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layout5.xml" ContentType="application/vnd.openxmlformats-officedocument.drawingml.diagramLayout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layout6.xml" ContentType="application/vnd.openxmlformats-officedocument.drawingml.diagramLayout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rawing6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layout7.xml" ContentType="application/vnd.openxmlformats-officedocument.drawingml.diagramLayout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1" r:id="rId6"/>
    <p:sldId id="262" r:id="rId7"/>
    <p:sldId id="269" r:id="rId8"/>
    <p:sldId id="272" r:id="rId9"/>
    <p:sldId id="264" r:id="rId10"/>
    <p:sldId id="265" r:id="rId11"/>
    <p:sldId id="263" r:id="rId12"/>
    <p:sldId id="267" r:id="rId13"/>
    <p:sldId id="298" r:id="rId14"/>
    <p:sldId id="270" r:id="rId15"/>
    <p:sldId id="299" r:id="rId16"/>
    <p:sldId id="300" r:id="rId17"/>
    <p:sldId id="301" r:id="rId18"/>
    <p:sldId id="302" r:id="rId19"/>
    <p:sldId id="303" r:id="rId20"/>
    <p:sldId id="305" r:id="rId21"/>
    <p:sldId id="304" r:id="rId22"/>
    <p:sldId id="273" r:id="rId23"/>
    <p:sldId id="279" r:id="rId24"/>
    <p:sldId id="280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306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36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hyperlink" Target="http://osha.europa.eu/en" TargetMode="External"/><Relationship Id="rId3" Type="http://schemas.openxmlformats.org/officeDocument/2006/relationships/hyperlink" Target="http://www.eea.europa.eu/" TargetMode="External"/><Relationship Id="rId7" Type="http://schemas.openxmlformats.org/officeDocument/2006/relationships/hyperlink" Target="http://www.efsa.europa.eu/" TargetMode="External"/><Relationship Id="rId2" Type="http://schemas.openxmlformats.org/officeDocument/2006/relationships/hyperlink" Target="http://ecdc.europa.eu/en/Pages/home.aspx" TargetMode="External"/><Relationship Id="rId1" Type="http://schemas.openxmlformats.org/officeDocument/2006/relationships/hyperlink" Target="http://ec.europa.eu/eahc/" TargetMode="External"/><Relationship Id="rId6" Type="http://schemas.openxmlformats.org/officeDocument/2006/relationships/hyperlink" Target="http://echa.europa.eu/web/guest/home" TargetMode="External"/><Relationship Id="rId5" Type="http://schemas.openxmlformats.org/officeDocument/2006/relationships/hyperlink" Target="http://www.ema.europa.eu/" TargetMode="External"/><Relationship Id="rId4" Type="http://schemas.openxmlformats.org/officeDocument/2006/relationships/hyperlink" Target="http://www.emcdda.europa.eu/index.cfm" TargetMode="External"/><Relationship Id="rId9" Type="http://schemas.openxmlformats.org/officeDocument/2006/relationships/hyperlink" Target="http://www.eurofound.europa.eu/" TargetMode="External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hyperlink" Target="http://osha.europa.eu/en" TargetMode="External"/><Relationship Id="rId3" Type="http://schemas.openxmlformats.org/officeDocument/2006/relationships/hyperlink" Target="http://www.eea.europa.eu/" TargetMode="External"/><Relationship Id="rId7" Type="http://schemas.openxmlformats.org/officeDocument/2006/relationships/hyperlink" Target="http://www.efsa.europa.eu/" TargetMode="External"/><Relationship Id="rId2" Type="http://schemas.openxmlformats.org/officeDocument/2006/relationships/hyperlink" Target="http://ecdc.europa.eu/en/Pages/home.aspx" TargetMode="External"/><Relationship Id="rId1" Type="http://schemas.openxmlformats.org/officeDocument/2006/relationships/hyperlink" Target="http://ec.europa.eu/eahc/" TargetMode="External"/><Relationship Id="rId6" Type="http://schemas.openxmlformats.org/officeDocument/2006/relationships/hyperlink" Target="http://echa.europa.eu/web/guest/home" TargetMode="External"/><Relationship Id="rId5" Type="http://schemas.openxmlformats.org/officeDocument/2006/relationships/hyperlink" Target="http://www.ema.europa.eu/" TargetMode="External"/><Relationship Id="rId4" Type="http://schemas.openxmlformats.org/officeDocument/2006/relationships/hyperlink" Target="http://www.emcdda.europa.eu/index.cfm" TargetMode="External"/><Relationship Id="rId9" Type="http://schemas.openxmlformats.org/officeDocument/2006/relationships/hyperlink" Target="http://www.eurofound.europa.eu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619860-47A2-4398-952E-F9680DD39319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D9A00D2-C175-457A-9B41-6E892D2AD5C5}">
      <dgm:prSet/>
      <dgm:spPr/>
      <dgm:t>
        <a:bodyPr/>
        <a:lstStyle/>
        <a:p>
          <a:r>
            <a:rPr lang="cs-CZ"/>
            <a:t>Social Factors </a:t>
          </a:r>
        </a:p>
      </dgm:t>
    </dgm:pt>
    <dgm:pt modelId="{6BECBA41-1CAC-4F94-8BAF-9D72B90283E6}" type="parTrans" cxnId="{4E9E81BC-07E6-4282-850D-911FB49FB06E}">
      <dgm:prSet/>
      <dgm:spPr/>
      <dgm:t>
        <a:bodyPr/>
        <a:lstStyle/>
        <a:p>
          <a:endParaRPr lang="cs-CZ"/>
        </a:p>
      </dgm:t>
    </dgm:pt>
    <dgm:pt modelId="{9B458B1F-E3C5-433A-BDDF-D8E9F7A4DF0B}" type="sibTrans" cxnId="{4E9E81BC-07E6-4282-850D-911FB49FB06E}">
      <dgm:prSet/>
      <dgm:spPr/>
      <dgm:t>
        <a:bodyPr/>
        <a:lstStyle/>
        <a:p>
          <a:endParaRPr lang="cs-CZ"/>
        </a:p>
      </dgm:t>
    </dgm:pt>
    <dgm:pt modelId="{CCC16FF9-0FD9-47BE-BB76-32DCA64CCF8D}">
      <dgm:prSet custT="1"/>
      <dgm:spPr/>
      <dgm:t>
        <a:bodyPr/>
        <a:lstStyle/>
        <a:p>
          <a:r>
            <a:rPr lang="en-US" sz="1300" dirty="0"/>
            <a:t>Availability of resources to meet daily needs, such as educational and job opportunities, living wages, or healthful foods</a:t>
          </a:r>
          <a:endParaRPr lang="cs-CZ" sz="1300" dirty="0"/>
        </a:p>
      </dgm:t>
    </dgm:pt>
    <dgm:pt modelId="{1DF9B70F-C554-45C4-B424-54DF4CF44892}" type="parTrans" cxnId="{846B7DC2-1973-4658-8707-9D7BD61329AF}">
      <dgm:prSet/>
      <dgm:spPr/>
      <dgm:t>
        <a:bodyPr/>
        <a:lstStyle/>
        <a:p>
          <a:endParaRPr lang="cs-CZ"/>
        </a:p>
      </dgm:t>
    </dgm:pt>
    <dgm:pt modelId="{B1EF5113-6156-44C2-841D-DD3344C330B9}" type="sibTrans" cxnId="{846B7DC2-1973-4658-8707-9D7BD61329AF}">
      <dgm:prSet/>
      <dgm:spPr/>
      <dgm:t>
        <a:bodyPr/>
        <a:lstStyle/>
        <a:p>
          <a:endParaRPr lang="cs-CZ"/>
        </a:p>
      </dgm:t>
    </dgm:pt>
    <dgm:pt modelId="{301B0FD5-915A-4938-88AD-85D4ACE9A64E}">
      <dgm:prSet custT="1"/>
      <dgm:spPr/>
      <dgm:t>
        <a:bodyPr/>
        <a:lstStyle/>
        <a:p>
          <a:r>
            <a:rPr lang="en-US" sz="1300" dirty="0"/>
            <a:t>Social norms and attitudes, such as discrimination</a:t>
          </a:r>
          <a:endParaRPr lang="cs-CZ" sz="1300" dirty="0"/>
        </a:p>
      </dgm:t>
    </dgm:pt>
    <dgm:pt modelId="{26CC2747-C0EA-414D-A863-F5B30336124F}" type="parTrans" cxnId="{FF044AD0-5E9C-42B8-84BC-9898FA7C704A}">
      <dgm:prSet/>
      <dgm:spPr/>
      <dgm:t>
        <a:bodyPr/>
        <a:lstStyle/>
        <a:p>
          <a:endParaRPr lang="cs-CZ"/>
        </a:p>
      </dgm:t>
    </dgm:pt>
    <dgm:pt modelId="{3478A486-3A48-4FE7-91E8-ED44184350E1}" type="sibTrans" cxnId="{FF044AD0-5E9C-42B8-84BC-9898FA7C704A}">
      <dgm:prSet/>
      <dgm:spPr/>
      <dgm:t>
        <a:bodyPr/>
        <a:lstStyle/>
        <a:p>
          <a:endParaRPr lang="cs-CZ"/>
        </a:p>
      </dgm:t>
    </dgm:pt>
    <dgm:pt modelId="{BC0E9943-AC05-428D-8FED-F30FE864DC74}">
      <dgm:prSet custT="1"/>
      <dgm:spPr/>
      <dgm:t>
        <a:bodyPr/>
        <a:lstStyle/>
        <a:p>
          <a:r>
            <a:rPr lang="en-US" sz="1300" dirty="0"/>
            <a:t>Exposure to crime, violence, and social disorder, such as the presence of trash</a:t>
          </a:r>
          <a:endParaRPr lang="cs-CZ" sz="1300" dirty="0"/>
        </a:p>
      </dgm:t>
    </dgm:pt>
    <dgm:pt modelId="{82BE2AD1-7454-49C2-9A22-616F0D7CF795}" type="parTrans" cxnId="{F66D4AA6-96D1-400C-81C9-C7EABC52E82E}">
      <dgm:prSet/>
      <dgm:spPr/>
      <dgm:t>
        <a:bodyPr/>
        <a:lstStyle/>
        <a:p>
          <a:endParaRPr lang="cs-CZ"/>
        </a:p>
      </dgm:t>
    </dgm:pt>
    <dgm:pt modelId="{E76D843F-13D4-4B57-83DE-EC02C3DCCEFC}" type="sibTrans" cxnId="{F66D4AA6-96D1-400C-81C9-C7EABC52E82E}">
      <dgm:prSet/>
      <dgm:spPr/>
      <dgm:t>
        <a:bodyPr/>
        <a:lstStyle/>
        <a:p>
          <a:endParaRPr lang="cs-CZ"/>
        </a:p>
      </dgm:t>
    </dgm:pt>
    <dgm:pt modelId="{F7E4D735-30F7-4F96-A97B-EF9CF1ED442F}">
      <dgm:prSet custT="1"/>
      <dgm:spPr/>
      <dgm:t>
        <a:bodyPr/>
        <a:lstStyle/>
        <a:p>
          <a:r>
            <a:rPr lang="en-US" sz="1300" dirty="0"/>
            <a:t>Social support and social interactions</a:t>
          </a:r>
          <a:endParaRPr lang="cs-CZ" sz="1300" dirty="0"/>
        </a:p>
      </dgm:t>
    </dgm:pt>
    <dgm:pt modelId="{E6DD345C-3DBC-4576-8E9D-FD343FB1D853}" type="parTrans" cxnId="{D6822912-A667-409B-9E2F-EC94D625766A}">
      <dgm:prSet/>
      <dgm:spPr/>
      <dgm:t>
        <a:bodyPr/>
        <a:lstStyle/>
        <a:p>
          <a:endParaRPr lang="cs-CZ"/>
        </a:p>
      </dgm:t>
    </dgm:pt>
    <dgm:pt modelId="{B581FE80-EAC5-44E3-A13F-97671A1528A9}" type="sibTrans" cxnId="{D6822912-A667-409B-9E2F-EC94D625766A}">
      <dgm:prSet/>
      <dgm:spPr/>
      <dgm:t>
        <a:bodyPr/>
        <a:lstStyle/>
        <a:p>
          <a:endParaRPr lang="cs-CZ"/>
        </a:p>
      </dgm:t>
    </dgm:pt>
    <dgm:pt modelId="{E1D86E1D-8A6B-4B7B-AEDB-BF4BB16499DF}">
      <dgm:prSet custT="1"/>
      <dgm:spPr/>
      <dgm:t>
        <a:bodyPr/>
        <a:lstStyle/>
        <a:p>
          <a:r>
            <a:rPr lang="en-US" sz="1300" dirty="0"/>
            <a:t>Exposure to mass media</a:t>
          </a:r>
          <a:endParaRPr lang="cs-CZ" sz="1300" dirty="0"/>
        </a:p>
      </dgm:t>
    </dgm:pt>
    <dgm:pt modelId="{E1D8EA66-D1F6-4619-B4AE-C4EB2FE2A280}" type="parTrans" cxnId="{E480FB50-D170-4543-A03E-F3C5E5BAF9EE}">
      <dgm:prSet/>
      <dgm:spPr/>
      <dgm:t>
        <a:bodyPr/>
        <a:lstStyle/>
        <a:p>
          <a:endParaRPr lang="cs-CZ"/>
        </a:p>
      </dgm:t>
    </dgm:pt>
    <dgm:pt modelId="{0744DF01-9B00-45F2-9095-B5694E76D36A}" type="sibTrans" cxnId="{E480FB50-D170-4543-A03E-F3C5E5BAF9EE}">
      <dgm:prSet/>
      <dgm:spPr/>
      <dgm:t>
        <a:bodyPr/>
        <a:lstStyle/>
        <a:p>
          <a:endParaRPr lang="cs-CZ"/>
        </a:p>
      </dgm:t>
    </dgm:pt>
    <dgm:pt modelId="{CBCA9FB6-8775-4876-A550-8D139C54B68A}">
      <dgm:prSet custT="1"/>
      <dgm:spPr/>
      <dgm:t>
        <a:bodyPr/>
        <a:lstStyle/>
        <a:p>
          <a:r>
            <a:rPr lang="en-US" sz="1300" dirty="0"/>
            <a:t>Socioeconomic conditions, poverty</a:t>
          </a:r>
          <a:endParaRPr lang="cs-CZ" sz="1300" dirty="0"/>
        </a:p>
      </dgm:t>
    </dgm:pt>
    <dgm:pt modelId="{00F0F1BD-559A-44F9-BF3E-7E8C1FE30CD8}" type="parTrans" cxnId="{F394EF53-11F2-4309-ACFF-C3E839920A7E}">
      <dgm:prSet/>
      <dgm:spPr/>
      <dgm:t>
        <a:bodyPr/>
        <a:lstStyle/>
        <a:p>
          <a:endParaRPr lang="cs-CZ"/>
        </a:p>
      </dgm:t>
    </dgm:pt>
    <dgm:pt modelId="{00931DAE-D04C-47B1-8D9E-0E456217BFF1}" type="sibTrans" cxnId="{F394EF53-11F2-4309-ACFF-C3E839920A7E}">
      <dgm:prSet/>
      <dgm:spPr/>
      <dgm:t>
        <a:bodyPr/>
        <a:lstStyle/>
        <a:p>
          <a:endParaRPr lang="cs-CZ"/>
        </a:p>
      </dgm:t>
    </dgm:pt>
    <dgm:pt modelId="{54710F75-C0D4-4117-B495-634D711C4F97}">
      <dgm:prSet custT="1"/>
      <dgm:spPr/>
      <dgm:t>
        <a:bodyPr/>
        <a:lstStyle/>
        <a:p>
          <a:r>
            <a:rPr lang="en-US" sz="1300" dirty="0"/>
            <a:t>Quality schools</a:t>
          </a:r>
          <a:endParaRPr lang="cs-CZ" sz="1300" dirty="0"/>
        </a:p>
      </dgm:t>
    </dgm:pt>
    <dgm:pt modelId="{E2584541-B174-4BE5-BD59-0039D52BC8C1}" type="parTrans" cxnId="{08A57B87-03F6-4C12-B05C-3F46BE423799}">
      <dgm:prSet/>
      <dgm:spPr/>
      <dgm:t>
        <a:bodyPr/>
        <a:lstStyle/>
        <a:p>
          <a:endParaRPr lang="cs-CZ"/>
        </a:p>
      </dgm:t>
    </dgm:pt>
    <dgm:pt modelId="{87348472-3753-4CF7-A620-BCA4B43082A4}" type="sibTrans" cxnId="{08A57B87-03F6-4C12-B05C-3F46BE423799}">
      <dgm:prSet/>
      <dgm:spPr/>
      <dgm:t>
        <a:bodyPr/>
        <a:lstStyle/>
        <a:p>
          <a:endParaRPr lang="cs-CZ"/>
        </a:p>
      </dgm:t>
    </dgm:pt>
    <dgm:pt modelId="{A998A41B-ED0C-4A57-B436-8D30C57865A0}">
      <dgm:prSet custT="1"/>
      <dgm:spPr/>
      <dgm:t>
        <a:bodyPr/>
        <a:lstStyle/>
        <a:p>
          <a:r>
            <a:rPr lang="en-US" sz="1300" dirty="0"/>
            <a:t>Transportation options</a:t>
          </a:r>
          <a:endParaRPr lang="cs-CZ" sz="1300" dirty="0"/>
        </a:p>
      </dgm:t>
    </dgm:pt>
    <dgm:pt modelId="{C8A6C1E9-5FC8-4737-A92B-5EEEB790392F}" type="parTrans" cxnId="{3AF3B112-D4BC-471D-9D03-EB0D260DC07A}">
      <dgm:prSet/>
      <dgm:spPr/>
      <dgm:t>
        <a:bodyPr/>
        <a:lstStyle/>
        <a:p>
          <a:endParaRPr lang="cs-CZ"/>
        </a:p>
      </dgm:t>
    </dgm:pt>
    <dgm:pt modelId="{711C045B-9190-4C63-A432-B3104271EFD8}" type="sibTrans" cxnId="{3AF3B112-D4BC-471D-9D03-EB0D260DC07A}">
      <dgm:prSet/>
      <dgm:spPr/>
      <dgm:t>
        <a:bodyPr/>
        <a:lstStyle/>
        <a:p>
          <a:endParaRPr lang="cs-CZ"/>
        </a:p>
      </dgm:t>
    </dgm:pt>
    <dgm:pt modelId="{A9BA549D-04B1-4CAF-B11B-40A5E6E6917A}">
      <dgm:prSet custT="1"/>
      <dgm:spPr/>
      <dgm:t>
        <a:bodyPr/>
        <a:lstStyle/>
        <a:p>
          <a:r>
            <a:rPr lang="en-US" sz="1300" dirty="0"/>
            <a:t>Public safety</a:t>
          </a:r>
          <a:endParaRPr lang="cs-CZ" sz="1300" dirty="0"/>
        </a:p>
      </dgm:t>
    </dgm:pt>
    <dgm:pt modelId="{E936CBD5-2B7D-4AA4-AC22-F4BF670A9E2B}" type="parTrans" cxnId="{A3283F6B-EEAE-484D-8268-026EE7DF0726}">
      <dgm:prSet/>
      <dgm:spPr/>
      <dgm:t>
        <a:bodyPr/>
        <a:lstStyle/>
        <a:p>
          <a:endParaRPr lang="cs-CZ"/>
        </a:p>
      </dgm:t>
    </dgm:pt>
    <dgm:pt modelId="{07CB8FCA-F6BD-479C-B4C2-C510C06A036E}" type="sibTrans" cxnId="{A3283F6B-EEAE-484D-8268-026EE7DF0726}">
      <dgm:prSet/>
      <dgm:spPr/>
      <dgm:t>
        <a:bodyPr/>
        <a:lstStyle/>
        <a:p>
          <a:endParaRPr lang="cs-CZ"/>
        </a:p>
      </dgm:t>
    </dgm:pt>
    <dgm:pt modelId="{20BD7366-D870-4CC9-98B7-96C7B63B55A9}">
      <dgm:prSet custT="1"/>
      <dgm:spPr/>
      <dgm:t>
        <a:bodyPr/>
        <a:lstStyle/>
        <a:p>
          <a:r>
            <a:rPr lang="en-US" sz="1300" dirty="0"/>
            <a:t>Residential segregation</a:t>
          </a:r>
          <a:endParaRPr lang="cs-CZ" sz="1300" dirty="0"/>
        </a:p>
      </dgm:t>
    </dgm:pt>
    <dgm:pt modelId="{854410FF-9F1A-4AE1-8904-8E8EED8D6D17}" type="parTrans" cxnId="{817C895E-5809-4842-A5FA-EFE50AFA251D}">
      <dgm:prSet/>
      <dgm:spPr/>
      <dgm:t>
        <a:bodyPr/>
        <a:lstStyle/>
        <a:p>
          <a:endParaRPr lang="cs-CZ"/>
        </a:p>
      </dgm:t>
    </dgm:pt>
    <dgm:pt modelId="{8C7ED959-29F3-4F86-A299-559B7ED95B82}" type="sibTrans" cxnId="{817C895E-5809-4842-A5FA-EFE50AFA251D}">
      <dgm:prSet/>
      <dgm:spPr/>
      <dgm:t>
        <a:bodyPr/>
        <a:lstStyle/>
        <a:p>
          <a:endParaRPr lang="cs-CZ"/>
        </a:p>
      </dgm:t>
    </dgm:pt>
    <dgm:pt modelId="{ED4C891A-35CE-4544-8C3C-05CE46184F3A}">
      <dgm:prSet/>
      <dgm:spPr/>
      <dgm:t>
        <a:bodyPr/>
        <a:lstStyle/>
        <a:p>
          <a:r>
            <a:rPr lang="cs-CZ" dirty="0" err="1"/>
            <a:t>Physical</a:t>
          </a:r>
          <a:r>
            <a:rPr lang="cs-CZ" dirty="0"/>
            <a:t> </a:t>
          </a:r>
          <a:r>
            <a:rPr lang="cs-CZ" dirty="0" err="1"/>
            <a:t>determinants</a:t>
          </a:r>
          <a:endParaRPr lang="cs-CZ" dirty="0"/>
        </a:p>
      </dgm:t>
    </dgm:pt>
    <dgm:pt modelId="{0B250BCF-9A1E-44B8-B0FD-BC7A40AC0007}" type="parTrans" cxnId="{DA1F5500-17E5-4949-9AC3-E737A6F59D33}">
      <dgm:prSet/>
      <dgm:spPr/>
      <dgm:t>
        <a:bodyPr/>
        <a:lstStyle/>
        <a:p>
          <a:endParaRPr lang="cs-CZ"/>
        </a:p>
      </dgm:t>
    </dgm:pt>
    <dgm:pt modelId="{B51854ED-D94A-4DBF-BEC0-C43948167A2F}" type="sibTrans" cxnId="{DA1F5500-17E5-4949-9AC3-E737A6F59D33}">
      <dgm:prSet/>
      <dgm:spPr/>
      <dgm:t>
        <a:bodyPr/>
        <a:lstStyle/>
        <a:p>
          <a:endParaRPr lang="cs-CZ"/>
        </a:p>
      </dgm:t>
    </dgm:pt>
    <dgm:pt modelId="{6AD91F00-9283-496F-B89C-593F4F7775AE}">
      <dgm:prSet custT="1"/>
      <dgm:spPr/>
      <dgm:t>
        <a:bodyPr/>
        <a:lstStyle/>
        <a:p>
          <a:r>
            <a:rPr lang="en-US" sz="1400" dirty="0"/>
            <a:t>Natural environment, such as plants, weather, or climate change</a:t>
          </a:r>
          <a:endParaRPr lang="cs-CZ" sz="1400" dirty="0"/>
        </a:p>
      </dgm:t>
    </dgm:pt>
    <dgm:pt modelId="{7F7C39AF-8D46-4490-BC6F-2B9CED9CC1CE}" type="parTrans" cxnId="{C9F43532-539C-4CD2-9879-14700DDEC2E5}">
      <dgm:prSet/>
      <dgm:spPr/>
      <dgm:t>
        <a:bodyPr/>
        <a:lstStyle/>
        <a:p>
          <a:endParaRPr lang="cs-CZ"/>
        </a:p>
      </dgm:t>
    </dgm:pt>
    <dgm:pt modelId="{2F516C75-D108-41AC-97C1-3F83EC8B90F4}" type="sibTrans" cxnId="{C9F43532-539C-4CD2-9879-14700DDEC2E5}">
      <dgm:prSet/>
      <dgm:spPr/>
      <dgm:t>
        <a:bodyPr/>
        <a:lstStyle/>
        <a:p>
          <a:endParaRPr lang="cs-CZ"/>
        </a:p>
      </dgm:t>
    </dgm:pt>
    <dgm:pt modelId="{9FAC2DE5-6DD3-4D70-AC0B-D43ACDA8BC89}">
      <dgm:prSet custT="1"/>
      <dgm:spPr/>
      <dgm:t>
        <a:bodyPr/>
        <a:lstStyle/>
        <a:p>
          <a:r>
            <a:rPr lang="en-US" sz="1400" dirty="0"/>
            <a:t>Built environment, such as buildings or transportation</a:t>
          </a:r>
          <a:endParaRPr lang="cs-CZ" sz="1400" dirty="0"/>
        </a:p>
      </dgm:t>
    </dgm:pt>
    <dgm:pt modelId="{4D10A67C-F044-4192-BFA4-C72069986F63}" type="parTrans" cxnId="{19E28380-0C63-4E47-8686-247D8FF35301}">
      <dgm:prSet/>
      <dgm:spPr/>
      <dgm:t>
        <a:bodyPr/>
        <a:lstStyle/>
        <a:p>
          <a:endParaRPr lang="cs-CZ"/>
        </a:p>
      </dgm:t>
    </dgm:pt>
    <dgm:pt modelId="{EEF670AB-C22F-48ED-98EB-22330BFB2211}" type="sibTrans" cxnId="{19E28380-0C63-4E47-8686-247D8FF35301}">
      <dgm:prSet/>
      <dgm:spPr/>
      <dgm:t>
        <a:bodyPr/>
        <a:lstStyle/>
        <a:p>
          <a:endParaRPr lang="cs-CZ"/>
        </a:p>
      </dgm:t>
    </dgm:pt>
    <dgm:pt modelId="{2E0E9BAF-FA7E-4309-9B35-6CA2509962CB}">
      <dgm:prSet custT="1"/>
      <dgm:spPr/>
      <dgm:t>
        <a:bodyPr/>
        <a:lstStyle/>
        <a:p>
          <a:r>
            <a:rPr lang="en-US" sz="1400" dirty="0"/>
            <a:t>Worksites, schools, and recreational settings</a:t>
          </a:r>
          <a:endParaRPr lang="cs-CZ" sz="1400" dirty="0"/>
        </a:p>
      </dgm:t>
    </dgm:pt>
    <dgm:pt modelId="{99D968D3-C13A-46FD-8BCC-2AF1CF960FA6}" type="parTrans" cxnId="{41955FE9-BEEB-4ADE-AA35-4490A5744C60}">
      <dgm:prSet/>
      <dgm:spPr/>
      <dgm:t>
        <a:bodyPr/>
        <a:lstStyle/>
        <a:p>
          <a:endParaRPr lang="cs-CZ"/>
        </a:p>
      </dgm:t>
    </dgm:pt>
    <dgm:pt modelId="{57F16411-1C13-4492-8522-0C2E30EC4D43}" type="sibTrans" cxnId="{41955FE9-BEEB-4ADE-AA35-4490A5744C60}">
      <dgm:prSet/>
      <dgm:spPr/>
      <dgm:t>
        <a:bodyPr/>
        <a:lstStyle/>
        <a:p>
          <a:endParaRPr lang="cs-CZ"/>
        </a:p>
      </dgm:t>
    </dgm:pt>
    <dgm:pt modelId="{D8FB3C64-C957-4128-B064-801F1D620226}">
      <dgm:prSet custT="1"/>
      <dgm:spPr/>
      <dgm:t>
        <a:bodyPr/>
        <a:lstStyle/>
        <a:p>
          <a:r>
            <a:rPr lang="en-US" sz="1400" dirty="0"/>
            <a:t>Housing, homes, and neighborhoods</a:t>
          </a:r>
          <a:endParaRPr lang="cs-CZ" sz="1400" dirty="0"/>
        </a:p>
      </dgm:t>
    </dgm:pt>
    <dgm:pt modelId="{DE1BAE49-7B9F-4F5E-B075-66DBC459DDD6}" type="parTrans" cxnId="{63257AE0-D0B1-4140-AA64-989F0A0973CD}">
      <dgm:prSet/>
      <dgm:spPr/>
      <dgm:t>
        <a:bodyPr/>
        <a:lstStyle/>
        <a:p>
          <a:endParaRPr lang="cs-CZ"/>
        </a:p>
      </dgm:t>
    </dgm:pt>
    <dgm:pt modelId="{D409CB20-F479-4F62-9DBB-234ECFA91C7E}" type="sibTrans" cxnId="{63257AE0-D0B1-4140-AA64-989F0A0973CD}">
      <dgm:prSet/>
      <dgm:spPr/>
      <dgm:t>
        <a:bodyPr/>
        <a:lstStyle/>
        <a:p>
          <a:endParaRPr lang="cs-CZ"/>
        </a:p>
      </dgm:t>
    </dgm:pt>
    <dgm:pt modelId="{AD9F8383-72F4-410E-962F-65DD31A318EB}">
      <dgm:prSet custT="1"/>
      <dgm:spPr/>
      <dgm:t>
        <a:bodyPr/>
        <a:lstStyle/>
        <a:p>
          <a:r>
            <a:rPr lang="en-US" sz="1400" dirty="0"/>
            <a:t>Exposure to toxic substances and other physical hazards</a:t>
          </a:r>
          <a:endParaRPr lang="cs-CZ" sz="1400" dirty="0"/>
        </a:p>
      </dgm:t>
    </dgm:pt>
    <dgm:pt modelId="{094BF1CA-FCA8-4641-B0E5-16CCA8CB401E}" type="parTrans" cxnId="{BF719720-2BE4-4977-B19E-E235654FB559}">
      <dgm:prSet/>
      <dgm:spPr/>
      <dgm:t>
        <a:bodyPr/>
        <a:lstStyle/>
        <a:p>
          <a:endParaRPr lang="cs-CZ"/>
        </a:p>
      </dgm:t>
    </dgm:pt>
    <dgm:pt modelId="{7480F386-A2BA-4E3F-A119-27785DE630F4}" type="sibTrans" cxnId="{BF719720-2BE4-4977-B19E-E235654FB559}">
      <dgm:prSet/>
      <dgm:spPr/>
      <dgm:t>
        <a:bodyPr/>
        <a:lstStyle/>
        <a:p>
          <a:endParaRPr lang="cs-CZ"/>
        </a:p>
      </dgm:t>
    </dgm:pt>
    <dgm:pt modelId="{8230F2E8-3A67-4435-8540-0BCF392484CA}">
      <dgm:prSet custT="1"/>
      <dgm:spPr/>
      <dgm:t>
        <a:bodyPr/>
        <a:lstStyle/>
        <a:p>
          <a:r>
            <a:rPr lang="en-US" sz="1400" dirty="0"/>
            <a:t>Physical barriers, especially for people with disabilities</a:t>
          </a:r>
          <a:endParaRPr lang="cs-CZ" sz="1400" dirty="0"/>
        </a:p>
      </dgm:t>
    </dgm:pt>
    <dgm:pt modelId="{F54DEA6A-3E36-4027-89D0-97C7616776B2}" type="parTrans" cxnId="{9BA9DC34-5D35-49F0-BC8E-84227C9F4C06}">
      <dgm:prSet/>
      <dgm:spPr/>
      <dgm:t>
        <a:bodyPr/>
        <a:lstStyle/>
        <a:p>
          <a:endParaRPr lang="cs-CZ"/>
        </a:p>
      </dgm:t>
    </dgm:pt>
    <dgm:pt modelId="{56CB052C-3D3F-4524-8EB2-CCAD0FA6B536}" type="sibTrans" cxnId="{9BA9DC34-5D35-49F0-BC8E-84227C9F4C06}">
      <dgm:prSet/>
      <dgm:spPr/>
      <dgm:t>
        <a:bodyPr/>
        <a:lstStyle/>
        <a:p>
          <a:endParaRPr lang="cs-CZ"/>
        </a:p>
      </dgm:t>
    </dgm:pt>
    <dgm:pt modelId="{ECCD19EE-3041-43BD-84B5-6D3C454F1D2E}">
      <dgm:prSet custT="1"/>
      <dgm:spPr/>
      <dgm:t>
        <a:bodyPr/>
        <a:lstStyle/>
        <a:p>
          <a:r>
            <a:rPr lang="en-US" sz="1400" dirty="0"/>
            <a:t>Aesthetic elements, such as good lighting, trees, or benches</a:t>
          </a:r>
          <a:endParaRPr lang="cs-CZ" sz="1400" dirty="0"/>
        </a:p>
      </dgm:t>
    </dgm:pt>
    <dgm:pt modelId="{69185439-7ADE-4DC5-A6FA-314A152F839A}" type="parTrans" cxnId="{C2BD154D-E31F-4137-AAA5-B1A21456C82D}">
      <dgm:prSet/>
      <dgm:spPr/>
      <dgm:t>
        <a:bodyPr/>
        <a:lstStyle/>
        <a:p>
          <a:endParaRPr lang="cs-CZ"/>
        </a:p>
      </dgm:t>
    </dgm:pt>
    <dgm:pt modelId="{6B47678A-9168-4715-B37C-69A3C238C9DF}" type="sibTrans" cxnId="{C2BD154D-E31F-4137-AAA5-B1A21456C82D}">
      <dgm:prSet/>
      <dgm:spPr/>
      <dgm:t>
        <a:bodyPr/>
        <a:lstStyle/>
        <a:p>
          <a:endParaRPr lang="cs-CZ"/>
        </a:p>
      </dgm:t>
    </dgm:pt>
    <dgm:pt modelId="{D78569FE-384E-4E8E-BB7D-DFEAFFC72335}">
      <dgm:prSet/>
      <dgm:spPr/>
      <dgm:t>
        <a:bodyPr/>
        <a:lstStyle/>
        <a:p>
          <a:r>
            <a:rPr lang="cs-CZ"/>
            <a:t>Healthcare</a:t>
          </a:r>
        </a:p>
      </dgm:t>
    </dgm:pt>
    <dgm:pt modelId="{6802BF96-E7AE-4D39-9272-EF176F5C9181}" type="parTrans" cxnId="{826790E6-A377-49E2-B2BE-DC7A00D1778E}">
      <dgm:prSet/>
      <dgm:spPr/>
      <dgm:t>
        <a:bodyPr/>
        <a:lstStyle/>
        <a:p>
          <a:endParaRPr lang="cs-CZ"/>
        </a:p>
      </dgm:t>
    </dgm:pt>
    <dgm:pt modelId="{D15A95D9-43BE-4B6B-B649-B7EFCBE31A20}" type="sibTrans" cxnId="{826790E6-A377-49E2-B2BE-DC7A00D1778E}">
      <dgm:prSet/>
      <dgm:spPr/>
      <dgm:t>
        <a:bodyPr/>
        <a:lstStyle/>
        <a:p>
          <a:endParaRPr lang="cs-CZ"/>
        </a:p>
      </dgm:t>
    </dgm:pt>
    <dgm:pt modelId="{3945A09E-DB91-422C-87CD-70C536304BE9}">
      <dgm:prSet custT="1"/>
      <dgm:spPr/>
      <dgm:t>
        <a:bodyPr/>
        <a:lstStyle/>
        <a:p>
          <a:r>
            <a:rPr lang="en-US" sz="1400" b="0" i="0" dirty="0"/>
            <a:t>Lack of availability</a:t>
          </a:r>
          <a:endParaRPr lang="cs-CZ" sz="1400" dirty="0"/>
        </a:p>
      </dgm:t>
    </dgm:pt>
    <dgm:pt modelId="{AB3FC2DD-05FD-4902-98EF-3F1DDA84A618}" type="parTrans" cxnId="{BBF02F9C-3596-46AD-A982-ED98C90DBEC4}">
      <dgm:prSet/>
      <dgm:spPr/>
      <dgm:t>
        <a:bodyPr/>
        <a:lstStyle/>
        <a:p>
          <a:endParaRPr lang="cs-CZ"/>
        </a:p>
      </dgm:t>
    </dgm:pt>
    <dgm:pt modelId="{F601C196-B22F-40B9-82BC-4E7BE6A028A2}" type="sibTrans" cxnId="{BBF02F9C-3596-46AD-A982-ED98C90DBEC4}">
      <dgm:prSet/>
      <dgm:spPr/>
      <dgm:t>
        <a:bodyPr/>
        <a:lstStyle/>
        <a:p>
          <a:endParaRPr lang="cs-CZ"/>
        </a:p>
      </dgm:t>
    </dgm:pt>
    <dgm:pt modelId="{DAC53958-E1BF-4237-A514-F26EC030D555}">
      <dgm:prSet custT="1"/>
      <dgm:spPr/>
      <dgm:t>
        <a:bodyPr/>
        <a:lstStyle/>
        <a:p>
          <a:r>
            <a:rPr lang="en-US" sz="1400" b="0" i="0" dirty="0"/>
            <a:t>High cost</a:t>
          </a:r>
          <a:endParaRPr lang="cs-CZ" sz="1400" dirty="0"/>
        </a:p>
      </dgm:t>
    </dgm:pt>
    <dgm:pt modelId="{2243C7F0-E5B0-4398-9937-1EB3C73E2F62}" type="parTrans" cxnId="{80C61997-60F7-485C-8ACA-2DCA8160FA26}">
      <dgm:prSet/>
      <dgm:spPr/>
      <dgm:t>
        <a:bodyPr/>
        <a:lstStyle/>
        <a:p>
          <a:endParaRPr lang="cs-CZ"/>
        </a:p>
      </dgm:t>
    </dgm:pt>
    <dgm:pt modelId="{44C17ADF-30AE-4531-8D6D-1FE2D00FE041}" type="sibTrans" cxnId="{80C61997-60F7-485C-8ACA-2DCA8160FA26}">
      <dgm:prSet/>
      <dgm:spPr/>
      <dgm:t>
        <a:bodyPr/>
        <a:lstStyle/>
        <a:p>
          <a:endParaRPr lang="cs-CZ"/>
        </a:p>
      </dgm:t>
    </dgm:pt>
    <dgm:pt modelId="{F370CEB1-0A68-4142-B6AF-542A51C0E5B7}">
      <dgm:prSet custT="1"/>
      <dgm:spPr/>
      <dgm:t>
        <a:bodyPr/>
        <a:lstStyle/>
        <a:p>
          <a:r>
            <a:rPr lang="en-US" sz="1400" b="0" i="0" dirty="0"/>
            <a:t>Lack of insurance coverage</a:t>
          </a:r>
          <a:endParaRPr lang="cs-CZ" sz="1400" dirty="0"/>
        </a:p>
      </dgm:t>
    </dgm:pt>
    <dgm:pt modelId="{E1372C07-FE78-41C4-B2AB-364E006240FC}" type="parTrans" cxnId="{08F0A4CC-2B46-4600-8BD0-F332478CB8E9}">
      <dgm:prSet/>
      <dgm:spPr/>
      <dgm:t>
        <a:bodyPr/>
        <a:lstStyle/>
        <a:p>
          <a:endParaRPr lang="cs-CZ"/>
        </a:p>
      </dgm:t>
    </dgm:pt>
    <dgm:pt modelId="{F15E8BEF-1E6E-4CF7-8D3E-268DF8E138FF}" type="sibTrans" cxnId="{08F0A4CC-2B46-4600-8BD0-F332478CB8E9}">
      <dgm:prSet/>
      <dgm:spPr/>
      <dgm:t>
        <a:bodyPr/>
        <a:lstStyle/>
        <a:p>
          <a:endParaRPr lang="cs-CZ"/>
        </a:p>
      </dgm:t>
    </dgm:pt>
    <dgm:pt modelId="{B537E7D9-439F-4787-A111-4EB3C5EC67C3}">
      <dgm:prSet custT="1"/>
      <dgm:spPr/>
      <dgm:t>
        <a:bodyPr/>
        <a:lstStyle/>
        <a:p>
          <a:r>
            <a:rPr lang="en-US" sz="1400" b="0" i="0" dirty="0"/>
            <a:t>Limited language access</a:t>
          </a:r>
          <a:endParaRPr lang="cs-CZ" sz="1400" dirty="0"/>
        </a:p>
      </dgm:t>
    </dgm:pt>
    <dgm:pt modelId="{F813CC73-55E6-4E59-A9DF-71D17A192C58}" type="parTrans" cxnId="{AFE96F61-F01E-46BB-B050-A0A2C5DDA131}">
      <dgm:prSet/>
      <dgm:spPr/>
      <dgm:t>
        <a:bodyPr/>
        <a:lstStyle/>
        <a:p>
          <a:endParaRPr lang="cs-CZ"/>
        </a:p>
      </dgm:t>
    </dgm:pt>
    <dgm:pt modelId="{B1B71050-DF28-4849-8E30-7E253BFC02A6}" type="sibTrans" cxnId="{AFE96F61-F01E-46BB-B050-A0A2C5DDA131}">
      <dgm:prSet/>
      <dgm:spPr/>
      <dgm:t>
        <a:bodyPr/>
        <a:lstStyle/>
        <a:p>
          <a:endParaRPr lang="cs-CZ"/>
        </a:p>
      </dgm:t>
    </dgm:pt>
    <dgm:pt modelId="{ACFAC721-0957-40DF-8B9B-906CCDE83CAB}">
      <dgm:prSet/>
      <dgm:spPr/>
      <dgm:t>
        <a:bodyPr/>
        <a:lstStyle/>
        <a:p>
          <a:r>
            <a:rPr lang="en-US" b="0" i="0"/>
            <a:t>Individual Behavior</a:t>
          </a:r>
          <a:endParaRPr lang="cs-CZ"/>
        </a:p>
      </dgm:t>
    </dgm:pt>
    <dgm:pt modelId="{950850E4-2949-46A6-90CF-A1DCE1EC229A}" type="parTrans" cxnId="{4317F0C5-8799-4D6D-B030-9C78BB5845DC}">
      <dgm:prSet/>
      <dgm:spPr/>
      <dgm:t>
        <a:bodyPr/>
        <a:lstStyle/>
        <a:p>
          <a:endParaRPr lang="cs-CZ"/>
        </a:p>
      </dgm:t>
    </dgm:pt>
    <dgm:pt modelId="{8406395C-4A9A-4E7E-8664-EB58C0B0AC8B}" type="sibTrans" cxnId="{4317F0C5-8799-4D6D-B030-9C78BB5845DC}">
      <dgm:prSet/>
      <dgm:spPr/>
      <dgm:t>
        <a:bodyPr/>
        <a:lstStyle/>
        <a:p>
          <a:endParaRPr lang="cs-CZ"/>
        </a:p>
      </dgm:t>
    </dgm:pt>
    <dgm:pt modelId="{150ED903-620E-47C5-B3D7-7CAFFEFB12C0}">
      <dgm:prSet custT="1"/>
      <dgm:spPr/>
      <dgm:t>
        <a:bodyPr/>
        <a:lstStyle/>
        <a:p>
          <a:r>
            <a:rPr lang="en-US" sz="1400" b="0" i="0" dirty="0"/>
            <a:t>Diet</a:t>
          </a:r>
          <a:endParaRPr lang="cs-CZ" sz="1400" dirty="0"/>
        </a:p>
      </dgm:t>
    </dgm:pt>
    <dgm:pt modelId="{FCE5A37F-6B2D-478E-9740-05403DC44BD6}" type="parTrans" cxnId="{1886952F-6AA4-403D-B20D-958719C7E897}">
      <dgm:prSet/>
      <dgm:spPr/>
      <dgm:t>
        <a:bodyPr/>
        <a:lstStyle/>
        <a:p>
          <a:endParaRPr lang="cs-CZ"/>
        </a:p>
      </dgm:t>
    </dgm:pt>
    <dgm:pt modelId="{78A78B6F-A10E-4146-9B81-E25B0380CFD2}" type="sibTrans" cxnId="{1886952F-6AA4-403D-B20D-958719C7E897}">
      <dgm:prSet/>
      <dgm:spPr/>
      <dgm:t>
        <a:bodyPr/>
        <a:lstStyle/>
        <a:p>
          <a:endParaRPr lang="cs-CZ"/>
        </a:p>
      </dgm:t>
    </dgm:pt>
    <dgm:pt modelId="{865D4066-4304-4D47-9046-CFA2451EAA5A}">
      <dgm:prSet custT="1"/>
      <dgm:spPr/>
      <dgm:t>
        <a:bodyPr/>
        <a:lstStyle/>
        <a:p>
          <a:r>
            <a:rPr lang="en-US" sz="1400" b="0" i="0" dirty="0"/>
            <a:t>Physical activity</a:t>
          </a:r>
          <a:endParaRPr lang="cs-CZ" sz="1400" dirty="0"/>
        </a:p>
      </dgm:t>
    </dgm:pt>
    <dgm:pt modelId="{1895D7A0-C754-4190-B7CF-4F7E8AB7CB8B}" type="parTrans" cxnId="{B93158DE-39CE-411D-985C-28D13850813D}">
      <dgm:prSet/>
      <dgm:spPr/>
      <dgm:t>
        <a:bodyPr/>
        <a:lstStyle/>
        <a:p>
          <a:endParaRPr lang="cs-CZ"/>
        </a:p>
      </dgm:t>
    </dgm:pt>
    <dgm:pt modelId="{B9E0A619-5646-45E0-A69A-6F7F9B736D48}" type="sibTrans" cxnId="{B93158DE-39CE-411D-985C-28D13850813D}">
      <dgm:prSet/>
      <dgm:spPr/>
      <dgm:t>
        <a:bodyPr/>
        <a:lstStyle/>
        <a:p>
          <a:endParaRPr lang="cs-CZ"/>
        </a:p>
      </dgm:t>
    </dgm:pt>
    <dgm:pt modelId="{B254C68C-C0A3-47C1-972A-790DDC271601}">
      <dgm:prSet custT="1"/>
      <dgm:spPr/>
      <dgm:t>
        <a:bodyPr/>
        <a:lstStyle/>
        <a:p>
          <a:r>
            <a:rPr lang="en-US" sz="1400" b="0" i="0" dirty="0"/>
            <a:t>Alcohol, cigarette, and other drug use</a:t>
          </a:r>
          <a:endParaRPr lang="cs-CZ" sz="1400" dirty="0"/>
        </a:p>
      </dgm:t>
    </dgm:pt>
    <dgm:pt modelId="{A8A7CE21-15B5-4DE9-A054-D914C0404D92}" type="parTrans" cxnId="{4A1929C5-997D-4F5B-838E-54C9BE597C09}">
      <dgm:prSet/>
      <dgm:spPr/>
      <dgm:t>
        <a:bodyPr/>
        <a:lstStyle/>
        <a:p>
          <a:endParaRPr lang="cs-CZ"/>
        </a:p>
      </dgm:t>
    </dgm:pt>
    <dgm:pt modelId="{CD63DA70-B419-48A9-BAA9-030E2682C1CC}" type="sibTrans" cxnId="{4A1929C5-997D-4F5B-838E-54C9BE597C09}">
      <dgm:prSet/>
      <dgm:spPr/>
      <dgm:t>
        <a:bodyPr/>
        <a:lstStyle/>
        <a:p>
          <a:endParaRPr lang="cs-CZ"/>
        </a:p>
      </dgm:t>
    </dgm:pt>
    <dgm:pt modelId="{91A956EB-10D8-4BB7-A44B-53CAF7D39FE6}">
      <dgm:prSet custT="1"/>
      <dgm:spPr/>
      <dgm:t>
        <a:bodyPr/>
        <a:lstStyle/>
        <a:p>
          <a:r>
            <a:rPr lang="en-US" sz="1400" b="0" i="0" dirty="0"/>
            <a:t>Hand washing</a:t>
          </a:r>
          <a:endParaRPr lang="cs-CZ" sz="1400" dirty="0"/>
        </a:p>
      </dgm:t>
    </dgm:pt>
    <dgm:pt modelId="{07BF10E0-C62C-4236-BC76-40EDA00B197A}" type="parTrans" cxnId="{2F7F8B7F-CA0B-4AAF-95A3-61934FB01493}">
      <dgm:prSet/>
      <dgm:spPr/>
      <dgm:t>
        <a:bodyPr/>
        <a:lstStyle/>
        <a:p>
          <a:endParaRPr lang="cs-CZ"/>
        </a:p>
      </dgm:t>
    </dgm:pt>
    <dgm:pt modelId="{9963BAD6-0BCD-4F71-B28B-1758878766D0}" type="sibTrans" cxnId="{2F7F8B7F-CA0B-4AAF-95A3-61934FB01493}">
      <dgm:prSet/>
      <dgm:spPr/>
      <dgm:t>
        <a:bodyPr/>
        <a:lstStyle/>
        <a:p>
          <a:endParaRPr lang="cs-CZ"/>
        </a:p>
      </dgm:t>
    </dgm:pt>
    <dgm:pt modelId="{AEC27304-1A3E-44CF-BC65-B282958D27F4}" type="pres">
      <dgm:prSet presAssocID="{08619860-47A2-4398-952E-F9680DD3931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9D977B1-51B1-498C-A647-8B6E548F21C4}" type="pres">
      <dgm:prSet presAssocID="{08619860-47A2-4398-952E-F9680DD39319}" presName="children" presStyleCnt="0"/>
      <dgm:spPr/>
    </dgm:pt>
    <dgm:pt modelId="{AF9F336E-3452-43CE-BE78-3E16C7A3FAF5}" type="pres">
      <dgm:prSet presAssocID="{08619860-47A2-4398-952E-F9680DD39319}" presName="child1group" presStyleCnt="0"/>
      <dgm:spPr/>
    </dgm:pt>
    <dgm:pt modelId="{5285110D-F1CD-4246-8D65-61B1A68F012F}" type="pres">
      <dgm:prSet presAssocID="{08619860-47A2-4398-952E-F9680DD39319}" presName="child1" presStyleLbl="bgAcc1" presStyleIdx="0" presStyleCnt="4" custScaleX="168465" custScaleY="149619" custLinFactNeighborX="-13287" custLinFactNeighborY="24004"/>
      <dgm:spPr/>
    </dgm:pt>
    <dgm:pt modelId="{1783687D-5B68-4323-A9F0-AD17DD566E0E}" type="pres">
      <dgm:prSet presAssocID="{08619860-47A2-4398-952E-F9680DD39319}" presName="child1Text" presStyleLbl="bgAcc1" presStyleIdx="0" presStyleCnt="4">
        <dgm:presLayoutVars>
          <dgm:bulletEnabled val="1"/>
        </dgm:presLayoutVars>
      </dgm:prSet>
      <dgm:spPr/>
    </dgm:pt>
    <dgm:pt modelId="{6D6006BC-F7D2-469E-B42F-B425793A8A26}" type="pres">
      <dgm:prSet presAssocID="{08619860-47A2-4398-952E-F9680DD39319}" presName="child2group" presStyleCnt="0"/>
      <dgm:spPr/>
    </dgm:pt>
    <dgm:pt modelId="{DA55E176-0AA1-4019-BB5F-9241A36EE1D8}" type="pres">
      <dgm:prSet presAssocID="{08619860-47A2-4398-952E-F9680DD39319}" presName="child2" presStyleLbl="bgAcc1" presStyleIdx="1" presStyleCnt="4" custScaleX="138470" custScaleY="159961" custLinFactNeighborX="24134" custLinFactNeighborY="22051"/>
      <dgm:spPr/>
    </dgm:pt>
    <dgm:pt modelId="{5BFBCFE4-AB00-46BB-AF79-664AD5F62EEB}" type="pres">
      <dgm:prSet presAssocID="{08619860-47A2-4398-952E-F9680DD39319}" presName="child2Text" presStyleLbl="bgAcc1" presStyleIdx="1" presStyleCnt="4">
        <dgm:presLayoutVars>
          <dgm:bulletEnabled val="1"/>
        </dgm:presLayoutVars>
      </dgm:prSet>
      <dgm:spPr/>
    </dgm:pt>
    <dgm:pt modelId="{835993AC-6460-43C2-A706-A74CAE98A46B}" type="pres">
      <dgm:prSet presAssocID="{08619860-47A2-4398-952E-F9680DD39319}" presName="child3group" presStyleCnt="0"/>
      <dgm:spPr/>
    </dgm:pt>
    <dgm:pt modelId="{E815012D-E274-46EA-9FDE-FE93D820EF9B}" type="pres">
      <dgm:prSet presAssocID="{08619860-47A2-4398-952E-F9680DD39319}" presName="child3" presStyleLbl="bgAcc1" presStyleIdx="2" presStyleCnt="4" custScaleX="137030" custScaleY="154462" custLinFactNeighborX="20970" custLinFactNeighborY="-23937"/>
      <dgm:spPr/>
    </dgm:pt>
    <dgm:pt modelId="{5B66EE63-33C0-4899-82D7-298716AC201E}" type="pres">
      <dgm:prSet presAssocID="{08619860-47A2-4398-952E-F9680DD39319}" presName="child3Text" presStyleLbl="bgAcc1" presStyleIdx="2" presStyleCnt="4">
        <dgm:presLayoutVars>
          <dgm:bulletEnabled val="1"/>
        </dgm:presLayoutVars>
      </dgm:prSet>
      <dgm:spPr/>
    </dgm:pt>
    <dgm:pt modelId="{4DEA58D4-8A58-4D09-B2B6-911CFF94B71F}" type="pres">
      <dgm:prSet presAssocID="{08619860-47A2-4398-952E-F9680DD39319}" presName="child4group" presStyleCnt="0"/>
      <dgm:spPr/>
    </dgm:pt>
    <dgm:pt modelId="{16FAEF27-5C3B-49F1-9132-D29D88D192DC}" type="pres">
      <dgm:prSet presAssocID="{08619860-47A2-4398-952E-F9680DD39319}" presName="child4" presStyleLbl="bgAcc1" presStyleIdx="3" presStyleCnt="4" custScaleX="166864" custScaleY="140299" custLinFactNeighborX="-12486" custLinFactNeighborY="-27818"/>
      <dgm:spPr/>
    </dgm:pt>
    <dgm:pt modelId="{D843D9D1-AE5E-408D-9D70-C099A343574F}" type="pres">
      <dgm:prSet presAssocID="{08619860-47A2-4398-952E-F9680DD39319}" presName="child4Text" presStyleLbl="bgAcc1" presStyleIdx="3" presStyleCnt="4">
        <dgm:presLayoutVars>
          <dgm:bulletEnabled val="1"/>
        </dgm:presLayoutVars>
      </dgm:prSet>
      <dgm:spPr/>
    </dgm:pt>
    <dgm:pt modelId="{78A266F7-E133-4F91-A682-CA7DCD010FD2}" type="pres">
      <dgm:prSet presAssocID="{08619860-47A2-4398-952E-F9680DD39319}" presName="childPlaceholder" presStyleCnt="0"/>
      <dgm:spPr/>
    </dgm:pt>
    <dgm:pt modelId="{DE239BF1-0AD6-4512-BB01-D775C70086CE}" type="pres">
      <dgm:prSet presAssocID="{08619860-47A2-4398-952E-F9680DD39319}" presName="circle" presStyleCnt="0"/>
      <dgm:spPr/>
    </dgm:pt>
    <dgm:pt modelId="{2FD62F4A-38AC-4D03-9464-687E6D8C6F5B}" type="pres">
      <dgm:prSet presAssocID="{08619860-47A2-4398-952E-F9680DD39319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E0113BD-AB70-49F6-BAA6-0294C62B80D3}" type="pres">
      <dgm:prSet presAssocID="{08619860-47A2-4398-952E-F9680DD39319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650ADE51-7E98-46A2-A30C-0EC3F66B2A7D}" type="pres">
      <dgm:prSet presAssocID="{08619860-47A2-4398-952E-F9680DD39319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FB801B9-B5D0-40E5-AED5-460AB5476E13}" type="pres">
      <dgm:prSet presAssocID="{08619860-47A2-4398-952E-F9680DD39319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398CE2C-F078-4437-9E1B-E5DDDFE5D603}" type="pres">
      <dgm:prSet presAssocID="{08619860-47A2-4398-952E-F9680DD39319}" presName="quadrantPlaceholder" presStyleCnt="0"/>
      <dgm:spPr/>
    </dgm:pt>
    <dgm:pt modelId="{8D98777A-2818-490D-82D0-46CA8DDD792A}" type="pres">
      <dgm:prSet presAssocID="{08619860-47A2-4398-952E-F9680DD39319}" presName="center1" presStyleLbl="fgShp" presStyleIdx="0" presStyleCnt="2"/>
      <dgm:spPr/>
    </dgm:pt>
    <dgm:pt modelId="{5492D3F8-0C66-4DDD-AB95-DC3BA612852E}" type="pres">
      <dgm:prSet presAssocID="{08619860-47A2-4398-952E-F9680DD39319}" presName="center2" presStyleLbl="fgShp" presStyleIdx="1" presStyleCnt="2"/>
      <dgm:spPr/>
    </dgm:pt>
  </dgm:ptLst>
  <dgm:cxnLst>
    <dgm:cxn modelId="{DA1F5500-17E5-4949-9AC3-E737A6F59D33}" srcId="{08619860-47A2-4398-952E-F9680DD39319}" destId="{ED4C891A-35CE-4544-8C3C-05CE46184F3A}" srcOrd="1" destOrd="0" parTransId="{0B250BCF-9A1E-44B8-B0FD-BC7A40AC0007}" sibTransId="{B51854ED-D94A-4DBF-BEC0-C43948167A2F}"/>
    <dgm:cxn modelId="{D10AC204-6008-4E59-B41A-8B1C5CCA33C7}" type="presOf" srcId="{301B0FD5-915A-4938-88AD-85D4ACE9A64E}" destId="{1783687D-5B68-4323-A9F0-AD17DD566E0E}" srcOrd="1" destOrd="1" presId="urn:microsoft.com/office/officeart/2005/8/layout/cycle4"/>
    <dgm:cxn modelId="{6D18AD07-7717-4ACD-A887-DEAC3AA1B4B3}" type="presOf" srcId="{CCC16FF9-0FD9-47BE-BB76-32DCA64CCF8D}" destId="{5285110D-F1CD-4246-8D65-61B1A68F012F}" srcOrd="0" destOrd="0" presId="urn:microsoft.com/office/officeart/2005/8/layout/cycle4"/>
    <dgm:cxn modelId="{C5F1810F-4317-48D6-8B38-591F6A4FCA57}" type="presOf" srcId="{20BD7366-D870-4CC9-98B7-96C7B63B55A9}" destId="{5285110D-F1CD-4246-8D65-61B1A68F012F}" srcOrd="0" destOrd="9" presId="urn:microsoft.com/office/officeart/2005/8/layout/cycle4"/>
    <dgm:cxn modelId="{D6822912-A667-409B-9E2F-EC94D625766A}" srcId="{3D9A00D2-C175-457A-9B41-6E892D2AD5C5}" destId="{F7E4D735-30F7-4F96-A97B-EF9CF1ED442F}" srcOrd="3" destOrd="0" parTransId="{E6DD345C-3DBC-4576-8E9D-FD343FB1D853}" sibTransId="{B581FE80-EAC5-44E3-A13F-97671A1528A9}"/>
    <dgm:cxn modelId="{3AF3B112-D4BC-471D-9D03-EB0D260DC07A}" srcId="{3D9A00D2-C175-457A-9B41-6E892D2AD5C5}" destId="{A998A41B-ED0C-4A57-B436-8D30C57865A0}" srcOrd="7" destOrd="0" parTransId="{C8A6C1E9-5FC8-4737-A92B-5EEEB790392F}" sibTransId="{711C045B-9190-4C63-A432-B3104271EFD8}"/>
    <dgm:cxn modelId="{66AAF918-7A79-4D44-AB67-0D6C74B165AE}" type="presOf" srcId="{91A956EB-10D8-4BB7-A44B-53CAF7D39FE6}" destId="{16FAEF27-5C3B-49F1-9132-D29D88D192DC}" srcOrd="0" destOrd="3" presId="urn:microsoft.com/office/officeart/2005/8/layout/cycle4"/>
    <dgm:cxn modelId="{BF719720-2BE4-4977-B19E-E235654FB559}" srcId="{ED4C891A-35CE-4544-8C3C-05CE46184F3A}" destId="{AD9F8383-72F4-410E-962F-65DD31A318EB}" srcOrd="4" destOrd="0" parTransId="{094BF1CA-FCA8-4641-B0E5-16CCA8CB401E}" sibTransId="{7480F386-A2BA-4E3F-A119-27785DE630F4}"/>
    <dgm:cxn modelId="{BFC6502D-FDF4-4424-AA6D-199CB4264B8F}" type="presOf" srcId="{DAC53958-E1BF-4237-A514-F26EC030D555}" destId="{E815012D-E274-46EA-9FDE-FE93D820EF9B}" srcOrd="0" destOrd="1" presId="urn:microsoft.com/office/officeart/2005/8/layout/cycle4"/>
    <dgm:cxn modelId="{1886952F-6AA4-403D-B20D-958719C7E897}" srcId="{ACFAC721-0957-40DF-8B9B-906CCDE83CAB}" destId="{150ED903-620E-47C5-B3D7-7CAFFEFB12C0}" srcOrd="0" destOrd="0" parTransId="{FCE5A37F-6B2D-478E-9740-05403DC44BD6}" sibTransId="{78A78B6F-A10E-4146-9B81-E25B0380CFD2}"/>
    <dgm:cxn modelId="{FD8E8E31-91B7-4279-9B87-AEAB838B131E}" type="presOf" srcId="{9FAC2DE5-6DD3-4D70-AC0B-D43ACDA8BC89}" destId="{5BFBCFE4-AB00-46BB-AF79-664AD5F62EEB}" srcOrd="1" destOrd="1" presId="urn:microsoft.com/office/officeart/2005/8/layout/cycle4"/>
    <dgm:cxn modelId="{C9F43532-539C-4CD2-9879-14700DDEC2E5}" srcId="{ED4C891A-35CE-4544-8C3C-05CE46184F3A}" destId="{6AD91F00-9283-496F-B89C-593F4F7775AE}" srcOrd="0" destOrd="0" parTransId="{7F7C39AF-8D46-4490-BC6F-2B9CED9CC1CE}" sibTransId="{2F516C75-D108-41AC-97C1-3F83EC8B90F4}"/>
    <dgm:cxn modelId="{C754B032-D662-4913-AAF5-DEDD3A109791}" type="presOf" srcId="{6AD91F00-9283-496F-B89C-593F4F7775AE}" destId="{5BFBCFE4-AB00-46BB-AF79-664AD5F62EEB}" srcOrd="1" destOrd="0" presId="urn:microsoft.com/office/officeart/2005/8/layout/cycle4"/>
    <dgm:cxn modelId="{066DAD34-A7E4-4AD4-A749-FDBE73C5DF52}" type="presOf" srcId="{BC0E9943-AC05-428D-8FED-F30FE864DC74}" destId="{1783687D-5B68-4323-A9F0-AD17DD566E0E}" srcOrd="1" destOrd="2" presId="urn:microsoft.com/office/officeart/2005/8/layout/cycle4"/>
    <dgm:cxn modelId="{9BA9DC34-5D35-49F0-BC8E-84227C9F4C06}" srcId="{ED4C891A-35CE-4544-8C3C-05CE46184F3A}" destId="{8230F2E8-3A67-4435-8540-0BCF392484CA}" srcOrd="5" destOrd="0" parTransId="{F54DEA6A-3E36-4027-89D0-97C7616776B2}" sibTransId="{56CB052C-3D3F-4524-8EB2-CCAD0FA6B536}"/>
    <dgm:cxn modelId="{5D7EB735-B98A-4CB5-AB4F-CB232332EA73}" type="presOf" srcId="{E1D86E1D-8A6B-4B7B-AEDB-BF4BB16499DF}" destId="{1783687D-5B68-4323-A9F0-AD17DD566E0E}" srcOrd="1" destOrd="4" presId="urn:microsoft.com/office/officeart/2005/8/layout/cycle4"/>
    <dgm:cxn modelId="{7D421337-713C-4382-BF8D-DD1F571944C2}" type="presOf" srcId="{F7E4D735-30F7-4F96-A97B-EF9CF1ED442F}" destId="{1783687D-5B68-4323-A9F0-AD17DD566E0E}" srcOrd="1" destOrd="3" presId="urn:microsoft.com/office/officeart/2005/8/layout/cycle4"/>
    <dgm:cxn modelId="{2D89203C-BDE6-4008-B996-F73D4D01A171}" type="presOf" srcId="{B254C68C-C0A3-47C1-972A-790DDC271601}" destId="{D843D9D1-AE5E-408D-9D70-C099A343574F}" srcOrd="1" destOrd="2" presId="urn:microsoft.com/office/officeart/2005/8/layout/cycle4"/>
    <dgm:cxn modelId="{37E45B5C-1960-4B0B-B23E-D963CDDC51DB}" type="presOf" srcId="{150ED903-620E-47C5-B3D7-7CAFFEFB12C0}" destId="{16FAEF27-5C3B-49F1-9132-D29D88D192DC}" srcOrd="0" destOrd="0" presId="urn:microsoft.com/office/officeart/2005/8/layout/cycle4"/>
    <dgm:cxn modelId="{7F09805D-B788-480F-B767-F114CD1B3033}" type="presOf" srcId="{8230F2E8-3A67-4435-8540-0BCF392484CA}" destId="{DA55E176-0AA1-4019-BB5F-9241A36EE1D8}" srcOrd="0" destOrd="5" presId="urn:microsoft.com/office/officeart/2005/8/layout/cycle4"/>
    <dgm:cxn modelId="{817C895E-5809-4842-A5FA-EFE50AFA251D}" srcId="{3D9A00D2-C175-457A-9B41-6E892D2AD5C5}" destId="{20BD7366-D870-4CC9-98B7-96C7B63B55A9}" srcOrd="9" destOrd="0" parTransId="{854410FF-9F1A-4AE1-8904-8E8EED8D6D17}" sibTransId="{8C7ED959-29F3-4F86-A299-559B7ED95B82}"/>
    <dgm:cxn modelId="{AFE96F61-F01E-46BB-B050-A0A2C5DDA131}" srcId="{D78569FE-384E-4E8E-BB7D-DFEAFFC72335}" destId="{B537E7D9-439F-4787-A111-4EB3C5EC67C3}" srcOrd="3" destOrd="0" parTransId="{F813CC73-55E6-4E59-A9DF-71D17A192C58}" sibTransId="{B1B71050-DF28-4849-8E30-7E253BFC02A6}"/>
    <dgm:cxn modelId="{4B3A8C62-61D9-4019-BB1F-A7FCDF7AE5A3}" type="presOf" srcId="{6AD91F00-9283-496F-B89C-593F4F7775AE}" destId="{DA55E176-0AA1-4019-BB5F-9241A36EE1D8}" srcOrd="0" destOrd="0" presId="urn:microsoft.com/office/officeart/2005/8/layout/cycle4"/>
    <dgm:cxn modelId="{E8EC7D44-8B59-4A9F-9F74-A12A80C95610}" type="presOf" srcId="{9FAC2DE5-6DD3-4D70-AC0B-D43ACDA8BC89}" destId="{DA55E176-0AA1-4019-BB5F-9241A36EE1D8}" srcOrd="0" destOrd="1" presId="urn:microsoft.com/office/officeart/2005/8/layout/cycle4"/>
    <dgm:cxn modelId="{2D1DDF68-11F9-4548-89CE-6BD5CEE7CB21}" type="presOf" srcId="{CBCA9FB6-8775-4876-A550-8D139C54B68A}" destId="{1783687D-5B68-4323-A9F0-AD17DD566E0E}" srcOrd="1" destOrd="5" presId="urn:microsoft.com/office/officeart/2005/8/layout/cycle4"/>
    <dgm:cxn modelId="{42190949-C1F8-43CE-B262-D76A2AD96E97}" type="presOf" srcId="{B254C68C-C0A3-47C1-972A-790DDC271601}" destId="{16FAEF27-5C3B-49F1-9132-D29D88D192DC}" srcOrd="0" destOrd="2" presId="urn:microsoft.com/office/officeart/2005/8/layout/cycle4"/>
    <dgm:cxn modelId="{A3283F6B-EEAE-484D-8268-026EE7DF0726}" srcId="{3D9A00D2-C175-457A-9B41-6E892D2AD5C5}" destId="{A9BA549D-04B1-4CAF-B11B-40A5E6E6917A}" srcOrd="8" destOrd="0" parTransId="{E936CBD5-2B7D-4AA4-AC22-F4BF670A9E2B}" sibTransId="{07CB8FCA-F6BD-479C-B4C2-C510C06A036E}"/>
    <dgm:cxn modelId="{46C7186C-92E7-4B75-ACB7-AF660FF2E455}" type="presOf" srcId="{2E0E9BAF-FA7E-4309-9B35-6CA2509962CB}" destId="{5BFBCFE4-AB00-46BB-AF79-664AD5F62EEB}" srcOrd="1" destOrd="2" presId="urn:microsoft.com/office/officeart/2005/8/layout/cycle4"/>
    <dgm:cxn modelId="{C2BD154D-E31F-4137-AAA5-B1A21456C82D}" srcId="{ED4C891A-35CE-4544-8C3C-05CE46184F3A}" destId="{ECCD19EE-3041-43BD-84B5-6D3C454F1D2E}" srcOrd="6" destOrd="0" parTransId="{69185439-7ADE-4DC5-A6FA-314A152F839A}" sibTransId="{6B47678A-9168-4715-B37C-69A3C238C9DF}"/>
    <dgm:cxn modelId="{E480FB50-D170-4543-A03E-F3C5E5BAF9EE}" srcId="{3D9A00D2-C175-457A-9B41-6E892D2AD5C5}" destId="{E1D86E1D-8A6B-4B7B-AEDB-BF4BB16499DF}" srcOrd="4" destOrd="0" parTransId="{E1D8EA66-D1F6-4619-B4AE-C4EB2FE2A280}" sibTransId="{0744DF01-9B00-45F2-9095-B5694E76D36A}"/>
    <dgm:cxn modelId="{96E39353-A091-40CA-80DC-F1E788402011}" type="presOf" srcId="{ECCD19EE-3041-43BD-84B5-6D3C454F1D2E}" destId="{5BFBCFE4-AB00-46BB-AF79-664AD5F62EEB}" srcOrd="1" destOrd="6" presId="urn:microsoft.com/office/officeart/2005/8/layout/cycle4"/>
    <dgm:cxn modelId="{F394EF53-11F2-4309-ACFF-C3E839920A7E}" srcId="{3D9A00D2-C175-457A-9B41-6E892D2AD5C5}" destId="{CBCA9FB6-8775-4876-A550-8D139C54B68A}" srcOrd="5" destOrd="0" parTransId="{00F0F1BD-559A-44F9-BF3E-7E8C1FE30CD8}" sibTransId="{00931DAE-D04C-47B1-8D9E-0E456217BFF1}"/>
    <dgm:cxn modelId="{62F77375-2C16-4362-95E2-B2274CF2F71F}" type="presOf" srcId="{A998A41B-ED0C-4A57-B436-8D30C57865A0}" destId="{5285110D-F1CD-4246-8D65-61B1A68F012F}" srcOrd="0" destOrd="7" presId="urn:microsoft.com/office/officeart/2005/8/layout/cycle4"/>
    <dgm:cxn modelId="{7B8DF577-1E66-486E-A506-57AE53245991}" type="presOf" srcId="{3945A09E-DB91-422C-87CD-70C536304BE9}" destId="{5B66EE63-33C0-4899-82D7-298716AC201E}" srcOrd="1" destOrd="0" presId="urn:microsoft.com/office/officeart/2005/8/layout/cycle4"/>
    <dgm:cxn modelId="{EF9ED17D-E9D5-452C-8147-76C33A34299A}" type="presOf" srcId="{A998A41B-ED0C-4A57-B436-8D30C57865A0}" destId="{1783687D-5B68-4323-A9F0-AD17DD566E0E}" srcOrd="1" destOrd="7" presId="urn:microsoft.com/office/officeart/2005/8/layout/cycle4"/>
    <dgm:cxn modelId="{2F7F8B7F-CA0B-4AAF-95A3-61934FB01493}" srcId="{ACFAC721-0957-40DF-8B9B-906CCDE83CAB}" destId="{91A956EB-10D8-4BB7-A44B-53CAF7D39FE6}" srcOrd="3" destOrd="0" parTransId="{07BF10E0-C62C-4236-BC76-40EDA00B197A}" sibTransId="{9963BAD6-0BCD-4F71-B28B-1758878766D0}"/>
    <dgm:cxn modelId="{B9C9E67F-EF4E-4D84-82C8-AB5B0683A9B5}" type="presOf" srcId="{ED4C891A-35CE-4544-8C3C-05CE46184F3A}" destId="{7E0113BD-AB70-49F6-BAA6-0294C62B80D3}" srcOrd="0" destOrd="0" presId="urn:microsoft.com/office/officeart/2005/8/layout/cycle4"/>
    <dgm:cxn modelId="{19E28380-0C63-4E47-8686-247D8FF35301}" srcId="{ED4C891A-35CE-4544-8C3C-05CE46184F3A}" destId="{9FAC2DE5-6DD3-4D70-AC0B-D43ACDA8BC89}" srcOrd="1" destOrd="0" parTransId="{4D10A67C-F044-4192-BFA4-C72069986F63}" sibTransId="{EEF670AB-C22F-48ED-98EB-22330BFB2211}"/>
    <dgm:cxn modelId="{19405581-BE13-44C6-A026-05AB49661DA7}" type="presOf" srcId="{54710F75-C0D4-4117-B495-634D711C4F97}" destId="{5285110D-F1CD-4246-8D65-61B1A68F012F}" srcOrd="0" destOrd="6" presId="urn:microsoft.com/office/officeart/2005/8/layout/cycle4"/>
    <dgm:cxn modelId="{08A57B87-03F6-4C12-B05C-3F46BE423799}" srcId="{3D9A00D2-C175-457A-9B41-6E892D2AD5C5}" destId="{54710F75-C0D4-4117-B495-634D711C4F97}" srcOrd="6" destOrd="0" parTransId="{E2584541-B174-4BE5-BD59-0039D52BC8C1}" sibTransId="{87348472-3753-4CF7-A620-BCA4B43082A4}"/>
    <dgm:cxn modelId="{A416AA88-2FE0-4BC5-B56F-A7DA6F9A7DFA}" type="presOf" srcId="{D78569FE-384E-4E8E-BB7D-DFEAFFC72335}" destId="{650ADE51-7E98-46A2-A30C-0EC3F66B2A7D}" srcOrd="0" destOrd="0" presId="urn:microsoft.com/office/officeart/2005/8/layout/cycle4"/>
    <dgm:cxn modelId="{71072D8C-0AD5-4588-9C34-F49CF82D99D7}" type="presOf" srcId="{ECCD19EE-3041-43BD-84B5-6D3C454F1D2E}" destId="{DA55E176-0AA1-4019-BB5F-9241A36EE1D8}" srcOrd="0" destOrd="6" presId="urn:microsoft.com/office/officeart/2005/8/layout/cycle4"/>
    <dgm:cxn modelId="{BF01448E-B416-4F09-8B0A-9E831BEE245B}" type="presOf" srcId="{3945A09E-DB91-422C-87CD-70C536304BE9}" destId="{E815012D-E274-46EA-9FDE-FE93D820EF9B}" srcOrd="0" destOrd="0" presId="urn:microsoft.com/office/officeart/2005/8/layout/cycle4"/>
    <dgm:cxn modelId="{C2FD0090-BA3F-4244-89CF-0E03BC58341A}" type="presOf" srcId="{E1D86E1D-8A6B-4B7B-AEDB-BF4BB16499DF}" destId="{5285110D-F1CD-4246-8D65-61B1A68F012F}" srcOrd="0" destOrd="4" presId="urn:microsoft.com/office/officeart/2005/8/layout/cycle4"/>
    <dgm:cxn modelId="{E5329790-E980-47FB-889F-D9A5C75559A4}" type="presOf" srcId="{08619860-47A2-4398-952E-F9680DD39319}" destId="{AEC27304-1A3E-44CF-BC65-B282958D27F4}" srcOrd="0" destOrd="0" presId="urn:microsoft.com/office/officeart/2005/8/layout/cycle4"/>
    <dgm:cxn modelId="{9F377294-1EA3-42E6-9E54-1FC02CC94FF3}" type="presOf" srcId="{F370CEB1-0A68-4142-B6AF-542A51C0E5B7}" destId="{5B66EE63-33C0-4899-82D7-298716AC201E}" srcOrd="1" destOrd="2" presId="urn:microsoft.com/office/officeart/2005/8/layout/cycle4"/>
    <dgm:cxn modelId="{80C61997-60F7-485C-8ACA-2DCA8160FA26}" srcId="{D78569FE-384E-4E8E-BB7D-DFEAFFC72335}" destId="{DAC53958-E1BF-4237-A514-F26EC030D555}" srcOrd="1" destOrd="0" parTransId="{2243C7F0-E5B0-4398-9937-1EB3C73E2F62}" sibTransId="{44C17ADF-30AE-4531-8D6D-1FE2D00FE041}"/>
    <dgm:cxn modelId="{BBF02F9C-3596-46AD-A982-ED98C90DBEC4}" srcId="{D78569FE-384E-4E8E-BB7D-DFEAFFC72335}" destId="{3945A09E-DB91-422C-87CD-70C536304BE9}" srcOrd="0" destOrd="0" parTransId="{AB3FC2DD-05FD-4902-98EF-3F1DDA84A618}" sibTransId="{F601C196-B22F-40B9-82BC-4E7BE6A028A2}"/>
    <dgm:cxn modelId="{6979829C-673F-4861-8CB7-E71F7AEC784C}" type="presOf" srcId="{20BD7366-D870-4CC9-98B7-96C7B63B55A9}" destId="{1783687D-5B68-4323-A9F0-AD17DD566E0E}" srcOrd="1" destOrd="9" presId="urn:microsoft.com/office/officeart/2005/8/layout/cycle4"/>
    <dgm:cxn modelId="{E9D4329E-84A0-4B14-B87C-AA507F2C039D}" type="presOf" srcId="{F370CEB1-0A68-4142-B6AF-542A51C0E5B7}" destId="{E815012D-E274-46EA-9FDE-FE93D820EF9B}" srcOrd="0" destOrd="2" presId="urn:microsoft.com/office/officeart/2005/8/layout/cycle4"/>
    <dgm:cxn modelId="{FB0D329F-E085-4C8B-A042-19048899B7E1}" type="presOf" srcId="{AD9F8383-72F4-410E-962F-65DD31A318EB}" destId="{5BFBCFE4-AB00-46BB-AF79-664AD5F62EEB}" srcOrd="1" destOrd="4" presId="urn:microsoft.com/office/officeart/2005/8/layout/cycle4"/>
    <dgm:cxn modelId="{096614A0-0951-4811-91B3-EDDED4FB555B}" type="presOf" srcId="{D8FB3C64-C957-4128-B064-801F1D620226}" destId="{DA55E176-0AA1-4019-BB5F-9241A36EE1D8}" srcOrd="0" destOrd="3" presId="urn:microsoft.com/office/officeart/2005/8/layout/cycle4"/>
    <dgm:cxn modelId="{F66D4AA6-96D1-400C-81C9-C7EABC52E82E}" srcId="{3D9A00D2-C175-457A-9B41-6E892D2AD5C5}" destId="{BC0E9943-AC05-428D-8FED-F30FE864DC74}" srcOrd="2" destOrd="0" parTransId="{82BE2AD1-7454-49C2-9A22-616F0D7CF795}" sibTransId="{E76D843F-13D4-4B57-83DE-EC02C3DCCEFC}"/>
    <dgm:cxn modelId="{0A02F2A7-45E9-4688-B1D1-637925607F39}" type="presOf" srcId="{2E0E9BAF-FA7E-4309-9B35-6CA2509962CB}" destId="{DA55E176-0AA1-4019-BB5F-9241A36EE1D8}" srcOrd="0" destOrd="2" presId="urn:microsoft.com/office/officeart/2005/8/layout/cycle4"/>
    <dgm:cxn modelId="{9AAC32A8-DA3F-4416-8DDD-7E69EDC9DBEB}" type="presOf" srcId="{D8FB3C64-C957-4128-B064-801F1D620226}" destId="{5BFBCFE4-AB00-46BB-AF79-664AD5F62EEB}" srcOrd="1" destOrd="3" presId="urn:microsoft.com/office/officeart/2005/8/layout/cycle4"/>
    <dgm:cxn modelId="{0FC0E7A8-8B5A-48B0-B103-0BB294C2D654}" type="presOf" srcId="{ACFAC721-0957-40DF-8B9B-906CCDE83CAB}" destId="{CFB801B9-B5D0-40E5-AED5-460AB5476E13}" srcOrd="0" destOrd="0" presId="urn:microsoft.com/office/officeart/2005/8/layout/cycle4"/>
    <dgm:cxn modelId="{B3BC0FBB-1CC4-4A7E-977C-E0301F125CCB}" type="presOf" srcId="{3D9A00D2-C175-457A-9B41-6E892D2AD5C5}" destId="{2FD62F4A-38AC-4D03-9464-687E6D8C6F5B}" srcOrd="0" destOrd="0" presId="urn:microsoft.com/office/officeart/2005/8/layout/cycle4"/>
    <dgm:cxn modelId="{4E9E81BC-07E6-4282-850D-911FB49FB06E}" srcId="{08619860-47A2-4398-952E-F9680DD39319}" destId="{3D9A00D2-C175-457A-9B41-6E892D2AD5C5}" srcOrd="0" destOrd="0" parTransId="{6BECBA41-1CAC-4F94-8BAF-9D72B90283E6}" sibTransId="{9B458B1F-E3C5-433A-BDDF-D8E9F7A4DF0B}"/>
    <dgm:cxn modelId="{55D399BE-9093-4637-8054-483E001F4C41}" type="presOf" srcId="{B537E7D9-439F-4787-A111-4EB3C5EC67C3}" destId="{5B66EE63-33C0-4899-82D7-298716AC201E}" srcOrd="1" destOrd="3" presId="urn:microsoft.com/office/officeart/2005/8/layout/cycle4"/>
    <dgm:cxn modelId="{846B7DC2-1973-4658-8707-9D7BD61329AF}" srcId="{3D9A00D2-C175-457A-9B41-6E892D2AD5C5}" destId="{CCC16FF9-0FD9-47BE-BB76-32DCA64CCF8D}" srcOrd="0" destOrd="0" parTransId="{1DF9B70F-C554-45C4-B424-54DF4CF44892}" sibTransId="{B1EF5113-6156-44C2-841D-DD3344C330B9}"/>
    <dgm:cxn modelId="{6AA142C3-5FAE-4FFC-92DB-0ED6FD383FEE}" type="presOf" srcId="{BC0E9943-AC05-428D-8FED-F30FE864DC74}" destId="{5285110D-F1CD-4246-8D65-61B1A68F012F}" srcOrd="0" destOrd="2" presId="urn:microsoft.com/office/officeart/2005/8/layout/cycle4"/>
    <dgm:cxn modelId="{EFBB6BC4-D2C5-4318-BEE5-78A7D0696634}" type="presOf" srcId="{150ED903-620E-47C5-B3D7-7CAFFEFB12C0}" destId="{D843D9D1-AE5E-408D-9D70-C099A343574F}" srcOrd="1" destOrd="0" presId="urn:microsoft.com/office/officeart/2005/8/layout/cycle4"/>
    <dgm:cxn modelId="{4A1929C5-997D-4F5B-838E-54C9BE597C09}" srcId="{ACFAC721-0957-40DF-8B9B-906CCDE83CAB}" destId="{B254C68C-C0A3-47C1-972A-790DDC271601}" srcOrd="2" destOrd="0" parTransId="{A8A7CE21-15B5-4DE9-A054-D914C0404D92}" sibTransId="{CD63DA70-B419-48A9-BAA9-030E2682C1CC}"/>
    <dgm:cxn modelId="{4317F0C5-8799-4D6D-B030-9C78BB5845DC}" srcId="{08619860-47A2-4398-952E-F9680DD39319}" destId="{ACFAC721-0957-40DF-8B9B-906CCDE83CAB}" srcOrd="3" destOrd="0" parTransId="{950850E4-2949-46A6-90CF-A1DCE1EC229A}" sibTransId="{8406395C-4A9A-4E7E-8664-EB58C0B0AC8B}"/>
    <dgm:cxn modelId="{A0B219C6-92BE-4E6F-A08F-084E093C3002}" type="presOf" srcId="{A9BA549D-04B1-4CAF-B11B-40A5E6E6917A}" destId="{5285110D-F1CD-4246-8D65-61B1A68F012F}" srcOrd="0" destOrd="8" presId="urn:microsoft.com/office/officeart/2005/8/layout/cycle4"/>
    <dgm:cxn modelId="{DEBB43CC-EAF7-4EAC-BD59-BCA4A576B883}" type="presOf" srcId="{A9BA549D-04B1-4CAF-B11B-40A5E6E6917A}" destId="{1783687D-5B68-4323-A9F0-AD17DD566E0E}" srcOrd="1" destOrd="8" presId="urn:microsoft.com/office/officeart/2005/8/layout/cycle4"/>
    <dgm:cxn modelId="{08F0A4CC-2B46-4600-8BD0-F332478CB8E9}" srcId="{D78569FE-384E-4E8E-BB7D-DFEAFFC72335}" destId="{F370CEB1-0A68-4142-B6AF-542A51C0E5B7}" srcOrd="2" destOrd="0" parTransId="{E1372C07-FE78-41C4-B2AB-364E006240FC}" sibTransId="{F15E8BEF-1E6E-4CF7-8D3E-268DF8E138FF}"/>
    <dgm:cxn modelId="{A41D59CE-61D4-4DAD-9404-8A711D6A097C}" type="presOf" srcId="{CBCA9FB6-8775-4876-A550-8D139C54B68A}" destId="{5285110D-F1CD-4246-8D65-61B1A68F012F}" srcOrd="0" destOrd="5" presId="urn:microsoft.com/office/officeart/2005/8/layout/cycle4"/>
    <dgm:cxn modelId="{FF044AD0-5E9C-42B8-84BC-9898FA7C704A}" srcId="{3D9A00D2-C175-457A-9B41-6E892D2AD5C5}" destId="{301B0FD5-915A-4938-88AD-85D4ACE9A64E}" srcOrd="1" destOrd="0" parTransId="{26CC2747-C0EA-414D-A863-F5B30336124F}" sibTransId="{3478A486-3A48-4FE7-91E8-ED44184350E1}"/>
    <dgm:cxn modelId="{2B3FE1D0-59BB-4730-9EBF-3FB2EEE82112}" type="presOf" srcId="{54710F75-C0D4-4117-B495-634D711C4F97}" destId="{1783687D-5B68-4323-A9F0-AD17DD566E0E}" srcOrd="1" destOrd="6" presId="urn:microsoft.com/office/officeart/2005/8/layout/cycle4"/>
    <dgm:cxn modelId="{669C76D3-AD24-4105-B2B7-502A3F73C028}" type="presOf" srcId="{F7E4D735-30F7-4F96-A97B-EF9CF1ED442F}" destId="{5285110D-F1CD-4246-8D65-61B1A68F012F}" srcOrd="0" destOrd="3" presId="urn:microsoft.com/office/officeart/2005/8/layout/cycle4"/>
    <dgm:cxn modelId="{E27888D7-4B60-4CAF-9692-19DD87E42BA8}" type="presOf" srcId="{CCC16FF9-0FD9-47BE-BB76-32DCA64CCF8D}" destId="{1783687D-5B68-4323-A9F0-AD17DD566E0E}" srcOrd="1" destOrd="0" presId="urn:microsoft.com/office/officeart/2005/8/layout/cycle4"/>
    <dgm:cxn modelId="{EAC6D3D9-D02F-45D9-B0AE-54C134BDD387}" type="presOf" srcId="{DAC53958-E1BF-4237-A514-F26EC030D555}" destId="{5B66EE63-33C0-4899-82D7-298716AC201E}" srcOrd="1" destOrd="1" presId="urn:microsoft.com/office/officeart/2005/8/layout/cycle4"/>
    <dgm:cxn modelId="{B93158DE-39CE-411D-985C-28D13850813D}" srcId="{ACFAC721-0957-40DF-8B9B-906CCDE83CAB}" destId="{865D4066-4304-4D47-9046-CFA2451EAA5A}" srcOrd="1" destOrd="0" parTransId="{1895D7A0-C754-4190-B7CF-4F7E8AB7CB8B}" sibTransId="{B9E0A619-5646-45E0-A69A-6F7F9B736D48}"/>
    <dgm:cxn modelId="{EA16A2DE-F074-458D-AABE-A20DB7EF1318}" type="presOf" srcId="{91A956EB-10D8-4BB7-A44B-53CAF7D39FE6}" destId="{D843D9D1-AE5E-408D-9D70-C099A343574F}" srcOrd="1" destOrd="3" presId="urn:microsoft.com/office/officeart/2005/8/layout/cycle4"/>
    <dgm:cxn modelId="{63257AE0-D0B1-4140-AA64-989F0A0973CD}" srcId="{ED4C891A-35CE-4544-8C3C-05CE46184F3A}" destId="{D8FB3C64-C957-4128-B064-801F1D620226}" srcOrd="3" destOrd="0" parTransId="{DE1BAE49-7B9F-4F5E-B075-66DBC459DDD6}" sibTransId="{D409CB20-F479-4F62-9DBB-234ECFA91C7E}"/>
    <dgm:cxn modelId="{647A75E1-E060-4C9E-A405-04CC5BB78F80}" type="presOf" srcId="{865D4066-4304-4D47-9046-CFA2451EAA5A}" destId="{D843D9D1-AE5E-408D-9D70-C099A343574F}" srcOrd="1" destOrd="1" presId="urn:microsoft.com/office/officeart/2005/8/layout/cycle4"/>
    <dgm:cxn modelId="{48BBD6E2-C54B-4E50-AD31-B4E317BCBEBF}" type="presOf" srcId="{B537E7D9-439F-4787-A111-4EB3C5EC67C3}" destId="{E815012D-E274-46EA-9FDE-FE93D820EF9B}" srcOrd="0" destOrd="3" presId="urn:microsoft.com/office/officeart/2005/8/layout/cycle4"/>
    <dgm:cxn modelId="{826790E6-A377-49E2-B2BE-DC7A00D1778E}" srcId="{08619860-47A2-4398-952E-F9680DD39319}" destId="{D78569FE-384E-4E8E-BB7D-DFEAFFC72335}" srcOrd="2" destOrd="0" parTransId="{6802BF96-E7AE-4D39-9272-EF176F5C9181}" sibTransId="{D15A95D9-43BE-4B6B-B649-B7EFCBE31A20}"/>
    <dgm:cxn modelId="{41955FE9-BEEB-4ADE-AA35-4490A5744C60}" srcId="{ED4C891A-35CE-4544-8C3C-05CE46184F3A}" destId="{2E0E9BAF-FA7E-4309-9B35-6CA2509962CB}" srcOrd="2" destOrd="0" parTransId="{99D968D3-C13A-46FD-8BCC-2AF1CF960FA6}" sibTransId="{57F16411-1C13-4492-8522-0C2E30EC4D43}"/>
    <dgm:cxn modelId="{2B44EAEB-119F-431D-980C-537C65C60A57}" type="presOf" srcId="{301B0FD5-915A-4938-88AD-85D4ACE9A64E}" destId="{5285110D-F1CD-4246-8D65-61B1A68F012F}" srcOrd="0" destOrd="1" presId="urn:microsoft.com/office/officeart/2005/8/layout/cycle4"/>
    <dgm:cxn modelId="{FC9D44EE-FE16-48BA-8AE3-F078420232E9}" type="presOf" srcId="{865D4066-4304-4D47-9046-CFA2451EAA5A}" destId="{16FAEF27-5C3B-49F1-9132-D29D88D192DC}" srcOrd="0" destOrd="1" presId="urn:microsoft.com/office/officeart/2005/8/layout/cycle4"/>
    <dgm:cxn modelId="{EC6AFCF0-D999-4EC2-B3FA-99CAFC6A5681}" type="presOf" srcId="{8230F2E8-3A67-4435-8540-0BCF392484CA}" destId="{5BFBCFE4-AB00-46BB-AF79-664AD5F62EEB}" srcOrd="1" destOrd="5" presId="urn:microsoft.com/office/officeart/2005/8/layout/cycle4"/>
    <dgm:cxn modelId="{CE5D78FD-3291-4BBA-A061-C8E0D4D91E9F}" type="presOf" srcId="{AD9F8383-72F4-410E-962F-65DD31A318EB}" destId="{DA55E176-0AA1-4019-BB5F-9241A36EE1D8}" srcOrd="0" destOrd="4" presId="urn:microsoft.com/office/officeart/2005/8/layout/cycle4"/>
    <dgm:cxn modelId="{68504554-90F9-4E4B-8C9A-8D3461FFF573}" type="presParOf" srcId="{AEC27304-1A3E-44CF-BC65-B282958D27F4}" destId="{E9D977B1-51B1-498C-A647-8B6E548F21C4}" srcOrd="0" destOrd="0" presId="urn:microsoft.com/office/officeart/2005/8/layout/cycle4"/>
    <dgm:cxn modelId="{179644D7-1897-468B-A89C-3067E81948DB}" type="presParOf" srcId="{E9D977B1-51B1-498C-A647-8B6E548F21C4}" destId="{AF9F336E-3452-43CE-BE78-3E16C7A3FAF5}" srcOrd="0" destOrd="0" presId="urn:microsoft.com/office/officeart/2005/8/layout/cycle4"/>
    <dgm:cxn modelId="{253D93F9-F9FE-479D-BAFB-C8B3DCEB9987}" type="presParOf" srcId="{AF9F336E-3452-43CE-BE78-3E16C7A3FAF5}" destId="{5285110D-F1CD-4246-8D65-61B1A68F012F}" srcOrd="0" destOrd="0" presId="urn:microsoft.com/office/officeart/2005/8/layout/cycle4"/>
    <dgm:cxn modelId="{8D55C268-1D2D-4964-A189-9BC05CBE7C71}" type="presParOf" srcId="{AF9F336E-3452-43CE-BE78-3E16C7A3FAF5}" destId="{1783687D-5B68-4323-A9F0-AD17DD566E0E}" srcOrd="1" destOrd="0" presId="urn:microsoft.com/office/officeart/2005/8/layout/cycle4"/>
    <dgm:cxn modelId="{EBA57616-C185-4EAD-9864-75B61AC7B869}" type="presParOf" srcId="{E9D977B1-51B1-498C-A647-8B6E548F21C4}" destId="{6D6006BC-F7D2-469E-B42F-B425793A8A26}" srcOrd="1" destOrd="0" presId="urn:microsoft.com/office/officeart/2005/8/layout/cycle4"/>
    <dgm:cxn modelId="{7C32A1B8-2B59-40F5-99FD-C1001F534C4C}" type="presParOf" srcId="{6D6006BC-F7D2-469E-B42F-B425793A8A26}" destId="{DA55E176-0AA1-4019-BB5F-9241A36EE1D8}" srcOrd="0" destOrd="0" presId="urn:microsoft.com/office/officeart/2005/8/layout/cycle4"/>
    <dgm:cxn modelId="{CF4EC5E1-4B41-440A-87EA-4F994A795C6B}" type="presParOf" srcId="{6D6006BC-F7D2-469E-B42F-B425793A8A26}" destId="{5BFBCFE4-AB00-46BB-AF79-664AD5F62EEB}" srcOrd="1" destOrd="0" presId="urn:microsoft.com/office/officeart/2005/8/layout/cycle4"/>
    <dgm:cxn modelId="{3F737777-0D15-40C9-9209-95AFDB3DA9F8}" type="presParOf" srcId="{E9D977B1-51B1-498C-A647-8B6E548F21C4}" destId="{835993AC-6460-43C2-A706-A74CAE98A46B}" srcOrd="2" destOrd="0" presId="urn:microsoft.com/office/officeart/2005/8/layout/cycle4"/>
    <dgm:cxn modelId="{9C84C82E-FE5F-4D0E-AD7C-909BF9837FAB}" type="presParOf" srcId="{835993AC-6460-43C2-A706-A74CAE98A46B}" destId="{E815012D-E274-46EA-9FDE-FE93D820EF9B}" srcOrd="0" destOrd="0" presId="urn:microsoft.com/office/officeart/2005/8/layout/cycle4"/>
    <dgm:cxn modelId="{447C7E71-14DA-4D7A-A601-DA69C313EF23}" type="presParOf" srcId="{835993AC-6460-43C2-A706-A74CAE98A46B}" destId="{5B66EE63-33C0-4899-82D7-298716AC201E}" srcOrd="1" destOrd="0" presId="urn:microsoft.com/office/officeart/2005/8/layout/cycle4"/>
    <dgm:cxn modelId="{4E6D188C-3DF9-4549-9EBD-C797702D628F}" type="presParOf" srcId="{E9D977B1-51B1-498C-A647-8B6E548F21C4}" destId="{4DEA58D4-8A58-4D09-B2B6-911CFF94B71F}" srcOrd="3" destOrd="0" presId="urn:microsoft.com/office/officeart/2005/8/layout/cycle4"/>
    <dgm:cxn modelId="{F0D4B214-AE7C-4F72-B650-3E2A55B3A3D1}" type="presParOf" srcId="{4DEA58D4-8A58-4D09-B2B6-911CFF94B71F}" destId="{16FAEF27-5C3B-49F1-9132-D29D88D192DC}" srcOrd="0" destOrd="0" presId="urn:microsoft.com/office/officeart/2005/8/layout/cycle4"/>
    <dgm:cxn modelId="{DA6FD314-F037-415C-9D46-104EAB15B4CD}" type="presParOf" srcId="{4DEA58D4-8A58-4D09-B2B6-911CFF94B71F}" destId="{D843D9D1-AE5E-408D-9D70-C099A343574F}" srcOrd="1" destOrd="0" presId="urn:microsoft.com/office/officeart/2005/8/layout/cycle4"/>
    <dgm:cxn modelId="{981ECFC7-01CC-4FE7-A3A6-0115D71A9DCA}" type="presParOf" srcId="{E9D977B1-51B1-498C-A647-8B6E548F21C4}" destId="{78A266F7-E133-4F91-A682-CA7DCD010FD2}" srcOrd="4" destOrd="0" presId="urn:microsoft.com/office/officeart/2005/8/layout/cycle4"/>
    <dgm:cxn modelId="{B4B018E9-59DB-49CF-9202-BC8E46BB6553}" type="presParOf" srcId="{AEC27304-1A3E-44CF-BC65-B282958D27F4}" destId="{DE239BF1-0AD6-4512-BB01-D775C70086CE}" srcOrd="1" destOrd="0" presId="urn:microsoft.com/office/officeart/2005/8/layout/cycle4"/>
    <dgm:cxn modelId="{17E9E432-8EA7-4985-B5C8-3450538D9C56}" type="presParOf" srcId="{DE239BF1-0AD6-4512-BB01-D775C70086CE}" destId="{2FD62F4A-38AC-4D03-9464-687E6D8C6F5B}" srcOrd="0" destOrd="0" presId="urn:microsoft.com/office/officeart/2005/8/layout/cycle4"/>
    <dgm:cxn modelId="{5F916516-E296-44C0-8652-EC7239A7F5F0}" type="presParOf" srcId="{DE239BF1-0AD6-4512-BB01-D775C70086CE}" destId="{7E0113BD-AB70-49F6-BAA6-0294C62B80D3}" srcOrd="1" destOrd="0" presId="urn:microsoft.com/office/officeart/2005/8/layout/cycle4"/>
    <dgm:cxn modelId="{6BB15502-4F4E-4D0B-9452-A946D83C2F9A}" type="presParOf" srcId="{DE239BF1-0AD6-4512-BB01-D775C70086CE}" destId="{650ADE51-7E98-46A2-A30C-0EC3F66B2A7D}" srcOrd="2" destOrd="0" presId="urn:microsoft.com/office/officeart/2005/8/layout/cycle4"/>
    <dgm:cxn modelId="{A7E41727-7ABA-47C5-A644-3DFBA53642AF}" type="presParOf" srcId="{DE239BF1-0AD6-4512-BB01-D775C70086CE}" destId="{CFB801B9-B5D0-40E5-AED5-460AB5476E13}" srcOrd="3" destOrd="0" presId="urn:microsoft.com/office/officeart/2005/8/layout/cycle4"/>
    <dgm:cxn modelId="{CA1B2ABF-7443-4636-81B1-60A4AD87A645}" type="presParOf" srcId="{DE239BF1-0AD6-4512-BB01-D775C70086CE}" destId="{F398CE2C-F078-4437-9E1B-E5DDDFE5D603}" srcOrd="4" destOrd="0" presId="urn:microsoft.com/office/officeart/2005/8/layout/cycle4"/>
    <dgm:cxn modelId="{9118C298-952E-4F35-8F6D-94BE75C3AE00}" type="presParOf" srcId="{AEC27304-1A3E-44CF-BC65-B282958D27F4}" destId="{8D98777A-2818-490D-82D0-46CA8DDD792A}" srcOrd="2" destOrd="0" presId="urn:microsoft.com/office/officeart/2005/8/layout/cycle4"/>
    <dgm:cxn modelId="{06FFAA3C-6179-4F1F-9DA5-4F34675024A0}" type="presParOf" srcId="{AEC27304-1A3E-44CF-BC65-B282958D27F4}" destId="{5492D3F8-0C66-4DDD-AB95-DC3BA612852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A3A3F33-3B40-4200-A58F-5DCDCD72205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6E539A0C-998F-4D69-BE1E-3369A31F02B5}">
      <dgm:prSet/>
      <dgm:spPr/>
      <dgm:t>
        <a:bodyPr/>
        <a:lstStyle/>
        <a:p>
          <a:pPr rtl="0"/>
          <a:r>
            <a:rPr lang="cs-CZ"/>
            <a:t>Movement of workforce</a:t>
          </a:r>
        </a:p>
      </dgm:t>
    </dgm:pt>
    <dgm:pt modelId="{B5ADD1EE-5529-47FF-BD08-63F73020DBC9}" type="parTrans" cxnId="{F7B1FA22-A5CC-4247-9310-9BBAA2AA26BC}">
      <dgm:prSet/>
      <dgm:spPr/>
      <dgm:t>
        <a:bodyPr/>
        <a:lstStyle/>
        <a:p>
          <a:endParaRPr lang="cs-CZ"/>
        </a:p>
      </dgm:t>
    </dgm:pt>
    <dgm:pt modelId="{50567435-2A18-4BCC-87DE-D33693CA2E10}" type="sibTrans" cxnId="{F7B1FA22-A5CC-4247-9310-9BBAA2AA26BC}">
      <dgm:prSet/>
      <dgm:spPr/>
      <dgm:t>
        <a:bodyPr/>
        <a:lstStyle/>
        <a:p>
          <a:endParaRPr lang="cs-CZ"/>
        </a:p>
      </dgm:t>
    </dgm:pt>
    <dgm:pt modelId="{FF05743F-A4A8-4F10-ADB7-DD4852ED5E64}">
      <dgm:prSet/>
      <dgm:spPr/>
      <dgm:t>
        <a:bodyPr/>
        <a:lstStyle/>
        <a:p>
          <a:pPr rtl="0"/>
          <a:r>
            <a:rPr lang="cs-CZ"/>
            <a:t>Health professional</a:t>
          </a:r>
        </a:p>
      </dgm:t>
    </dgm:pt>
    <dgm:pt modelId="{A9F4A544-033C-49E9-B53A-B67D3BC56C84}" type="parTrans" cxnId="{F7FE1EC3-5791-4CAF-A4B4-AE75B91CAAA3}">
      <dgm:prSet/>
      <dgm:spPr/>
      <dgm:t>
        <a:bodyPr/>
        <a:lstStyle/>
        <a:p>
          <a:endParaRPr lang="cs-CZ"/>
        </a:p>
      </dgm:t>
    </dgm:pt>
    <dgm:pt modelId="{058F5294-0C7D-41C1-BAE6-C0C88CE21DB6}" type="sibTrans" cxnId="{F7FE1EC3-5791-4CAF-A4B4-AE75B91CAAA3}">
      <dgm:prSet/>
      <dgm:spPr/>
      <dgm:t>
        <a:bodyPr/>
        <a:lstStyle/>
        <a:p>
          <a:endParaRPr lang="cs-CZ"/>
        </a:p>
      </dgm:t>
    </dgm:pt>
    <dgm:pt modelId="{5261C223-E3F1-4553-AFCC-27111D8DD24E}">
      <dgm:prSet/>
      <dgm:spPr/>
      <dgm:t>
        <a:bodyPr/>
        <a:lstStyle/>
        <a:p>
          <a:pPr rtl="0"/>
          <a:r>
            <a:rPr lang="cs-CZ"/>
            <a:t>Movement of goods </a:t>
          </a:r>
        </a:p>
      </dgm:t>
    </dgm:pt>
    <dgm:pt modelId="{E97A8851-16F0-47F6-B3F7-6877693433DC}" type="parTrans" cxnId="{1873011F-98A8-4917-A767-A626946DBCDB}">
      <dgm:prSet/>
      <dgm:spPr/>
      <dgm:t>
        <a:bodyPr/>
        <a:lstStyle/>
        <a:p>
          <a:endParaRPr lang="cs-CZ"/>
        </a:p>
      </dgm:t>
    </dgm:pt>
    <dgm:pt modelId="{DD6B6C2F-F042-445F-B0E4-49F98017DE39}" type="sibTrans" cxnId="{1873011F-98A8-4917-A767-A626946DBCDB}">
      <dgm:prSet/>
      <dgm:spPr/>
      <dgm:t>
        <a:bodyPr/>
        <a:lstStyle/>
        <a:p>
          <a:endParaRPr lang="cs-CZ"/>
        </a:p>
      </dgm:t>
    </dgm:pt>
    <dgm:pt modelId="{2CB4FB63-BB5B-4DB4-9DB4-6FC3BA20A289}">
      <dgm:prSet/>
      <dgm:spPr/>
      <dgm:t>
        <a:bodyPr/>
        <a:lstStyle/>
        <a:p>
          <a:pPr rtl="0"/>
          <a:r>
            <a:rPr lang="cs-CZ"/>
            <a:t>Safety standards</a:t>
          </a:r>
        </a:p>
      </dgm:t>
    </dgm:pt>
    <dgm:pt modelId="{62AC9DA3-E323-46F2-AB61-0DB31441391B}" type="parTrans" cxnId="{ECBCBA6A-9F18-4CB4-A67C-46B47A18BBB4}">
      <dgm:prSet/>
      <dgm:spPr/>
      <dgm:t>
        <a:bodyPr/>
        <a:lstStyle/>
        <a:p>
          <a:endParaRPr lang="cs-CZ"/>
        </a:p>
      </dgm:t>
    </dgm:pt>
    <dgm:pt modelId="{26F2BB26-29C3-4774-8B31-EBAC46D2B848}" type="sibTrans" cxnId="{ECBCBA6A-9F18-4CB4-A67C-46B47A18BBB4}">
      <dgm:prSet/>
      <dgm:spPr/>
      <dgm:t>
        <a:bodyPr/>
        <a:lstStyle/>
        <a:p>
          <a:endParaRPr lang="cs-CZ"/>
        </a:p>
      </dgm:t>
    </dgm:pt>
    <dgm:pt modelId="{7A6C8F48-643F-4C3B-AC67-5E6885EF8ACD}">
      <dgm:prSet/>
      <dgm:spPr/>
      <dgm:t>
        <a:bodyPr/>
        <a:lstStyle/>
        <a:p>
          <a:pPr rtl="0"/>
          <a:r>
            <a:rPr lang="cs-CZ"/>
            <a:t>Marketing rules</a:t>
          </a:r>
        </a:p>
      </dgm:t>
    </dgm:pt>
    <dgm:pt modelId="{0D87EF6B-056E-4336-BC7E-B4D5B0CEAB29}" type="parTrans" cxnId="{EE253E46-1A8D-4B18-88D8-975024B4B48C}">
      <dgm:prSet/>
      <dgm:spPr/>
      <dgm:t>
        <a:bodyPr/>
        <a:lstStyle/>
        <a:p>
          <a:endParaRPr lang="cs-CZ"/>
        </a:p>
      </dgm:t>
    </dgm:pt>
    <dgm:pt modelId="{430251E5-24A0-4E25-B7A0-D64755B69F1C}" type="sibTrans" cxnId="{EE253E46-1A8D-4B18-88D8-975024B4B48C}">
      <dgm:prSet/>
      <dgm:spPr/>
      <dgm:t>
        <a:bodyPr/>
        <a:lstStyle/>
        <a:p>
          <a:endParaRPr lang="cs-CZ"/>
        </a:p>
      </dgm:t>
    </dgm:pt>
    <dgm:pt modelId="{584BA7A2-D02F-4481-A383-0B26F1FB6943}">
      <dgm:prSet/>
      <dgm:spPr/>
      <dgm:t>
        <a:bodyPr/>
        <a:lstStyle/>
        <a:p>
          <a:pPr rtl="0"/>
          <a:r>
            <a:rPr lang="cs-CZ"/>
            <a:t>Cross-border provision of healthcare</a:t>
          </a:r>
        </a:p>
      </dgm:t>
    </dgm:pt>
    <dgm:pt modelId="{69ACB9D5-48FB-4C75-8196-BE3256D93EF2}" type="parTrans" cxnId="{2B85980F-F74B-4E24-8140-1A449FEE6414}">
      <dgm:prSet/>
      <dgm:spPr/>
      <dgm:t>
        <a:bodyPr/>
        <a:lstStyle/>
        <a:p>
          <a:endParaRPr lang="cs-CZ"/>
        </a:p>
      </dgm:t>
    </dgm:pt>
    <dgm:pt modelId="{D64F7965-C51B-4424-AD26-029FBEF22C30}" type="sibTrans" cxnId="{2B85980F-F74B-4E24-8140-1A449FEE6414}">
      <dgm:prSet/>
      <dgm:spPr/>
      <dgm:t>
        <a:bodyPr/>
        <a:lstStyle/>
        <a:p>
          <a:endParaRPr lang="cs-CZ"/>
        </a:p>
      </dgm:t>
    </dgm:pt>
    <dgm:pt modelId="{05829B00-D109-4D01-84AA-AA567927CC65}" type="pres">
      <dgm:prSet presAssocID="{CA3A3F33-3B40-4200-A58F-5DCDCD72205B}" presName="linear" presStyleCnt="0">
        <dgm:presLayoutVars>
          <dgm:animLvl val="lvl"/>
          <dgm:resizeHandles val="exact"/>
        </dgm:presLayoutVars>
      </dgm:prSet>
      <dgm:spPr/>
    </dgm:pt>
    <dgm:pt modelId="{60292C8D-F623-43F8-BC5E-23421E770A17}" type="pres">
      <dgm:prSet presAssocID="{6E539A0C-998F-4D69-BE1E-3369A31F02B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D34FE53-526D-466C-8D8F-DA136DFB1129}" type="pres">
      <dgm:prSet presAssocID="{6E539A0C-998F-4D69-BE1E-3369A31F02B5}" presName="childText" presStyleLbl="revTx" presStyleIdx="0" presStyleCnt="2">
        <dgm:presLayoutVars>
          <dgm:bulletEnabled val="1"/>
        </dgm:presLayoutVars>
      </dgm:prSet>
      <dgm:spPr/>
    </dgm:pt>
    <dgm:pt modelId="{B1427B56-F83B-4DF6-8955-83B16EED2EB6}" type="pres">
      <dgm:prSet presAssocID="{5261C223-E3F1-4553-AFCC-27111D8DD24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EBE2AAD-10A0-431E-92DA-59F60AD880D7}" type="pres">
      <dgm:prSet presAssocID="{5261C223-E3F1-4553-AFCC-27111D8DD24E}" presName="childText" presStyleLbl="revTx" presStyleIdx="1" presStyleCnt="2">
        <dgm:presLayoutVars>
          <dgm:bulletEnabled val="1"/>
        </dgm:presLayoutVars>
      </dgm:prSet>
      <dgm:spPr/>
    </dgm:pt>
    <dgm:pt modelId="{75767C28-09BD-441B-9E34-3FC23F35E5CF}" type="pres">
      <dgm:prSet presAssocID="{584BA7A2-D02F-4481-A383-0B26F1FB694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B85980F-F74B-4E24-8140-1A449FEE6414}" srcId="{CA3A3F33-3B40-4200-A58F-5DCDCD72205B}" destId="{584BA7A2-D02F-4481-A383-0B26F1FB6943}" srcOrd="2" destOrd="0" parTransId="{69ACB9D5-48FB-4C75-8196-BE3256D93EF2}" sibTransId="{D64F7965-C51B-4424-AD26-029FBEF22C30}"/>
    <dgm:cxn modelId="{1873011F-98A8-4917-A767-A626946DBCDB}" srcId="{CA3A3F33-3B40-4200-A58F-5DCDCD72205B}" destId="{5261C223-E3F1-4553-AFCC-27111D8DD24E}" srcOrd="1" destOrd="0" parTransId="{E97A8851-16F0-47F6-B3F7-6877693433DC}" sibTransId="{DD6B6C2F-F042-445F-B0E4-49F98017DE39}"/>
    <dgm:cxn modelId="{F7B1FA22-A5CC-4247-9310-9BBAA2AA26BC}" srcId="{CA3A3F33-3B40-4200-A58F-5DCDCD72205B}" destId="{6E539A0C-998F-4D69-BE1E-3369A31F02B5}" srcOrd="0" destOrd="0" parTransId="{B5ADD1EE-5529-47FF-BD08-63F73020DBC9}" sibTransId="{50567435-2A18-4BCC-87DE-D33693CA2E10}"/>
    <dgm:cxn modelId="{93FCD823-9260-40CA-BF63-2010466D3160}" type="presOf" srcId="{5261C223-E3F1-4553-AFCC-27111D8DD24E}" destId="{B1427B56-F83B-4DF6-8955-83B16EED2EB6}" srcOrd="0" destOrd="0" presId="urn:microsoft.com/office/officeart/2005/8/layout/vList2"/>
    <dgm:cxn modelId="{87898D40-160E-4F3C-8C53-ED071FD48BAF}" type="presOf" srcId="{584BA7A2-D02F-4481-A383-0B26F1FB6943}" destId="{75767C28-09BD-441B-9E34-3FC23F35E5CF}" srcOrd="0" destOrd="0" presId="urn:microsoft.com/office/officeart/2005/8/layout/vList2"/>
    <dgm:cxn modelId="{EE253E46-1A8D-4B18-88D8-975024B4B48C}" srcId="{5261C223-E3F1-4553-AFCC-27111D8DD24E}" destId="{7A6C8F48-643F-4C3B-AC67-5E6885EF8ACD}" srcOrd="1" destOrd="0" parTransId="{0D87EF6B-056E-4336-BC7E-B4D5B0CEAB29}" sibTransId="{430251E5-24A0-4E25-B7A0-D64755B69F1C}"/>
    <dgm:cxn modelId="{44599C6A-3910-406F-AB62-5711FF92D9F1}" type="presOf" srcId="{7A6C8F48-643F-4C3B-AC67-5E6885EF8ACD}" destId="{4EBE2AAD-10A0-431E-92DA-59F60AD880D7}" srcOrd="0" destOrd="1" presId="urn:microsoft.com/office/officeart/2005/8/layout/vList2"/>
    <dgm:cxn modelId="{ECBCBA6A-9F18-4CB4-A67C-46B47A18BBB4}" srcId="{5261C223-E3F1-4553-AFCC-27111D8DD24E}" destId="{2CB4FB63-BB5B-4DB4-9DB4-6FC3BA20A289}" srcOrd="0" destOrd="0" parTransId="{62AC9DA3-E323-46F2-AB61-0DB31441391B}" sibTransId="{26F2BB26-29C3-4774-8B31-EBAC46D2B848}"/>
    <dgm:cxn modelId="{EDC1324B-828D-4A9C-B389-715FBD39B665}" type="presOf" srcId="{CA3A3F33-3B40-4200-A58F-5DCDCD72205B}" destId="{05829B00-D109-4D01-84AA-AA567927CC65}" srcOrd="0" destOrd="0" presId="urn:microsoft.com/office/officeart/2005/8/layout/vList2"/>
    <dgm:cxn modelId="{7571ED4F-2A29-434F-A9DD-599C941D9F09}" type="presOf" srcId="{FF05743F-A4A8-4F10-ADB7-DD4852ED5E64}" destId="{DD34FE53-526D-466C-8D8F-DA136DFB1129}" srcOrd="0" destOrd="0" presId="urn:microsoft.com/office/officeart/2005/8/layout/vList2"/>
    <dgm:cxn modelId="{DAAD2956-EA68-4985-979A-C2F390E85B34}" type="presOf" srcId="{6E539A0C-998F-4D69-BE1E-3369A31F02B5}" destId="{60292C8D-F623-43F8-BC5E-23421E770A17}" srcOrd="0" destOrd="0" presId="urn:microsoft.com/office/officeart/2005/8/layout/vList2"/>
    <dgm:cxn modelId="{F7FE1EC3-5791-4CAF-A4B4-AE75B91CAAA3}" srcId="{6E539A0C-998F-4D69-BE1E-3369A31F02B5}" destId="{FF05743F-A4A8-4F10-ADB7-DD4852ED5E64}" srcOrd="0" destOrd="0" parTransId="{A9F4A544-033C-49E9-B53A-B67D3BC56C84}" sibTransId="{058F5294-0C7D-41C1-BAE6-C0C88CE21DB6}"/>
    <dgm:cxn modelId="{76626AF0-E960-4C3D-9D98-E5452432EB23}" type="presOf" srcId="{2CB4FB63-BB5B-4DB4-9DB4-6FC3BA20A289}" destId="{4EBE2AAD-10A0-431E-92DA-59F60AD880D7}" srcOrd="0" destOrd="0" presId="urn:microsoft.com/office/officeart/2005/8/layout/vList2"/>
    <dgm:cxn modelId="{A34D7191-964B-42D4-9370-9462074ED552}" type="presParOf" srcId="{05829B00-D109-4D01-84AA-AA567927CC65}" destId="{60292C8D-F623-43F8-BC5E-23421E770A17}" srcOrd="0" destOrd="0" presId="urn:microsoft.com/office/officeart/2005/8/layout/vList2"/>
    <dgm:cxn modelId="{9BC07E22-5360-48D7-A936-1AED271FB13D}" type="presParOf" srcId="{05829B00-D109-4D01-84AA-AA567927CC65}" destId="{DD34FE53-526D-466C-8D8F-DA136DFB1129}" srcOrd="1" destOrd="0" presId="urn:microsoft.com/office/officeart/2005/8/layout/vList2"/>
    <dgm:cxn modelId="{2EF79BB4-E5C8-47BA-973A-AD4CC34EB57D}" type="presParOf" srcId="{05829B00-D109-4D01-84AA-AA567927CC65}" destId="{B1427B56-F83B-4DF6-8955-83B16EED2EB6}" srcOrd="2" destOrd="0" presId="urn:microsoft.com/office/officeart/2005/8/layout/vList2"/>
    <dgm:cxn modelId="{EAC7B1D2-A717-4645-A3D1-EBC363E80D38}" type="presParOf" srcId="{05829B00-D109-4D01-84AA-AA567927CC65}" destId="{4EBE2AAD-10A0-431E-92DA-59F60AD880D7}" srcOrd="3" destOrd="0" presId="urn:microsoft.com/office/officeart/2005/8/layout/vList2"/>
    <dgm:cxn modelId="{2B005CC9-19CD-4B7B-90CD-E3221120EF9C}" type="presParOf" srcId="{05829B00-D109-4D01-84AA-AA567927CC65}" destId="{75767C28-09BD-441B-9E34-3FC23F35E5C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CDC0A6-70AB-43FD-8E5D-BDB3F67B06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1F84F737-106E-45CF-9490-7A7CB27A166C}">
      <dgm:prSet/>
      <dgm:spPr/>
      <dgm:t>
        <a:bodyPr/>
        <a:lstStyle/>
        <a:p>
          <a:r>
            <a:rPr lang="en-US"/>
            <a:t>Income and social status</a:t>
          </a:r>
          <a:endParaRPr lang="cs-CZ"/>
        </a:p>
      </dgm:t>
    </dgm:pt>
    <dgm:pt modelId="{B9954B12-EB1B-4C6A-AF88-E8AAC928882E}" type="parTrans" cxnId="{FF6AD2D2-890E-4772-BDFD-4628F989DB65}">
      <dgm:prSet/>
      <dgm:spPr/>
      <dgm:t>
        <a:bodyPr/>
        <a:lstStyle/>
        <a:p>
          <a:endParaRPr lang="cs-CZ"/>
        </a:p>
      </dgm:t>
    </dgm:pt>
    <dgm:pt modelId="{5555DF95-B4C4-4C57-B2F1-F7A46F7AB3CC}" type="sibTrans" cxnId="{FF6AD2D2-890E-4772-BDFD-4628F989DB65}">
      <dgm:prSet/>
      <dgm:spPr/>
      <dgm:t>
        <a:bodyPr/>
        <a:lstStyle/>
        <a:p>
          <a:endParaRPr lang="cs-CZ"/>
        </a:p>
      </dgm:t>
    </dgm:pt>
    <dgm:pt modelId="{813BCC84-793D-4E56-B835-267D22766464}">
      <dgm:prSet/>
      <dgm:spPr/>
      <dgm:t>
        <a:bodyPr/>
        <a:lstStyle/>
        <a:p>
          <a:r>
            <a:rPr lang="en-US"/>
            <a:t>Employment and working conditions</a:t>
          </a:r>
          <a:endParaRPr lang="cs-CZ"/>
        </a:p>
      </dgm:t>
    </dgm:pt>
    <dgm:pt modelId="{9FCE6A4F-C4BC-40E8-B2D2-265D4DEB765E}" type="parTrans" cxnId="{14C6A8A1-66A3-470D-BA67-D7A519BCC694}">
      <dgm:prSet/>
      <dgm:spPr/>
      <dgm:t>
        <a:bodyPr/>
        <a:lstStyle/>
        <a:p>
          <a:endParaRPr lang="cs-CZ"/>
        </a:p>
      </dgm:t>
    </dgm:pt>
    <dgm:pt modelId="{B07BEB2F-A196-4F34-A350-257B4394590E}" type="sibTrans" cxnId="{14C6A8A1-66A3-470D-BA67-D7A519BCC694}">
      <dgm:prSet/>
      <dgm:spPr/>
      <dgm:t>
        <a:bodyPr/>
        <a:lstStyle/>
        <a:p>
          <a:endParaRPr lang="cs-CZ"/>
        </a:p>
      </dgm:t>
    </dgm:pt>
    <dgm:pt modelId="{C3E0F395-B328-4C87-AAB8-178228167EB9}">
      <dgm:prSet/>
      <dgm:spPr/>
      <dgm:t>
        <a:bodyPr/>
        <a:lstStyle/>
        <a:p>
          <a:r>
            <a:rPr lang="en-US"/>
            <a:t>Education and literacy</a:t>
          </a:r>
          <a:endParaRPr lang="cs-CZ"/>
        </a:p>
      </dgm:t>
    </dgm:pt>
    <dgm:pt modelId="{B97BFDCD-3C4A-4742-ABFB-45B754AA68DE}" type="parTrans" cxnId="{7B4C0092-5FD8-4E09-A9C6-A08C9CF681D8}">
      <dgm:prSet/>
      <dgm:spPr/>
      <dgm:t>
        <a:bodyPr/>
        <a:lstStyle/>
        <a:p>
          <a:endParaRPr lang="cs-CZ"/>
        </a:p>
      </dgm:t>
    </dgm:pt>
    <dgm:pt modelId="{A6A682D1-91AD-4F1A-8DDB-B7E127D670E1}" type="sibTrans" cxnId="{7B4C0092-5FD8-4E09-A9C6-A08C9CF681D8}">
      <dgm:prSet/>
      <dgm:spPr/>
      <dgm:t>
        <a:bodyPr/>
        <a:lstStyle/>
        <a:p>
          <a:endParaRPr lang="cs-CZ"/>
        </a:p>
      </dgm:t>
    </dgm:pt>
    <dgm:pt modelId="{05B5FEFB-DFD6-4E54-9939-6693A0D27289}">
      <dgm:prSet/>
      <dgm:spPr/>
      <dgm:t>
        <a:bodyPr/>
        <a:lstStyle/>
        <a:p>
          <a:r>
            <a:rPr lang="en-US"/>
            <a:t>Childhood experiences</a:t>
          </a:r>
          <a:endParaRPr lang="cs-CZ"/>
        </a:p>
      </dgm:t>
    </dgm:pt>
    <dgm:pt modelId="{16A693BF-F04D-4CCA-983B-2A0F34EA4117}" type="parTrans" cxnId="{F9D41AD7-DFBC-4AAC-9B22-35437BB667C9}">
      <dgm:prSet/>
      <dgm:spPr/>
      <dgm:t>
        <a:bodyPr/>
        <a:lstStyle/>
        <a:p>
          <a:endParaRPr lang="cs-CZ"/>
        </a:p>
      </dgm:t>
    </dgm:pt>
    <dgm:pt modelId="{94E907E6-B9EA-4D94-A51F-A7E0090B947D}" type="sibTrans" cxnId="{F9D41AD7-DFBC-4AAC-9B22-35437BB667C9}">
      <dgm:prSet/>
      <dgm:spPr/>
      <dgm:t>
        <a:bodyPr/>
        <a:lstStyle/>
        <a:p>
          <a:endParaRPr lang="cs-CZ"/>
        </a:p>
      </dgm:t>
    </dgm:pt>
    <dgm:pt modelId="{9779E7DF-AF09-41B4-805E-5D87E5F65CCE}">
      <dgm:prSet/>
      <dgm:spPr/>
      <dgm:t>
        <a:bodyPr/>
        <a:lstStyle/>
        <a:p>
          <a:r>
            <a:rPr lang="en-US"/>
            <a:t>Physical environments</a:t>
          </a:r>
          <a:endParaRPr lang="cs-CZ"/>
        </a:p>
      </dgm:t>
    </dgm:pt>
    <dgm:pt modelId="{9F01991F-744F-4CB8-83A0-ECA81E210FD7}" type="parTrans" cxnId="{F5D9CA58-B8FE-498D-85BA-61A2574EB0CB}">
      <dgm:prSet/>
      <dgm:spPr/>
      <dgm:t>
        <a:bodyPr/>
        <a:lstStyle/>
        <a:p>
          <a:endParaRPr lang="cs-CZ"/>
        </a:p>
      </dgm:t>
    </dgm:pt>
    <dgm:pt modelId="{C53B65DA-E301-464B-AEF3-AE9A2645FC3F}" type="sibTrans" cxnId="{F5D9CA58-B8FE-498D-85BA-61A2574EB0CB}">
      <dgm:prSet/>
      <dgm:spPr/>
      <dgm:t>
        <a:bodyPr/>
        <a:lstStyle/>
        <a:p>
          <a:endParaRPr lang="cs-CZ"/>
        </a:p>
      </dgm:t>
    </dgm:pt>
    <dgm:pt modelId="{B495E027-C485-4382-BE3A-039C0425E96A}">
      <dgm:prSet/>
      <dgm:spPr/>
      <dgm:t>
        <a:bodyPr/>
        <a:lstStyle/>
        <a:p>
          <a:r>
            <a:rPr lang="en-US"/>
            <a:t>Social supports and coping skills</a:t>
          </a:r>
          <a:endParaRPr lang="cs-CZ"/>
        </a:p>
      </dgm:t>
    </dgm:pt>
    <dgm:pt modelId="{6B251C24-AFD2-431D-AB49-E389A1E7E1E2}" type="parTrans" cxnId="{8FBC9CF6-2EFC-43A4-9E8E-700C209367CF}">
      <dgm:prSet/>
      <dgm:spPr/>
      <dgm:t>
        <a:bodyPr/>
        <a:lstStyle/>
        <a:p>
          <a:endParaRPr lang="cs-CZ"/>
        </a:p>
      </dgm:t>
    </dgm:pt>
    <dgm:pt modelId="{475BBB7E-4926-4891-9C72-B306992DF971}" type="sibTrans" cxnId="{8FBC9CF6-2EFC-43A4-9E8E-700C209367CF}">
      <dgm:prSet/>
      <dgm:spPr/>
      <dgm:t>
        <a:bodyPr/>
        <a:lstStyle/>
        <a:p>
          <a:endParaRPr lang="cs-CZ"/>
        </a:p>
      </dgm:t>
    </dgm:pt>
    <dgm:pt modelId="{6828661A-4B9F-4580-9B27-FF2F6824A7D8}">
      <dgm:prSet/>
      <dgm:spPr/>
      <dgm:t>
        <a:bodyPr/>
        <a:lstStyle/>
        <a:p>
          <a:r>
            <a:rPr lang="en-US"/>
            <a:t>Healthy behaviours</a:t>
          </a:r>
          <a:endParaRPr lang="cs-CZ"/>
        </a:p>
      </dgm:t>
    </dgm:pt>
    <dgm:pt modelId="{122F9AFE-F639-4CDF-88ED-5AF011BE8B37}" type="parTrans" cxnId="{F935FAEA-F476-4A2C-A745-9BEB2817E5AA}">
      <dgm:prSet/>
      <dgm:spPr/>
      <dgm:t>
        <a:bodyPr/>
        <a:lstStyle/>
        <a:p>
          <a:endParaRPr lang="cs-CZ"/>
        </a:p>
      </dgm:t>
    </dgm:pt>
    <dgm:pt modelId="{5D59CAE0-BF6B-4BE3-B526-DE1CDED1CA97}" type="sibTrans" cxnId="{F935FAEA-F476-4A2C-A745-9BEB2817E5AA}">
      <dgm:prSet/>
      <dgm:spPr/>
      <dgm:t>
        <a:bodyPr/>
        <a:lstStyle/>
        <a:p>
          <a:endParaRPr lang="cs-CZ"/>
        </a:p>
      </dgm:t>
    </dgm:pt>
    <dgm:pt modelId="{D25D1DA6-CDAC-4464-8492-12C574B5039D}">
      <dgm:prSet/>
      <dgm:spPr/>
      <dgm:t>
        <a:bodyPr/>
        <a:lstStyle/>
        <a:p>
          <a:r>
            <a:rPr lang="en-US"/>
            <a:t>Access to health services</a:t>
          </a:r>
          <a:endParaRPr lang="cs-CZ"/>
        </a:p>
      </dgm:t>
    </dgm:pt>
    <dgm:pt modelId="{2B34546C-F5A1-49AA-954F-730B7425BA23}" type="parTrans" cxnId="{3EBFDD12-8D32-4C10-8D24-E4D8CCDC596B}">
      <dgm:prSet/>
      <dgm:spPr/>
      <dgm:t>
        <a:bodyPr/>
        <a:lstStyle/>
        <a:p>
          <a:endParaRPr lang="cs-CZ"/>
        </a:p>
      </dgm:t>
    </dgm:pt>
    <dgm:pt modelId="{030BFFBF-2110-4A36-AC0E-A06F11D1462C}" type="sibTrans" cxnId="{3EBFDD12-8D32-4C10-8D24-E4D8CCDC596B}">
      <dgm:prSet/>
      <dgm:spPr/>
      <dgm:t>
        <a:bodyPr/>
        <a:lstStyle/>
        <a:p>
          <a:endParaRPr lang="cs-CZ"/>
        </a:p>
      </dgm:t>
    </dgm:pt>
    <dgm:pt modelId="{2EC3D44E-9E3D-4985-A376-668601DC6DFE}">
      <dgm:prSet/>
      <dgm:spPr/>
      <dgm:t>
        <a:bodyPr/>
        <a:lstStyle/>
        <a:p>
          <a:r>
            <a:rPr lang="en-US"/>
            <a:t>Biology and genetic endowment</a:t>
          </a:r>
          <a:endParaRPr lang="cs-CZ"/>
        </a:p>
      </dgm:t>
    </dgm:pt>
    <dgm:pt modelId="{78650A0A-B0F3-4C7A-8711-ED47F1CD0802}" type="parTrans" cxnId="{BEDD051D-D83E-4A75-88AF-C582B445530F}">
      <dgm:prSet/>
      <dgm:spPr/>
      <dgm:t>
        <a:bodyPr/>
        <a:lstStyle/>
        <a:p>
          <a:endParaRPr lang="cs-CZ"/>
        </a:p>
      </dgm:t>
    </dgm:pt>
    <dgm:pt modelId="{63493D34-A1D4-4695-B36F-1993D949CD3A}" type="sibTrans" cxnId="{BEDD051D-D83E-4A75-88AF-C582B445530F}">
      <dgm:prSet/>
      <dgm:spPr/>
      <dgm:t>
        <a:bodyPr/>
        <a:lstStyle/>
        <a:p>
          <a:endParaRPr lang="cs-CZ"/>
        </a:p>
      </dgm:t>
    </dgm:pt>
    <dgm:pt modelId="{952E3E02-FA54-4254-91C0-6ADCF66A06A1}">
      <dgm:prSet/>
      <dgm:spPr/>
      <dgm:t>
        <a:bodyPr/>
        <a:lstStyle/>
        <a:p>
          <a:r>
            <a:rPr lang="en-US"/>
            <a:t>Gender</a:t>
          </a:r>
          <a:endParaRPr lang="cs-CZ"/>
        </a:p>
      </dgm:t>
    </dgm:pt>
    <dgm:pt modelId="{CD8D5883-4914-4757-B51F-A11587733BB3}" type="parTrans" cxnId="{F1A65D51-45C6-47C7-90EF-C6E61F1246F0}">
      <dgm:prSet/>
      <dgm:spPr/>
      <dgm:t>
        <a:bodyPr/>
        <a:lstStyle/>
        <a:p>
          <a:endParaRPr lang="cs-CZ"/>
        </a:p>
      </dgm:t>
    </dgm:pt>
    <dgm:pt modelId="{70CDA39B-EABA-475E-AB38-0E488A509D43}" type="sibTrans" cxnId="{F1A65D51-45C6-47C7-90EF-C6E61F1246F0}">
      <dgm:prSet/>
      <dgm:spPr/>
      <dgm:t>
        <a:bodyPr/>
        <a:lstStyle/>
        <a:p>
          <a:endParaRPr lang="cs-CZ"/>
        </a:p>
      </dgm:t>
    </dgm:pt>
    <dgm:pt modelId="{6DFD41FF-97D5-4433-B426-099F163E76AE}">
      <dgm:prSet/>
      <dgm:spPr/>
      <dgm:t>
        <a:bodyPr/>
        <a:lstStyle/>
        <a:p>
          <a:r>
            <a:rPr lang="en-US"/>
            <a:t>Culture</a:t>
          </a:r>
          <a:endParaRPr lang="cs-CZ"/>
        </a:p>
      </dgm:t>
    </dgm:pt>
    <dgm:pt modelId="{5DED10BA-E173-4AAE-AEF2-728978AC22D8}" type="parTrans" cxnId="{61E8C47A-14AD-43A0-9E6B-11494A7445D8}">
      <dgm:prSet/>
      <dgm:spPr/>
      <dgm:t>
        <a:bodyPr/>
        <a:lstStyle/>
        <a:p>
          <a:endParaRPr lang="cs-CZ"/>
        </a:p>
      </dgm:t>
    </dgm:pt>
    <dgm:pt modelId="{6F2F748E-A972-4CDD-A885-C5BD025CDAA7}" type="sibTrans" cxnId="{61E8C47A-14AD-43A0-9E6B-11494A7445D8}">
      <dgm:prSet/>
      <dgm:spPr/>
      <dgm:t>
        <a:bodyPr/>
        <a:lstStyle/>
        <a:p>
          <a:endParaRPr lang="cs-CZ"/>
        </a:p>
      </dgm:t>
    </dgm:pt>
    <dgm:pt modelId="{727505B1-C751-40ED-AB60-88A425F79CD2}">
      <dgm:prSet/>
      <dgm:spPr/>
      <dgm:t>
        <a:bodyPr/>
        <a:lstStyle/>
        <a:p>
          <a:r>
            <a:rPr lang="en-US"/>
            <a:t>Race / Racism</a:t>
          </a:r>
          <a:endParaRPr lang="cs-CZ"/>
        </a:p>
      </dgm:t>
    </dgm:pt>
    <dgm:pt modelId="{5C4FF976-CF66-4F61-9A3F-D18AC2F83E5B}" type="parTrans" cxnId="{A7DD0B14-34B7-475F-82F1-B9A5B7C7745C}">
      <dgm:prSet/>
      <dgm:spPr/>
      <dgm:t>
        <a:bodyPr/>
        <a:lstStyle/>
        <a:p>
          <a:endParaRPr lang="cs-CZ"/>
        </a:p>
      </dgm:t>
    </dgm:pt>
    <dgm:pt modelId="{E31D33E9-7225-4161-8D58-A2F393CE0EC2}" type="sibTrans" cxnId="{A7DD0B14-34B7-475F-82F1-B9A5B7C7745C}">
      <dgm:prSet/>
      <dgm:spPr/>
      <dgm:t>
        <a:bodyPr/>
        <a:lstStyle/>
        <a:p>
          <a:endParaRPr lang="cs-CZ"/>
        </a:p>
      </dgm:t>
    </dgm:pt>
    <dgm:pt modelId="{A9BCE6D1-1053-4975-B6E9-9854E4423948}" type="pres">
      <dgm:prSet presAssocID="{28CDC0A6-70AB-43FD-8E5D-BDB3F67B068B}" presName="linear" presStyleCnt="0">
        <dgm:presLayoutVars>
          <dgm:animLvl val="lvl"/>
          <dgm:resizeHandles val="exact"/>
        </dgm:presLayoutVars>
      </dgm:prSet>
      <dgm:spPr/>
    </dgm:pt>
    <dgm:pt modelId="{B66E041D-BCFF-4526-A843-83548A05E34A}" type="pres">
      <dgm:prSet presAssocID="{1F84F737-106E-45CF-9490-7A7CB27A166C}" presName="parentText" presStyleLbl="node1" presStyleIdx="0" presStyleCnt="12">
        <dgm:presLayoutVars>
          <dgm:chMax val="0"/>
          <dgm:bulletEnabled val="1"/>
        </dgm:presLayoutVars>
      </dgm:prSet>
      <dgm:spPr/>
    </dgm:pt>
    <dgm:pt modelId="{28FB8109-689A-42D5-AA3B-DB4A92B90DFB}" type="pres">
      <dgm:prSet presAssocID="{5555DF95-B4C4-4C57-B2F1-F7A46F7AB3CC}" presName="spacer" presStyleCnt="0"/>
      <dgm:spPr/>
    </dgm:pt>
    <dgm:pt modelId="{2CD1AE26-B06E-4796-8C60-600C420BC888}" type="pres">
      <dgm:prSet presAssocID="{813BCC84-793D-4E56-B835-267D22766464}" presName="parentText" presStyleLbl="node1" presStyleIdx="1" presStyleCnt="12">
        <dgm:presLayoutVars>
          <dgm:chMax val="0"/>
          <dgm:bulletEnabled val="1"/>
        </dgm:presLayoutVars>
      </dgm:prSet>
      <dgm:spPr/>
    </dgm:pt>
    <dgm:pt modelId="{B7CCC9FC-214E-46C1-9E49-0194C95C4B33}" type="pres">
      <dgm:prSet presAssocID="{B07BEB2F-A196-4F34-A350-257B4394590E}" presName="spacer" presStyleCnt="0"/>
      <dgm:spPr/>
    </dgm:pt>
    <dgm:pt modelId="{C3DF6AE1-74ED-4278-9FB8-62B32A8DA1C4}" type="pres">
      <dgm:prSet presAssocID="{C3E0F395-B328-4C87-AAB8-178228167EB9}" presName="parentText" presStyleLbl="node1" presStyleIdx="2" presStyleCnt="12">
        <dgm:presLayoutVars>
          <dgm:chMax val="0"/>
          <dgm:bulletEnabled val="1"/>
        </dgm:presLayoutVars>
      </dgm:prSet>
      <dgm:spPr/>
    </dgm:pt>
    <dgm:pt modelId="{DBA81B7B-1D1C-4ECA-AC6E-468D3D5FDC20}" type="pres">
      <dgm:prSet presAssocID="{A6A682D1-91AD-4F1A-8DDB-B7E127D670E1}" presName="spacer" presStyleCnt="0"/>
      <dgm:spPr/>
    </dgm:pt>
    <dgm:pt modelId="{69130368-637A-4C38-92E8-6AF03C5AE4DE}" type="pres">
      <dgm:prSet presAssocID="{05B5FEFB-DFD6-4E54-9939-6693A0D27289}" presName="parentText" presStyleLbl="node1" presStyleIdx="3" presStyleCnt="12">
        <dgm:presLayoutVars>
          <dgm:chMax val="0"/>
          <dgm:bulletEnabled val="1"/>
        </dgm:presLayoutVars>
      </dgm:prSet>
      <dgm:spPr/>
    </dgm:pt>
    <dgm:pt modelId="{D7F4789A-0AA0-49D0-BD17-1874770C7754}" type="pres">
      <dgm:prSet presAssocID="{94E907E6-B9EA-4D94-A51F-A7E0090B947D}" presName="spacer" presStyleCnt="0"/>
      <dgm:spPr/>
    </dgm:pt>
    <dgm:pt modelId="{6C214490-E551-4339-BC68-92F49720CD1D}" type="pres">
      <dgm:prSet presAssocID="{9779E7DF-AF09-41B4-805E-5D87E5F65CCE}" presName="parentText" presStyleLbl="node1" presStyleIdx="4" presStyleCnt="12">
        <dgm:presLayoutVars>
          <dgm:chMax val="0"/>
          <dgm:bulletEnabled val="1"/>
        </dgm:presLayoutVars>
      </dgm:prSet>
      <dgm:spPr/>
    </dgm:pt>
    <dgm:pt modelId="{6F7B1896-0C07-444C-B224-22CE0A07D058}" type="pres">
      <dgm:prSet presAssocID="{C53B65DA-E301-464B-AEF3-AE9A2645FC3F}" presName="spacer" presStyleCnt="0"/>
      <dgm:spPr/>
    </dgm:pt>
    <dgm:pt modelId="{FFA40794-B7F7-4FCC-B8B4-2DAAB1045FA5}" type="pres">
      <dgm:prSet presAssocID="{B495E027-C485-4382-BE3A-039C0425E96A}" presName="parentText" presStyleLbl="node1" presStyleIdx="5" presStyleCnt="12">
        <dgm:presLayoutVars>
          <dgm:chMax val="0"/>
          <dgm:bulletEnabled val="1"/>
        </dgm:presLayoutVars>
      </dgm:prSet>
      <dgm:spPr/>
    </dgm:pt>
    <dgm:pt modelId="{CDBB964D-0CC7-43FB-B30D-D22F40343D56}" type="pres">
      <dgm:prSet presAssocID="{475BBB7E-4926-4891-9C72-B306992DF971}" presName="spacer" presStyleCnt="0"/>
      <dgm:spPr/>
    </dgm:pt>
    <dgm:pt modelId="{B2E36102-D6AF-4094-95F7-D9C595A293D7}" type="pres">
      <dgm:prSet presAssocID="{6828661A-4B9F-4580-9B27-FF2F6824A7D8}" presName="parentText" presStyleLbl="node1" presStyleIdx="6" presStyleCnt="12">
        <dgm:presLayoutVars>
          <dgm:chMax val="0"/>
          <dgm:bulletEnabled val="1"/>
        </dgm:presLayoutVars>
      </dgm:prSet>
      <dgm:spPr/>
    </dgm:pt>
    <dgm:pt modelId="{1D47CED1-8831-4FD8-B13D-9457CD582911}" type="pres">
      <dgm:prSet presAssocID="{5D59CAE0-BF6B-4BE3-B526-DE1CDED1CA97}" presName="spacer" presStyleCnt="0"/>
      <dgm:spPr/>
    </dgm:pt>
    <dgm:pt modelId="{2A4E51BD-89D7-4C3A-BF81-3939BBC4967B}" type="pres">
      <dgm:prSet presAssocID="{D25D1DA6-CDAC-4464-8492-12C574B5039D}" presName="parentText" presStyleLbl="node1" presStyleIdx="7" presStyleCnt="12">
        <dgm:presLayoutVars>
          <dgm:chMax val="0"/>
          <dgm:bulletEnabled val="1"/>
        </dgm:presLayoutVars>
      </dgm:prSet>
      <dgm:spPr/>
    </dgm:pt>
    <dgm:pt modelId="{14BEBD12-5B20-4509-BCE4-FA1F828EFA5D}" type="pres">
      <dgm:prSet presAssocID="{030BFFBF-2110-4A36-AC0E-A06F11D1462C}" presName="spacer" presStyleCnt="0"/>
      <dgm:spPr/>
    </dgm:pt>
    <dgm:pt modelId="{94D83798-954E-4865-9BA3-4D893AEBA969}" type="pres">
      <dgm:prSet presAssocID="{2EC3D44E-9E3D-4985-A376-668601DC6DFE}" presName="parentText" presStyleLbl="node1" presStyleIdx="8" presStyleCnt="12">
        <dgm:presLayoutVars>
          <dgm:chMax val="0"/>
          <dgm:bulletEnabled val="1"/>
        </dgm:presLayoutVars>
      </dgm:prSet>
      <dgm:spPr/>
    </dgm:pt>
    <dgm:pt modelId="{DE694348-EE5D-49B9-A6DE-5C2A5FD7A585}" type="pres">
      <dgm:prSet presAssocID="{63493D34-A1D4-4695-B36F-1993D949CD3A}" presName="spacer" presStyleCnt="0"/>
      <dgm:spPr/>
    </dgm:pt>
    <dgm:pt modelId="{F5CAF1F9-1840-448B-876C-69B576ADF01C}" type="pres">
      <dgm:prSet presAssocID="{952E3E02-FA54-4254-91C0-6ADCF66A06A1}" presName="parentText" presStyleLbl="node1" presStyleIdx="9" presStyleCnt="12">
        <dgm:presLayoutVars>
          <dgm:chMax val="0"/>
          <dgm:bulletEnabled val="1"/>
        </dgm:presLayoutVars>
      </dgm:prSet>
      <dgm:spPr/>
    </dgm:pt>
    <dgm:pt modelId="{48B8C25A-2764-4092-BC38-52D529A84EC9}" type="pres">
      <dgm:prSet presAssocID="{70CDA39B-EABA-475E-AB38-0E488A509D43}" presName="spacer" presStyleCnt="0"/>
      <dgm:spPr/>
    </dgm:pt>
    <dgm:pt modelId="{DAB43814-1D4E-4345-9CDD-69D4EF808075}" type="pres">
      <dgm:prSet presAssocID="{6DFD41FF-97D5-4433-B426-099F163E76AE}" presName="parentText" presStyleLbl="node1" presStyleIdx="10" presStyleCnt="12">
        <dgm:presLayoutVars>
          <dgm:chMax val="0"/>
          <dgm:bulletEnabled val="1"/>
        </dgm:presLayoutVars>
      </dgm:prSet>
      <dgm:spPr/>
    </dgm:pt>
    <dgm:pt modelId="{D37D47FF-3773-4731-9820-5E54D1E3B687}" type="pres">
      <dgm:prSet presAssocID="{6F2F748E-A972-4CDD-A885-C5BD025CDAA7}" presName="spacer" presStyleCnt="0"/>
      <dgm:spPr/>
    </dgm:pt>
    <dgm:pt modelId="{202D845A-D3C8-477D-906F-1422F356E4FD}" type="pres">
      <dgm:prSet presAssocID="{727505B1-C751-40ED-AB60-88A425F79CD2}" presName="parentText" presStyleLbl="node1" presStyleIdx="11" presStyleCnt="12">
        <dgm:presLayoutVars>
          <dgm:chMax val="0"/>
          <dgm:bulletEnabled val="1"/>
        </dgm:presLayoutVars>
      </dgm:prSet>
      <dgm:spPr/>
    </dgm:pt>
  </dgm:ptLst>
  <dgm:cxnLst>
    <dgm:cxn modelId="{7FE2C605-6B7F-43B1-8B06-8BD73B548CF8}" type="presOf" srcId="{9779E7DF-AF09-41B4-805E-5D87E5F65CCE}" destId="{6C214490-E551-4339-BC68-92F49720CD1D}" srcOrd="0" destOrd="0" presId="urn:microsoft.com/office/officeart/2005/8/layout/vList2"/>
    <dgm:cxn modelId="{CE24FF0E-0123-44B1-AF67-1F195C04077E}" type="presOf" srcId="{05B5FEFB-DFD6-4E54-9939-6693A0D27289}" destId="{69130368-637A-4C38-92E8-6AF03C5AE4DE}" srcOrd="0" destOrd="0" presId="urn:microsoft.com/office/officeart/2005/8/layout/vList2"/>
    <dgm:cxn modelId="{3EBFDD12-8D32-4C10-8D24-E4D8CCDC596B}" srcId="{28CDC0A6-70AB-43FD-8E5D-BDB3F67B068B}" destId="{D25D1DA6-CDAC-4464-8492-12C574B5039D}" srcOrd="7" destOrd="0" parTransId="{2B34546C-F5A1-49AA-954F-730B7425BA23}" sibTransId="{030BFFBF-2110-4A36-AC0E-A06F11D1462C}"/>
    <dgm:cxn modelId="{A7DD0B14-34B7-475F-82F1-B9A5B7C7745C}" srcId="{28CDC0A6-70AB-43FD-8E5D-BDB3F67B068B}" destId="{727505B1-C751-40ED-AB60-88A425F79CD2}" srcOrd="11" destOrd="0" parTransId="{5C4FF976-CF66-4F61-9A3F-D18AC2F83E5B}" sibTransId="{E31D33E9-7225-4161-8D58-A2F393CE0EC2}"/>
    <dgm:cxn modelId="{E8160C14-11E6-4C42-A0CC-08C746C61E4D}" type="presOf" srcId="{952E3E02-FA54-4254-91C0-6ADCF66A06A1}" destId="{F5CAF1F9-1840-448B-876C-69B576ADF01C}" srcOrd="0" destOrd="0" presId="urn:microsoft.com/office/officeart/2005/8/layout/vList2"/>
    <dgm:cxn modelId="{8F88A118-C358-4F62-9E63-018CEB290451}" type="presOf" srcId="{727505B1-C751-40ED-AB60-88A425F79CD2}" destId="{202D845A-D3C8-477D-906F-1422F356E4FD}" srcOrd="0" destOrd="0" presId="urn:microsoft.com/office/officeart/2005/8/layout/vList2"/>
    <dgm:cxn modelId="{6FE9681A-B139-4E1F-B93A-AF762DE70A55}" type="presOf" srcId="{6DFD41FF-97D5-4433-B426-099F163E76AE}" destId="{DAB43814-1D4E-4345-9CDD-69D4EF808075}" srcOrd="0" destOrd="0" presId="urn:microsoft.com/office/officeart/2005/8/layout/vList2"/>
    <dgm:cxn modelId="{BEDD051D-D83E-4A75-88AF-C582B445530F}" srcId="{28CDC0A6-70AB-43FD-8E5D-BDB3F67B068B}" destId="{2EC3D44E-9E3D-4985-A376-668601DC6DFE}" srcOrd="8" destOrd="0" parTransId="{78650A0A-B0F3-4C7A-8711-ED47F1CD0802}" sibTransId="{63493D34-A1D4-4695-B36F-1993D949CD3A}"/>
    <dgm:cxn modelId="{57CFD121-7B96-4C87-846F-5ECF7F10D9BA}" type="presOf" srcId="{D25D1DA6-CDAC-4464-8492-12C574B5039D}" destId="{2A4E51BD-89D7-4C3A-BF81-3939BBC4967B}" srcOrd="0" destOrd="0" presId="urn:microsoft.com/office/officeart/2005/8/layout/vList2"/>
    <dgm:cxn modelId="{E07F1030-98EE-4EA2-BEDA-78F3A98657F3}" type="presOf" srcId="{1F84F737-106E-45CF-9490-7A7CB27A166C}" destId="{B66E041D-BCFF-4526-A843-83548A05E34A}" srcOrd="0" destOrd="0" presId="urn:microsoft.com/office/officeart/2005/8/layout/vList2"/>
    <dgm:cxn modelId="{B2B2A045-5DBE-45EB-84D2-DA2FB10ECCF9}" type="presOf" srcId="{6828661A-4B9F-4580-9B27-FF2F6824A7D8}" destId="{B2E36102-D6AF-4094-95F7-D9C595A293D7}" srcOrd="0" destOrd="0" presId="urn:microsoft.com/office/officeart/2005/8/layout/vList2"/>
    <dgm:cxn modelId="{56C0B567-A652-41EE-B6A9-05D12A63516C}" type="presOf" srcId="{C3E0F395-B328-4C87-AAB8-178228167EB9}" destId="{C3DF6AE1-74ED-4278-9FB8-62B32A8DA1C4}" srcOrd="0" destOrd="0" presId="urn:microsoft.com/office/officeart/2005/8/layout/vList2"/>
    <dgm:cxn modelId="{F1A65D51-45C6-47C7-90EF-C6E61F1246F0}" srcId="{28CDC0A6-70AB-43FD-8E5D-BDB3F67B068B}" destId="{952E3E02-FA54-4254-91C0-6ADCF66A06A1}" srcOrd="9" destOrd="0" parTransId="{CD8D5883-4914-4757-B51F-A11587733BB3}" sibTransId="{70CDA39B-EABA-475E-AB38-0E488A509D43}"/>
    <dgm:cxn modelId="{F5D9CA58-B8FE-498D-85BA-61A2574EB0CB}" srcId="{28CDC0A6-70AB-43FD-8E5D-BDB3F67B068B}" destId="{9779E7DF-AF09-41B4-805E-5D87E5F65CCE}" srcOrd="4" destOrd="0" parTransId="{9F01991F-744F-4CB8-83A0-ECA81E210FD7}" sibTransId="{C53B65DA-E301-464B-AEF3-AE9A2645FC3F}"/>
    <dgm:cxn modelId="{61E8C47A-14AD-43A0-9E6B-11494A7445D8}" srcId="{28CDC0A6-70AB-43FD-8E5D-BDB3F67B068B}" destId="{6DFD41FF-97D5-4433-B426-099F163E76AE}" srcOrd="10" destOrd="0" parTransId="{5DED10BA-E173-4AAE-AEF2-728978AC22D8}" sibTransId="{6F2F748E-A972-4CDD-A885-C5BD025CDAA7}"/>
    <dgm:cxn modelId="{F424047D-F935-4C52-A96D-F263BE0797D1}" type="presOf" srcId="{813BCC84-793D-4E56-B835-267D22766464}" destId="{2CD1AE26-B06E-4796-8C60-600C420BC888}" srcOrd="0" destOrd="0" presId="urn:microsoft.com/office/officeart/2005/8/layout/vList2"/>
    <dgm:cxn modelId="{7B4C0092-5FD8-4E09-A9C6-A08C9CF681D8}" srcId="{28CDC0A6-70AB-43FD-8E5D-BDB3F67B068B}" destId="{C3E0F395-B328-4C87-AAB8-178228167EB9}" srcOrd="2" destOrd="0" parTransId="{B97BFDCD-3C4A-4742-ABFB-45B754AA68DE}" sibTransId="{A6A682D1-91AD-4F1A-8DDB-B7E127D670E1}"/>
    <dgm:cxn modelId="{3CDB7392-C291-4F2D-9C20-882DFAA8FE15}" type="presOf" srcId="{28CDC0A6-70AB-43FD-8E5D-BDB3F67B068B}" destId="{A9BCE6D1-1053-4975-B6E9-9854E4423948}" srcOrd="0" destOrd="0" presId="urn:microsoft.com/office/officeart/2005/8/layout/vList2"/>
    <dgm:cxn modelId="{14C6A8A1-66A3-470D-BA67-D7A519BCC694}" srcId="{28CDC0A6-70AB-43FD-8E5D-BDB3F67B068B}" destId="{813BCC84-793D-4E56-B835-267D22766464}" srcOrd="1" destOrd="0" parTransId="{9FCE6A4F-C4BC-40E8-B2D2-265D4DEB765E}" sibTransId="{B07BEB2F-A196-4F34-A350-257B4394590E}"/>
    <dgm:cxn modelId="{B66C81AD-AE95-413A-8250-4F51EB8A7EC8}" type="presOf" srcId="{B495E027-C485-4382-BE3A-039C0425E96A}" destId="{FFA40794-B7F7-4FCC-B8B4-2DAAB1045FA5}" srcOrd="0" destOrd="0" presId="urn:microsoft.com/office/officeart/2005/8/layout/vList2"/>
    <dgm:cxn modelId="{FF6AD2D2-890E-4772-BDFD-4628F989DB65}" srcId="{28CDC0A6-70AB-43FD-8E5D-BDB3F67B068B}" destId="{1F84F737-106E-45CF-9490-7A7CB27A166C}" srcOrd="0" destOrd="0" parTransId="{B9954B12-EB1B-4C6A-AF88-E8AAC928882E}" sibTransId="{5555DF95-B4C4-4C57-B2F1-F7A46F7AB3CC}"/>
    <dgm:cxn modelId="{F9D41AD7-DFBC-4AAC-9B22-35437BB667C9}" srcId="{28CDC0A6-70AB-43FD-8E5D-BDB3F67B068B}" destId="{05B5FEFB-DFD6-4E54-9939-6693A0D27289}" srcOrd="3" destOrd="0" parTransId="{16A693BF-F04D-4CCA-983B-2A0F34EA4117}" sibTransId="{94E907E6-B9EA-4D94-A51F-A7E0090B947D}"/>
    <dgm:cxn modelId="{C39D59EA-BD03-42E7-A1EE-57ED7E4B97C6}" type="presOf" srcId="{2EC3D44E-9E3D-4985-A376-668601DC6DFE}" destId="{94D83798-954E-4865-9BA3-4D893AEBA969}" srcOrd="0" destOrd="0" presId="urn:microsoft.com/office/officeart/2005/8/layout/vList2"/>
    <dgm:cxn modelId="{F935FAEA-F476-4A2C-A745-9BEB2817E5AA}" srcId="{28CDC0A6-70AB-43FD-8E5D-BDB3F67B068B}" destId="{6828661A-4B9F-4580-9B27-FF2F6824A7D8}" srcOrd="6" destOrd="0" parTransId="{122F9AFE-F639-4CDF-88ED-5AF011BE8B37}" sibTransId="{5D59CAE0-BF6B-4BE3-B526-DE1CDED1CA97}"/>
    <dgm:cxn modelId="{8FBC9CF6-2EFC-43A4-9E8E-700C209367CF}" srcId="{28CDC0A6-70AB-43FD-8E5D-BDB3F67B068B}" destId="{B495E027-C485-4382-BE3A-039C0425E96A}" srcOrd="5" destOrd="0" parTransId="{6B251C24-AFD2-431D-AB49-E389A1E7E1E2}" sibTransId="{475BBB7E-4926-4891-9C72-B306992DF971}"/>
    <dgm:cxn modelId="{BC487930-8BF8-4314-A313-E2410A8FC517}" type="presParOf" srcId="{A9BCE6D1-1053-4975-B6E9-9854E4423948}" destId="{B66E041D-BCFF-4526-A843-83548A05E34A}" srcOrd="0" destOrd="0" presId="urn:microsoft.com/office/officeart/2005/8/layout/vList2"/>
    <dgm:cxn modelId="{CA26A084-465A-4DE4-992E-664D80F796AD}" type="presParOf" srcId="{A9BCE6D1-1053-4975-B6E9-9854E4423948}" destId="{28FB8109-689A-42D5-AA3B-DB4A92B90DFB}" srcOrd="1" destOrd="0" presId="urn:microsoft.com/office/officeart/2005/8/layout/vList2"/>
    <dgm:cxn modelId="{6CC0987D-840A-416B-B373-D95D99CC7EEE}" type="presParOf" srcId="{A9BCE6D1-1053-4975-B6E9-9854E4423948}" destId="{2CD1AE26-B06E-4796-8C60-600C420BC888}" srcOrd="2" destOrd="0" presId="urn:microsoft.com/office/officeart/2005/8/layout/vList2"/>
    <dgm:cxn modelId="{DFBC0405-9416-4003-A6E2-9F4F34A70F4E}" type="presParOf" srcId="{A9BCE6D1-1053-4975-B6E9-9854E4423948}" destId="{B7CCC9FC-214E-46C1-9E49-0194C95C4B33}" srcOrd="3" destOrd="0" presId="urn:microsoft.com/office/officeart/2005/8/layout/vList2"/>
    <dgm:cxn modelId="{194BB8E7-D887-4A52-8FDC-2339C2D57961}" type="presParOf" srcId="{A9BCE6D1-1053-4975-B6E9-9854E4423948}" destId="{C3DF6AE1-74ED-4278-9FB8-62B32A8DA1C4}" srcOrd="4" destOrd="0" presId="urn:microsoft.com/office/officeart/2005/8/layout/vList2"/>
    <dgm:cxn modelId="{A8F7CFA8-4379-4493-AE7D-5D49AEAFD709}" type="presParOf" srcId="{A9BCE6D1-1053-4975-B6E9-9854E4423948}" destId="{DBA81B7B-1D1C-4ECA-AC6E-468D3D5FDC20}" srcOrd="5" destOrd="0" presId="urn:microsoft.com/office/officeart/2005/8/layout/vList2"/>
    <dgm:cxn modelId="{27D507D3-32E6-4654-AC7A-7BE645B83345}" type="presParOf" srcId="{A9BCE6D1-1053-4975-B6E9-9854E4423948}" destId="{69130368-637A-4C38-92E8-6AF03C5AE4DE}" srcOrd="6" destOrd="0" presId="urn:microsoft.com/office/officeart/2005/8/layout/vList2"/>
    <dgm:cxn modelId="{1CD0D484-A642-4ACB-9D1A-4B982CFF1182}" type="presParOf" srcId="{A9BCE6D1-1053-4975-B6E9-9854E4423948}" destId="{D7F4789A-0AA0-49D0-BD17-1874770C7754}" srcOrd="7" destOrd="0" presId="urn:microsoft.com/office/officeart/2005/8/layout/vList2"/>
    <dgm:cxn modelId="{E4B3ACFB-3EFC-443E-9219-BD8AD1078AAA}" type="presParOf" srcId="{A9BCE6D1-1053-4975-B6E9-9854E4423948}" destId="{6C214490-E551-4339-BC68-92F49720CD1D}" srcOrd="8" destOrd="0" presId="urn:microsoft.com/office/officeart/2005/8/layout/vList2"/>
    <dgm:cxn modelId="{B667C348-BC41-48C4-8993-80215E407179}" type="presParOf" srcId="{A9BCE6D1-1053-4975-B6E9-9854E4423948}" destId="{6F7B1896-0C07-444C-B224-22CE0A07D058}" srcOrd="9" destOrd="0" presId="urn:microsoft.com/office/officeart/2005/8/layout/vList2"/>
    <dgm:cxn modelId="{ABBB3443-06E3-4E91-AFC2-13FE1E376664}" type="presParOf" srcId="{A9BCE6D1-1053-4975-B6E9-9854E4423948}" destId="{FFA40794-B7F7-4FCC-B8B4-2DAAB1045FA5}" srcOrd="10" destOrd="0" presId="urn:microsoft.com/office/officeart/2005/8/layout/vList2"/>
    <dgm:cxn modelId="{AFA654EF-280C-46AE-8497-25145E29AF22}" type="presParOf" srcId="{A9BCE6D1-1053-4975-B6E9-9854E4423948}" destId="{CDBB964D-0CC7-43FB-B30D-D22F40343D56}" srcOrd="11" destOrd="0" presId="urn:microsoft.com/office/officeart/2005/8/layout/vList2"/>
    <dgm:cxn modelId="{0A0C8FD8-2980-4957-A375-5810620567ED}" type="presParOf" srcId="{A9BCE6D1-1053-4975-B6E9-9854E4423948}" destId="{B2E36102-D6AF-4094-95F7-D9C595A293D7}" srcOrd="12" destOrd="0" presId="urn:microsoft.com/office/officeart/2005/8/layout/vList2"/>
    <dgm:cxn modelId="{8D80B0CF-FA07-42B2-8A10-61EBA5C4571F}" type="presParOf" srcId="{A9BCE6D1-1053-4975-B6E9-9854E4423948}" destId="{1D47CED1-8831-4FD8-B13D-9457CD582911}" srcOrd="13" destOrd="0" presId="urn:microsoft.com/office/officeart/2005/8/layout/vList2"/>
    <dgm:cxn modelId="{77B6BF16-3B44-4670-8A98-043916327633}" type="presParOf" srcId="{A9BCE6D1-1053-4975-B6E9-9854E4423948}" destId="{2A4E51BD-89D7-4C3A-BF81-3939BBC4967B}" srcOrd="14" destOrd="0" presId="urn:microsoft.com/office/officeart/2005/8/layout/vList2"/>
    <dgm:cxn modelId="{586990C3-5E3F-41B9-AF67-DFDCB9734BA3}" type="presParOf" srcId="{A9BCE6D1-1053-4975-B6E9-9854E4423948}" destId="{14BEBD12-5B20-4509-BCE4-FA1F828EFA5D}" srcOrd="15" destOrd="0" presId="urn:microsoft.com/office/officeart/2005/8/layout/vList2"/>
    <dgm:cxn modelId="{B0F6114D-FBC1-4D98-9363-16B8E6923FAF}" type="presParOf" srcId="{A9BCE6D1-1053-4975-B6E9-9854E4423948}" destId="{94D83798-954E-4865-9BA3-4D893AEBA969}" srcOrd="16" destOrd="0" presId="urn:microsoft.com/office/officeart/2005/8/layout/vList2"/>
    <dgm:cxn modelId="{66EFD3AF-6393-4969-AB70-725271D8339A}" type="presParOf" srcId="{A9BCE6D1-1053-4975-B6E9-9854E4423948}" destId="{DE694348-EE5D-49B9-A6DE-5C2A5FD7A585}" srcOrd="17" destOrd="0" presId="urn:microsoft.com/office/officeart/2005/8/layout/vList2"/>
    <dgm:cxn modelId="{309B1DA1-8476-4465-9962-187D81F6DEB6}" type="presParOf" srcId="{A9BCE6D1-1053-4975-B6E9-9854E4423948}" destId="{F5CAF1F9-1840-448B-876C-69B576ADF01C}" srcOrd="18" destOrd="0" presId="urn:microsoft.com/office/officeart/2005/8/layout/vList2"/>
    <dgm:cxn modelId="{00018B6E-33D0-44F4-9B83-2C6B172CCED6}" type="presParOf" srcId="{A9BCE6D1-1053-4975-B6E9-9854E4423948}" destId="{48B8C25A-2764-4092-BC38-52D529A84EC9}" srcOrd="19" destOrd="0" presId="urn:microsoft.com/office/officeart/2005/8/layout/vList2"/>
    <dgm:cxn modelId="{6F78D49E-BD34-445B-AD01-A52B4F468BD3}" type="presParOf" srcId="{A9BCE6D1-1053-4975-B6E9-9854E4423948}" destId="{DAB43814-1D4E-4345-9CDD-69D4EF808075}" srcOrd="20" destOrd="0" presId="urn:microsoft.com/office/officeart/2005/8/layout/vList2"/>
    <dgm:cxn modelId="{5EAB8C71-F54D-462C-B4BA-5397E27806B9}" type="presParOf" srcId="{A9BCE6D1-1053-4975-B6E9-9854E4423948}" destId="{D37D47FF-3773-4731-9820-5E54D1E3B687}" srcOrd="21" destOrd="0" presId="urn:microsoft.com/office/officeart/2005/8/layout/vList2"/>
    <dgm:cxn modelId="{21F9647B-20B1-4427-B791-089C912D757B}" type="presParOf" srcId="{A9BCE6D1-1053-4975-B6E9-9854E4423948}" destId="{202D845A-D3C8-477D-906F-1422F356E4FD}" srcOrd="2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619860-47A2-4398-952E-F9680DD39319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D9A00D2-C175-457A-9B41-6E892D2AD5C5}">
      <dgm:prSet/>
      <dgm:spPr/>
      <dgm:t>
        <a:bodyPr/>
        <a:lstStyle/>
        <a:p>
          <a:r>
            <a:rPr lang="cs-CZ"/>
            <a:t>Social Factors </a:t>
          </a:r>
        </a:p>
      </dgm:t>
    </dgm:pt>
    <dgm:pt modelId="{6BECBA41-1CAC-4F94-8BAF-9D72B90283E6}" type="parTrans" cxnId="{4E9E81BC-07E6-4282-850D-911FB49FB06E}">
      <dgm:prSet/>
      <dgm:spPr/>
      <dgm:t>
        <a:bodyPr/>
        <a:lstStyle/>
        <a:p>
          <a:endParaRPr lang="cs-CZ"/>
        </a:p>
      </dgm:t>
    </dgm:pt>
    <dgm:pt modelId="{9B458B1F-E3C5-433A-BDDF-D8E9F7A4DF0B}" type="sibTrans" cxnId="{4E9E81BC-07E6-4282-850D-911FB49FB06E}">
      <dgm:prSet/>
      <dgm:spPr/>
      <dgm:t>
        <a:bodyPr/>
        <a:lstStyle/>
        <a:p>
          <a:endParaRPr lang="cs-CZ"/>
        </a:p>
      </dgm:t>
    </dgm:pt>
    <dgm:pt modelId="{ED4C891A-35CE-4544-8C3C-05CE46184F3A}">
      <dgm:prSet/>
      <dgm:spPr/>
      <dgm:t>
        <a:bodyPr/>
        <a:lstStyle/>
        <a:p>
          <a:r>
            <a:rPr lang="cs-CZ" dirty="0" err="1"/>
            <a:t>Physical</a:t>
          </a:r>
          <a:r>
            <a:rPr lang="cs-CZ" dirty="0"/>
            <a:t> </a:t>
          </a:r>
          <a:r>
            <a:rPr lang="cs-CZ" dirty="0" err="1"/>
            <a:t>determinants</a:t>
          </a:r>
          <a:endParaRPr lang="cs-CZ" dirty="0"/>
        </a:p>
      </dgm:t>
    </dgm:pt>
    <dgm:pt modelId="{0B250BCF-9A1E-44B8-B0FD-BC7A40AC0007}" type="parTrans" cxnId="{DA1F5500-17E5-4949-9AC3-E737A6F59D33}">
      <dgm:prSet/>
      <dgm:spPr/>
      <dgm:t>
        <a:bodyPr/>
        <a:lstStyle/>
        <a:p>
          <a:endParaRPr lang="cs-CZ"/>
        </a:p>
      </dgm:t>
    </dgm:pt>
    <dgm:pt modelId="{B51854ED-D94A-4DBF-BEC0-C43948167A2F}" type="sibTrans" cxnId="{DA1F5500-17E5-4949-9AC3-E737A6F59D33}">
      <dgm:prSet/>
      <dgm:spPr/>
      <dgm:t>
        <a:bodyPr/>
        <a:lstStyle/>
        <a:p>
          <a:endParaRPr lang="cs-CZ"/>
        </a:p>
      </dgm:t>
    </dgm:pt>
    <dgm:pt modelId="{D78569FE-384E-4E8E-BB7D-DFEAFFC72335}">
      <dgm:prSet/>
      <dgm:spPr/>
      <dgm:t>
        <a:bodyPr/>
        <a:lstStyle/>
        <a:p>
          <a:r>
            <a:rPr lang="cs-CZ"/>
            <a:t>Healthcare</a:t>
          </a:r>
        </a:p>
      </dgm:t>
    </dgm:pt>
    <dgm:pt modelId="{6802BF96-E7AE-4D39-9272-EF176F5C9181}" type="parTrans" cxnId="{826790E6-A377-49E2-B2BE-DC7A00D1778E}">
      <dgm:prSet/>
      <dgm:spPr/>
      <dgm:t>
        <a:bodyPr/>
        <a:lstStyle/>
        <a:p>
          <a:endParaRPr lang="cs-CZ"/>
        </a:p>
      </dgm:t>
    </dgm:pt>
    <dgm:pt modelId="{D15A95D9-43BE-4B6B-B649-B7EFCBE31A20}" type="sibTrans" cxnId="{826790E6-A377-49E2-B2BE-DC7A00D1778E}">
      <dgm:prSet/>
      <dgm:spPr/>
      <dgm:t>
        <a:bodyPr/>
        <a:lstStyle/>
        <a:p>
          <a:endParaRPr lang="cs-CZ"/>
        </a:p>
      </dgm:t>
    </dgm:pt>
    <dgm:pt modelId="{ACFAC721-0957-40DF-8B9B-906CCDE83CAB}">
      <dgm:prSet/>
      <dgm:spPr/>
      <dgm:t>
        <a:bodyPr/>
        <a:lstStyle/>
        <a:p>
          <a:r>
            <a:rPr lang="en-US" b="0" i="0"/>
            <a:t>Individual Behavior</a:t>
          </a:r>
          <a:endParaRPr lang="cs-CZ"/>
        </a:p>
      </dgm:t>
    </dgm:pt>
    <dgm:pt modelId="{950850E4-2949-46A6-90CF-A1DCE1EC229A}" type="parTrans" cxnId="{4317F0C5-8799-4D6D-B030-9C78BB5845DC}">
      <dgm:prSet/>
      <dgm:spPr/>
      <dgm:t>
        <a:bodyPr/>
        <a:lstStyle/>
        <a:p>
          <a:endParaRPr lang="cs-CZ"/>
        </a:p>
      </dgm:t>
    </dgm:pt>
    <dgm:pt modelId="{8406395C-4A9A-4E7E-8664-EB58C0B0AC8B}" type="sibTrans" cxnId="{4317F0C5-8799-4D6D-B030-9C78BB5845DC}">
      <dgm:prSet/>
      <dgm:spPr/>
      <dgm:t>
        <a:bodyPr/>
        <a:lstStyle/>
        <a:p>
          <a:endParaRPr lang="cs-CZ"/>
        </a:p>
      </dgm:t>
    </dgm:pt>
    <dgm:pt modelId="{AEC27304-1A3E-44CF-BC65-B282958D27F4}" type="pres">
      <dgm:prSet presAssocID="{08619860-47A2-4398-952E-F9680DD3931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9D977B1-51B1-498C-A647-8B6E548F21C4}" type="pres">
      <dgm:prSet presAssocID="{08619860-47A2-4398-952E-F9680DD39319}" presName="children" presStyleCnt="0"/>
      <dgm:spPr/>
    </dgm:pt>
    <dgm:pt modelId="{78A266F7-E133-4F91-A682-CA7DCD010FD2}" type="pres">
      <dgm:prSet presAssocID="{08619860-47A2-4398-952E-F9680DD39319}" presName="childPlaceholder" presStyleCnt="0"/>
      <dgm:spPr/>
    </dgm:pt>
    <dgm:pt modelId="{DE239BF1-0AD6-4512-BB01-D775C70086CE}" type="pres">
      <dgm:prSet presAssocID="{08619860-47A2-4398-952E-F9680DD39319}" presName="circle" presStyleCnt="0"/>
      <dgm:spPr/>
    </dgm:pt>
    <dgm:pt modelId="{2FD62F4A-38AC-4D03-9464-687E6D8C6F5B}" type="pres">
      <dgm:prSet presAssocID="{08619860-47A2-4398-952E-F9680DD39319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E0113BD-AB70-49F6-BAA6-0294C62B80D3}" type="pres">
      <dgm:prSet presAssocID="{08619860-47A2-4398-952E-F9680DD39319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650ADE51-7E98-46A2-A30C-0EC3F66B2A7D}" type="pres">
      <dgm:prSet presAssocID="{08619860-47A2-4398-952E-F9680DD39319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FB801B9-B5D0-40E5-AED5-460AB5476E13}" type="pres">
      <dgm:prSet presAssocID="{08619860-47A2-4398-952E-F9680DD39319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398CE2C-F078-4437-9E1B-E5DDDFE5D603}" type="pres">
      <dgm:prSet presAssocID="{08619860-47A2-4398-952E-F9680DD39319}" presName="quadrantPlaceholder" presStyleCnt="0"/>
      <dgm:spPr/>
    </dgm:pt>
    <dgm:pt modelId="{8D98777A-2818-490D-82D0-46CA8DDD792A}" type="pres">
      <dgm:prSet presAssocID="{08619860-47A2-4398-952E-F9680DD39319}" presName="center1" presStyleLbl="fgShp" presStyleIdx="0" presStyleCnt="2"/>
      <dgm:spPr/>
    </dgm:pt>
    <dgm:pt modelId="{5492D3F8-0C66-4DDD-AB95-DC3BA612852E}" type="pres">
      <dgm:prSet presAssocID="{08619860-47A2-4398-952E-F9680DD39319}" presName="center2" presStyleLbl="fgShp" presStyleIdx="1" presStyleCnt="2"/>
      <dgm:spPr/>
    </dgm:pt>
  </dgm:ptLst>
  <dgm:cxnLst>
    <dgm:cxn modelId="{DA1F5500-17E5-4949-9AC3-E737A6F59D33}" srcId="{08619860-47A2-4398-952E-F9680DD39319}" destId="{ED4C891A-35CE-4544-8C3C-05CE46184F3A}" srcOrd="1" destOrd="0" parTransId="{0B250BCF-9A1E-44B8-B0FD-BC7A40AC0007}" sibTransId="{B51854ED-D94A-4DBF-BEC0-C43948167A2F}"/>
    <dgm:cxn modelId="{B9C9E67F-EF4E-4D84-82C8-AB5B0683A9B5}" type="presOf" srcId="{ED4C891A-35CE-4544-8C3C-05CE46184F3A}" destId="{7E0113BD-AB70-49F6-BAA6-0294C62B80D3}" srcOrd="0" destOrd="0" presId="urn:microsoft.com/office/officeart/2005/8/layout/cycle4"/>
    <dgm:cxn modelId="{A416AA88-2FE0-4BC5-B56F-A7DA6F9A7DFA}" type="presOf" srcId="{D78569FE-384E-4E8E-BB7D-DFEAFFC72335}" destId="{650ADE51-7E98-46A2-A30C-0EC3F66B2A7D}" srcOrd="0" destOrd="0" presId="urn:microsoft.com/office/officeart/2005/8/layout/cycle4"/>
    <dgm:cxn modelId="{E5329790-E980-47FB-889F-D9A5C75559A4}" type="presOf" srcId="{08619860-47A2-4398-952E-F9680DD39319}" destId="{AEC27304-1A3E-44CF-BC65-B282958D27F4}" srcOrd="0" destOrd="0" presId="urn:microsoft.com/office/officeart/2005/8/layout/cycle4"/>
    <dgm:cxn modelId="{0FC0E7A8-8B5A-48B0-B103-0BB294C2D654}" type="presOf" srcId="{ACFAC721-0957-40DF-8B9B-906CCDE83CAB}" destId="{CFB801B9-B5D0-40E5-AED5-460AB5476E13}" srcOrd="0" destOrd="0" presId="urn:microsoft.com/office/officeart/2005/8/layout/cycle4"/>
    <dgm:cxn modelId="{B3BC0FBB-1CC4-4A7E-977C-E0301F125CCB}" type="presOf" srcId="{3D9A00D2-C175-457A-9B41-6E892D2AD5C5}" destId="{2FD62F4A-38AC-4D03-9464-687E6D8C6F5B}" srcOrd="0" destOrd="0" presId="urn:microsoft.com/office/officeart/2005/8/layout/cycle4"/>
    <dgm:cxn modelId="{4E9E81BC-07E6-4282-850D-911FB49FB06E}" srcId="{08619860-47A2-4398-952E-F9680DD39319}" destId="{3D9A00D2-C175-457A-9B41-6E892D2AD5C5}" srcOrd="0" destOrd="0" parTransId="{6BECBA41-1CAC-4F94-8BAF-9D72B90283E6}" sibTransId="{9B458B1F-E3C5-433A-BDDF-D8E9F7A4DF0B}"/>
    <dgm:cxn modelId="{4317F0C5-8799-4D6D-B030-9C78BB5845DC}" srcId="{08619860-47A2-4398-952E-F9680DD39319}" destId="{ACFAC721-0957-40DF-8B9B-906CCDE83CAB}" srcOrd="3" destOrd="0" parTransId="{950850E4-2949-46A6-90CF-A1DCE1EC229A}" sibTransId="{8406395C-4A9A-4E7E-8664-EB58C0B0AC8B}"/>
    <dgm:cxn modelId="{826790E6-A377-49E2-B2BE-DC7A00D1778E}" srcId="{08619860-47A2-4398-952E-F9680DD39319}" destId="{D78569FE-384E-4E8E-BB7D-DFEAFFC72335}" srcOrd="2" destOrd="0" parTransId="{6802BF96-E7AE-4D39-9272-EF176F5C9181}" sibTransId="{D15A95D9-43BE-4B6B-B649-B7EFCBE31A20}"/>
    <dgm:cxn modelId="{68504554-90F9-4E4B-8C9A-8D3461FFF573}" type="presParOf" srcId="{AEC27304-1A3E-44CF-BC65-B282958D27F4}" destId="{E9D977B1-51B1-498C-A647-8B6E548F21C4}" srcOrd="0" destOrd="0" presId="urn:microsoft.com/office/officeart/2005/8/layout/cycle4"/>
    <dgm:cxn modelId="{981ECFC7-01CC-4FE7-A3A6-0115D71A9DCA}" type="presParOf" srcId="{E9D977B1-51B1-498C-A647-8B6E548F21C4}" destId="{78A266F7-E133-4F91-A682-CA7DCD010FD2}" srcOrd="0" destOrd="0" presId="urn:microsoft.com/office/officeart/2005/8/layout/cycle4"/>
    <dgm:cxn modelId="{B4B018E9-59DB-49CF-9202-BC8E46BB6553}" type="presParOf" srcId="{AEC27304-1A3E-44CF-BC65-B282958D27F4}" destId="{DE239BF1-0AD6-4512-BB01-D775C70086CE}" srcOrd="1" destOrd="0" presId="urn:microsoft.com/office/officeart/2005/8/layout/cycle4"/>
    <dgm:cxn modelId="{17E9E432-8EA7-4985-B5C8-3450538D9C56}" type="presParOf" srcId="{DE239BF1-0AD6-4512-BB01-D775C70086CE}" destId="{2FD62F4A-38AC-4D03-9464-687E6D8C6F5B}" srcOrd="0" destOrd="0" presId="urn:microsoft.com/office/officeart/2005/8/layout/cycle4"/>
    <dgm:cxn modelId="{5F916516-E296-44C0-8652-EC7239A7F5F0}" type="presParOf" srcId="{DE239BF1-0AD6-4512-BB01-D775C70086CE}" destId="{7E0113BD-AB70-49F6-BAA6-0294C62B80D3}" srcOrd="1" destOrd="0" presId="urn:microsoft.com/office/officeart/2005/8/layout/cycle4"/>
    <dgm:cxn modelId="{6BB15502-4F4E-4D0B-9452-A946D83C2F9A}" type="presParOf" srcId="{DE239BF1-0AD6-4512-BB01-D775C70086CE}" destId="{650ADE51-7E98-46A2-A30C-0EC3F66B2A7D}" srcOrd="2" destOrd="0" presId="urn:microsoft.com/office/officeart/2005/8/layout/cycle4"/>
    <dgm:cxn modelId="{A7E41727-7ABA-47C5-A644-3DFBA53642AF}" type="presParOf" srcId="{DE239BF1-0AD6-4512-BB01-D775C70086CE}" destId="{CFB801B9-B5D0-40E5-AED5-460AB5476E13}" srcOrd="3" destOrd="0" presId="urn:microsoft.com/office/officeart/2005/8/layout/cycle4"/>
    <dgm:cxn modelId="{CA1B2ABF-7443-4636-81B1-60A4AD87A645}" type="presParOf" srcId="{DE239BF1-0AD6-4512-BB01-D775C70086CE}" destId="{F398CE2C-F078-4437-9E1B-E5DDDFE5D603}" srcOrd="4" destOrd="0" presId="urn:microsoft.com/office/officeart/2005/8/layout/cycle4"/>
    <dgm:cxn modelId="{9118C298-952E-4F35-8F6D-94BE75C3AE00}" type="presParOf" srcId="{AEC27304-1A3E-44CF-BC65-B282958D27F4}" destId="{8D98777A-2818-490D-82D0-46CA8DDD792A}" srcOrd="2" destOrd="0" presId="urn:microsoft.com/office/officeart/2005/8/layout/cycle4"/>
    <dgm:cxn modelId="{06FFAA3C-6179-4F1F-9DA5-4F34675024A0}" type="presParOf" srcId="{AEC27304-1A3E-44CF-BC65-B282958D27F4}" destId="{5492D3F8-0C66-4DDD-AB95-DC3BA612852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F64549-BC1C-4515-BDB2-28828B34275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6AB88D10-BD54-46E0-84BA-3B30E296FDC5}">
      <dgm:prSet/>
      <dgm:spPr/>
      <dgm:t>
        <a:bodyPr/>
        <a:lstStyle/>
        <a:p>
          <a:r>
            <a:rPr lang="en-US"/>
            <a:t>the social and economic environment,</a:t>
          </a:r>
          <a:endParaRPr lang="cs-CZ"/>
        </a:p>
      </dgm:t>
    </dgm:pt>
    <dgm:pt modelId="{3B858AF8-B776-422B-BF2D-6005A8522985}" type="parTrans" cxnId="{F81C6A0D-D0E0-41AC-922B-972605F4E547}">
      <dgm:prSet/>
      <dgm:spPr/>
      <dgm:t>
        <a:bodyPr/>
        <a:lstStyle/>
        <a:p>
          <a:endParaRPr lang="cs-CZ"/>
        </a:p>
      </dgm:t>
    </dgm:pt>
    <dgm:pt modelId="{E488F9DD-4974-493A-A6FA-029177AFBD65}" type="sibTrans" cxnId="{F81C6A0D-D0E0-41AC-922B-972605F4E547}">
      <dgm:prSet/>
      <dgm:spPr/>
      <dgm:t>
        <a:bodyPr/>
        <a:lstStyle/>
        <a:p>
          <a:endParaRPr lang="cs-CZ"/>
        </a:p>
      </dgm:t>
    </dgm:pt>
    <dgm:pt modelId="{15F3A181-5AD6-456E-964A-5AA4C00BB8EF}">
      <dgm:prSet/>
      <dgm:spPr/>
      <dgm:t>
        <a:bodyPr/>
        <a:lstStyle/>
        <a:p>
          <a:r>
            <a:rPr lang="en-US"/>
            <a:t>the physical environment, and</a:t>
          </a:r>
          <a:endParaRPr lang="cs-CZ"/>
        </a:p>
      </dgm:t>
    </dgm:pt>
    <dgm:pt modelId="{4912CE27-0E70-4048-8CE9-34E47E48B177}" type="parTrans" cxnId="{E0CA644A-5DD1-4553-BF0E-15227985FBB6}">
      <dgm:prSet/>
      <dgm:spPr/>
      <dgm:t>
        <a:bodyPr/>
        <a:lstStyle/>
        <a:p>
          <a:endParaRPr lang="cs-CZ"/>
        </a:p>
      </dgm:t>
    </dgm:pt>
    <dgm:pt modelId="{278E643F-5710-40D7-B97E-647D9B963833}" type="sibTrans" cxnId="{E0CA644A-5DD1-4553-BF0E-15227985FBB6}">
      <dgm:prSet/>
      <dgm:spPr/>
      <dgm:t>
        <a:bodyPr/>
        <a:lstStyle/>
        <a:p>
          <a:endParaRPr lang="cs-CZ"/>
        </a:p>
      </dgm:t>
    </dgm:pt>
    <dgm:pt modelId="{1A05B615-AB34-4F68-8781-ED7090A03623}">
      <dgm:prSet/>
      <dgm:spPr/>
      <dgm:t>
        <a:bodyPr/>
        <a:lstStyle/>
        <a:p>
          <a:r>
            <a:rPr lang="en-US"/>
            <a:t>the person’s individual characteristics and behaviours.</a:t>
          </a:r>
          <a:endParaRPr lang="cs-CZ"/>
        </a:p>
      </dgm:t>
    </dgm:pt>
    <dgm:pt modelId="{96E28DEA-D7E2-450C-BB4D-A1B7F0AB960B}" type="parTrans" cxnId="{74B43561-13AE-4F0A-ABFE-26A4B6080356}">
      <dgm:prSet/>
      <dgm:spPr/>
      <dgm:t>
        <a:bodyPr/>
        <a:lstStyle/>
        <a:p>
          <a:endParaRPr lang="cs-CZ"/>
        </a:p>
      </dgm:t>
    </dgm:pt>
    <dgm:pt modelId="{59AE2A26-1D8C-46C2-9082-100862191999}" type="sibTrans" cxnId="{74B43561-13AE-4F0A-ABFE-26A4B6080356}">
      <dgm:prSet/>
      <dgm:spPr/>
      <dgm:t>
        <a:bodyPr/>
        <a:lstStyle/>
        <a:p>
          <a:endParaRPr lang="cs-CZ"/>
        </a:p>
      </dgm:t>
    </dgm:pt>
    <dgm:pt modelId="{7EB705CA-2BAF-498B-AE2D-9A9BC8145D4D}" type="pres">
      <dgm:prSet presAssocID="{6AF64549-BC1C-4515-BDB2-28828B342751}" presName="compositeShape" presStyleCnt="0">
        <dgm:presLayoutVars>
          <dgm:chMax val="7"/>
          <dgm:dir/>
          <dgm:resizeHandles val="exact"/>
        </dgm:presLayoutVars>
      </dgm:prSet>
      <dgm:spPr/>
    </dgm:pt>
    <dgm:pt modelId="{DF4A4710-86DD-468B-AF79-345A8F5CB203}" type="pres">
      <dgm:prSet presAssocID="{6AB88D10-BD54-46E0-84BA-3B30E296FDC5}" presName="circ1" presStyleLbl="vennNode1" presStyleIdx="0" presStyleCnt="3"/>
      <dgm:spPr/>
    </dgm:pt>
    <dgm:pt modelId="{06654973-A1D5-485A-AD34-0085B86FA7AA}" type="pres">
      <dgm:prSet presAssocID="{6AB88D10-BD54-46E0-84BA-3B30E296FDC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1D0BF00-B09F-406F-BCB1-DB241741927B}" type="pres">
      <dgm:prSet presAssocID="{15F3A181-5AD6-456E-964A-5AA4C00BB8EF}" presName="circ2" presStyleLbl="vennNode1" presStyleIdx="1" presStyleCnt="3"/>
      <dgm:spPr/>
    </dgm:pt>
    <dgm:pt modelId="{70AB4272-C11A-4DC0-9351-F339498EF9BC}" type="pres">
      <dgm:prSet presAssocID="{15F3A181-5AD6-456E-964A-5AA4C00BB8E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34C666F-991F-4616-BA2E-529EA192A246}" type="pres">
      <dgm:prSet presAssocID="{1A05B615-AB34-4F68-8781-ED7090A03623}" presName="circ3" presStyleLbl="vennNode1" presStyleIdx="2" presStyleCnt="3"/>
      <dgm:spPr/>
    </dgm:pt>
    <dgm:pt modelId="{2000E9E3-DFC9-4158-8DDD-510393FA91FF}" type="pres">
      <dgm:prSet presAssocID="{1A05B615-AB34-4F68-8781-ED7090A0362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81C6A0D-D0E0-41AC-922B-972605F4E547}" srcId="{6AF64549-BC1C-4515-BDB2-28828B342751}" destId="{6AB88D10-BD54-46E0-84BA-3B30E296FDC5}" srcOrd="0" destOrd="0" parTransId="{3B858AF8-B776-422B-BF2D-6005A8522985}" sibTransId="{E488F9DD-4974-493A-A6FA-029177AFBD65}"/>
    <dgm:cxn modelId="{74B43561-13AE-4F0A-ABFE-26A4B6080356}" srcId="{6AF64549-BC1C-4515-BDB2-28828B342751}" destId="{1A05B615-AB34-4F68-8781-ED7090A03623}" srcOrd="2" destOrd="0" parTransId="{96E28DEA-D7E2-450C-BB4D-A1B7F0AB960B}" sibTransId="{59AE2A26-1D8C-46C2-9082-100862191999}"/>
    <dgm:cxn modelId="{E0CA644A-5DD1-4553-BF0E-15227985FBB6}" srcId="{6AF64549-BC1C-4515-BDB2-28828B342751}" destId="{15F3A181-5AD6-456E-964A-5AA4C00BB8EF}" srcOrd="1" destOrd="0" parTransId="{4912CE27-0E70-4048-8CE9-34E47E48B177}" sibTransId="{278E643F-5710-40D7-B97E-647D9B963833}"/>
    <dgm:cxn modelId="{785D1171-B06C-4D53-8965-0338434BCF47}" type="presOf" srcId="{1A05B615-AB34-4F68-8781-ED7090A03623}" destId="{F34C666F-991F-4616-BA2E-529EA192A246}" srcOrd="0" destOrd="0" presId="urn:microsoft.com/office/officeart/2005/8/layout/venn1"/>
    <dgm:cxn modelId="{51F4AE53-9824-49B8-8585-A8F327989285}" type="presOf" srcId="{1A05B615-AB34-4F68-8781-ED7090A03623}" destId="{2000E9E3-DFC9-4158-8DDD-510393FA91FF}" srcOrd="1" destOrd="0" presId="urn:microsoft.com/office/officeart/2005/8/layout/venn1"/>
    <dgm:cxn modelId="{E8EF5D57-196B-4A9C-9DF7-961A3A17CED0}" type="presOf" srcId="{15F3A181-5AD6-456E-964A-5AA4C00BB8EF}" destId="{D1D0BF00-B09F-406F-BCB1-DB241741927B}" srcOrd="0" destOrd="0" presId="urn:microsoft.com/office/officeart/2005/8/layout/venn1"/>
    <dgm:cxn modelId="{C23C6096-FC69-478A-9718-45D96AADA751}" type="presOf" srcId="{15F3A181-5AD6-456E-964A-5AA4C00BB8EF}" destId="{70AB4272-C11A-4DC0-9351-F339498EF9BC}" srcOrd="1" destOrd="0" presId="urn:microsoft.com/office/officeart/2005/8/layout/venn1"/>
    <dgm:cxn modelId="{49DF91E1-E560-4904-926F-2BD77CF3DA6D}" type="presOf" srcId="{6AF64549-BC1C-4515-BDB2-28828B342751}" destId="{7EB705CA-2BAF-498B-AE2D-9A9BC8145D4D}" srcOrd="0" destOrd="0" presId="urn:microsoft.com/office/officeart/2005/8/layout/venn1"/>
    <dgm:cxn modelId="{5F764FE6-F124-4986-B61F-97FB65674239}" type="presOf" srcId="{6AB88D10-BD54-46E0-84BA-3B30E296FDC5}" destId="{06654973-A1D5-485A-AD34-0085B86FA7AA}" srcOrd="1" destOrd="0" presId="urn:microsoft.com/office/officeart/2005/8/layout/venn1"/>
    <dgm:cxn modelId="{41A4C7F1-F811-4D3C-91E8-3AA7E677C7B6}" type="presOf" srcId="{6AB88D10-BD54-46E0-84BA-3B30E296FDC5}" destId="{DF4A4710-86DD-468B-AF79-345A8F5CB203}" srcOrd="0" destOrd="0" presId="urn:microsoft.com/office/officeart/2005/8/layout/venn1"/>
    <dgm:cxn modelId="{9690C330-44A7-48CF-A25C-BAC1D68C968A}" type="presParOf" srcId="{7EB705CA-2BAF-498B-AE2D-9A9BC8145D4D}" destId="{DF4A4710-86DD-468B-AF79-345A8F5CB203}" srcOrd="0" destOrd="0" presId="urn:microsoft.com/office/officeart/2005/8/layout/venn1"/>
    <dgm:cxn modelId="{19B26EE4-D1CD-4555-95FF-12E92B6DA7D7}" type="presParOf" srcId="{7EB705CA-2BAF-498B-AE2D-9A9BC8145D4D}" destId="{06654973-A1D5-485A-AD34-0085B86FA7AA}" srcOrd="1" destOrd="0" presId="urn:microsoft.com/office/officeart/2005/8/layout/venn1"/>
    <dgm:cxn modelId="{B4272699-425C-4589-8353-7CFDF55B5A8F}" type="presParOf" srcId="{7EB705CA-2BAF-498B-AE2D-9A9BC8145D4D}" destId="{D1D0BF00-B09F-406F-BCB1-DB241741927B}" srcOrd="2" destOrd="0" presId="urn:microsoft.com/office/officeart/2005/8/layout/venn1"/>
    <dgm:cxn modelId="{090B44F2-25F2-41D3-875C-CC46DD309F95}" type="presParOf" srcId="{7EB705CA-2BAF-498B-AE2D-9A9BC8145D4D}" destId="{70AB4272-C11A-4DC0-9351-F339498EF9BC}" srcOrd="3" destOrd="0" presId="urn:microsoft.com/office/officeart/2005/8/layout/venn1"/>
    <dgm:cxn modelId="{ADD1EC1B-143C-4BA7-B475-2EA776E61509}" type="presParOf" srcId="{7EB705CA-2BAF-498B-AE2D-9A9BC8145D4D}" destId="{F34C666F-991F-4616-BA2E-529EA192A246}" srcOrd="4" destOrd="0" presId="urn:microsoft.com/office/officeart/2005/8/layout/venn1"/>
    <dgm:cxn modelId="{A6ED6938-85C5-497F-ACC7-2C5C62D06FA3}" type="presParOf" srcId="{7EB705CA-2BAF-498B-AE2D-9A9BC8145D4D}" destId="{2000E9E3-DFC9-4158-8DDD-510393FA91F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18C5E5-D892-42BB-AACF-09CDD351174F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cs-CZ"/>
        </a:p>
      </dgm:t>
    </dgm:pt>
    <dgm:pt modelId="{BCB0D0F3-57E5-4088-ADB5-AE35FC1D5246}">
      <dgm:prSet/>
      <dgm:spPr/>
      <dgm:t>
        <a:bodyPr/>
        <a:lstStyle/>
        <a:p>
          <a:r>
            <a:rPr lang="en-US"/>
            <a:t>Income and social protection</a:t>
          </a:r>
          <a:endParaRPr lang="cs-CZ"/>
        </a:p>
      </dgm:t>
    </dgm:pt>
    <dgm:pt modelId="{4D8FB95D-C398-4474-8BC9-51FAB9E44B03}" type="parTrans" cxnId="{34882E20-2DA1-4E71-A7FC-560E36732DF7}">
      <dgm:prSet/>
      <dgm:spPr/>
      <dgm:t>
        <a:bodyPr/>
        <a:lstStyle/>
        <a:p>
          <a:endParaRPr lang="cs-CZ"/>
        </a:p>
      </dgm:t>
    </dgm:pt>
    <dgm:pt modelId="{382BAEC3-167A-483E-8BF9-7CB753D41B1A}" type="sibTrans" cxnId="{34882E20-2DA1-4E71-A7FC-560E36732DF7}">
      <dgm:prSet/>
      <dgm:spPr/>
      <dgm:t>
        <a:bodyPr/>
        <a:lstStyle/>
        <a:p>
          <a:endParaRPr lang="cs-CZ"/>
        </a:p>
      </dgm:t>
    </dgm:pt>
    <dgm:pt modelId="{D450C3C6-91EC-4FDC-95F3-38685484787D}">
      <dgm:prSet/>
      <dgm:spPr/>
      <dgm:t>
        <a:bodyPr/>
        <a:lstStyle/>
        <a:p>
          <a:r>
            <a:rPr lang="en-US"/>
            <a:t>Education</a:t>
          </a:r>
          <a:endParaRPr lang="cs-CZ"/>
        </a:p>
      </dgm:t>
    </dgm:pt>
    <dgm:pt modelId="{97C0C0DE-C727-4AD4-A3B0-F6139FCF0C8C}" type="parTrans" cxnId="{1B35ADFE-827D-4DD1-ADFE-F48310319D4A}">
      <dgm:prSet/>
      <dgm:spPr/>
      <dgm:t>
        <a:bodyPr/>
        <a:lstStyle/>
        <a:p>
          <a:endParaRPr lang="cs-CZ"/>
        </a:p>
      </dgm:t>
    </dgm:pt>
    <dgm:pt modelId="{E6F52BE2-2FB7-46B8-B974-329542E15353}" type="sibTrans" cxnId="{1B35ADFE-827D-4DD1-ADFE-F48310319D4A}">
      <dgm:prSet/>
      <dgm:spPr/>
      <dgm:t>
        <a:bodyPr/>
        <a:lstStyle/>
        <a:p>
          <a:endParaRPr lang="cs-CZ"/>
        </a:p>
      </dgm:t>
    </dgm:pt>
    <dgm:pt modelId="{556CE49A-C84A-47C4-8FBB-360262B0764A}">
      <dgm:prSet/>
      <dgm:spPr/>
      <dgm:t>
        <a:bodyPr/>
        <a:lstStyle/>
        <a:p>
          <a:r>
            <a:rPr lang="en-US"/>
            <a:t>Unemployment and job security</a:t>
          </a:r>
          <a:endParaRPr lang="cs-CZ"/>
        </a:p>
      </dgm:t>
    </dgm:pt>
    <dgm:pt modelId="{416CEB48-B5A4-4180-9FFB-37F3D66ABFEB}" type="parTrans" cxnId="{90B78095-9DBB-490A-8BBD-4560CBE79954}">
      <dgm:prSet/>
      <dgm:spPr/>
      <dgm:t>
        <a:bodyPr/>
        <a:lstStyle/>
        <a:p>
          <a:endParaRPr lang="cs-CZ"/>
        </a:p>
      </dgm:t>
    </dgm:pt>
    <dgm:pt modelId="{9604D494-EEAB-4C60-A742-76275BEE4128}" type="sibTrans" cxnId="{90B78095-9DBB-490A-8BBD-4560CBE79954}">
      <dgm:prSet/>
      <dgm:spPr/>
      <dgm:t>
        <a:bodyPr/>
        <a:lstStyle/>
        <a:p>
          <a:endParaRPr lang="cs-CZ"/>
        </a:p>
      </dgm:t>
    </dgm:pt>
    <dgm:pt modelId="{882A18A4-8A8C-40AE-A91E-64DD33456AB0}">
      <dgm:prSet/>
      <dgm:spPr/>
      <dgm:t>
        <a:bodyPr/>
        <a:lstStyle/>
        <a:p>
          <a:r>
            <a:rPr lang="en-US"/>
            <a:t>Working life conditions</a:t>
          </a:r>
          <a:endParaRPr lang="cs-CZ"/>
        </a:p>
      </dgm:t>
    </dgm:pt>
    <dgm:pt modelId="{2BA5AC91-0354-490B-86C7-255EDC81412E}" type="parTrans" cxnId="{46406E0F-0B46-4002-9A02-70BD8AD02512}">
      <dgm:prSet/>
      <dgm:spPr/>
      <dgm:t>
        <a:bodyPr/>
        <a:lstStyle/>
        <a:p>
          <a:endParaRPr lang="cs-CZ"/>
        </a:p>
      </dgm:t>
    </dgm:pt>
    <dgm:pt modelId="{A18AA055-8DDE-4104-ACAC-F7CD3C9D514A}" type="sibTrans" cxnId="{46406E0F-0B46-4002-9A02-70BD8AD02512}">
      <dgm:prSet/>
      <dgm:spPr/>
      <dgm:t>
        <a:bodyPr/>
        <a:lstStyle/>
        <a:p>
          <a:endParaRPr lang="cs-CZ"/>
        </a:p>
      </dgm:t>
    </dgm:pt>
    <dgm:pt modelId="{B9EC1C12-3759-426A-914B-303BB78E4BFB}">
      <dgm:prSet/>
      <dgm:spPr/>
      <dgm:t>
        <a:bodyPr/>
        <a:lstStyle/>
        <a:p>
          <a:r>
            <a:rPr lang="en-US"/>
            <a:t>Food insecurity</a:t>
          </a:r>
          <a:endParaRPr lang="cs-CZ"/>
        </a:p>
      </dgm:t>
    </dgm:pt>
    <dgm:pt modelId="{F5ACBE6B-7B8E-47A9-A0DE-8FEF3CE5FBEC}" type="parTrans" cxnId="{80690CC5-45DB-4AFA-B1A2-F87BC3D68D6B}">
      <dgm:prSet/>
      <dgm:spPr/>
      <dgm:t>
        <a:bodyPr/>
        <a:lstStyle/>
        <a:p>
          <a:endParaRPr lang="cs-CZ"/>
        </a:p>
      </dgm:t>
    </dgm:pt>
    <dgm:pt modelId="{61642238-2590-48CC-843C-9FBC98F42B10}" type="sibTrans" cxnId="{80690CC5-45DB-4AFA-B1A2-F87BC3D68D6B}">
      <dgm:prSet/>
      <dgm:spPr/>
      <dgm:t>
        <a:bodyPr/>
        <a:lstStyle/>
        <a:p>
          <a:endParaRPr lang="cs-CZ"/>
        </a:p>
      </dgm:t>
    </dgm:pt>
    <dgm:pt modelId="{CB4E3DC7-989F-48AD-A4E7-2F0003E9398A}">
      <dgm:prSet/>
      <dgm:spPr/>
      <dgm:t>
        <a:bodyPr/>
        <a:lstStyle/>
        <a:p>
          <a:r>
            <a:rPr lang="en-US"/>
            <a:t>Housing, basic amenities and the environment</a:t>
          </a:r>
          <a:endParaRPr lang="cs-CZ"/>
        </a:p>
      </dgm:t>
    </dgm:pt>
    <dgm:pt modelId="{3E9B07C4-BB91-4FA6-8D07-312DBC4918E3}" type="parTrans" cxnId="{21CCA7E5-CCBC-4171-91EA-A2FAFB12E2ED}">
      <dgm:prSet/>
      <dgm:spPr/>
      <dgm:t>
        <a:bodyPr/>
        <a:lstStyle/>
        <a:p>
          <a:endParaRPr lang="cs-CZ"/>
        </a:p>
      </dgm:t>
    </dgm:pt>
    <dgm:pt modelId="{BF051C2C-B581-4322-BF25-739DBF3CECA7}" type="sibTrans" cxnId="{21CCA7E5-CCBC-4171-91EA-A2FAFB12E2ED}">
      <dgm:prSet/>
      <dgm:spPr/>
      <dgm:t>
        <a:bodyPr/>
        <a:lstStyle/>
        <a:p>
          <a:endParaRPr lang="cs-CZ"/>
        </a:p>
      </dgm:t>
    </dgm:pt>
    <dgm:pt modelId="{AEDBDC1F-75D1-44D0-B4C6-1C7AAFA79540}">
      <dgm:prSet/>
      <dgm:spPr/>
      <dgm:t>
        <a:bodyPr/>
        <a:lstStyle/>
        <a:p>
          <a:r>
            <a:rPr lang="en-US"/>
            <a:t>Early childhood development</a:t>
          </a:r>
          <a:endParaRPr lang="cs-CZ"/>
        </a:p>
      </dgm:t>
    </dgm:pt>
    <dgm:pt modelId="{FDC8F7B1-0055-4D34-9310-CDE63DEE5A1C}" type="parTrans" cxnId="{E4BA32A3-75E9-4670-8DEB-CB6D7BF8F84D}">
      <dgm:prSet/>
      <dgm:spPr/>
      <dgm:t>
        <a:bodyPr/>
        <a:lstStyle/>
        <a:p>
          <a:endParaRPr lang="cs-CZ"/>
        </a:p>
      </dgm:t>
    </dgm:pt>
    <dgm:pt modelId="{60A45951-273F-483D-89BB-FD6AB012CC09}" type="sibTrans" cxnId="{E4BA32A3-75E9-4670-8DEB-CB6D7BF8F84D}">
      <dgm:prSet/>
      <dgm:spPr/>
      <dgm:t>
        <a:bodyPr/>
        <a:lstStyle/>
        <a:p>
          <a:endParaRPr lang="cs-CZ"/>
        </a:p>
      </dgm:t>
    </dgm:pt>
    <dgm:pt modelId="{31C13858-4891-42DF-ABEE-61F51BEA3D4F}">
      <dgm:prSet/>
      <dgm:spPr/>
      <dgm:t>
        <a:bodyPr/>
        <a:lstStyle/>
        <a:p>
          <a:r>
            <a:rPr lang="en-US"/>
            <a:t>Social support and inclusion</a:t>
          </a:r>
          <a:endParaRPr lang="cs-CZ"/>
        </a:p>
      </dgm:t>
    </dgm:pt>
    <dgm:pt modelId="{A65ADB23-2C79-4815-AB0E-9233ACFE5A13}" type="parTrans" cxnId="{93F5A289-0EAE-4CA9-B7B5-FA56DF7AAA1E}">
      <dgm:prSet/>
      <dgm:spPr/>
      <dgm:t>
        <a:bodyPr/>
        <a:lstStyle/>
        <a:p>
          <a:endParaRPr lang="cs-CZ"/>
        </a:p>
      </dgm:t>
    </dgm:pt>
    <dgm:pt modelId="{183F2051-A2E8-4FE9-8EB9-39B0F4362601}" type="sibTrans" cxnId="{93F5A289-0EAE-4CA9-B7B5-FA56DF7AAA1E}">
      <dgm:prSet/>
      <dgm:spPr/>
      <dgm:t>
        <a:bodyPr/>
        <a:lstStyle/>
        <a:p>
          <a:endParaRPr lang="cs-CZ"/>
        </a:p>
      </dgm:t>
    </dgm:pt>
    <dgm:pt modelId="{ADD65751-B0C0-439D-92D5-4DE5355F8F85}">
      <dgm:prSet/>
      <dgm:spPr/>
      <dgm:t>
        <a:bodyPr/>
        <a:lstStyle/>
        <a:p>
          <a:r>
            <a:rPr lang="en-US"/>
            <a:t>Structural conflict</a:t>
          </a:r>
          <a:endParaRPr lang="cs-CZ"/>
        </a:p>
      </dgm:t>
    </dgm:pt>
    <dgm:pt modelId="{EC58B9FA-620B-46E2-B383-CDD0A38E6F34}" type="parTrans" cxnId="{3B8CD8B5-321F-4B12-9E20-50A2BA17AAA3}">
      <dgm:prSet/>
      <dgm:spPr/>
      <dgm:t>
        <a:bodyPr/>
        <a:lstStyle/>
        <a:p>
          <a:endParaRPr lang="cs-CZ"/>
        </a:p>
      </dgm:t>
    </dgm:pt>
    <dgm:pt modelId="{A7A9DDEA-4FA2-4B93-BBEA-25367787A519}" type="sibTrans" cxnId="{3B8CD8B5-321F-4B12-9E20-50A2BA17AAA3}">
      <dgm:prSet/>
      <dgm:spPr/>
      <dgm:t>
        <a:bodyPr/>
        <a:lstStyle/>
        <a:p>
          <a:endParaRPr lang="cs-CZ"/>
        </a:p>
      </dgm:t>
    </dgm:pt>
    <dgm:pt modelId="{8AEA7B3B-4249-4092-837B-213C4801B792}">
      <dgm:prSet/>
      <dgm:spPr/>
      <dgm:t>
        <a:bodyPr/>
        <a:lstStyle/>
        <a:p>
          <a:r>
            <a:rPr lang="en-US"/>
            <a:t>Access to affordable health services of decent quality.</a:t>
          </a:r>
          <a:endParaRPr lang="cs-CZ"/>
        </a:p>
      </dgm:t>
    </dgm:pt>
    <dgm:pt modelId="{DA434EB9-0091-4F7F-9136-18501774C3C7}" type="parTrans" cxnId="{3C448CC2-5F33-42D8-8A2F-BC484CA30813}">
      <dgm:prSet/>
      <dgm:spPr/>
      <dgm:t>
        <a:bodyPr/>
        <a:lstStyle/>
        <a:p>
          <a:endParaRPr lang="cs-CZ"/>
        </a:p>
      </dgm:t>
    </dgm:pt>
    <dgm:pt modelId="{DC3E7011-DC49-4F7F-9297-93B94089402A}" type="sibTrans" cxnId="{3C448CC2-5F33-42D8-8A2F-BC484CA30813}">
      <dgm:prSet/>
      <dgm:spPr/>
      <dgm:t>
        <a:bodyPr/>
        <a:lstStyle/>
        <a:p>
          <a:endParaRPr lang="cs-CZ"/>
        </a:p>
      </dgm:t>
    </dgm:pt>
    <dgm:pt modelId="{25CE2CF4-9D5A-4D22-AE6E-1C3B58A85B14}" type="pres">
      <dgm:prSet presAssocID="{BB18C5E5-D892-42BB-AACF-09CDD351174F}" presName="linear" presStyleCnt="0">
        <dgm:presLayoutVars>
          <dgm:animLvl val="lvl"/>
          <dgm:resizeHandles val="exact"/>
        </dgm:presLayoutVars>
      </dgm:prSet>
      <dgm:spPr/>
    </dgm:pt>
    <dgm:pt modelId="{A889667A-AFED-446A-B794-BA3A021E7D59}" type="pres">
      <dgm:prSet presAssocID="{BCB0D0F3-57E5-4088-ADB5-AE35FC1D5246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B5B191D9-BB27-4A60-85A8-30C0926BC41C}" type="pres">
      <dgm:prSet presAssocID="{382BAEC3-167A-483E-8BF9-7CB753D41B1A}" presName="spacer" presStyleCnt="0"/>
      <dgm:spPr/>
    </dgm:pt>
    <dgm:pt modelId="{845ACE81-82A3-4E3C-9B4C-7CCC656BAFD6}" type="pres">
      <dgm:prSet presAssocID="{D450C3C6-91EC-4FDC-95F3-38685484787D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C586D90E-F043-4683-9784-DC0A87E19B7A}" type="pres">
      <dgm:prSet presAssocID="{E6F52BE2-2FB7-46B8-B974-329542E15353}" presName="spacer" presStyleCnt="0"/>
      <dgm:spPr/>
    </dgm:pt>
    <dgm:pt modelId="{0F426BB9-B638-479B-BB79-9AD1051AFCCB}" type="pres">
      <dgm:prSet presAssocID="{556CE49A-C84A-47C4-8FBB-360262B0764A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3CEF807B-556F-4942-87A4-D8AB14617535}" type="pres">
      <dgm:prSet presAssocID="{9604D494-EEAB-4C60-A742-76275BEE4128}" presName="spacer" presStyleCnt="0"/>
      <dgm:spPr/>
    </dgm:pt>
    <dgm:pt modelId="{6B5208B8-347B-4ACE-8F90-1DB39A97E58C}" type="pres">
      <dgm:prSet presAssocID="{882A18A4-8A8C-40AE-A91E-64DD33456AB0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F43B9D5E-677E-4D86-B13A-3E269F2F66DC}" type="pres">
      <dgm:prSet presAssocID="{A18AA055-8DDE-4104-ACAC-F7CD3C9D514A}" presName="spacer" presStyleCnt="0"/>
      <dgm:spPr/>
    </dgm:pt>
    <dgm:pt modelId="{6DFD717A-F914-4717-A01C-E959BD4161AA}" type="pres">
      <dgm:prSet presAssocID="{B9EC1C12-3759-426A-914B-303BB78E4BFB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6FC1EBC6-AD2A-4478-A17B-894DDBC5CFB1}" type="pres">
      <dgm:prSet presAssocID="{61642238-2590-48CC-843C-9FBC98F42B10}" presName="spacer" presStyleCnt="0"/>
      <dgm:spPr/>
    </dgm:pt>
    <dgm:pt modelId="{495CE880-ED3E-4C7F-ACB9-20C8C327DAEF}" type="pres">
      <dgm:prSet presAssocID="{CB4E3DC7-989F-48AD-A4E7-2F0003E9398A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9881663D-8D0E-4B64-AC33-446396B92CB7}" type="pres">
      <dgm:prSet presAssocID="{BF051C2C-B581-4322-BF25-739DBF3CECA7}" presName="spacer" presStyleCnt="0"/>
      <dgm:spPr/>
    </dgm:pt>
    <dgm:pt modelId="{5079DEA7-431B-4CE9-B891-7074091A4B62}" type="pres">
      <dgm:prSet presAssocID="{AEDBDC1F-75D1-44D0-B4C6-1C7AAFA79540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4FAB0FD6-26A4-43ED-B7B2-937BE6C4554C}" type="pres">
      <dgm:prSet presAssocID="{60A45951-273F-483D-89BB-FD6AB012CC09}" presName="spacer" presStyleCnt="0"/>
      <dgm:spPr/>
    </dgm:pt>
    <dgm:pt modelId="{643A8D8F-409B-4C01-B0A3-8926E5223416}" type="pres">
      <dgm:prSet presAssocID="{31C13858-4891-42DF-ABEE-61F51BEA3D4F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58375BCC-058B-4CC8-8BC6-5BB67050B524}" type="pres">
      <dgm:prSet presAssocID="{183F2051-A2E8-4FE9-8EB9-39B0F4362601}" presName="spacer" presStyleCnt="0"/>
      <dgm:spPr/>
    </dgm:pt>
    <dgm:pt modelId="{3E1ADEEB-639E-40FF-AF67-4A6B9FF640DE}" type="pres">
      <dgm:prSet presAssocID="{ADD65751-B0C0-439D-92D5-4DE5355F8F85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42C35D89-670B-430C-9C18-1BDE9EB4991C}" type="pres">
      <dgm:prSet presAssocID="{A7A9DDEA-4FA2-4B93-BBEA-25367787A519}" presName="spacer" presStyleCnt="0"/>
      <dgm:spPr/>
    </dgm:pt>
    <dgm:pt modelId="{AEE0A139-2748-418B-B5CC-6CC9A98CC1B7}" type="pres">
      <dgm:prSet presAssocID="{8AEA7B3B-4249-4092-837B-213C4801B792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46406E0F-0B46-4002-9A02-70BD8AD02512}" srcId="{BB18C5E5-D892-42BB-AACF-09CDD351174F}" destId="{882A18A4-8A8C-40AE-A91E-64DD33456AB0}" srcOrd="3" destOrd="0" parTransId="{2BA5AC91-0354-490B-86C7-255EDC81412E}" sibTransId="{A18AA055-8DDE-4104-ACAC-F7CD3C9D514A}"/>
    <dgm:cxn modelId="{34882E20-2DA1-4E71-A7FC-560E36732DF7}" srcId="{BB18C5E5-D892-42BB-AACF-09CDD351174F}" destId="{BCB0D0F3-57E5-4088-ADB5-AE35FC1D5246}" srcOrd="0" destOrd="0" parTransId="{4D8FB95D-C398-4474-8BC9-51FAB9E44B03}" sibTransId="{382BAEC3-167A-483E-8BF9-7CB753D41B1A}"/>
    <dgm:cxn modelId="{41393F2B-E443-4D1C-8A06-BF5935F98E95}" type="presOf" srcId="{31C13858-4891-42DF-ABEE-61F51BEA3D4F}" destId="{643A8D8F-409B-4C01-B0A3-8926E5223416}" srcOrd="0" destOrd="0" presId="urn:microsoft.com/office/officeart/2005/8/layout/vList2"/>
    <dgm:cxn modelId="{9C70622C-E101-4A14-8F22-DA7777549121}" type="presOf" srcId="{ADD65751-B0C0-439D-92D5-4DE5355F8F85}" destId="{3E1ADEEB-639E-40FF-AF67-4A6B9FF640DE}" srcOrd="0" destOrd="0" presId="urn:microsoft.com/office/officeart/2005/8/layout/vList2"/>
    <dgm:cxn modelId="{46BB2D3D-3AA2-47A0-901D-46DCF06F9C8A}" type="presOf" srcId="{882A18A4-8A8C-40AE-A91E-64DD33456AB0}" destId="{6B5208B8-347B-4ACE-8F90-1DB39A97E58C}" srcOrd="0" destOrd="0" presId="urn:microsoft.com/office/officeart/2005/8/layout/vList2"/>
    <dgm:cxn modelId="{41FE9547-EDAB-43C9-9CCB-927D0CBDF5FA}" type="presOf" srcId="{556CE49A-C84A-47C4-8FBB-360262B0764A}" destId="{0F426BB9-B638-479B-BB79-9AD1051AFCCB}" srcOrd="0" destOrd="0" presId="urn:microsoft.com/office/officeart/2005/8/layout/vList2"/>
    <dgm:cxn modelId="{BDA6064B-9C58-470D-8890-A61ACFBDAC4A}" type="presOf" srcId="{8AEA7B3B-4249-4092-837B-213C4801B792}" destId="{AEE0A139-2748-418B-B5CC-6CC9A98CC1B7}" srcOrd="0" destOrd="0" presId="urn:microsoft.com/office/officeart/2005/8/layout/vList2"/>
    <dgm:cxn modelId="{5FA29F83-8245-4A33-85B0-3BE48EC66A09}" type="presOf" srcId="{BB18C5E5-D892-42BB-AACF-09CDD351174F}" destId="{25CE2CF4-9D5A-4D22-AE6E-1C3B58A85B14}" srcOrd="0" destOrd="0" presId="urn:microsoft.com/office/officeart/2005/8/layout/vList2"/>
    <dgm:cxn modelId="{93F5A289-0EAE-4CA9-B7B5-FA56DF7AAA1E}" srcId="{BB18C5E5-D892-42BB-AACF-09CDD351174F}" destId="{31C13858-4891-42DF-ABEE-61F51BEA3D4F}" srcOrd="7" destOrd="0" parTransId="{A65ADB23-2C79-4815-AB0E-9233ACFE5A13}" sibTransId="{183F2051-A2E8-4FE9-8EB9-39B0F4362601}"/>
    <dgm:cxn modelId="{90B78095-9DBB-490A-8BBD-4560CBE79954}" srcId="{BB18C5E5-D892-42BB-AACF-09CDD351174F}" destId="{556CE49A-C84A-47C4-8FBB-360262B0764A}" srcOrd="2" destOrd="0" parTransId="{416CEB48-B5A4-4180-9FFB-37F3D66ABFEB}" sibTransId="{9604D494-EEAB-4C60-A742-76275BEE4128}"/>
    <dgm:cxn modelId="{9C2887A0-4663-433F-9E68-269CDD8DF6F1}" type="presOf" srcId="{CB4E3DC7-989F-48AD-A4E7-2F0003E9398A}" destId="{495CE880-ED3E-4C7F-ACB9-20C8C327DAEF}" srcOrd="0" destOrd="0" presId="urn:microsoft.com/office/officeart/2005/8/layout/vList2"/>
    <dgm:cxn modelId="{E4BA32A3-75E9-4670-8DEB-CB6D7BF8F84D}" srcId="{BB18C5E5-D892-42BB-AACF-09CDD351174F}" destId="{AEDBDC1F-75D1-44D0-B4C6-1C7AAFA79540}" srcOrd="6" destOrd="0" parTransId="{FDC8F7B1-0055-4D34-9310-CDE63DEE5A1C}" sibTransId="{60A45951-273F-483D-89BB-FD6AB012CC09}"/>
    <dgm:cxn modelId="{3B8CD8B5-321F-4B12-9E20-50A2BA17AAA3}" srcId="{BB18C5E5-D892-42BB-AACF-09CDD351174F}" destId="{ADD65751-B0C0-439D-92D5-4DE5355F8F85}" srcOrd="8" destOrd="0" parTransId="{EC58B9FA-620B-46E2-B383-CDD0A38E6F34}" sibTransId="{A7A9DDEA-4FA2-4B93-BBEA-25367787A519}"/>
    <dgm:cxn modelId="{C95538B9-9466-4FAD-8BF9-B08B6D3A5058}" type="presOf" srcId="{B9EC1C12-3759-426A-914B-303BB78E4BFB}" destId="{6DFD717A-F914-4717-A01C-E959BD4161AA}" srcOrd="0" destOrd="0" presId="urn:microsoft.com/office/officeart/2005/8/layout/vList2"/>
    <dgm:cxn modelId="{3C448CC2-5F33-42D8-8A2F-BC484CA30813}" srcId="{BB18C5E5-D892-42BB-AACF-09CDD351174F}" destId="{8AEA7B3B-4249-4092-837B-213C4801B792}" srcOrd="9" destOrd="0" parTransId="{DA434EB9-0091-4F7F-9136-18501774C3C7}" sibTransId="{DC3E7011-DC49-4F7F-9297-93B94089402A}"/>
    <dgm:cxn modelId="{80690CC5-45DB-4AFA-B1A2-F87BC3D68D6B}" srcId="{BB18C5E5-D892-42BB-AACF-09CDD351174F}" destId="{B9EC1C12-3759-426A-914B-303BB78E4BFB}" srcOrd="4" destOrd="0" parTransId="{F5ACBE6B-7B8E-47A9-A0DE-8FEF3CE5FBEC}" sibTransId="{61642238-2590-48CC-843C-9FBC98F42B10}"/>
    <dgm:cxn modelId="{21CCA7E5-CCBC-4171-91EA-A2FAFB12E2ED}" srcId="{BB18C5E5-D892-42BB-AACF-09CDD351174F}" destId="{CB4E3DC7-989F-48AD-A4E7-2F0003E9398A}" srcOrd="5" destOrd="0" parTransId="{3E9B07C4-BB91-4FA6-8D07-312DBC4918E3}" sibTransId="{BF051C2C-B581-4322-BF25-739DBF3CECA7}"/>
    <dgm:cxn modelId="{3EB90FF0-06B6-4665-94E3-B57B61456558}" type="presOf" srcId="{BCB0D0F3-57E5-4088-ADB5-AE35FC1D5246}" destId="{A889667A-AFED-446A-B794-BA3A021E7D59}" srcOrd="0" destOrd="0" presId="urn:microsoft.com/office/officeart/2005/8/layout/vList2"/>
    <dgm:cxn modelId="{AACFE6F1-A2E5-4E75-A73A-CF9A6C628D96}" type="presOf" srcId="{D450C3C6-91EC-4FDC-95F3-38685484787D}" destId="{845ACE81-82A3-4E3C-9B4C-7CCC656BAFD6}" srcOrd="0" destOrd="0" presId="urn:microsoft.com/office/officeart/2005/8/layout/vList2"/>
    <dgm:cxn modelId="{D47546FE-FBEB-4C1D-BE95-69B484728C02}" type="presOf" srcId="{AEDBDC1F-75D1-44D0-B4C6-1C7AAFA79540}" destId="{5079DEA7-431B-4CE9-B891-7074091A4B62}" srcOrd="0" destOrd="0" presId="urn:microsoft.com/office/officeart/2005/8/layout/vList2"/>
    <dgm:cxn modelId="{1B35ADFE-827D-4DD1-ADFE-F48310319D4A}" srcId="{BB18C5E5-D892-42BB-AACF-09CDD351174F}" destId="{D450C3C6-91EC-4FDC-95F3-38685484787D}" srcOrd="1" destOrd="0" parTransId="{97C0C0DE-C727-4AD4-A3B0-F6139FCF0C8C}" sibTransId="{E6F52BE2-2FB7-46B8-B974-329542E15353}"/>
    <dgm:cxn modelId="{7CC88594-6D62-4C55-8A27-4BCA356CF0D5}" type="presParOf" srcId="{25CE2CF4-9D5A-4D22-AE6E-1C3B58A85B14}" destId="{A889667A-AFED-446A-B794-BA3A021E7D59}" srcOrd="0" destOrd="0" presId="urn:microsoft.com/office/officeart/2005/8/layout/vList2"/>
    <dgm:cxn modelId="{DCB86EBE-962C-4444-8997-C1AFD3431978}" type="presParOf" srcId="{25CE2CF4-9D5A-4D22-AE6E-1C3B58A85B14}" destId="{B5B191D9-BB27-4A60-85A8-30C0926BC41C}" srcOrd="1" destOrd="0" presId="urn:microsoft.com/office/officeart/2005/8/layout/vList2"/>
    <dgm:cxn modelId="{3406DBE2-7D8F-4955-A735-914A9D85D33A}" type="presParOf" srcId="{25CE2CF4-9D5A-4D22-AE6E-1C3B58A85B14}" destId="{845ACE81-82A3-4E3C-9B4C-7CCC656BAFD6}" srcOrd="2" destOrd="0" presId="urn:microsoft.com/office/officeart/2005/8/layout/vList2"/>
    <dgm:cxn modelId="{943CAFBE-9621-46AC-95DF-CF52931F6BF2}" type="presParOf" srcId="{25CE2CF4-9D5A-4D22-AE6E-1C3B58A85B14}" destId="{C586D90E-F043-4683-9784-DC0A87E19B7A}" srcOrd="3" destOrd="0" presId="urn:microsoft.com/office/officeart/2005/8/layout/vList2"/>
    <dgm:cxn modelId="{0EB4E216-3FB5-4C1C-8F49-10A940D4A3C5}" type="presParOf" srcId="{25CE2CF4-9D5A-4D22-AE6E-1C3B58A85B14}" destId="{0F426BB9-B638-479B-BB79-9AD1051AFCCB}" srcOrd="4" destOrd="0" presId="urn:microsoft.com/office/officeart/2005/8/layout/vList2"/>
    <dgm:cxn modelId="{0B50D95F-0FC5-403D-82D4-711520847520}" type="presParOf" srcId="{25CE2CF4-9D5A-4D22-AE6E-1C3B58A85B14}" destId="{3CEF807B-556F-4942-87A4-D8AB14617535}" srcOrd="5" destOrd="0" presId="urn:microsoft.com/office/officeart/2005/8/layout/vList2"/>
    <dgm:cxn modelId="{C90D01C4-E57B-4C8F-8317-0C9123E26C19}" type="presParOf" srcId="{25CE2CF4-9D5A-4D22-AE6E-1C3B58A85B14}" destId="{6B5208B8-347B-4ACE-8F90-1DB39A97E58C}" srcOrd="6" destOrd="0" presId="urn:microsoft.com/office/officeart/2005/8/layout/vList2"/>
    <dgm:cxn modelId="{27B54297-470E-49DA-9506-F4873C598AC8}" type="presParOf" srcId="{25CE2CF4-9D5A-4D22-AE6E-1C3B58A85B14}" destId="{F43B9D5E-677E-4D86-B13A-3E269F2F66DC}" srcOrd="7" destOrd="0" presId="urn:microsoft.com/office/officeart/2005/8/layout/vList2"/>
    <dgm:cxn modelId="{E7E3F1A6-E144-46DA-8828-29BBD1801CC7}" type="presParOf" srcId="{25CE2CF4-9D5A-4D22-AE6E-1C3B58A85B14}" destId="{6DFD717A-F914-4717-A01C-E959BD4161AA}" srcOrd="8" destOrd="0" presId="urn:microsoft.com/office/officeart/2005/8/layout/vList2"/>
    <dgm:cxn modelId="{D2183970-8824-4838-AADE-2A583D8E3770}" type="presParOf" srcId="{25CE2CF4-9D5A-4D22-AE6E-1C3B58A85B14}" destId="{6FC1EBC6-AD2A-4478-A17B-894DDBC5CFB1}" srcOrd="9" destOrd="0" presId="urn:microsoft.com/office/officeart/2005/8/layout/vList2"/>
    <dgm:cxn modelId="{C5D28CC1-BDCF-47D9-A5F2-EA4ACD606C05}" type="presParOf" srcId="{25CE2CF4-9D5A-4D22-AE6E-1C3B58A85B14}" destId="{495CE880-ED3E-4C7F-ACB9-20C8C327DAEF}" srcOrd="10" destOrd="0" presId="urn:microsoft.com/office/officeart/2005/8/layout/vList2"/>
    <dgm:cxn modelId="{FED2E123-4884-48A8-8ABC-7FB13D09765B}" type="presParOf" srcId="{25CE2CF4-9D5A-4D22-AE6E-1C3B58A85B14}" destId="{9881663D-8D0E-4B64-AC33-446396B92CB7}" srcOrd="11" destOrd="0" presId="urn:microsoft.com/office/officeart/2005/8/layout/vList2"/>
    <dgm:cxn modelId="{EFF7008A-33C6-405F-91BA-1D36958193AC}" type="presParOf" srcId="{25CE2CF4-9D5A-4D22-AE6E-1C3B58A85B14}" destId="{5079DEA7-431B-4CE9-B891-7074091A4B62}" srcOrd="12" destOrd="0" presId="urn:microsoft.com/office/officeart/2005/8/layout/vList2"/>
    <dgm:cxn modelId="{776358AA-147C-49BC-A56D-E6D0DDBF4FC3}" type="presParOf" srcId="{25CE2CF4-9D5A-4D22-AE6E-1C3B58A85B14}" destId="{4FAB0FD6-26A4-43ED-B7B2-937BE6C4554C}" srcOrd="13" destOrd="0" presId="urn:microsoft.com/office/officeart/2005/8/layout/vList2"/>
    <dgm:cxn modelId="{564A146A-CE4A-4F6B-A730-8C2E396953F0}" type="presParOf" srcId="{25CE2CF4-9D5A-4D22-AE6E-1C3B58A85B14}" destId="{643A8D8F-409B-4C01-B0A3-8926E5223416}" srcOrd="14" destOrd="0" presId="urn:microsoft.com/office/officeart/2005/8/layout/vList2"/>
    <dgm:cxn modelId="{D1BEC0FD-6D33-43A6-8F74-DC70B6142A0C}" type="presParOf" srcId="{25CE2CF4-9D5A-4D22-AE6E-1C3B58A85B14}" destId="{58375BCC-058B-4CC8-8BC6-5BB67050B524}" srcOrd="15" destOrd="0" presId="urn:microsoft.com/office/officeart/2005/8/layout/vList2"/>
    <dgm:cxn modelId="{664B847D-0999-4330-A278-9F3A3AF33854}" type="presParOf" srcId="{25CE2CF4-9D5A-4D22-AE6E-1C3B58A85B14}" destId="{3E1ADEEB-639E-40FF-AF67-4A6B9FF640DE}" srcOrd="16" destOrd="0" presId="urn:microsoft.com/office/officeart/2005/8/layout/vList2"/>
    <dgm:cxn modelId="{19C56C8B-B58F-462F-B73A-79DF408C4248}" type="presParOf" srcId="{25CE2CF4-9D5A-4D22-AE6E-1C3B58A85B14}" destId="{42C35D89-670B-430C-9C18-1BDE9EB4991C}" srcOrd="17" destOrd="0" presId="urn:microsoft.com/office/officeart/2005/8/layout/vList2"/>
    <dgm:cxn modelId="{529BD815-5537-4A32-B65A-49FB2336685C}" type="presParOf" srcId="{25CE2CF4-9D5A-4D22-AE6E-1C3B58A85B14}" destId="{AEE0A139-2748-418B-B5CC-6CC9A98CC1B7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08D18D0-F0BB-447B-9723-D6F3A9BE94F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5CB08C6-57E2-4218-9ADE-1BDFCDD33734}">
      <dgm:prSet/>
      <dgm:spPr/>
      <dgm:t>
        <a:bodyPr/>
        <a:lstStyle/>
        <a:p>
          <a:r>
            <a:rPr lang="en-US"/>
            <a:t>The context of people’s lives determine their health, and so </a:t>
          </a:r>
          <a:endParaRPr lang="cs-CZ"/>
        </a:p>
      </dgm:t>
    </dgm:pt>
    <dgm:pt modelId="{727B7682-8269-491E-877E-64E6910F5A95}" type="parTrans" cxnId="{E9867675-E7F5-4E52-8C52-293B282F8C14}">
      <dgm:prSet/>
      <dgm:spPr/>
      <dgm:t>
        <a:bodyPr/>
        <a:lstStyle/>
        <a:p>
          <a:endParaRPr lang="cs-CZ"/>
        </a:p>
      </dgm:t>
    </dgm:pt>
    <dgm:pt modelId="{38B338CD-21B7-40BB-8410-D66C695D1A5E}" type="sibTrans" cxnId="{E9867675-E7F5-4E52-8C52-293B282F8C14}">
      <dgm:prSet/>
      <dgm:spPr/>
      <dgm:t>
        <a:bodyPr/>
        <a:lstStyle/>
        <a:p>
          <a:endParaRPr lang="cs-CZ"/>
        </a:p>
      </dgm:t>
    </dgm:pt>
    <dgm:pt modelId="{FFC5EFFE-E8F9-4008-B490-E581121E03B4}">
      <dgm:prSet custT="1"/>
      <dgm:spPr>
        <a:solidFill>
          <a:srgbClr val="FFC000"/>
        </a:solidFill>
      </dgm:spPr>
      <dgm:t>
        <a:bodyPr/>
        <a:lstStyle/>
        <a:p>
          <a:r>
            <a:rPr lang="en-US" sz="2400" b="1" dirty="0"/>
            <a:t>blaming individuals for having poor health or crediting them for good health is inappropriate</a:t>
          </a:r>
          <a:r>
            <a:rPr lang="cs-CZ" sz="2400" b="1" dirty="0"/>
            <a:t>!</a:t>
          </a:r>
          <a:r>
            <a:rPr lang="en-US" sz="2400" b="1" dirty="0"/>
            <a:t> </a:t>
          </a:r>
          <a:endParaRPr lang="cs-CZ" sz="2400" b="1" dirty="0"/>
        </a:p>
      </dgm:t>
    </dgm:pt>
    <dgm:pt modelId="{17B3FFD9-FA01-488E-A469-B96B62395090}" type="parTrans" cxnId="{D1395BDC-2E6F-411D-A5B7-B1E86FC16200}">
      <dgm:prSet/>
      <dgm:spPr/>
      <dgm:t>
        <a:bodyPr/>
        <a:lstStyle/>
        <a:p>
          <a:endParaRPr lang="cs-CZ"/>
        </a:p>
      </dgm:t>
    </dgm:pt>
    <dgm:pt modelId="{3F6E94C0-A754-48CD-B776-DAB2E32A917D}" type="sibTrans" cxnId="{D1395BDC-2E6F-411D-A5B7-B1E86FC16200}">
      <dgm:prSet/>
      <dgm:spPr/>
      <dgm:t>
        <a:bodyPr/>
        <a:lstStyle/>
        <a:p>
          <a:endParaRPr lang="cs-CZ"/>
        </a:p>
      </dgm:t>
    </dgm:pt>
    <dgm:pt modelId="{0E828334-4B60-4311-A2E8-B0634CB88A60}">
      <dgm:prSet/>
      <dgm:spPr/>
      <dgm:t>
        <a:bodyPr/>
        <a:lstStyle/>
        <a:p>
          <a:r>
            <a:rPr lang="en-US"/>
            <a:t>Individuals are unlikely to be able to directly control many of the determinants of health</a:t>
          </a:r>
          <a:r>
            <a:rPr lang="cs-CZ"/>
            <a:t>.</a:t>
          </a:r>
        </a:p>
      </dgm:t>
    </dgm:pt>
    <dgm:pt modelId="{55C21856-8165-4E18-9636-04FCA8E82488}" type="parTrans" cxnId="{5329B9D2-B47B-4B3F-A665-7254D33670C1}">
      <dgm:prSet/>
      <dgm:spPr/>
      <dgm:t>
        <a:bodyPr/>
        <a:lstStyle/>
        <a:p>
          <a:endParaRPr lang="cs-CZ"/>
        </a:p>
      </dgm:t>
    </dgm:pt>
    <dgm:pt modelId="{AD1732D4-7C89-461F-855A-0C891DB7ED3B}" type="sibTrans" cxnId="{5329B9D2-B47B-4B3F-A665-7254D33670C1}">
      <dgm:prSet/>
      <dgm:spPr/>
      <dgm:t>
        <a:bodyPr/>
        <a:lstStyle/>
        <a:p>
          <a:endParaRPr lang="cs-CZ"/>
        </a:p>
      </dgm:t>
    </dgm:pt>
    <dgm:pt modelId="{ACDF866B-BE34-4765-9C02-A506D67127A5}">
      <dgm:prSet/>
      <dgm:spPr/>
      <dgm:t>
        <a:bodyPr/>
        <a:lstStyle/>
        <a:p>
          <a:r>
            <a:rPr lang="cs-CZ" dirty="0"/>
            <a:t>…. </a:t>
          </a:r>
          <a:r>
            <a:rPr lang="cs-CZ" dirty="0" err="1"/>
            <a:t>World</a:t>
          </a:r>
          <a:r>
            <a:rPr lang="cs-CZ" dirty="0"/>
            <a:t> </a:t>
          </a:r>
          <a:r>
            <a:rPr lang="cs-CZ" dirty="0" err="1"/>
            <a:t>health</a:t>
          </a:r>
          <a:r>
            <a:rPr lang="cs-CZ" dirty="0"/>
            <a:t> </a:t>
          </a:r>
          <a:r>
            <a:rPr lang="cs-CZ" err="1"/>
            <a:t>organisation</a:t>
          </a:r>
          <a:r>
            <a:rPr lang="cs-CZ"/>
            <a:t> https://www.who.int/news-room/q-a-detail/determinants-of-health</a:t>
          </a:r>
          <a:endParaRPr lang="cs-CZ" dirty="0"/>
        </a:p>
      </dgm:t>
    </dgm:pt>
    <dgm:pt modelId="{A7BBF382-20EC-485E-B4D9-75CF702865A2}" type="parTrans" cxnId="{31409E27-8DB3-4B64-ADF0-5B525C8B42CC}">
      <dgm:prSet/>
      <dgm:spPr/>
      <dgm:t>
        <a:bodyPr/>
        <a:lstStyle/>
        <a:p>
          <a:endParaRPr lang="cs-CZ"/>
        </a:p>
      </dgm:t>
    </dgm:pt>
    <dgm:pt modelId="{6F03ED38-4EC9-4968-9900-17E7811D3A17}" type="sibTrans" cxnId="{31409E27-8DB3-4B64-ADF0-5B525C8B42CC}">
      <dgm:prSet/>
      <dgm:spPr/>
      <dgm:t>
        <a:bodyPr/>
        <a:lstStyle/>
        <a:p>
          <a:endParaRPr lang="cs-CZ"/>
        </a:p>
      </dgm:t>
    </dgm:pt>
    <dgm:pt modelId="{8219AD04-0BFF-4ADF-8A28-C42B03286023}" type="pres">
      <dgm:prSet presAssocID="{808D18D0-F0BB-447B-9723-D6F3A9BE94FA}" presName="linear" presStyleCnt="0">
        <dgm:presLayoutVars>
          <dgm:dir/>
          <dgm:animLvl val="lvl"/>
          <dgm:resizeHandles val="exact"/>
        </dgm:presLayoutVars>
      </dgm:prSet>
      <dgm:spPr/>
    </dgm:pt>
    <dgm:pt modelId="{664ED81F-9F57-4329-B650-3C7475AFDE08}" type="pres">
      <dgm:prSet presAssocID="{95CB08C6-57E2-4218-9ADE-1BDFCDD33734}" presName="parentLin" presStyleCnt="0"/>
      <dgm:spPr/>
    </dgm:pt>
    <dgm:pt modelId="{40CFBEA4-F00C-4484-AC6C-7089B51CD333}" type="pres">
      <dgm:prSet presAssocID="{95CB08C6-57E2-4218-9ADE-1BDFCDD33734}" presName="parentLeftMargin" presStyleLbl="node1" presStyleIdx="0" presStyleCnt="3"/>
      <dgm:spPr/>
    </dgm:pt>
    <dgm:pt modelId="{993DA6E5-4732-432A-8360-C75CB30242DD}" type="pres">
      <dgm:prSet presAssocID="{95CB08C6-57E2-4218-9ADE-1BDFCDD3373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C5E7746-41A4-4275-B3A4-DBFB61ADEF35}" type="pres">
      <dgm:prSet presAssocID="{95CB08C6-57E2-4218-9ADE-1BDFCDD33734}" presName="negativeSpace" presStyleCnt="0"/>
      <dgm:spPr/>
    </dgm:pt>
    <dgm:pt modelId="{E440901B-2228-4D75-A770-BB857FF31D77}" type="pres">
      <dgm:prSet presAssocID="{95CB08C6-57E2-4218-9ADE-1BDFCDD33734}" presName="childText" presStyleLbl="conFgAcc1" presStyleIdx="0" presStyleCnt="3">
        <dgm:presLayoutVars>
          <dgm:bulletEnabled val="1"/>
        </dgm:presLayoutVars>
      </dgm:prSet>
      <dgm:spPr/>
    </dgm:pt>
    <dgm:pt modelId="{BBFF6B54-F85C-4679-995F-E441283E7939}" type="pres">
      <dgm:prSet presAssocID="{38B338CD-21B7-40BB-8410-D66C695D1A5E}" presName="spaceBetweenRectangles" presStyleCnt="0"/>
      <dgm:spPr/>
    </dgm:pt>
    <dgm:pt modelId="{DED2D13B-CAC6-4058-A55A-DB82713C3DFC}" type="pres">
      <dgm:prSet presAssocID="{FFC5EFFE-E8F9-4008-B490-E581121E03B4}" presName="parentLin" presStyleCnt="0"/>
      <dgm:spPr/>
    </dgm:pt>
    <dgm:pt modelId="{FDE52974-71D3-4529-9402-5EB3848D56A3}" type="pres">
      <dgm:prSet presAssocID="{FFC5EFFE-E8F9-4008-B490-E581121E03B4}" presName="parentLeftMargin" presStyleLbl="node1" presStyleIdx="0" presStyleCnt="3"/>
      <dgm:spPr/>
    </dgm:pt>
    <dgm:pt modelId="{8ACE9946-7411-46ED-BECD-CF633BF9B5D2}" type="pres">
      <dgm:prSet presAssocID="{FFC5EFFE-E8F9-4008-B490-E581121E03B4}" presName="parentText" presStyleLbl="node1" presStyleIdx="1" presStyleCnt="3" custScaleY="233182">
        <dgm:presLayoutVars>
          <dgm:chMax val="0"/>
          <dgm:bulletEnabled val="1"/>
        </dgm:presLayoutVars>
      </dgm:prSet>
      <dgm:spPr/>
    </dgm:pt>
    <dgm:pt modelId="{9E9FD40E-6F77-42AB-B50A-BF4869DD85A0}" type="pres">
      <dgm:prSet presAssocID="{FFC5EFFE-E8F9-4008-B490-E581121E03B4}" presName="negativeSpace" presStyleCnt="0"/>
      <dgm:spPr/>
    </dgm:pt>
    <dgm:pt modelId="{5E0649A4-6884-4098-A29A-0AA5B4CB72EB}" type="pres">
      <dgm:prSet presAssocID="{FFC5EFFE-E8F9-4008-B490-E581121E03B4}" presName="childText" presStyleLbl="conFgAcc1" presStyleIdx="1" presStyleCnt="3">
        <dgm:presLayoutVars>
          <dgm:bulletEnabled val="1"/>
        </dgm:presLayoutVars>
      </dgm:prSet>
      <dgm:spPr/>
    </dgm:pt>
    <dgm:pt modelId="{C92F0B7B-3210-45FA-AB2A-CAD9C6786AF6}" type="pres">
      <dgm:prSet presAssocID="{3F6E94C0-A754-48CD-B776-DAB2E32A917D}" presName="spaceBetweenRectangles" presStyleCnt="0"/>
      <dgm:spPr/>
    </dgm:pt>
    <dgm:pt modelId="{1DC5E832-6EEE-4DC8-8EA2-F02D3D6712A7}" type="pres">
      <dgm:prSet presAssocID="{0E828334-4B60-4311-A2E8-B0634CB88A60}" presName="parentLin" presStyleCnt="0"/>
      <dgm:spPr/>
    </dgm:pt>
    <dgm:pt modelId="{D4E266E7-1DA6-41EE-ABA0-7A0846FB3198}" type="pres">
      <dgm:prSet presAssocID="{0E828334-4B60-4311-A2E8-B0634CB88A60}" presName="parentLeftMargin" presStyleLbl="node1" presStyleIdx="1" presStyleCnt="3"/>
      <dgm:spPr/>
    </dgm:pt>
    <dgm:pt modelId="{ED8DF41D-39AD-40A5-B74B-D287C24A28D2}" type="pres">
      <dgm:prSet presAssocID="{0E828334-4B60-4311-A2E8-B0634CB88A6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4421A31-807A-404C-8E6F-3A183DF90EE9}" type="pres">
      <dgm:prSet presAssocID="{0E828334-4B60-4311-A2E8-B0634CB88A60}" presName="negativeSpace" presStyleCnt="0"/>
      <dgm:spPr/>
    </dgm:pt>
    <dgm:pt modelId="{FA5A7F0F-0A7F-4A2F-A6E1-B63F9B584E54}" type="pres">
      <dgm:prSet presAssocID="{0E828334-4B60-4311-A2E8-B0634CB88A6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AF91E20-D0F0-400E-A77C-85BC3A302A63}" type="presOf" srcId="{FFC5EFFE-E8F9-4008-B490-E581121E03B4}" destId="{FDE52974-71D3-4529-9402-5EB3848D56A3}" srcOrd="0" destOrd="0" presId="urn:microsoft.com/office/officeart/2005/8/layout/list1"/>
    <dgm:cxn modelId="{31409E27-8DB3-4B64-ADF0-5B525C8B42CC}" srcId="{0E828334-4B60-4311-A2E8-B0634CB88A60}" destId="{ACDF866B-BE34-4765-9C02-A506D67127A5}" srcOrd="0" destOrd="0" parTransId="{A7BBF382-20EC-485E-B4D9-75CF702865A2}" sibTransId="{6F03ED38-4EC9-4968-9900-17E7811D3A17}"/>
    <dgm:cxn modelId="{FC3CDD6A-C4AD-4226-ADB3-8CD82457153F}" type="presOf" srcId="{ACDF866B-BE34-4765-9C02-A506D67127A5}" destId="{FA5A7F0F-0A7F-4A2F-A6E1-B63F9B584E54}" srcOrd="0" destOrd="0" presId="urn:microsoft.com/office/officeart/2005/8/layout/list1"/>
    <dgm:cxn modelId="{E9867675-E7F5-4E52-8C52-293B282F8C14}" srcId="{808D18D0-F0BB-447B-9723-D6F3A9BE94FA}" destId="{95CB08C6-57E2-4218-9ADE-1BDFCDD33734}" srcOrd="0" destOrd="0" parTransId="{727B7682-8269-491E-877E-64E6910F5A95}" sibTransId="{38B338CD-21B7-40BB-8410-D66C695D1A5E}"/>
    <dgm:cxn modelId="{2B31837E-F81C-415D-84B2-25628923E209}" type="presOf" srcId="{95CB08C6-57E2-4218-9ADE-1BDFCDD33734}" destId="{40CFBEA4-F00C-4484-AC6C-7089B51CD333}" srcOrd="0" destOrd="0" presId="urn:microsoft.com/office/officeart/2005/8/layout/list1"/>
    <dgm:cxn modelId="{E1C784BE-F73C-4388-B9FC-B9AD2BBF6D2F}" type="presOf" srcId="{FFC5EFFE-E8F9-4008-B490-E581121E03B4}" destId="{8ACE9946-7411-46ED-BECD-CF633BF9B5D2}" srcOrd="1" destOrd="0" presId="urn:microsoft.com/office/officeart/2005/8/layout/list1"/>
    <dgm:cxn modelId="{AE755AC1-D313-4355-8B17-2338DDD987E3}" type="presOf" srcId="{0E828334-4B60-4311-A2E8-B0634CB88A60}" destId="{D4E266E7-1DA6-41EE-ABA0-7A0846FB3198}" srcOrd="0" destOrd="0" presId="urn:microsoft.com/office/officeart/2005/8/layout/list1"/>
    <dgm:cxn modelId="{5329B9D2-B47B-4B3F-A665-7254D33670C1}" srcId="{808D18D0-F0BB-447B-9723-D6F3A9BE94FA}" destId="{0E828334-4B60-4311-A2E8-B0634CB88A60}" srcOrd="2" destOrd="0" parTransId="{55C21856-8165-4E18-9636-04FCA8E82488}" sibTransId="{AD1732D4-7C89-461F-855A-0C891DB7ED3B}"/>
    <dgm:cxn modelId="{A1F9B4D4-3AD8-49ED-A8DC-8B55E4691160}" type="presOf" srcId="{808D18D0-F0BB-447B-9723-D6F3A9BE94FA}" destId="{8219AD04-0BFF-4ADF-8A28-C42B03286023}" srcOrd="0" destOrd="0" presId="urn:microsoft.com/office/officeart/2005/8/layout/list1"/>
    <dgm:cxn modelId="{D1395BDC-2E6F-411D-A5B7-B1E86FC16200}" srcId="{808D18D0-F0BB-447B-9723-D6F3A9BE94FA}" destId="{FFC5EFFE-E8F9-4008-B490-E581121E03B4}" srcOrd="1" destOrd="0" parTransId="{17B3FFD9-FA01-488E-A469-B96B62395090}" sibTransId="{3F6E94C0-A754-48CD-B776-DAB2E32A917D}"/>
    <dgm:cxn modelId="{5252E6E4-61FF-46AF-9D31-980853369EE4}" type="presOf" srcId="{95CB08C6-57E2-4218-9ADE-1BDFCDD33734}" destId="{993DA6E5-4732-432A-8360-C75CB30242DD}" srcOrd="1" destOrd="0" presId="urn:microsoft.com/office/officeart/2005/8/layout/list1"/>
    <dgm:cxn modelId="{A2B8B2F6-7836-4D9D-B550-CAA3C9F236F7}" type="presOf" srcId="{0E828334-4B60-4311-A2E8-B0634CB88A60}" destId="{ED8DF41D-39AD-40A5-B74B-D287C24A28D2}" srcOrd="1" destOrd="0" presId="urn:microsoft.com/office/officeart/2005/8/layout/list1"/>
    <dgm:cxn modelId="{C805B486-9177-4A75-9B9C-AE1349C40FB3}" type="presParOf" srcId="{8219AD04-0BFF-4ADF-8A28-C42B03286023}" destId="{664ED81F-9F57-4329-B650-3C7475AFDE08}" srcOrd="0" destOrd="0" presId="urn:microsoft.com/office/officeart/2005/8/layout/list1"/>
    <dgm:cxn modelId="{4EE7A976-171A-47D4-8C4A-CFF1288967A0}" type="presParOf" srcId="{664ED81F-9F57-4329-B650-3C7475AFDE08}" destId="{40CFBEA4-F00C-4484-AC6C-7089B51CD333}" srcOrd="0" destOrd="0" presId="urn:microsoft.com/office/officeart/2005/8/layout/list1"/>
    <dgm:cxn modelId="{31A0F485-2EC2-48CE-A33E-908282117E41}" type="presParOf" srcId="{664ED81F-9F57-4329-B650-3C7475AFDE08}" destId="{993DA6E5-4732-432A-8360-C75CB30242DD}" srcOrd="1" destOrd="0" presId="urn:microsoft.com/office/officeart/2005/8/layout/list1"/>
    <dgm:cxn modelId="{5557DDC8-E9D4-40C3-9D02-1CD3BE0B4363}" type="presParOf" srcId="{8219AD04-0BFF-4ADF-8A28-C42B03286023}" destId="{8C5E7746-41A4-4275-B3A4-DBFB61ADEF35}" srcOrd="1" destOrd="0" presId="urn:microsoft.com/office/officeart/2005/8/layout/list1"/>
    <dgm:cxn modelId="{71EE92DE-1CE4-4DDC-9B62-DA33A70B5F7A}" type="presParOf" srcId="{8219AD04-0BFF-4ADF-8A28-C42B03286023}" destId="{E440901B-2228-4D75-A770-BB857FF31D77}" srcOrd="2" destOrd="0" presId="urn:microsoft.com/office/officeart/2005/8/layout/list1"/>
    <dgm:cxn modelId="{958042F3-E28F-4C90-8C58-E095FC59DAA7}" type="presParOf" srcId="{8219AD04-0BFF-4ADF-8A28-C42B03286023}" destId="{BBFF6B54-F85C-4679-995F-E441283E7939}" srcOrd="3" destOrd="0" presId="urn:microsoft.com/office/officeart/2005/8/layout/list1"/>
    <dgm:cxn modelId="{5B2EC620-ABDD-482E-B786-B4FD0229362A}" type="presParOf" srcId="{8219AD04-0BFF-4ADF-8A28-C42B03286023}" destId="{DED2D13B-CAC6-4058-A55A-DB82713C3DFC}" srcOrd="4" destOrd="0" presId="urn:microsoft.com/office/officeart/2005/8/layout/list1"/>
    <dgm:cxn modelId="{AC5BFDA0-CF88-4772-98B0-BE9347E1FAE1}" type="presParOf" srcId="{DED2D13B-CAC6-4058-A55A-DB82713C3DFC}" destId="{FDE52974-71D3-4529-9402-5EB3848D56A3}" srcOrd="0" destOrd="0" presId="urn:microsoft.com/office/officeart/2005/8/layout/list1"/>
    <dgm:cxn modelId="{02024650-3F93-4D38-ACDA-09D22608219A}" type="presParOf" srcId="{DED2D13B-CAC6-4058-A55A-DB82713C3DFC}" destId="{8ACE9946-7411-46ED-BECD-CF633BF9B5D2}" srcOrd="1" destOrd="0" presId="urn:microsoft.com/office/officeart/2005/8/layout/list1"/>
    <dgm:cxn modelId="{A81E4980-2F80-4D6B-8387-C0B17FA93BCA}" type="presParOf" srcId="{8219AD04-0BFF-4ADF-8A28-C42B03286023}" destId="{9E9FD40E-6F77-42AB-B50A-BF4869DD85A0}" srcOrd="5" destOrd="0" presId="urn:microsoft.com/office/officeart/2005/8/layout/list1"/>
    <dgm:cxn modelId="{9BD251B3-9900-40A1-A610-5A2957F89140}" type="presParOf" srcId="{8219AD04-0BFF-4ADF-8A28-C42B03286023}" destId="{5E0649A4-6884-4098-A29A-0AA5B4CB72EB}" srcOrd="6" destOrd="0" presId="urn:microsoft.com/office/officeart/2005/8/layout/list1"/>
    <dgm:cxn modelId="{5C567423-24E9-4567-AFDC-332C5B378152}" type="presParOf" srcId="{8219AD04-0BFF-4ADF-8A28-C42B03286023}" destId="{C92F0B7B-3210-45FA-AB2A-CAD9C6786AF6}" srcOrd="7" destOrd="0" presId="urn:microsoft.com/office/officeart/2005/8/layout/list1"/>
    <dgm:cxn modelId="{4EA7AB20-78CA-41D6-AC06-E13D2ABB76F6}" type="presParOf" srcId="{8219AD04-0BFF-4ADF-8A28-C42B03286023}" destId="{1DC5E832-6EEE-4DC8-8EA2-F02D3D6712A7}" srcOrd="8" destOrd="0" presId="urn:microsoft.com/office/officeart/2005/8/layout/list1"/>
    <dgm:cxn modelId="{4F52CC14-F79C-4D73-B27D-7F732359CBF3}" type="presParOf" srcId="{1DC5E832-6EEE-4DC8-8EA2-F02D3D6712A7}" destId="{D4E266E7-1DA6-41EE-ABA0-7A0846FB3198}" srcOrd="0" destOrd="0" presId="urn:microsoft.com/office/officeart/2005/8/layout/list1"/>
    <dgm:cxn modelId="{E52AD815-DD1A-4CA1-AA1D-4E951A193430}" type="presParOf" srcId="{1DC5E832-6EEE-4DC8-8EA2-F02D3D6712A7}" destId="{ED8DF41D-39AD-40A5-B74B-D287C24A28D2}" srcOrd="1" destOrd="0" presId="urn:microsoft.com/office/officeart/2005/8/layout/list1"/>
    <dgm:cxn modelId="{B0C8F7C2-A2CA-4EB6-A4B6-60458793BF25}" type="presParOf" srcId="{8219AD04-0BFF-4ADF-8A28-C42B03286023}" destId="{F4421A31-807A-404C-8E6F-3A183DF90EE9}" srcOrd="9" destOrd="0" presId="urn:microsoft.com/office/officeart/2005/8/layout/list1"/>
    <dgm:cxn modelId="{9D878C08-2655-4127-A9ED-6520F4D1F562}" type="presParOf" srcId="{8219AD04-0BFF-4ADF-8A28-C42B03286023}" destId="{FA5A7F0F-0A7F-4A2F-A6E1-B63F9B584E5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DE44F3-DE45-4C80-9A40-A2210216A5D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C0EB3D49-D39D-4451-A629-E302EB72FAB0}">
      <dgm:prSet/>
      <dgm:spPr/>
      <dgm:t>
        <a:bodyPr/>
        <a:lstStyle/>
        <a:p>
          <a:r>
            <a:rPr lang="cs-CZ"/>
            <a:t>Work </a:t>
          </a:r>
          <a:r>
            <a:rPr lang="en-US"/>
            <a:t>across different sectors and levels of governmen</a:t>
          </a:r>
          <a:r>
            <a:rPr lang="cs-CZ"/>
            <a:t>t</a:t>
          </a:r>
        </a:p>
      </dgm:t>
    </dgm:pt>
    <dgm:pt modelId="{2DB2CA92-C950-4FF6-B04F-CA40782D3C0F}" type="parTrans" cxnId="{04745C20-E55E-4516-A74A-3F1AD283A1CD}">
      <dgm:prSet/>
      <dgm:spPr/>
      <dgm:t>
        <a:bodyPr/>
        <a:lstStyle/>
        <a:p>
          <a:endParaRPr lang="cs-CZ"/>
        </a:p>
      </dgm:t>
    </dgm:pt>
    <dgm:pt modelId="{19DEEE9F-ACC5-4247-A578-E17971DECE63}" type="sibTrans" cxnId="{04745C20-E55E-4516-A74A-3F1AD283A1CD}">
      <dgm:prSet/>
      <dgm:spPr/>
      <dgm:t>
        <a:bodyPr/>
        <a:lstStyle/>
        <a:p>
          <a:endParaRPr lang="cs-CZ"/>
        </a:p>
      </dgm:t>
    </dgm:pt>
    <dgm:pt modelId="{F11CA22C-AB51-4554-86F4-425031E7DC59}">
      <dgm:prSet/>
      <dgm:spPr/>
      <dgm:t>
        <a:bodyPr/>
        <a:lstStyle/>
        <a:p>
          <a:r>
            <a:rPr lang="en-US"/>
            <a:t>Develop policies that are inclusive and take account of the needs of the entire population</a:t>
          </a:r>
          <a:endParaRPr lang="cs-CZ"/>
        </a:p>
      </dgm:t>
    </dgm:pt>
    <dgm:pt modelId="{82C6D93C-1AD1-409D-9501-C7273355141A}" type="parTrans" cxnId="{1214480E-7A80-40B3-A080-C3FA4B667724}">
      <dgm:prSet/>
      <dgm:spPr/>
      <dgm:t>
        <a:bodyPr/>
        <a:lstStyle/>
        <a:p>
          <a:endParaRPr lang="cs-CZ"/>
        </a:p>
      </dgm:t>
    </dgm:pt>
    <dgm:pt modelId="{DC7FAE6D-59E2-4B17-895A-4C6D706EB4BB}" type="sibTrans" cxnId="{1214480E-7A80-40B3-A080-C3FA4B667724}">
      <dgm:prSet/>
      <dgm:spPr/>
      <dgm:t>
        <a:bodyPr/>
        <a:lstStyle/>
        <a:p>
          <a:endParaRPr lang="cs-CZ"/>
        </a:p>
      </dgm:t>
    </dgm:pt>
    <dgm:pt modelId="{0316ECAF-7553-4940-AD6B-A147FDC03152}">
      <dgm:prSet/>
      <dgm:spPr/>
      <dgm:t>
        <a:bodyPr/>
        <a:lstStyle/>
        <a:p>
          <a:r>
            <a:rPr lang="cs-CZ"/>
            <a:t>S</a:t>
          </a:r>
          <a:r>
            <a:rPr lang="en-US"/>
            <a:t>pecific attention to vulnerable groups and high-risk areas</a:t>
          </a:r>
          <a:endParaRPr lang="cs-CZ"/>
        </a:p>
      </dgm:t>
    </dgm:pt>
    <dgm:pt modelId="{837E7076-DBCE-4EC3-BFB8-713B4A90604C}" type="parTrans" cxnId="{3BD26625-8B0C-4EC0-945C-D5EFFF44C154}">
      <dgm:prSet/>
      <dgm:spPr/>
      <dgm:t>
        <a:bodyPr/>
        <a:lstStyle/>
        <a:p>
          <a:endParaRPr lang="cs-CZ"/>
        </a:p>
      </dgm:t>
    </dgm:pt>
    <dgm:pt modelId="{74AADAB9-60B9-41CB-AABA-F2406F5D0EC6}" type="sibTrans" cxnId="{3BD26625-8B0C-4EC0-945C-D5EFFF44C154}">
      <dgm:prSet/>
      <dgm:spPr/>
      <dgm:t>
        <a:bodyPr/>
        <a:lstStyle/>
        <a:p>
          <a:endParaRPr lang="cs-CZ"/>
        </a:p>
      </dgm:t>
    </dgm:pt>
    <dgm:pt modelId="{490B53CF-3494-4E5E-9B58-0B710CA166C3}">
      <dgm:prSet/>
      <dgm:spPr/>
      <dgm:t>
        <a:bodyPr/>
        <a:lstStyle/>
        <a:p>
          <a:r>
            <a:rPr lang="en-US"/>
            <a:t>Support comprehensive programmes of research</a:t>
          </a:r>
          <a:endParaRPr lang="cs-CZ"/>
        </a:p>
      </dgm:t>
    </dgm:pt>
    <dgm:pt modelId="{D76AE61F-7EF5-4EFB-8650-6F1582CBDDE0}" type="parTrans" cxnId="{730E65B9-2082-4B23-B02A-630D1F8E3CBE}">
      <dgm:prSet/>
      <dgm:spPr/>
      <dgm:t>
        <a:bodyPr/>
        <a:lstStyle/>
        <a:p>
          <a:endParaRPr lang="cs-CZ"/>
        </a:p>
      </dgm:t>
    </dgm:pt>
    <dgm:pt modelId="{54FE922C-FC9D-4FE6-954F-9D4F848A6CD1}" type="sibTrans" cxnId="{730E65B9-2082-4B23-B02A-630D1F8E3CBE}">
      <dgm:prSet/>
      <dgm:spPr/>
      <dgm:t>
        <a:bodyPr/>
        <a:lstStyle/>
        <a:p>
          <a:endParaRPr lang="cs-CZ"/>
        </a:p>
      </dgm:t>
    </dgm:pt>
    <dgm:pt modelId="{18734E57-0ED8-4989-A3DD-9FE67D08AA55}">
      <dgm:prSet/>
      <dgm:spPr/>
      <dgm:t>
        <a:bodyPr/>
        <a:lstStyle/>
        <a:p>
          <a:r>
            <a:rPr lang="cs-CZ"/>
            <a:t>Promote awareness of policy-makers</a:t>
          </a:r>
        </a:p>
      </dgm:t>
    </dgm:pt>
    <dgm:pt modelId="{CD07B3F9-9B56-4918-97C6-697B55A515CD}" type="parTrans" cxnId="{A06074D3-A823-4A4A-A8EF-519E6B6989A5}">
      <dgm:prSet/>
      <dgm:spPr/>
      <dgm:t>
        <a:bodyPr/>
        <a:lstStyle/>
        <a:p>
          <a:endParaRPr lang="cs-CZ"/>
        </a:p>
      </dgm:t>
    </dgm:pt>
    <dgm:pt modelId="{9D5EF513-DFA7-427F-878A-B82CF916FF36}" type="sibTrans" cxnId="{A06074D3-A823-4A4A-A8EF-519E6B6989A5}">
      <dgm:prSet/>
      <dgm:spPr/>
      <dgm:t>
        <a:bodyPr/>
        <a:lstStyle/>
        <a:p>
          <a:endParaRPr lang="cs-CZ"/>
        </a:p>
      </dgm:t>
    </dgm:pt>
    <dgm:pt modelId="{2E3B419B-DEFD-4261-83D5-5797D26A97A0}">
      <dgm:prSet/>
      <dgm:spPr/>
      <dgm:t>
        <a:bodyPr/>
        <a:lstStyle/>
        <a:p>
          <a:r>
            <a:rPr lang="en-US"/>
            <a:t>Support all sectors to address social</a:t>
          </a:r>
          <a:r>
            <a:rPr lang="cs-CZ"/>
            <a:t> </a:t>
          </a:r>
          <a:r>
            <a:rPr lang="en-US"/>
            <a:t>determinant</a:t>
          </a:r>
          <a:endParaRPr lang="cs-CZ"/>
        </a:p>
      </dgm:t>
    </dgm:pt>
    <dgm:pt modelId="{CDD31C23-9243-47EB-8929-5D410F872F39}" type="parTrans" cxnId="{55BDD82B-F1A0-4C60-91AD-AE032D5532B1}">
      <dgm:prSet/>
      <dgm:spPr/>
      <dgm:t>
        <a:bodyPr/>
        <a:lstStyle/>
        <a:p>
          <a:endParaRPr lang="cs-CZ"/>
        </a:p>
      </dgm:t>
    </dgm:pt>
    <dgm:pt modelId="{4086766C-B496-4F67-8BE9-87BE0EC33ECD}" type="sibTrans" cxnId="{55BDD82B-F1A0-4C60-91AD-AE032D5532B1}">
      <dgm:prSet/>
      <dgm:spPr/>
      <dgm:t>
        <a:bodyPr/>
        <a:lstStyle/>
        <a:p>
          <a:endParaRPr lang="cs-CZ"/>
        </a:p>
      </dgm:t>
    </dgm:pt>
    <dgm:pt modelId="{7194CF0A-33D1-42A8-A741-5C6C6D83CD3A}">
      <dgm:prSet/>
      <dgm:spPr/>
      <dgm:t>
        <a:bodyPr/>
        <a:lstStyle/>
        <a:p>
          <a:r>
            <a:rPr lang="en-US"/>
            <a:t>Foster collaboration with the private sector, safeguarding against conflict of interests, </a:t>
          </a:r>
          <a:endParaRPr lang="cs-CZ"/>
        </a:p>
      </dgm:t>
    </dgm:pt>
    <dgm:pt modelId="{B7CCEB19-8877-454B-8724-B0B5BDFD8FD3}" type="parTrans" cxnId="{1726B247-8C46-492C-BC95-01A7E4168396}">
      <dgm:prSet/>
      <dgm:spPr/>
      <dgm:t>
        <a:bodyPr/>
        <a:lstStyle/>
        <a:p>
          <a:endParaRPr lang="cs-CZ"/>
        </a:p>
      </dgm:t>
    </dgm:pt>
    <dgm:pt modelId="{58A33443-83FA-49DD-B9FB-6368579FB28A}" type="sibTrans" cxnId="{1726B247-8C46-492C-BC95-01A7E4168396}">
      <dgm:prSet/>
      <dgm:spPr/>
      <dgm:t>
        <a:bodyPr/>
        <a:lstStyle/>
        <a:p>
          <a:endParaRPr lang="cs-CZ"/>
        </a:p>
      </dgm:t>
    </dgm:pt>
    <dgm:pt modelId="{2BD0500B-2595-4807-86EA-A298B194BD64}">
      <dgm:prSet/>
      <dgm:spPr/>
      <dgm:t>
        <a:bodyPr/>
        <a:lstStyle/>
        <a:p>
          <a:r>
            <a:rPr lang="cs-CZ"/>
            <a:t>Strengthen occupational health safety</a:t>
          </a:r>
        </a:p>
      </dgm:t>
    </dgm:pt>
    <dgm:pt modelId="{37EAA027-68FE-44A3-84C4-33FADAB59D90}" type="parTrans" cxnId="{99BDB3D9-8023-4894-B327-C2F33EF035C5}">
      <dgm:prSet/>
      <dgm:spPr/>
      <dgm:t>
        <a:bodyPr/>
        <a:lstStyle/>
        <a:p>
          <a:endParaRPr lang="cs-CZ"/>
        </a:p>
      </dgm:t>
    </dgm:pt>
    <dgm:pt modelId="{3B723C8A-F5D4-4DAD-AFFB-D707C003FAF6}" type="sibTrans" cxnId="{99BDB3D9-8023-4894-B327-C2F33EF035C5}">
      <dgm:prSet/>
      <dgm:spPr/>
      <dgm:t>
        <a:bodyPr/>
        <a:lstStyle/>
        <a:p>
          <a:endParaRPr lang="cs-CZ"/>
        </a:p>
      </dgm:t>
    </dgm:pt>
    <dgm:pt modelId="{AC8A8D1D-D14C-4D3E-BFDA-DCB5E2C3D4AC}">
      <dgm:prSet/>
      <dgm:spPr/>
      <dgm:t>
        <a:bodyPr/>
        <a:lstStyle/>
        <a:p>
          <a:r>
            <a:rPr lang="en-US"/>
            <a:t>Promote and strengthen universal access to social services and social protection floors</a:t>
          </a:r>
          <a:endParaRPr lang="cs-CZ"/>
        </a:p>
      </dgm:t>
    </dgm:pt>
    <dgm:pt modelId="{DAD1557C-C1FA-4393-8FBB-442A7B50E1BB}" type="parTrans" cxnId="{2C4D3244-B46F-4D6C-BB8A-AEDC28B5EC96}">
      <dgm:prSet/>
      <dgm:spPr/>
      <dgm:t>
        <a:bodyPr/>
        <a:lstStyle/>
        <a:p>
          <a:endParaRPr lang="cs-CZ"/>
        </a:p>
      </dgm:t>
    </dgm:pt>
    <dgm:pt modelId="{25F3555D-68DC-40BD-8E1C-2B0B3A28C103}" type="sibTrans" cxnId="{2C4D3244-B46F-4D6C-BB8A-AEDC28B5EC96}">
      <dgm:prSet/>
      <dgm:spPr/>
      <dgm:t>
        <a:bodyPr/>
        <a:lstStyle/>
        <a:p>
          <a:endParaRPr lang="cs-CZ"/>
        </a:p>
      </dgm:t>
    </dgm:pt>
    <dgm:pt modelId="{9F9E9411-D1B9-49FD-9DE2-8A5B33B8426F}">
      <dgm:prSet/>
      <dgm:spPr/>
      <dgm:t>
        <a:bodyPr/>
        <a:lstStyle/>
        <a:p>
          <a:r>
            <a:rPr lang="en-US"/>
            <a:t>Give special attention to gender-related aspects </a:t>
          </a:r>
          <a:endParaRPr lang="cs-CZ"/>
        </a:p>
      </dgm:t>
    </dgm:pt>
    <dgm:pt modelId="{8DF4C5CF-4AA0-4F3C-AA83-4DC08C3329AB}" type="parTrans" cxnId="{D98F8FF8-96B1-414C-9297-13A8E92128F6}">
      <dgm:prSet/>
      <dgm:spPr/>
      <dgm:t>
        <a:bodyPr/>
        <a:lstStyle/>
        <a:p>
          <a:endParaRPr lang="cs-CZ"/>
        </a:p>
      </dgm:t>
    </dgm:pt>
    <dgm:pt modelId="{FF333D14-F19C-4CF3-AFB2-935BB24DD839}" type="sibTrans" cxnId="{D98F8FF8-96B1-414C-9297-13A8E92128F6}">
      <dgm:prSet/>
      <dgm:spPr/>
      <dgm:t>
        <a:bodyPr/>
        <a:lstStyle/>
        <a:p>
          <a:endParaRPr lang="cs-CZ"/>
        </a:p>
      </dgm:t>
    </dgm:pt>
    <dgm:pt modelId="{FBE06D32-B387-4A89-8139-6649F259B3DA}">
      <dgm:prSet/>
      <dgm:spPr/>
      <dgm:t>
        <a:bodyPr/>
        <a:lstStyle/>
        <a:p>
          <a:r>
            <a:rPr lang="cs-CZ"/>
            <a:t>A</a:t>
          </a:r>
          <a:r>
            <a:rPr lang="en-US"/>
            <a:t>ccess to affordable, safe, efficacious and quality medicines</a:t>
          </a:r>
          <a:endParaRPr lang="cs-CZ"/>
        </a:p>
      </dgm:t>
    </dgm:pt>
    <dgm:pt modelId="{5DA695AE-CC89-49C5-93D8-2B33DE636D31}" type="parTrans" cxnId="{877E00DB-ECD3-466C-AF4B-315470A60EC2}">
      <dgm:prSet/>
      <dgm:spPr/>
      <dgm:t>
        <a:bodyPr/>
        <a:lstStyle/>
        <a:p>
          <a:endParaRPr lang="cs-CZ"/>
        </a:p>
      </dgm:t>
    </dgm:pt>
    <dgm:pt modelId="{4548333D-CC1C-427A-BB31-FC3B8B040FA9}" type="sibTrans" cxnId="{877E00DB-ECD3-466C-AF4B-315470A60EC2}">
      <dgm:prSet/>
      <dgm:spPr/>
      <dgm:t>
        <a:bodyPr/>
        <a:lstStyle/>
        <a:p>
          <a:endParaRPr lang="cs-CZ"/>
        </a:p>
      </dgm:t>
    </dgm:pt>
    <dgm:pt modelId="{6AD1194D-22F0-4750-B7C2-4C92F72F9027}">
      <dgm:prSet/>
      <dgm:spPr/>
      <dgm:t>
        <a:bodyPr/>
        <a:lstStyle/>
        <a:p>
          <a:r>
            <a:rPr lang="cs-CZ"/>
            <a:t>Strengthen international cooperation</a:t>
          </a:r>
        </a:p>
      </dgm:t>
    </dgm:pt>
    <dgm:pt modelId="{BD3260CD-35EB-4534-8442-E4D43DEC152D}" type="parTrans" cxnId="{62CEA1F3-9181-477C-B75D-D4541877C738}">
      <dgm:prSet/>
      <dgm:spPr/>
      <dgm:t>
        <a:bodyPr/>
        <a:lstStyle/>
        <a:p>
          <a:endParaRPr lang="cs-CZ"/>
        </a:p>
      </dgm:t>
    </dgm:pt>
    <dgm:pt modelId="{64791891-16B2-4C5A-AAC2-8964F4F4CEB4}" type="sibTrans" cxnId="{62CEA1F3-9181-477C-B75D-D4541877C738}">
      <dgm:prSet/>
      <dgm:spPr/>
      <dgm:t>
        <a:bodyPr/>
        <a:lstStyle/>
        <a:p>
          <a:endParaRPr lang="cs-CZ"/>
        </a:p>
      </dgm:t>
    </dgm:pt>
    <dgm:pt modelId="{22C0246B-7114-4382-BF20-A31E4A69931D}" type="pres">
      <dgm:prSet presAssocID="{4CDE44F3-DE45-4C80-9A40-A2210216A5DD}" presName="vert0" presStyleCnt="0">
        <dgm:presLayoutVars>
          <dgm:dir/>
          <dgm:animOne val="branch"/>
          <dgm:animLvl val="lvl"/>
        </dgm:presLayoutVars>
      </dgm:prSet>
      <dgm:spPr/>
    </dgm:pt>
    <dgm:pt modelId="{FA87A04C-3D1D-487E-9E58-A8CB37692A08}" type="pres">
      <dgm:prSet presAssocID="{C0EB3D49-D39D-4451-A629-E302EB72FAB0}" presName="thickLine" presStyleLbl="alignNode1" presStyleIdx="0" presStyleCnt="12"/>
      <dgm:spPr/>
    </dgm:pt>
    <dgm:pt modelId="{40CCD68A-C52E-41FB-8D1D-8931670CC928}" type="pres">
      <dgm:prSet presAssocID="{C0EB3D49-D39D-4451-A629-E302EB72FAB0}" presName="horz1" presStyleCnt="0"/>
      <dgm:spPr/>
    </dgm:pt>
    <dgm:pt modelId="{EB8DF5E0-41FB-434F-AD4C-96490755951A}" type="pres">
      <dgm:prSet presAssocID="{C0EB3D49-D39D-4451-A629-E302EB72FAB0}" presName="tx1" presStyleLbl="revTx" presStyleIdx="0" presStyleCnt="12"/>
      <dgm:spPr/>
    </dgm:pt>
    <dgm:pt modelId="{216E57D3-496A-40B3-802B-8FE105A22A8B}" type="pres">
      <dgm:prSet presAssocID="{C0EB3D49-D39D-4451-A629-E302EB72FAB0}" presName="vert1" presStyleCnt="0"/>
      <dgm:spPr/>
    </dgm:pt>
    <dgm:pt modelId="{902D5468-B0EF-49FE-8333-EF4AB491337E}" type="pres">
      <dgm:prSet presAssocID="{F11CA22C-AB51-4554-86F4-425031E7DC59}" presName="thickLine" presStyleLbl="alignNode1" presStyleIdx="1" presStyleCnt="12"/>
      <dgm:spPr/>
    </dgm:pt>
    <dgm:pt modelId="{3D507131-B294-4A0A-B05C-216EEA01DFA2}" type="pres">
      <dgm:prSet presAssocID="{F11CA22C-AB51-4554-86F4-425031E7DC59}" presName="horz1" presStyleCnt="0"/>
      <dgm:spPr/>
    </dgm:pt>
    <dgm:pt modelId="{DDECCCF8-BF69-4F39-B583-DBE21DE4ACD6}" type="pres">
      <dgm:prSet presAssocID="{F11CA22C-AB51-4554-86F4-425031E7DC59}" presName="tx1" presStyleLbl="revTx" presStyleIdx="1" presStyleCnt="12"/>
      <dgm:spPr/>
    </dgm:pt>
    <dgm:pt modelId="{0CA30B9F-BAE5-4710-8E5F-956ECCFD3973}" type="pres">
      <dgm:prSet presAssocID="{F11CA22C-AB51-4554-86F4-425031E7DC59}" presName="vert1" presStyleCnt="0"/>
      <dgm:spPr/>
    </dgm:pt>
    <dgm:pt modelId="{E930B93C-8DBD-482F-BC1B-4544870B91D3}" type="pres">
      <dgm:prSet presAssocID="{0316ECAF-7553-4940-AD6B-A147FDC03152}" presName="thickLine" presStyleLbl="alignNode1" presStyleIdx="2" presStyleCnt="12"/>
      <dgm:spPr/>
    </dgm:pt>
    <dgm:pt modelId="{7AB65EBD-E6F0-47FC-AEB6-0187DB51A084}" type="pres">
      <dgm:prSet presAssocID="{0316ECAF-7553-4940-AD6B-A147FDC03152}" presName="horz1" presStyleCnt="0"/>
      <dgm:spPr/>
    </dgm:pt>
    <dgm:pt modelId="{4AAB5394-0BCC-4A53-8ED6-627B6CAA7B17}" type="pres">
      <dgm:prSet presAssocID="{0316ECAF-7553-4940-AD6B-A147FDC03152}" presName="tx1" presStyleLbl="revTx" presStyleIdx="2" presStyleCnt="12"/>
      <dgm:spPr/>
    </dgm:pt>
    <dgm:pt modelId="{51536BB3-DE4D-48AD-9367-D4805FAC8B5E}" type="pres">
      <dgm:prSet presAssocID="{0316ECAF-7553-4940-AD6B-A147FDC03152}" presName="vert1" presStyleCnt="0"/>
      <dgm:spPr/>
    </dgm:pt>
    <dgm:pt modelId="{D4E26DA5-2A09-4B2F-B7CA-8D75E2A578B8}" type="pres">
      <dgm:prSet presAssocID="{490B53CF-3494-4E5E-9B58-0B710CA166C3}" presName="thickLine" presStyleLbl="alignNode1" presStyleIdx="3" presStyleCnt="12"/>
      <dgm:spPr/>
    </dgm:pt>
    <dgm:pt modelId="{D6148ACF-D6DE-48E0-A7DE-14E781AA013D}" type="pres">
      <dgm:prSet presAssocID="{490B53CF-3494-4E5E-9B58-0B710CA166C3}" presName="horz1" presStyleCnt="0"/>
      <dgm:spPr/>
    </dgm:pt>
    <dgm:pt modelId="{2D22F8F9-40E8-4383-8170-510F5C898337}" type="pres">
      <dgm:prSet presAssocID="{490B53CF-3494-4E5E-9B58-0B710CA166C3}" presName="tx1" presStyleLbl="revTx" presStyleIdx="3" presStyleCnt="12"/>
      <dgm:spPr/>
    </dgm:pt>
    <dgm:pt modelId="{96556CDC-423B-4FEA-A773-C984629CD97E}" type="pres">
      <dgm:prSet presAssocID="{490B53CF-3494-4E5E-9B58-0B710CA166C3}" presName="vert1" presStyleCnt="0"/>
      <dgm:spPr/>
    </dgm:pt>
    <dgm:pt modelId="{6FDEFDC4-358D-4775-87B0-F76280C16E61}" type="pres">
      <dgm:prSet presAssocID="{18734E57-0ED8-4989-A3DD-9FE67D08AA55}" presName="thickLine" presStyleLbl="alignNode1" presStyleIdx="4" presStyleCnt="12"/>
      <dgm:spPr/>
    </dgm:pt>
    <dgm:pt modelId="{F48C8115-0483-42A9-8C0B-3BDE795BB8D0}" type="pres">
      <dgm:prSet presAssocID="{18734E57-0ED8-4989-A3DD-9FE67D08AA55}" presName="horz1" presStyleCnt="0"/>
      <dgm:spPr/>
    </dgm:pt>
    <dgm:pt modelId="{38F02F67-651F-4E1F-945E-02B8C6DA4E6F}" type="pres">
      <dgm:prSet presAssocID="{18734E57-0ED8-4989-A3DD-9FE67D08AA55}" presName="tx1" presStyleLbl="revTx" presStyleIdx="4" presStyleCnt="12"/>
      <dgm:spPr/>
    </dgm:pt>
    <dgm:pt modelId="{B05510E2-9061-41CD-9CF2-ACA6A1B92203}" type="pres">
      <dgm:prSet presAssocID="{18734E57-0ED8-4989-A3DD-9FE67D08AA55}" presName="vert1" presStyleCnt="0"/>
      <dgm:spPr/>
    </dgm:pt>
    <dgm:pt modelId="{AB548416-145B-49DF-B618-C90D3EB5729B}" type="pres">
      <dgm:prSet presAssocID="{2E3B419B-DEFD-4261-83D5-5797D26A97A0}" presName="thickLine" presStyleLbl="alignNode1" presStyleIdx="5" presStyleCnt="12"/>
      <dgm:spPr/>
    </dgm:pt>
    <dgm:pt modelId="{29A87B62-3C9B-4013-96AF-3920EFE85292}" type="pres">
      <dgm:prSet presAssocID="{2E3B419B-DEFD-4261-83D5-5797D26A97A0}" presName="horz1" presStyleCnt="0"/>
      <dgm:spPr/>
    </dgm:pt>
    <dgm:pt modelId="{64F4BD53-4274-4606-B4EC-87FAD3DF169A}" type="pres">
      <dgm:prSet presAssocID="{2E3B419B-DEFD-4261-83D5-5797D26A97A0}" presName="tx1" presStyleLbl="revTx" presStyleIdx="5" presStyleCnt="12"/>
      <dgm:spPr/>
    </dgm:pt>
    <dgm:pt modelId="{0956B39F-961F-4D5E-B0E6-6481DD33AA05}" type="pres">
      <dgm:prSet presAssocID="{2E3B419B-DEFD-4261-83D5-5797D26A97A0}" presName="vert1" presStyleCnt="0"/>
      <dgm:spPr/>
    </dgm:pt>
    <dgm:pt modelId="{ABBB2D79-E1E4-414D-9DF1-85280DEE4FED}" type="pres">
      <dgm:prSet presAssocID="{7194CF0A-33D1-42A8-A741-5C6C6D83CD3A}" presName="thickLine" presStyleLbl="alignNode1" presStyleIdx="6" presStyleCnt="12"/>
      <dgm:spPr/>
    </dgm:pt>
    <dgm:pt modelId="{50013033-4A79-4BAA-8292-9E49787CD094}" type="pres">
      <dgm:prSet presAssocID="{7194CF0A-33D1-42A8-A741-5C6C6D83CD3A}" presName="horz1" presStyleCnt="0"/>
      <dgm:spPr/>
    </dgm:pt>
    <dgm:pt modelId="{09275FCC-710D-4135-8FEC-4BB5CCE136C0}" type="pres">
      <dgm:prSet presAssocID="{7194CF0A-33D1-42A8-A741-5C6C6D83CD3A}" presName="tx1" presStyleLbl="revTx" presStyleIdx="6" presStyleCnt="12"/>
      <dgm:spPr/>
    </dgm:pt>
    <dgm:pt modelId="{14877005-BEC0-4113-9B46-2C0408018CAA}" type="pres">
      <dgm:prSet presAssocID="{7194CF0A-33D1-42A8-A741-5C6C6D83CD3A}" presName="vert1" presStyleCnt="0"/>
      <dgm:spPr/>
    </dgm:pt>
    <dgm:pt modelId="{EA75291E-CD23-4B78-9C86-DCD99297D2ED}" type="pres">
      <dgm:prSet presAssocID="{2BD0500B-2595-4807-86EA-A298B194BD64}" presName="thickLine" presStyleLbl="alignNode1" presStyleIdx="7" presStyleCnt="12"/>
      <dgm:spPr/>
    </dgm:pt>
    <dgm:pt modelId="{0A21B221-5F2E-42AC-8B72-10A7F86F482C}" type="pres">
      <dgm:prSet presAssocID="{2BD0500B-2595-4807-86EA-A298B194BD64}" presName="horz1" presStyleCnt="0"/>
      <dgm:spPr/>
    </dgm:pt>
    <dgm:pt modelId="{DFEEC7A1-6ABF-47AC-B055-9D5CB0B07499}" type="pres">
      <dgm:prSet presAssocID="{2BD0500B-2595-4807-86EA-A298B194BD64}" presName="tx1" presStyleLbl="revTx" presStyleIdx="7" presStyleCnt="12"/>
      <dgm:spPr/>
    </dgm:pt>
    <dgm:pt modelId="{282A3038-602C-4039-A6AE-7E8FFE49FB53}" type="pres">
      <dgm:prSet presAssocID="{2BD0500B-2595-4807-86EA-A298B194BD64}" presName="vert1" presStyleCnt="0"/>
      <dgm:spPr/>
    </dgm:pt>
    <dgm:pt modelId="{B92756A4-ECE2-4B66-99D8-17469027570D}" type="pres">
      <dgm:prSet presAssocID="{AC8A8D1D-D14C-4D3E-BFDA-DCB5E2C3D4AC}" presName="thickLine" presStyleLbl="alignNode1" presStyleIdx="8" presStyleCnt="12"/>
      <dgm:spPr/>
    </dgm:pt>
    <dgm:pt modelId="{D6635C7B-1DE5-4996-883E-0EF6F272F61F}" type="pres">
      <dgm:prSet presAssocID="{AC8A8D1D-D14C-4D3E-BFDA-DCB5E2C3D4AC}" presName="horz1" presStyleCnt="0"/>
      <dgm:spPr/>
    </dgm:pt>
    <dgm:pt modelId="{7E060E69-8295-49CA-8A72-9742299D8A76}" type="pres">
      <dgm:prSet presAssocID="{AC8A8D1D-D14C-4D3E-BFDA-DCB5E2C3D4AC}" presName="tx1" presStyleLbl="revTx" presStyleIdx="8" presStyleCnt="12"/>
      <dgm:spPr/>
    </dgm:pt>
    <dgm:pt modelId="{27373573-3442-4025-9843-A9EBB16308DA}" type="pres">
      <dgm:prSet presAssocID="{AC8A8D1D-D14C-4D3E-BFDA-DCB5E2C3D4AC}" presName="vert1" presStyleCnt="0"/>
      <dgm:spPr/>
    </dgm:pt>
    <dgm:pt modelId="{BE3B1F7C-5332-42ED-AD91-760D10B8CE09}" type="pres">
      <dgm:prSet presAssocID="{9F9E9411-D1B9-49FD-9DE2-8A5B33B8426F}" presName="thickLine" presStyleLbl="alignNode1" presStyleIdx="9" presStyleCnt="12"/>
      <dgm:spPr/>
    </dgm:pt>
    <dgm:pt modelId="{31EE49BD-08B3-4EF4-A5C3-9873625BEAAF}" type="pres">
      <dgm:prSet presAssocID="{9F9E9411-D1B9-49FD-9DE2-8A5B33B8426F}" presName="horz1" presStyleCnt="0"/>
      <dgm:spPr/>
    </dgm:pt>
    <dgm:pt modelId="{E1470B33-5240-49FC-AA67-9445BF8A075D}" type="pres">
      <dgm:prSet presAssocID="{9F9E9411-D1B9-49FD-9DE2-8A5B33B8426F}" presName="tx1" presStyleLbl="revTx" presStyleIdx="9" presStyleCnt="12"/>
      <dgm:spPr/>
    </dgm:pt>
    <dgm:pt modelId="{6902F1B1-0108-4C6D-9DF7-E1D44301E51D}" type="pres">
      <dgm:prSet presAssocID="{9F9E9411-D1B9-49FD-9DE2-8A5B33B8426F}" presName="vert1" presStyleCnt="0"/>
      <dgm:spPr/>
    </dgm:pt>
    <dgm:pt modelId="{14F4E189-A827-4344-B1CC-06193590C478}" type="pres">
      <dgm:prSet presAssocID="{FBE06D32-B387-4A89-8139-6649F259B3DA}" presName="thickLine" presStyleLbl="alignNode1" presStyleIdx="10" presStyleCnt="12"/>
      <dgm:spPr/>
    </dgm:pt>
    <dgm:pt modelId="{1B8C0A45-3E63-444E-982F-755F9126732D}" type="pres">
      <dgm:prSet presAssocID="{FBE06D32-B387-4A89-8139-6649F259B3DA}" presName="horz1" presStyleCnt="0"/>
      <dgm:spPr/>
    </dgm:pt>
    <dgm:pt modelId="{F8A26AFB-470A-4CE1-8C22-DE3D1F311DA8}" type="pres">
      <dgm:prSet presAssocID="{FBE06D32-B387-4A89-8139-6649F259B3DA}" presName="tx1" presStyleLbl="revTx" presStyleIdx="10" presStyleCnt="12"/>
      <dgm:spPr/>
    </dgm:pt>
    <dgm:pt modelId="{28D6CD4B-498A-4D96-8190-A1E5602526B2}" type="pres">
      <dgm:prSet presAssocID="{FBE06D32-B387-4A89-8139-6649F259B3DA}" presName="vert1" presStyleCnt="0"/>
      <dgm:spPr/>
    </dgm:pt>
    <dgm:pt modelId="{0E73FA19-42CC-4F19-9379-CE8C4E723BFA}" type="pres">
      <dgm:prSet presAssocID="{6AD1194D-22F0-4750-B7C2-4C92F72F9027}" presName="thickLine" presStyleLbl="alignNode1" presStyleIdx="11" presStyleCnt="12"/>
      <dgm:spPr/>
    </dgm:pt>
    <dgm:pt modelId="{F2711C2F-CBD4-424C-BE46-0FE5E79548BC}" type="pres">
      <dgm:prSet presAssocID="{6AD1194D-22F0-4750-B7C2-4C92F72F9027}" presName="horz1" presStyleCnt="0"/>
      <dgm:spPr/>
    </dgm:pt>
    <dgm:pt modelId="{FC9D22A7-F169-48D4-A448-0FABB207E414}" type="pres">
      <dgm:prSet presAssocID="{6AD1194D-22F0-4750-B7C2-4C92F72F9027}" presName="tx1" presStyleLbl="revTx" presStyleIdx="11" presStyleCnt="12"/>
      <dgm:spPr/>
    </dgm:pt>
    <dgm:pt modelId="{7DEF094A-95DD-4CA6-8D6E-1A6E56A522B7}" type="pres">
      <dgm:prSet presAssocID="{6AD1194D-22F0-4750-B7C2-4C92F72F9027}" presName="vert1" presStyleCnt="0"/>
      <dgm:spPr/>
    </dgm:pt>
  </dgm:ptLst>
  <dgm:cxnLst>
    <dgm:cxn modelId="{B359F50A-1F92-4D2C-9A34-F8E2D1CF462D}" type="presOf" srcId="{F11CA22C-AB51-4554-86F4-425031E7DC59}" destId="{DDECCCF8-BF69-4F39-B583-DBE21DE4ACD6}" srcOrd="0" destOrd="0" presId="urn:microsoft.com/office/officeart/2008/layout/LinedList"/>
    <dgm:cxn modelId="{1214480E-7A80-40B3-A080-C3FA4B667724}" srcId="{4CDE44F3-DE45-4C80-9A40-A2210216A5DD}" destId="{F11CA22C-AB51-4554-86F4-425031E7DC59}" srcOrd="1" destOrd="0" parTransId="{82C6D93C-1AD1-409D-9501-C7273355141A}" sibTransId="{DC7FAE6D-59E2-4B17-895A-4C6D706EB4BB}"/>
    <dgm:cxn modelId="{04745C20-E55E-4516-A74A-3F1AD283A1CD}" srcId="{4CDE44F3-DE45-4C80-9A40-A2210216A5DD}" destId="{C0EB3D49-D39D-4451-A629-E302EB72FAB0}" srcOrd="0" destOrd="0" parTransId="{2DB2CA92-C950-4FF6-B04F-CA40782D3C0F}" sibTransId="{19DEEE9F-ACC5-4247-A578-E17971DECE63}"/>
    <dgm:cxn modelId="{C7758D22-C539-4FFB-85BD-92ADA16D1619}" type="presOf" srcId="{2E3B419B-DEFD-4261-83D5-5797D26A97A0}" destId="{64F4BD53-4274-4606-B4EC-87FAD3DF169A}" srcOrd="0" destOrd="0" presId="urn:microsoft.com/office/officeart/2008/layout/LinedList"/>
    <dgm:cxn modelId="{3BD26625-8B0C-4EC0-945C-D5EFFF44C154}" srcId="{4CDE44F3-DE45-4C80-9A40-A2210216A5DD}" destId="{0316ECAF-7553-4940-AD6B-A147FDC03152}" srcOrd="2" destOrd="0" parTransId="{837E7076-DBCE-4EC3-BFB8-713B4A90604C}" sibTransId="{74AADAB9-60B9-41CB-AABA-F2406F5D0EC6}"/>
    <dgm:cxn modelId="{55BDD82B-F1A0-4C60-91AD-AE032D5532B1}" srcId="{4CDE44F3-DE45-4C80-9A40-A2210216A5DD}" destId="{2E3B419B-DEFD-4261-83D5-5797D26A97A0}" srcOrd="5" destOrd="0" parTransId="{CDD31C23-9243-47EB-8929-5D410F872F39}" sibTransId="{4086766C-B496-4F67-8BE9-87BE0EC33ECD}"/>
    <dgm:cxn modelId="{2C4D3244-B46F-4D6C-BB8A-AEDC28B5EC96}" srcId="{4CDE44F3-DE45-4C80-9A40-A2210216A5DD}" destId="{AC8A8D1D-D14C-4D3E-BFDA-DCB5E2C3D4AC}" srcOrd="8" destOrd="0" parTransId="{DAD1557C-C1FA-4393-8FBB-442A7B50E1BB}" sibTransId="{25F3555D-68DC-40BD-8E1C-2B0B3A28C103}"/>
    <dgm:cxn modelId="{90B97A67-0E5D-47F8-B29E-D758AC563890}" type="presOf" srcId="{7194CF0A-33D1-42A8-A741-5C6C6D83CD3A}" destId="{09275FCC-710D-4135-8FEC-4BB5CCE136C0}" srcOrd="0" destOrd="0" presId="urn:microsoft.com/office/officeart/2008/layout/LinedList"/>
    <dgm:cxn modelId="{1726B247-8C46-492C-BC95-01A7E4168396}" srcId="{4CDE44F3-DE45-4C80-9A40-A2210216A5DD}" destId="{7194CF0A-33D1-42A8-A741-5C6C6D83CD3A}" srcOrd="6" destOrd="0" parTransId="{B7CCEB19-8877-454B-8724-B0B5BDFD8FD3}" sibTransId="{58A33443-83FA-49DD-B9FB-6368579FB28A}"/>
    <dgm:cxn modelId="{D68C9473-14CF-441D-88B1-0382754DA120}" type="presOf" srcId="{18734E57-0ED8-4989-A3DD-9FE67D08AA55}" destId="{38F02F67-651F-4E1F-945E-02B8C6DA4E6F}" srcOrd="0" destOrd="0" presId="urn:microsoft.com/office/officeart/2008/layout/LinedList"/>
    <dgm:cxn modelId="{92622692-033F-4C44-8D21-0DE2067BD66E}" type="presOf" srcId="{4CDE44F3-DE45-4C80-9A40-A2210216A5DD}" destId="{22C0246B-7114-4382-BF20-A31E4A69931D}" srcOrd="0" destOrd="0" presId="urn:microsoft.com/office/officeart/2008/layout/LinedList"/>
    <dgm:cxn modelId="{4CD8A59C-60FF-47EB-9255-1AC11FF86588}" type="presOf" srcId="{C0EB3D49-D39D-4451-A629-E302EB72FAB0}" destId="{EB8DF5E0-41FB-434F-AD4C-96490755951A}" srcOrd="0" destOrd="0" presId="urn:microsoft.com/office/officeart/2008/layout/LinedList"/>
    <dgm:cxn modelId="{05E93FA1-0D82-4367-AFFB-A67835CE73B0}" type="presOf" srcId="{2BD0500B-2595-4807-86EA-A298B194BD64}" destId="{DFEEC7A1-6ABF-47AC-B055-9D5CB0B07499}" srcOrd="0" destOrd="0" presId="urn:microsoft.com/office/officeart/2008/layout/LinedList"/>
    <dgm:cxn modelId="{730E65B9-2082-4B23-B02A-630D1F8E3CBE}" srcId="{4CDE44F3-DE45-4C80-9A40-A2210216A5DD}" destId="{490B53CF-3494-4E5E-9B58-0B710CA166C3}" srcOrd="3" destOrd="0" parTransId="{D76AE61F-7EF5-4EFB-8650-6F1582CBDDE0}" sibTransId="{54FE922C-FC9D-4FE6-954F-9D4F848A6CD1}"/>
    <dgm:cxn modelId="{62CA52BD-A71E-46DA-8A77-3148F1042631}" type="presOf" srcId="{FBE06D32-B387-4A89-8139-6649F259B3DA}" destId="{F8A26AFB-470A-4CE1-8C22-DE3D1F311DA8}" srcOrd="0" destOrd="0" presId="urn:microsoft.com/office/officeart/2008/layout/LinedList"/>
    <dgm:cxn modelId="{11F1B2C9-6013-4610-A4A5-6BAFE5E720D1}" type="presOf" srcId="{6AD1194D-22F0-4750-B7C2-4C92F72F9027}" destId="{FC9D22A7-F169-48D4-A448-0FABB207E414}" srcOrd="0" destOrd="0" presId="urn:microsoft.com/office/officeart/2008/layout/LinedList"/>
    <dgm:cxn modelId="{A0CEDECD-206D-4C02-B4B7-1B9A1FB2B8C3}" type="presOf" srcId="{AC8A8D1D-D14C-4D3E-BFDA-DCB5E2C3D4AC}" destId="{7E060E69-8295-49CA-8A72-9742299D8A76}" srcOrd="0" destOrd="0" presId="urn:microsoft.com/office/officeart/2008/layout/LinedList"/>
    <dgm:cxn modelId="{B116D9D0-F4B0-43C1-B4B3-4132C12F6C6E}" type="presOf" srcId="{0316ECAF-7553-4940-AD6B-A147FDC03152}" destId="{4AAB5394-0BCC-4A53-8ED6-627B6CAA7B17}" srcOrd="0" destOrd="0" presId="urn:microsoft.com/office/officeart/2008/layout/LinedList"/>
    <dgm:cxn modelId="{A06074D3-A823-4A4A-A8EF-519E6B6989A5}" srcId="{4CDE44F3-DE45-4C80-9A40-A2210216A5DD}" destId="{18734E57-0ED8-4989-A3DD-9FE67D08AA55}" srcOrd="4" destOrd="0" parTransId="{CD07B3F9-9B56-4918-97C6-697B55A515CD}" sibTransId="{9D5EF513-DFA7-427F-878A-B82CF916FF36}"/>
    <dgm:cxn modelId="{99BDB3D9-8023-4894-B327-C2F33EF035C5}" srcId="{4CDE44F3-DE45-4C80-9A40-A2210216A5DD}" destId="{2BD0500B-2595-4807-86EA-A298B194BD64}" srcOrd="7" destOrd="0" parTransId="{37EAA027-68FE-44A3-84C4-33FADAB59D90}" sibTransId="{3B723C8A-F5D4-4DAD-AFFB-D707C003FAF6}"/>
    <dgm:cxn modelId="{877E00DB-ECD3-466C-AF4B-315470A60EC2}" srcId="{4CDE44F3-DE45-4C80-9A40-A2210216A5DD}" destId="{FBE06D32-B387-4A89-8139-6649F259B3DA}" srcOrd="10" destOrd="0" parTransId="{5DA695AE-CC89-49C5-93D8-2B33DE636D31}" sibTransId="{4548333D-CC1C-427A-BB31-FC3B8B040FA9}"/>
    <dgm:cxn modelId="{529A7CDE-8737-44A8-B6CF-1E05B497CECA}" type="presOf" srcId="{490B53CF-3494-4E5E-9B58-0B710CA166C3}" destId="{2D22F8F9-40E8-4383-8170-510F5C898337}" srcOrd="0" destOrd="0" presId="urn:microsoft.com/office/officeart/2008/layout/LinedList"/>
    <dgm:cxn modelId="{62CEA1F3-9181-477C-B75D-D4541877C738}" srcId="{4CDE44F3-DE45-4C80-9A40-A2210216A5DD}" destId="{6AD1194D-22F0-4750-B7C2-4C92F72F9027}" srcOrd="11" destOrd="0" parTransId="{BD3260CD-35EB-4534-8442-E4D43DEC152D}" sibTransId="{64791891-16B2-4C5A-AAC2-8964F4F4CEB4}"/>
    <dgm:cxn modelId="{D98F8FF8-96B1-414C-9297-13A8E92128F6}" srcId="{4CDE44F3-DE45-4C80-9A40-A2210216A5DD}" destId="{9F9E9411-D1B9-49FD-9DE2-8A5B33B8426F}" srcOrd="9" destOrd="0" parTransId="{8DF4C5CF-4AA0-4F3C-AA83-4DC08C3329AB}" sibTransId="{FF333D14-F19C-4CF3-AFB2-935BB24DD839}"/>
    <dgm:cxn modelId="{36DEE8FE-5CF7-49A0-A084-E3B9A3FE3A62}" type="presOf" srcId="{9F9E9411-D1B9-49FD-9DE2-8A5B33B8426F}" destId="{E1470B33-5240-49FC-AA67-9445BF8A075D}" srcOrd="0" destOrd="0" presId="urn:microsoft.com/office/officeart/2008/layout/LinedList"/>
    <dgm:cxn modelId="{0EBC150D-BCE0-43BE-B410-7CE4CFB6721A}" type="presParOf" srcId="{22C0246B-7114-4382-BF20-A31E4A69931D}" destId="{FA87A04C-3D1D-487E-9E58-A8CB37692A08}" srcOrd="0" destOrd="0" presId="urn:microsoft.com/office/officeart/2008/layout/LinedList"/>
    <dgm:cxn modelId="{551B0B48-9E98-4A0F-B8A6-9E269F520BD3}" type="presParOf" srcId="{22C0246B-7114-4382-BF20-A31E4A69931D}" destId="{40CCD68A-C52E-41FB-8D1D-8931670CC928}" srcOrd="1" destOrd="0" presId="urn:microsoft.com/office/officeart/2008/layout/LinedList"/>
    <dgm:cxn modelId="{D7F4B0CB-D34D-40AF-88A3-0B02501337C1}" type="presParOf" srcId="{40CCD68A-C52E-41FB-8D1D-8931670CC928}" destId="{EB8DF5E0-41FB-434F-AD4C-96490755951A}" srcOrd="0" destOrd="0" presId="urn:microsoft.com/office/officeart/2008/layout/LinedList"/>
    <dgm:cxn modelId="{3E085FF9-7079-40FB-9C55-2A56BCE85B52}" type="presParOf" srcId="{40CCD68A-C52E-41FB-8D1D-8931670CC928}" destId="{216E57D3-496A-40B3-802B-8FE105A22A8B}" srcOrd="1" destOrd="0" presId="urn:microsoft.com/office/officeart/2008/layout/LinedList"/>
    <dgm:cxn modelId="{72BC5584-87A7-4816-A025-15EA05F2FF99}" type="presParOf" srcId="{22C0246B-7114-4382-BF20-A31E4A69931D}" destId="{902D5468-B0EF-49FE-8333-EF4AB491337E}" srcOrd="2" destOrd="0" presId="urn:microsoft.com/office/officeart/2008/layout/LinedList"/>
    <dgm:cxn modelId="{CCA1786D-EB5D-4FF3-8804-1C8A2437848B}" type="presParOf" srcId="{22C0246B-7114-4382-BF20-A31E4A69931D}" destId="{3D507131-B294-4A0A-B05C-216EEA01DFA2}" srcOrd="3" destOrd="0" presId="urn:microsoft.com/office/officeart/2008/layout/LinedList"/>
    <dgm:cxn modelId="{83AA85BF-F6D4-418D-865D-D2F80EF87C34}" type="presParOf" srcId="{3D507131-B294-4A0A-B05C-216EEA01DFA2}" destId="{DDECCCF8-BF69-4F39-B583-DBE21DE4ACD6}" srcOrd="0" destOrd="0" presId="urn:microsoft.com/office/officeart/2008/layout/LinedList"/>
    <dgm:cxn modelId="{0BBB956B-1B13-4F44-A5C0-98A1D21E1B5D}" type="presParOf" srcId="{3D507131-B294-4A0A-B05C-216EEA01DFA2}" destId="{0CA30B9F-BAE5-4710-8E5F-956ECCFD3973}" srcOrd="1" destOrd="0" presId="urn:microsoft.com/office/officeart/2008/layout/LinedList"/>
    <dgm:cxn modelId="{93AB848F-F396-4AB5-98E4-228DA77280B2}" type="presParOf" srcId="{22C0246B-7114-4382-BF20-A31E4A69931D}" destId="{E930B93C-8DBD-482F-BC1B-4544870B91D3}" srcOrd="4" destOrd="0" presId="urn:microsoft.com/office/officeart/2008/layout/LinedList"/>
    <dgm:cxn modelId="{F30ACB33-213B-419A-95BF-42A058AC3D0A}" type="presParOf" srcId="{22C0246B-7114-4382-BF20-A31E4A69931D}" destId="{7AB65EBD-E6F0-47FC-AEB6-0187DB51A084}" srcOrd="5" destOrd="0" presId="urn:microsoft.com/office/officeart/2008/layout/LinedList"/>
    <dgm:cxn modelId="{5A154074-196B-4009-AF95-CB68930D6D57}" type="presParOf" srcId="{7AB65EBD-E6F0-47FC-AEB6-0187DB51A084}" destId="{4AAB5394-0BCC-4A53-8ED6-627B6CAA7B17}" srcOrd="0" destOrd="0" presId="urn:microsoft.com/office/officeart/2008/layout/LinedList"/>
    <dgm:cxn modelId="{496F504F-FD4D-408C-A399-5879084D5B9E}" type="presParOf" srcId="{7AB65EBD-E6F0-47FC-AEB6-0187DB51A084}" destId="{51536BB3-DE4D-48AD-9367-D4805FAC8B5E}" srcOrd="1" destOrd="0" presId="urn:microsoft.com/office/officeart/2008/layout/LinedList"/>
    <dgm:cxn modelId="{8375A342-F10F-4AD7-A42E-8F97C9F043B4}" type="presParOf" srcId="{22C0246B-7114-4382-BF20-A31E4A69931D}" destId="{D4E26DA5-2A09-4B2F-B7CA-8D75E2A578B8}" srcOrd="6" destOrd="0" presId="urn:microsoft.com/office/officeart/2008/layout/LinedList"/>
    <dgm:cxn modelId="{681D387A-9062-4613-A5E8-515C2346B00A}" type="presParOf" srcId="{22C0246B-7114-4382-BF20-A31E4A69931D}" destId="{D6148ACF-D6DE-48E0-A7DE-14E781AA013D}" srcOrd="7" destOrd="0" presId="urn:microsoft.com/office/officeart/2008/layout/LinedList"/>
    <dgm:cxn modelId="{D7E25279-2A53-4F84-86A2-07ADF792ACB7}" type="presParOf" srcId="{D6148ACF-D6DE-48E0-A7DE-14E781AA013D}" destId="{2D22F8F9-40E8-4383-8170-510F5C898337}" srcOrd="0" destOrd="0" presId="urn:microsoft.com/office/officeart/2008/layout/LinedList"/>
    <dgm:cxn modelId="{A2F03BC7-AF39-43FF-924C-1F7401E70A60}" type="presParOf" srcId="{D6148ACF-D6DE-48E0-A7DE-14E781AA013D}" destId="{96556CDC-423B-4FEA-A773-C984629CD97E}" srcOrd="1" destOrd="0" presId="urn:microsoft.com/office/officeart/2008/layout/LinedList"/>
    <dgm:cxn modelId="{7A6A37C2-8C07-4CD1-9ABB-627F08E14B8C}" type="presParOf" srcId="{22C0246B-7114-4382-BF20-A31E4A69931D}" destId="{6FDEFDC4-358D-4775-87B0-F76280C16E61}" srcOrd="8" destOrd="0" presId="urn:microsoft.com/office/officeart/2008/layout/LinedList"/>
    <dgm:cxn modelId="{0F85AEC4-73D5-4309-98AC-F5D60B49B27F}" type="presParOf" srcId="{22C0246B-7114-4382-BF20-A31E4A69931D}" destId="{F48C8115-0483-42A9-8C0B-3BDE795BB8D0}" srcOrd="9" destOrd="0" presId="urn:microsoft.com/office/officeart/2008/layout/LinedList"/>
    <dgm:cxn modelId="{BA4E7BFB-A13D-4ACF-A6FB-11B828399785}" type="presParOf" srcId="{F48C8115-0483-42A9-8C0B-3BDE795BB8D0}" destId="{38F02F67-651F-4E1F-945E-02B8C6DA4E6F}" srcOrd="0" destOrd="0" presId="urn:microsoft.com/office/officeart/2008/layout/LinedList"/>
    <dgm:cxn modelId="{1297DD32-B13F-4791-A648-1969929A3C75}" type="presParOf" srcId="{F48C8115-0483-42A9-8C0B-3BDE795BB8D0}" destId="{B05510E2-9061-41CD-9CF2-ACA6A1B92203}" srcOrd="1" destOrd="0" presId="urn:microsoft.com/office/officeart/2008/layout/LinedList"/>
    <dgm:cxn modelId="{3B4B3860-937B-45C7-84AF-D650AFD6B607}" type="presParOf" srcId="{22C0246B-7114-4382-BF20-A31E4A69931D}" destId="{AB548416-145B-49DF-B618-C90D3EB5729B}" srcOrd="10" destOrd="0" presId="urn:microsoft.com/office/officeart/2008/layout/LinedList"/>
    <dgm:cxn modelId="{9CEEC71A-14E6-4EDE-BF46-E9104231278E}" type="presParOf" srcId="{22C0246B-7114-4382-BF20-A31E4A69931D}" destId="{29A87B62-3C9B-4013-96AF-3920EFE85292}" srcOrd="11" destOrd="0" presId="urn:microsoft.com/office/officeart/2008/layout/LinedList"/>
    <dgm:cxn modelId="{067A6080-496E-469A-A868-ECCA23117058}" type="presParOf" srcId="{29A87B62-3C9B-4013-96AF-3920EFE85292}" destId="{64F4BD53-4274-4606-B4EC-87FAD3DF169A}" srcOrd="0" destOrd="0" presId="urn:microsoft.com/office/officeart/2008/layout/LinedList"/>
    <dgm:cxn modelId="{8AFCF91A-AF15-4973-902C-BC696271F20D}" type="presParOf" srcId="{29A87B62-3C9B-4013-96AF-3920EFE85292}" destId="{0956B39F-961F-4D5E-B0E6-6481DD33AA05}" srcOrd="1" destOrd="0" presId="urn:microsoft.com/office/officeart/2008/layout/LinedList"/>
    <dgm:cxn modelId="{103C6627-AF6E-496B-8668-38D2125557ED}" type="presParOf" srcId="{22C0246B-7114-4382-BF20-A31E4A69931D}" destId="{ABBB2D79-E1E4-414D-9DF1-85280DEE4FED}" srcOrd="12" destOrd="0" presId="urn:microsoft.com/office/officeart/2008/layout/LinedList"/>
    <dgm:cxn modelId="{6E44B5B3-7327-47B4-9000-6DA579FF3366}" type="presParOf" srcId="{22C0246B-7114-4382-BF20-A31E4A69931D}" destId="{50013033-4A79-4BAA-8292-9E49787CD094}" srcOrd="13" destOrd="0" presId="urn:microsoft.com/office/officeart/2008/layout/LinedList"/>
    <dgm:cxn modelId="{D992F43F-7247-4488-A31D-ADC331F0CA70}" type="presParOf" srcId="{50013033-4A79-4BAA-8292-9E49787CD094}" destId="{09275FCC-710D-4135-8FEC-4BB5CCE136C0}" srcOrd="0" destOrd="0" presId="urn:microsoft.com/office/officeart/2008/layout/LinedList"/>
    <dgm:cxn modelId="{BBF7C8E1-5F04-48A8-B6CC-9EC0A2944A33}" type="presParOf" srcId="{50013033-4A79-4BAA-8292-9E49787CD094}" destId="{14877005-BEC0-4113-9B46-2C0408018CAA}" srcOrd="1" destOrd="0" presId="urn:microsoft.com/office/officeart/2008/layout/LinedList"/>
    <dgm:cxn modelId="{A46AC3F4-B8F1-4559-AC8D-D2657124A500}" type="presParOf" srcId="{22C0246B-7114-4382-BF20-A31E4A69931D}" destId="{EA75291E-CD23-4B78-9C86-DCD99297D2ED}" srcOrd="14" destOrd="0" presId="urn:microsoft.com/office/officeart/2008/layout/LinedList"/>
    <dgm:cxn modelId="{6A2E1E2A-3B53-4E40-88E4-163BF966A024}" type="presParOf" srcId="{22C0246B-7114-4382-BF20-A31E4A69931D}" destId="{0A21B221-5F2E-42AC-8B72-10A7F86F482C}" srcOrd="15" destOrd="0" presId="urn:microsoft.com/office/officeart/2008/layout/LinedList"/>
    <dgm:cxn modelId="{5F396687-E185-4CC7-B1E8-0CC9E08A9EC5}" type="presParOf" srcId="{0A21B221-5F2E-42AC-8B72-10A7F86F482C}" destId="{DFEEC7A1-6ABF-47AC-B055-9D5CB0B07499}" srcOrd="0" destOrd="0" presId="urn:microsoft.com/office/officeart/2008/layout/LinedList"/>
    <dgm:cxn modelId="{EB192EC0-B313-42D6-9FB5-BDF4C4BE6093}" type="presParOf" srcId="{0A21B221-5F2E-42AC-8B72-10A7F86F482C}" destId="{282A3038-602C-4039-A6AE-7E8FFE49FB53}" srcOrd="1" destOrd="0" presId="urn:microsoft.com/office/officeart/2008/layout/LinedList"/>
    <dgm:cxn modelId="{6DDCFA06-8A3A-48A4-8870-A27EB5873B79}" type="presParOf" srcId="{22C0246B-7114-4382-BF20-A31E4A69931D}" destId="{B92756A4-ECE2-4B66-99D8-17469027570D}" srcOrd="16" destOrd="0" presId="urn:microsoft.com/office/officeart/2008/layout/LinedList"/>
    <dgm:cxn modelId="{7A5CA866-569D-4A8A-A73D-C7D8C2B91003}" type="presParOf" srcId="{22C0246B-7114-4382-BF20-A31E4A69931D}" destId="{D6635C7B-1DE5-4996-883E-0EF6F272F61F}" srcOrd="17" destOrd="0" presId="urn:microsoft.com/office/officeart/2008/layout/LinedList"/>
    <dgm:cxn modelId="{0D14B3DA-8651-4749-94E8-FFDFFB9AFCF3}" type="presParOf" srcId="{D6635C7B-1DE5-4996-883E-0EF6F272F61F}" destId="{7E060E69-8295-49CA-8A72-9742299D8A76}" srcOrd="0" destOrd="0" presId="urn:microsoft.com/office/officeart/2008/layout/LinedList"/>
    <dgm:cxn modelId="{8C282C2A-B5D1-4FA3-9993-1E96B8424542}" type="presParOf" srcId="{D6635C7B-1DE5-4996-883E-0EF6F272F61F}" destId="{27373573-3442-4025-9843-A9EBB16308DA}" srcOrd="1" destOrd="0" presId="urn:microsoft.com/office/officeart/2008/layout/LinedList"/>
    <dgm:cxn modelId="{33DF868D-97AE-406C-8BF9-F9FA56CD27EC}" type="presParOf" srcId="{22C0246B-7114-4382-BF20-A31E4A69931D}" destId="{BE3B1F7C-5332-42ED-AD91-760D10B8CE09}" srcOrd="18" destOrd="0" presId="urn:microsoft.com/office/officeart/2008/layout/LinedList"/>
    <dgm:cxn modelId="{675D0EAC-33E3-47C9-9A70-B4D723043EB7}" type="presParOf" srcId="{22C0246B-7114-4382-BF20-A31E4A69931D}" destId="{31EE49BD-08B3-4EF4-A5C3-9873625BEAAF}" srcOrd="19" destOrd="0" presId="urn:microsoft.com/office/officeart/2008/layout/LinedList"/>
    <dgm:cxn modelId="{4E8681F1-7307-4766-830F-3B21D60621C4}" type="presParOf" srcId="{31EE49BD-08B3-4EF4-A5C3-9873625BEAAF}" destId="{E1470B33-5240-49FC-AA67-9445BF8A075D}" srcOrd="0" destOrd="0" presId="urn:microsoft.com/office/officeart/2008/layout/LinedList"/>
    <dgm:cxn modelId="{1BFD589C-8EC5-493B-8BAB-61F653DB22D8}" type="presParOf" srcId="{31EE49BD-08B3-4EF4-A5C3-9873625BEAAF}" destId="{6902F1B1-0108-4C6D-9DF7-E1D44301E51D}" srcOrd="1" destOrd="0" presId="urn:microsoft.com/office/officeart/2008/layout/LinedList"/>
    <dgm:cxn modelId="{DA1CE8B0-9402-4D5A-8B7C-29C158EEB87B}" type="presParOf" srcId="{22C0246B-7114-4382-BF20-A31E4A69931D}" destId="{14F4E189-A827-4344-B1CC-06193590C478}" srcOrd="20" destOrd="0" presId="urn:microsoft.com/office/officeart/2008/layout/LinedList"/>
    <dgm:cxn modelId="{E8A659C2-59A6-4C56-B6B7-7CCEC4330848}" type="presParOf" srcId="{22C0246B-7114-4382-BF20-A31E4A69931D}" destId="{1B8C0A45-3E63-444E-982F-755F9126732D}" srcOrd="21" destOrd="0" presId="urn:microsoft.com/office/officeart/2008/layout/LinedList"/>
    <dgm:cxn modelId="{01E9592C-6CD5-4119-9653-EB8CD7E17C49}" type="presParOf" srcId="{1B8C0A45-3E63-444E-982F-755F9126732D}" destId="{F8A26AFB-470A-4CE1-8C22-DE3D1F311DA8}" srcOrd="0" destOrd="0" presId="urn:microsoft.com/office/officeart/2008/layout/LinedList"/>
    <dgm:cxn modelId="{6C545C14-983F-4A63-8018-6315B45B4BC1}" type="presParOf" srcId="{1B8C0A45-3E63-444E-982F-755F9126732D}" destId="{28D6CD4B-498A-4D96-8190-A1E5602526B2}" srcOrd="1" destOrd="0" presId="urn:microsoft.com/office/officeart/2008/layout/LinedList"/>
    <dgm:cxn modelId="{460BE4E6-3D03-4810-A319-3FA080E6D37F}" type="presParOf" srcId="{22C0246B-7114-4382-BF20-A31E4A69931D}" destId="{0E73FA19-42CC-4F19-9379-CE8C4E723BFA}" srcOrd="22" destOrd="0" presId="urn:microsoft.com/office/officeart/2008/layout/LinedList"/>
    <dgm:cxn modelId="{475E9027-07B8-4154-BEB9-DB549AD1E782}" type="presParOf" srcId="{22C0246B-7114-4382-BF20-A31E4A69931D}" destId="{F2711C2F-CBD4-424C-BE46-0FE5E79548BC}" srcOrd="23" destOrd="0" presId="urn:microsoft.com/office/officeart/2008/layout/LinedList"/>
    <dgm:cxn modelId="{C3F317F6-928B-4A00-AF1C-6EF09B9FDACA}" type="presParOf" srcId="{F2711C2F-CBD4-424C-BE46-0FE5E79548BC}" destId="{FC9D22A7-F169-48D4-A448-0FABB207E414}" srcOrd="0" destOrd="0" presId="urn:microsoft.com/office/officeart/2008/layout/LinedList"/>
    <dgm:cxn modelId="{91BAE16D-B648-4D13-8A16-5686943687F9}" type="presParOf" srcId="{F2711C2F-CBD4-424C-BE46-0FE5E79548BC}" destId="{7DEF094A-95DD-4CA6-8D6E-1A6E56A522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7A6ACA-2BA0-47B1-97F9-C60F6DD17BE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F84A5D87-99EF-40F1-B7BB-A19533D06E79}">
      <dgm:prSet/>
      <dgm:spPr/>
      <dgm:t>
        <a:bodyPr/>
        <a:lstStyle/>
        <a:p>
          <a:pPr rtl="0"/>
          <a:r>
            <a:rPr lang="cs-CZ"/>
            <a:t>Basic facts</a:t>
          </a:r>
        </a:p>
      </dgm:t>
    </dgm:pt>
    <dgm:pt modelId="{B205B29C-6F01-4DD5-972A-9E076460E8C5}" type="parTrans" cxnId="{4CF71737-15DF-4D01-9052-2E7DC53EB024}">
      <dgm:prSet/>
      <dgm:spPr/>
      <dgm:t>
        <a:bodyPr/>
        <a:lstStyle/>
        <a:p>
          <a:endParaRPr lang="cs-CZ"/>
        </a:p>
      </dgm:t>
    </dgm:pt>
    <dgm:pt modelId="{1F8F4FF5-A6CE-4F48-95C9-B421ACF201DF}" type="sibTrans" cxnId="{4CF71737-15DF-4D01-9052-2E7DC53EB024}">
      <dgm:prSet/>
      <dgm:spPr/>
      <dgm:t>
        <a:bodyPr/>
        <a:lstStyle/>
        <a:p>
          <a:endParaRPr lang="cs-CZ"/>
        </a:p>
      </dgm:t>
    </dgm:pt>
    <dgm:pt modelId="{4C90D8B3-2DDF-4D92-B965-576ED3E7FA4A}">
      <dgm:prSet/>
      <dgm:spPr/>
      <dgm:t>
        <a:bodyPr/>
        <a:lstStyle/>
        <a:p>
          <a:pPr rtl="0"/>
          <a:r>
            <a:rPr lang="en-US" noProof="0" dirty="0"/>
            <a:t>27 countries</a:t>
          </a:r>
        </a:p>
      </dgm:t>
    </dgm:pt>
    <dgm:pt modelId="{309A835D-60EC-4EFB-9420-B0A1D3B4886F}" type="parTrans" cxnId="{96C07100-FB2E-4828-8C0B-A94A2DEB303D}">
      <dgm:prSet/>
      <dgm:spPr/>
      <dgm:t>
        <a:bodyPr/>
        <a:lstStyle/>
        <a:p>
          <a:endParaRPr lang="cs-CZ"/>
        </a:p>
      </dgm:t>
    </dgm:pt>
    <dgm:pt modelId="{FA663BAA-BC27-40AC-9374-D74B012A5AAF}" type="sibTrans" cxnId="{96C07100-FB2E-4828-8C0B-A94A2DEB303D}">
      <dgm:prSet/>
      <dgm:spPr/>
      <dgm:t>
        <a:bodyPr/>
        <a:lstStyle/>
        <a:p>
          <a:endParaRPr lang="cs-CZ"/>
        </a:p>
      </dgm:t>
    </dgm:pt>
    <dgm:pt modelId="{2FC95A32-1CF2-4DD2-8128-44B780C07573}">
      <dgm:prSet/>
      <dgm:spPr/>
      <dgm:t>
        <a:bodyPr/>
        <a:lstStyle/>
        <a:p>
          <a:pPr rtl="0"/>
          <a:r>
            <a:rPr lang="en-US" noProof="0" dirty="0"/>
            <a:t>550 mil</a:t>
          </a:r>
          <a:r>
            <a:rPr lang="cs-CZ" noProof="0" dirty="0"/>
            <a:t>l</a:t>
          </a:r>
          <a:r>
            <a:rPr lang="en-US" noProof="0" dirty="0"/>
            <a:t>ion citizens</a:t>
          </a:r>
        </a:p>
      </dgm:t>
    </dgm:pt>
    <dgm:pt modelId="{C0818854-5ADA-4B3F-9F7F-2455D800A159}" type="parTrans" cxnId="{EFE5ADA4-7AE6-4123-B178-AC96D2410580}">
      <dgm:prSet/>
      <dgm:spPr/>
      <dgm:t>
        <a:bodyPr/>
        <a:lstStyle/>
        <a:p>
          <a:endParaRPr lang="cs-CZ"/>
        </a:p>
      </dgm:t>
    </dgm:pt>
    <dgm:pt modelId="{354F7DCE-DDD1-4969-ABC1-A8BEEB6DB660}" type="sibTrans" cxnId="{EFE5ADA4-7AE6-4123-B178-AC96D2410580}">
      <dgm:prSet/>
      <dgm:spPr/>
      <dgm:t>
        <a:bodyPr/>
        <a:lstStyle/>
        <a:p>
          <a:endParaRPr lang="cs-CZ"/>
        </a:p>
      </dgm:t>
    </dgm:pt>
    <dgm:pt modelId="{A95D0DCE-59E2-48B1-BDA0-CC4D0D11362D}">
      <dgm:prSet/>
      <dgm:spPr/>
      <dgm:t>
        <a:bodyPr/>
        <a:lstStyle/>
        <a:p>
          <a:pPr rtl="0"/>
          <a:r>
            <a:rPr lang="cs-CZ" dirty="0" err="1"/>
            <a:t>It</a:t>
          </a:r>
          <a:r>
            <a:rPr lang="cs-CZ" dirty="0"/>
            <a:t> </a:t>
          </a:r>
          <a:r>
            <a:rPr lang="cs-CZ" dirty="0" err="1"/>
            <a:t>is</a:t>
          </a:r>
          <a:r>
            <a:rPr lang="cs-CZ" dirty="0"/>
            <a:t> not a </a:t>
          </a:r>
          <a:r>
            <a:rPr lang="cs-CZ" dirty="0" err="1"/>
            <a:t>state</a:t>
          </a:r>
          <a:r>
            <a:rPr lang="cs-CZ" dirty="0"/>
            <a:t> but …</a:t>
          </a:r>
        </a:p>
      </dgm:t>
    </dgm:pt>
    <dgm:pt modelId="{75B2FEAF-3B5C-4999-B11B-051EDF7C233B}" type="parTrans" cxnId="{D8752BF9-45AA-48F4-A1DB-AB989CB03FE4}">
      <dgm:prSet/>
      <dgm:spPr/>
      <dgm:t>
        <a:bodyPr/>
        <a:lstStyle/>
        <a:p>
          <a:endParaRPr lang="cs-CZ"/>
        </a:p>
      </dgm:t>
    </dgm:pt>
    <dgm:pt modelId="{79D61F9F-D9B2-4A9D-8D2F-6EF0036A2E79}" type="sibTrans" cxnId="{D8752BF9-45AA-48F4-A1DB-AB989CB03FE4}">
      <dgm:prSet/>
      <dgm:spPr/>
      <dgm:t>
        <a:bodyPr/>
        <a:lstStyle/>
        <a:p>
          <a:endParaRPr lang="cs-CZ"/>
        </a:p>
      </dgm:t>
    </dgm:pt>
    <dgm:pt modelId="{6867760C-27D0-47B3-B3EE-ABDE83463300}">
      <dgm:prSet/>
      <dgm:spPr/>
      <dgm:t>
        <a:bodyPr/>
        <a:lstStyle/>
        <a:p>
          <a:pPr rtl="0"/>
          <a:r>
            <a:rPr lang="cs-CZ" dirty="0"/>
            <a:t>Union </a:t>
          </a:r>
          <a:r>
            <a:rPr lang="cs-CZ" dirty="0" err="1"/>
            <a:t>of</a:t>
          </a:r>
          <a:r>
            <a:rPr lang="cs-CZ" dirty="0"/>
            <a:t> sovereign </a:t>
          </a:r>
          <a:r>
            <a:rPr lang="cs-CZ" dirty="0" err="1"/>
            <a:t>states</a:t>
          </a:r>
          <a:endParaRPr lang="cs-CZ" dirty="0"/>
        </a:p>
      </dgm:t>
    </dgm:pt>
    <dgm:pt modelId="{BD2B32D1-7C07-4986-8094-5E20777896A0}" type="parTrans" cxnId="{DB5C43AD-D29F-4D31-A82C-ABA863E5A2FA}">
      <dgm:prSet/>
      <dgm:spPr/>
      <dgm:t>
        <a:bodyPr/>
        <a:lstStyle/>
        <a:p>
          <a:endParaRPr lang="cs-CZ"/>
        </a:p>
      </dgm:t>
    </dgm:pt>
    <dgm:pt modelId="{61C2ED2C-4A57-4ADB-8B4D-DA8DAC5270C3}" type="sibTrans" cxnId="{DB5C43AD-D29F-4D31-A82C-ABA863E5A2FA}">
      <dgm:prSet/>
      <dgm:spPr/>
      <dgm:t>
        <a:bodyPr/>
        <a:lstStyle/>
        <a:p>
          <a:endParaRPr lang="cs-CZ"/>
        </a:p>
      </dgm:t>
    </dgm:pt>
    <dgm:pt modelId="{FFEB5E24-7E47-4044-A31E-80B4A8028A22}">
      <dgm:prSet/>
      <dgm:spPr/>
      <dgm:t>
        <a:bodyPr/>
        <a:lstStyle/>
        <a:p>
          <a:pPr rtl="0"/>
          <a:r>
            <a:rPr lang="cs-CZ" dirty="0" err="1"/>
            <a:t>Common</a:t>
          </a:r>
          <a:r>
            <a:rPr lang="cs-CZ" dirty="0"/>
            <a:t> </a:t>
          </a:r>
          <a:r>
            <a:rPr lang="cs-CZ" dirty="0" err="1"/>
            <a:t>policies</a:t>
          </a:r>
          <a:r>
            <a:rPr lang="cs-CZ" dirty="0"/>
            <a:t> in </a:t>
          </a:r>
          <a:r>
            <a:rPr lang="cs-CZ" dirty="0" err="1"/>
            <a:t>certain</a:t>
          </a:r>
          <a:r>
            <a:rPr lang="cs-CZ" dirty="0"/>
            <a:t> </a:t>
          </a:r>
          <a:r>
            <a:rPr lang="cs-CZ" dirty="0" err="1"/>
            <a:t>areas</a:t>
          </a:r>
          <a:endParaRPr lang="cs-CZ" dirty="0"/>
        </a:p>
      </dgm:t>
    </dgm:pt>
    <dgm:pt modelId="{AAD6C41C-BC3B-47A3-BAF4-8E669E3F87E9}" type="parTrans" cxnId="{47D97FF9-FF62-40FF-8DAF-7B6AFAB26D9B}">
      <dgm:prSet/>
      <dgm:spPr/>
      <dgm:t>
        <a:bodyPr/>
        <a:lstStyle/>
        <a:p>
          <a:endParaRPr lang="cs-CZ"/>
        </a:p>
      </dgm:t>
    </dgm:pt>
    <dgm:pt modelId="{1BB407E9-B189-481F-A617-4739722011E1}" type="sibTrans" cxnId="{47D97FF9-FF62-40FF-8DAF-7B6AFAB26D9B}">
      <dgm:prSet/>
      <dgm:spPr/>
      <dgm:t>
        <a:bodyPr/>
        <a:lstStyle/>
        <a:p>
          <a:endParaRPr lang="cs-CZ"/>
        </a:p>
      </dgm:t>
    </dgm:pt>
    <dgm:pt modelId="{A1AA5CD0-BD84-4847-867A-4B326A2F7560}">
      <dgm:prSet/>
      <dgm:spPr/>
      <dgm:t>
        <a:bodyPr/>
        <a:lstStyle/>
        <a:p>
          <a:pPr rtl="0"/>
          <a:endParaRPr lang="cs-CZ" dirty="0"/>
        </a:p>
      </dgm:t>
    </dgm:pt>
    <dgm:pt modelId="{223DDB16-6192-4C01-921B-11D753B66294}" type="parTrans" cxnId="{C361C15E-9788-4AB8-BB5E-644EFAFAC109}">
      <dgm:prSet/>
      <dgm:spPr/>
      <dgm:t>
        <a:bodyPr/>
        <a:lstStyle/>
        <a:p>
          <a:endParaRPr lang="cs-CZ"/>
        </a:p>
      </dgm:t>
    </dgm:pt>
    <dgm:pt modelId="{1421F7E7-5E67-459E-BD5E-0E496E646F31}" type="sibTrans" cxnId="{C361C15E-9788-4AB8-BB5E-644EFAFAC109}">
      <dgm:prSet/>
      <dgm:spPr/>
      <dgm:t>
        <a:bodyPr/>
        <a:lstStyle/>
        <a:p>
          <a:endParaRPr lang="cs-CZ"/>
        </a:p>
      </dgm:t>
    </dgm:pt>
    <dgm:pt modelId="{AF3C6DF9-5638-49B9-97E1-B418507E5B45}">
      <dgm:prSet/>
      <dgm:spPr/>
      <dgm:t>
        <a:bodyPr/>
        <a:lstStyle/>
        <a:p>
          <a:pPr rtl="0"/>
          <a:r>
            <a:rPr lang="cs-CZ" dirty="0"/>
            <a:t>Free </a:t>
          </a:r>
          <a:r>
            <a:rPr lang="cs-CZ" dirty="0" err="1"/>
            <a:t>movement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citizens</a:t>
          </a:r>
          <a:r>
            <a:rPr lang="cs-CZ" dirty="0"/>
            <a:t>, </a:t>
          </a:r>
          <a:r>
            <a:rPr lang="cs-CZ" dirty="0" err="1"/>
            <a:t>goods</a:t>
          </a:r>
          <a:r>
            <a:rPr lang="cs-CZ" dirty="0"/>
            <a:t>, </a:t>
          </a:r>
          <a:r>
            <a:rPr lang="cs-CZ" dirty="0" err="1"/>
            <a:t>services</a:t>
          </a:r>
          <a:endParaRPr lang="cs-CZ" dirty="0"/>
        </a:p>
      </dgm:t>
    </dgm:pt>
    <dgm:pt modelId="{47599057-6376-4131-A5EA-C86BACC1E05D}" type="parTrans" cxnId="{849B8623-FFD4-44C3-AB66-49956DC66919}">
      <dgm:prSet/>
      <dgm:spPr/>
      <dgm:t>
        <a:bodyPr/>
        <a:lstStyle/>
        <a:p>
          <a:endParaRPr lang="cs-CZ"/>
        </a:p>
      </dgm:t>
    </dgm:pt>
    <dgm:pt modelId="{596B5B43-8590-4014-9313-E214A27697DB}" type="sibTrans" cxnId="{849B8623-FFD4-44C3-AB66-49956DC66919}">
      <dgm:prSet/>
      <dgm:spPr/>
      <dgm:t>
        <a:bodyPr/>
        <a:lstStyle/>
        <a:p>
          <a:endParaRPr lang="cs-CZ"/>
        </a:p>
      </dgm:t>
    </dgm:pt>
    <dgm:pt modelId="{3CC133C3-AC18-41E9-A342-4FD0D6EB3E8E}">
      <dgm:prSet/>
      <dgm:spPr/>
      <dgm:t>
        <a:bodyPr/>
        <a:lstStyle/>
        <a:p>
          <a:pPr rtl="0"/>
          <a:r>
            <a:rPr lang="cs-CZ" dirty="0" err="1"/>
            <a:t>Common</a:t>
          </a:r>
          <a:r>
            <a:rPr lang="cs-CZ" dirty="0"/>
            <a:t> </a:t>
          </a:r>
          <a:r>
            <a:rPr lang="cs-CZ" dirty="0" err="1"/>
            <a:t>currency</a:t>
          </a:r>
          <a:r>
            <a:rPr lang="cs-CZ" dirty="0"/>
            <a:t> (in most </a:t>
          </a:r>
          <a:r>
            <a:rPr lang="cs-CZ" dirty="0" err="1"/>
            <a:t>countries</a:t>
          </a:r>
          <a:r>
            <a:rPr lang="cs-CZ" dirty="0"/>
            <a:t>)</a:t>
          </a:r>
        </a:p>
      </dgm:t>
    </dgm:pt>
    <dgm:pt modelId="{A932FEE8-0970-4B0E-AE9C-41B81AA7E0A4}" type="parTrans" cxnId="{F2664C42-0203-4768-B429-F24F992D0B09}">
      <dgm:prSet/>
      <dgm:spPr/>
      <dgm:t>
        <a:bodyPr/>
        <a:lstStyle/>
        <a:p>
          <a:endParaRPr lang="cs-CZ"/>
        </a:p>
      </dgm:t>
    </dgm:pt>
    <dgm:pt modelId="{30F94530-007F-4F76-99A8-4C98516E9730}" type="sibTrans" cxnId="{F2664C42-0203-4768-B429-F24F992D0B09}">
      <dgm:prSet/>
      <dgm:spPr/>
      <dgm:t>
        <a:bodyPr/>
        <a:lstStyle/>
        <a:p>
          <a:endParaRPr lang="cs-CZ"/>
        </a:p>
      </dgm:t>
    </dgm:pt>
    <dgm:pt modelId="{07E1EFFC-026F-4AF1-BA28-01B08F92275F}" type="pres">
      <dgm:prSet presAssocID="{4D7A6ACA-2BA0-47B1-97F9-C60F6DD17BE1}" presName="linear" presStyleCnt="0">
        <dgm:presLayoutVars>
          <dgm:animLvl val="lvl"/>
          <dgm:resizeHandles val="exact"/>
        </dgm:presLayoutVars>
      </dgm:prSet>
      <dgm:spPr/>
    </dgm:pt>
    <dgm:pt modelId="{9443FE87-3FB4-4CF1-8A8B-D2B052F00505}" type="pres">
      <dgm:prSet presAssocID="{F84A5D87-99EF-40F1-B7BB-A19533D06E7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C995F2B-DE39-4D7F-BDFC-06CB14923696}" type="pres">
      <dgm:prSet presAssocID="{F84A5D87-99EF-40F1-B7BB-A19533D06E79}" presName="childText" presStyleLbl="revTx" presStyleIdx="0" presStyleCnt="2">
        <dgm:presLayoutVars>
          <dgm:bulletEnabled val="1"/>
        </dgm:presLayoutVars>
      </dgm:prSet>
      <dgm:spPr/>
    </dgm:pt>
    <dgm:pt modelId="{939831A5-74DF-4F6A-A733-BFBAB1386C0A}" type="pres">
      <dgm:prSet presAssocID="{A95D0DCE-59E2-48B1-BDA0-CC4D0D11362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87AEFFF-F7C3-4C48-8C13-D5DAE02D1C43}" type="pres">
      <dgm:prSet presAssocID="{A95D0DCE-59E2-48B1-BDA0-CC4D0D11362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6C07100-FB2E-4828-8C0B-A94A2DEB303D}" srcId="{F84A5D87-99EF-40F1-B7BB-A19533D06E79}" destId="{4C90D8B3-2DDF-4D92-B965-576ED3E7FA4A}" srcOrd="0" destOrd="0" parTransId="{309A835D-60EC-4EFB-9420-B0A1D3B4886F}" sibTransId="{FA663BAA-BC27-40AC-9374-D74B012A5AAF}"/>
    <dgm:cxn modelId="{A7F83402-A893-4540-8B98-719BE0ECA2AD}" type="presOf" srcId="{A1AA5CD0-BD84-4847-867A-4B326A2F7560}" destId="{687AEFFF-F7C3-4C48-8C13-D5DAE02D1C43}" srcOrd="0" destOrd="4" presId="urn:microsoft.com/office/officeart/2005/8/layout/vList2"/>
    <dgm:cxn modelId="{9C84051D-36EF-4202-84DC-FE345E09ABB6}" type="presOf" srcId="{4D7A6ACA-2BA0-47B1-97F9-C60F6DD17BE1}" destId="{07E1EFFC-026F-4AF1-BA28-01B08F92275F}" srcOrd="0" destOrd="0" presId="urn:microsoft.com/office/officeart/2005/8/layout/vList2"/>
    <dgm:cxn modelId="{849B8623-FFD4-44C3-AB66-49956DC66919}" srcId="{A95D0DCE-59E2-48B1-BDA0-CC4D0D11362D}" destId="{AF3C6DF9-5638-49B9-97E1-B418507E5B45}" srcOrd="2" destOrd="0" parTransId="{47599057-6376-4131-A5EA-C86BACC1E05D}" sibTransId="{596B5B43-8590-4014-9313-E214A27697DB}"/>
    <dgm:cxn modelId="{7AFE1934-6FFE-4CB7-AC3E-F9879AB46683}" type="presOf" srcId="{A95D0DCE-59E2-48B1-BDA0-CC4D0D11362D}" destId="{939831A5-74DF-4F6A-A733-BFBAB1386C0A}" srcOrd="0" destOrd="0" presId="urn:microsoft.com/office/officeart/2005/8/layout/vList2"/>
    <dgm:cxn modelId="{4CF71737-15DF-4D01-9052-2E7DC53EB024}" srcId="{4D7A6ACA-2BA0-47B1-97F9-C60F6DD17BE1}" destId="{F84A5D87-99EF-40F1-B7BB-A19533D06E79}" srcOrd="0" destOrd="0" parTransId="{B205B29C-6F01-4DD5-972A-9E076460E8C5}" sibTransId="{1F8F4FF5-A6CE-4F48-95C9-B421ACF201DF}"/>
    <dgm:cxn modelId="{C3BEB639-36CB-45A1-81F8-60F36852B3BC}" type="presOf" srcId="{AF3C6DF9-5638-49B9-97E1-B418507E5B45}" destId="{687AEFFF-F7C3-4C48-8C13-D5DAE02D1C43}" srcOrd="0" destOrd="2" presId="urn:microsoft.com/office/officeart/2005/8/layout/vList2"/>
    <dgm:cxn modelId="{C361C15E-9788-4AB8-BB5E-644EFAFAC109}" srcId="{A95D0DCE-59E2-48B1-BDA0-CC4D0D11362D}" destId="{A1AA5CD0-BD84-4847-867A-4B326A2F7560}" srcOrd="4" destOrd="0" parTransId="{223DDB16-6192-4C01-921B-11D753B66294}" sibTransId="{1421F7E7-5E67-459E-BD5E-0E496E646F31}"/>
    <dgm:cxn modelId="{F2664C42-0203-4768-B429-F24F992D0B09}" srcId="{A95D0DCE-59E2-48B1-BDA0-CC4D0D11362D}" destId="{3CC133C3-AC18-41E9-A342-4FD0D6EB3E8E}" srcOrd="1" destOrd="0" parTransId="{A932FEE8-0970-4B0E-AE9C-41B81AA7E0A4}" sibTransId="{30F94530-007F-4F76-99A8-4C98516E9730}"/>
    <dgm:cxn modelId="{B2B95542-75EF-4651-9E26-BF258132866C}" type="presOf" srcId="{4C90D8B3-2DDF-4D92-B965-576ED3E7FA4A}" destId="{3C995F2B-DE39-4D7F-BDFC-06CB14923696}" srcOrd="0" destOrd="0" presId="urn:microsoft.com/office/officeart/2005/8/layout/vList2"/>
    <dgm:cxn modelId="{3F94CA46-3401-49E3-99F6-C812F8F61886}" type="presOf" srcId="{F84A5D87-99EF-40F1-B7BB-A19533D06E79}" destId="{9443FE87-3FB4-4CF1-8A8B-D2B052F00505}" srcOrd="0" destOrd="0" presId="urn:microsoft.com/office/officeart/2005/8/layout/vList2"/>
    <dgm:cxn modelId="{2BDEC587-4C1D-477A-AEA2-FE2230091CF5}" type="presOf" srcId="{FFEB5E24-7E47-4044-A31E-80B4A8028A22}" destId="{687AEFFF-F7C3-4C48-8C13-D5DAE02D1C43}" srcOrd="0" destOrd="3" presId="urn:microsoft.com/office/officeart/2005/8/layout/vList2"/>
    <dgm:cxn modelId="{EFE5ADA4-7AE6-4123-B178-AC96D2410580}" srcId="{F84A5D87-99EF-40F1-B7BB-A19533D06E79}" destId="{2FC95A32-1CF2-4DD2-8128-44B780C07573}" srcOrd="1" destOrd="0" parTransId="{C0818854-5ADA-4B3F-9F7F-2455D800A159}" sibTransId="{354F7DCE-DDD1-4969-ABC1-A8BEEB6DB660}"/>
    <dgm:cxn modelId="{DB5C43AD-D29F-4D31-A82C-ABA863E5A2FA}" srcId="{A95D0DCE-59E2-48B1-BDA0-CC4D0D11362D}" destId="{6867760C-27D0-47B3-B3EE-ABDE83463300}" srcOrd="0" destOrd="0" parTransId="{BD2B32D1-7C07-4986-8094-5E20777896A0}" sibTransId="{61C2ED2C-4A57-4ADB-8B4D-DA8DAC5270C3}"/>
    <dgm:cxn modelId="{067506D3-98C3-4A81-A99D-5B8A2249DCF8}" type="presOf" srcId="{2FC95A32-1CF2-4DD2-8128-44B780C07573}" destId="{3C995F2B-DE39-4D7F-BDFC-06CB14923696}" srcOrd="0" destOrd="1" presId="urn:microsoft.com/office/officeart/2005/8/layout/vList2"/>
    <dgm:cxn modelId="{964AABDE-520B-4591-94B1-5AB693A7B597}" type="presOf" srcId="{3CC133C3-AC18-41E9-A342-4FD0D6EB3E8E}" destId="{687AEFFF-F7C3-4C48-8C13-D5DAE02D1C43}" srcOrd="0" destOrd="1" presId="urn:microsoft.com/office/officeart/2005/8/layout/vList2"/>
    <dgm:cxn modelId="{46CBCBE9-418A-4EDA-9C71-B57867BD39F5}" type="presOf" srcId="{6867760C-27D0-47B3-B3EE-ABDE83463300}" destId="{687AEFFF-F7C3-4C48-8C13-D5DAE02D1C43}" srcOrd="0" destOrd="0" presId="urn:microsoft.com/office/officeart/2005/8/layout/vList2"/>
    <dgm:cxn modelId="{D8752BF9-45AA-48F4-A1DB-AB989CB03FE4}" srcId="{4D7A6ACA-2BA0-47B1-97F9-C60F6DD17BE1}" destId="{A95D0DCE-59E2-48B1-BDA0-CC4D0D11362D}" srcOrd="1" destOrd="0" parTransId="{75B2FEAF-3B5C-4999-B11B-051EDF7C233B}" sibTransId="{79D61F9F-D9B2-4A9D-8D2F-6EF0036A2E79}"/>
    <dgm:cxn modelId="{47D97FF9-FF62-40FF-8DAF-7B6AFAB26D9B}" srcId="{A95D0DCE-59E2-48B1-BDA0-CC4D0D11362D}" destId="{FFEB5E24-7E47-4044-A31E-80B4A8028A22}" srcOrd="3" destOrd="0" parTransId="{AAD6C41C-BC3B-47A3-BAF4-8E669E3F87E9}" sibTransId="{1BB407E9-B189-481F-A617-4739722011E1}"/>
    <dgm:cxn modelId="{70E4CE58-9C79-4EC3-B8D5-6EE69E851F6D}" type="presParOf" srcId="{07E1EFFC-026F-4AF1-BA28-01B08F92275F}" destId="{9443FE87-3FB4-4CF1-8A8B-D2B052F00505}" srcOrd="0" destOrd="0" presId="urn:microsoft.com/office/officeart/2005/8/layout/vList2"/>
    <dgm:cxn modelId="{7F6714F6-9A19-4B43-8C32-0C94638973E6}" type="presParOf" srcId="{07E1EFFC-026F-4AF1-BA28-01B08F92275F}" destId="{3C995F2B-DE39-4D7F-BDFC-06CB14923696}" srcOrd="1" destOrd="0" presId="urn:microsoft.com/office/officeart/2005/8/layout/vList2"/>
    <dgm:cxn modelId="{C52E0379-54B7-4D89-B7A6-E98B9D200D2B}" type="presParOf" srcId="{07E1EFFC-026F-4AF1-BA28-01B08F92275F}" destId="{939831A5-74DF-4F6A-A733-BFBAB1386C0A}" srcOrd="2" destOrd="0" presId="urn:microsoft.com/office/officeart/2005/8/layout/vList2"/>
    <dgm:cxn modelId="{338C884A-2F83-4E44-953E-EE83866FB901}" type="presParOf" srcId="{07E1EFFC-026F-4AF1-BA28-01B08F92275F}" destId="{687AEFFF-F7C3-4C48-8C13-D5DAE02D1C4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48A2259-DE3A-466D-857A-820F08AFC149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6DBC0D6A-5BE6-4168-9236-5926B77E0DEC}">
      <dgm:prSet/>
      <dgm:spPr/>
      <dgm:t>
        <a:bodyPr/>
        <a:lstStyle/>
        <a:p>
          <a:pPr rtl="0"/>
          <a:r>
            <a:rPr lang="en-US" dirty="0">
              <a:hlinkClick xmlns:r="http://schemas.openxmlformats.org/officeDocument/2006/relationships" r:id="rId1"/>
            </a:rPr>
            <a:t>Consumers, Health and Food Executive Agency (</a:t>
          </a:r>
          <a:r>
            <a:rPr lang="en-US" dirty="0" err="1">
              <a:hlinkClick xmlns:r="http://schemas.openxmlformats.org/officeDocument/2006/relationships" r:id="rId1"/>
            </a:rPr>
            <a:t>Chafea</a:t>
          </a:r>
          <a:r>
            <a:rPr lang="en-US" dirty="0">
              <a:hlinkClick xmlns:r="http://schemas.openxmlformats.org/officeDocument/2006/relationships" r:id="rId1"/>
            </a:rPr>
            <a:t>)</a:t>
          </a:r>
          <a:r>
            <a:rPr lang="en-US" dirty="0"/>
            <a:t> – </a:t>
          </a:r>
          <a:endParaRPr lang="cs-CZ" dirty="0"/>
        </a:p>
      </dgm:t>
    </dgm:pt>
    <dgm:pt modelId="{393897BE-61BD-4429-A76D-16EDE26EF39A}" type="parTrans" cxnId="{D0611EF8-ACAA-4B28-B676-B5FA9443342A}">
      <dgm:prSet/>
      <dgm:spPr/>
      <dgm:t>
        <a:bodyPr/>
        <a:lstStyle/>
        <a:p>
          <a:endParaRPr lang="cs-CZ"/>
        </a:p>
      </dgm:t>
    </dgm:pt>
    <dgm:pt modelId="{96DBFA7C-B966-4A96-AFDC-1AE097C0C99F}" type="sibTrans" cxnId="{D0611EF8-ACAA-4B28-B676-B5FA9443342A}">
      <dgm:prSet/>
      <dgm:spPr/>
      <dgm:t>
        <a:bodyPr/>
        <a:lstStyle/>
        <a:p>
          <a:endParaRPr lang="cs-CZ"/>
        </a:p>
      </dgm:t>
    </dgm:pt>
    <dgm:pt modelId="{93D638A2-AAED-45D0-8637-5CE79E6D3D37}">
      <dgm:prSet/>
      <dgm:spPr/>
      <dgm:t>
        <a:bodyPr/>
        <a:lstStyle/>
        <a:p>
          <a:pPr rtl="0"/>
          <a:r>
            <a:rPr lang="en-US" dirty="0">
              <a:hlinkClick xmlns:r="http://schemas.openxmlformats.org/officeDocument/2006/relationships" r:id="rId2"/>
            </a:rPr>
            <a:t>European Centre for Disease Prevention and Control (ECDC)</a:t>
          </a:r>
          <a:r>
            <a:rPr lang="en-US" dirty="0"/>
            <a:t> – </a:t>
          </a:r>
          <a:endParaRPr lang="cs-CZ" dirty="0"/>
        </a:p>
      </dgm:t>
    </dgm:pt>
    <dgm:pt modelId="{96A8418A-2471-4D2E-9F10-B986961A7979}" type="parTrans" cxnId="{87DCFA78-6283-481C-AB39-225081BCFEDB}">
      <dgm:prSet/>
      <dgm:spPr/>
      <dgm:t>
        <a:bodyPr/>
        <a:lstStyle/>
        <a:p>
          <a:endParaRPr lang="cs-CZ"/>
        </a:p>
      </dgm:t>
    </dgm:pt>
    <dgm:pt modelId="{DB91F79B-2A5C-4C4B-85FA-3E887274B262}" type="sibTrans" cxnId="{87DCFA78-6283-481C-AB39-225081BCFEDB}">
      <dgm:prSet/>
      <dgm:spPr/>
      <dgm:t>
        <a:bodyPr/>
        <a:lstStyle/>
        <a:p>
          <a:endParaRPr lang="cs-CZ"/>
        </a:p>
      </dgm:t>
    </dgm:pt>
    <dgm:pt modelId="{BC84E6A1-E1E3-4764-BA9B-BB8672DBE3E3}">
      <dgm:prSet/>
      <dgm:spPr/>
      <dgm:t>
        <a:bodyPr/>
        <a:lstStyle/>
        <a:p>
          <a:pPr rtl="0"/>
          <a:r>
            <a:rPr lang="en-US" dirty="0">
              <a:hlinkClick xmlns:r="http://schemas.openxmlformats.org/officeDocument/2006/relationships" r:id="rId3"/>
            </a:rPr>
            <a:t>European Environment Agency (EEA)</a:t>
          </a:r>
          <a:r>
            <a:rPr lang="en-US" dirty="0"/>
            <a:t> </a:t>
          </a:r>
          <a:endParaRPr lang="cs-CZ" dirty="0"/>
        </a:p>
      </dgm:t>
    </dgm:pt>
    <dgm:pt modelId="{E178CF4C-A967-4BBA-B77B-50CAB5579FB1}" type="parTrans" cxnId="{89EA88E3-4187-47F8-A406-BE7EA509ACBC}">
      <dgm:prSet/>
      <dgm:spPr/>
      <dgm:t>
        <a:bodyPr/>
        <a:lstStyle/>
        <a:p>
          <a:endParaRPr lang="cs-CZ"/>
        </a:p>
      </dgm:t>
    </dgm:pt>
    <dgm:pt modelId="{0866F62A-6ED5-4DD4-9681-F1D6EE94E710}" type="sibTrans" cxnId="{89EA88E3-4187-47F8-A406-BE7EA509ACBC}">
      <dgm:prSet/>
      <dgm:spPr/>
      <dgm:t>
        <a:bodyPr/>
        <a:lstStyle/>
        <a:p>
          <a:endParaRPr lang="cs-CZ"/>
        </a:p>
      </dgm:t>
    </dgm:pt>
    <dgm:pt modelId="{C9758F50-180C-4D19-AD76-33F287846A48}">
      <dgm:prSet/>
      <dgm:spPr/>
      <dgm:t>
        <a:bodyPr/>
        <a:lstStyle/>
        <a:p>
          <a:pPr rtl="0"/>
          <a:r>
            <a:rPr lang="en-US" dirty="0">
              <a:hlinkClick xmlns:r="http://schemas.openxmlformats.org/officeDocument/2006/relationships" r:id="rId4"/>
            </a:rPr>
            <a:t>European Monitoring Centre for Drugs and Drug Addiction (EMCDDA)</a:t>
          </a:r>
          <a:endParaRPr lang="cs-CZ" dirty="0"/>
        </a:p>
      </dgm:t>
    </dgm:pt>
    <dgm:pt modelId="{F40711A4-6151-451D-9F23-F66ADAE14D2D}" type="parTrans" cxnId="{1A46F20E-5615-4A99-A75F-B9F54643810F}">
      <dgm:prSet/>
      <dgm:spPr/>
      <dgm:t>
        <a:bodyPr/>
        <a:lstStyle/>
        <a:p>
          <a:endParaRPr lang="cs-CZ"/>
        </a:p>
      </dgm:t>
    </dgm:pt>
    <dgm:pt modelId="{31DCC91D-34A7-4D54-8977-9559BAC45A5D}" type="sibTrans" cxnId="{1A46F20E-5615-4A99-A75F-B9F54643810F}">
      <dgm:prSet/>
      <dgm:spPr/>
      <dgm:t>
        <a:bodyPr/>
        <a:lstStyle/>
        <a:p>
          <a:endParaRPr lang="cs-CZ"/>
        </a:p>
      </dgm:t>
    </dgm:pt>
    <dgm:pt modelId="{5605FAB3-1B1F-4C8A-B206-A09D6076C4BB}">
      <dgm:prSet/>
      <dgm:spPr/>
      <dgm:t>
        <a:bodyPr/>
        <a:lstStyle/>
        <a:p>
          <a:pPr rtl="0"/>
          <a:r>
            <a:rPr lang="en-US" dirty="0">
              <a:hlinkClick xmlns:r="http://schemas.openxmlformats.org/officeDocument/2006/relationships" r:id="rId5"/>
            </a:rPr>
            <a:t>European Medicines Agency (EMA)</a:t>
          </a:r>
          <a:r>
            <a:rPr lang="en-US" dirty="0"/>
            <a:t> – </a:t>
          </a:r>
          <a:endParaRPr lang="cs-CZ" dirty="0"/>
        </a:p>
      </dgm:t>
    </dgm:pt>
    <dgm:pt modelId="{45732DD8-6851-4F70-9940-7CE89E554AF0}" type="parTrans" cxnId="{B08D0F9D-B24D-42A6-8F01-BE0ABCE408E6}">
      <dgm:prSet/>
      <dgm:spPr/>
      <dgm:t>
        <a:bodyPr/>
        <a:lstStyle/>
        <a:p>
          <a:endParaRPr lang="cs-CZ"/>
        </a:p>
      </dgm:t>
    </dgm:pt>
    <dgm:pt modelId="{30FDAD17-E891-4CCE-906B-C3AC26E858DF}" type="sibTrans" cxnId="{B08D0F9D-B24D-42A6-8F01-BE0ABCE408E6}">
      <dgm:prSet/>
      <dgm:spPr/>
      <dgm:t>
        <a:bodyPr/>
        <a:lstStyle/>
        <a:p>
          <a:endParaRPr lang="cs-CZ"/>
        </a:p>
      </dgm:t>
    </dgm:pt>
    <dgm:pt modelId="{F4DE905A-9B8E-4750-B8EA-2820B9DA12BD}">
      <dgm:prSet/>
      <dgm:spPr/>
      <dgm:t>
        <a:bodyPr/>
        <a:lstStyle/>
        <a:p>
          <a:pPr rtl="0"/>
          <a:r>
            <a:rPr lang="en-US" dirty="0">
              <a:hlinkClick xmlns:r="http://schemas.openxmlformats.org/officeDocument/2006/relationships" r:id="rId6"/>
            </a:rPr>
            <a:t>European Chemicals Agency (ECHA)</a:t>
          </a:r>
          <a:r>
            <a:rPr lang="en-US" dirty="0"/>
            <a:t> – </a:t>
          </a:r>
          <a:endParaRPr lang="cs-CZ" dirty="0"/>
        </a:p>
      </dgm:t>
    </dgm:pt>
    <dgm:pt modelId="{EC8F1C08-CFDF-48A6-8605-259CA655464D}" type="parTrans" cxnId="{BA6C889C-766D-483B-9F2F-EF2AD00670CF}">
      <dgm:prSet/>
      <dgm:spPr/>
      <dgm:t>
        <a:bodyPr/>
        <a:lstStyle/>
        <a:p>
          <a:endParaRPr lang="cs-CZ"/>
        </a:p>
      </dgm:t>
    </dgm:pt>
    <dgm:pt modelId="{AEE0957A-118D-4261-AB0D-234306F328A7}" type="sibTrans" cxnId="{BA6C889C-766D-483B-9F2F-EF2AD00670CF}">
      <dgm:prSet/>
      <dgm:spPr/>
      <dgm:t>
        <a:bodyPr/>
        <a:lstStyle/>
        <a:p>
          <a:endParaRPr lang="cs-CZ"/>
        </a:p>
      </dgm:t>
    </dgm:pt>
    <dgm:pt modelId="{752D2D85-3D2D-428B-89AE-FB8B9BC6AD92}">
      <dgm:prSet/>
      <dgm:spPr/>
      <dgm:t>
        <a:bodyPr/>
        <a:lstStyle/>
        <a:p>
          <a:pPr rtl="0"/>
          <a:r>
            <a:rPr lang="en-US" dirty="0">
              <a:hlinkClick xmlns:r="http://schemas.openxmlformats.org/officeDocument/2006/relationships" r:id="rId7"/>
            </a:rPr>
            <a:t>European Food Safety Authority (EFSA)</a:t>
          </a:r>
          <a:r>
            <a:rPr lang="en-US" dirty="0"/>
            <a:t> –</a:t>
          </a:r>
          <a:endParaRPr lang="cs-CZ" dirty="0"/>
        </a:p>
      </dgm:t>
    </dgm:pt>
    <dgm:pt modelId="{A7705F9B-3CE3-4EC0-B011-9375E6C474B9}" type="parTrans" cxnId="{9B3EAE7C-BF90-436A-AF62-1B146577725E}">
      <dgm:prSet/>
      <dgm:spPr/>
      <dgm:t>
        <a:bodyPr/>
        <a:lstStyle/>
        <a:p>
          <a:endParaRPr lang="cs-CZ"/>
        </a:p>
      </dgm:t>
    </dgm:pt>
    <dgm:pt modelId="{1713A1B7-8DAA-4E4E-AF48-FBF68F51B9E6}" type="sibTrans" cxnId="{9B3EAE7C-BF90-436A-AF62-1B146577725E}">
      <dgm:prSet/>
      <dgm:spPr/>
      <dgm:t>
        <a:bodyPr/>
        <a:lstStyle/>
        <a:p>
          <a:endParaRPr lang="cs-CZ"/>
        </a:p>
      </dgm:t>
    </dgm:pt>
    <dgm:pt modelId="{69920234-1C7E-4ACE-911A-7FA3D2B36F24}">
      <dgm:prSet/>
      <dgm:spPr/>
      <dgm:t>
        <a:bodyPr/>
        <a:lstStyle/>
        <a:p>
          <a:pPr rtl="0"/>
          <a:r>
            <a:rPr lang="en-US" dirty="0">
              <a:hlinkClick xmlns:r="http://schemas.openxmlformats.org/officeDocument/2006/relationships" r:id="rId8"/>
            </a:rPr>
            <a:t>European Agency for Safety and Health at Work (EU-OSHA)</a:t>
          </a:r>
          <a:r>
            <a:rPr lang="en-US" dirty="0"/>
            <a:t> –</a:t>
          </a:r>
          <a:endParaRPr lang="cs-CZ" dirty="0"/>
        </a:p>
      </dgm:t>
    </dgm:pt>
    <dgm:pt modelId="{CD3F6EFE-66C8-4CAA-9E50-64D30C603CF6}" type="parTrans" cxnId="{78CE40BC-64FC-4DB5-B866-87975BC6846F}">
      <dgm:prSet/>
      <dgm:spPr/>
      <dgm:t>
        <a:bodyPr/>
        <a:lstStyle/>
        <a:p>
          <a:endParaRPr lang="cs-CZ"/>
        </a:p>
      </dgm:t>
    </dgm:pt>
    <dgm:pt modelId="{9C4DBAB6-B9CF-4884-9EB3-6D4C33D319D1}" type="sibTrans" cxnId="{78CE40BC-64FC-4DB5-B866-87975BC6846F}">
      <dgm:prSet/>
      <dgm:spPr/>
      <dgm:t>
        <a:bodyPr/>
        <a:lstStyle/>
        <a:p>
          <a:endParaRPr lang="cs-CZ"/>
        </a:p>
      </dgm:t>
    </dgm:pt>
    <dgm:pt modelId="{ABE35545-5D26-4A2B-85FA-A5B5DDFB65A1}">
      <dgm:prSet/>
      <dgm:spPr/>
      <dgm:t>
        <a:bodyPr/>
        <a:lstStyle/>
        <a:p>
          <a:pPr rtl="0"/>
          <a:r>
            <a:rPr lang="en-US" dirty="0" err="1">
              <a:hlinkClick xmlns:r="http://schemas.openxmlformats.org/officeDocument/2006/relationships" r:id="rId9"/>
            </a:rPr>
            <a:t>Eurofound</a:t>
          </a:r>
          <a:endParaRPr lang="cs-CZ" dirty="0"/>
        </a:p>
      </dgm:t>
    </dgm:pt>
    <dgm:pt modelId="{4FA30D06-480F-4F6F-898C-82F153F22E18}" type="parTrans" cxnId="{CC9F3CE9-5EFF-4ACC-B21A-4A4A9CE289D3}">
      <dgm:prSet/>
      <dgm:spPr/>
      <dgm:t>
        <a:bodyPr/>
        <a:lstStyle/>
        <a:p>
          <a:endParaRPr lang="cs-CZ"/>
        </a:p>
      </dgm:t>
    </dgm:pt>
    <dgm:pt modelId="{33687CC3-0424-4219-B069-7E998CEE8FEF}" type="sibTrans" cxnId="{CC9F3CE9-5EFF-4ACC-B21A-4A4A9CE289D3}">
      <dgm:prSet/>
      <dgm:spPr/>
      <dgm:t>
        <a:bodyPr/>
        <a:lstStyle/>
        <a:p>
          <a:endParaRPr lang="cs-CZ"/>
        </a:p>
      </dgm:t>
    </dgm:pt>
    <dgm:pt modelId="{615D081B-67DE-4BB8-A473-D00943EE8C86}">
      <dgm:prSet/>
      <dgm:spPr/>
      <dgm:t>
        <a:bodyPr/>
        <a:lstStyle/>
        <a:p>
          <a:pPr rtl="0"/>
          <a:r>
            <a:rPr lang="en-US" dirty="0"/>
            <a:t>implements the EU Health </a:t>
          </a:r>
          <a:r>
            <a:rPr lang="en-US" dirty="0" err="1"/>
            <a:t>Programme</a:t>
          </a:r>
          <a:r>
            <a:rPr lang="en-US" dirty="0"/>
            <a:t>, Consumer </a:t>
          </a:r>
          <a:r>
            <a:rPr lang="en-US" dirty="0" err="1"/>
            <a:t>Programme</a:t>
          </a:r>
          <a:r>
            <a:rPr lang="en-US" dirty="0"/>
            <a:t> and Better Training for Safer Food initiative.</a:t>
          </a:r>
          <a:endParaRPr lang="cs-CZ" dirty="0"/>
        </a:p>
      </dgm:t>
    </dgm:pt>
    <dgm:pt modelId="{46D9F343-1EEE-4262-831A-A9F3164D7492}" type="parTrans" cxnId="{9D40D942-15E6-48F0-912C-9D5526CAD338}">
      <dgm:prSet/>
      <dgm:spPr/>
      <dgm:t>
        <a:bodyPr/>
        <a:lstStyle/>
        <a:p>
          <a:endParaRPr lang="cs-CZ"/>
        </a:p>
      </dgm:t>
    </dgm:pt>
    <dgm:pt modelId="{F976186A-29E6-4D15-A36A-6FE0C683EFE4}" type="sibTrans" cxnId="{9D40D942-15E6-48F0-912C-9D5526CAD338}">
      <dgm:prSet/>
      <dgm:spPr/>
      <dgm:t>
        <a:bodyPr/>
        <a:lstStyle/>
        <a:p>
          <a:endParaRPr lang="cs-CZ"/>
        </a:p>
      </dgm:t>
    </dgm:pt>
    <dgm:pt modelId="{83D2FA18-E7C7-4230-B855-4E336A4E2B50}">
      <dgm:prSet/>
      <dgm:spPr/>
      <dgm:t>
        <a:bodyPr/>
        <a:lstStyle/>
        <a:p>
          <a:pPr rtl="0"/>
          <a:r>
            <a:rPr lang="en-US"/>
            <a:t>works </a:t>
          </a:r>
          <a:r>
            <a:rPr lang="en-US" dirty="0"/>
            <a:t>to strengthen Europe's </a:t>
          </a:r>
          <a:r>
            <a:rPr lang="en-US" dirty="0" err="1"/>
            <a:t>defences</a:t>
          </a:r>
          <a:r>
            <a:rPr lang="en-US" dirty="0"/>
            <a:t> against infectious diseases.</a:t>
          </a:r>
          <a:endParaRPr lang="cs-CZ" dirty="0"/>
        </a:p>
      </dgm:t>
    </dgm:pt>
    <dgm:pt modelId="{5BCD5816-C5BD-4BBB-A91A-870CB70E6B8F}" type="parTrans" cxnId="{DFC38559-57B7-42CA-ADD1-96508C3B3E5F}">
      <dgm:prSet/>
      <dgm:spPr/>
      <dgm:t>
        <a:bodyPr/>
        <a:lstStyle/>
        <a:p>
          <a:endParaRPr lang="cs-CZ"/>
        </a:p>
      </dgm:t>
    </dgm:pt>
    <dgm:pt modelId="{933DA27C-EB7A-440C-BA67-11177C92FF6C}" type="sibTrans" cxnId="{DFC38559-57B7-42CA-ADD1-96508C3B3E5F}">
      <dgm:prSet/>
      <dgm:spPr/>
      <dgm:t>
        <a:bodyPr/>
        <a:lstStyle/>
        <a:p>
          <a:endParaRPr lang="cs-CZ"/>
        </a:p>
      </dgm:t>
    </dgm:pt>
    <dgm:pt modelId="{BFBF2DC9-018F-4D16-A6E1-14F6C210AFD0}">
      <dgm:prSet/>
      <dgm:spPr/>
      <dgm:t>
        <a:bodyPr/>
        <a:lstStyle/>
        <a:p>
          <a:pPr rtl="0"/>
          <a:r>
            <a:rPr lang="en-US" dirty="0"/>
            <a:t> provides reliable, independent information on the environment.</a:t>
          </a:r>
          <a:endParaRPr lang="cs-CZ" dirty="0"/>
        </a:p>
      </dgm:t>
    </dgm:pt>
    <dgm:pt modelId="{4A57D584-F8C5-46C9-9CEE-B060139EFFA8}" type="parTrans" cxnId="{73E6089D-B0AF-4E6E-9DCC-53F13D9DA1B1}">
      <dgm:prSet/>
      <dgm:spPr/>
      <dgm:t>
        <a:bodyPr/>
        <a:lstStyle/>
        <a:p>
          <a:endParaRPr lang="cs-CZ"/>
        </a:p>
      </dgm:t>
    </dgm:pt>
    <dgm:pt modelId="{6CF9D88F-AD05-4039-A12C-4CBA0C0E0357}" type="sibTrans" cxnId="{73E6089D-B0AF-4E6E-9DCC-53F13D9DA1B1}">
      <dgm:prSet/>
      <dgm:spPr/>
      <dgm:t>
        <a:bodyPr/>
        <a:lstStyle/>
        <a:p>
          <a:endParaRPr lang="cs-CZ"/>
        </a:p>
      </dgm:t>
    </dgm:pt>
    <dgm:pt modelId="{B774E1CB-BA57-42D6-81D1-6799F73BAABE}">
      <dgm:prSet/>
      <dgm:spPr/>
      <dgm:t>
        <a:bodyPr/>
        <a:lstStyle/>
        <a:p>
          <a:pPr rtl="0"/>
          <a:r>
            <a:rPr lang="en-US" dirty="0"/>
            <a:t> supplies comprehensive information on drugs and drug addiction in Europe.</a:t>
          </a:r>
          <a:endParaRPr lang="cs-CZ" dirty="0"/>
        </a:p>
      </dgm:t>
    </dgm:pt>
    <dgm:pt modelId="{3EC9DB1E-F823-48A5-B74A-DEDD01EFAD0C}" type="parTrans" cxnId="{9D961E4D-B2E5-49BF-8DF8-9370C1320F78}">
      <dgm:prSet/>
      <dgm:spPr/>
      <dgm:t>
        <a:bodyPr/>
        <a:lstStyle/>
        <a:p>
          <a:endParaRPr lang="cs-CZ"/>
        </a:p>
      </dgm:t>
    </dgm:pt>
    <dgm:pt modelId="{30BC7054-EB61-4559-9BA2-89204CF1723B}" type="sibTrans" cxnId="{9D961E4D-B2E5-49BF-8DF8-9370C1320F78}">
      <dgm:prSet/>
      <dgm:spPr/>
      <dgm:t>
        <a:bodyPr/>
        <a:lstStyle/>
        <a:p>
          <a:endParaRPr lang="cs-CZ"/>
        </a:p>
      </dgm:t>
    </dgm:pt>
    <dgm:pt modelId="{2C8FB664-8F9F-4C50-BF1B-811FD0495868}">
      <dgm:prSet/>
      <dgm:spPr/>
      <dgm:t>
        <a:bodyPr/>
        <a:lstStyle/>
        <a:p>
          <a:pPr rtl="0"/>
          <a:r>
            <a:rPr lang="en-US" dirty="0"/>
            <a:t>protects and promotes public and animal health by evaluating medicines for human and veterinary use.</a:t>
          </a:r>
          <a:endParaRPr lang="cs-CZ" dirty="0"/>
        </a:p>
      </dgm:t>
    </dgm:pt>
    <dgm:pt modelId="{0952FE2D-3AA3-41A7-8ACD-CEF6F55B9109}" type="parTrans" cxnId="{0F29A604-6B79-42DE-8ADD-D43AF3FD2045}">
      <dgm:prSet/>
      <dgm:spPr/>
      <dgm:t>
        <a:bodyPr/>
        <a:lstStyle/>
        <a:p>
          <a:endParaRPr lang="cs-CZ"/>
        </a:p>
      </dgm:t>
    </dgm:pt>
    <dgm:pt modelId="{2A6F7AB3-09E3-4E06-AB68-BAD0087C6C1D}" type="sibTrans" cxnId="{0F29A604-6B79-42DE-8ADD-D43AF3FD2045}">
      <dgm:prSet/>
      <dgm:spPr/>
      <dgm:t>
        <a:bodyPr/>
        <a:lstStyle/>
        <a:p>
          <a:endParaRPr lang="cs-CZ"/>
        </a:p>
      </dgm:t>
    </dgm:pt>
    <dgm:pt modelId="{0F7F7AEE-8B46-4405-9643-46DD9DD3C12A}">
      <dgm:prSet/>
      <dgm:spPr/>
      <dgm:t>
        <a:bodyPr/>
        <a:lstStyle/>
        <a:p>
          <a:pPr rtl="0"/>
          <a:r>
            <a:rPr lang="en-US"/>
            <a:t>ensures </a:t>
          </a:r>
          <a:r>
            <a:rPr lang="en-US" dirty="0"/>
            <a:t>chemical substances are registered, evaluated, </a:t>
          </a:r>
          <a:r>
            <a:rPr lang="en-US" dirty="0" err="1"/>
            <a:t>authorised</a:t>
          </a:r>
          <a:r>
            <a:rPr lang="en-US" dirty="0"/>
            <a:t> and restricted consistently across the EU.</a:t>
          </a:r>
          <a:endParaRPr lang="cs-CZ" dirty="0"/>
        </a:p>
      </dgm:t>
    </dgm:pt>
    <dgm:pt modelId="{1FFA4109-8CD8-421A-80DD-0A0A21F19B71}" type="parTrans" cxnId="{C8EDE97B-11E3-48B0-ABE5-1AEDAC6914C1}">
      <dgm:prSet/>
      <dgm:spPr/>
      <dgm:t>
        <a:bodyPr/>
        <a:lstStyle/>
        <a:p>
          <a:endParaRPr lang="cs-CZ"/>
        </a:p>
      </dgm:t>
    </dgm:pt>
    <dgm:pt modelId="{574E48DE-3E59-4FFB-AFD6-BF267E2A8BC4}" type="sibTrans" cxnId="{C8EDE97B-11E3-48B0-ABE5-1AEDAC6914C1}">
      <dgm:prSet/>
      <dgm:spPr/>
      <dgm:t>
        <a:bodyPr/>
        <a:lstStyle/>
        <a:p>
          <a:endParaRPr lang="cs-CZ"/>
        </a:p>
      </dgm:t>
    </dgm:pt>
    <dgm:pt modelId="{A8904212-E9F7-48BF-B8AA-477A84D0DC4B}">
      <dgm:prSet/>
      <dgm:spPr/>
      <dgm:t>
        <a:bodyPr/>
        <a:lstStyle/>
        <a:p>
          <a:pPr rtl="0"/>
          <a:r>
            <a:rPr lang="en-US"/>
            <a:t> </a:t>
          </a:r>
          <a:r>
            <a:rPr lang="en-US" dirty="0"/>
            <a:t>provides independent scientific advice and clear communication on risks to food and feed safety.</a:t>
          </a:r>
          <a:endParaRPr lang="cs-CZ" dirty="0"/>
        </a:p>
      </dgm:t>
    </dgm:pt>
    <dgm:pt modelId="{C2EE79EC-9B30-4EB0-8459-746CA14F6928}" type="parTrans" cxnId="{B859392C-BCFA-4FAB-9F37-B746DB0DC14F}">
      <dgm:prSet/>
      <dgm:spPr/>
      <dgm:t>
        <a:bodyPr/>
        <a:lstStyle/>
        <a:p>
          <a:endParaRPr lang="cs-CZ"/>
        </a:p>
      </dgm:t>
    </dgm:pt>
    <dgm:pt modelId="{95A72425-92C3-4D0B-A407-A29771DB974C}" type="sibTrans" cxnId="{B859392C-BCFA-4FAB-9F37-B746DB0DC14F}">
      <dgm:prSet/>
      <dgm:spPr/>
      <dgm:t>
        <a:bodyPr/>
        <a:lstStyle/>
        <a:p>
          <a:endParaRPr lang="cs-CZ"/>
        </a:p>
      </dgm:t>
    </dgm:pt>
    <dgm:pt modelId="{266DAE2C-D459-488D-A821-61A8FA8189C6}">
      <dgm:prSet/>
      <dgm:spPr/>
      <dgm:t>
        <a:bodyPr/>
        <a:lstStyle/>
        <a:p>
          <a:pPr rtl="0"/>
          <a:r>
            <a:rPr lang="en-US" dirty="0"/>
            <a:t> supplies information needed by EU employers and workers to address safety and health issues.</a:t>
          </a:r>
          <a:endParaRPr lang="cs-CZ" dirty="0"/>
        </a:p>
      </dgm:t>
    </dgm:pt>
    <dgm:pt modelId="{15CB8001-468A-497C-85C3-C2F7278202DD}" type="parTrans" cxnId="{E755AB55-8D60-4418-A663-3A3FB4361A5A}">
      <dgm:prSet/>
      <dgm:spPr/>
      <dgm:t>
        <a:bodyPr/>
        <a:lstStyle/>
        <a:p>
          <a:endParaRPr lang="cs-CZ"/>
        </a:p>
      </dgm:t>
    </dgm:pt>
    <dgm:pt modelId="{68E26638-3BC4-40FB-BAC8-1F8522AD4EAB}" type="sibTrans" cxnId="{E755AB55-8D60-4418-A663-3A3FB4361A5A}">
      <dgm:prSet/>
      <dgm:spPr/>
      <dgm:t>
        <a:bodyPr/>
        <a:lstStyle/>
        <a:p>
          <a:endParaRPr lang="cs-CZ"/>
        </a:p>
      </dgm:t>
    </dgm:pt>
    <dgm:pt modelId="{E43EE935-ED1D-4EF0-A504-CF200BA4316F}">
      <dgm:prSet/>
      <dgm:spPr/>
      <dgm:t>
        <a:bodyPr/>
        <a:lstStyle/>
        <a:p>
          <a:pPr rtl="0"/>
          <a:r>
            <a:rPr lang="en-US" dirty="0"/>
            <a:t> – provides expertise on living and working conditions, industrial relations and managing change for key EU social policy actors. </a:t>
          </a:r>
          <a:endParaRPr lang="cs-CZ" dirty="0"/>
        </a:p>
      </dgm:t>
    </dgm:pt>
    <dgm:pt modelId="{FFA42922-3636-4501-BE0F-72A6E2F310AA}" type="parTrans" cxnId="{FD061F16-A056-425E-8E6D-A90DD442FDA3}">
      <dgm:prSet/>
      <dgm:spPr/>
      <dgm:t>
        <a:bodyPr/>
        <a:lstStyle/>
        <a:p>
          <a:endParaRPr lang="cs-CZ"/>
        </a:p>
      </dgm:t>
    </dgm:pt>
    <dgm:pt modelId="{07694AC0-0B08-4191-AE1B-12FB52F0573E}" type="sibTrans" cxnId="{FD061F16-A056-425E-8E6D-A90DD442FDA3}">
      <dgm:prSet/>
      <dgm:spPr/>
      <dgm:t>
        <a:bodyPr/>
        <a:lstStyle/>
        <a:p>
          <a:endParaRPr lang="cs-CZ"/>
        </a:p>
      </dgm:t>
    </dgm:pt>
    <dgm:pt modelId="{E34CB3E7-9A86-4DA4-BA8E-A1191203E6C4}" type="pres">
      <dgm:prSet presAssocID="{048A2259-DE3A-466D-857A-820F08AFC149}" presName="diagram" presStyleCnt="0">
        <dgm:presLayoutVars>
          <dgm:dir/>
          <dgm:resizeHandles val="exact"/>
        </dgm:presLayoutVars>
      </dgm:prSet>
      <dgm:spPr/>
    </dgm:pt>
    <dgm:pt modelId="{8862238E-A17F-4489-ABC8-68F54FFC881E}" type="pres">
      <dgm:prSet presAssocID="{6DBC0D6A-5BE6-4168-9236-5926B77E0DEC}" presName="node" presStyleLbl="node1" presStyleIdx="0" presStyleCnt="9">
        <dgm:presLayoutVars>
          <dgm:bulletEnabled val="1"/>
        </dgm:presLayoutVars>
      </dgm:prSet>
      <dgm:spPr/>
    </dgm:pt>
    <dgm:pt modelId="{80DA32A5-1E49-4BAC-AAB1-683CD300BFA8}" type="pres">
      <dgm:prSet presAssocID="{96DBFA7C-B966-4A96-AFDC-1AE097C0C99F}" presName="sibTrans" presStyleCnt="0"/>
      <dgm:spPr/>
    </dgm:pt>
    <dgm:pt modelId="{CD3F1ADF-F54B-49E9-98D6-AF083EB264CB}" type="pres">
      <dgm:prSet presAssocID="{93D638A2-AAED-45D0-8637-5CE79E6D3D37}" presName="node" presStyleLbl="node1" presStyleIdx="1" presStyleCnt="9">
        <dgm:presLayoutVars>
          <dgm:bulletEnabled val="1"/>
        </dgm:presLayoutVars>
      </dgm:prSet>
      <dgm:spPr/>
    </dgm:pt>
    <dgm:pt modelId="{ACF34438-A7BC-4938-B7D7-5AFEC0F0FDB3}" type="pres">
      <dgm:prSet presAssocID="{DB91F79B-2A5C-4C4B-85FA-3E887274B262}" presName="sibTrans" presStyleCnt="0"/>
      <dgm:spPr/>
    </dgm:pt>
    <dgm:pt modelId="{858D2C62-8F3B-4198-B878-7D1EC95E6296}" type="pres">
      <dgm:prSet presAssocID="{BC84E6A1-E1E3-4764-BA9B-BB8672DBE3E3}" presName="node" presStyleLbl="node1" presStyleIdx="2" presStyleCnt="9">
        <dgm:presLayoutVars>
          <dgm:bulletEnabled val="1"/>
        </dgm:presLayoutVars>
      </dgm:prSet>
      <dgm:spPr/>
    </dgm:pt>
    <dgm:pt modelId="{B2636CE2-2595-482C-9C2B-B14AFC4F54B0}" type="pres">
      <dgm:prSet presAssocID="{0866F62A-6ED5-4DD4-9681-F1D6EE94E710}" presName="sibTrans" presStyleCnt="0"/>
      <dgm:spPr/>
    </dgm:pt>
    <dgm:pt modelId="{5950A969-C5F1-4D17-8BF4-47E176ACA6BC}" type="pres">
      <dgm:prSet presAssocID="{C9758F50-180C-4D19-AD76-33F287846A48}" presName="node" presStyleLbl="node1" presStyleIdx="3" presStyleCnt="9">
        <dgm:presLayoutVars>
          <dgm:bulletEnabled val="1"/>
        </dgm:presLayoutVars>
      </dgm:prSet>
      <dgm:spPr/>
    </dgm:pt>
    <dgm:pt modelId="{561B81C4-4356-4FAB-B5A7-04E6FCD822C3}" type="pres">
      <dgm:prSet presAssocID="{31DCC91D-34A7-4D54-8977-9559BAC45A5D}" presName="sibTrans" presStyleCnt="0"/>
      <dgm:spPr/>
    </dgm:pt>
    <dgm:pt modelId="{8A2DDBB8-21DF-4747-B32E-9349FA6B78F6}" type="pres">
      <dgm:prSet presAssocID="{5605FAB3-1B1F-4C8A-B206-A09D6076C4BB}" presName="node" presStyleLbl="node1" presStyleIdx="4" presStyleCnt="9">
        <dgm:presLayoutVars>
          <dgm:bulletEnabled val="1"/>
        </dgm:presLayoutVars>
      </dgm:prSet>
      <dgm:spPr/>
    </dgm:pt>
    <dgm:pt modelId="{5F40226F-4DBA-4674-BDED-F7F4EA35BC9A}" type="pres">
      <dgm:prSet presAssocID="{30FDAD17-E891-4CCE-906B-C3AC26E858DF}" presName="sibTrans" presStyleCnt="0"/>
      <dgm:spPr/>
    </dgm:pt>
    <dgm:pt modelId="{E8984405-9BE2-4956-851E-BE8B24DE97E0}" type="pres">
      <dgm:prSet presAssocID="{F4DE905A-9B8E-4750-B8EA-2820B9DA12BD}" presName="node" presStyleLbl="node1" presStyleIdx="5" presStyleCnt="9">
        <dgm:presLayoutVars>
          <dgm:bulletEnabled val="1"/>
        </dgm:presLayoutVars>
      </dgm:prSet>
      <dgm:spPr/>
    </dgm:pt>
    <dgm:pt modelId="{664F1AF4-74B9-40A8-B72D-C04A9587D241}" type="pres">
      <dgm:prSet presAssocID="{AEE0957A-118D-4261-AB0D-234306F328A7}" presName="sibTrans" presStyleCnt="0"/>
      <dgm:spPr/>
    </dgm:pt>
    <dgm:pt modelId="{834D0DDF-9295-4C35-9F6E-53B8B51C09E5}" type="pres">
      <dgm:prSet presAssocID="{752D2D85-3D2D-428B-89AE-FB8B9BC6AD92}" presName="node" presStyleLbl="node1" presStyleIdx="6" presStyleCnt="9">
        <dgm:presLayoutVars>
          <dgm:bulletEnabled val="1"/>
        </dgm:presLayoutVars>
      </dgm:prSet>
      <dgm:spPr/>
    </dgm:pt>
    <dgm:pt modelId="{C8A5B0F3-05A1-437F-B34C-B38B7C8D243C}" type="pres">
      <dgm:prSet presAssocID="{1713A1B7-8DAA-4E4E-AF48-FBF68F51B9E6}" presName="sibTrans" presStyleCnt="0"/>
      <dgm:spPr/>
    </dgm:pt>
    <dgm:pt modelId="{F2EBFC54-B89B-48C0-9AA7-8FD787926074}" type="pres">
      <dgm:prSet presAssocID="{69920234-1C7E-4ACE-911A-7FA3D2B36F24}" presName="node" presStyleLbl="node1" presStyleIdx="7" presStyleCnt="9">
        <dgm:presLayoutVars>
          <dgm:bulletEnabled val="1"/>
        </dgm:presLayoutVars>
      </dgm:prSet>
      <dgm:spPr/>
    </dgm:pt>
    <dgm:pt modelId="{4734F547-1F30-443D-8255-1E2173507AD4}" type="pres">
      <dgm:prSet presAssocID="{9C4DBAB6-B9CF-4884-9EB3-6D4C33D319D1}" presName="sibTrans" presStyleCnt="0"/>
      <dgm:spPr/>
    </dgm:pt>
    <dgm:pt modelId="{CF2D6970-0995-423D-8082-8B3962E13C6E}" type="pres">
      <dgm:prSet presAssocID="{ABE35545-5D26-4A2B-85FA-A5B5DDFB65A1}" presName="node" presStyleLbl="node1" presStyleIdx="8" presStyleCnt="9">
        <dgm:presLayoutVars>
          <dgm:bulletEnabled val="1"/>
        </dgm:presLayoutVars>
      </dgm:prSet>
      <dgm:spPr/>
    </dgm:pt>
  </dgm:ptLst>
  <dgm:cxnLst>
    <dgm:cxn modelId="{462E8D01-EB5F-42C8-A458-ED48350D4816}" type="presOf" srcId="{BFBF2DC9-018F-4D16-A6E1-14F6C210AFD0}" destId="{858D2C62-8F3B-4198-B878-7D1EC95E6296}" srcOrd="0" destOrd="1" presId="urn:microsoft.com/office/officeart/2005/8/layout/default"/>
    <dgm:cxn modelId="{0F29A604-6B79-42DE-8ADD-D43AF3FD2045}" srcId="{5605FAB3-1B1F-4C8A-B206-A09D6076C4BB}" destId="{2C8FB664-8F9F-4C50-BF1B-811FD0495868}" srcOrd="0" destOrd="0" parTransId="{0952FE2D-3AA3-41A7-8ACD-CEF6F55B9109}" sibTransId="{2A6F7AB3-09E3-4E06-AB68-BAD0087C6C1D}"/>
    <dgm:cxn modelId="{1A46F20E-5615-4A99-A75F-B9F54643810F}" srcId="{048A2259-DE3A-466D-857A-820F08AFC149}" destId="{C9758F50-180C-4D19-AD76-33F287846A48}" srcOrd="3" destOrd="0" parTransId="{F40711A4-6151-451D-9F23-F66ADAE14D2D}" sibTransId="{31DCC91D-34A7-4D54-8977-9559BAC45A5D}"/>
    <dgm:cxn modelId="{FD061F16-A056-425E-8E6D-A90DD442FDA3}" srcId="{ABE35545-5D26-4A2B-85FA-A5B5DDFB65A1}" destId="{E43EE935-ED1D-4EF0-A504-CF200BA4316F}" srcOrd="0" destOrd="0" parTransId="{FFA42922-3636-4501-BE0F-72A6E2F310AA}" sibTransId="{07694AC0-0B08-4191-AE1B-12FB52F0573E}"/>
    <dgm:cxn modelId="{30B91E18-6EE8-4A63-8AC7-44E22062B4C0}" type="presOf" srcId="{83D2FA18-E7C7-4230-B855-4E336A4E2B50}" destId="{CD3F1ADF-F54B-49E9-98D6-AF083EB264CB}" srcOrd="0" destOrd="1" presId="urn:microsoft.com/office/officeart/2005/8/layout/default"/>
    <dgm:cxn modelId="{1489001E-7816-46BE-91D8-797A611C9BA4}" type="presOf" srcId="{048A2259-DE3A-466D-857A-820F08AFC149}" destId="{E34CB3E7-9A86-4DA4-BA8E-A1191203E6C4}" srcOrd="0" destOrd="0" presId="urn:microsoft.com/office/officeart/2005/8/layout/default"/>
    <dgm:cxn modelId="{B859392C-BCFA-4FAB-9F37-B746DB0DC14F}" srcId="{752D2D85-3D2D-428B-89AE-FB8B9BC6AD92}" destId="{A8904212-E9F7-48BF-B8AA-477A84D0DC4B}" srcOrd="0" destOrd="0" parTransId="{C2EE79EC-9B30-4EB0-8459-746CA14F6928}" sibTransId="{95A72425-92C3-4D0B-A407-A29771DB974C}"/>
    <dgm:cxn modelId="{CAAB782E-E560-4E13-8AF1-3DE46F31253C}" type="presOf" srcId="{A8904212-E9F7-48BF-B8AA-477A84D0DC4B}" destId="{834D0DDF-9295-4C35-9F6E-53B8B51C09E5}" srcOrd="0" destOrd="1" presId="urn:microsoft.com/office/officeart/2005/8/layout/default"/>
    <dgm:cxn modelId="{DCB0713E-BAD2-40FA-AA83-0C56BD4F64EF}" type="presOf" srcId="{B774E1CB-BA57-42D6-81D1-6799F73BAABE}" destId="{5950A969-C5F1-4D17-8BF4-47E176ACA6BC}" srcOrd="0" destOrd="1" presId="urn:microsoft.com/office/officeart/2005/8/layout/default"/>
    <dgm:cxn modelId="{18B0FE41-C3D0-4405-96FD-E7E46225F2B8}" type="presOf" srcId="{615D081B-67DE-4BB8-A473-D00943EE8C86}" destId="{8862238E-A17F-4489-ABC8-68F54FFC881E}" srcOrd="0" destOrd="1" presId="urn:microsoft.com/office/officeart/2005/8/layout/default"/>
    <dgm:cxn modelId="{9D40D942-15E6-48F0-912C-9D5526CAD338}" srcId="{6DBC0D6A-5BE6-4168-9236-5926B77E0DEC}" destId="{615D081B-67DE-4BB8-A473-D00943EE8C86}" srcOrd="0" destOrd="0" parTransId="{46D9F343-1EEE-4262-831A-A9F3164D7492}" sibTransId="{F976186A-29E6-4D15-A36A-6FE0C683EFE4}"/>
    <dgm:cxn modelId="{4377B163-139A-441D-8091-F983865044B3}" type="presOf" srcId="{ABE35545-5D26-4A2B-85FA-A5B5DDFB65A1}" destId="{CF2D6970-0995-423D-8082-8B3962E13C6E}" srcOrd="0" destOrd="0" presId="urn:microsoft.com/office/officeart/2005/8/layout/default"/>
    <dgm:cxn modelId="{2B628B4C-C5B4-47FA-8287-17A53ACA06AD}" type="presOf" srcId="{6DBC0D6A-5BE6-4168-9236-5926B77E0DEC}" destId="{8862238E-A17F-4489-ABC8-68F54FFC881E}" srcOrd="0" destOrd="0" presId="urn:microsoft.com/office/officeart/2005/8/layout/default"/>
    <dgm:cxn modelId="{9D961E4D-B2E5-49BF-8DF8-9370C1320F78}" srcId="{C9758F50-180C-4D19-AD76-33F287846A48}" destId="{B774E1CB-BA57-42D6-81D1-6799F73BAABE}" srcOrd="0" destOrd="0" parTransId="{3EC9DB1E-F823-48A5-B74A-DEDD01EFAD0C}" sibTransId="{30BC7054-EB61-4559-9BA2-89204CF1723B}"/>
    <dgm:cxn modelId="{E755AB55-8D60-4418-A663-3A3FB4361A5A}" srcId="{69920234-1C7E-4ACE-911A-7FA3D2B36F24}" destId="{266DAE2C-D459-488D-A821-61A8FA8189C6}" srcOrd="0" destOrd="0" parTransId="{15CB8001-468A-497C-85C3-C2F7278202DD}" sibTransId="{68E26638-3BC4-40FB-BAC8-1F8522AD4EAB}"/>
    <dgm:cxn modelId="{FC5D7976-6D15-4B35-A92A-6F1ED4E9ACDF}" type="presOf" srcId="{F4DE905A-9B8E-4750-B8EA-2820B9DA12BD}" destId="{E8984405-9BE2-4956-851E-BE8B24DE97E0}" srcOrd="0" destOrd="0" presId="urn:microsoft.com/office/officeart/2005/8/layout/default"/>
    <dgm:cxn modelId="{87DCFA78-6283-481C-AB39-225081BCFEDB}" srcId="{048A2259-DE3A-466D-857A-820F08AFC149}" destId="{93D638A2-AAED-45D0-8637-5CE79E6D3D37}" srcOrd="1" destOrd="0" parTransId="{96A8418A-2471-4D2E-9F10-B986961A7979}" sibTransId="{DB91F79B-2A5C-4C4B-85FA-3E887274B262}"/>
    <dgm:cxn modelId="{DFC38559-57B7-42CA-ADD1-96508C3B3E5F}" srcId="{93D638A2-AAED-45D0-8637-5CE79E6D3D37}" destId="{83D2FA18-E7C7-4230-B855-4E336A4E2B50}" srcOrd="0" destOrd="0" parTransId="{5BCD5816-C5BD-4BBB-A91A-870CB70E6B8F}" sibTransId="{933DA27C-EB7A-440C-BA67-11177C92FF6C}"/>
    <dgm:cxn modelId="{9FAD517B-1AB3-4CD2-9FC6-0F3E04C8535C}" type="presOf" srcId="{BC84E6A1-E1E3-4764-BA9B-BB8672DBE3E3}" destId="{858D2C62-8F3B-4198-B878-7D1EC95E6296}" srcOrd="0" destOrd="0" presId="urn:microsoft.com/office/officeart/2005/8/layout/default"/>
    <dgm:cxn modelId="{C8EDE97B-11E3-48B0-ABE5-1AEDAC6914C1}" srcId="{F4DE905A-9B8E-4750-B8EA-2820B9DA12BD}" destId="{0F7F7AEE-8B46-4405-9643-46DD9DD3C12A}" srcOrd="0" destOrd="0" parTransId="{1FFA4109-8CD8-421A-80DD-0A0A21F19B71}" sibTransId="{574E48DE-3E59-4FFB-AFD6-BF267E2A8BC4}"/>
    <dgm:cxn modelId="{9B3EAE7C-BF90-436A-AF62-1B146577725E}" srcId="{048A2259-DE3A-466D-857A-820F08AFC149}" destId="{752D2D85-3D2D-428B-89AE-FB8B9BC6AD92}" srcOrd="6" destOrd="0" parTransId="{A7705F9B-3CE3-4EC0-B011-9375E6C474B9}" sibTransId="{1713A1B7-8DAA-4E4E-AF48-FBF68F51B9E6}"/>
    <dgm:cxn modelId="{D65A4982-D313-4A3D-8CC1-97389310EC03}" type="presOf" srcId="{93D638A2-AAED-45D0-8637-5CE79E6D3D37}" destId="{CD3F1ADF-F54B-49E9-98D6-AF083EB264CB}" srcOrd="0" destOrd="0" presId="urn:microsoft.com/office/officeart/2005/8/layout/default"/>
    <dgm:cxn modelId="{83823984-D6AC-4085-8AF4-2FEF8C4BA11A}" type="presOf" srcId="{69920234-1C7E-4ACE-911A-7FA3D2B36F24}" destId="{F2EBFC54-B89B-48C0-9AA7-8FD787926074}" srcOrd="0" destOrd="0" presId="urn:microsoft.com/office/officeart/2005/8/layout/default"/>
    <dgm:cxn modelId="{00423789-DC5C-4CB0-B1EF-4D9149F5291B}" type="presOf" srcId="{5605FAB3-1B1F-4C8A-B206-A09D6076C4BB}" destId="{8A2DDBB8-21DF-4747-B32E-9349FA6B78F6}" srcOrd="0" destOrd="0" presId="urn:microsoft.com/office/officeart/2005/8/layout/default"/>
    <dgm:cxn modelId="{72F1B492-F2F9-4FC6-A0A0-7071780CE901}" type="presOf" srcId="{266DAE2C-D459-488D-A821-61A8FA8189C6}" destId="{F2EBFC54-B89B-48C0-9AA7-8FD787926074}" srcOrd="0" destOrd="1" presId="urn:microsoft.com/office/officeart/2005/8/layout/default"/>
    <dgm:cxn modelId="{BA6C889C-766D-483B-9F2F-EF2AD00670CF}" srcId="{048A2259-DE3A-466D-857A-820F08AFC149}" destId="{F4DE905A-9B8E-4750-B8EA-2820B9DA12BD}" srcOrd="5" destOrd="0" parTransId="{EC8F1C08-CFDF-48A6-8605-259CA655464D}" sibTransId="{AEE0957A-118D-4261-AB0D-234306F328A7}"/>
    <dgm:cxn modelId="{73E6089D-B0AF-4E6E-9DCC-53F13D9DA1B1}" srcId="{BC84E6A1-E1E3-4764-BA9B-BB8672DBE3E3}" destId="{BFBF2DC9-018F-4D16-A6E1-14F6C210AFD0}" srcOrd="0" destOrd="0" parTransId="{4A57D584-F8C5-46C9-9CEE-B060139EFFA8}" sibTransId="{6CF9D88F-AD05-4039-A12C-4CBA0C0E0357}"/>
    <dgm:cxn modelId="{B08D0F9D-B24D-42A6-8F01-BE0ABCE408E6}" srcId="{048A2259-DE3A-466D-857A-820F08AFC149}" destId="{5605FAB3-1B1F-4C8A-B206-A09D6076C4BB}" srcOrd="4" destOrd="0" parTransId="{45732DD8-6851-4F70-9940-7CE89E554AF0}" sibTransId="{30FDAD17-E891-4CCE-906B-C3AC26E858DF}"/>
    <dgm:cxn modelId="{A9BE12A9-E817-4368-A567-32AEBAFF09A5}" type="presOf" srcId="{752D2D85-3D2D-428B-89AE-FB8B9BC6AD92}" destId="{834D0DDF-9295-4C35-9F6E-53B8B51C09E5}" srcOrd="0" destOrd="0" presId="urn:microsoft.com/office/officeart/2005/8/layout/default"/>
    <dgm:cxn modelId="{97DA08BA-11B3-4D53-AB98-3A7D1C0D4F3C}" type="presOf" srcId="{2C8FB664-8F9F-4C50-BF1B-811FD0495868}" destId="{8A2DDBB8-21DF-4747-B32E-9349FA6B78F6}" srcOrd="0" destOrd="1" presId="urn:microsoft.com/office/officeart/2005/8/layout/default"/>
    <dgm:cxn modelId="{78CE40BC-64FC-4DB5-B866-87975BC6846F}" srcId="{048A2259-DE3A-466D-857A-820F08AFC149}" destId="{69920234-1C7E-4ACE-911A-7FA3D2B36F24}" srcOrd="7" destOrd="0" parTransId="{CD3F6EFE-66C8-4CAA-9E50-64D30C603CF6}" sibTransId="{9C4DBAB6-B9CF-4884-9EB3-6D4C33D319D1}"/>
    <dgm:cxn modelId="{6FF29CCB-88A6-40C3-9A14-EAAEF8A6C14E}" type="presOf" srcId="{0F7F7AEE-8B46-4405-9643-46DD9DD3C12A}" destId="{E8984405-9BE2-4956-851E-BE8B24DE97E0}" srcOrd="0" destOrd="1" presId="urn:microsoft.com/office/officeart/2005/8/layout/default"/>
    <dgm:cxn modelId="{89EA88E3-4187-47F8-A406-BE7EA509ACBC}" srcId="{048A2259-DE3A-466D-857A-820F08AFC149}" destId="{BC84E6A1-E1E3-4764-BA9B-BB8672DBE3E3}" srcOrd="2" destOrd="0" parTransId="{E178CF4C-A967-4BBA-B77B-50CAB5579FB1}" sibTransId="{0866F62A-6ED5-4DD4-9681-F1D6EE94E710}"/>
    <dgm:cxn modelId="{B66CE2E5-DB25-44BD-819A-2333173B1FD3}" type="presOf" srcId="{C9758F50-180C-4D19-AD76-33F287846A48}" destId="{5950A969-C5F1-4D17-8BF4-47E176ACA6BC}" srcOrd="0" destOrd="0" presId="urn:microsoft.com/office/officeart/2005/8/layout/default"/>
    <dgm:cxn modelId="{CC9F3CE9-5EFF-4ACC-B21A-4A4A9CE289D3}" srcId="{048A2259-DE3A-466D-857A-820F08AFC149}" destId="{ABE35545-5D26-4A2B-85FA-A5B5DDFB65A1}" srcOrd="8" destOrd="0" parTransId="{4FA30D06-480F-4F6F-898C-82F153F22E18}" sibTransId="{33687CC3-0424-4219-B069-7E998CEE8FEF}"/>
    <dgm:cxn modelId="{D0611EF8-ACAA-4B28-B676-B5FA9443342A}" srcId="{048A2259-DE3A-466D-857A-820F08AFC149}" destId="{6DBC0D6A-5BE6-4168-9236-5926B77E0DEC}" srcOrd="0" destOrd="0" parTransId="{393897BE-61BD-4429-A76D-16EDE26EF39A}" sibTransId="{96DBFA7C-B966-4A96-AFDC-1AE097C0C99F}"/>
    <dgm:cxn modelId="{5BF461FB-38FD-4507-96B7-E6834AB78BA4}" type="presOf" srcId="{E43EE935-ED1D-4EF0-A504-CF200BA4316F}" destId="{CF2D6970-0995-423D-8082-8B3962E13C6E}" srcOrd="0" destOrd="1" presId="urn:microsoft.com/office/officeart/2005/8/layout/default"/>
    <dgm:cxn modelId="{CF098F99-272E-4015-82F2-CBA2D7E1AF79}" type="presParOf" srcId="{E34CB3E7-9A86-4DA4-BA8E-A1191203E6C4}" destId="{8862238E-A17F-4489-ABC8-68F54FFC881E}" srcOrd="0" destOrd="0" presId="urn:microsoft.com/office/officeart/2005/8/layout/default"/>
    <dgm:cxn modelId="{D31428C7-EDCB-4671-B43B-5ABA64AE0A90}" type="presParOf" srcId="{E34CB3E7-9A86-4DA4-BA8E-A1191203E6C4}" destId="{80DA32A5-1E49-4BAC-AAB1-683CD300BFA8}" srcOrd="1" destOrd="0" presId="urn:microsoft.com/office/officeart/2005/8/layout/default"/>
    <dgm:cxn modelId="{8F7283F9-BCF1-47A6-89BC-26B46D34C434}" type="presParOf" srcId="{E34CB3E7-9A86-4DA4-BA8E-A1191203E6C4}" destId="{CD3F1ADF-F54B-49E9-98D6-AF083EB264CB}" srcOrd="2" destOrd="0" presId="urn:microsoft.com/office/officeart/2005/8/layout/default"/>
    <dgm:cxn modelId="{55876626-9C7B-42F7-ADA3-A61A9809F245}" type="presParOf" srcId="{E34CB3E7-9A86-4DA4-BA8E-A1191203E6C4}" destId="{ACF34438-A7BC-4938-B7D7-5AFEC0F0FDB3}" srcOrd="3" destOrd="0" presId="urn:microsoft.com/office/officeart/2005/8/layout/default"/>
    <dgm:cxn modelId="{8E302F0D-0CED-43DE-9A73-C7351C9AB91F}" type="presParOf" srcId="{E34CB3E7-9A86-4DA4-BA8E-A1191203E6C4}" destId="{858D2C62-8F3B-4198-B878-7D1EC95E6296}" srcOrd="4" destOrd="0" presId="urn:microsoft.com/office/officeart/2005/8/layout/default"/>
    <dgm:cxn modelId="{75EFA47B-9467-4194-A418-AE8899C116CE}" type="presParOf" srcId="{E34CB3E7-9A86-4DA4-BA8E-A1191203E6C4}" destId="{B2636CE2-2595-482C-9C2B-B14AFC4F54B0}" srcOrd="5" destOrd="0" presId="urn:microsoft.com/office/officeart/2005/8/layout/default"/>
    <dgm:cxn modelId="{AC6A7797-36AE-48D0-A8B8-30A47F98ED8B}" type="presParOf" srcId="{E34CB3E7-9A86-4DA4-BA8E-A1191203E6C4}" destId="{5950A969-C5F1-4D17-8BF4-47E176ACA6BC}" srcOrd="6" destOrd="0" presId="urn:microsoft.com/office/officeart/2005/8/layout/default"/>
    <dgm:cxn modelId="{E38C68A9-E2DE-4BD2-A4B2-7F9CC7E223FD}" type="presParOf" srcId="{E34CB3E7-9A86-4DA4-BA8E-A1191203E6C4}" destId="{561B81C4-4356-4FAB-B5A7-04E6FCD822C3}" srcOrd="7" destOrd="0" presId="urn:microsoft.com/office/officeart/2005/8/layout/default"/>
    <dgm:cxn modelId="{59A91A43-DFA7-4011-AD0B-E1BC64D23B75}" type="presParOf" srcId="{E34CB3E7-9A86-4DA4-BA8E-A1191203E6C4}" destId="{8A2DDBB8-21DF-4747-B32E-9349FA6B78F6}" srcOrd="8" destOrd="0" presId="urn:microsoft.com/office/officeart/2005/8/layout/default"/>
    <dgm:cxn modelId="{80C254D7-1CF0-4A76-A448-97BABC21CC1F}" type="presParOf" srcId="{E34CB3E7-9A86-4DA4-BA8E-A1191203E6C4}" destId="{5F40226F-4DBA-4674-BDED-F7F4EA35BC9A}" srcOrd="9" destOrd="0" presId="urn:microsoft.com/office/officeart/2005/8/layout/default"/>
    <dgm:cxn modelId="{4B8A8E2C-C03B-48FF-A83A-ED7984C81721}" type="presParOf" srcId="{E34CB3E7-9A86-4DA4-BA8E-A1191203E6C4}" destId="{E8984405-9BE2-4956-851E-BE8B24DE97E0}" srcOrd="10" destOrd="0" presId="urn:microsoft.com/office/officeart/2005/8/layout/default"/>
    <dgm:cxn modelId="{98CA1297-C040-497C-A6F4-897016740EF1}" type="presParOf" srcId="{E34CB3E7-9A86-4DA4-BA8E-A1191203E6C4}" destId="{664F1AF4-74B9-40A8-B72D-C04A9587D241}" srcOrd="11" destOrd="0" presId="urn:microsoft.com/office/officeart/2005/8/layout/default"/>
    <dgm:cxn modelId="{3120F620-3D46-4BB6-9241-081D023CEF73}" type="presParOf" srcId="{E34CB3E7-9A86-4DA4-BA8E-A1191203E6C4}" destId="{834D0DDF-9295-4C35-9F6E-53B8B51C09E5}" srcOrd="12" destOrd="0" presId="urn:microsoft.com/office/officeart/2005/8/layout/default"/>
    <dgm:cxn modelId="{A2D560ED-0E37-44A4-9602-476EF13BDB26}" type="presParOf" srcId="{E34CB3E7-9A86-4DA4-BA8E-A1191203E6C4}" destId="{C8A5B0F3-05A1-437F-B34C-B38B7C8D243C}" srcOrd="13" destOrd="0" presId="urn:microsoft.com/office/officeart/2005/8/layout/default"/>
    <dgm:cxn modelId="{0EF70591-B6A8-4E48-B588-5806C49C9CFB}" type="presParOf" srcId="{E34CB3E7-9A86-4DA4-BA8E-A1191203E6C4}" destId="{F2EBFC54-B89B-48C0-9AA7-8FD787926074}" srcOrd="14" destOrd="0" presId="urn:microsoft.com/office/officeart/2005/8/layout/default"/>
    <dgm:cxn modelId="{0BFA8C4A-13C6-4415-A7E9-2E73B9927397}" type="presParOf" srcId="{E34CB3E7-9A86-4DA4-BA8E-A1191203E6C4}" destId="{4734F547-1F30-443D-8255-1E2173507AD4}" srcOrd="15" destOrd="0" presId="urn:microsoft.com/office/officeart/2005/8/layout/default"/>
    <dgm:cxn modelId="{53610418-3E33-4B00-97BE-4710EF5A4D17}" type="presParOf" srcId="{E34CB3E7-9A86-4DA4-BA8E-A1191203E6C4}" destId="{CF2D6970-0995-423D-8082-8B3962E13C6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5012D-E274-46EA-9FDE-FE93D820EF9B}">
      <dsp:nvSpPr>
        <dsp:cNvPr id="0" name=""/>
        <dsp:cNvSpPr/>
      </dsp:nvSpPr>
      <dsp:spPr>
        <a:xfrm>
          <a:off x="7020235" y="3461471"/>
          <a:ext cx="4481434" cy="3272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Lack of availability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High cost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Lack of insurance coverage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Limited language access</a:t>
          </a:r>
          <a:endParaRPr lang="cs-CZ" sz="1400" kern="1200" dirty="0"/>
        </a:p>
      </dsp:txBody>
      <dsp:txXfrm>
        <a:off x="8436547" y="4351414"/>
        <a:ext cx="2993241" cy="2310423"/>
      </dsp:txXfrm>
    </dsp:sp>
    <dsp:sp modelId="{16FAEF27-5C3B-49F1-9132-D29D88D192DC}">
      <dsp:nvSpPr>
        <dsp:cNvPr id="0" name=""/>
        <dsp:cNvSpPr/>
      </dsp:nvSpPr>
      <dsp:spPr>
        <a:xfrm>
          <a:off x="191207" y="3529273"/>
          <a:ext cx="5457126" cy="29722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Diet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Physical activity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Alcohol, cigarette, and other drug use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Hand washing</a:t>
          </a:r>
          <a:endParaRPr lang="cs-CZ" sz="1400" kern="1200" dirty="0"/>
        </a:p>
      </dsp:txBody>
      <dsp:txXfrm>
        <a:off x="256497" y="4337615"/>
        <a:ext cx="3689408" cy="2098574"/>
      </dsp:txXfrm>
    </dsp:sp>
    <dsp:sp modelId="{DA55E176-0AA1-4019-BB5F-9241A36EE1D8}">
      <dsp:nvSpPr>
        <dsp:cNvPr id="0" name=""/>
        <dsp:cNvSpPr/>
      </dsp:nvSpPr>
      <dsp:spPr>
        <a:xfrm>
          <a:off x="6973142" y="-124299"/>
          <a:ext cx="4528527" cy="3388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Natural environment, such as plants, weather, or climate change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Built environment, such as buildings or transportation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Worksites, schools, and recreational settings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Housing, homes, and neighborhoods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Exposure to toxic substances and other physical hazards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Physical barriers, especially for people with disabilities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Aesthetic elements, such as good lighting, trees, or benches</a:t>
          </a:r>
          <a:endParaRPr lang="cs-CZ" sz="1400" kern="1200" dirty="0"/>
        </a:p>
      </dsp:txBody>
      <dsp:txXfrm>
        <a:off x="8406140" y="-49859"/>
        <a:ext cx="3021089" cy="2392676"/>
      </dsp:txXfrm>
    </dsp:sp>
    <dsp:sp modelId="{5285110D-F1CD-4246-8D65-61B1A68F012F}">
      <dsp:nvSpPr>
        <dsp:cNvPr id="0" name=""/>
        <dsp:cNvSpPr/>
      </dsp:nvSpPr>
      <dsp:spPr>
        <a:xfrm>
          <a:off x="138832" y="26621"/>
          <a:ext cx="5509485" cy="3169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Availability of resources to meet daily needs, such as educational and job opportunities, living wages, or healthful foods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Social norms and attitudes, such as discrimination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Exposure to crime, violence, and social disorder, such as the presence of trash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Social support and social interactions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Exposure to mass media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Socioeconomic conditions, poverty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Quality schools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Transportation options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Public safety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Residential segregation</a:t>
          </a:r>
          <a:endParaRPr lang="cs-CZ" sz="1300" kern="1200" dirty="0"/>
        </a:p>
      </dsp:txBody>
      <dsp:txXfrm>
        <a:off x="208459" y="96248"/>
        <a:ext cx="3717385" cy="2237982"/>
      </dsp:txXfrm>
    </dsp:sp>
    <dsp:sp modelId="{2FD62F4A-38AC-4D03-9464-687E6D8C6F5B}">
      <dsp:nvSpPr>
        <dsp:cNvPr id="0" name=""/>
        <dsp:cNvSpPr/>
      </dsp:nvSpPr>
      <dsp:spPr>
        <a:xfrm>
          <a:off x="2818064" y="391916"/>
          <a:ext cx="2866568" cy="286656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Social Factors </a:t>
          </a:r>
        </a:p>
      </dsp:txBody>
      <dsp:txXfrm>
        <a:off x="3657662" y="1231514"/>
        <a:ext cx="2026970" cy="2026970"/>
      </dsp:txXfrm>
    </dsp:sp>
    <dsp:sp modelId="{7E0113BD-AB70-49F6-BAA6-0294C62B80D3}">
      <dsp:nvSpPr>
        <dsp:cNvPr id="0" name=""/>
        <dsp:cNvSpPr/>
      </dsp:nvSpPr>
      <dsp:spPr>
        <a:xfrm rot="5400000">
          <a:off x="5817037" y="391916"/>
          <a:ext cx="2866568" cy="286656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 err="1"/>
            <a:t>Physical</a:t>
          </a:r>
          <a:r>
            <a:rPr lang="cs-CZ" sz="2400" kern="1200" dirty="0"/>
            <a:t> </a:t>
          </a:r>
          <a:r>
            <a:rPr lang="cs-CZ" sz="2400" kern="1200" dirty="0" err="1"/>
            <a:t>determinants</a:t>
          </a:r>
          <a:endParaRPr lang="cs-CZ" sz="2400" kern="1200" dirty="0"/>
        </a:p>
      </dsp:txBody>
      <dsp:txXfrm rot="-5400000">
        <a:off x="5817037" y="1231514"/>
        <a:ext cx="2026970" cy="2026970"/>
      </dsp:txXfrm>
    </dsp:sp>
    <dsp:sp modelId="{650ADE51-7E98-46A2-A30C-0EC3F66B2A7D}">
      <dsp:nvSpPr>
        <dsp:cNvPr id="0" name=""/>
        <dsp:cNvSpPr/>
      </dsp:nvSpPr>
      <dsp:spPr>
        <a:xfrm rot="10800000">
          <a:off x="5817037" y="3390889"/>
          <a:ext cx="2866568" cy="286656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Healthcare</a:t>
          </a:r>
        </a:p>
      </dsp:txBody>
      <dsp:txXfrm rot="10800000">
        <a:off x="5817037" y="3390889"/>
        <a:ext cx="2026970" cy="2026970"/>
      </dsp:txXfrm>
    </dsp:sp>
    <dsp:sp modelId="{CFB801B9-B5D0-40E5-AED5-460AB5476E13}">
      <dsp:nvSpPr>
        <dsp:cNvPr id="0" name=""/>
        <dsp:cNvSpPr/>
      </dsp:nvSpPr>
      <dsp:spPr>
        <a:xfrm rot="16200000">
          <a:off x="2818064" y="3390889"/>
          <a:ext cx="2866568" cy="286656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Individual Behavior</a:t>
          </a:r>
          <a:endParaRPr lang="cs-CZ" sz="2400" kern="1200"/>
        </a:p>
      </dsp:txBody>
      <dsp:txXfrm rot="5400000">
        <a:off x="3657662" y="3390889"/>
        <a:ext cx="2026970" cy="2026970"/>
      </dsp:txXfrm>
    </dsp:sp>
    <dsp:sp modelId="{8D98777A-2818-490D-82D0-46CA8DDD792A}">
      <dsp:nvSpPr>
        <dsp:cNvPr id="0" name=""/>
        <dsp:cNvSpPr/>
      </dsp:nvSpPr>
      <dsp:spPr>
        <a:xfrm>
          <a:off x="5255971" y="2728864"/>
          <a:ext cx="989727" cy="86063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2D3F8-0C66-4DDD-AB95-DC3BA612852E}">
      <dsp:nvSpPr>
        <dsp:cNvPr id="0" name=""/>
        <dsp:cNvSpPr/>
      </dsp:nvSpPr>
      <dsp:spPr>
        <a:xfrm rot="10800000">
          <a:off x="5255971" y="3059876"/>
          <a:ext cx="989727" cy="86063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92C8D-F623-43F8-BC5E-23421E770A17}">
      <dsp:nvSpPr>
        <dsp:cNvPr id="0" name=""/>
        <dsp:cNvSpPr/>
      </dsp:nvSpPr>
      <dsp:spPr>
        <a:xfrm>
          <a:off x="0" y="40306"/>
          <a:ext cx="10515600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/>
            <a:t>Movement of workforce</a:t>
          </a:r>
        </a:p>
      </dsp:txBody>
      <dsp:txXfrm>
        <a:off x="43321" y="83627"/>
        <a:ext cx="10428958" cy="800803"/>
      </dsp:txXfrm>
    </dsp:sp>
    <dsp:sp modelId="{DD34FE53-526D-466C-8D8F-DA136DFB1129}">
      <dsp:nvSpPr>
        <dsp:cNvPr id="0" name=""/>
        <dsp:cNvSpPr/>
      </dsp:nvSpPr>
      <dsp:spPr>
        <a:xfrm>
          <a:off x="0" y="927751"/>
          <a:ext cx="10515600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6990" rIns="263144" bIns="46990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900" kern="1200"/>
            <a:t>Health professional</a:t>
          </a:r>
        </a:p>
      </dsp:txBody>
      <dsp:txXfrm>
        <a:off x="0" y="927751"/>
        <a:ext cx="10515600" cy="612720"/>
      </dsp:txXfrm>
    </dsp:sp>
    <dsp:sp modelId="{B1427B56-F83B-4DF6-8955-83B16EED2EB6}">
      <dsp:nvSpPr>
        <dsp:cNvPr id="0" name=""/>
        <dsp:cNvSpPr/>
      </dsp:nvSpPr>
      <dsp:spPr>
        <a:xfrm>
          <a:off x="0" y="1540471"/>
          <a:ext cx="10515600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/>
            <a:t>Movement of goods </a:t>
          </a:r>
        </a:p>
      </dsp:txBody>
      <dsp:txXfrm>
        <a:off x="43321" y="1583792"/>
        <a:ext cx="10428958" cy="800803"/>
      </dsp:txXfrm>
    </dsp:sp>
    <dsp:sp modelId="{4EBE2AAD-10A0-431E-92DA-59F60AD880D7}">
      <dsp:nvSpPr>
        <dsp:cNvPr id="0" name=""/>
        <dsp:cNvSpPr/>
      </dsp:nvSpPr>
      <dsp:spPr>
        <a:xfrm>
          <a:off x="0" y="2427916"/>
          <a:ext cx="10515600" cy="995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6990" rIns="263144" bIns="46990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900" kern="1200"/>
            <a:t>Safety standards</a:t>
          </a: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900" kern="1200"/>
            <a:t>Marketing rules</a:t>
          </a:r>
        </a:p>
      </dsp:txBody>
      <dsp:txXfrm>
        <a:off x="0" y="2427916"/>
        <a:ext cx="10515600" cy="995670"/>
      </dsp:txXfrm>
    </dsp:sp>
    <dsp:sp modelId="{75767C28-09BD-441B-9E34-3FC23F35E5CF}">
      <dsp:nvSpPr>
        <dsp:cNvPr id="0" name=""/>
        <dsp:cNvSpPr/>
      </dsp:nvSpPr>
      <dsp:spPr>
        <a:xfrm>
          <a:off x="0" y="3423586"/>
          <a:ext cx="10515600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/>
            <a:t>Cross-border provision of healthcare</a:t>
          </a:r>
        </a:p>
      </dsp:txBody>
      <dsp:txXfrm>
        <a:off x="43321" y="3466907"/>
        <a:ext cx="10428958" cy="800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E041D-BCFF-4526-A843-83548A05E34A}">
      <dsp:nvSpPr>
        <dsp:cNvPr id="0" name=""/>
        <dsp:cNvSpPr/>
      </dsp:nvSpPr>
      <dsp:spPr>
        <a:xfrm>
          <a:off x="0" y="96125"/>
          <a:ext cx="5183188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Income and social status</a:t>
          </a:r>
          <a:endParaRPr lang="cs-CZ" sz="1500" kern="1200"/>
        </a:p>
      </dsp:txBody>
      <dsp:txXfrm>
        <a:off x="17563" y="113688"/>
        <a:ext cx="5148062" cy="324648"/>
      </dsp:txXfrm>
    </dsp:sp>
    <dsp:sp modelId="{2CD1AE26-B06E-4796-8C60-600C420BC888}">
      <dsp:nvSpPr>
        <dsp:cNvPr id="0" name=""/>
        <dsp:cNvSpPr/>
      </dsp:nvSpPr>
      <dsp:spPr>
        <a:xfrm>
          <a:off x="0" y="499100"/>
          <a:ext cx="5183188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Employment and working conditions</a:t>
          </a:r>
          <a:endParaRPr lang="cs-CZ" sz="1500" kern="1200"/>
        </a:p>
      </dsp:txBody>
      <dsp:txXfrm>
        <a:off x="17563" y="516663"/>
        <a:ext cx="5148062" cy="324648"/>
      </dsp:txXfrm>
    </dsp:sp>
    <dsp:sp modelId="{C3DF6AE1-74ED-4278-9FB8-62B32A8DA1C4}">
      <dsp:nvSpPr>
        <dsp:cNvPr id="0" name=""/>
        <dsp:cNvSpPr/>
      </dsp:nvSpPr>
      <dsp:spPr>
        <a:xfrm>
          <a:off x="0" y="902075"/>
          <a:ext cx="5183188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Education and literacy</a:t>
          </a:r>
          <a:endParaRPr lang="cs-CZ" sz="1500" kern="1200"/>
        </a:p>
      </dsp:txBody>
      <dsp:txXfrm>
        <a:off x="17563" y="919638"/>
        <a:ext cx="5148062" cy="324648"/>
      </dsp:txXfrm>
    </dsp:sp>
    <dsp:sp modelId="{69130368-637A-4C38-92E8-6AF03C5AE4DE}">
      <dsp:nvSpPr>
        <dsp:cNvPr id="0" name=""/>
        <dsp:cNvSpPr/>
      </dsp:nvSpPr>
      <dsp:spPr>
        <a:xfrm>
          <a:off x="0" y="1305050"/>
          <a:ext cx="5183188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Childhood experiences</a:t>
          </a:r>
          <a:endParaRPr lang="cs-CZ" sz="1500" kern="1200"/>
        </a:p>
      </dsp:txBody>
      <dsp:txXfrm>
        <a:off x="17563" y="1322613"/>
        <a:ext cx="5148062" cy="324648"/>
      </dsp:txXfrm>
    </dsp:sp>
    <dsp:sp modelId="{6C214490-E551-4339-BC68-92F49720CD1D}">
      <dsp:nvSpPr>
        <dsp:cNvPr id="0" name=""/>
        <dsp:cNvSpPr/>
      </dsp:nvSpPr>
      <dsp:spPr>
        <a:xfrm>
          <a:off x="0" y="1708025"/>
          <a:ext cx="5183188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Physical environments</a:t>
          </a:r>
          <a:endParaRPr lang="cs-CZ" sz="1500" kern="1200"/>
        </a:p>
      </dsp:txBody>
      <dsp:txXfrm>
        <a:off x="17563" y="1725588"/>
        <a:ext cx="5148062" cy="324648"/>
      </dsp:txXfrm>
    </dsp:sp>
    <dsp:sp modelId="{FFA40794-B7F7-4FCC-B8B4-2DAAB1045FA5}">
      <dsp:nvSpPr>
        <dsp:cNvPr id="0" name=""/>
        <dsp:cNvSpPr/>
      </dsp:nvSpPr>
      <dsp:spPr>
        <a:xfrm>
          <a:off x="0" y="2111000"/>
          <a:ext cx="5183188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Social supports and coping skills</a:t>
          </a:r>
          <a:endParaRPr lang="cs-CZ" sz="1500" kern="1200"/>
        </a:p>
      </dsp:txBody>
      <dsp:txXfrm>
        <a:off x="17563" y="2128563"/>
        <a:ext cx="5148062" cy="324648"/>
      </dsp:txXfrm>
    </dsp:sp>
    <dsp:sp modelId="{B2E36102-D6AF-4094-95F7-D9C595A293D7}">
      <dsp:nvSpPr>
        <dsp:cNvPr id="0" name=""/>
        <dsp:cNvSpPr/>
      </dsp:nvSpPr>
      <dsp:spPr>
        <a:xfrm>
          <a:off x="0" y="2513975"/>
          <a:ext cx="5183188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Healthy behaviours</a:t>
          </a:r>
          <a:endParaRPr lang="cs-CZ" sz="1500" kern="1200"/>
        </a:p>
      </dsp:txBody>
      <dsp:txXfrm>
        <a:off x="17563" y="2531538"/>
        <a:ext cx="5148062" cy="324648"/>
      </dsp:txXfrm>
    </dsp:sp>
    <dsp:sp modelId="{2A4E51BD-89D7-4C3A-BF81-3939BBC4967B}">
      <dsp:nvSpPr>
        <dsp:cNvPr id="0" name=""/>
        <dsp:cNvSpPr/>
      </dsp:nvSpPr>
      <dsp:spPr>
        <a:xfrm>
          <a:off x="0" y="2916950"/>
          <a:ext cx="5183188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Access to health services</a:t>
          </a:r>
          <a:endParaRPr lang="cs-CZ" sz="1500" kern="1200"/>
        </a:p>
      </dsp:txBody>
      <dsp:txXfrm>
        <a:off x="17563" y="2934513"/>
        <a:ext cx="5148062" cy="324648"/>
      </dsp:txXfrm>
    </dsp:sp>
    <dsp:sp modelId="{94D83798-954E-4865-9BA3-4D893AEBA969}">
      <dsp:nvSpPr>
        <dsp:cNvPr id="0" name=""/>
        <dsp:cNvSpPr/>
      </dsp:nvSpPr>
      <dsp:spPr>
        <a:xfrm>
          <a:off x="0" y="3319925"/>
          <a:ext cx="5183188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Biology and genetic endowment</a:t>
          </a:r>
          <a:endParaRPr lang="cs-CZ" sz="1500" kern="1200"/>
        </a:p>
      </dsp:txBody>
      <dsp:txXfrm>
        <a:off x="17563" y="3337488"/>
        <a:ext cx="5148062" cy="324648"/>
      </dsp:txXfrm>
    </dsp:sp>
    <dsp:sp modelId="{F5CAF1F9-1840-448B-876C-69B576ADF01C}">
      <dsp:nvSpPr>
        <dsp:cNvPr id="0" name=""/>
        <dsp:cNvSpPr/>
      </dsp:nvSpPr>
      <dsp:spPr>
        <a:xfrm>
          <a:off x="0" y="3722900"/>
          <a:ext cx="5183188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Gender</a:t>
          </a:r>
          <a:endParaRPr lang="cs-CZ" sz="1500" kern="1200"/>
        </a:p>
      </dsp:txBody>
      <dsp:txXfrm>
        <a:off x="17563" y="3740463"/>
        <a:ext cx="5148062" cy="324648"/>
      </dsp:txXfrm>
    </dsp:sp>
    <dsp:sp modelId="{DAB43814-1D4E-4345-9CDD-69D4EF808075}">
      <dsp:nvSpPr>
        <dsp:cNvPr id="0" name=""/>
        <dsp:cNvSpPr/>
      </dsp:nvSpPr>
      <dsp:spPr>
        <a:xfrm>
          <a:off x="0" y="4125875"/>
          <a:ext cx="5183188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Culture</a:t>
          </a:r>
          <a:endParaRPr lang="cs-CZ" sz="1500" kern="1200"/>
        </a:p>
      </dsp:txBody>
      <dsp:txXfrm>
        <a:off x="17563" y="4143438"/>
        <a:ext cx="5148062" cy="324648"/>
      </dsp:txXfrm>
    </dsp:sp>
    <dsp:sp modelId="{202D845A-D3C8-477D-906F-1422F356E4FD}">
      <dsp:nvSpPr>
        <dsp:cNvPr id="0" name=""/>
        <dsp:cNvSpPr/>
      </dsp:nvSpPr>
      <dsp:spPr>
        <a:xfrm>
          <a:off x="0" y="4528850"/>
          <a:ext cx="5183188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Race / Racism</a:t>
          </a:r>
          <a:endParaRPr lang="cs-CZ" sz="1500" kern="1200"/>
        </a:p>
      </dsp:txBody>
      <dsp:txXfrm>
        <a:off x="17563" y="4546413"/>
        <a:ext cx="5148062" cy="3246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62F4A-38AC-4D03-9464-687E6D8C6F5B}">
      <dsp:nvSpPr>
        <dsp:cNvPr id="0" name=""/>
        <dsp:cNvSpPr/>
      </dsp:nvSpPr>
      <dsp:spPr>
        <a:xfrm>
          <a:off x="821278" y="760953"/>
          <a:ext cx="1717939" cy="171793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Social Factors </a:t>
          </a:r>
        </a:p>
      </dsp:txBody>
      <dsp:txXfrm>
        <a:off x="1324451" y="1264126"/>
        <a:ext cx="1214766" cy="1214766"/>
      </dsp:txXfrm>
    </dsp:sp>
    <dsp:sp modelId="{7E0113BD-AB70-49F6-BAA6-0294C62B80D3}">
      <dsp:nvSpPr>
        <dsp:cNvPr id="0" name=""/>
        <dsp:cNvSpPr/>
      </dsp:nvSpPr>
      <dsp:spPr>
        <a:xfrm rot="5400000">
          <a:off x="2618568" y="760953"/>
          <a:ext cx="1717939" cy="171793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Physical</a:t>
          </a:r>
          <a:r>
            <a:rPr lang="cs-CZ" sz="1400" kern="1200" dirty="0"/>
            <a:t> </a:t>
          </a:r>
          <a:r>
            <a:rPr lang="cs-CZ" sz="1400" kern="1200" dirty="0" err="1"/>
            <a:t>determinants</a:t>
          </a:r>
          <a:endParaRPr lang="cs-CZ" sz="1400" kern="1200" dirty="0"/>
        </a:p>
      </dsp:txBody>
      <dsp:txXfrm rot="-5400000">
        <a:off x="2618568" y="1264126"/>
        <a:ext cx="1214766" cy="1214766"/>
      </dsp:txXfrm>
    </dsp:sp>
    <dsp:sp modelId="{650ADE51-7E98-46A2-A30C-0EC3F66B2A7D}">
      <dsp:nvSpPr>
        <dsp:cNvPr id="0" name=""/>
        <dsp:cNvSpPr/>
      </dsp:nvSpPr>
      <dsp:spPr>
        <a:xfrm rot="10800000">
          <a:off x="2618568" y="2558244"/>
          <a:ext cx="1717939" cy="171793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Healthcare</a:t>
          </a:r>
        </a:p>
      </dsp:txBody>
      <dsp:txXfrm rot="10800000">
        <a:off x="2618568" y="2558244"/>
        <a:ext cx="1214766" cy="1214766"/>
      </dsp:txXfrm>
    </dsp:sp>
    <dsp:sp modelId="{CFB801B9-B5D0-40E5-AED5-460AB5476E13}">
      <dsp:nvSpPr>
        <dsp:cNvPr id="0" name=""/>
        <dsp:cNvSpPr/>
      </dsp:nvSpPr>
      <dsp:spPr>
        <a:xfrm rot="16200000">
          <a:off x="821278" y="2558244"/>
          <a:ext cx="1717939" cy="171793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Individual Behavior</a:t>
          </a:r>
          <a:endParaRPr lang="cs-CZ" sz="1400" kern="1200"/>
        </a:p>
      </dsp:txBody>
      <dsp:txXfrm rot="5400000">
        <a:off x="1324451" y="2558244"/>
        <a:ext cx="1214766" cy="1214766"/>
      </dsp:txXfrm>
    </dsp:sp>
    <dsp:sp modelId="{8D98777A-2818-490D-82D0-46CA8DDD792A}">
      <dsp:nvSpPr>
        <dsp:cNvPr id="0" name=""/>
        <dsp:cNvSpPr/>
      </dsp:nvSpPr>
      <dsp:spPr>
        <a:xfrm>
          <a:off x="2282320" y="2161491"/>
          <a:ext cx="593145" cy="51577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2D3F8-0C66-4DDD-AB95-DC3BA612852E}">
      <dsp:nvSpPr>
        <dsp:cNvPr id="0" name=""/>
        <dsp:cNvSpPr/>
      </dsp:nvSpPr>
      <dsp:spPr>
        <a:xfrm rot="10800000">
          <a:off x="2282320" y="2359867"/>
          <a:ext cx="593145" cy="51577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4A4710-86DD-468B-AF79-345A8F5CB203}">
      <dsp:nvSpPr>
        <dsp:cNvPr id="0" name=""/>
        <dsp:cNvSpPr/>
      </dsp:nvSpPr>
      <dsp:spPr>
        <a:xfrm>
          <a:off x="3952398" y="54391"/>
          <a:ext cx="2610802" cy="26108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social and economic environment,</a:t>
          </a:r>
          <a:endParaRPr lang="cs-CZ" sz="2000" kern="1200"/>
        </a:p>
      </dsp:txBody>
      <dsp:txXfrm>
        <a:off x="4300505" y="511282"/>
        <a:ext cx="1914588" cy="1174861"/>
      </dsp:txXfrm>
    </dsp:sp>
    <dsp:sp modelId="{D1D0BF00-B09F-406F-BCB1-DB241741927B}">
      <dsp:nvSpPr>
        <dsp:cNvPr id="0" name=""/>
        <dsp:cNvSpPr/>
      </dsp:nvSpPr>
      <dsp:spPr>
        <a:xfrm>
          <a:off x="4894463" y="1686143"/>
          <a:ext cx="2610802" cy="26108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physical environment, and</a:t>
          </a:r>
          <a:endParaRPr lang="cs-CZ" sz="2000" kern="1200"/>
        </a:p>
      </dsp:txBody>
      <dsp:txXfrm>
        <a:off x="5692933" y="2360600"/>
        <a:ext cx="1566481" cy="1435941"/>
      </dsp:txXfrm>
    </dsp:sp>
    <dsp:sp modelId="{F34C666F-991F-4616-BA2E-529EA192A246}">
      <dsp:nvSpPr>
        <dsp:cNvPr id="0" name=""/>
        <dsp:cNvSpPr/>
      </dsp:nvSpPr>
      <dsp:spPr>
        <a:xfrm>
          <a:off x="3010333" y="1686143"/>
          <a:ext cx="2610802" cy="26108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person’s individual characteristics and behaviours.</a:t>
          </a:r>
          <a:endParaRPr lang="cs-CZ" sz="2000" kern="1200"/>
        </a:p>
      </dsp:txBody>
      <dsp:txXfrm>
        <a:off x="3256184" y="2360600"/>
        <a:ext cx="1566481" cy="14359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89667A-AFED-446A-B794-BA3A021E7D59}">
      <dsp:nvSpPr>
        <dsp:cNvPr id="0" name=""/>
        <dsp:cNvSpPr/>
      </dsp:nvSpPr>
      <dsp:spPr>
        <a:xfrm>
          <a:off x="0" y="49509"/>
          <a:ext cx="10515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Income and social protection</a:t>
          </a:r>
          <a:endParaRPr lang="cs-CZ" sz="1600" kern="1200"/>
        </a:p>
      </dsp:txBody>
      <dsp:txXfrm>
        <a:off x="18734" y="68243"/>
        <a:ext cx="10478132" cy="346292"/>
      </dsp:txXfrm>
    </dsp:sp>
    <dsp:sp modelId="{845ACE81-82A3-4E3C-9B4C-7CCC656BAFD6}">
      <dsp:nvSpPr>
        <dsp:cNvPr id="0" name=""/>
        <dsp:cNvSpPr/>
      </dsp:nvSpPr>
      <dsp:spPr>
        <a:xfrm>
          <a:off x="0" y="479349"/>
          <a:ext cx="10515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Education</a:t>
          </a:r>
          <a:endParaRPr lang="cs-CZ" sz="1600" kern="1200"/>
        </a:p>
      </dsp:txBody>
      <dsp:txXfrm>
        <a:off x="18734" y="498083"/>
        <a:ext cx="10478132" cy="346292"/>
      </dsp:txXfrm>
    </dsp:sp>
    <dsp:sp modelId="{0F426BB9-B638-479B-BB79-9AD1051AFCCB}">
      <dsp:nvSpPr>
        <dsp:cNvPr id="0" name=""/>
        <dsp:cNvSpPr/>
      </dsp:nvSpPr>
      <dsp:spPr>
        <a:xfrm>
          <a:off x="0" y="909189"/>
          <a:ext cx="10515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Unemployment and job security</a:t>
          </a:r>
          <a:endParaRPr lang="cs-CZ" sz="1600" kern="1200"/>
        </a:p>
      </dsp:txBody>
      <dsp:txXfrm>
        <a:off x="18734" y="927923"/>
        <a:ext cx="10478132" cy="346292"/>
      </dsp:txXfrm>
    </dsp:sp>
    <dsp:sp modelId="{6B5208B8-347B-4ACE-8F90-1DB39A97E58C}">
      <dsp:nvSpPr>
        <dsp:cNvPr id="0" name=""/>
        <dsp:cNvSpPr/>
      </dsp:nvSpPr>
      <dsp:spPr>
        <a:xfrm>
          <a:off x="0" y="1339029"/>
          <a:ext cx="10515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Working life conditions</a:t>
          </a:r>
          <a:endParaRPr lang="cs-CZ" sz="1600" kern="1200"/>
        </a:p>
      </dsp:txBody>
      <dsp:txXfrm>
        <a:off x="18734" y="1357763"/>
        <a:ext cx="10478132" cy="346292"/>
      </dsp:txXfrm>
    </dsp:sp>
    <dsp:sp modelId="{6DFD717A-F914-4717-A01C-E959BD4161AA}">
      <dsp:nvSpPr>
        <dsp:cNvPr id="0" name=""/>
        <dsp:cNvSpPr/>
      </dsp:nvSpPr>
      <dsp:spPr>
        <a:xfrm>
          <a:off x="0" y="1768869"/>
          <a:ext cx="10515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Food insecurity</a:t>
          </a:r>
          <a:endParaRPr lang="cs-CZ" sz="1600" kern="1200"/>
        </a:p>
      </dsp:txBody>
      <dsp:txXfrm>
        <a:off x="18734" y="1787603"/>
        <a:ext cx="10478132" cy="346292"/>
      </dsp:txXfrm>
    </dsp:sp>
    <dsp:sp modelId="{495CE880-ED3E-4C7F-ACB9-20C8C327DAEF}">
      <dsp:nvSpPr>
        <dsp:cNvPr id="0" name=""/>
        <dsp:cNvSpPr/>
      </dsp:nvSpPr>
      <dsp:spPr>
        <a:xfrm>
          <a:off x="0" y="2198709"/>
          <a:ext cx="10515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Housing, basic amenities and the environment</a:t>
          </a:r>
          <a:endParaRPr lang="cs-CZ" sz="1600" kern="1200"/>
        </a:p>
      </dsp:txBody>
      <dsp:txXfrm>
        <a:off x="18734" y="2217443"/>
        <a:ext cx="10478132" cy="346292"/>
      </dsp:txXfrm>
    </dsp:sp>
    <dsp:sp modelId="{5079DEA7-431B-4CE9-B891-7074091A4B62}">
      <dsp:nvSpPr>
        <dsp:cNvPr id="0" name=""/>
        <dsp:cNvSpPr/>
      </dsp:nvSpPr>
      <dsp:spPr>
        <a:xfrm>
          <a:off x="0" y="2628549"/>
          <a:ext cx="10515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Early childhood development</a:t>
          </a:r>
          <a:endParaRPr lang="cs-CZ" sz="1600" kern="1200"/>
        </a:p>
      </dsp:txBody>
      <dsp:txXfrm>
        <a:off x="18734" y="2647283"/>
        <a:ext cx="10478132" cy="346292"/>
      </dsp:txXfrm>
    </dsp:sp>
    <dsp:sp modelId="{643A8D8F-409B-4C01-B0A3-8926E5223416}">
      <dsp:nvSpPr>
        <dsp:cNvPr id="0" name=""/>
        <dsp:cNvSpPr/>
      </dsp:nvSpPr>
      <dsp:spPr>
        <a:xfrm>
          <a:off x="0" y="3058389"/>
          <a:ext cx="10515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Social support and inclusion</a:t>
          </a:r>
          <a:endParaRPr lang="cs-CZ" sz="1600" kern="1200"/>
        </a:p>
      </dsp:txBody>
      <dsp:txXfrm>
        <a:off x="18734" y="3077123"/>
        <a:ext cx="10478132" cy="346292"/>
      </dsp:txXfrm>
    </dsp:sp>
    <dsp:sp modelId="{3E1ADEEB-639E-40FF-AF67-4A6B9FF640DE}">
      <dsp:nvSpPr>
        <dsp:cNvPr id="0" name=""/>
        <dsp:cNvSpPr/>
      </dsp:nvSpPr>
      <dsp:spPr>
        <a:xfrm>
          <a:off x="0" y="3488229"/>
          <a:ext cx="10515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Structural conflict</a:t>
          </a:r>
          <a:endParaRPr lang="cs-CZ" sz="1600" kern="1200"/>
        </a:p>
      </dsp:txBody>
      <dsp:txXfrm>
        <a:off x="18734" y="3506963"/>
        <a:ext cx="10478132" cy="346292"/>
      </dsp:txXfrm>
    </dsp:sp>
    <dsp:sp modelId="{AEE0A139-2748-418B-B5CC-6CC9A98CC1B7}">
      <dsp:nvSpPr>
        <dsp:cNvPr id="0" name=""/>
        <dsp:cNvSpPr/>
      </dsp:nvSpPr>
      <dsp:spPr>
        <a:xfrm>
          <a:off x="0" y="3918069"/>
          <a:ext cx="10515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Access to affordable health services of decent quality.</a:t>
          </a:r>
          <a:endParaRPr lang="cs-CZ" sz="1600" kern="1200"/>
        </a:p>
      </dsp:txBody>
      <dsp:txXfrm>
        <a:off x="18734" y="3936803"/>
        <a:ext cx="10478132" cy="3462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0901B-2228-4D75-A770-BB857FF31D77}">
      <dsp:nvSpPr>
        <dsp:cNvPr id="0" name=""/>
        <dsp:cNvSpPr/>
      </dsp:nvSpPr>
      <dsp:spPr>
        <a:xfrm>
          <a:off x="0" y="1071066"/>
          <a:ext cx="105156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3DA6E5-4732-432A-8360-C75CB30242DD}">
      <dsp:nvSpPr>
        <dsp:cNvPr id="0" name=""/>
        <dsp:cNvSpPr/>
      </dsp:nvSpPr>
      <dsp:spPr>
        <a:xfrm>
          <a:off x="525780" y="864426"/>
          <a:ext cx="73609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The context of people’s lives determine their health, and so </a:t>
          </a:r>
          <a:endParaRPr lang="cs-CZ" sz="1400" kern="1200"/>
        </a:p>
      </dsp:txBody>
      <dsp:txXfrm>
        <a:off x="545955" y="884601"/>
        <a:ext cx="7320570" cy="372930"/>
      </dsp:txXfrm>
    </dsp:sp>
    <dsp:sp modelId="{5E0649A4-6884-4098-A29A-0AA5B4CB72EB}">
      <dsp:nvSpPr>
        <dsp:cNvPr id="0" name=""/>
        <dsp:cNvSpPr/>
      </dsp:nvSpPr>
      <dsp:spPr>
        <a:xfrm>
          <a:off x="0" y="2256521"/>
          <a:ext cx="105156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CE9946-7411-46ED-BECD-CF633BF9B5D2}">
      <dsp:nvSpPr>
        <dsp:cNvPr id="0" name=""/>
        <dsp:cNvSpPr/>
      </dsp:nvSpPr>
      <dsp:spPr>
        <a:xfrm>
          <a:off x="525266" y="1499466"/>
          <a:ext cx="7353731" cy="963694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blaming individuals for having poor health or crediting them for good health is inappropriate</a:t>
          </a:r>
          <a:r>
            <a:rPr lang="cs-CZ" sz="2400" b="1" kern="1200" dirty="0"/>
            <a:t>!</a:t>
          </a:r>
          <a:r>
            <a:rPr lang="en-US" sz="2400" b="1" kern="1200" dirty="0"/>
            <a:t> </a:t>
          </a:r>
          <a:endParaRPr lang="cs-CZ" sz="2400" b="1" kern="1200" dirty="0"/>
        </a:p>
      </dsp:txBody>
      <dsp:txXfrm>
        <a:off x="572310" y="1546510"/>
        <a:ext cx="7259643" cy="869606"/>
      </dsp:txXfrm>
    </dsp:sp>
    <dsp:sp modelId="{FA5A7F0F-0A7F-4A2F-A6E1-B63F9B584E54}">
      <dsp:nvSpPr>
        <dsp:cNvPr id="0" name=""/>
        <dsp:cNvSpPr/>
      </dsp:nvSpPr>
      <dsp:spPr>
        <a:xfrm>
          <a:off x="0" y="2891561"/>
          <a:ext cx="10515600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291592" rIns="81612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…. </a:t>
          </a:r>
          <a:r>
            <a:rPr lang="cs-CZ" sz="1400" kern="1200" dirty="0" err="1"/>
            <a:t>World</a:t>
          </a:r>
          <a:r>
            <a:rPr lang="cs-CZ" sz="1400" kern="1200" dirty="0"/>
            <a:t> </a:t>
          </a:r>
          <a:r>
            <a:rPr lang="cs-CZ" sz="1400" kern="1200" dirty="0" err="1"/>
            <a:t>health</a:t>
          </a:r>
          <a:r>
            <a:rPr lang="cs-CZ" sz="1400" kern="1200" dirty="0"/>
            <a:t> </a:t>
          </a:r>
          <a:r>
            <a:rPr lang="cs-CZ" sz="1400" kern="1200" err="1"/>
            <a:t>organisation</a:t>
          </a:r>
          <a:r>
            <a:rPr lang="cs-CZ" sz="1400" kern="1200"/>
            <a:t> https://www.who.int/news-room/q-a-detail/determinants-of-health</a:t>
          </a:r>
          <a:endParaRPr lang="cs-CZ" sz="1400" kern="1200" dirty="0"/>
        </a:p>
      </dsp:txBody>
      <dsp:txXfrm>
        <a:off x="0" y="2891561"/>
        <a:ext cx="10515600" cy="595350"/>
      </dsp:txXfrm>
    </dsp:sp>
    <dsp:sp modelId="{ED8DF41D-39AD-40A5-B74B-D287C24A28D2}">
      <dsp:nvSpPr>
        <dsp:cNvPr id="0" name=""/>
        <dsp:cNvSpPr/>
      </dsp:nvSpPr>
      <dsp:spPr>
        <a:xfrm>
          <a:off x="525780" y="2684921"/>
          <a:ext cx="73609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Individuals are unlikely to be able to directly control many of the determinants of health</a:t>
          </a:r>
          <a:r>
            <a:rPr lang="cs-CZ" sz="1400" kern="1200"/>
            <a:t>.</a:t>
          </a:r>
        </a:p>
      </dsp:txBody>
      <dsp:txXfrm>
        <a:off x="545955" y="2705096"/>
        <a:ext cx="7320570" cy="3729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7A04C-3D1D-487E-9E58-A8CB37692A08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DF5E0-41FB-434F-AD4C-96490755951A}">
      <dsp:nvSpPr>
        <dsp:cNvPr id="0" name=""/>
        <dsp:cNvSpPr/>
      </dsp:nvSpPr>
      <dsp:spPr>
        <a:xfrm>
          <a:off x="0" y="2124"/>
          <a:ext cx="10515600" cy="362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Work </a:t>
          </a:r>
          <a:r>
            <a:rPr lang="en-US" sz="1600" kern="1200"/>
            <a:t>across different sectors and levels of governmen</a:t>
          </a:r>
          <a:r>
            <a:rPr lang="cs-CZ" sz="1600" kern="1200"/>
            <a:t>t</a:t>
          </a:r>
        </a:p>
      </dsp:txBody>
      <dsp:txXfrm>
        <a:off x="0" y="2124"/>
        <a:ext cx="10515600" cy="362257"/>
      </dsp:txXfrm>
    </dsp:sp>
    <dsp:sp modelId="{902D5468-B0EF-49FE-8333-EF4AB491337E}">
      <dsp:nvSpPr>
        <dsp:cNvPr id="0" name=""/>
        <dsp:cNvSpPr/>
      </dsp:nvSpPr>
      <dsp:spPr>
        <a:xfrm>
          <a:off x="0" y="36438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CCCF8-BF69-4F39-B583-DBE21DE4ACD6}">
      <dsp:nvSpPr>
        <dsp:cNvPr id="0" name=""/>
        <dsp:cNvSpPr/>
      </dsp:nvSpPr>
      <dsp:spPr>
        <a:xfrm>
          <a:off x="0" y="364382"/>
          <a:ext cx="10515600" cy="362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Develop policies that are inclusive and take account of the needs of the entire population</a:t>
          </a:r>
          <a:endParaRPr lang="cs-CZ" sz="1600" kern="1200"/>
        </a:p>
      </dsp:txBody>
      <dsp:txXfrm>
        <a:off x="0" y="364382"/>
        <a:ext cx="10515600" cy="362257"/>
      </dsp:txXfrm>
    </dsp:sp>
    <dsp:sp modelId="{E930B93C-8DBD-482F-BC1B-4544870B91D3}">
      <dsp:nvSpPr>
        <dsp:cNvPr id="0" name=""/>
        <dsp:cNvSpPr/>
      </dsp:nvSpPr>
      <dsp:spPr>
        <a:xfrm>
          <a:off x="0" y="72663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B5394-0BCC-4A53-8ED6-627B6CAA7B17}">
      <dsp:nvSpPr>
        <dsp:cNvPr id="0" name=""/>
        <dsp:cNvSpPr/>
      </dsp:nvSpPr>
      <dsp:spPr>
        <a:xfrm>
          <a:off x="0" y="726639"/>
          <a:ext cx="10515600" cy="362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S</a:t>
          </a:r>
          <a:r>
            <a:rPr lang="en-US" sz="1600" kern="1200"/>
            <a:t>pecific attention to vulnerable groups and high-risk areas</a:t>
          </a:r>
          <a:endParaRPr lang="cs-CZ" sz="1600" kern="1200"/>
        </a:p>
      </dsp:txBody>
      <dsp:txXfrm>
        <a:off x="0" y="726639"/>
        <a:ext cx="10515600" cy="362257"/>
      </dsp:txXfrm>
    </dsp:sp>
    <dsp:sp modelId="{D4E26DA5-2A09-4B2F-B7CA-8D75E2A578B8}">
      <dsp:nvSpPr>
        <dsp:cNvPr id="0" name=""/>
        <dsp:cNvSpPr/>
      </dsp:nvSpPr>
      <dsp:spPr>
        <a:xfrm>
          <a:off x="0" y="10888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22F8F9-40E8-4383-8170-510F5C898337}">
      <dsp:nvSpPr>
        <dsp:cNvPr id="0" name=""/>
        <dsp:cNvSpPr/>
      </dsp:nvSpPr>
      <dsp:spPr>
        <a:xfrm>
          <a:off x="0" y="1088896"/>
          <a:ext cx="10515600" cy="362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Support comprehensive programmes of research</a:t>
          </a:r>
          <a:endParaRPr lang="cs-CZ" sz="1600" kern="1200"/>
        </a:p>
      </dsp:txBody>
      <dsp:txXfrm>
        <a:off x="0" y="1088896"/>
        <a:ext cx="10515600" cy="362257"/>
      </dsp:txXfrm>
    </dsp:sp>
    <dsp:sp modelId="{6FDEFDC4-358D-4775-87B0-F76280C16E61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F02F67-651F-4E1F-945E-02B8C6DA4E6F}">
      <dsp:nvSpPr>
        <dsp:cNvPr id="0" name=""/>
        <dsp:cNvSpPr/>
      </dsp:nvSpPr>
      <dsp:spPr>
        <a:xfrm>
          <a:off x="0" y="1451154"/>
          <a:ext cx="10515600" cy="362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Promote awareness of policy-makers</a:t>
          </a:r>
        </a:p>
      </dsp:txBody>
      <dsp:txXfrm>
        <a:off x="0" y="1451154"/>
        <a:ext cx="10515600" cy="362257"/>
      </dsp:txXfrm>
    </dsp:sp>
    <dsp:sp modelId="{AB548416-145B-49DF-B618-C90D3EB5729B}">
      <dsp:nvSpPr>
        <dsp:cNvPr id="0" name=""/>
        <dsp:cNvSpPr/>
      </dsp:nvSpPr>
      <dsp:spPr>
        <a:xfrm>
          <a:off x="0" y="181341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4BD53-4274-4606-B4EC-87FAD3DF169A}">
      <dsp:nvSpPr>
        <dsp:cNvPr id="0" name=""/>
        <dsp:cNvSpPr/>
      </dsp:nvSpPr>
      <dsp:spPr>
        <a:xfrm>
          <a:off x="0" y="1813411"/>
          <a:ext cx="10515600" cy="362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Support all sectors to address social</a:t>
          </a:r>
          <a:r>
            <a:rPr lang="cs-CZ" sz="1600" kern="1200"/>
            <a:t> </a:t>
          </a:r>
          <a:r>
            <a:rPr lang="en-US" sz="1600" kern="1200"/>
            <a:t>determinant</a:t>
          </a:r>
          <a:endParaRPr lang="cs-CZ" sz="1600" kern="1200"/>
        </a:p>
      </dsp:txBody>
      <dsp:txXfrm>
        <a:off x="0" y="1813411"/>
        <a:ext cx="10515600" cy="362257"/>
      </dsp:txXfrm>
    </dsp:sp>
    <dsp:sp modelId="{ABBB2D79-E1E4-414D-9DF1-85280DEE4FED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75FCC-710D-4135-8FEC-4BB5CCE136C0}">
      <dsp:nvSpPr>
        <dsp:cNvPr id="0" name=""/>
        <dsp:cNvSpPr/>
      </dsp:nvSpPr>
      <dsp:spPr>
        <a:xfrm>
          <a:off x="0" y="2175669"/>
          <a:ext cx="10515600" cy="362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Foster collaboration with the private sector, safeguarding against conflict of interests, </a:t>
          </a:r>
          <a:endParaRPr lang="cs-CZ" sz="1600" kern="1200"/>
        </a:p>
      </dsp:txBody>
      <dsp:txXfrm>
        <a:off x="0" y="2175669"/>
        <a:ext cx="10515600" cy="362257"/>
      </dsp:txXfrm>
    </dsp:sp>
    <dsp:sp modelId="{EA75291E-CD23-4B78-9C86-DCD99297D2ED}">
      <dsp:nvSpPr>
        <dsp:cNvPr id="0" name=""/>
        <dsp:cNvSpPr/>
      </dsp:nvSpPr>
      <dsp:spPr>
        <a:xfrm>
          <a:off x="0" y="253792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EC7A1-6ABF-47AC-B055-9D5CB0B07499}">
      <dsp:nvSpPr>
        <dsp:cNvPr id="0" name=""/>
        <dsp:cNvSpPr/>
      </dsp:nvSpPr>
      <dsp:spPr>
        <a:xfrm>
          <a:off x="0" y="2537926"/>
          <a:ext cx="10515600" cy="362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Strengthen occupational health safety</a:t>
          </a:r>
        </a:p>
      </dsp:txBody>
      <dsp:txXfrm>
        <a:off x="0" y="2537926"/>
        <a:ext cx="10515600" cy="362257"/>
      </dsp:txXfrm>
    </dsp:sp>
    <dsp:sp modelId="{B92756A4-ECE2-4B66-99D8-17469027570D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60E69-8295-49CA-8A72-9742299D8A76}">
      <dsp:nvSpPr>
        <dsp:cNvPr id="0" name=""/>
        <dsp:cNvSpPr/>
      </dsp:nvSpPr>
      <dsp:spPr>
        <a:xfrm>
          <a:off x="0" y="2900183"/>
          <a:ext cx="10515600" cy="362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Promote and strengthen universal access to social services and social protection floors</a:t>
          </a:r>
          <a:endParaRPr lang="cs-CZ" sz="1600" kern="1200"/>
        </a:p>
      </dsp:txBody>
      <dsp:txXfrm>
        <a:off x="0" y="2900183"/>
        <a:ext cx="10515600" cy="362257"/>
      </dsp:txXfrm>
    </dsp:sp>
    <dsp:sp modelId="{BE3B1F7C-5332-42ED-AD91-760D10B8CE09}">
      <dsp:nvSpPr>
        <dsp:cNvPr id="0" name=""/>
        <dsp:cNvSpPr/>
      </dsp:nvSpPr>
      <dsp:spPr>
        <a:xfrm>
          <a:off x="0" y="32624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470B33-5240-49FC-AA67-9445BF8A075D}">
      <dsp:nvSpPr>
        <dsp:cNvPr id="0" name=""/>
        <dsp:cNvSpPr/>
      </dsp:nvSpPr>
      <dsp:spPr>
        <a:xfrm>
          <a:off x="0" y="3262441"/>
          <a:ext cx="10515600" cy="362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Give special attention to gender-related aspects </a:t>
          </a:r>
          <a:endParaRPr lang="cs-CZ" sz="1600" kern="1200"/>
        </a:p>
      </dsp:txBody>
      <dsp:txXfrm>
        <a:off x="0" y="3262441"/>
        <a:ext cx="10515600" cy="362257"/>
      </dsp:txXfrm>
    </dsp:sp>
    <dsp:sp modelId="{14F4E189-A827-4344-B1CC-06193590C478}">
      <dsp:nvSpPr>
        <dsp:cNvPr id="0" name=""/>
        <dsp:cNvSpPr/>
      </dsp:nvSpPr>
      <dsp:spPr>
        <a:xfrm>
          <a:off x="0" y="362469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26AFB-470A-4CE1-8C22-DE3D1F311DA8}">
      <dsp:nvSpPr>
        <dsp:cNvPr id="0" name=""/>
        <dsp:cNvSpPr/>
      </dsp:nvSpPr>
      <dsp:spPr>
        <a:xfrm>
          <a:off x="0" y="3624698"/>
          <a:ext cx="10515600" cy="362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A</a:t>
          </a:r>
          <a:r>
            <a:rPr lang="en-US" sz="1600" kern="1200"/>
            <a:t>ccess to affordable, safe, efficacious and quality medicines</a:t>
          </a:r>
          <a:endParaRPr lang="cs-CZ" sz="1600" kern="1200"/>
        </a:p>
      </dsp:txBody>
      <dsp:txXfrm>
        <a:off x="0" y="3624698"/>
        <a:ext cx="10515600" cy="362257"/>
      </dsp:txXfrm>
    </dsp:sp>
    <dsp:sp modelId="{0E73FA19-42CC-4F19-9379-CE8C4E723BFA}">
      <dsp:nvSpPr>
        <dsp:cNvPr id="0" name=""/>
        <dsp:cNvSpPr/>
      </dsp:nvSpPr>
      <dsp:spPr>
        <a:xfrm>
          <a:off x="0" y="398695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9D22A7-F169-48D4-A448-0FABB207E414}">
      <dsp:nvSpPr>
        <dsp:cNvPr id="0" name=""/>
        <dsp:cNvSpPr/>
      </dsp:nvSpPr>
      <dsp:spPr>
        <a:xfrm>
          <a:off x="0" y="3986955"/>
          <a:ext cx="10515600" cy="362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Strengthen international cooperation</a:t>
          </a:r>
        </a:p>
      </dsp:txBody>
      <dsp:txXfrm>
        <a:off x="0" y="3986955"/>
        <a:ext cx="10515600" cy="36225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3FE87-3FB4-4CF1-8A8B-D2B052F00505}">
      <dsp:nvSpPr>
        <dsp:cNvPr id="0" name=""/>
        <dsp:cNvSpPr/>
      </dsp:nvSpPr>
      <dsp:spPr>
        <a:xfrm>
          <a:off x="0" y="13075"/>
          <a:ext cx="4788568" cy="6236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Basic facts</a:t>
          </a:r>
        </a:p>
      </dsp:txBody>
      <dsp:txXfrm>
        <a:off x="30442" y="43517"/>
        <a:ext cx="4727684" cy="562726"/>
      </dsp:txXfrm>
    </dsp:sp>
    <dsp:sp modelId="{3C995F2B-DE39-4D7F-BDFC-06CB14923696}">
      <dsp:nvSpPr>
        <dsp:cNvPr id="0" name=""/>
        <dsp:cNvSpPr/>
      </dsp:nvSpPr>
      <dsp:spPr>
        <a:xfrm>
          <a:off x="0" y="636685"/>
          <a:ext cx="4788568" cy="69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037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noProof="0" dirty="0"/>
            <a:t>27 countries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noProof="0" dirty="0"/>
            <a:t>550 mil</a:t>
          </a:r>
          <a:r>
            <a:rPr lang="cs-CZ" sz="2000" kern="1200" noProof="0" dirty="0"/>
            <a:t>l</a:t>
          </a:r>
          <a:r>
            <a:rPr lang="en-US" sz="2000" kern="1200" noProof="0" dirty="0"/>
            <a:t>ion citizens</a:t>
          </a:r>
        </a:p>
      </dsp:txBody>
      <dsp:txXfrm>
        <a:off x="0" y="636685"/>
        <a:ext cx="4788568" cy="699660"/>
      </dsp:txXfrm>
    </dsp:sp>
    <dsp:sp modelId="{939831A5-74DF-4F6A-A733-BFBAB1386C0A}">
      <dsp:nvSpPr>
        <dsp:cNvPr id="0" name=""/>
        <dsp:cNvSpPr/>
      </dsp:nvSpPr>
      <dsp:spPr>
        <a:xfrm>
          <a:off x="0" y="1336346"/>
          <a:ext cx="4788568" cy="6236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 err="1"/>
            <a:t>It</a:t>
          </a:r>
          <a:r>
            <a:rPr lang="cs-CZ" sz="2600" kern="1200" dirty="0"/>
            <a:t> </a:t>
          </a:r>
          <a:r>
            <a:rPr lang="cs-CZ" sz="2600" kern="1200" dirty="0" err="1"/>
            <a:t>is</a:t>
          </a:r>
          <a:r>
            <a:rPr lang="cs-CZ" sz="2600" kern="1200" dirty="0"/>
            <a:t> not a </a:t>
          </a:r>
          <a:r>
            <a:rPr lang="cs-CZ" sz="2600" kern="1200" dirty="0" err="1"/>
            <a:t>state</a:t>
          </a:r>
          <a:r>
            <a:rPr lang="cs-CZ" sz="2600" kern="1200" dirty="0"/>
            <a:t> but …</a:t>
          </a:r>
        </a:p>
      </dsp:txBody>
      <dsp:txXfrm>
        <a:off x="30442" y="1366788"/>
        <a:ext cx="4727684" cy="562726"/>
      </dsp:txXfrm>
    </dsp:sp>
    <dsp:sp modelId="{687AEFFF-F7C3-4C48-8C13-D5DAE02D1C43}">
      <dsp:nvSpPr>
        <dsp:cNvPr id="0" name=""/>
        <dsp:cNvSpPr/>
      </dsp:nvSpPr>
      <dsp:spPr>
        <a:xfrm>
          <a:off x="0" y="1959956"/>
          <a:ext cx="4788568" cy="1991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037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/>
            <a:t>Union </a:t>
          </a:r>
          <a:r>
            <a:rPr lang="cs-CZ" sz="2000" kern="1200" dirty="0" err="1"/>
            <a:t>of</a:t>
          </a:r>
          <a:r>
            <a:rPr lang="cs-CZ" sz="2000" kern="1200" dirty="0"/>
            <a:t> sovereign </a:t>
          </a:r>
          <a:r>
            <a:rPr lang="cs-CZ" sz="2000" kern="1200" dirty="0" err="1"/>
            <a:t>states</a:t>
          </a:r>
          <a:endParaRPr lang="cs-CZ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 err="1"/>
            <a:t>Common</a:t>
          </a:r>
          <a:r>
            <a:rPr lang="cs-CZ" sz="2000" kern="1200" dirty="0"/>
            <a:t> </a:t>
          </a:r>
          <a:r>
            <a:rPr lang="cs-CZ" sz="2000" kern="1200" dirty="0" err="1"/>
            <a:t>currency</a:t>
          </a:r>
          <a:r>
            <a:rPr lang="cs-CZ" sz="2000" kern="1200" dirty="0"/>
            <a:t> (in most </a:t>
          </a:r>
          <a:r>
            <a:rPr lang="cs-CZ" sz="2000" kern="1200" dirty="0" err="1"/>
            <a:t>countries</a:t>
          </a:r>
          <a:r>
            <a:rPr lang="cs-CZ" sz="2000" kern="1200" dirty="0"/>
            <a:t>)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/>
            <a:t>Free </a:t>
          </a:r>
          <a:r>
            <a:rPr lang="cs-CZ" sz="2000" kern="1200" dirty="0" err="1"/>
            <a:t>movement</a:t>
          </a:r>
          <a:r>
            <a:rPr lang="cs-CZ" sz="2000" kern="1200" dirty="0"/>
            <a:t> </a:t>
          </a:r>
          <a:r>
            <a:rPr lang="cs-CZ" sz="2000" kern="1200" dirty="0" err="1"/>
            <a:t>of</a:t>
          </a:r>
          <a:r>
            <a:rPr lang="cs-CZ" sz="2000" kern="1200" dirty="0"/>
            <a:t> </a:t>
          </a:r>
          <a:r>
            <a:rPr lang="cs-CZ" sz="2000" kern="1200" dirty="0" err="1"/>
            <a:t>citizens</a:t>
          </a:r>
          <a:r>
            <a:rPr lang="cs-CZ" sz="2000" kern="1200" dirty="0"/>
            <a:t>, </a:t>
          </a:r>
          <a:r>
            <a:rPr lang="cs-CZ" sz="2000" kern="1200" dirty="0" err="1"/>
            <a:t>goods</a:t>
          </a:r>
          <a:r>
            <a:rPr lang="cs-CZ" sz="2000" kern="1200" dirty="0"/>
            <a:t>, </a:t>
          </a:r>
          <a:r>
            <a:rPr lang="cs-CZ" sz="2000" kern="1200" dirty="0" err="1"/>
            <a:t>services</a:t>
          </a:r>
          <a:endParaRPr lang="cs-CZ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 err="1"/>
            <a:t>Common</a:t>
          </a:r>
          <a:r>
            <a:rPr lang="cs-CZ" sz="2000" kern="1200" dirty="0"/>
            <a:t> </a:t>
          </a:r>
          <a:r>
            <a:rPr lang="cs-CZ" sz="2000" kern="1200" dirty="0" err="1"/>
            <a:t>policies</a:t>
          </a:r>
          <a:r>
            <a:rPr lang="cs-CZ" sz="2000" kern="1200" dirty="0"/>
            <a:t> in </a:t>
          </a:r>
          <a:r>
            <a:rPr lang="cs-CZ" sz="2000" kern="1200" dirty="0" err="1"/>
            <a:t>certain</a:t>
          </a:r>
          <a:r>
            <a:rPr lang="cs-CZ" sz="2000" kern="1200" dirty="0"/>
            <a:t> </a:t>
          </a:r>
          <a:r>
            <a:rPr lang="cs-CZ" sz="2000" kern="1200" dirty="0" err="1"/>
            <a:t>areas</a:t>
          </a:r>
          <a:endParaRPr lang="cs-CZ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cs-CZ" sz="2000" kern="1200" dirty="0"/>
        </a:p>
      </dsp:txBody>
      <dsp:txXfrm>
        <a:off x="0" y="1959956"/>
        <a:ext cx="4788568" cy="19913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2238E-A17F-4489-ABC8-68F54FFC881E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hlinkClick xmlns:r="http://schemas.openxmlformats.org/officeDocument/2006/relationships" r:id="rId1"/>
            </a:rPr>
            <a:t>Consumers, Health and Food Executive Agency (</a:t>
          </a:r>
          <a:r>
            <a:rPr lang="en-US" sz="1300" kern="1200" dirty="0" err="1">
              <a:hlinkClick xmlns:r="http://schemas.openxmlformats.org/officeDocument/2006/relationships" r:id="rId1"/>
            </a:rPr>
            <a:t>Chafea</a:t>
          </a:r>
          <a:r>
            <a:rPr lang="en-US" sz="1300" kern="1200" dirty="0">
              <a:hlinkClick xmlns:r="http://schemas.openxmlformats.org/officeDocument/2006/relationships" r:id="rId1"/>
            </a:rPr>
            <a:t>)</a:t>
          </a:r>
          <a:r>
            <a:rPr lang="en-US" sz="1300" kern="1200" dirty="0"/>
            <a:t> – </a:t>
          </a:r>
          <a:endParaRPr lang="cs-CZ" sz="13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implements the EU Health </a:t>
          </a:r>
          <a:r>
            <a:rPr lang="en-US" sz="1000" kern="1200" dirty="0" err="1"/>
            <a:t>Programme</a:t>
          </a:r>
          <a:r>
            <a:rPr lang="en-US" sz="1000" kern="1200" dirty="0"/>
            <a:t>, Consumer </a:t>
          </a:r>
          <a:r>
            <a:rPr lang="en-US" sz="1000" kern="1200" dirty="0" err="1"/>
            <a:t>Programme</a:t>
          </a:r>
          <a:r>
            <a:rPr lang="en-US" sz="1000" kern="1200" dirty="0"/>
            <a:t> and Better Training for Safer Food initiative.</a:t>
          </a:r>
          <a:endParaRPr lang="cs-CZ" sz="1000" kern="1200" dirty="0"/>
        </a:p>
      </dsp:txBody>
      <dsp:txXfrm>
        <a:off x="582645" y="1178"/>
        <a:ext cx="2174490" cy="1304694"/>
      </dsp:txXfrm>
    </dsp:sp>
    <dsp:sp modelId="{CD3F1ADF-F54B-49E9-98D6-AF083EB264CB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hlinkClick xmlns:r="http://schemas.openxmlformats.org/officeDocument/2006/relationships" r:id="rId2"/>
            </a:rPr>
            <a:t>European Centre for Disease Prevention and Control (ECDC)</a:t>
          </a:r>
          <a:r>
            <a:rPr lang="en-US" sz="1300" kern="1200" dirty="0"/>
            <a:t> – </a:t>
          </a:r>
          <a:endParaRPr lang="cs-CZ" sz="13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works </a:t>
          </a:r>
          <a:r>
            <a:rPr lang="en-US" sz="1000" kern="1200" dirty="0"/>
            <a:t>to strengthen Europe's </a:t>
          </a:r>
          <a:r>
            <a:rPr lang="en-US" sz="1000" kern="1200" dirty="0" err="1"/>
            <a:t>defences</a:t>
          </a:r>
          <a:r>
            <a:rPr lang="en-US" sz="1000" kern="1200" dirty="0"/>
            <a:t> against infectious diseases.</a:t>
          </a:r>
          <a:endParaRPr lang="cs-CZ" sz="1000" kern="1200" dirty="0"/>
        </a:p>
      </dsp:txBody>
      <dsp:txXfrm>
        <a:off x="2974584" y="1178"/>
        <a:ext cx="2174490" cy="1304694"/>
      </dsp:txXfrm>
    </dsp:sp>
    <dsp:sp modelId="{858D2C62-8F3B-4198-B878-7D1EC95E6296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hlinkClick xmlns:r="http://schemas.openxmlformats.org/officeDocument/2006/relationships" r:id="rId3"/>
            </a:rPr>
            <a:t>European Environment Agency (EEA)</a:t>
          </a:r>
          <a:r>
            <a:rPr lang="en-US" sz="1300" kern="1200" dirty="0"/>
            <a:t> </a:t>
          </a:r>
          <a:endParaRPr lang="cs-CZ" sz="13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 provides reliable, independent information on the environment.</a:t>
          </a:r>
          <a:endParaRPr lang="cs-CZ" sz="1000" kern="1200" dirty="0"/>
        </a:p>
      </dsp:txBody>
      <dsp:txXfrm>
        <a:off x="5366524" y="1178"/>
        <a:ext cx="2174490" cy="1304694"/>
      </dsp:txXfrm>
    </dsp:sp>
    <dsp:sp modelId="{5950A969-C5F1-4D17-8BF4-47E176ACA6BC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hlinkClick xmlns:r="http://schemas.openxmlformats.org/officeDocument/2006/relationships" r:id="rId4"/>
            </a:rPr>
            <a:t>European Monitoring Centre for Drugs and Drug Addiction (EMCDDA)</a:t>
          </a:r>
          <a:endParaRPr lang="cs-CZ" sz="13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 supplies comprehensive information on drugs and drug addiction in Europe.</a:t>
          </a:r>
          <a:endParaRPr lang="cs-CZ" sz="1000" kern="1200" dirty="0"/>
        </a:p>
      </dsp:txBody>
      <dsp:txXfrm>
        <a:off x="7758464" y="1178"/>
        <a:ext cx="2174490" cy="1304694"/>
      </dsp:txXfrm>
    </dsp:sp>
    <dsp:sp modelId="{8A2DDBB8-21DF-4747-B32E-9349FA6B78F6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hlinkClick xmlns:r="http://schemas.openxmlformats.org/officeDocument/2006/relationships" r:id="rId5"/>
            </a:rPr>
            <a:t>European Medicines Agency (EMA)</a:t>
          </a:r>
          <a:r>
            <a:rPr lang="en-US" sz="1300" kern="1200" dirty="0"/>
            <a:t> – </a:t>
          </a:r>
          <a:endParaRPr lang="cs-CZ" sz="13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protects and promotes public and animal health by evaluating medicines for human and veterinary use.</a:t>
          </a:r>
          <a:endParaRPr lang="cs-CZ" sz="1000" kern="1200" dirty="0"/>
        </a:p>
      </dsp:txBody>
      <dsp:txXfrm>
        <a:off x="582645" y="1523321"/>
        <a:ext cx="2174490" cy="1304694"/>
      </dsp:txXfrm>
    </dsp:sp>
    <dsp:sp modelId="{E8984405-9BE2-4956-851E-BE8B24DE97E0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hlinkClick xmlns:r="http://schemas.openxmlformats.org/officeDocument/2006/relationships" r:id="rId6"/>
            </a:rPr>
            <a:t>European Chemicals Agency (ECHA)</a:t>
          </a:r>
          <a:r>
            <a:rPr lang="en-US" sz="1300" kern="1200" dirty="0"/>
            <a:t> – </a:t>
          </a:r>
          <a:endParaRPr lang="cs-CZ" sz="13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ensures </a:t>
          </a:r>
          <a:r>
            <a:rPr lang="en-US" sz="1000" kern="1200" dirty="0"/>
            <a:t>chemical substances are registered, evaluated, </a:t>
          </a:r>
          <a:r>
            <a:rPr lang="en-US" sz="1000" kern="1200" dirty="0" err="1"/>
            <a:t>authorised</a:t>
          </a:r>
          <a:r>
            <a:rPr lang="en-US" sz="1000" kern="1200" dirty="0"/>
            <a:t> and restricted consistently across the EU.</a:t>
          </a:r>
          <a:endParaRPr lang="cs-CZ" sz="1000" kern="1200" dirty="0"/>
        </a:p>
      </dsp:txBody>
      <dsp:txXfrm>
        <a:off x="2974584" y="1523321"/>
        <a:ext cx="2174490" cy="1304694"/>
      </dsp:txXfrm>
    </dsp:sp>
    <dsp:sp modelId="{834D0DDF-9295-4C35-9F6E-53B8B51C09E5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hlinkClick xmlns:r="http://schemas.openxmlformats.org/officeDocument/2006/relationships" r:id="rId7"/>
            </a:rPr>
            <a:t>European Food Safety Authority (EFSA)</a:t>
          </a:r>
          <a:r>
            <a:rPr lang="en-US" sz="1300" kern="1200" dirty="0"/>
            <a:t> –</a:t>
          </a:r>
          <a:endParaRPr lang="cs-CZ" sz="13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 </a:t>
          </a:r>
          <a:r>
            <a:rPr lang="en-US" sz="1000" kern="1200" dirty="0"/>
            <a:t>provides independent scientific advice and clear communication on risks to food and feed safety.</a:t>
          </a:r>
          <a:endParaRPr lang="cs-CZ" sz="1000" kern="1200" dirty="0"/>
        </a:p>
      </dsp:txBody>
      <dsp:txXfrm>
        <a:off x="5366524" y="1523321"/>
        <a:ext cx="2174490" cy="1304694"/>
      </dsp:txXfrm>
    </dsp:sp>
    <dsp:sp modelId="{F2EBFC54-B89B-48C0-9AA7-8FD787926074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hlinkClick xmlns:r="http://schemas.openxmlformats.org/officeDocument/2006/relationships" r:id="rId8"/>
            </a:rPr>
            <a:t>European Agency for Safety and Health at Work (EU-OSHA)</a:t>
          </a:r>
          <a:r>
            <a:rPr lang="en-US" sz="1300" kern="1200" dirty="0"/>
            <a:t> –</a:t>
          </a:r>
          <a:endParaRPr lang="cs-CZ" sz="13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 supplies information needed by EU employers and workers to address safety and health issues.</a:t>
          </a:r>
          <a:endParaRPr lang="cs-CZ" sz="1000" kern="1200" dirty="0"/>
        </a:p>
      </dsp:txBody>
      <dsp:txXfrm>
        <a:off x="7758464" y="1523321"/>
        <a:ext cx="2174490" cy="1304694"/>
      </dsp:txXfrm>
    </dsp:sp>
    <dsp:sp modelId="{CF2D6970-0995-423D-8082-8B3962E13C6E}">
      <dsp:nvSpPr>
        <dsp:cNvPr id="0" name=""/>
        <dsp:cNvSpPr/>
      </dsp:nvSpPr>
      <dsp:spPr>
        <a:xfrm>
          <a:off x="4170554" y="3045465"/>
          <a:ext cx="2174490" cy="13046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>
              <a:hlinkClick xmlns:r="http://schemas.openxmlformats.org/officeDocument/2006/relationships" r:id="rId9"/>
            </a:rPr>
            <a:t>Eurofound</a:t>
          </a:r>
          <a:endParaRPr lang="cs-CZ" sz="13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 – provides expertise on living and working conditions, industrial relations and managing change for key EU social policy actors. </a:t>
          </a:r>
          <a:endParaRPr lang="cs-CZ" sz="1000" kern="1200" dirty="0"/>
        </a:p>
      </dsp:txBody>
      <dsp:txXfrm>
        <a:off x="4170554" y="3045465"/>
        <a:ext cx="2174490" cy="1304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9958D4-14FA-4A03-BF0D-65CA8DC3D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1963F3-9C73-4022-8441-D5FA5663E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1E6876-A854-4BDB-98F4-0D79222B3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D340-5CC9-49AC-A7B2-D4C562122FF3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9B67C7-E939-46D3-B5C2-308463832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9A0D7D-66C9-4D8A-93B4-44A2A0D5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FC63-7371-49A8-8EF3-A5D684542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638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482A2-E0FD-46D1-8BF8-E78179948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6105623-DD77-48F9-8A51-19D999898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0275FE-51C1-48B0-A099-D359C8760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D340-5CC9-49AC-A7B2-D4C562122FF3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F84B58-2B35-4259-84D8-9BF8DE26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510A0E-FFFC-4D70-B3D0-EBE70F19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FC63-7371-49A8-8EF3-A5D684542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234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72B9593-53C0-4AB5-A6DF-B53EC67EC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1379782-4F78-450D-87BD-79095E47E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9C1B34-8011-45E4-847D-C3BFD0A2D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D340-5CC9-49AC-A7B2-D4C562122FF3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A819BC-1E5A-4525-B317-24AAB6020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139FD8-FF63-4E89-81E0-1D82EF7E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FC63-7371-49A8-8EF3-A5D684542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0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2426B-DB84-449D-805D-998C82248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326DEF-1A63-46E6-AE3D-A7D2DCF66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E76154-BCA2-4403-A8F5-4550F2D67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D340-5CC9-49AC-A7B2-D4C562122FF3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85E022-594B-4F91-9CBB-107EAF60D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ED4301-D685-45EE-8345-7A23E310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FC63-7371-49A8-8EF3-A5D684542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26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E9921-19A9-4C34-A8FC-F3099D4B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889F3A-80F1-432B-8A46-C41FC1081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485AB3-30B0-4AAC-8717-E0FC8231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D340-5CC9-49AC-A7B2-D4C562122FF3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AD51EF-7DF6-4AB3-A682-8216BA570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6CB57E-A565-4C6B-AC20-F6F44246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FC63-7371-49A8-8EF3-A5D684542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10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AEA1E-787C-48A6-99E7-E525378AB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91DB85-E735-44E6-A714-9238B7D8D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75CF24-9633-4B60-8558-A1BF8DE1F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CD2827-C767-40B7-9979-4660E687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D340-5CC9-49AC-A7B2-D4C562122FF3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B01786-307F-42FE-85FD-B647E9C7D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F0ACDD9-CC01-4BFF-92D0-D27D9114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FC63-7371-49A8-8EF3-A5D684542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35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873529-A958-44FE-B1A3-0E6D6164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EEB5D2-5FA8-4EA2-A774-538B58EAF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20070E5-42AF-4E6D-9EA3-338E497C6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635BDAC-A372-4914-85E3-730D92392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F2CACDC-A818-433C-9F50-4634A3020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F06867-CCF0-44F2-8C45-A9124CB47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D340-5CC9-49AC-A7B2-D4C562122FF3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B0498CC-9B7D-4B19-B634-E72E7FC61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73821CC-F921-4EAF-BD15-3C020EB1B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FC63-7371-49A8-8EF3-A5D684542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292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114D04-A27B-4288-BF57-126EF19CB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7925AF-0E51-4916-B3DF-FD336BC5D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D340-5CC9-49AC-A7B2-D4C562122FF3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46C165-221D-433D-ADE2-CF06AA7BE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3154B01-8601-4DF6-B0D6-1DDF2ACDF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FC63-7371-49A8-8EF3-A5D684542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70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266694D-06BF-491F-B866-38E8A316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D340-5CC9-49AC-A7B2-D4C562122FF3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9DD1C0D-F713-47D5-8AB4-C93B009B2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5F50482-4EFA-4ECB-BA22-5FCFABE68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FC63-7371-49A8-8EF3-A5D684542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87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A6B0D7-FEE5-4888-BD54-A3E1E0D6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196081-7163-4CE9-A3A4-EF6325795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4D3E923-D70C-44E9-845F-D87C79510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C21FFA9-6178-43E0-9AD6-508B601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D340-5CC9-49AC-A7B2-D4C562122FF3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2E00E80-AC53-4076-874A-B85076CAE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DD4686-DD5A-4B57-8D6F-A1D9A9B0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FC63-7371-49A8-8EF3-A5D684542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10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7519EC-9CC8-4477-804B-B20FA77EA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E2F66EA-DA40-4E28-AD80-21A0FE8B1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A437B0-50F0-4C35-AAD4-AE3345CEB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067CA1-CE75-49A3-8E0E-8887D758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D340-5CC9-49AC-A7B2-D4C562122FF3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2474D8-3C2F-48C7-BCA2-9F5E28A5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C88FBDA-9AE4-4257-AF62-581F3EF9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FC63-7371-49A8-8EF3-A5D684542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59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43EF954-86E0-4687-AA52-127EC761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A4D738-1C62-417A-BB3E-09CB1721B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589929-C593-4E1C-B89F-4F29001F2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0D340-5CC9-49AC-A7B2-D4C562122FF3}" type="datetimeFigureOut">
              <a:rPr lang="cs-CZ" smtClean="0"/>
              <a:t>04.12.2020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B471A1-B765-4C7A-8198-15C248E30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7B2234-A7D3-4B80-857A-FFB35C5C2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BFC63-7371-49A8-8EF3-A5D684542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415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eterminantsofhealth.org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01B3F0-F416-4FBD-8256-A0055E4BA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Determinants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health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856751-6264-4D1B-BA80-80BD37FADC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keeps</a:t>
            </a:r>
            <a:r>
              <a:rPr lang="cs-CZ" dirty="0"/>
              <a:t> </a:t>
            </a:r>
            <a:r>
              <a:rPr lang="cs-CZ" dirty="0" err="1"/>
              <a:t>population</a:t>
            </a:r>
            <a:r>
              <a:rPr lang="cs-CZ" dirty="0"/>
              <a:t> </a:t>
            </a:r>
            <a:r>
              <a:rPr lang="cs-CZ" dirty="0" err="1"/>
              <a:t>healthy</a:t>
            </a:r>
            <a:r>
              <a:rPr lang="cs-CZ" dirty="0"/>
              <a:t>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1469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79820EA-4284-4B03-905A-008CFC5BC3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73" y="0"/>
            <a:ext cx="7114655" cy="683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E297BDD-EB45-4B9D-986F-D7287637E006}"/>
              </a:ext>
            </a:extLst>
          </p:cNvPr>
          <p:cNvSpPr/>
          <p:nvPr/>
        </p:nvSpPr>
        <p:spPr>
          <a:xfrm>
            <a:off x="8973534" y="3244334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cs-CZ" u="sng" dirty="0">
                <a:solidFill>
                  <a:srgbClr val="663366"/>
                </a:solidFill>
                <a:latin typeface="Arial" panose="020B0604020202020204" pitchFamily="34" charset="0"/>
                <a:hlinkClick r:id="rId3"/>
              </a:rPr>
              <a:t>http://determinantsofhealth.org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8909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2C039B-2A01-422E-A535-4A35A200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Statistical relevance of determinants: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C50C5F-3C4A-4092-B252-49100AB5E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Ranking</a:t>
            </a:r>
          </a:p>
          <a:p>
            <a:pPr lvl="1"/>
            <a:r>
              <a:rPr lang="en-US" sz="1600" dirty="0"/>
              <a:t>Individual </a:t>
            </a:r>
            <a:r>
              <a:rPr lang="en-US" sz="1600" dirty="0" err="1"/>
              <a:t>behaviour</a:t>
            </a:r>
            <a:r>
              <a:rPr lang="en-US" sz="1600" dirty="0"/>
              <a:t> 38%</a:t>
            </a:r>
          </a:p>
          <a:p>
            <a:pPr lvl="1"/>
            <a:r>
              <a:rPr lang="en-US" sz="1600" dirty="0"/>
              <a:t>Social determinants 23%</a:t>
            </a:r>
          </a:p>
          <a:p>
            <a:pPr lvl="1"/>
            <a:r>
              <a:rPr lang="en-US" sz="1600" dirty="0"/>
              <a:t>Genetics and biology 21%</a:t>
            </a:r>
          </a:p>
          <a:p>
            <a:pPr lvl="1"/>
            <a:r>
              <a:rPr lang="en-US" sz="1600" dirty="0"/>
              <a:t>Medical care 11%</a:t>
            </a:r>
          </a:p>
          <a:p>
            <a:pPr lvl="1"/>
            <a:r>
              <a:rPr lang="en-US" sz="1600" dirty="0"/>
              <a:t>Physical environment 7%</a:t>
            </a:r>
          </a:p>
          <a:p>
            <a:r>
              <a:rPr lang="en-US" sz="1600" dirty="0"/>
              <a:t>Be careful with </a:t>
            </a:r>
            <a:r>
              <a:rPr lang="en-US" sz="1600" dirty="0" err="1"/>
              <a:t>generalisation</a:t>
            </a:r>
            <a:r>
              <a:rPr lang="cs-CZ" sz="1600" dirty="0"/>
              <a:t> !</a:t>
            </a:r>
            <a:endParaRPr lang="en-US" sz="1600" dirty="0"/>
          </a:p>
          <a:p>
            <a:pPr lvl="1"/>
            <a:r>
              <a:rPr lang="en-US" sz="1600" dirty="0"/>
              <a:t>Interprets the data of population (North America)</a:t>
            </a:r>
          </a:p>
          <a:p>
            <a:pPr lvl="1"/>
            <a:r>
              <a:rPr lang="en-US" sz="1600" dirty="0"/>
              <a:t>Little relevance to individual cases</a:t>
            </a:r>
          </a:p>
          <a:p>
            <a:pPr marL="0"/>
            <a:endParaRPr lang="en-US" sz="1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871D077-3DAB-40D9-81AC-A13C49A8E5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"/>
          <a:stretch/>
        </p:blipFill>
        <p:spPr bwMode="auto">
          <a:xfrm>
            <a:off x="5010386" y="10"/>
            <a:ext cx="71816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606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9E3A02-2C5C-4B54-8ABC-105799ED4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000" dirty="0"/>
              <a:t>Geographical variability</a:t>
            </a:r>
            <a:br>
              <a:rPr lang="cs-CZ" sz="2000" dirty="0"/>
            </a:br>
            <a:r>
              <a:rPr lang="en-US" sz="2000" dirty="0"/>
              <a:t>Quantification of Neighborhood-Level Social Determinants of Health in the Continental United States</a:t>
            </a:r>
            <a:br>
              <a:rPr lang="en-US" sz="2000" dirty="0"/>
            </a:br>
            <a:r>
              <a:rPr lang="en-US" sz="1000" dirty="0" err="1"/>
              <a:t>Kolak</a:t>
            </a:r>
            <a:r>
              <a:rPr lang="en-US" sz="1000" dirty="0"/>
              <a:t> M, Bhatt J, Park YH, </a:t>
            </a:r>
            <a:r>
              <a:rPr lang="en-US" sz="1000" dirty="0" err="1"/>
              <a:t>Padrón</a:t>
            </a:r>
            <a:r>
              <a:rPr lang="en-US" sz="1000" dirty="0"/>
              <a:t> NA, Molefe A. Quantification of Neighborhood-Level Social Determinants of Health in the Continental United States. JAMA </a:t>
            </a:r>
            <a:r>
              <a:rPr lang="en-US" sz="1000" dirty="0" err="1"/>
              <a:t>Netw</a:t>
            </a:r>
            <a:r>
              <a:rPr lang="en-US" sz="1000" dirty="0"/>
              <a:t> Open. 2020;3(1):e1919928. doi:10.1001/jamanetworkopen.2019.19928</a:t>
            </a:r>
            <a:endParaRPr lang="en-US" sz="2000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1B6FE855-590B-403A-9E22-08791BABE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" b="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878582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2CE69E9-A002-4622-8331-DC0907D3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OECD Data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61A96A9E-F3A2-4E10-9108-F336B60D85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72" y="1825625"/>
            <a:ext cx="3989856" cy="4351338"/>
          </a:xfr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0E4852CD-D174-4C03-9556-67CC06661C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65" y="1825625"/>
            <a:ext cx="4368269" cy="4351338"/>
          </a:xfrm>
        </p:spPr>
      </p:pic>
    </p:spTree>
    <p:extLst>
      <p:ext uri="{BB962C8B-B14F-4D97-AF65-F5344CB8AC3E}">
        <p14:creationId xmlns:p14="http://schemas.microsoft.com/office/powerpoint/2010/main" val="3902446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832D4E-F4C6-4828-BCB3-37AF2E0C1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Conclusions</a:t>
            </a:r>
            <a:r>
              <a:rPr lang="cs-CZ" dirty="0"/>
              <a:t> …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7E8D15C-688A-4D75-92C6-4446D0232B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65241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8243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1682E45-5251-4804-BBD5-488A41B95E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do to </a:t>
            </a:r>
            <a:r>
              <a:rPr lang="cs-CZ" dirty="0" err="1"/>
              <a:t>change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determinants</a:t>
            </a:r>
            <a:r>
              <a:rPr lang="cs-CZ" dirty="0"/>
              <a:t>?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D2331B3-29FD-4990-8272-3F01609FFE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…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to </a:t>
            </a:r>
            <a:r>
              <a:rPr lang="cs-CZ" dirty="0" err="1"/>
              <a:t>change</a:t>
            </a:r>
            <a:r>
              <a:rPr lang="cs-CZ" dirty="0"/>
              <a:t> society ….. </a:t>
            </a:r>
          </a:p>
        </p:txBody>
      </p:sp>
    </p:spTree>
    <p:extLst>
      <p:ext uri="{BB962C8B-B14F-4D97-AF65-F5344CB8AC3E}">
        <p14:creationId xmlns:p14="http://schemas.microsoft.com/office/powerpoint/2010/main" val="3479275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C3C8C9A4-3E4A-4F48-BDA4-762515AEA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Health</a:t>
            </a:r>
            <a:r>
              <a:rPr lang="cs-CZ" dirty="0"/>
              <a:t> in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policies</a:t>
            </a:r>
            <a:r>
              <a:rPr lang="cs-CZ" dirty="0"/>
              <a:t> 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DD4A137-4E8F-41AB-8F82-7D672E3121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05" y="1228527"/>
            <a:ext cx="3933305" cy="5545533"/>
          </a:xfrm>
        </p:spPr>
      </p:pic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F705F9C-8AB1-4266-AAE5-47D3B43322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developed</a:t>
            </a:r>
            <a:r>
              <a:rPr lang="cs-CZ" dirty="0"/>
              <a:t> </a:t>
            </a:r>
            <a:r>
              <a:rPr lang="cs-CZ" dirty="0" err="1"/>
              <a:t>countries</a:t>
            </a:r>
            <a:r>
              <a:rPr lang="cs-CZ" dirty="0"/>
              <a:t> go </a:t>
            </a:r>
            <a:r>
              <a:rPr lang="cs-CZ" dirty="0" err="1"/>
              <a:t>beyond</a:t>
            </a:r>
            <a:r>
              <a:rPr lang="cs-CZ" dirty="0"/>
              <a:t> </a:t>
            </a:r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infrastructure</a:t>
            </a:r>
            <a:endParaRPr lang="cs-CZ" dirty="0"/>
          </a:p>
          <a:p>
            <a:pPr lvl="1"/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programs</a:t>
            </a:r>
            <a:endParaRPr lang="cs-CZ" dirty="0"/>
          </a:p>
          <a:p>
            <a:pPr lvl="2"/>
            <a:r>
              <a:rPr lang="cs-CZ" dirty="0"/>
              <a:t>Cash </a:t>
            </a:r>
            <a:r>
              <a:rPr lang="cs-CZ" dirty="0" err="1"/>
              <a:t>transfers</a:t>
            </a:r>
            <a:endParaRPr lang="cs-CZ" dirty="0"/>
          </a:p>
          <a:p>
            <a:pPr lvl="2"/>
            <a:r>
              <a:rPr lang="cs-CZ" dirty="0" err="1"/>
              <a:t>Reduction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poverty</a:t>
            </a:r>
            <a:endParaRPr lang="cs-CZ" dirty="0"/>
          </a:p>
          <a:p>
            <a:pPr lvl="1"/>
            <a:r>
              <a:rPr lang="cs-CZ" dirty="0" err="1"/>
              <a:t>Educational</a:t>
            </a:r>
            <a:r>
              <a:rPr lang="cs-CZ" dirty="0"/>
              <a:t> </a:t>
            </a:r>
            <a:r>
              <a:rPr lang="cs-CZ" dirty="0" err="1"/>
              <a:t>programs</a:t>
            </a:r>
            <a:endParaRPr lang="cs-CZ" dirty="0"/>
          </a:p>
          <a:p>
            <a:pPr lvl="2"/>
            <a:r>
              <a:rPr lang="cs-CZ" dirty="0" err="1"/>
              <a:t>Improving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status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individuals</a:t>
            </a:r>
            <a:endParaRPr lang="cs-CZ" dirty="0"/>
          </a:p>
          <a:p>
            <a:pPr lvl="2"/>
            <a:r>
              <a:rPr lang="cs-CZ" dirty="0" err="1"/>
              <a:t>Promoting</a:t>
            </a:r>
            <a:r>
              <a:rPr lang="cs-CZ" dirty="0"/>
              <a:t> </a:t>
            </a:r>
            <a:r>
              <a:rPr lang="cs-CZ" dirty="0" err="1"/>
              <a:t>healthy</a:t>
            </a:r>
            <a:r>
              <a:rPr lang="cs-CZ" dirty="0"/>
              <a:t> </a:t>
            </a:r>
            <a:r>
              <a:rPr lang="cs-CZ" dirty="0" err="1"/>
              <a:t>lifestyle</a:t>
            </a:r>
            <a:endParaRPr lang="cs-CZ" dirty="0"/>
          </a:p>
          <a:p>
            <a:pPr lvl="1"/>
            <a:r>
              <a:rPr lang="cs-CZ" dirty="0" err="1"/>
              <a:t>Behavioural</a:t>
            </a:r>
            <a:r>
              <a:rPr lang="cs-CZ" dirty="0"/>
              <a:t> </a:t>
            </a:r>
            <a:r>
              <a:rPr lang="cs-CZ" dirty="0" err="1"/>
              <a:t>incentives</a:t>
            </a:r>
            <a:endParaRPr lang="cs-CZ" dirty="0"/>
          </a:p>
          <a:p>
            <a:pPr lvl="2"/>
            <a:r>
              <a:rPr lang="cs-CZ" dirty="0" err="1"/>
              <a:t>Tobacco</a:t>
            </a:r>
            <a:r>
              <a:rPr lang="cs-CZ" dirty="0"/>
              <a:t>, </a:t>
            </a:r>
            <a:r>
              <a:rPr lang="cs-CZ" dirty="0" err="1"/>
              <a:t>Alcohol</a:t>
            </a:r>
            <a:r>
              <a:rPr lang="cs-CZ" dirty="0"/>
              <a:t> </a:t>
            </a:r>
            <a:r>
              <a:rPr lang="cs-CZ" dirty="0" err="1"/>
              <a:t>regulations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6225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83A2FC-DE3B-468A-A8AE-DEB1FC202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Rio Political Declaration on Social Determinants of Health </a:t>
            </a:r>
            <a:endParaRPr lang="cs-CZ" dirty="0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8F70FB33-72B1-414F-817A-ED9D01EEBC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30615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6550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C124208-7831-452E-9487-F304838011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Balancing</a:t>
            </a:r>
            <a:r>
              <a:rPr lang="cs-CZ" dirty="0"/>
              <a:t> public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objectives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societal</a:t>
            </a:r>
            <a:r>
              <a:rPr lang="cs-CZ" dirty="0"/>
              <a:t>/</a:t>
            </a:r>
            <a:r>
              <a:rPr lang="cs-CZ" dirty="0" err="1"/>
              <a:t>cultural</a:t>
            </a:r>
            <a:r>
              <a:rPr lang="cs-CZ" dirty="0"/>
              <a:t> </a:t>
            </a:r>
            <a:r>
              <a:rPr lang="cs-CZ" dirty="0" err="1"/>
              <a:t>values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4B631E1-6F53-44D4-8475-206EC52525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827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BF8E985-15C7-44D6-9613-104D04699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60" y="345418"/>
            <a:ext cx="6469879" cy="6069843"/>
          </a:xfrm>
        </p:spPr>
      </p:pic>
    </p:spTree>
    <p:extLst>
      <p:ext uri="{BB962C8B-B14F-4D97-AF65-F5344CB8AC3E}">
        <p14:creationId xmlns:p14="http://schemas.microsoft.com/office/powerpoint/2010/main" val="4216193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A898EE5-B621-42D2-AC3F-20955B36A47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47625"/>
            <a:ext cx="142875" cy="6775450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177D74B-CDDA-4FB9-AED3-852C072DE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25" y="47625"/>
            <a:ext cx="7115175" cy="677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76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894A2959-5AE7-404B-A484-F4ABD902C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404" y="5863"/>
            <a:ext cx="8002385" cy="6852137"/>
          </a:xfrm>
        </p:spPr>
      </p:pic>
    </p:spTree>
    <p:extLst>
      <p:ext uri="{BB962C8B-B14F-4D97-AF65-F5344CB8AC3E}">
        <p14:creationId xmlns:p14="http://schemas.microsoft.com/office/powerpoint/2010/main" val="2657645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C05A691-50C4-4FAF-BBA8-768424F4B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77" y="178829"/>
            <a:ext cx="8456722" cy="6500341"/>
          </a:xfrm>
        </p:spPr>
      </p:pic>
    </p:spTree>
    <p:extLst>
      <p:ext uri="{BB962C8B-B14F-4D97-AF65-F5344CB8AC3E}">
        <p14:creationId xmlns:p14="http://schemas.microsoft.com/office/powerpoint/2010/main" val="3071872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perspective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642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European</a:t>
            </a:r>
            <a:r>
              <a:rPr lang="cs-CZ" dirty="0"/>
              <a:t> union </a:t>
            </a:r>
            <a:r>
              <a:rPr lang="cs-CZ" dirty="0" err="1"/>
              <a:t>perspective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 descr="Výsledek obráz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884" y="3602038"/>
            <a:ext cx="3473116" cy="23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910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union</a:t>
            </a:r>
          </a:p>
        </p:txBody>
      </p:sp>
      <p:pic>
        <p:nvPicPr>
          <p:cNvPr id="4100" name="Picture 4" descr="Výsledek obrázku pro european un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95" y="1690688"/>
            <a:ext cx="470610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/>
          <p:cNvGraphicFramePr/>
          <p:nvPr/>
        </p:nvGraphicFramePr>
        <p:xfrm>
          <a:off x="6272463" y="1650365"/>
          <a:ext cx="4788568" cy="3964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1472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EU do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(and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sates</a:t>
            </a:r>
            <a:r>
              <a:rPr lang="cs-CZ" dirty="0"/>
              <a:t>).</a:t>
            </a:r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33" y="2350170"/>
            <a:ext cx="8347733" cy="2287410"/>
          </a:xfrm>
        </p:spPr>
      </p:pic>
    </p:spTree>
    <p:extLst>
      <p:ext uri="{BB962C8B-B14F-4D97-AF65-F5344CB8AC3E}">
        <p14:creationId xmlns:p14="http://schemas.microsoft.com/office/powerpoint/2010/main" val="465806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</a:t>
            </a:r>
            <a:r>
              <a:rPr lang="cs-CZ" dirty="0" err="1"/>
              <a:t>Health</a:t>
            </a:r>
            <a:r>
              <a:rPr lang="cs-CZ" dirty="0"/>
              <a:t> in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policies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Since health is determined to a large extent by factors outside the health area, an </a:t>
            </a:r>
            <a:r>
              <a:rPr lang="en-US" b="1" dirty="0"/>
              <a:t>effective health policy must involve all relevant policy areas</a:t>
            </a:r>
            <a:r>
              <a:rPr lang="en-US" dirty="0"/>
              <a:t>, in particular:</a:t>
            </a:r>
          </a:p>
          <a:p>
            <a:pPr lvl="1"/>
            <a:r>
              <a:rPr lang="en-US" dirty="0"/>
              <a:t>social and regional policy</a:t>
            </a:r>
          </a:p>
          <a:p>
            <a:pPr lvl="1"/>
            <a:r>
              <a:rPr lang="en-US" dirty="0"/>
              <a:t>taxation</a:t>
            </a:r>
          </a:p>
          <a:p>
            <a:pPr lvl="1"/>
            <a:r>
              <a:rPr lang="en-US" dirty="0"/>
              <a:t>environment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research.</a:t>
            </a:r>
          </a:p>
          <a:p>
            <a:pPr marL="0" indent="0">
              <a:buNone/>
            </a:pPr>
            <a:r>
              <a:rPr lang="en-US" dirty="0"/>
              <a:t>All EU policies are required by the EU treaty to follow this "</a:t>
            </a:r>
            <a:r>
              <a:rPr lang="en-US" i="1" dirty="0"/>
              <a:t>Health in all Policies</a:t>
            </a:r>
            <a:r>
              <a:rPr lang="en-US" dirty="0"/>
              <a:t>" (HIAP) approach. But to be fully effective, this approach needs to be extended to </a:t>
            </a:r>
            <a:r>
              <a:rPr lang="en-US" b="1" dirty="0"/>
              <a:t>national, regional and local</a:t>
            </a:r>
            <a:r>
              <a:rPr lang="en-US" dirty="0"/>
              <a:t> policies.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8756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Agencies</a:t>
            </a:r>
            <a:r>
              <a:rPr lang="cs-CZ" dirty="0"/>
              <a:t> on EU </a:t>
            </a:r>
            <a:r>
              <a:rPr lang="cs-CZ" dirty="0" err="1"/>
              <a:t>level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1799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EU Health </a:t>
            </a:r>
            <a:r>
              <a:rPr lang="en-US" dirty="0" err="1"/>
              <a:t>Programme</a:t>
            </a:r>
            <a:r>
              <a:rPr lang="en-US" dirty="0"/>
              <a:t> 2014-2020</a:t>
            </a:r>
            <a:endParaRPr lang="cs-CZ" dirty="0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626175" cy="3891965"/>
          </a:xfr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669" y="1788695"/>
            <a:ext cx="5154810" cy="50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31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EU </a:t>
            </a:r>
            <a:r>
              <a:rPr lang="cs-CZ" dirty="0" err="1"/>
              <a:t>taking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(?)</a:t>
            </a:r>
          </a:p>
        </p:txBody>
      </p:sp>
      <p:pic>
        <p:nvPicPr>
          <p:cNvPr id="7" name="Zástupný symbol pro obsah 6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2943"/>
            <a:ext cx="3620005" cy="3791479"/>
          </a:xfrm>
        </p:spPr>
      </p:pic>
      <p:pic>
        <p:nvPicPr>
          <p:cNvPr id="8" name="Obrázek 7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55" y="1872943"/>
            <a:ext cx="4324954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91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3B199B-528D-419D-94DB-4E4138C78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Major </a:t>
            </a:r>
            <a:r>
              <a:rPr lang="cs-CZ" dirty="0" err="1"/>
              <a:t>groups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determinants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477CF0-875A-4AC1-9873-318F324CE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Biology and </a:t>
            </a:r>
            <a:r>
              <a:rPr lang="cs-CZ" dirty="0" err="1"/>
              <a:t>genetics</a:t>
            </a:r>
            <a:endParaRPr lang="cs-CZ" dirty="0"/>
          </a:p>
          <a:p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determinants</a:t>
            </a:r>
            <a:endParaRPr lang="cs-CZ" dirty="0"/>
          </a:p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determinants</a:t>
            </a:r>
            <a:endParaRPr lang="cs-CZ" dirty="0"/>
          </a:p>
          <a:p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services</a:t>
            </a:r>
            <a:endParaRPr lang="cs-CZ" dirty="0"/>
          </a:p>
          <a:p>
            <a:r>
              <a:rPr lang="cs-CZ" dirty="0"/>
              <a:t>Public </a:t>
            </a:r>
            <a:r>
              <a:rPr lang="cs-CZ" dirty="0" err="1"/>
              <a:t>policies</a:t>
            </a:r>
            <a:endParaRPr lang="cs-CZ" dirty="0"/>
          </a:p>
          <a:p>
            <a:r>
              <a:rPr lang="cs-CZ" dirty="0" err="1"/>
              <a:t>Individual</a:t>
            </a:r>
            <a:r>
              <a:rPr lang="cs-CZ" dirty="0"/>
              <a:t> </a:t>
            </a:r>
            <a:r>
              <a:rPr lang="cs-CZ" dirty="0" err="1"/>
              <a:t>behaviour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8705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8" y="1237676"/>
            <a:ext cx="5049791" cy="4349165"/>
          </a:xfr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64" y="1092597"/>
            <a:ext cx="3762900" cy="46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90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Further</a:t>
            </a:r>
            <a:r>
              <a:rPr lang="cs-CZ" dirty="0"/>
              <a:t> </a:t>
            </a:r>
            <a:r>
              <a:rPr lang="cs-CZ" dirty="0" err="1"/>
              <a:t>actions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2612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54FA177-0BE4-4A08-9A5B-155B6AA6D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BEC3CF4-50C5-42EA-8F20-10EA40A4E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710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DFDD5-AE1E-47CC-96FD-53BC07A36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Taxonomy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determinants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55B8E4-7782-4AE6-8D0A-B501C3FD6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Not universal</a:t>
            </a:r>
          </a:p>
          <a:p>
            <a:r>
              <a:rPr lang="cs-CZ" dirty="0" err="1"/>
              <a:t>Each</a:t>
            </a:r>
            <a:r>
              <a:rPr lang="cs-CZ" dirty="0"/>
              <a:t> country/</a:t>
            </a:r>
            <a:r>
              <a:rPr lang="cs-CZ" dirty="0" err="1"/>
              <a:t>reagion</a:t>
            </a:r>
            <a:r>
              <a:rPr lang="cs-CZ" dirty="0"/>
              <a:t> </a:t>
            </a:r>
            <a:r>
              <a:rPr lang="cs-CZ" dirty="0" err="1"/>
              <a:t>agency</a:t>
            </a:r>
            <a:r>
              <a:rPr lang="cs-CZ" dirty="0"/>
              <a:t> has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own</a:t>
            </a:r>
            <a:r>
              <a:rPr lang="cs-CZ" dirty="0"/>
              <a:t> terminology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principle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not </a:t>
            </a:r>
            <a:r>
              <a:rPr lang="cs-CZ" dirty="0" err="1"/>
              <a:t>contested</a:t>
            </a:r>
            <a:r>
              <a:rPr lang="cs-CZ" dirty="0"/>
              <a:t> and </a:t>
            </a:r>
            <a:r>
              <a:rPr lang="cs-CZ" dirty="0" err="1"/>
              <a:t>questioned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1368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5126A4DA-A266-4AD3-9BA0-0FC686BC854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22484426"/>
              </p:ext>
            </p:extLst>
          </p:nvPr>
        </p:nvGraphicFramePr>
        <p:xfrm>
          <a:off x="0" y="124288"/>
          <a:ext cx="11501670" cy="6649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65876083-AD2B-4252-83C1-C8DE064A0E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78" y="2989735"/>
            <a:ext cx="1325747" cy="8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65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03061F4-BBC0-4040-BE97-E20080163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28613"/>
            <a:ext cx="5157787" cy="823912"/>
          </a:xfrm>
        </p:spPr>
        <p:txBody>
          <a:bodyPr>
            <a:normAutofit/>
          </a:bodyPr>
          <a:lstStyle/>
          <a:p>
            <a:r>
              <a:rPr lang="cs-CZ" dirty="0"/>
              <a:t>USA (healthypeople.gov)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40BC194-C72A-4930-9885-7EA6C7910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328614"/>
            <a:ext cx="5183188" cy="823912"/>
          </a:xfrm>
        </p:spPr>
        <p:txBody>
          <a:bodyPr>
            <a:normAutofit/>
          </a:bodyPr>
          <a:lstStyle/>
          <a:p>
            <a:r>
              <a:rPr lang="cs-CZ" dirty="0"/>
              <a:t>CANADA (canada.ca/en/public-</a:t>
            </a:r>
            <a:r>
              <a:rPr lang="cs-CZ" dirty="0" err="1"/>
              <a:t>health</a:t>
            </a:r>
            <a:r>
              <a:rPr lang="cs-CZ" dirty="0"/>
              <a:t>)</a:t>
            </a:r>
          </a:p>
        </p:txBody>
      </p:sp>
      <p:graphicFrame>
        <p:nvGraphicFramePr>
          <p:cNvPr id="13" name="Zástupný obsah 12">
            <a:extLst>
              <a:ext uri="{FF2B5EF4-FFF2-40B4-BE49-F238E27FC236}">
                <a16:creationId xmlns:a16="http://schemas.microsoft.com/office/drawing/2014/main" id="{E6B2033B-CF10-4965-B904-0E3C3E0CCE99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22073370"/>
              </p:ext>
            </p:extLst>
          </p:nvPr>
        </p:nvGraphicFramePr>
        <p:xfrm>
          <a:off x="6169024" y="1178719"/>
          <a:ext cx="5183188" cy="498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Zástupný obsah 7">
            <a:extLst>
              <a:ext uri="{FF2B5EF4-FFF2-40B4-BE49-F238E27FC236}">
                <a16:creationId xmlns:a16="http://schemas.microsoft.com/office/drawing/2014/main" id="{17C4A527-9532-4008-A498-6433BE21921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45118549"/>
              </p:ext>
            </p:extLst>
          </p:nvPr>
        </p:nvGraphicFramePr>
        <p:xfrm>
          <a:off x="839788" y="1152525"/>
          <a:ext cx="5157787" cy="503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05201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544D204B-1F6B-47FD-8CF3-BE0D0562B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WHO taxonomy</a:t>
            </a:r>
          </a:p>
        </p:txBody>
      </p:sp>
      <p:graphicFrame>
        <p:nvGraphicFramePr>
          <p:cNvPr id="9" name="Zástupný symbol pro obsah 8">
            <a:extLst>
              <a:ext uri="{FF2B5EF4-FFF2-40B4-BE49-F238E27FC236}">
                <a16:creationId xmlns:a16="http://schemas.microsoft.com/office/drawing/2014/main" id="{7321DBDD-D4EA-4527-8648-211426AC37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45582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537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C2D5B-834E-4D59-B46D-6600263D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determinants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in </a:t>
            </a:r>
            <a:r>
              <a:rPr lang="cs-CZ" dirty="0" err="1"/>
              <a:t>accordance</a:t>
            </a:r>
            <a:r>
              <a:rPr lang="cs-CZ" dirty="0"/>
              <a:t> to WHO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C825E808-E67E-4DE5-B52E-9735A0D7BC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2437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396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FDC82411-37BE-47AB-8810-5F102181EC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Are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determinants</a:t>
            </a:r>
            <a:r>
              <a:rPr lang="cs-CZ" dirty="0"/>
              <a:t> </a:t>
            </a:r>
            <a:r>
              <a:rPr lang="cs-CZ" dirty="0" err="1"/>
              <a:t>equal</a:t>
            </a:r>
            <a:r>
              <a:rPr lang="cs-CZ" dirty="0"/>
              <a:t>?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42C7A804-B9F4-430E-A870-D44EEDBCA4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28621482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1746A6122E31949BE970F608890CF34" ma:contentTypeVersion="0" ma:contentTypeDescription="Vytvoří nový dokument" ma:contentTypeScope="" ma:versionID="be00045c5f19d97103faaa48195b7d6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71d6b51c5141eb32e0d04e037372b3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06F4B3E-0E52-4C67-B7CC-5455C3726011}"/>
</file>

<file path=customXml/itemProps2.xml><?xml version="1.0" encoding="utf-8"?>
<ds:datastoreItem xmlns:ds="http://schemas.openxmlformats.org/officeDocument/2006/customXml" ds:itemID="{10C1EE90-2FC8-4BDD-9860-9D8C00F8318B}"/>
</file>

<file path=customXml/itemProps3.xml><?xml version="1.0" encoding="utf-8"?>
<ds:datastoreItem xmlns:ds="http://schemas.openxmlformats.org/officeDocument/2006/customXml" ds:itemID="{0A4938E8-0145-4267-B9A4-A80F72CB87DC}"/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1075</Words>
  <Application>Microsoft Office PowerPoint</Application>
  <PresentationFormat>Širokoúhlá obrazovka</PresentationFormat>
  <Paragraphs>170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Motiv Office</vt:lpstr>
      <vt:lpstr>Determinants of health</vt:lpstr>
      <vt:lpstr>Prezentace aplikace PowerPoint</vt:lpstr>
      <vt:lpstr>Major groups of health determinants</vt:lpstr>
      <vt:lpstr>Taxonomy of health determinants</vt:lpstr>
      <vt:lpstr>Prezentace aplikace PowerPoint</vt:lpstr>
      <vt:lpstr>Prezentace aplikace PowerPoint</vt:lpstr>
      <vt:lpstr>WHO taxonomy</vt:lpstr>
      <vt:lpstr>Social determinants of health in accordance to WHO</vt:lpstr>
      <vt:lpstr>Are all health determinants equal?</vt:lpstr>
      <vt:lpstr>Prezentace aplikace PowerPoint</vt:lpstr>
      <vt:lpstr>Statistical relevance of determinants:</vt:lpstr>
      <vt:lpstr>Geographical variability Quantification of Neighborhood-Level Social Determinants of Health in the Continental United States Kolak M, Bhatt J, Park YH, Padrón NA, Molefe A. Quantification of Neighborhood-Level Social Determinants of Health in the Continental United States. JAMA Netw Open. 2020;3(1):e1919928. doi:10.1001/jamanetworkopen.2019.19928</vt:lpstr>
      <vt:lpstr>OECD Data</vt:lpstr>
      <vt:lpstr>Conclusions …</vt:lpstr>
      <vt:lpstr>What can we do to change health determinants?</vt:lpstr>
      <vt:lpstr>Health in all policies </vt:lpstr>
      <vt:lpstr>Rio Political Declaration on Social Determinants of Health </vt:lpstr>
      <vt:lpstr>Balancing public health objectives against other societal/cultural values</vt:lpstr>
      <vt:lpstr>Prezentace aplikace PowerPoint</vt:lpstr>
      <vt:lpstr>Prezentace aplikace PowerPoint</vt:lpstr>
      <vt:lpstr>Prezentace aplikace PowerPoint</vt:lpstr>
      <vt:lpstr>European perspective</vt:lpstr>
      <vt:lpstr>European union perspective</vt:lpstr>
      <vt:lpstr>European union</vt:lpstr>
      <vt:lpstr>What can EU do about it (and what should be left for national sates).</vt:lpstr>
      <vt:lpstr>1. Health in all policies</vt:lpstr>
      <vt:lpstr>Agencies on EU level</vt:lpstr>
      <vt:lpstr>Third EU Health Programme 2014-2020</vt:lpstr>
      <vt:lpstr>Where is EU taking action (?)</vt:lpstr>
      <vt:lpstr>Prezentace aplikace PowerPoint</vt:lpstr>
      <vt:lpstr>Further actions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Determinants of health</dc:title>
  <dc:creator>Michal Koščík</dc:creator>
  <cp:lastModifiedBy>Michal Koščík</cp:lastModifiedBy>
  <cp:revision>10</cp:revision>
  <dcterms:created xsi:type="dcterms:W3CDTF">2020-10-19T08:44:03Z</dcterms:created>
  <dcterms:modified xsi:type="dcterms:W3CDTF">2020-12-04T13:49:31Z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0x01010021746A6122E31949BE970F608890CF34</vt:lpwstr>
  </property>
</Properties>
</file>