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28" r:id="rId1"/>
  </p:sldMasterIdLst>
  <p:notesMasterIdLst>
    <p:notesMasterId r:id="rId25"/>
  </p:notesMasterIdLst>
  <p:sldIdLst>
    <p:sldId id="256" r:id="rId2"/>
    <p:sldId id="257" r:id="rId3"/>
    <p:sldId id="258" r:id="rId4"/>
    <p:sldId id="259" r:id="rId5"/>
    <p:sldId id="262" r:id="rId6"/>
    <p:sldId id="260" r:id="rId7"/>
    <p:sldId id="261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353" autoAdjust="0"/>
    <p:restoredTop sz="98331" autoAdjust="0"/>
  </p:normalViewPr>
  <p:slideViewPr>
    <p:cSldViewPr>
      <p:cViewPr varScale="1">
        <p:scale>
          <a:sx n="106" d="100"/>
          <a:sy n="106" d="100"/>
        </p:scale>
        <p:origin x="-1904" y="-10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5136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notesMaster" Target="notesMasters/notesMaster1.xml"/><Relationship Id="rId26" Type="http://schemas.openxmlformats.org/officeDocument/2006/relationships/printerSettings" Target="printerSettings/printerSettings1.bin"/><Relationship Id="rId27" Type="http://schemas.openxmlformats.org/officeDocument/2006/relationships/presProps" Target="presProps.xml"/><Relationship Id="rId28" Type="http://schemas.openxmlformats.org/officeDocument/2006/relationships/viewProps" Target="viewProps.xml"/><Relationship Id="rId29" Type="http://schemas.openxmlformats.org/officeDocument/2006/relationships/theme" Target="theme/theme1.xml"/><Relationship Id="rId30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 dirty="0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383BBB8-A650-4148-AC3E-3A570C5139B2}" type="datetimeFigureOut">
              <a:rPr lang="cs-CZ" smtClean="0"/>
              <a:t>08/05/19</a:t>
            </a:fld>
            <a:endParaRPr lang="cs-CZ" dirty="0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 dirty="0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23BBCC4-8157-47FA-B1E9-4BC5566D8A3C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485849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3BBCC4-8157-47FA-B1E9-4BC5566D8A3C}" type="slidenum">
              <a:rPr lang="cs-CZ" smtClean="0"/>
              <a:t>1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003034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délník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cs-CZ" smtClean="0"/>
              <a:t>Klepnutím lze upravit styl předlohy podnadpisů.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08/05/19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10" name="Obdélník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08/05/19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délník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Obdélník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08/05/19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08/05/19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délník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Obdélník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08/05/19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08/05/19</a:t>
            </a:fld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08/05/19</a:t>
            </a:fld>
            <a:endParaRPr lang="cs-CZ" dirty="0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08/05/19</a:t>
            </a:fld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08/05/19</a:t>
            </a:fld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08/05/19</a:t>
            </a:fld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12" name="Obdélník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Obdélník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cs-CZ" dirty="0" smtClean="0"/>
              <a:t>Klepnutím na ikonu přidáte obrázek.</a:t>
            </a:r>
            <a:endParaRPr kumimoji="0"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18A2481B-5154-415F-B752-558547769AA3}" type="datetimeFigureOut">
              <a:rPr lang="cs-CZ" smtClean="0"/>
              <a:pPr/>
              <a:t>08/05/19</a:t>
            </a:fld>
            <a:endParaRPr lang="cs-CZ" dirty="0"/>
          </a:p>
        </p:txBody>
      </p:sp>
      <p:sp>
        <p:nvSpPr>
          <p:cNvPr id="11" name="Obdélník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Obdélník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délník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7" name="Obdélník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/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18A2481B-5154-415F-B752-558547769AA3}" type="datetimeFigureOut">
              <a:rPr lang="cs-CZ" smtClean="0"/>
              <a:pPr/>
              <a:t>08/05/19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20264769-77EF-4CD0-90DE-F7D7F2D423C4}" type="slidenum">
              <a:rPr lang="cs-CZ" smtClean="0"/>
              <a:pPr/>
              <a:t>‹#›</a:t>
            </a:fld>
            <a:endParaRPr lang="cs-CZ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29" r:id="rId1"/>
    <p:sldLayoutId id="2147483830" r:id="rId2"/>
    <p:sldLayoutId id="2147483831" r:id="rId3"/>
    <p:sldLayoutId id="2147483832" r:id="rId4"/>
    <p:sldLayoutId id="2147483833" r:id="rId5"/>
    <p:sldLayoutId id="2147483834" r:id="rId6"/>
    <p:sldLayoutId id="2147483835" r:id="rId7"/>
    <p:sldLayoutId id="2147483836" r:id="rId8"/>
    <p:sldLayoutId id="2147483837" r:id="rId9"/>
    <p:sldLayoutId id="2147483838" r:id="rId10"/>
    <p:sldLayoutId id="2147483839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jpg"/><Relationship Id="rId3" Type="http://schemas.openxmlformats.org/officeDocument/2006/relationships/image" Target="../media/image8.jp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9.jpg"/><Relationship Id="rId3" Type="http://schemas.openxmlformats.org/officeDocument/2006/relationships/image" Target="../media/image10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1.jp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2.jp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3.jp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4.jpg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5.png"/><Relationship Id="rId3" Type="http://schemas.openxmlformats.org/officeDocument/2006/relationships/image" Target="../media/image16.jpg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7.png"/><Relationship Id="rId3" Type="http://schemas.openxmlformats.org/officeDocument/2006/relationships/image" Target="../media/image18.jpg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467544" y="2276872"/>
            <a:ext cx="8280920" cy="1673352"/>
          </a:xfrm>
        </p:spPr>
        <p:txBody>
          <a:bodyPr>
            <a:noAutofit/>
          </a:bodyPr>
          <a:lstStyle/>
          <a:p>
            <a:pPr algn="ctr"/>
            <a:r>
              <a:rPr lang="cs-CZ" sz="4400" dirty="0" err="1" smtClean="0"/>
              <a:t>Bandages</a:t>
            </a:r>
            <a:endParaRPr lang="cs-CZ" sz="4400" i="1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6516216" y="5429250"/>
            <a:ext cx="2653852" cy="1499616"/>
          </a:xfrm>
        </p:spPr>
        <p:txBody>
          <a:bodyPr>
            <a:normAutofit/>
          </a:bodyPr>
          <a:lstStyle/>
          <a:p>
            <a:endParaRPr lang="cs-CZ" sz="1600" dirty="0" smtClean="0"/>
          </a:p>
          <a:p>
            <a:r>
              <a:rPr lang="cs-CZ" sz="1800" b="1" dirty="0" smtClean="0"/>
              <a:t>Milan Krtička</a:t>
            </a:r>
          </a:p>
          <a:p>
            <a:r>
              <a:rPr lang="cs-CZ" sz="1600" dirty="0"/>
              <a:t/>
            </a:r>
            <a:br>
              <a:rPr lang="cs-CZ" sz="1600" dirty="0"/>
            </a:br>
            <a:endParaRPr lang="en-US" sz="1600" i="1" noProof="0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Roller </a:t>
            </a:r>
            <a:r>
              <a:rPr lang="cs-CZ" dirty="0" err="1"/>
              <a:t>bandages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2800" dirty="0" err="1"/>
              <a:t>When</a:t>
            </a:r>
            <a:r>
              <a:rPr lang="cs-CZ" sz="2800" dirty="0"/>
              <a:t> </a:t>
            </a:r>
            <a:r>
              <a:rPr lang="cs-CZ" sz="2800" dirty="0" err="1"/>
              <a:t>applying</a:t>
            </a:r>
            <a:r>
              <a:rPr lang="cs-CZ" sz="2800" dirty="0"/>
              <a:t> </a:t>
            </a:r>
            <a:r>
              <a:rPr lang="cs-CZ" sz="2800" dirty="0" err="1"/>
              <a:t>bandages</a:t>
            </a:r>
            <a:r>
              <a:rPr lang="cs-CZ" sz="2800" dirty="0"/>
              <a:t> on </a:t>
            </a:r>
            <a:r>
              <a:rPr lang="cs-CZ" sz="2800" dirty="0" err="1"/>
              <a:t>hands</a:t>
            </a:r>
            <a:r>
              <a:rPr lang="cs-CZ" sz="2800" dirty="0"/>
              <a:t> to hold </a:t>
            </a:r>
            <a:r>
              <a:rPr lang="cs-CZ" sz="2800" dirty="0" err="1"/>
              <a:t>dressings</a:t>
            </a:r>
            <a:r>
              <a:rPr lang="cs-CZ" sz="2800" dirty="0"/>
              <a:t> in place </a:t>
            </a:r>
            <a:r>
              <a:rPr lang="cs-CZ" sz="2800" dirty="0" err="1"/>
              <a:t>or</a:t>
            </a:r>
            <a:r>
              <a:rPr lang="cs-CZ" sz="2800" dirty="0"/>
              <a:t> support </a:t>
            </a:r>
            <a:r>
              <a:rPr lang="cs-CZ" sz="2800" dirty="0" err="1"/>
              <a:t>sprains</a:t>
            </a:r>
            <a:r>
              <a:rPr lang="cs-CZ" sz="2800" dirty="0"/>
              <a:t> and </a:t>
            </a:r>
            <a:r>
              <a:rPr lang="cs-CZ" sz="2800" dirty="0" err="1"/>
              <a:t>strains</a:t>
            </a:r>
            <a:r>
              <a:rPr lang="cs-CZ" sz="2800" dirty="0"/>
              <a:t>, </a:t>
            </a:r>
            <a:r>
              <a:rPr lang="cs-CZ" sz="2800" dirty="0" err="1"/>
              <a:t>work</a:t>
            </a:r>
            <a:r>
              <a:rPr lang="cs-CZ" sz="2800" dirty="0"/>
              <a:t> </a:t>
            </a:r>
            <a:r>
              <a:rPr lang="cs-CZ" sz="2800" dirty="0" err="1"/>
              <a:t>from</a:t>
            </a:r>
            <a:r>
              <a:rPr lang="cs-CZ" sz="2800" dirty="0"/>
              <a:t> </a:t>
            </a:r>
            <a:r>
              <a:rPr lang="cs-CZ" sz="2800" dirty="0" err="1"/>
              <a:t>the</a:t>
            </a:r>
            <a:r>
              <a:rPr lang="cs-CZ" sz="2800" dirty="0"/>
              <a:t> </a:t>
            </a:r>
            <a:r>
              <a:rPr lang="cs-CZ" sz="2800" dirty="0" err="1"/>
              <a:t>inside</a:t>
            </a:r>
            <a:r>
              <a:rPr lang="cs-CZ" sz="2800" dirty="0"/>
              <a:t> </a:t>
            </a:r>
            <a:r>
              <a:rPr lang="cs-CZ" sz="2800" dirty="0" err="1"/>
              <a:t>of</a:t>
            </a:r>
            <a:r>
              <a:rPr lang="cs-CZ" sz="2800" dirty="0"/>
              <a:t> </a:t>
            </a:r>
            <a:r>
              <a:rPr lang="cs-CZ" sz="2800" dirty="0" err="1"/>
              <a:t>the</a:t>
            </a:r>
            <a:r>
              <a:rPr lang="cs-CZ" sz="2800" dirty="0"/>
              <a:t> </a:t>
            </a:r>
            <a:r>
              <a:rPr lang="cs-CZ" sz="2800" dirty="0" err="1"/>
              <a:t>wrist</a:t>
            </a:r>
            <a:r>
              <a:rPr lang="cs-CZ" sz="2800" dirty="0"/>
              <a:t> </a:t>
            </a:r>
            <a:r>
              <a:rPr lang="cs-CZ" sz="2800" dirty="0" err="1"/>
              <a:t>using</a:t>
            </a:r>
            <a:r>
              <a:rPr lang="cs-CZ" sz="2800" dirty="0"/>
              <a:t> </a:t>
            </a:r>
            <a:r>
              <a:rPr lang="cs-CZ" sz="2800" dirty="0" err="1"/>
              <a:t>diagonal</a:t>
            </a:r>
            <a:r>
              <a:rPr lang="cs-CZ" sz="2800" dirty="0"/>
              <a:t> </a:t>
            </a:r>
            <a:r>
              <a:rPr lang="cs-CZ" sz="2800" dirty="0" err="1"/>
              <a:t>turns</a:t>
            </a:r>
            <a:r>
              <a:rPr lang="cs-CZ" sz="2800" dirty="0"/>
              <a:t> </a:t>
            </a:r>
            <a:r>
              <a:rPr lang="cs-CZ" sz="2800" dirty="0" err="1"/>
              <a:t>across</a:t>
            </a:r>
            <a:r>
              <a:rPr lang="cs-CZ" sz="2800" dirty="0"/>
              <a:t> </a:t>
            </a:r>
            <a:r>
              <a:rPr lang="cs-CZ" sz="2800" dirty="0" err="1"/>
              <a:t>the</a:t>
            </a:r>
            <a:r>
              <a:rPr lang="cs-CZ" sz="2800" dirty="0"/>
              <a:t> </a:t>
            </a:r>
            <a:r>
              <a:rPr lang="cs-CZ" sz="2800" dirty="0" err="1"/>
              <a:t>back</a:t>
            </a:r>
            <a:r>
              <a:rPr lang="cs-CZ" sz="2800" dirty="0"/>
              <a:t> </a:t>
            </a:r>
            <a:r>
              <a:rPr lang="cs-CZ" sz="2800" dirty="0" err="1"/>
              <a:t>of</a:t>
            </a:r>
            <a:r>
              <a:rPr lang="cs-CZ" sz="2800" dirty="0"/>
              <a:t> </a:t>
            </a:r>
            <a:r>
              <a:rPr lang="cs-CZ" sz="2800" dirty="0" err="1"/>
              <a:t>the</a:t>
            </a:r>
            <a:r>
              <a:rPr lang="cs-CZ" sz="2800" dirty="0"/>
              <a:t> hand to </a:t>
            </a:r>
            <a:r>
              <a:rPr lang="cs-CZ" sz="2800" dirty="0" err="1"/>
              <a:t>the</a:t>
            </a:r>
            <a:r>
              <a:rPr lang="cs-CZ" sz="2800" dirty="0"/>
              <a:t> end </a:t>
            </a:r>
            <a:r>
              <a:rPr lang="cs-CZ" sz="2800" dirty="0" err="1"/>
              <a:t>of</a:t>
            </a:r>
            <a:r>
              <a:rPr lang="cs-CZ" sz="2800" dirty="0"/>
              <a:t> </a:t>
            </a:r>
            <a:r>
              <a:rPr lang="cs-CZ" sz="2800" dirty="0" err="1"/>
              <a:t>the</a:t>
            </a:r>
            <a:r>
              <a:rPr lang="cs-CZ" sz="2800" dirty="0"/>
              <a:t> </a:t>
            </a:r>
            <a:r>
              <a:rPr lang="cs-CZ" sz="2800" dirty="0" err="1"/>
              <a:t>little</a:t>
            </a:r>
            <a:r>
              <a:rPr lang="cs-CZ" sz="2800" dirty="0"/>
              <a:t> </a:t>
            </a:r>
            <a:r>
              <a:rPr lang="cs-CZ" sz="2800" dirty="0" err="1"/>
              <a:t>finger</a:t>
            </a:r>
            <a:r>
              <a:rPr lang="cs-CZ" sz="2800" dirty="0"/>
              <a:t>, </a:t>
            </a:r>
            <a:r>
              <a:rPr lang="cs-CZ" sz="2800" dirty="0" err="1"/>
              <a:t>leaving</a:t>
            </a:r>
            <a:r>
              <a:rPr lang="cs-CZ" sz="2800" dirty="0"/>
              <a:t> </a:t>
            </a:r>
            <a:r>
              <a:rPr lang="cs-CZ" sz="2800" dirty="0" err="1"/>
              <a:t>the</a:t>
            </a:r>
            <a:r>
              <a:rPr lang="cs-CZ" sz="2800" dirty="0"/>
              <a:t> </a:t>
            </a:r>
            <a:r>
              <a:rPr lang="cs-CZ" sz="2800" dirty="0" err="1"/>
              <a:t>thumb</a:t>
            </a:r>
            <a:r>
              <a:rPr lang="cs-CZ" sz="2800" dirty="0"/>
              <a:t> free.</a:t>
            </a:r>
          </a:p>
          <a:p>
            <a:pPr marL="118872" indent="0">
              <a:buNone/>
            </a:pP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15816" y="4365104"/>
            <a:ext cx="3672408" cy="20634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240769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err="1"/>
              <a:t>Tubular</a:t>
            </a:r>
            <a:r>
              <a:rPr lang="cs-CZ" dirty="0"/>
              <a:t> </a:t>
            </a:r>
            <a:r>
              <a:rPr lang="cs-CZ" dirty="0" err="1" smtClean="0"/>
              <a:t>bandages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556792"/>
            <a:ext cx="8229600" cy="4625609"/>
          </a:xfrm>
        </p:spPr>
        <p:txBody>
          <a:bodyPr/>
          <a:lstStyle/>
          <a:p>
            <a:r>
              <a:rPr lang="cs-CZ" sz="2800" dirty="0" err="1"/>
              <a:t>Tubular</a:t>
            </a:r>
            <a:r>
              <a:rPr lang="cs-CZ" sz="2800" dirty="0"/>
              <a:t> </a:t>
            </a:r>
            <a:r>
              <a:rPr lang="cs-CZ" sz="2800" dirty="0" err="1"/>
              <a:t>bandages</a:t>
            </a:r>
            <a:r>
              <a:rPr lang="cs-CZ" sz="2800" dirty="0"/>
              <a:t> are </a:t>
            </a:r>
            <a:r>
              <a:rPr lang="cs-CZ" sz="2800" dirty="0" err="1"/>
              <a:t>used</a:t>
            </a:r>
            <a:r>
              <a:rPr lang="cs-CZ" sz="2800" dirty="0"/>
              <a:t> to hold </a:t>
            </a:r>
            <a:r>
              <a:rPr lang="cs-CZ" sz="2800" dirty="0" err="1"/>
              <a:t>dressings</a:t>
            </a:r>
            <a:r>
              <a:rPr lang="cs-CZ" sz="2800" dirty="0"/>
              <a:t> on </a:t>
            </a:r>
            <a:r>
              <a:rPr lang="cs-CZ" sz="2800" dirty="0" err="1"/>
              <a:t>fingers</a:t>
            </a:r>
            <a:r>
              <a:rPr lang="cs-CZ" sz="2800" dirty="0"/>
              <a:t> </a:t>
            </a:r>
            <a:r>
              <a:rPr lang="cs-CZ" sz="2800" dirty="0" err="1"/>
              <a:t>or</a:t>
            </a:r>
            <a:r>
              <a:rPr lang="cs-CZ" sz="2800" dirty="0"/>
              <a:t> </a:t>
            </a:r>
            <a:r>
              <a:rPr lang="cs-CZ" sz="2800" dirty="0" err="1"/>
              <a:t>toes</a:t>
            </a:r>
            <a:r>
              <a:rPr lang="cs-CZ" sz="2800" dirty="0"/>
              <a:t>, </a:t>
            </a:r>
            <a:r>
              <a:rPr lang="cs-CZ" sz="2800" dirty="0" err="1"/>
              <a:t>or</a:t>
            </a:r>
            <a:r>
              <a:rPr lang="cs-CZ" sz="2800" dirty="0"/>
              <a:t> support </a:t>
            </a:r>
            <a:r>
              <a:rPr lang="cs-CZ" sz="2800" dirty="0" err="1"/>
              <a:t>injured</a:t>
            </a:r>
            <a:r>
              <a:rPr lang="cs-CZ" sz="2800" dirty="0"/>
              <a:t> </a:t>
            </a:r>
            <a:r>
              <a:rPr lang="cs-CZ" sz="2800" dirty="0" err="1"/>
              <a:t>joints</a:t>
            </a:r>
            <a:r>
              <a:rPr lang="cs-CZ" sz="2800" dirty="0"/>
              <a:t>. </a:t>
            </a:r>
            <a:r>
              <a:rPr lang="cs-CZ" sz="2800" dirty="0" err="1"/>
              <a:t>They're</a:t>
            </a:r>
            <a:r>
              <a:rPr lang="cs-CZ" sz="2800" dirty="0"/>
              <a:t> made </a:t>
            </a:r>
            <a:r>
              <a:rPr lang="cs-CZ" sz="2800" dirty="0" err="1"/>
              <a:t>of</a:t>
            </a:r>
            <a:r>
              <a:rPr lang="cs-CZ" sz="2800" dirty="0"/>
              <a:t> </a:t>
            </a:r>
            <a:r>
              <a:rPr lang="cs-CZ" sz="2800" dirty="0" err="1"/>
              <a:t>seamless</a:t>
            </a:r>
            <a:r>
              <a:rPr lang="cs-CZ" sz="2800" dirty="0"/>
              <a:t> </a:t>
            </a:r>
            <a:r>
              <a:rPr lang="cs-CZ" sz="2800" dirty="0" err="1"/>
              <a:t>fabric</a:t>
            </a:r>
            <a:r>
              <a:rPr lang="cs-CZ" sz="2800" dirty="0"/>
              <a:t> tube. </a:t>
            </a:r>
          </a:p>
          <a:p>
            <a:endParaRPr lang="cs-CZ" sz="2800" dirty="0" smtClean="0"/>
          </a:p>
          <a:p>
            <a:r>
              <a:rPr lang="cs-CZ" sz="2800" dirty="0" err="1" smtClean="0"/>
              <a:t>You</a:t>
            </a:r>
            <a:r>
              <a:rPr lang="cs-CZ" sz="2800" dirty="0" smtClean="0"/>
              <a:t> </a:t>
            </a:r>
            <a:r>
              <a:rPr lang="cs-CZ" sz="2800" dirty="0" err="1"/>
              <a:t>can</a:t>
            </a:r>
            <a:r>
              <a:rPr lang="cs-CZ" sz="2800" dirty="0"/>
              <a:t> </a:t>
            </a:r>
            <a:r>
              <a:rPr lang="cs-CZ" sz="2800" dirty="0" err="1"/>
              <a:t>get</a:t>
            </a:r>
            <a:r>
              <a:rPr lang="cs-CZ" sz="2800" dirty="0"/>
              <a:t> </a:t>
            </a:r>
            <a:r>
              <a:rPr lang="cs-CZ" sz="2800" dirty="0" err="1"/>
              <a:t>elasticated</a:t>
            </a:r>
            <a:r>
              <a:rPr lang="cs-CZ" sz="2800" dirty="0"/>
              <a:t> </a:t>
            </a:r>
            <a:r>
              <a:rPr lang="cs-CZ" sz="2800" dirty="0" err="1"/>
              <a:t>ones</a:t>
            </a:r>
            <a:r>
              <a:rPr lang="cs-CZ" sz="2800" dirty="0"/>
              <a:t> to place </a:t>
            </a:r>
            <a:r>
              <a:rPr lang="cs-CZ" sz="2800" dirty="0" err="1"/>
              <a:t>over</a:t>
            </a:r>
            <a:r>
              <a:rPr lang="cs-CZ" sz="2800" dirty="0"/>
              <a:t> </a:t>
            </a:r>
            <a:r>
              <a:rPr lang="cs-CZ" sz="2800" dirty="0" err="1"/>
              <a:t>joints</a:t>
            </a:r>
            <a:r>
              <a:rPr lang="cs-CZ" sz="2800" dirty="0"/>
              <a:t> such as </a:t>
            </a:r>
            <a:r>
              <a:rPr lang="cs-CZ" sz="2800" dirty="0" err="1"/>
              <a:t>the</a:t>
            </a:r>
            <a:r>
              <a:rPr lang="cs-CZ" sz="2800" dirty="0"/>
              <a:t> </a:t>
            </a:r>
            <a:r>
              <a:rPr lang="cs-CZ" sz="2800" dirty="0" err="1"/>
              <a:t>ankle</a:t>
            </a:r>
            <a:r>
              <a:rPr lang="cs-CZ" sz="2800" dirty="0"/>
              <a:t>. </a:t>
            </a:r>
            <a:r>
              <a:rPr lang="cs-CZ" sz="2800" dirty="0" err="1"/>
              <a:t>Ones</a:t>
            </a:r>
            <a:r>
              <a:rPr lang="cs-CZ" sz="2800" dirty="0"/>
              <a:t> made </a:t>
            </a:r>
            <a:r>
              <a:rPr lang="cs-CZ" sz="2800" dirty="0" err="1"/>
              <a:t>of</a:t>
            </a:r>
            <a:r>
              <a:rPr lang="cs-CZ" sz="2800" dirty="0"/>
              <a:t> </a:t>
            </a:r>
            <a:r>
              <a:rPr lang="cs-CZ" sz="2800" dirty="0" err="1"/>
              <a:t>tubular</a:t>
            </a:r>
            <a:r>
              <a:rPr lang="cs-CZ" sz="2800" dirty="0"/>
              <a:t> </a:t>
            </a:r>
            <a:r>
              <a:rPr lang="cs-CZ" sz="2800" dirty="0" err="1"/>
              <a:t>gauze</a:t>
            </a:r>
            <a:r>
              <a:rPr lang="cs-CZ" sz="2800" dirty="0"/>
              <a:t> </a:t>
            </a:r>
            <a:r>
              <a:rPr lang="cs-CZ" sz="2800" dirty="0" err="1"/>
              <a:t>can</a:t>
            </a:r>
            <a:r>
              <a:rPr lang="cs-CZ" sz="2800" dirty="0"/>
              <a:t> </a:t>
            </a:r>
            <a:r>
              <a:rPr lang="cs-CZ" sz="2800" dirty="0" err="1"/>
              <a:t>be</a:t>
            </a:r>
            <a:r>
              <a:rPr lang="cs-CZ" sz="2800" dirty="0"/>
              <a:t> </a:t>
            </a:r>
            <a:r>
              <a:rPr lang="cs-CZ" sz="2800" dirty="0" err="1"/>
              <a:t>placed</a:t>
            </a:r>
            <a:r>
              <a:rPr lang="cs-CZ" sz="2800" dirty="0"/>
              <a:t> </a:t>
            </a:r>
            <a:r>
              <a:rPr lang="cs-CZ" sz="2800" dirty="0" err="1"/>
              <a:t>over</a:t>
            </a:r>
            <a:r>
              <a:rPr lang="cs-CZ" sz="2800" dirty="0"/>
              <a:t> </a:t>
            </a:r>
            <a:r>
              <a:rPr lang="cs-CZ" sz="2800" dirty="0" err="1"/>
              <a:t>fingers</a:t>
            </a:r>
            <a:r>
              <a:rPr lang="cs-CZ" sz="2800" dirty="0"/>
              <a:t> </a:t>
            </a:r>
            <a:r>
              <a:rPr lang="cs-CZ" sz="2800" dirty="0" err="1"/>
              <a:t>or</a:t>
            </a:r>
            <a:r>
              <a:rPr lang="cs-CZ" sz="2800" dirty="0"/>
              <a:t> </a:t>
            </a:r>
            <a:r>
              <a:rPr lang="cs-CZ" sz="2800" dirty="0" err="1"/>
              <a:t>toes</a:t>
            </a:r>
            <a:r>
              <a:rPr lang="cs-CZ" sz="2800" dirty="0"/>
              <a:t>, but </a:t>
            </a:r>
            <a:r>
              <a:rPr lang="cs-CZ" sz="2800" dirty="0" err="1"/>
              <a:t>don't</a:t>
            </a:r>
            <a:r>
              <a:rPr lang="cs-CZ" sz="2800" dirty="0"/>
              <a:t> </a:t>
            </a:r>
            <a:r>
              <a:rPr lang="cs-CZ" sz="2800" dirty="0" err="1"/>
              <a:t>provide</a:t>
            </a:r>
            <a:r>
              <a:rPr lang="cs-CZ" sz="2800" dirty="0"/>
              <a:t> </a:t>
            </a:r>
            <a:r>
              <a:rPr lang="cs-CZ" sz="2800" dirty="0" err="1"/>
              <a:t>any</a:t>
            </a:r>
            <a:r>
              <a:rPr lang="cs-CZ" sz="2800" dirty="0"/>
              <a:t> </a:t>
            </a:r>
            <a:r>
              <a:rPr lang="cs-CZ" sz="2800" dirty="0" err="1"/>
              <a:t>pressure</a:t>
            </a:r>
            <a:r>
              <a:rPr lang="cs-CZ" sz="2800" dirty="0"/>
              <a:t> to stop </a:t>
            </a:r>
            <a:r>
              <a:rPr lang="cs-CZ" sz="2800" dirty="0" err="1"/>
              <a:t>bleeding</a:t>
            </a:r>
            <a:r>
              <a:rPr lang="cs-CZ" sz="2800" dirty="0"/>
              <a:t>.</a:t>
            </a:r>
          </a:p>
          <a:p>
            <a:endParaRPr lang="en-US" dirty="0"/>
          </a:p>
        </p:txBody>
      </p:sp>
      <p:pic>
        <p:nvPicPr>
          <p:cNvPr id="7" name="Picture 6" descr="tub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79712" y="5301208"/>
            <a:ext cx="1422400" cy="1422400"/>
          </a:xfrm>
          <a:prstGeom prst="rect">
            <a:avLst/>
          </a:prstGeom>
        </p:spPr>
      </p:pic>
      <p:pic>
        <p:nvPicPr>
          <p:cNvPr id="8" name="Picture 7" descr="tub1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36096" y="4941168"/>
            <a:ext cx="1728192" cy="17281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888254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err="1"/>
              <a:t>Triangular</a:t>
            </a:r>
            <a:r>
              <a:rPr lang="cs-CZ" dirty="0"/>
              <a:t> </a:t>
            </a:r>
            <a:r>
              <a:rPr lang="cs-CZ" dirty="0" err="1" smtClean="0"/>
              <a:t>bandages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772816"/>
            <a:ext cx="5256584" cy="4625609"/>
          </a:xfrm>
        </p:spPr>
        <p:txBody>
          <a:bodyPr>
            <a:normAutofit/>
          </a:bodyPr>
          <a:lstStyle/>
          <a:p>
            <a:endParaRPr lang="cs-CZ" sz="2800" dirty="0" smtClean="0"/>
          </a:p>
          <a:p>
            <a:r>
              <a:rPr lang="cs-CZ" sz="2800" dirty="0" err="1" smtClean="0"/>
              <a:t>Triangular</a:t>
            </a:r>
            <a:r>
              <a:rPr lang="cs-CZ" sz="2800" dirty="0" smtClean="0"/>
              <a:t> </a:t>
            </a:r>
            <a:r>
              <a:rPr lang="cs-CZ" sz="2800" dirty="0" err="1"/>
              <a:t>bandages</a:t>
            </a:r>
            <a:r>
              <a:rPr lang="cs-CZ" sz="2800" dirty="0"/>
              <a:t> </a:t>
            </a:r>
            <a:r>
              <a:rPr lang="cs-CZ" sz="2800" dirty="0" err="1"/>
              <a:t>can</a:t>
            </a:r>
            <a:r>
              <a:rPr lang="cs-CZ" sz="2800" dirty="0"/>
              <a:t> </a:t>
            </a:r>
            <a:r>
              <a:rPr lang="cs-CZ" sz="2800" dirty="0" err="1"/>
              <a:t>be</a:t>
            </a:r>
            <a:r>
              <a:rPr lang="cs-CZ" sz="2800" dirty="0"/>
              <a:t> </a:t>
            </a:r>
            <a:r>
              <a:rPr lang="cs-CZ" sz="2800" dirty="0" err="1"/>
              <a:t>used</a:t>
            </a:r>
            <a:r>
              <a:rPr lang="cs-CZ" sz="2800" dirty="0"/>
              <a:t> as </a:t>
            </a:r>
            <a:r>
              <a:rPr lang="cs-CZ" sz="2800" dirty="0" err="1"/>
              <a:t>large</a:t>
            </a:r>
            <a:r>
              <a:rPr lang="cs-CZ" sz="2800" dirty="0"/>
              <a:t> </a:t>
            </a:r>
            <a:r>
              <a:rPr lang="cs-CZ" sz="2800" dirty="0" err="1"/>
              <a:t>dressings</a:t>
            </a:r>
            <a:r>
              <a:rPr lang="cs-CZ" sz="2800" dirty="0"/>
              <a:t>, as </a:t>
            </a:r>
            <a:r>
              <a:rPr lang="cs-CZ" sz="2800" dirty="0" err="1"/>
              <a:t>slings</a:t>
            </a:r>
            <a:r>
              <a:rPr lang="cs-CZ" sz="2800" dirty="0"/>
              <a:t> to support a limb, </a:t>
            </a:r>
            <a:r>
              <a:rPr lang="cs-CZ" sz="2800" dirty="0" err="1"/>
              <a:t>or</a:t>
            </a:r>
            <a:r>
              <a:rPr lang="cs-CZ" sz="2800" dirty="0"/>
              <a:t> to </a:t>
            </a:r>
            <a:r>
              <a:rPr lang="cs-CZ" sz="2800" dirty="0" err="1"/>
              <a:t>secure</a:t>
            </a:r>
            <a:r>
              <a:rPr lang="cs-CZ" sz="2800" dirty="0"/>
              <a:t> a dressing in place.</a:t>
            </a:r>
          </a:p>
          <a:p>
            <a:endParaRPr lang="cs-CZ" sz="2800" dirty="0" smtClean="0"/>
          </a:p>
          <a:p>
            <a:r>
              <a:rPr lang="cs-CZ" sz="2800" dirty="0" err="1" smtClean="0"/>
              <a:t>If</a:t>
            </a:r>
            <a:r>
              <a:rPr lang="cs-CZ" sz="2800" dirty="0" smtClean="0"/>
              <a:t> </a:t>
            </a:r>
            <a:r>
              <a:rPr lang="cs-CZ" sz="2800" dirty="0" err="1"/>
              <a:t>you're</a:t>
            </a:r>
            <a:r>
              <a:rPr lang="cs-CZ" sz="2800" dirty="0"/>
              <a:t> </a:t>
            </a:r>
            <a:r>
              <a:rPr lang="cs-CZ" sz="2800" dirty="0" err="1"/>
              <a:t>using</a:t>
            </a:r>
            <a:r>
              <a:rPr lang="cs-CZ" sz="2800" dirty="0"/>
              <a:t> a </a:t>
            </a:r>
            <a:r>
              <a:rPr lang="cs-CZ" sz="2800" dirty="0" err="1"/>
              <a:t>triangular</a:t>
            </a:r>
            <a:r>
              <a:rPr lang="cs-CZ" sz="2800" dirty="0"/>
              <a:t> </a:t>
            </a:r>
            <a:r>
              <a:rPr lang="cs-CZ" sz="2800" dirty="0" err="1"/>
              <a:t>bandage</a:t>
            </a:r>
            <a:r>
              <a:rPr lang="cs-CZ" sz="2800" dirty="0"/>
              <a:t> as a </a:t>
            </a:r>
            <a:r>
              <a:rPr lang="cs-CZ" sz="2800" dirty="0" err="1"/>
              <a:t>sling</a:t>
            </a:r>
            <a:r>
              <a:rPr lang="cs-CZ" sz="2800" dirty="0"/>
              <a:t> on </a:t>
            </a:r>
            <a:r>
              <a:rPr lang="cs-CZ" sz="2800" dirty="0" err="1"/>
              <a:t>an</a:t>
            </a:r>
            <a:r>
              <a:rPr lang="cs-CZ" sz="2800" dirty="0"/>
              <a:t> </a:t>
            </a:r>
            <a:r>
              <a:rPr lang="cs-CZ" sz="2800" dirty="0" err="1"/>
              <a:t>arm</a:t>
            </a:r>
            <a:r>
              <a:rPr lang="cs-CZ" sz="2800" dirty="0"/>
              <a:t>, </a:t>
            </a:r>
            <a:r>
              <a:rPr lang="cs-CZ" sz="2800" dirty="0" err="1"/>
              <a:t>you</a:t>
            </a:r>
            <a:r>
              <a:rPr lang="cs-CZ" sz="2800" dirty="0"/>
              <a:t> use </a:t>
            </a:r>
            <a:r>
              <a:rPr lang="cs-CZ" sz="2800" dirty="0" err="1"/>
              <a:t>it</a:t>
            </a:r>
            <a:r>
              <a:rPr lang="cs-CZ" sz="2800" dirty="0"/>
              <a:t> </a:t>
            </a:r>
            <a:r>
              <a:rPr lang="cs-CZ" sz="2800" dirty="0" err="1"/>
              <a:t>opened</a:t>
            </a:r>
            <a:r>
              <a:rPr lang="cs-CZ" sz="2800" dirty="0"/>
              <a:t> </a:t>
            </a:r>
            <a:r>
              <a:rPr lang="cs-CZ" sz="2800" dirty="0" err="1"/>
              <a:t>out</a:t>
            </a:r>
            <a:r>
              <a:rPr lang="cs-CZ" sz="2800" dirty="0"/>
              <a:t> </a:t>
            </a:r>
            <a:endParaRPr lang="en-US" sz="2800" dirty="0"/>
          </a:p>
        </p:txBody>
      </p:sp>
      <p:pic>
        <p:nvPicPr>
          <p:cNvPr id="5" name="Picture 4" descr="triangular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72200" y="836712"/>
            <a:ext cx="1944216" cy="1944216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84168" y="3068960"/>
            <a:ext cx="2387600" cy="3403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422577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Triangular bandages</a:t>
            </a:r>
            <a:endParaRPr lang="en-US" dirty="0"/>
          </a:p>
        </p:txBody>
      </p:sp>
      <p:pic>
        <p:nvPicPr>
          <p:cNvPr id="6" name="Content Placeholder 5" descr="triang.jp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570" b="9570"/>
          <a:stretch>
            <a:fillRect/>
          </a:stretch>
        </p:blipFill>
        <p:spPr>
          <a:xfrm>
            <a:off x="1619672" y="2348880"/>
            <a:ext cx="5626968" cy="3162748"/>
          </a:xfrm>
        </p:spPr>
      </p:pic>
    </p:spTree>
    <p:extLst>
      <p:ext uri="{BB962C8B-B14F-4D97-AF65-F5344CB8AC3E}">
        <p14:creationId xmlns:p14="http://schemas.microsoft.com/office/powerpoint/2010/main" val="370264300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Elbow bandage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18872" indent="0">
              <a:buNone/>
            </a:pPr>
            <a:endParaRPr lang="en-US" dirty="0"/>
          </a:p>
          <a:p>
            <a:pPr marL="118872" indent="0">
              <a:buNone/>
            </a:pPr>
            <a:endParaRPr lang="en-US" dirty="0" smtClean="0"/>
          </a:p>
          <a:p>
            <a:pPr marL="118872" indent="0">
              <a:buNone/>
            </a:pPr>
            <a:endParaRPr lang="en-US" dirty="0"/>
          </a:p>
          <a:p>
            <a:pPr marL="118872" indent="0">
              <a:buNone/>
            </a:pPr>
            <a:r>
              <a:rPr lang="en-US" dirty="0" smtClean="0"/>
              <a:t>https</a:t>
            </a:r>
            <a:r>
              <a:rPr lang="en-US" dirty="0"/>
              <a:t>://</a:t>
            </a:r>
            <a:r>
              <a:rPr lang="en-US" dirty="0" err="1"/>
              <a:t>www.youtube.com</a:t>
            </a:r>
            <a:r>
              <a:rPr lang="en-US" dirty="0"/>
              <a:t>/</a:t>
            </a:r>
            <a:r>
              <a:rPr lang="en-US" dirty="0" err="1"/>
              <a:t>watch?v</a:t>
            </a:r>
            <a:r>
              <a:rPr lang="en-US" dirty="0"/>
              <a:t>=5KlQN_p3upM</a:t>
            </a:r>
          </a:p>
        </p:txBody>
      </p:sp>
    </p:spTree>
    <p:extLst>
      <p:ext uri="{BB962C8B-B14F-4D97-AF65-F5344CB8AC3E}">
        <p14:creationId xmlns:p14="http://schemas.microsoft.com/office/powerpoint/2010/main" val="271389718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</a:t>
            </a:r>
            <a:r>
              <a:rPr lang="en-US" dirty="0" smtClean="0"/>
              <a:t>rist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https</a:t>
            </a:r>
            <a:r>
              <a:rPr lang="en-US" dirty="0"/>
              <a:t>://</a:t>
            </a:r>
            <a:r>
              <a:rPr lang="en-US" dirty="0" err="1"/>
              <a:t>www.youtube.com</a:t>
            </a:r>
            <a:r>
              <a:rPr lang="en-US" dirty="0"/>
              <a:t>/</a:t>
            </a:r>
            <a:r>
              <a:rPr lang="en-US" dirty="0" err="1"/>
              <a:t>watch?v</a:t>
            </a:r>
            <a:r>
              <a:rPr lang="en-US" dirty="0"/>
              <a:t>=owiyW8ON94o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82251030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Knee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  <a:p>
            <a:pPr marL="118872" indent="0">
              <a:buNone/>
            </a:pPr>
            <a:endParaRPr lang="en-US" dirty="0"/>
          </a:p>
          <a:p>
            <a:r>
              <a:rPr lang="en-US" dirty="0"/>
              <a:t>https://</a:t>
            </a:r>
            <a:r>
              <a:rPr lang="en-US" dirty="0" err="1"/>
              <a:t>www.youtube.com</a:t>
            </a:r>
            <a:r>
              <a:rPr lang="en-US" dirty="0"/>
              <a:t>/</a:t>
            </a:r>
            <a:r>
              <a:rPr lang="en-US" dirty="0" err="1"/>
              <a:t>watch?v</a:t>
            </a:r>
            <a:r>
              <a:rPr lang="en-US" dirty="0"/>
              <a:t>=0cqUZjjxak0</a:t>
            </a:r>
          </a:p>
        </p:txBody>
      </p:sp>
    </p:spTree>
    <p:extLst>
      <p:ext uri="{BB962C8B-B14F-4D97-AF65-F5344CB8AC3E}">
        <p14:creationId xmlns:p14="http://schemas.microsoft.com/office/powerpoint/2010/main" val="252921094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Ankle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r>
              <a:rPr lang="en-US" dirty="0"/>
              <a:t>https://</a:t>
            </a:r>
            <a:r>
              <a:rPr lang="en-US" dirty="0" err="1"/>
              <a:t>www.youtube.com</a:t>
            </a:r>
            <a:r>
              <a:rPr lang="en-US" dirty="0"/>
              <a:t>/</a:t>
            </a:r>
            <a:r>
              <a:rPr lang="en-US" dirty="0" err="1"/>
              <a:t>watch?v</a:t>
            </a:r>
            <a:r>
              <a:rPr lang="en-US" dirty="0"/>
              <a:t>=nI6mS7-opao</a:t>
            </a:r>
          </a:p>
        </p:txBody>
      </p:sp>
    </p:spTree>
    <p:extLst>
      <p:ext uri="{BB962C8B-B14F-4D97-AF65-F5344CB8AC3E}">
        <p14:creationId xmlns:p14="http://schemas.microsoft.com/office/powerpoint/2010/main" val="365842880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Shoulder </a:t>
            </a:r>
            <a:r>
              <a:rPr lang="en-US" dirty="0" err="1" smtClean="0"/>
              <a:t>orthosis</a:t>
            </a:r>
            <a:endParaRPr lang="en-US" dirty="0"/>
          </a:p>
        </p:txBody>
      </p:sp>
      <p:pic>
        <p:nvPicPr>
          <p:cNvPr id="10" name="Picture 9" descr="imgp3535-copy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11760" y="1988840"/>
            <a:ext cx="4533900" cy="4533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518240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Clavicle </a:t>
            </a:r>
            <a:r>
              <a:rPr lang="en-US" dirty="0" err="1" smtClean="0"/>
              <a:t>orthosis</a:t>
            </a:r>
            <a:endParaRPr lang="en-US" dirty="0"/>
          </a:p>
        </p:txBody>
      </p:sp>
      <p:pic>
        <p:nvPicPr>
          <p:cNvPr id="4" name="Content Placeholder 3" descr="klíček.jp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1894" b="21894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40170519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do I apply a bandage?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118872" indent="0">
              <a:buNone/>
            </a:pPr>
            <a:r>
              <a:rPr lang="cs-CZ" b="1" dirty="0" err="1">
                <a:solidFill>
                  <a:srgbClr val="FFFF00"/>
                </a:solidFill>
              </a:rPr>
              <a:t>The</a:t>
            </a:r>
            <a:r>
              <a:rPr lang="cs-CZ" b="1" dirty="0">
                <a:solidFill>
                  <a:srgbClr val="FFFF00"/>
                </a:solidFill>
              </a:rPr>
              <a:t> </a:t>
            </a:r>
            <a:r>
              <a:rPr lang="cs-CZ" b="1" dirty="0" err="1">
                <a:solidFill>
                  <a:srgbClr val="FFFF00"/>
                </a:solidFill>
              </a:rPr>
              <a:t>key</a:t>
            </a:r>
            <a:r>
              <a:rPr lang="cs-CZ" b="1" dirty="0">
                <a:solidFill>
                  <a:srgbClr val="FFFF00"/>
                </a:solidFill>
              </a:rPr>
              <a:t> </a:t>
            </a:r>
            <a:r>
              <a:rPr lang="cs-CZ" b="1" dirty="0" err="1">
                <a:solidFill>
                  <a:srgbClr val="FFFF00"/>
                </a:solidFill>
              </a:rPr>
              <a:t>points</a:t>
            </a:r>
            <a:r>
              <a:rPr lang="cs-CZ" b="1" dirty="0">
                <a:solidFill>
                  <a:srgbClr val="FFFF00"/>
                </a:solidFill>
              </a:rPr>
              <a:t> </a:t>
            </a:r>
            <a:r>
              <a:rPr lang="cs-CZ" b="1" dirty="0" err="1">
                <a:solidFill>
                  <a:srgbClr val="FFFF00"/>
                </a:solidFill>
              </a:rPr>
              <a:t>when</a:t>
            </a:r>
            <a:r>
              <a:rPr lang="cs-CZ" b="1" dirty="0">
                <a:solidFill>
                  <a:srgbClr val="FFFF00"/>
                </a:solidFill>
              </a:rPr>
              <a:t> </a:t>
            </a:r>
            <a:r>
              <a:rPr lang="cs-CZ" b="1" dirty="0" err="1">
                <a:solidFill>
                  <a:srgbClr val="FFFF00"/>
                </a:solidFill>
              </a:rPr>
              <a:t>applying</a:t>
            </a:r>
            <a:r>
              <a:rPr lang="cs-CZ" b="1" dirty="0">
                <a:solidFill>
                  <a:srgbClr val="FFFF00"/>
                </a:solidFill>
              </a:rPr>
              <a:t> a </a:t>
            </a:r>
            <a:r>
              <a:rPr lang="cs-CZ" b="1" dirty="0" err="1">
                <a:solidFill>
                  <a:srgbClr val="FFFF00"/>
                </a:solidFill>
              </a:rPr>
              <a:t>bandage</a:t>
            </a:r>
            <a:r>
              <a:rPr lang="cs-CZ" b="1" dirty="0">
                <a:solidFill>
                  <a:srgbClr val="FFFF00"/>
                </a:solidFill>
              </a:rPr>
              <a:t> are:</a:t>
            </a:r>
          </a:p>
          <a:p>
            <a:pPr lvl="0"/>
            <a:endParaRPr lang="cs-CZ" dirty="0" smtClean="0"/>
          </a:p>
          <a:p>
            <a:pPr lvl="0"/>
            <a:r>
              <a:rPr lang="cs-CZ" dirty="0" smtClean="0"/>
              <a:t>Make </a:t>
            </a:r>
            <a:r>
              <a:rPr lang="cs-CZ" dirty="0" err="1"/>
              <a:t>sure</a:t>
            </a:r>
            <a:r>
              <a:rPr lang="cs-CZ" dirty="0"/>
              <a:t> </a:t>
            </a:r>
            <a:r>
              <a:rPr lang="cs-CZ" dirty="0" err="1"/>
              <a:t>the</a:t>
            </a:r>
            <a:r>
              <a:rPr lang="cs-CZ" dirty="0"/>
              <a:t> person </a:t>
            </a:r>
            <a:r>
              <a:rPr lang="cs-CZ" dirty="0" err="1"/>
              <a:t>is</a:t>
            </a:r>
            <a:r>
              <a:rPr lang="cs-CZ" dirty="0"/>
              <a:t> </a:t>
            </a:r>
            <a:r>
              <a:rPr lang="cs-CZ" dirty="0" err="1"/>
              <a:t>comfortable</a:t>
            </a:r>
            <a:r>
              <a:rPr lang="cs-CZ" dirty="0"/>
              <a:t> and </a:t>
            </a:r>
            <a:r>
              <a:rPr lang="cs-CZ" dirty="0" err="1"/>
              <a:t>tell</a:t>
            </a:r>
            <a:r>
              <a:rPr lang="cs-CZ" dirty="0"/>
              <a:t> </a:t>
            </a:r>
            <a:r>
              <a:rPr lang="cs-CZ" dirty="0" err="1"/>
              <a:t>them</a:t>
            </a:r>
            <a:r>
              <a:rPr lang="cs-CZ" dirty="0"/>
              <a:t> </a:t>
            </a:r>
            <a:r>
              <a:rPr lang="cs-CZ" dirty="0" err="1"/>
              <a:t>what</a:t>
            </a:r>
            <a:r>
              <a:rPr lang="cs-CZ" dirty="0"/>
              <a:t> </a:t>
            </a:r>
            <a:r>
              <a:rPr lang="cs-CZ" dirty="0" err="1"/>
              <a:t>you're</a:t>
            </a:r>
            <a:r>
              <a:rPr lang="cs-CZ" dirty="0"/>
              <a:t> </a:t>
            </a:r>
            <a:r>
              <a:rPr lang="cs-CZ" dirty="0" err="1"/>
              <a:t>doing</a:t>
            </a:r>
            <a:r>
              <a:rPr lang="cs-CZ" dirty="0"/>
              <a:t>. </a:t>
            </a:r>
          </a:p>
          <a:p>
            <a:pPr lvl="0"/>
            <a:endParaRPr lang="cs-CZ" dirty="0" smtClean="0"/>
          </a:p>
          <a:p>
            <a:pPr lvl="0"/>
            <a:r>
              <a:rPr lang="cs-CZ" dirty="0" err="1" smtClean="0"/>
              <a:t>Work</a:t>
            </a:r>
            <a:r>
              <a:rPr lang="cs-CZ" dirty="0" smtClean="0"/>
              <a:t> </a:t>
            </a:r>
            <a:r>
              <a:rPr lang="cs-CZ" dirty="0" err="1"/>
              <a:t>from</a:t>
            </a:r>
            <a:r>
              <a:rPr lang="cs-CZ" dirty="0"/>
              <a:t>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side</a:t>
            </a:r>
            <a:r>
              <a:rPr lang="cs-CZ" dirty="0"/>
              <a:t>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injury</a:t>
            </a:r>
            <a:r>
              <a:rPr lang="cs-CZ" dirty="0"/>
              <a:t> so </a:t>
            </a:r>
            <a:r>
              <a:rPr lang="cs-CZ" dirty="0" err="1"/>
              <a:t>you</a:t>
            </a:r>
            <a:r>
              <a:rPr lang="cs-CZ" dirty="0"/>
              <a:t> </a:t>
            </a:r>
            <a:r>
              <a:rPr lang="cs-CZ" dirty="0" err="1"/>
              <a:t>don't</a:t>
            </a:r>
            <a:r>
              <a:rPr lang="cs-CZ" dirty="0"/>
              <a:t> </a:t>
            </a:r>
            <a:r>
              <a:rPr lang="cs-CZ" dirty="0" err="1"/>
              <a:t>have</a:t>
            </a:r>
            <a:r>
              <a:rPr lang="cs-CZ" dirty="0"/>
              <a:t> to </a:t>
            </a:r>
            <a:r>
              <a:rPr lang="cs-CZ" dirty="0" err="1"/>
              <a:t>lean</a:t>
            </a:r>
            <a:r>
              <a:rPr lang="cs-CZ" dirty="0"/>
              <a:t> </a:t>
            </a:r>
            <a:r>
              <a:rPr lang="cs-CZ" dirty="0" err="1"/>
              <a:t>across</a:t>
            </a:r>
            <a:r>
              <a:rPr lang="cs-CZ" dirty="0"/>
              <a:t> </a:t>
            </a:r>
            <a:r>
              <a:rPr lang="cs-CZ" dirty="0" err="1"/>
              <a:t>their</a:t>
            </a:r>
            <a:r>
              <a:rPr lang="cs-CZ" dirty="0"/>
              <a:t> body. </a:t>
            </a:r>
          </a:p>
          <a:p>
            <a:pPr lvl="0"/>
            <a:endParaRPr lang="cs-CZ" dirty="0" smtClean="0"/>
          </a:p>
          <a:p>
            <a:pPr lvl="0"/>
            <a:r>
              <a:rPr lang="cs-CZ" dirty="0" err="1" smtClean="0"/>
              <a:t>Keep</a:t>
            </a:r>
            <a:r>
              <a:rPr lang="cs-CZ" dirty="0" smtClean="0"/>
              <a:t>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injured</a:t>
            </a:r>
            <a:r>
              <a:rPr lang="cs-CZ" dirty="0"/>
              <a:t> part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the</a:t>
            </a:r>
            <a:r>
              <a:rPr lang="cs-CZ" dirty="0"/>
              <a:t> body </a:t>
            </a:r>
            <a:r>
              <a:rPr lang="cs-CZ" dirty="0" err="1"/>
              <a:t>supported</a:t>
            </a:r>
            <a:r>
              <a:rPr lang="cs-CZ" dirty="0"/>
              <a:t> in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position</a:t>
            </a:r>
            <a:r>
              <a:rPr lang="cs-CZ" dirty="0"/>
              <a:t> </a:t>
            </a:r>
            <a:r>
              <a:rPr lang="cs-CZ" dirty="0" err="1"/>
              <a:t>it'll</a:t>
            </a:r>
            <a:r>
              <a:rPr lang="cs-CZ" dirty="0"/>
              <a:t> </a:t>
            </a:r>
            <a:r>
              <a:rPr lang="cs-CZ" dirty="0" err="1"/>
              <a:t>be</a:t>
            </a:r>
            <a:r>
              <a:rPr lang="cs-CZ" dirty="0"/>
              <a:t> in </a:t>
            </a:r>
            <a:r>
              <a:rPr lang="cs-CZ" dirty="0" err="1"/>
              <a:t>when</a:t>
            </a:r>
            <a:r>
              <a:rPr lang="cs-CZ" dirty="0"/>
              <a:t>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bandage</a:t>
            </a:r>
            <a:r>
              <a:rPr lang="cs-CZ" dirty="0"/>
              <a:t> </a:t>
            </a:r>
            <a:r>
              <a:rPr lang="cs-CZ" dirty="0" err="1"/>
              <a:t>is</a:t>
            </a:r>
            <a:r>
              <a:rPr lang="cs-CZ" dirty="0"/>
              <a:t> on. </a:t>
            </a:r>
          </a:p>
        </p:txBody>
      </p:sp>
    </p:spTree>
    <p:extLst>
      <p:ext uri="{BB962C8B-B14F-4D97-AF65-F5344CB8AC3E}">
        <p14:creationId xmlns:p14="http://schemas.microsoft.com/office/powerpoint/2010/main" val="44054595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Knee </a:t>
            </a:r>
            <a:r>
              <a:rPr lang="en-US" dirty="0" err="1" smtClean="0"/>
              <a:t>orthosis</a:t>
            </a:r>
            <a:endParaRPr lang="en-US" dirty="0"/>
          </a:p>
        </p:txBody>
      </p:sp>
      <p:pic>
        <p:nvPicPr>
          <p:cNvPr id="6" name="Picture 5" descr="koleno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39752" y="1844824"/>
            <a:ext cx="4533900" cy="4533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915365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Pelvic belt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9592" y="2996952"/>
            <a:ext cx="3556000" cy="2286000"/>
          </a:xfrm>
          <a:prstGeom prst="rect">
            <a:avLst/>
          </a:prstGeom>
        </p:spPr>
      </p:pic>
      <p:pic>
        <p:nvPicPr>
          <p:cNvPr id="6" name="Picture 5" descr="pelvis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76056" y="2348880"/>
            <a:ext cx="3384376" cy="33843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858365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Traction splint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75856" y="4077072"/>
            <a:ext cx="5395169" cy="2540844"/>
          </a:xfrm>
          <a:prstGeom prst="rect">
            <a:avLst/>
          </a:prstGeom>
        </p:spPr>
      </p:pic>
      <p:pic>
        <p:nvPicPr>
          <p:cNvPr id="6" name="Picture 5" descr="trakce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1268760"/>
            <a:ext cx="5133474" cy="24482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195938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Traction splint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https</a:t>
            </a:r>
            <a:r>
              <a:rPr lang="en-US" dirty="0"/>
              <a:t>://</a:t>
            </a:r>
            <a:r>
              <a:rPr lang="en-US" dirty="0" err="1"/>
              <a:t>www.youtube.com</a:t>
            </a:r>
            <a:r>
              <a:rPr lang="en-US" dirty="0"/>
              <a:t>/</a:t>
            </a:r>
            <a:r>
              <a:rPr lang="en-US" dirty="0" err="1"/>
              <a:t>watch?v</a:t>
            </a:r>
            <a:r>
              <a:rPr lang="en-US" dirty="0"/>
              <a:t>=</a:t>
            </a:r>
            <a:r>
              <a:rPr lang="en-US" dirty="0" err="1"/>
              <a:t>sBzXKziYBsQ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27177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do I apply a bandage?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118872" indent="0">
              <a:buNone/>
            </a:pPr>
            <a:r>
              <a:rPr lang="cs-CZ" b="1" dirty="0" err="1">
                <a:solidFill>
                  <a:srgbClr val="FFFF00"/>
                </a:solidFill>
              </a:rPr>
              <a:t>The</a:t>
            </a:r>
            <a:r>
              <a:rPr lang="cs-CZ" b="1" dirty="0">
                <a:solidFill>
                  <a:srgbClr val="FFFF00"/>
                </a:solidFill>
              </a:rPr>
              <a:t> </a:t>
            </a:r>
            <a:r>
              <a:rPr lang="cs-CZ" b="1" dirty="0" err="1">
                <a:solidFill>
                  <a:srgbClr val="FFFF00"/>
                </a:solidFill>
              </a:rPr>
              <a:t>key</a:t>
            </a:r>
            <a:r>
              <a:rPr lang="cs-CZ" b="1" dirty="0">
                <a:solidFill>
                  <a:srgbClr val="FFFF00"/>
                </a:solidFill>
              </a:rPr>
              <a:t> </a:t>
            </a:r>
            <a:r>
              <a:rPr lang="cs-CZ" b="1" dirty="0" err="1">
                <a:solidFill>
                  <a:srgbClr val="FFFF00"/>
                </a:solidFill>
              </a:rPr>
              <a:t>points</a:t>
            </a:r>
            <a:r>
              <a:rPr lang="cs-CZ" b="1" dirty="0">
                <a:solidFill>
                  <a:srgbClr val="FFFF00"/>
                </a:solidFill>
              </a:rPr>
              <a:t> </a:t>
            </a:r>
            <a:r>
              <a:rPr lang="cs-CZ" b="1" dirty="0" err="1">
                <a:solidFill>
                  <a:srgbClr val="FFFF00"/>
                </a:solidFill>
              </a:rPr>
              <a:t>when</a:t>
            </a:r>
            <a:r>
              <a:rPr lang="cs-CZ" b="1" dirty="0">
                <a:solidFill>
                  <a:srgbClr val="FFFF00"/>
                </a:solidFill>
              </a:rPr>
              <a:t> </a:t>
            </a:r>
            <a:r>
              <a:rPr lang="cs-CZ" b="1" dirty="0" err="1">
                <a:solidFill>
                  <a:srgbClr val="FFFF00"/>
                </a:solidFill>
              </a:rPr>
              <a:t>applying</a:t>
            </a:r>
            <a:r>
              <a:rPr lang="cs-CZ" b="1" dirty="0">
                <a:solidFill>
                  <a:srgbClr val="FFFF00"/>
                </a:solidFill>
              </a:rPr>
              <a:t> a </a:t>
            </a:r>
            <a:r>
              <a:rPr lang="cs-CZ" b="1" dirty="0" err="1">
                <a:solidFill>
                  <a:srgbClr val="FFFF00"/>
                </a:solidFill>
              </a:rPr>
              <a:t>bandage</a:t>
            </a:r>
            <a:r>
              <a:rPr lang="cs-CZ" b="1" dirty="0">
                <a:solidFill>
                  <a:srgbClr val="FFFF00"/>
                </a:solidFill>
              </a:rPr>
              <a:t> are:</a:t>
            </a:r>
          </a:p>
          <a:p>
            <a:pPr marL="118872" lvl="0" indent="0">
              <a:buNone/>
            </a:pPr>
            <a:endParaRPr lang="cs-CZ" dirty="0" smtClean="0"/>
          </a:p>
          <a:p>
            <a:pPr lvl="0"/>
            <a:r>
              <a:rPr lang="cs-CZ" dirty="0" smtClean="0"/>
              <a:t>Use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right</a:t>
            </a:r>
            <a:r>
              <a:rPr lang="cs-CZ" dirty="0"/>
              <a:t> </a:t>
            </a:r>
            <a:r>
              <a:rPr lang="cs-CZ" dirty="0" err="1"/>
              <a:t>size</a:t>
            </a:r>
            <a:r>
              <a:rPr lang="cs-CZ" dirty="0"/>
              <a:t> </a:t>
            </a:r>
            <a:r>
              <a:rPr lang="cs-CZ" dirty="0" err="1"/>
              <a:t>bandage</a:t>
            </a:r>
            <a:r>
              <a:rPr lang="cs-CZ" dirty="0"/>
              <a:t> – </a:t>
            </a:r>
            <a:r>
              <a:rPr lang="cs-CZ" dirty="0" err="1"/>
              <a:t>different</a:t>
            </a:r>
            <a:r>
              <a:rPr lang="cs-CZ" dirty="0"/>
              <a:t> </a:t>
            </a:r>
            <a:r>
              <a:rPr lang="cs-CZ" dirty="0" err="1"/>
              <a:t>parts</a:t>
            </a:r>
            <a:r>
              <a:rPr lang="cs-CZ" dirty="0"/>
              <a:t>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the</a:t>
            </a:r>
            <a:r>
              <a:rPr lang="cs-CZ" dirty="0"/>
              <a:t> body </a:t>
            </a:r>
            <a:r>
              <a:rPr lang="cs-CZ" dirty="0" err="1"/>
              <a:t>need</a:t>
            </a:r>
            <a:r>
              <a:rPr lang="cs-CZ" dirty="0"/>
              <a:t> </a:t>
            </a:r>
            <a:r>
              <a:rPr lang="cs-CZ" dirty="0" err="1"/>
              <a:t>different</a:t>
            </a:r>
            <a:r>
              <a:rPr lang="cs-CZ" dirty="0"/>
              <a:t> </a:t>
            </a:r>
            <a:r>
              <a:rPr lang="cs-CZ" dirty="0" err="1"/>
              <a:t>widths</a:t>
            </a:r>
            <a:r>
              <a:rPr lang="cs-CZ" dirty="0"/>
              <a:t>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bandage</a:t>
            </a:r>
            <a:r>
              <a:rPr lang="cs-CZ" dirty="0"/>
              <a:t>. </a:t>
            </a:r>
          </a:p>
          <a:p>
            <a:pPr lvl="0"/>
            <a:endParaRPr lang="cs-CZ" dirty="0" smtClean="0"/>
          </a:p>
          <a:p>
            <a:pPr lvl="0"/>
            <a:r>
              <a:rPr lang="cs-CZ" dirty="0" err="1" smtClean="0"/>
              <a:t>Avoid</a:t>
            </a:r>
            <a:r>
              <a:rPr lang="cs-CZ" dirty="0" smtClean="0"/>
              <a:t> </a:t>
            </a:r>
            <a:r>
              <a:rPr lang="cs-CZ" dirty="0" err="1"/>
              <a:t>covering</a:t>
            </a:r>
            <a:r>
              <a:rPr lang="cs-CZ" dirty="0"/>
              <a:t> </a:t>
            </a:r>
            <a:r>
              <a:rPr lang="cs-CZ" dirty="0" err="1"/>
              <a:t>fingers</a:t>
            </a:r>
            <a:r>
              <a:rPr lang="cs-CZ" dirty="0"/>
              <a:t> </a:t>
            </a:r>
            <a:r>
              <a:rPr lang="cs-CZ" dirty="0" err="1"/>
              <a:t>or</a:t>
            </a:r>
            <a:r>
              <a:rPr lang="cs-CZ" dirty="0"/>
              <a:t> </a:t>
            </a:r>
            <a:r>
              <a:rPr lang="cs-CZ" dirty="0" err="1"/>
              <a:t>toes</a:t>
            </a:r>
            <a:r>
              <a:rPr lang="cs-CZ" dirty="0"/>
              <a:t> </a:t>
            </a:r>
            <a:r>
              <a:rPr lang="cs-CZ" dirty="0" err="1"/>
              <a:t>when</a:t>
            </a:r>
            <a:r>
              <a:rPr lang="cs-CZ" dirty="0"/>
              <a:t> </a:t>
            </a:r>
            <a:r>
              <a:rPr lang="cs-CZ" dirty="0" err="1"/>
              <a:t>bandaging</a:t>
            </a:r>
            <a:r>
              <a:rPr lang="cs-CZ" dirty="0"/>
              <a:t> a limb so </a:t>
            </a:r>
            <a:r>
              <a:rPr lang="cs-CZ" dirty="0" err="1"/>
              <a:t>you</a:t>
            </a:r>
            <a:r>
              <a:rPr lang="cs-CZ" dirty="0"/>
              <a:t> </a:t>
            </a:r>
            <a:r>
              <a:rPr lang="cs-CZ" dirty="0" err="1"/>
              <a:t>can</a:t>
            </a:r>
            <a:r>
              <a:rPr lang="cs-CZ" dirty="0"/>
              <a:t> </a:t>
            </a:r>
            <a:r>
              <a:rPr lang="cs-CZ" dirty="0" err="1"/>
              <a:t>easily</a:t>
            </a:r>
            <a:r>
              <a:rPr lang="cs-CZ" dirty="0"/>
              <a:t> </a:t>
            </a:r>
            <a:r>
              <a:rPr lang="cs-CZ" dirty="0" err="1"/>
              <a:t>check</a:t>
            </a:r>
            <a:r>
              <a:rPr lang="cs-CZ" dirty="0"/>
              <a:t>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circulation</a:t>
            </a:r>
            <a:r>
              <a:rPr lang="cs-CZ" dirty="0"/>
              <a:t>. </a:t>
            </a:r>
          </a:p>
          <a:p>
            <a:pPr lvl="0"/>
            <a:endParaRPr lang="cs-CZ" dirty="0" smtClean="0"/>
          </a:p>
          <a:p>
            <a:pPr lvl="0"/>
            <a:r>
              <a:rPr lang="cs-CZ" dirty="0" err="1" smtClean="0"/>
              <a:t>Apply</a:t>
            </a:r>
            <a:r>
              <a:rPr lang="cs-CZ" dirty="0" smtClean="0"/>
              <a:t>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bandage</a:t>
            </a:r>
            <a:r>
              <a:rPr lang="cs-CZ" dirty="0"/>
              <a:t> </a:t>
            </a:r>
            <a:r>
              <a:rPr lang="cs-CZ" dirty="0" err="1"/>
              <a:t>firmly</a:t>
            </a:r>
            <a:r>
              <a:rPr lang="cs-CZ" dirty="0"/>
              <a:t>, but not </a:t>
            </a:r>
            <a:r>
              <a:rPr lang="cs-CZ" dirty="0" err="1"/>
              <a:t>tightly</a:t>
            </a:r>
            <a:r>
              <a:rPr lang="cs-CZ" dirty="0"/>
              <a:t>, and </a:t>
            </a:r>
            <a:r>
              <a:rPr lang="cs-CZ" dirty="0" err="1"/>
              <a:t>secure</a:t>
            </a:r>
            <a:r>
              <a:rPr lang="cs-CZ" dirty="0"/>
              <a:t> </a:t>
            </a:r>
            <a:r>
              <a:rPr lang="cs-CZ" dirty="0" err="1"/>
              <a:t>the</a:t>
            </a:r>
            <a:r>
              <a:rPr lang="cs-CZ" dirty="0"/>
              <a:t> end by </a:t>
            </a:r>
            <a:r>
              <a:rPr lang="cs-CZ" dirty="0" err="1"/>
              <a:t>folding</a:t>
            </a:r>
            <a:r>
              <a:rPr lang="cs-CZ" dirty="0"/>
              <a:t> </a:t>
            </a:r>
            <a:r>
              <a:rPr lang="cs-CZ" dirty="0" err="1"/>
              <a:t>it</a:t>
            </a:r>
            <a:r>
              <a:rPr lang="cs-CZ" dirty="0"/>
              <a:t> </a:t>
            </a:r>
            <a:r>
              <a:rPr lang="cs-CZ" dirty="0" err="1"/>
              <a:t>over</a:t>
            </a:r>
            <a:r>
              <a:rPr lang="cs-CZ" dirty="0"/>
              <a:t> and </a:t>
            </a:r>
            <a:r>
              <a:rPr lang="cs-CZ" dirty="0" err="1"/>
              <a:t>tying</a:t>
            </a:r>
            <a:r>
              <a:rPr lang="cs-CZ" dirty="0"/>
              <a:t> a knot in </a:t>
            </a:r>
            <a:r>
              <a:rPr lang="cs-CZ" dirty="0" err="1"/>
              <a:t>the</a:t>
            </a:r>
            <a:r>
              <a:rPr lang="cs-CZ" dirty="0"/>
              <a:t> end. </a:t>
            </a:r>
            <a:r>
              <a:rPr lang="cs-CZ" dirty="0" err="1"/>
              <a:t>You</a:t>
            </a:r>
            <a:r>
              <a:rPr lang="cs-CZ" dirty="0"/>
              <a:t> </a:t>
            </a:r>
            <a:r>
              <a:rPr lang="cs-CZ" dirty="0" err="1"/>
              <a:t>can</a:t>
            </a:r>
            <a:r>
              <a:rPr lang="cs-CZ" dirty="0"/>
              <a:t> </a:t>
            </a:r>
            <a:r>
              <a:rPr lang="cs-CZ" dirty="0" err="1"/>
              <a:t>also</a:t>
            </a:r>
            <a:r>
              <a:rPr lang="cs-CZ" dirty="0"/>
              <a:t> use a </a:t>
            </a:r>
            <a:r>
              <a:rPr lang="cs-CZ" dirty="0" err="1"/>
              <a:t>safety</a:t>
            </a:r>
            <a:r>
              <a:rPr lang="cs-CZ" dirty="0"/>
              <a:t> pin, </a:t>
            </a:r>
            <a:r>
              <a:rPr lang="cs-CZ" dirty="0" err="1"/>
              <a:t>tape</a:t>
            </a:r>
            <a:r>
              <a:rPr lang="cs-CZ" dirty="0"/>
              <a:t> </a:t>
            </a:r>
            <a:r>
              <a:rPr lang="cs-CZ" dirty="0" err="1"/>
              <a:t>or</a:t>
            </a:r>
            <a:r>
              <a:rPr lang="cs-CZ" dirty="0"/>
              <a:t> a </a:t>
            </a:r>
            <a:r>
              <a:rPr lang="cs-CZ" dirty="0" err="1"/>
              <a:t>bandage</a:t>
            </a:r>
            <a:r>
              <a:rPr lang="cs-CZ" dirty="0"/>
              <a:t> </a:t>
            </a:r>
            <a:r>
              <a:rPr lang="cs-CZ" dirty="0" err="1"/>
              <a:t>clip</a:t>
            </a:r>
            <a:r>
              <a:rPr lang="cs-CZ" dirty="0"/>
              <a:t>. </a:t>
            </a:r>
          </a:p>
          <a:p>
            <a:pPr lvl="0"/>
            <a:endParaRPr lang="cs-CZ" dirty="0" smtClean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41865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do I apply a bandage?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118872" indent="0">
              <a:buNone/>
            </a:pPr>
            <a:r>
              <a:rPr lang="cs-CZ" b="1" dirty="0" err="1">
                <a:solidFill>
                  <a:srgbClr val="FFFF00"/>
                </a:solidFill>
              </a:rPr>
              <a:t>The</a:t>
            </a:r>
            <a:r>
              <a:rPr lang="cs-CZ" b="1" dirty="0">
                <a:solidFill>
                  <a:srgbClr val="FFFF00"/>
                </a:solidFill>
              </a:rPr>
              <a:t> </a:t>
            </a:r>
            <a:r>
              <a:rPr lang="cs-CZ" b="1" dirty="0" err="1">
                <a:solidFill>
                  <a:srgbClr val="FFFF00"/>
                </a:solidFill>
              </a:rPr>
              <a:t>key</a:t>
            </a:r>
            <a:r>
              <a:rPr lang="cs-CZ" b="1" dirty="0">
                <a:solidFill>
                  <a:srgbClr val="FFFF00"/>
                </a:solidFill>
              </a:rPr>
              <a:t> </a:t>
            </a:r>
            <a:r>
              <a:rPr lang="cs-CZ" b="1" dirty="0" err="1">
                <a:solidFill>
                  <a:srgbClr val="FFFF00"/>
                </a:solidFill>
              </a:rPr>
              <a:t>points</a:t>
            </a:r>
            <a:r>
              <a:rPr lang="cs-CZ" b="1" dirty="0">
                <a:solidFill>
                  <a:srgbClr val="FFFF00"/>
                </a:solidFill>
              </a:rPr>
              <a:t> </a:t>
            </a:r>
            <a:r>
              <a:rPr lang="cs-CZ" b="1" dirty="0" err="1">
                <a:solidFill>
                  <a:srgbClr val="FFFF00"/>
                </a:solidFill>
              </a:rPr>
              <a:t>when</a:t>
            </a:r>
            <a:r>
              <a:rPr lang="cs-CZ" b="1" dirty="0">
                <a:solidFill>
                  <a:srgbClr val="FFFF00"/>
                </a:solidFill>
              </a:rPr>
              <a:t> </a:t>
            </a:r>
            <a:r>
              <a:rPr lang="cs-CZ" b="1" dirty="0" err="1">
                <a:solidFill>
                  <a:srgbClr val="FFFF00"/>
                </a:solidFill>
              </a:rPr>
              <a:t>applying</a:t>
            </a:r>
            <a:r>
              <a:rPr lang="cs-CZ" b="1" dirty="0">
                <a:solidFill>
                  <a:srgbClr val="FFFF00"/>
                </a:solidFill>
              </a:rPr>
              <a:t> a </a:t>
            </a:r>
            <a:r>
              <a:rPr lang="cs-CZ" b="1" dirty="0" err="1">
                <a:solidFill>
                  <a:srgbClr val="FFFF00"/>
                </a:solidFill>
              </a:rPr>
              <a:t>bandage</a:t>
            </a:r>
            <a:r>
              <a:rPr lang="cs-CZ" b="1" dirty="0">
                <a:solidFill>
                  <a:srgbClr val="FFFF00"/>
                </a:solidFill>
              </a:rPr>
              <a:t> are:</a:t>
            </a:r>
          </a:p>
          <a:p>
            <a:pPr marL="118872" lvl="0" indent="0">
              <a:buNone/>
            </a:pPr>
            <a:endParaRPr lang="cs-CZ" dirty="0" smtClean="0"/>
          </a:p>
          <a:p>
            <a:pPr lvl="0"/>
            <a:r>
              <a:rPr lang="cs-CZ" dirty="0" smtClean="0"/>
              <a:t>As </a:t>
            </a:r>
            <a:r>
              <a:rPr lang="cs-CZ" dirty="0" err="1"/>
              <a:t>soon</a:t>
            </a:r>
            <a:r>
              <a:rPr lang="cs-CZ" dirty="0"/>
              <a:t> as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bandage</a:t>
            </a:r>
            <a:r>
              <a:rPr lang="cs-CZ" dirty="0"/>
              <a:t> </a:t>
            </a:r>
            <a:r>
              <a:rPr lang="cs-CZ" dirty="0" err="1"/>
              <a:t>is</a:t>
            </a:r>
            <a:r>
              <a:rPr lang="cs-CZ" dirty="0"/>
              <a:t> on, </a:t>
            </a:r>
            <a:r>
              <a:rPr lang="cs-CZ" dirty="0" err="1"/>
              <a:t>ask</a:t>
            </a:r>
            <a:r>
              <a:rPr lang="cs-CZ" dirty="0"/>
              <a:t> </a:t>
            </a:r>
            <a:r>
              <a:rPr lang="cs-CZ" dirty="0" err="1"/>
              <a:t>if</a:t>
            </a:r>
            <a:r>
              <a:rPr lang="cs-CZ" dirty="0"/>
              <a:t> </a:t>
            </a:r>
            <a:r>
              <a:rPr lang="cs-CZ" dirty="0" err="1"/>
              <a:t>it</a:t>
            </a:r>
            <a:r>
              <a:rPr lang="cs-CZ" dirty="0"/>
              <a:t> </a:t>
            </a:r>
            <a:r>
              <a:rPr lang="cs-CZ" dirty="0" err="1"/>
              <a:t>feels</a:t>
            </a:r>
            <a:r>
              <a:rPr lang="cs-CZ" dirty="0"/>
              <a:t> </a:t>
            </a:r>
            <a:r>
              <a:rPr lang="cs-CZ" dirty="0" err="1"/>
              <a:t>too</a:t>
            </a:r>
            <a:r>
              <a:rPr lang="cs-CZ" dirty="0"/>
              <a:t> </a:t>
            </a:r>
            <a:r>
              <a:rPr lang="cs-CZ" dirty="0" err="1"/>
              <a:t>tight</a:t>
            </a:r>
            <a:r>
              <a:rPr lang="cs-CZ" dirty="0"/>
              <a:t> and </a:t>
            </a:r>
            <a:r>
              <a:rPr lang="cs-CZ" dirty="0" err="1"/>
              <a:t>check</a:t>
            </a:r>
            <a:r>
              <a:rPr lang="cs-CZ" dirty="0"/>
              <a:t>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circulation</a:t>
            </a:r>
            <a:r>
              <a:rPr lang="cs-CZ" dirty="0"/>
              <a:t> by </a:t>
            </a:r>
            <a:r>
              <a:rPr lang="cs-CZ" dirty="0" err="1"/>
              <a:t>pressing</a:t>
            </a:r>
            <a:r>
              <a:rPr lang="cs-CZ" dirty="0"/>
              <a:t> on a </a:t>
            </a:r>
            <a:r>
              <a:rPr lang="cs-CZ" dirty="0" err="1"/>
              <a:t>fingernail</a:t>
            </a:r>
            <a:r>
              <a:rPr lang="cs-CZ" dirty="0"/>
              <a:t> </a:t>
            </a:r>
            <a:r>
              <a:rPr lang="cs-CZ" dirty="0" err="1"/>
              <a:t>or</a:t>
            </a:r>
            <a:r>
              <a:rPr lang="cs-CZ" dirty="0"/>
              <a:t> a </a:t>
            </a:r>
            <a:r>
              <a:rPr lang="cs-CZ" dirty="0" err="1"/>
              <a:t>piece</a:t>
            </a:r>
            <a:r>
              <a:rPr lang="cs-CZ" dirty="0"/>
              <a:t> </a:t>
            </a:r>
            <a:r>
              <a:rPr lang="cs-CZ" dirty="0" err="1"/>
              <a:t>of</a:t>
            </a:r>
            <a:r>
              <a:rPr lang="cs-CZ" dirty="0"/>
              <a:t> skin </a:t>
            </a:r>
            <a:r>
              <a:rPr lang="cs-CZ" dirty="0" err="1"/>
              <a:t>until</a:t>
            </a:r>
            <a:r>
              <a:rPr lang="cs-CZ" dirty="0"/>
              <a:t> </a:t>
            </a:r>
            <a:r>
              <a:rPr lang="cs-CZ" dirty="0" err="1"/>
              <a:t>it</a:t>
            </a:r>
            <a:r>
              <a:rPr lang="cs-CZ" dirty="0"/>
              <a:t> </a:t>
            </a:r>
            <a:r>
              <a:rPr lang="cs-CZ" dirty="0" err="1"/>
              <a:t>turns</a:t>
            </a:r>
            <a:r>
              <a:rPr lang="cs-CZ" dirty="0"/>
              <a:t> pale</a:t>
            </a:r>
            <a:r>
              <a:rPr lang="cs-CZ" dirty="0" smtClean="0"/>
              <a:t>.</a:t>
            </a:r>
          </a:p>
          <a:p>
            <a:pPr lvl="0"/>
            <a:endParaRPr lang="cs-CZ" dirty="0"/>
          </a:p>
          <a:p>
            <a:pPr lvl="0"/>
            <a:r>
              <a:rPr lang="cs-CZ" dirty="0" smtClean="0"/>
              <a:t> </a:t>
            </a:r>
            <a:r>
              <a:rPr lang="cs-CZ" dirty="0" err="1"/>
              <a:t>If</a:t>
            </a:r>
            <a:r>
              <a:rPr lang="cs-CZ" dirty="0"/>
              <a:t>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colour</a:t>
            </a:r>
            <a:r>
              <a:rPr lang="cs-CZ" dirty="0"/>
              <a:t> </a:t>
            </a:r>
            <a:r>
              <a:rPr lang="cs-CZ" dirty="0" err="1"/>
              <a:t>doesn't</a:t>
            </a:r>
            <a:r>
              <a:rPr lang="cs-CZ" dirty="0"/>
              <a:t> return </a:t>
            </a:r>
            <a:r>
              <a:rPr lang="cs-CZ" dirty="0" err="1"/>
              <a:t>straight</a:t>
            </a:r>
            <a:r>
              <a:rPr lang="cs-CZ" dirty="0"/>
              <a:t> </a:t>
            </a:r>
            <a:r>
              <a:rPr lang="cs-CZ" dirty="0" err="1"/>
              <a:t>away</a:t>
            </a:r>
            <a:r>
              <a:rPr lang="cs-CZ" dirty="0"/>
              <a:t>,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bandage</a:t>
            </a:r>
            <a:r>
              <a:rPr lang="cs-CZ" dirty="0"/>
              <a:t> </a:t>
            </a:r>
            <a:r>
              <a:rPr lang="cs-CZ" dirty="0" err="1"/>
              <a:t>may</a:t>
            </a:r>
            <a:r>
              <a:rPr lang="cs-CZ" dirty="0"/>
              <a:t> </a:t>
            </a:r>
            <a:r>
              <a:rPr lang="cs-CZ" dirty="0" err="1"/>
              <a:t>be</a:t>
            </a:r>
            <a:r>
              <a:rPr lang="cs-CZ" dirty="0"/>
              <a:t> </a:t>
            </a:r>
            <a:r>
              <a:rPr lang="cs-CZ" dirty="0" err="1"/>
              <a:t>too</a:t>
            </a:r>
            <a:r>
              <a:rPr lang="cs-CZ" dirty="0"/>
              <a:t> </a:t>
            </a:r>
            <a:r>
              <a:rPr lang="cs-CZ" dirty="0" err="1"/>
              <a:t>tight</a:t>
            </a:r>
            <a:r>
              <a:rPr lang="cs-CZ" dirty="0"/>
              <a:t>, so </a:t>
            </a:r>
            <a:r>
              <a:rPr lang="cs-CZ" dirty="0" err="1"/>
              <a:t>you</a:t>
            </a:r>
            <a:r>
              <a:rPr lang="cs-CZ" dirty="0"/>
              <a:t> </a:t>
            </a:r>
            <a:r>
              <a:rPr lang="cs-CZ" dirty="0" err="1"/>
              <a:t>should</a:t>
            </a:r>
            <a:r>
              <a:rPr lang="cs-CZ" dirty="0"/>
              <a:t> </a:t>
            </a:r>
            <a:r>
              <a:rPr lang="cs-CZ" dirty="0" err="1"/>
              <a:t>loosen</a:t>
            </a:r>
            <a:r>
              <a:rPr lang="cs-CZ" dirty="0"/>
              <a:t> </a:t>
            </a:r>
            <a:r>
              <a:rPr lang="cs-CZ" dirty="0" err="1"/>
              <a:t>it</a:t>
            </a:r>
            <a:r>
              <a:rPr lang="cs-CZ" dirty="0"/>
              <a:t>. </a:t>
            </a:r>
            <a:endParaRPr lang="cs-CZ" dirty="0" smtClean="0"/>
          </a:p>
          <a:p>
            <a:pPr lvl="0"/>
            <a:endParaRPr lang="cs-CZ" dirty="0"/>
          </a:p>
          <a:p>
            <a:pPr lvl="0"/>
            <a:r>
              <a:rPr lang="cs-CZ" dirty="0" err="1" smtClean="0"/>
              <a:t>Limbs</a:t>
            </a:r>
            <a:r>
              <a:rPr lang="cs-CZ" dirty="0" smtClean="0"/>
              <a:t> </a:t>
            </a:r>
            <a:r>
              <a:rPr lang="cs-CZ" dirty="0" err="1"/>
              <a:t>can</a:t>
            </a:r>
            <a:r>
              <a:rPr lang="cs-CZ" dirty="0"/>
              <a:t> </a:t>
            </a:r>
            <a:r>
              <a:rPr lang="cs-CZ" dirty="0" err="1"/>
              <a:t>swell</a:t>
            </a:r>
            <a:r>
              <a:rPr lang="cs-CZ" dirty="0"/>
              <a:t> up </a:t>
            </a:r>
            <a:r>
              <a:rPr lang="cs-CZ" dirty="0" err="1"/>
              <a:t>after</a:t>
            </a:r>
            <a:r>
              <a:rPr lang="cs-CZ" dirty="0"/>
              <a:t> </a:t>
            </a:r>
            <a:r>
              <a:rPr lang="cs-CZ" dirty="0" err="1"/>
              <a:t>an</a:t>
            </a:r>
            <a:r>
              <a:rPr lang="cs-CZ" dirty="0"/>
              <a:t> </a:t>
            </a:r>
            <a:r>
              <a:rPr lang="cs-CZ" dirty="0" err="1"/>
              <a:t>injury</a:t>
            </a:r>
            <a:r>
              <a:rPr lang="cs-CZ" dirty="0"/>
              <a:t>, so </a:t>
            </a:r>
            <a:r>
              <a:rPr lang="cs-CZ" dirty="0" err="1"/>
              <a:t>check</a:t>
            </a:r>
            <a:r>
              <a:rPr lang="cs-CZ" dirty="0"/>
              <a:t>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circulation</a:t>
            </a:r>
            <a:r>
              <a:rPr lang="cs-CZ" dirty="0"/>
              <a:t> </a:t>
            </a:r>
            <a:r>
              <a:rPr lang="cs-CZ" dirty="0" err="1"/>
              <a:t>every</a:t>
            </a:r>
            <a:r>
              <a:rPr lang="cs-CZ" dirty="0"/>
              <a:t> 10 </a:t>
            </a:r>
            <a:r>
              <a:rPr lang="cs-CZ" dirty="0" err="1"/>
              <a:t>minutes</a:t>
            </a:r>
            <a:r>
              <a:rPr lang="cs-CZ" dirty="0"/>
              <a:t> </a:t>
            </a:r>
            <a:r>
              <a:rPr lang="cs-CZ" dirty="0" err="1"/>
              <a:t>after</a:t>
            </a:r>
            <a:r>
              <a:rPr lang="cs-CZ" dirty="0"/>
              <a:t> </a:t>
            </a:r>
            <a:r>
              <a:rPr lang="cs-CZ" dirty="0" err="1"/>
              <a:t>you</a:t>
            </a:r>
            <a:r>
              <a:rPr lang="cs-CZ" dirty="0"/>
              <a:t> </a:t>
            </a:r>
            <a:r>
              <a:rPr lang="cs-CZ" dirty="0" err="1"/>
              <a:t>have</a:t>
            </a:r>
            <a:r>
              <a:rPr lang="cs-CZ" dirty="0"/>
              <a:t> </a:t>
            </a:r>
            <a:r>
              <a:rPr lang="cs-CZ" dirty="0" err="1"/>
              <a:t>put</a:t>
            </a:r>
            <a:r>
              <a:rPr lang="cs-CZ" dirty="0"/>
              <a:t>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bandage</a:t>
            </a:r>
            <a:r>
              <a:rPr lang="cs-CZ" dirty="0"/>
              <a:t> on.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81127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/>
              <a:t>Roller </a:t>
            </a:r>
            <a:r>
              <a:rPr lang="cs-CZ" dirty="0" err="1" smtClean="0"/>
              <a:t>bandages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18872" indent="0">
              <a:buNone/>
            </a:pPr>
            <a:r>
              <a:rPr lang="cs-CZ" dirty="0" err="1" smtClean="0">
                <a:solidFill>
                  <a:srgbClr val="FFFF00"/>
                </a:solidFill>
                <a:latin typeface="Calibri"/>
                <a:cs typeface="Calibri"/>
              </a:rPr>
              <a:t>There</a:t>
            </a:r>
            <a:r>
              <a:rPr lang="cs-CZ" dirty="0" smtClean="0">
                <a:solidFill>
                  <a:srgbClr val="FFFF00"/>
                </a:solidFill>
                <a:latin typeface="Calibri"/>
                <a:cs typeface="Calibri"/>
              </a:rPr>
              <a:t> </a:t>
            </a:r>
            <a:r>
              <a:rPr lang="cs-CZ" dirty="0">
                <a:solidFill>
                  <a:srgbClr val="FFFF00"/>
                </a:solidFill>
                <a:latin typeface="Calibri"/>
                <a:cs typeface="Calibri"/>
              </a:rPr>
              <a:t>are 3 </a:t>
            </a:r>
            <a:r>
              <a:rPr lang="cs-CZ" dirty="0" err="1">
                <a:solidFill>
                  <a:srgbClr val="FFFF00"/>
                </a:solidFill>
                <a:latin typeface="Calibri"/>
                <a:cs typeface="Calibri"/>
              </a:rPr>
              <a:t>types</a:t>
            </a:r>
            <a:r>
              <a:rPr lang="cs-CZ" dirty="0">
                <a:solidFill>
                  <a:srgbClr val="FFFF00"/>
                </a:solidFill>
                <a:latin typeface="Calibri"/>
                <a:cs typeface="Calibri"/>
              </a:rPr>
              <a:t> </a:t>
            </a:r>
            <a:r>
              <a:rPr lang="cs-CZ" dirty="0" err="1">
                <a:solidFill>
                  <a:srgbClr val="FFFF00"/>
                </a:solidFill>
                <a:latin typeface="Calibri"/>
                <a:cs typeface="Calibri"/>
              </a:rPr>
              <a:t>of</a:t>
            </a:r>
            <a:r>
              <a:rPr lang="cs-CZ" dirty="0">
                <a:solidFill>
                  <a:srgbClr val="FFFF00"/>
                </a:solidFill>
                <a:latin typeface="Calibri"/>
                <a:cs typeface="Calibri"/>
              </a:rPr>
              <a:t> </a:t>
            </a:r>
            <a:r>
              <a:rPr lang="cs-CZ" dirty="0" err="1">
                <a:solidFill>
                  <a:srgbClr val="FFFF00"/>
                </a:solidFill>
                <a:latin typeface="Calibri"/>
                <a:cs typeface="Calibri"/>
              </a:rPr>
              <a:t>roller</a:t>
            </a:r>
            <a:r>
              <a:rPr lang="cs-CZ" dirty="0">
                <a:solidFill>
                  <a:srgbClr val="FFFF00"/>
                </a:solidFill>
                <a:latin typeface="Calibri"/>
                <a:cs typeface="Calibri"/>
              </a:rPr>
              <a:t> </a:t>
            </a:r>
            <a:r>
              <a:rPr lang="cs-CZ" dirty="0" err="1">
                <a:solidFill>
                  <a:srgbClr val="FFFF00"/>
                </a:solidFill>
                <a:latin typeface="Calibri"/>
                <a:cs typeface="Calibri"/>
              </a:rPr>
              <a:t>bandage</a:t>
            </a:r>
            <a:r>
              <a:rPr lang="cs-CZ" dirty="0" smtClean="0">
                <a:solidFill>
                  <a:srgbClr val="FFFF00"/>
                </a:solidFill>
                <a:latin typeface="Calibri"/>
                <a:cs typeface="Calibri"/>
              </a:rPr>
              <a:t>:</a:t>
            </a:r>
          </a:p>
          <a:p>
            <a:endParaRPr lang="cs-CZ" dirty="0"/>
          </a:p>
          <a:p>
            <a:pPr lvl="0"/>
            <a:r>
              <a:rPr lang="cs-CZ" dirty="0" err="1"/>
              <a:t>bandages</a:t>
            </a:r>
            <a:r>
              <a:rPr lang="cs-CZ" dirty="0"/>
              <a:t> made </a:t>
            </a:r>
            <a:r>
              <a:rPr lang="cs-CZ" dirty="0" err="1"/>
              <a:t>of</a:t>
            </a:r>
            <a:r>
              <a:rPr lang="cs-CZ" dirty="0"/>
              <a:t> open-</a:t>
            </a:r>
            <a:r>
              <a:rPr lang="cs-CZ" dirty="0" err="1"/>
              <a:t>weave</a:t>
            </a:r>
            <a:r>
              <a:rPr lang="cs-CZ" dirty="0"/>
              <a:t> </a:t>
            </a:r>
            <a:r>
              <a:rPr lang="cs-CZ" dirty="0" err="1"/>
              <a:t>material</a:t>
            </a:r>
            <a:r>
              <a:rPr lang="cs-CZ" dirty="0"/>
              <a:t> </a:t>
            </a:r>
            <a:r>
              <a:rPr lang="cs-CZ" dirty="0" err="1"/>
              <a:t>allow</a:t>
            </a:r>
            <a:r>
              <a:rPr lang="cs-CZ" dirty="0"/>
              <a:t> </a:t>
            </a:r>
            <a:r>
              <a:rPr lang="cs-CZ" dirty="0" err="1"/>
              <a:t>ventilation</a:t>
            </a:r>
            <a:r>
              <a:rPr lang="cs-CZ" dirty="0"/>
              <a:t>, but </a:t>
            </a:r>
            <a:r>
              <a:rPr lang="cs-CZ" dirty="0" err="1"/>
              <a:t>don't</a:t>
            </a:r>
            <a:r>
              <a:rPr lang="cs-CZ" dirty="0"/>
              <a:t> </a:t>
            </a:r>
            <a:r>
              <a:rPr lang="cs-CZ" dirty="0" err="1"/>
              <a:t>put</a:t>
            </a:r>
            <a:r>
              <a:rPr lang="cs-CZ" dirty="0"/>
              <a:t> </a:t>
            </a:r>
            <a:r>
              <a:rPr lang="cs-CZ" dirty="0" err="1"/>
              <a:t>pressure</a:t>
            </a:r>
            <a:r>
              <a:rPr lang="cs-CZ" dirty="0"/>
              <a:t> on </a:t>
            </a:r>
            <a:r>
              <a:rPr lang="cs-CZ" dirty="0" err="1"/>
              <a:t>wounds</a:t>
            </a:r>
            <a:r>
              <a:rPr lang="cs-CZ" dirty="0"/>
              <a:t> and </a:t>
            </a:r>
            <a:r>
              <a:rPr lang="cs-CZ" dirty="0" err="1"/>
              <a:t>don't</a:t>
            </a:r>
            <a:r>
              <a:rPr lang="cs-CZ" dirty="0"/>
              <a:t> support </a:t>
            </a:r>
            <a:r>
              <a:rPr lang="cs-CZ" dirty="0" err="1"/>
              <a:t>joints</a:t>
            </a:r>
            <a:r>
              <a:rPr lang="cs-CZ" dirty="0"/>
              <a:t> </a:t>
            </a:r>
          </a:p>
          <a:p>
            <a:pPr lvl="0"/>
            <a:endParaRPr lang="cs-CZ" dirty="0" smtClean="0"/>
          </a:p>
          <a:p>
            <a:pPr lvl="0"/>
            <a:endParaRPr lang="cs-CZ" dirty="0" smtClean="0"/>
          </a:p>
          <a:p>
            <a:pPr marL="118872" indent="0">
              <a:buNone/>
            </a:pPr>
            <a:endParaRPr lang="en-US" dirty="0"/>
          </a:p>
        </p:txBody>
      </p:sp>
      <p:pic>
        <p:nvPicPr>
          <p:cNvPr id="5" name="Picture 4" descr="Unknown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63888" y="4653136"/>
            <a:ext cx="2016224" cy="20162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6306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Roller </a:t>
            </a:r>
            <a:r>
              <a:rPr lang="cs-CZ" dirty="0" err="1"/>
              <a:t>bandages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18872" indent="0">
              <a:buNone/>
            </a:pPr>
            <a:r>
              <a:rPr lang="cs-CZ" dirty="0" err="1">
                <a:solidFill>
                  <a:srgbClr val="FFFF00"/>
                </a:solidFill>
                <a:latin typeface="Calibri"/>
                <a:cs typeface="Calibri"/>
              </a:rPr>
              <a:t>There</a:t>
            </a:r>
            <a:r>
              <a:rPr lang="cs-CZ" dirty="0">
                <a:solidFill>
                  <a:srgbClr val="FFFF00"/>
                </a:solidFill>
                <a:latin typeface="Calibri"/>
                <a:cs typeface="Calibri"/>
              </a:rPr>
              <a:t> are 3 </a:t>
            </a:r>
            <a:r>
              <a:rPr lang="cs-CZ" dirty="0" err="1">
                <a:solidFill>
                  <a:srgbClr val="FFFF00"/>
                </a:solidFill>
                <a:latin typeface="Calibri"/>
                <a:cs typeface="Calibri"/>
              </a:rPr>
              <a:t>types</a:t>
            </a:r>
            <a:r>
              <a:rPr lang="cs-CZ" dirty="0">
                <a:solidFill>
                  <a:srgbClr val="FFFF00"/>
                </a:solidFill>
                <a:latin typeface="Calibri"/>
                <a:cs typeface="Calibri"/>
              </a:rPr>
              <a:t> </a:t>
            </a:r>
            <a:r>
              <a:rPr lang="cs-CZ" dirty="0" err="1">
                <a:solidFill>
                  <a:srgbClr val="FFFF00"/>
                </a:solidFill>
                <a:latin typeface="Calibri"/>
                <a:cs typeface="Calibri"/>
              </a:rPr>
              <a:t>of</a:t>
            </a:r>
            <a:r>
              <a:rPr lang="cs-CZ" dirty="0">
                <a:solidFill>
                  <a:srgbClr val="FFFF00"/>
                </a:solidFill>
                <a:latin typeface="Calibri"/>
                <a:cs typeface="Calibri"/>
              </a:rPr>
              <a:t> </a:t>
            </a:r>
            <a:r>
              <a:rPr lang="cs-CZ" dirty="0" err="1">
                <a:solidFill>
                  <a:srgbClr val="FFFF00"/>
                </a:solidFill>
                <a:latin typeface="Calibri"/>
                <a:cs typeface="Calibri"/>
              </a:rPr>
              <a:t>roller</a:t>
            </a:r>
            <a:r>
              <a:rPr lang="cs-CZ" dirty="0">
                <a:solidFill>
                  <a:srgbClr val="FFFF00"/>
                </a:solidFill>
                <a:latin typeface="Calibri"/>
                <a:cs typeface="Calibri"/>
              </a:rPr>
              <a:t> </a:t>
            </a:r>
            <a:r>
              <a:rPr lang="cs-CZ" dirty="0" err="1">
                <a:solidFill>
                  <a:srgbClr val="FFFF00"/>
                </a:solidFill>
                <a:latin typeface="Calibri"/>
                <a:cs typeface="Calibri"/>
              </a:rPr>
              <a:t>bandage</a:t>
            </a:r>
            <a:r>
              <a:rPr lang="cs-CZ" dirty="0">
                <a:solidFill>
                  <a:srgbClr val="FFFF00"/>
                </a:solidFill>
                <a:latin typeface="Calibri"/>
                <a:cs typeface="Calibri"/>
              </a:rPr>
              <a:t>:</a:t>
            </a:r>
          </a:p>
          <a:p>
            <a:pPr marL="118872" lvl="0" indent="0">
              <a:buNone/>
            </a:pPr>
            <a:endParaRPr lang="cs-CZ" dirty="0" smtClean="0"/>
          </a:p>
          <a:p>
            <a:pPr lvl="0"/>
            <a:r>
              <a:rPr lang="cs-CZ" dirty="0" err="1" smtClean="0"/>
              <a:t>elasticated</a:t>
            </a:r>
            <a:r>
              <a:rPr lang="cs-CZ" dirty="0" smtClean="0"/>
              <a:t> </a:t>
            </a:r>
            <a:r>
              <a:rPr lang="cs-CZ" dirty="0" err="1"/>
              <a:t>bandages</a:t>
            </a:r>
            <a:r>
              <a:rPr lang="cs-CZ" dirty="0"/>
              <a:t> </a:t>
            </a:r>
            <a:r>
              <a:rPr lang="cs-CZ" dirty="0" err="1"/>
              <a:t>mould</a:t>
            </a:r>
            <a:r>
              <a:rPr lang="cs-CZ" dirty="0"/>
              <a:t> to a </a:t>
            </a:r>
            <a:r>
              <a:rPr lang="cs-CZ" dirty="0" err="1"/>
              <a:t>person's</a:t>
            </a:r>
            <a:r>
              <a:rPr lang="cs-CZ" dirty="0"/>
              <a:t> body </a:t>
            </a:r>
            <a:r>
              <a:rPr lang="cs-CZ" dirty="0" err="1"/>
              <a:t>shape</a:t>
            </a:r>
            <a:r>
              <a:rPr lang="cs-CZ" dirty="0"/>
              <a:t>, and are </a:t>
            </a:r>
            <a:r>
              <a:rPr lang="cs-CZ" dirty="0" err="1"/>
              <a:t>used</a:t>
            </a:r>
            <a:r>
              <a:rPr lang="cs-CZ" dirty="0"/>
              <a:t> to </a:t>
            </a:r>
            <a:r>
              <a:rPr lang="cs-CZ" dirty="0" err="1"/>
              <a:t>secure</a:t>
            </a:r>
            <a:r>
              <a:rPr lang="cs-CZ" dirty="0"/>
              <a:t> </a:t>
            </a:r>
            <a:r>
              <a:rPr lang="cs-CZ" dirty="0" err="1"/>
              <a:t>dressings</a:t>
            </a:r>
            <a:r>
              <a:rPr lang="cs-CZ" dirty="0"/>
              <a:t> and support soft </a:t>
            </a:r>
            <a:r>
              <a:rPr lang="cs-CZ" dirty="0" err="1"/>
              <a:t>tissue</a:t>
            </a:r>
            <a:r>
              <a:rPr lang="cs-CZ" dirty="0"/>
              <a:t> </a:t>
            </a:r>
            <a:r>
              <a:rPr lang="cs-CZ" dirty="0" err="1"/>
              <a:t>injuries</a:t>
            </a:r>
            <a:r>
              <a:rPr lang="cs-CZ" dirty="0"/>
              <a:t> </a:t>
            </a:r>
            <a:r>
              <a:rPr lang="cs-CZ" dirty="0" err="1"/>
              <a:t>like</a:t>
            </a:r>
            <a:r>
              <a:rPr lang="cs-CZ" dirty="0"/>
              <a:t> </a:t>
            </a:r>
            <a:r>
              <a:rPr lang="cs-CZ" dirty="0" err="1"/>
              <a:t>sprains</a:t>
            </a:r>
            <a:r>
              <a:rPr lang="cs-CZ" dirty="0"/>
              <a:t> </a:t>
            </a:r>
          </a:p>
          <a:p>
            <a:endParaRPr lang="en-US" dirty="0"/>
          </a:p>
        </p:txBody>
      </p:sp>
      <p:pic>
        <p:nvPicPr>
          <p:cNvPr id="5" name="Picture 4" descr="images.jpe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87824" y="4509120"/>
            <a:ext cx="2502396" cy="19084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31915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Roller </a:t>
            </a:r>
            <a:r>
              <a:rPr lang="cs-CZ" dirty="0" err="1"/>
              <a:t>bandages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18872" indent="0">
              <a:buNone/>
            </a:pPr>
            <a:r>
              <a:rPr lang="cs-CZ" dirty="0" err="1">
                <a:solidFill>
                  <a:srgbClr val="FFFF00"/>
                </a:solidFill>
                <a:latin typeface="Calibri"/>
                <a:cs typeface="Calibri"/>
              </a:rPr>
              <a:t>There</a:t>
            </a:r>
            <a:r>
              <a:rPr lang="cs-CZ" dirty="0">
                <a:solidFill>
                  <a:srgbClr val="FFFF00"/>
                </a:solidFill>
                <a:latin typeface="Calibri"/>
                <a:cs typeface="Calibri"/>
              </a:rPr>
              <a:t> are 3 </a:t>
            </a:r>
            <a:r>
              <a:rPr lang="cs-CZ" dirty="0" err="1">
                <a:solidFill>
                  <a:srgbClr val="FFFF00"/>
                </a:solidFill>
                <a:latin typeface="Calibri"/>
                <a:cs typeface="Calibri"/>
              </a:rPr>
              <a:t>types</a:t>
            </a:r>
            <a:r>
              <a:rPr lang="cs-CZ" dirty="0">
                <a:solidFill>
                  <a:srgbClr val="FFFF00"/>
                </a:solidFill>
                <a:latin typeface="Calibri"/>
                <a:cs typeface="Calibri"/>
              </a:rPr>
              <a:t> </a:t>
            </a:r>
            <a:r>
              <a:rPr lang="cs-CZ" dirty="0" err="1">
                <a:solidFill>
                  <a:srgbClr val="FFFF00"/>
                </a:solidFill>
                <a:latin typeface="Calibri"/>
                <a:cs typeface="Calibri"/>
              </a:rPr>
              <a:t>of</a:t>
            </a:r>
            <a:r>
              <a:rPr lang="cs-CZ" dirty="0">
                <a:solidFill>
                  <a:srgbClr val="FFFF00"/>
                </a:solidFill>
                <a:latin typeface="Calibri"/>
                <a:cs typeface="Calibri"/>
              </a:rPr>
              <a:t> </a:t>
            </a:r>
            <a:r>
              <a:rPr lang="cs-CZ" dirty="0" err="1">
                <a:solidFill>
                  <a:srgbClr val="FFFF00"/>
                </a:solidFill>
                <a:latin typeface="Calibri"/>
                <a:cs typeface="Calibri"/>
              </a:rPr>
              <a:t>roller</a:t>
            </a:r>
            <a:r>
              <a:rPr lang="cs-CZ" dirty="0">
                <a:solidFill>
                  <a:srgbClr val="FFFF00"/>
                </a:solidFill>
                <a:latin typeface="Calibri"/>
                <a:cs typeface="Calibri"/>
              </a:rPr>
              <a:t> </a:t>
            </a:r>
            <a:r>
              <a:rPr lang="cs-CZ" dirty="0" err="1">
                <a:solidFill>
                  <a:srgbClr val="FFFF00"/>
                </a:solidFill>
                <a:latin typeface="Calibri"/>
                <a:cs typeface="Calibri"/>
              </a:rPr>
              <a:t>bandage</a:t>
            </a:r>
            <a:r>
              <a:rPr lang="cs-CZ" dirty="0">
                <a:solidFill>
                  <a:srgbClr val="FFFF00"/>
                </a:solidFill>
                <a:latin typeface="Calibri"/>
                <a:cs typeface="Calibri"/>
              </a:rPr>
              <a:t>:</a:t>
            </a:r>
          </a:p>
          <a:p>
            <a:pPr marL="118872" lvl="0" indent="0">
              <a:buNone/>
            </a:pPr>
            <a:endParaRPr lang="cs-CZ" dirty="0" smtClean="0"/>
          </a:p>
          <a:p>
            <a:pPr lvl="0"/>
            <a:r>
              <a:rPr lang="cs-CZ" dirty="0" err="1" smtClean="0"/>
              <a:t>crepe</a:t>
            </a:r>
            <a:r>
              <a:rPr lang="cs-CZ" dirty="0" smtClean="0"/>
              <a:t> </a:t>
            </a:r>
            <a:r>
              <a:rPr lang="cs-CZ" dirty="0" err="1"/>
              <a:t>bandages</a:t>
            </a:r>
            <a:r>
              <a:rPr lang="cs-CZ" dirty="0"/>
              <a:t> are </a:t>
            </a:r>
            <a:r>
              <a:rPr lang="cs-CZ" dirty="0" err="1"/>
              <a:t>used</a:t>
            </a:r>
            <a:r>
              <a:rPr lang="cs-CZ" dirty="0"/>
              <a:t> to </a:t>
            </a:r>
            <a:r>
              <a:rPr lang="cs-CZ" dirty="0" err="1"/>
              <a:t>give</a:t>
            </a:r>
            <a:r>
              <a:rPr lang="cs-CZ" dirty="0"/>
              <a:t> </a:t>
            </a:r>
            <a:r>
              <a:rPr lang="cs-CZ" dirty="0" err="1"/>
              <a:t>firm</a:t>
            </a:r>
            <a:r>
              <a:rPr lang="cs-CZ" dirty="0"/>
              <a:t> support to </a:t>
            </a:r>
            <a:r>
              <a:rPr lang="cs-CZ" dirty="0" err="1"/>
              <a:t>injured</a:t>
            </a:r>
            <a:r>
              <a:rPr lang="cs-CZ" dirty="0"/>
              <a:t> </a:t>
            </a:r>
            <a:r>
              <a:rPr lang="cs-CZ" dirty="0" err="1"/>
              <a:t>joints</a:t>
            </a:r>
            <a:r>
              <a:rPr lang="cs-CZ" dirty="0"/>
              <a:t> </a:t>
            </a:r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99792" y="4149080"/>
            <a:ext cx="3556000" cy="228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576204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Roller </a:t>
            </a:r>
            <a:r>
              <a:rPr lang="cs-CZ" dirty="0" err="1"/>
              <a:t>bandages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118872" indent="0">
              <a:buNone/>
            </a:pPr>
            <a:r>
              <a:rPr lang="cs-CZ" dirty="0">
                <a:solidFill>
                  <a:srgbClr val="FFFF00"/>
                </a:solidFill>
              </a:rPr>
              <a:t>To </a:t>
            </a:r>
            <a:r>
              <a:rPr lang="cs-CZ" dirty="0" err="1">
                <a:solidFill>
                  <a:srgbClr val="FFFF00"/>
                </a:solidFill>
              </a:rPr>
              <a:t>apply</a:t>
            </a:r>
            <a:r>
              <a:rPr lang="cs-CZ" dirty="0">
                <a:solidFill>
                  <a:srgbClr val="FFFF00"/>
                </a:solidFill>
              </a:rPr>
              <a:t> a </a:t>
            </a:r>
            <a:r>
              <a:rPr lang="cs-CZ" dirty="0" err="1">
                <a:solidFill>
                  <a:srgbClr val="FFFF00"/>
                </a:solidFill>
              </a:rPr>
              <a:t>roller</a:t>
            </a:r>
            <a:r>
              <a:rPr lang="cs-CZ" dirty="0">
                <a:solidFill>
                  <a:srgbClr val="FFFF00"/>
                </a:solidFill>
              </a:rPr>
              <a:t> </a:t>
            </a:r>
            <a:r>
              <a:rPr lang="cs-CZ" dirty="0" err="1">
                <a:solidFill>
                  <a:srgbClr val="FFFF00"/>
                </a:solidFill>
              </a:rPr>
              <a:t>bandage</a:t>
            </a:r>
            <a:r>
              <a:rPr lang="cs-CZ" dirty="0">
                <a:solidFill>
                  <a:srgbClr val="FFFF00"/>
                </a:solidFill>
              </a:rPr>
              <a:t>:</a:t>
            </a:r>
          </a:p>
          <a:p>
            <a:pPr lvl="0"/>
            <a:endParaRPr lang="cs-CZ" dirty="0" smtClean="0"/>
          </a:p>
          <a:p>
            <a:pPr lvl="0"/>
            <a:r>
              <a:rPr lang="cs-CZ" dirty="0" err="1" smtClean="0"/>
              <a:t>keep</a:t>
            </a:r>
            <a:r>
              <a:rPr lang="cs-CZ" dirty="0" smtClean="0"/>
              <a:t>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rolled</a:t>
            </a:r>
            <a:r>
              <a:rPr lang="cs-CZ" dirty="0"/>
              <a:t> part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bandage</a:t>
            </a:r>
            <a:r>
              <a:rPr lang="cs-CZ" dirty="0"/>
              <a:t> </a:t>
            </a:r>
            <a:r>
              <a:rPr lang="cs-CZ" dirty="0" err="1"/>
              <a:t>above</a:t>
            </a:r>
            <a:r>
              <a:rPr lang="cs-CZ" dirty="0"/>
              <a:t>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injury</a:t>
            </a:r>
            <a:r>
              <a:rPr lang="cs-CZ" dirty="0"/>
              <a:t> and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unrolled</a:t>
            </a:r>
            <a:r>
              <a:rPr lang="cs-CZ" dirty="0"/>
              <a:t> part </a:t>
            </a:r>
            <a:r>
              <a:rPr lang="cs-CZ" dirty="0" err="1"/>
              <a:t>below</a:t>
            </a:r>
            <a:r>
              <a:rPr lang="cs-CZ" dirty="0"/>
              <a:t>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injury</a:t>
            </a:r>
            <a:r>
              <a:rPr lang="cs-CZ" dirty="0"/>
              <a:t> </a:t>
            </a:r>
          </a:p>
          <a:p>
            <a:pPr lvl="0"/>
            <a:endParaRPr lang="cs-CZ" dirty="0" smtClean="0"/>
          </a:p>
          <a:p>
            <a:pPr lvl="0"/>
            <a:r>
              <a:rPr lang="cs-CZ" dirty="0" err="1" smtClean="0"/>
              <a:t>begin</a:t>
            </a:r>
            <a:r>
              <a:rPr lang="cs-CZ" dirty="0" smtClean="0"/>
              <a:t> </a:t>
            </a:r>
            <a:r>
              <a:rPr lang="cs-CZ" dirty="0"/>
              <a:t>by </a:t>
            </a:r>
            <a:r>
              <a:rPr lang="cs-CZ" dirty="0" err="1"/>
              <a:t>wrapping</a:t>
            </a:r>
            <a:r>
              <a:rPr lang="cs-CZ" dirty="0"/>
              <a:t> </a:t>
            </a:r>
            <a:r>
              <a:rPr lang="cs-CZ" dirty="0" err="1"/>
              <a:t>twice</a:t>
            </a:r>
            <a:r>
              <a:rPr lang="cs-CZ" dirty="0"/>
              <a:t> </a:t>
            </a:r>
            <a:r>
              <a:rPr lang="cs-CZ" dirty="0" err="1"/>
              <a:t>around</a:t>
            </a:r>
            <a:r>
              <a:rPr lang="cs-CZ" dirty="0"/>
              <a:t>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injury</a:t>
            </a:r>
            <a:r>
              <a:rPr lang="cs-CZ" dirty="0"/>
              <a:t> to hold </a:t>
            </a:r>
            <a:r>
              <a:rPr lang="cs-CZ" dirty="0" err="1"/>
              <a:t>the</a:t>
            </a:r>
            <a:r>
              <a:rPr lang="cs-CZ" dirty="0"/>
              <a:t> end in place </a:t>
            </a:r>
          </a:p>
          <a:p>
            <a:pPr lvl="0"/>
            <a:endParaRPr lang="cs-CZ" dirty="0" smtClean="0"/>
          </a:p>
          <a:p>
            <a:pPr lvl="0"/>
            <a:r>
              <a:rPr lang="cs-CZ" dirty="0" err="1" smtClean="0"/>
              <a:t>work</a:t>
            </a:r>
            <a:r>
              <a:rPr lang="cs-CZ" dirty="0" smtClean="0"/>
              <a:t> </a:t>
            </a:r>
            <a:r>
              <a:rPr lang="cs-CZ" dirty="0"/>
              <a:t>up </a:t>
            </a:r>
            <a:r>
              <a:rPr lang="cs-CZ" dirty="0" err="1"/>
              <a:t>the</a:t>
            </a:r>
            <a:r>
              <a:rPr lang="cs-CZ" dirty="0"/>
              <a:t> limb, </a:t>
            </a:r>
            <a:r>
              <a:rPr lang="cs-CZ" dirty="0" err="1"/>
              <a:t>winding</a:t>
            </a:r>
            <a:r>
              <a:rPr lang="cs-CZ" dirty="0"/>
              <a:t>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bandage</a:t>
            </a:r>
            <a:r>
              <a:rPr lang="cs-CZ" dirty="0"/>
              <a:t> in </a:t>
            </a:r>
            <a:r>
              <a:rPr lang="cs-CZ" dirty="0" err="1"/>
              <a:t>spiralling</a:t>
            </a:r>
            <a:r>
              <a:rPr lang="cs-CZ" dirty="0"/>
              <a:t> </a:t>
            </a:r>
            <a:r>
              <a:rPr lang="cs-CZ" dirty="0" err="1"/>
              <a:t>turns</a:t>
            </a:r>
            <a:r>
              <a:rPr lang="cs-CZ" dirty="0"/>
              <a:t>, </a:t>
            </a:r>
            <a:r>
              <a:rPr lang="cs-CZ" dirty="0" err="1"/>
              <a:t>making</a:t>
            </a:r>
            <a:r>
              <a:rPr lang="cs-CZ" dirty="0"/>
              <a:t> </a:t>
            </a:r>
            <a:r>
              <a:rPr lang="cs-CZ" dirty="0" err="1"/>
              <a:t>sure</a:t>
            </a:r>
            <a:r>
              <a:rPr lang="cs-CZ" dirty="0"/>
              <a:t> </a:t>
            </a:r>
            <a:r>
              <a:rPr lang="cs-CZ" dirty="0" err="1"/>
              <a:t>that</a:t>
            </a:r>
            <a:r>
              <a:rPr lang="cs-CZ" dirty="0"/>
              <a:t> </a:t>
            </a:r>
            <a:r>
              <a:rPr lang="cs-CZ" dirty="0" err="1"/>
              <a:t>each</a:t>
            </a:r>
            <a:r>
              <a:rPr lang="cs-CZ" dirty="0"/>
              <a:t> </a:t>
            </a:r>
            <a:r>
              <a:rPr lang="cs-CZ" dirty="0" err="1"/>
              <a:t>new</a:t>
            </a:r>
            <a:r>
              <a:rPr lang="cs-CZ" dirty="0"/>
              <a:t> </a:t>
            </a:r>
            <a:r>
              <a:rPr lang="cs-CZ" dirty="0" err="1"/>
              <a:t>layer</a:t>
            </a:r>
            <a:r>
              <a:rPr lang="cs-CZ" dirty="0"/>
              <a:t> </a:t>
            </a:r>
            <a:r>
              <a:rPr lang="cs-CZ" dirty="0" err="1"/>
              <a:t>covers</a:t>
            </a:r>
            <a:r>
              <a:rPr lang="cs-CZ" dirty="0"/>
              <a:t> </a:t>
            </a:r>
            <a:r>
              <a:rPr lang="cs-CZ" dirty="0" err="1"/>
              <a:t>one</a:t>
            </a:r>
            <a:r>
              <a:rPr lang="cs-CZ" dirty="0" err="1" smtClean="0"/>
              <a:t>-third</a:t>
            </a:r>
            <a:r>
              <a:rPr lang="cs-CZ" dirty="0" smtClean="0"/>
              <a:t> </a:t>
            </a:r>
            <a:r>
              <a:rPr lang="cs-CZ" dirty="0"/>
              <a:t>to </a:t>
            </a:r>
            <a:r>
              <a:rPr lang="cs-CZ" dirty="0" err="1"/>
              <a:t>two-thirds</a:t>
            </a:r>
            <a:r>
              <a:rPr lang="cs-CZ" dirty="0"/>
              <a:t>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previous</a:t>
            </a:r>
            <a:r>
              <a:rPr lang="cs-CZ" dirty="0"/>
              <a:t> </a:t>
            </a:r>
            <a:r>
              <a:rPr lang="cs-CZ" dirty="0" err="1"/>
              <a:t>one</a:t>
            </a:r>
            <a:r>
              <a:rPr lang="cs-CZ" dirty="0"/>
              <a:t> </a:t>
            </a:r>
          </a:p>
          <a:p>
            <a:pPr lvl="0"/>
            <a:endParaRPr lang="cs-CZ" dirty="0" smtClean="0"/>
          </a:p>
          <a:p>
            <a:pPr lvl="0"/>
            <a:r>
              <a:rPr lang="cs-CZ" dirty="0" err="1" smtClean="0"/>
              <a:t>finish</a:t>
            </a:r>
            <a:r>
              <a:rPr lang="cs-CZ" dirty="0" smtClean="0"/>
              <a:t> </a:t>
            </a:r>
            <a:r>
              <a:rPr lang="cs-CZ" dirty="0"/>
              <a:t>by </a:t>
            </a:r>
            <a:r>
              <a:rPr lang="cs-CZ" dirty="0" err="1"/>
              <a:t>wrapping</a:t>
            </a:r>
            <a:r>
              <a:rPr lang="cs-CZ" dirty="0"/>
              <a:t>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bandage</a:t>
            </a:r>
            <a:r>
              <a:rPr lang="cs-CZ" dirty="0"/>
              <a:t> </a:t>
            </a:r>
            <a:r>
              <a:rPr lang="cs-CZ" dirty="0" err="1"/>
              <a:t>around</a:t>
            </a:r>
            <a:r>
              <a:rPr lang="cs-CZ" dirty="0"/>
              <a:t> </a:t>
            </a:r>
            <a:r>
              <a:rPr lang="cs-CZ" dirty="0" err="1"/>
              <a:t>once</a:t>
            </a:r>
            <a:r>
              <a:rPr lang="cs-CZ" dirty="0"/>
              <a:t> more and </a:t>
            </a:r>
            <a:r>
              <a:rPr lang="cs-CZ" dirty="0" err="1"/>
              <a:t>securing</a:t>
            </a:r>
            <a:r>
              <a:rPr lang="cs-CZ" dirty="0"/>
              <a:t> </a:t>
            </a:r>
            <a:r>
              <a:rPr lang="cs-CZ" dirty="0" err="1"/>
              <a:t>the</a:t>
            </a:r>
            <a:r>
              <a:rPr lang="cs-CZ" dirty="0"/>
              <a:t> end </a:t>
            </a:r>
          </a:p>
        </p:txBody>
      </p:sp>
    </p:spTree>
    <p:extLst>
      <p:ext uri="{BB962C8B-B14F-4D97-AF65-F5344CB8AC3E}">
        <p14:creationId xmlns:p14="http://schemas.microsoft.com/office/powerpoint/2010/main" val="188259602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Roller </a:t>
            </a:r>
            <a:r>
              <a:rPr lang="cs-CZ" dirty="0" err="1"/>
              <a:t>bandages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800" dirty="0" err="1"/>
              <a:t>When</a:t>
            </a:r>
            <a:r>
              <a:rPr lang="cs-CZ" sz="2800" dirty="0"/>
              <a:t> </a:t>
            </a:r>
            <a:r>
              <a:rPr lang="cs-CZ" sz="2800" dirty="0" err="1"/>
              <a:t>applying</a:t>
            </a:r>
            <a:r>
              <a:rPr lang="cs-CZ" sz="2800" dirty="0"/>
              <a:t> </a:t>
            </a:r>
            <a:r>
              <a:rPr lang="cs-CZ" sz="2800" dirty="0" err="1"/>
              <a:t>bandages</a:t>
            </a:r>
            <a:r>
              <a:rPr lang="cs-CZ" sz="2800" dirty="0"/>
              <a:t> to </a:t>
            </a:r>
            <a:r>
              <a:rPr lang="cs-CZ" sz="2800" dirty="0" err="1"/>
              <a:t>elbows</a:t>
            </a:r>
            <a:r>
              <a:rPr lang="cs-CZ" sz="2800" dirty="0"/>
              <a:t> and </a:t>
            </a:r>
            <a:r>
              <a:rPr lang="cs-CZ" sz="2800" dirty="0" err="1"/>
              <a:t>knees</a:t>
            </a:r>
            <a:r>
              <a:rPr lang="cs-CZ" sz="2800" dirty="0"/>
              <a:t> to hold </a:t>
            </a:r>
            <a:r>
              <a:rPr lang="cs-CZ" sz="2800" dirty="0" err="1"/>
              <a:t>dressings</a:t>
            </a:r>
            <a:r>
              <a:rPr lang="cs-CZ" sz="2800" dirty="0"/>
              <a:t> in place </a:t>
            </a:r>
            <a:r>
              <a:rPr lang="cs-CZ" sz="2800" dirty="0" err="1"/>
              <a:t>or</a:t>
            </a:r>
            <a:r>
              <a:rPr lang="cs-CZ" sz="2800" dirty="0"/>
              <a:t> support </a:t>
            </a:r>
            <a:r>
              <a:rPr lang="cs-CZ" sz="2800" dirty="0" err="1"/>
              <a:t>sprains</a:t>
            </a:r>
            <a:r>
              <a:rPr lang="cs-CZ" sz="2800" dirty="0"/>
              <a:t> </a:t>
            </a:r>
            <a:r>
              <a:rPr lang="cs-CZ" sz="2800" dirty="0" err="1"/>
              <a:t>or</a:t>
            </a:r>
            <a:r>
              <a:rPr lang="cs-CZ" sz="2800" dirty="0"/>
              <a:t> </a:t>
            </a:r>
            <a:r>
              <a:rPr lang="cs-CZ" sz="2800" dirty="0" err="1"/>
              <a:t>strains</a:t>
            </a:r>
            <a:r>
              <a:rPr lang="cs-CZ" sz="2800" dirty="0"/>
              <a:t>, </a:t>
            </a:r>
            <a:r>
              <a:rPr lang="cs-CZ" sz="2800" dirty="0" err="1"/>
              <a:t>flex</a:t>
            </a:r>
            <a:r>
              <a:rPr lang="cs-CZ" sz="2800" dirty="0"/>
              <a:t> </a:t>
            </a:r>
            <a:r>
              <a:rPr lang="cs-CZ" sz="2800" dirty="0" err="1"/>
              <a:t>the</a:t>
            </a:r>
            <a:r>
              <a:rPr lang="cs-CZ" sz="2800" dirty="0"/>
              <a:t> joint </a:t>
            </a:r>
            <a:r>
              <a:rPr lang="cs-CZ" sz="2800" dirty="0" err="1"/>
              <a:t>slightly</a:t>
            </a:r>
            <a:r>
              <a:rPr lang="cs-CZ" sz="2800" dirty="0"/>
              <a:t>, </a:t>
            </a:r>
            <a:r>
              <a:rPr lang="cs-CZ" sz="2800" dirty="0" err="1"/>
              <a:t>apply</a:t>
            </a:r>
            <a:r>
              <a:rPr lang="cs-CZ" sz="2800" dirty="0"/>
              <a:t> </a:t>
            </a:r>
            <a:r>
              <a:rPr lang="cs-CZ" sz="2800" dirty="0" err="1"/>
              <a:t>the</a:t>
            </a:r>
            <a:r>
              <a:rPr lang="cs-CZ" sz="2800" dirty="0"/>
              <a:t> </a:t>
            </a:r>
            <a:r>
              <a:rPr lang="cs-CZ" sz="2800" dirty="0" err="1"/>
              <a:t>bandage</a:t>
            </a:r>
            <a:r>
              <a:rPr lang="cs-CZ" sz="2800" dirty="0"/>
              <a:t> in a </a:t>
            </a:r>
            <a:r>
              <a:rPr lang="cs-CZ" sz="2800" dirty="0" err="1"/>
              <a:t>figure</a:t>
            </a:r>
            <a:r>
              <a:rPr lang="cs-CZ" sz="2800" dirty="0"/>
              <a:t> </a:t>
            </a:r>
            <a:r>
              <a:rPr lang="cs-CZ" sz="2800" dirty="0" err="1"/>
              <a:t>of</a:t>
            </a:r>
            <a:r>
              <a:rPr lang="cs-CZ" sz="2800" dirty="0"/>
              <a:t> </a:t>
            </a:r>
            <a:r>
              <a:rPr lang="cs-CZ" sz="2800" dirty="0" err="1"/>
              <a:t>eight</a:t>
            </a:r>
            <a:r>
              <a:rPr lang="cs-CZ" sz="2800" dirty="0"/>
              <a:t>, and </a:t>
            </a:r>
            <a:r>
              <a:rPr lang="cs-CZ" sz="2800" dirty="0" err="1"/>
              <a:t>extend</a:t>
            </a:r>
            <a:r>
              <a:rPr lang="cs-CZ" sz="2800" dirty="0"/>
              <a:t> </a:t>
            </a:r>
            <a:r>
              <a:rPr lang="cs-CZ" sz="2800" dirty="0" err="1"/>
              <a:t>the</a:t>
            </a:r>
            <a:r>
              <a:rPr lang="cs-CZ" sz="2800" dirty="0"/>
              <a:t> </a:t>
            </a:r>
            <a:r>
              <a:rPr lang="cs-CZ" sz="2800" dirty="0" err="1"/>
              <a:t>bandage</a:t>
            </a:r>
            <a:r>
              <a:rPr lang="cs-CZ" sz="2800" dirty="0"/>
              <a:t> </a:t>
            </a:r>
            <a:r>
              <a:rPr lang="cs-CZ" sz="2800" dirty="0" err="1"/>
              <a:t>quite</a:t>
            </a:r>
            <a:r>
              <a:rPr lang="cs-CZ" sz="2800" dirty="0"/>
              <a:t> far on </a:t>
            </a:r>
            <a:r>
              <a:rPr lang="cs-CZ" sz="2800" dirty="0" err="1"/>
              <a:t>each</a:t>
            </a:r>
            <a:r>
              <a:rPr lang="cs-CZ" sz="2800" dirty="0"/>
              <a:t> </a:t>
            </a:r>
            <a:r>
              <a:rPr lang="cs-CZ" sz="2800" dirty="0" err="1"/>
              <a:t>side</a:t>
            </a:r>
            <a:r>
              <a:rPr lang="cs-CZ" sz="2800" dirty="0"/>
              <a:t> </a:t>
            </a:r>
            <a:r>
              <a:rPr lang="cs-CZ" sz="2800" dirty="0" err="1"/>
              <a:t>of</a:t>
            </a:r>
            <a:r>
              <a:rPr lang="cs-CZ" sz="2800" dirty="0"/>
              <a:t> </a:t>
            </a:r>
            <a:r>
              <a:rPr lang="cs-CZ" sz="2800" dirty="0" err="1"/>
              <a:t>the</a:t>
            </a:r>
            <a:r>
              <a:rPr lang="cs-CZ" sz="2800" dirty="0"/>
              <a:t> joint.</a:t>
            </a:r>
          </a:p>
          <a:p>
            <a:endParaRPr lang="cs-CZ" dirty="0" smtClean="0"/>
          </a:p>
          <a:p>
            <a:endParaRPr lang="cs-CZ" dirty="0" smtClean="0"/>
          </a:p>
          <a:p>
            <a:endParaRPr lang="en-US" dirty="0"/>
          </a:p>
        </p:txBody>
      </p:sp>
      <p:pic>
        <p:nvPicPr>
          <p:cNvPr id="5" name="Picture 4" descr="images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15816" y="4221088"/>
            <a:ext cx="3168352" cy="23218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031616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">
  <a:themeElements>
    <a:clrScheme name="Vlastní 1">
      <a:dk1>
        <a:srgbClr val="FFFFFF"/>
      </a:dk1>
      <a:lt1>
        <a:srgbClr val="FFFFFF"/>
      </a:lt1>
      <a:dk2>
        <a:srgbClr val="FFFFFF"/>
      </a:dk2>
      <a:lt2>
        <a:srgbClr val="FFFFFF"/>
      </a:lt2>
      <a:accent1>
        <a:srgbClr val="F0AD00"/>
      </a:accent1>
      <a:accent2>
        <a:srgbClr val="FFFFFF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odul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7313</TotalTime>
  <Words>474</Words>
  <Application>Microsoft Macintosh PowerPoint</Application>
  <PresentationFormat>On-screen Show (4:3)</PresentationFormat>
  <Paragraphs>100</Paragraphs>
  <Slides>23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4" baseType="lpstr">
      <vt:lpstr>Modul</vt:lpstr>
      <vt:lpstr>Bandages</vt:lpstr>
      <vt:lpstr>How do I apply a bandage?</vt:lpstr>
      <vt:lpstr>How do I apply a bandage?</vt:lpstr>
      <vt:lpstr>How do I apply a bandage?</vt:lpstr>
      <vt:lpstr>Roller bandages</vt:lpstr>
      <vt:lpstr>Roller bandages</vt:lpstr>
      <vt:lpstr>Roller bandages</vt:lpstr>
      <vt:lpstr>Roller bandages</vt:lpstr>
      <vt:lpstr>Roller bandages</vt:lpstr>
      <vt:lpstr>Roller bandages</vt:lpstr>
      <vt:lpstr>Tubular bandages</vt:lpstr>
      <vt:lpstr>Triangular bandages</vt:lpstr>
      <vt:lpstr>Triangular bandages</vt:lpstr>
      <vt:lpstr>Elbow bandage</vt:lpstr>
      <vt:lpstr>Wrist</vt:lpstr>
      <vt:lpstr>Knee</vt:lpstr>
      <vt:lpstr>Ankle</vt:lpstr>
      <vt:lpstr>Shoulder orthosis</vt:lpstr>
      <vt:lpstr>Clavicle orthosis</vt:lpstr>
      <vt:lpstr>Knee orthosis</vt:lpstr>
      <vt:lpstr>Pelvic belt</vt:lpstr>
      <vt:lpstr>Traction splint</vt:lpstr>
      <vt:lpstr>Traction splint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Car accident of men, 36 year old</dc:title>
  <dc:creator>MilAniKrt</dc:creator>
  <cp:lastModifiedBy>Milan Krtička</cp:lastModifiedBy>
  <cp:revision>229</cp:revision>
  <dcterms:created xsi:type="dcterms:W3CDTF">2011-01-16T07:07:02Z</dcterms:created>
  <dcterms:modified xsi:type="dcterms:W3CDTF">2019-05-08T19:51:44Z</dcterms:modified>
</cp:coreProperties>
</file>