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7" r:id="rId9"/>
    <p:sldMasterId id="2147483669" r:id="rId10"/>
    <p:sldMasterId id="2147483671" r:id="rId11"/>
    <p:sldMasterId id="2147483673" r:id="rId12"/>
    <p:sldMasterId id="2147483675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5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6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7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3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4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4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32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4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Hypermobilita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Nevzniká výlučně na podkladu poruchy svalu. Vyšetřujeme ji současně s vyšetřením svalového zkrácení a oslabení, zařazujeme ji do  této skupiny vyšetření.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Dle Sachseho 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rozeznáváme 3 stupně hypermobility: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Místní patologická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Generalizovaná patologická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Konstituční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hypermobilita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685800" y="2142000"/>
            <a:ext cx="10130040" cy="38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Diagnostika hypermobility: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Kůže bývá jemná s volným podkožím, lze snadno vytvořit kožní řasu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Goniometrie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Pohybové testy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 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Není hypermobilita X je hypermobilita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Písmeny A, B, C (žádná malá, výrazná)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                                              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Hypermobilita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Generalizovaná -  vznik při poruchách aference  - tabes dorsalis, některé polyneuritidy, centrální poruchy svalového tonu (např.u oligofrenie), některé extrapyramidové nepotlačitelné pohyby -atetóza atd. , ADHD – hypotonie, poruchy mozečku, periferní parezy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Místní hypermobilita - mezi jednotlivými obratli jako kompenzační mechanismy blokády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hypermobilita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685800" y="1810800"/>
            <a:ext cx="10130040" cy="43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Konstituční hypermobilita - postižení celého těla,  nemusí být ve všech oblastech ve stejném stupni a symetrická. Kolísá s věkem, příčina neznámá, souvisí pravděpodobně s insuficiencí mezenchymu, laxicita ligament ( zvětšená kloubní pohyblivost a kloubní instabilita).  Je více u žen.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Její zjištění je důležité pro analýzu patogeneze některých hybných syndromů a pro stanovení reedukačního postupu a určení celkového pohybového režimu.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Při HMB dochází ke zmenšení statické stability.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hypermobilita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685800" y="1757160"/>
            <a:ext cx="10130040" cy="403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Vyšetření HMB - zjištění rozsahu kloubní pohyblivosti. Je to vlastně změření maximálního RP v kloubu pasivně dosažitelného 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Jde o vyšetření jednotlivých segmentů těla a odlišení horní a dolní poloviny těla. Naopak stranové rozdíly nebývají tak obvyklé.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Jde o vyšetření kloubní pohyblivosti - kloubní vůle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hypermobilita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685800" y="2142000"/>
            <a:ext cx="10130040" cy="38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Podle Rychlíkové: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celková - kongenitální X získaná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lokální - kongenitální X získaná -páteř, končetinové klouby, kompezatorní, posttraumatická, pooperační, uvolnění ligament jako důsledek záměrného cvičení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Důležité je zabránit vzniku nebo zhoršování HMB!!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                                              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hypermobilita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685800" y="2142000"/>
            <a:ext cx="10130040" cy="38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Zkoušky hypermobility: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rotace hlavy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šály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zapažených paží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založených horních končetin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extendovaných loktů, zkouška extenze lokte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sepnutých rukou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sepnutých prstů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                                              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hypermobilita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685800" y="2142000"/>
            <a:ext cx="10130040" cy="38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Zkoušky hypermobility: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sedu na patách, zkouška čelo-kolena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palce (palec k předloktí)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předklonu Lp (Thomayer), RTF Lp případně Thp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rotace v Lp, LTF Lp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rotace v kyčelním kloubu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abdukce v ramenním kloubu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Zkouška extenze kolene, zkouška flexe kyčle s ext. kolenem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                                              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hypermobilita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685800" y="2142000"/>
            <a:ext cx="10130040" cy="38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Terapie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Kontraindikace u hypermobility: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Mobilizace hypermobilních segmentů, strečink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Myorelaxantia, Antidepresiva, Nesteroidní antirevmatika (snižují svalový tonus)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                                              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hypermobilita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685800" y="2142000"/>
            <a:ext cx="10130040" cy="38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Cílem terapie: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Stabilizace nestabilních segmentů pomocí svalové funkce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Respektovat svalové řetězce v posturální funkci při zapojení svalů v jejich stabilizační funkci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Facilitovat svaly bezprostředně související s nestabilním segmentem i svaly zajišťující punctum fictum nestabilního segmentu.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                                              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1218</TotalTime>
  <Application>LibreOffice/24.8.2.1$Windows_X86_64 LibreOffice_project/0f794b6e29741098670a3b95d60478a65d05ef13</Application>
  <AppVersion>15.0000</AppVersion>
  <Words>273</Words>
  <Paragraphs>24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2024-11-19T20:00:28Z</dcterms:modified>
  <cp:revision>169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Širokoúhlá obrazovka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5</vt:i4>
  </property>
</Properties>
</file>