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46"/>
  </p:notesMasterIdLst>
  <p:handoutMasterIdLst>
    <p:handoutMasterId r:id="rId47"/>
  </p:handoutMasterIdLst>
  <p:sldIdLst>
    <p:sldId id="299" r:id="rId5"/>
    <p:sldId id="512" r:id="rId6"/>
    <p:sldId id="303" r:id="rId7"/>
    <p:sldId id="511" r:id="rId8"/>
    <p:sldId id="300" r:id="rId9"/>
    <p:sldId id="513" r:id="rId10"/>
    <p:sldId id="514" r:id="rId11"/>
    <p:sldId id="515" r:id="rId12"/>
    <p:sldId id="271" r:id="rId13"/>
    <p:sldId id="302" r:id="rId14"/>
    <p:sldId id="277" r:id="rId15"/>
    <p:sldId id="517" r:id="rId16"/>
    <p:sldId id="272" r:id="rId17"/>
    <p:sldId id="519" r:id="rId18"/>
    <p:sldId id="282" r:id="rId19"/>
    <p:sldId id="283" r:id="rId20"/>
    <p:sldId id="284" r:id="rId21"/>
    <p:sldId id="285" r:id="rId22"/>
    <p:sldId id="520" r:id="rId23"/>
    <p:sldId id="308" r:id="rId24"/>
    <p:sldId id="521" r:id="rId25"/>
    <p:sldId id="522" r:id="rId26"/>
    <p:sldId id="278" r:id="rId27"/>
    <p:sldId id="279" r:id="rId28"/>
    <p:sldId id="280" r:id="rId29"/>
    <p:sldId id="523" r:id="rId30"/>
    <p:sldId id="524" r:id="rId31"/>
    <p:sldId id="558" r:id="rId32"/>
    <p:sldId id="559" r:id="rId33"/>
    <p:sldId id="560" r:id="rId34"/>
    <p:sldId id="553" r:id="rId35"/>
    <p:sldId id="525" r:id="rId36"/>
    <p:sldId id="526" r:id="rId37"/>
    <p:sldId id="536" r:id="rId38"/>
    <p:sldId id="557" r:id="rId39"/>
    <p:sldId id="555" r:id="rId40"/>
    <p:sldId id="556" r:id="rId41"/>
    <p:sldId id="539" r:id="rId42"/>
    <p:sldId id="542" r:id="rId43"/>
    <p:sldId id="543" r:id="rId44"/>
    <p:sldId id="527" r:id="rId4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4" autoAdjust="0"/>
    <p:restoredTop sz="96270" autoAdjust="0"/>
  </p:normalViewPr>
  <p:slideViewPr>
    <p:cSldViewPr snapToGrid="0">
      <p:cViewPr varScale="1">
        <p:scale>
          <a:sx n="91" d="100"/>
          <a:sy n="91" d="100"/>
        </p:scale>
        <p:origin x="138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#1">
  <dgm:title val=""/>
  <dgm:desc val=""/>
  <dgm:catLst>
    <dgm:cat type="accent1" pri="11100"/>
  </dgm:catLst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1E515C-DA38-4B2B-88F0-010B413F135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78DA62D-DFA7-4156-99C9-25974F6E6AFF}">
      <dgm:prSet/>
      <dgm:spPr/>
      <dgm:t>
        <a:bodyPr/>
        <a:lstStyle/>
        <a:p>
          <a:r>
            <a:rPr lang="cs-CZ" b="1"/>
            <a:t>plně svéprávný pacient</a:t>
          </a:r>
          <a:endParaRPr lang="cs-CZ"/>
        </a:p>
      </dgm:t>
    </dgm:pt>
    <dgm:pt modelId="{D05EA2A1-9161-4285-BF30-E458E9E863B6}" type="parTrans" cxnId="{B29B6621-54BA-4CE5-A9E7-F0D6CB2D2BD5}">
      <dgm:prSet/>
      <dgm:spPr/>
      <dgm:t>
        <a:bodyPr/>
        <a:lstStyle/>
        <a:p>
          <a:endParaRPr lang="cs-CZ"/>
        </a:p>
      </dgm:t>
    </dgm:pt>
    <dgm:pt modelId="{41D57AB0-21B9-4500-B464-2831B478020E}" type="sibTrans" cxnId="{B29B6621-54BA-4CE5-A9E7-F0D6CB2D2BD5}">
      <dgm:prSet/>
      <dgm:spPr/>
      <dgm:t>
        <a:bodyPr/>
        <a:lstStyle/>
        <a:p>
          <a:endParaRPr lang="cs-CZ"/>
        </a:p>
      </dgm:t>
    </dgm:pt>
    <dgm:pt modelId="{520525CA-8A34-46D8-9F4D-1FBD9A1D967C}">
      <dgm:prSet/>
      <dgm:spPr/>
      <dgm:t>
        <a:bodyPr/>
        <a:lstStyle/>
        <a:p>
          <a:r>
            <a:rPr lang="cs-CZ" b="0"/>
            <a:t>pacient omezený ve svéprávnosti</a:t>
          </a:r>
          <a:endParaRPr lang="cs-CZ"/>
        </a:p>
      </dgm:t>
    </dgm:pt>
    <dgm:pt modelId="{07A64DDD-8ECE-45B4-BEF4-3D94CF92659F}" type="parTrans" cxnId="{00A90872-22E3-40CD-A214-975D397F4B4A}">
      <dgm:prSet/>
      <dgm:spPr/>
      <dgm:t>
        <a:bodyPr/>
        <a:lstStyle/>
        <a:p>
          <a:endParaRPr lang="cs-CZ"/>
        </a:p>
      </dgm:t>
    </dgm:pt>
    <dgm:pt modelId="{4D6C47F1-CCD5-461A-B59F-167D37D676B8}" type="sibTrans" cxnId="{00A90872-22E3-40CD-A214-975D397F4B4A}">
      <dgm:prSet/>
      <dgm:spPr/>
      <dgm:t>
        <a:bodyPr/>
        <a:lstStyle/>
        <a:p>
          <a:endParaRPr lang="cs-CZ"/>
        </a:p>
      </dgm:t>
    </dgm:pt>
    <dgm:pt modelId="{F51F8BD0-7853-463E-99C3-785A1FF7B5C4}">
      <dgm:prSet/>
      <dgm:spPr/>
      <dgm:t>
        <a:bodyPr/>
        <a:lstStyle/>
        <a:p>
          <a:r>
            <a:rPr lang="cs-CZ" b="0"/>
            <a:t>nezletilý pacient</a:t>
          </a:r>
          <a:endParaRPr lang="cs-CZ"/>
        </a:p>
      </dgm:t>
    </dgm:pt>
    <dgm:pt modelId="{FD2082C4-4D82-4D42-A70C-444B3B8A29A6}" type="parTrans" cxnId="{C85CBF86-B382-4257-B719-BD59474BEFFD}">
      <dgm:prSet/>
      <dgm:spPr/>
      <dgm:t>
        <a:bodyPr/>
        <a:lstStyle/>
        <a:p>
          <a:endParaRPr lang="cs-CZ"/>
        </a:p>
      </dgm:t>
    </dgm:pt>
    <dgm:pt modelId="{752E8141-FF3C-4EB7-96B3-7BEB1203D6B3}" type="sibTrans" cxnId="{C85CBF86-B382-4257-B719-BD59474BEFFD}">
      <dgm:prSet/>
      <dgm:spPr/>
      <dgm:t>
        <a:bodyPr/>
        <a:lstStyle/>
        <a:p>
          <a:endParaRPr lang="cs-CZ"/>
        </a:p>
      </dgm:t>
    </dgm:pt>
    <dgm:pt modelId="{7ACDF905-8DB4-47D9-8793-D73ACB0D4548}">
      <dgm:prSet/>
      <dgm:spPr/>
      <dgm:t>
        <a:bodyPr/>
        <a:lstStyle/>
        <a:p>
          <a:r>
            <a:rPr lang="cs-CZ" b="0"/>
            <a:t>pacient jednající v duševní poruše</a:t>
          </a:r>
          <a:endParaRPr lang="cs-CZ"/>
        </a:p>
      </dgm:t>
    </dgm:pt>
    <dgm:pt modelId="{9F492A33-A849-437E-BCB3-928D9CF6A0E7}" type="parTrans" cxnId="{A7E38A13-AE73-4F43-8A87-778CEEF71323}">
      <dgm:prSet/>
      <dgm:spPr/>
      <dgm:t>
        <a:bodyPr/>
        <a:lstStyle/>
        <a:p>
          <a:endParaRPr lang="cs-CZ"/>
        </a:p>
      </dgm:t>
    </dgm:pt>
    <dgm:pt modelId="{D371CC2E-5D5A-485B-9BD4-DA0CEFEBB505}" type="sibTrans" cxnId="{A7E38A13-AE73-4F43-8A87-778CEEF71323}">
      <dgm:prSet/>
      <dgm:spPr/>
      <dgm:t>
        <a:bodyPr/>
        <a:lstStyle/>
        <a:p>
          <a:endParaRPr lang="cs-CZ"/>
        </a:p>
      </dgm:t>
    </dgm:pt>
    <dgm:pt modelId="{0101CD89-33A5-4974-ABDD-2C0D76212B03}" type="pres">
      <dgm:prSet presAssocID="{4B1E515C-DA38-4B2B-88F0-010B413F135C}" presName="linear" presStyleCnt="0">
        <dgm:presLayoutVars>
          <dgm:animLvl val="lvl"/>
          <dgm:resizeHandles val="exact"/>
        </dgm:presLayoutVars>
      </dgm:prSet>
      <dgm:spPr/>
    </dgm:pt>
    <dgm:pt modelId="{2E5DC8E3-757B-4AB0-A9FF-9CADDC8D2793}" type="pres">
      <dgm:prSet presAssocID="{F78DA62D-DFA7-4156-99C9-25974F6E6AF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E77E892-295C-45D8-B1B9-14158D02D0DA}" type="pres">
      <dgm:prSet presAssocID="{41D57AB0-21B9-4500-B464-2831B478020E}" presName="spacer" presStyleCnt="0"/>
      <dgm:spPr/>
    </dgm:pt>
    <dgm:pt modelId="{997353CC-5571-448A-B3A6-114A9C8A4583}" type="pres">
      <dgm:prSet presAssocID="{520525CA-8A34-46D8-9F4D-1FBD9A1D967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AD8E4A6-4595-43BF-8C60-20A7DE29E72C}" type="pres">
      <dgm:prSet presAssocID="{4D6C47F1-CCD5-461A-B59F-167D37D676B8}" presName="spacer" presStyleCnt="0"/>
      <dgm:spPr/>
    </dgm:pt>
    <dgm:pt modelId="{03E0AF3E-04A8-4B06-AB05-2BBC28AE13B8}" type="pres">
      <dgm:prSet presAssocID="{F51F8BD0-7853-463E-99C3-785A1FF7B5C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FB80F30-B4D5-43D9-86AF-50C19B953F56}" type="pres">
      <dgm:prSet presAssocID="{752E8141-FF3C-4EB7-96B3-7BEB1203D6B3}" presName="spacer" presStyleCnt="0"/>
      <dgm:spPr/>
    </dgm:pt>
    <dgm:pt modelId="{C80510EF-C10E-4A56-A839-52B9C320BE6B}" type="pres">
      <dgm:prSet presAssocID="{7ACDF905-8DB4-47D9-8793-D73ACB0D454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AB7DD12-D1BC-430D-9FE7-83F8F525F8DF}" type="presOf" srcId="{7ACDF905-8DB4-47D9-8793-D73ACB0D4548}" destId="{C80510EF-C10E-4A56-A839-52B9C320BE6B}" srcOrd="0" destOrd="0" presId="urn:microsoft.com/office/officeart/2005/8/layout/vList2"/>
    <dgm:cxn modelId="{A7E38A13-AE73-4F43-8A87-778CEEF71323}" srcId="{4B1E515C-DA38-4B2B-88F0-010B413F135C}" destId="{7ACDF905-8DB4-47D9-8793-D73ACB0D4548}" srcOrd="3" destOrd="0" parTransId="{9F492A33-A849-437E-BCB3-928D9CF6A0E7}" sibTransId="{D371CC2E-5D5A-485B-9BD4-DA0CEFEBB505}"/>
    <dgm:cxn modelId="{B29B6621-54BA-4CE5-A9E7-F0D6CB2D2BD5}" srcId="{4B1E515C-DA38-4B2B-88F0-010B413F135C}" destId="{F78DA62D-DFA7-4156-99C9-25974F6E6AFF}" srcOrd="0" destOrd="0" parTransId="{D05EA2A1-9161-4285-BF30-E458E9E863B6}" sibTransId="{41D57AB0-21B9-4500-B464-2831B478020E}"/>
    <dgm:cxn modelId="{222BF82B-B3B7-4458-B97E-43C664AFDF80}" type="presOf" srcId="{4B1E515C-DA38-4B2B-88F0-010B413F135C}" destId="{0101CD89-33A5-4974-ABDD-2C0D76212B03}" srcOrd="0" destOrd="0" presId="urn:microsoft.com/office/officeart/2005/8/layout/vList2"/>
    <dgm:cxn modelId="{A9706639-C954-4C59-BEEF-D93504B7AD47}" type="presOf" srcId="{F78DA62D-DFA7-4156-99C9-25974F6E6AFF}" destId="{2E5DC8E3-757B-4AB0-A9FF-9CADDC8D2793}" srcOrd="0" destOrd="0" presId="urn:microsoft.com/office/officeart/2005/8/layout/vList2"/>
    <dgm:cxn modelId="{3E3BB03E-CC10-421A-9A59-B2168AADD2F4}" type="presOf" srcId="{520525CA-8A34-46D8-9F4D-1FBD9A1D967C}" destId="{997353CC-5571-448A-B3A6-114A9C8A4583}" srcOrd="0" destOrd="0" presId="urn:microsoft.com/office/officeart/2005/8/layout/vList2"/>
    <dgm:cxn modelId="{00A90872-22E3-40CD-A214-975D397F4B4A}" srcId="{4B1E515C-DA38-4B2B-88F0-010B413F135C}" destId="{520525CA-8A34-46D8-9F4D-1FBD9A1D967C}" srcOrd="1" destOrd="0" parTransId="{07A64DDD-8ECE-45B4-BEF4-3D94CF92659F}" sibTransId="{4D6C47F1-CCD5-461A-B59F-167D37D676B8}"/>
    <dgm:cxn modelId="{C85CBF86-B382-4257-B719-BD59474BEFFD}" srcId="{4B1E515C-DA38-4B2B-88F0-010B413F135C}" destId="{F51F8BD0-7853-463E-99C3-785A1FF7B5C4}" srcOrd="2" destOrd="0" parTransId="{FD2082C4-4D82-4D42-A70C-444B3B8A29A6}" sibTransId="{752E8141-FF3C-4EB7-96B3-7BEB1203D6B3}"/>
    <dgm:cxn modelId="{F90E3BC3-052E-41FD-8E5B-3096CC1505E8}" type="presOf" srcId="{F51F8BD0-7853-463E-99C3-785A1FF7B5C4}" destId="{03E0AF3E-04A8-4B06-AB05-2BBC28AE13B8}" srcOrd="0" destOrd="0" presId="urn:microsoft.com/office/officeart/2005/8/layout/vList2"/>
    <dgm:cxn modelId="{9DCA7C63-900C-4362-888C-8E99DD1FF127}" type="presParOf" srcId="{0101CD89-33A5-4974-ABDD-2C0D76212B03}" destId="{2E5DC8E3-757B-4AB0-A9FF-9CADDC8D2793}" srcOrd="0" destOrd="0" presId="urn:microsoft.com/office/officeart/2005/8/layout/vList2"/>
    <dgm:cxn modelId="{172A2D64-BDC8-46BE-89D9-562DFD53FAC5}" type="presParOf" srcId="{0101CD89-33A5-4974-ABDD-2C0D76212B03}" destId="{9E77E892-295C-45D8-B1B9-14158D02D0DA}" srcOrd="1" destOrd="0" presId="urn:microsoft.com/office/officeart/2005/8/layout/vList2"/>
    <dgm:cxn modelId="{0BDED5EC-BF1F-4428-938A-646420E1146C}" type="presParOf" srcId="{0101CD89-33A5-4974-ABDD-2C0D76212B03}" destId="{997353CC-5571-448A-B3A6-114A9C8A4583}" srcOrd="2" destOrd="0" presId="urn:microsoft.com/office/officeart/2005/8/layout/vList2"/>
    <dgm:cxn modelId="{B68FB209-5458-4A61-9F0C-DBA5DD0BA6E3}" type="presParOf" srcId="{0101CD89-33A5-4974-ABDD-2C0D76212B03}" destId="{6AD8E4A6-4595-43BF-8C60-20A7DE29E72C}" srcOrd="3" destOrd="0" presId="urn:microsoft.com/office/officeart/2005/8/layout/vList2"/>
    <dgm:cxn modelId="{20283424-700A-41B8-99B6-7BDFADD4D303}" type="presParOf" srcId="{0101CD89-33A5-4974-ABDD-2C0D76212B03}" destId="{03E0AF3E-04A8-4B06-AB05-2BBC28AE13B8}" srcOrd="4" destOrd="0" presId="urn:microsoft.com/office/officeart/2005/8/layout/vList2"/>
    <dgm:cxn modelId="{0363E223-BC55-4E1A-86BB-1758204AB460}" type="presParOf" srcId="{0101CD89-33A5-4974-ABDD-2C0D76212B03}" destId="{2FB80F30-B4D5-43D9-86AF-50C19B953F56}" srcOrd="5" destOrd="0" presId="urn:microsoft.com/office/officeart/2005/8/layout/vList2"/>
    <dgm:cxn modelId="{88A210F8-E999-48F1-9715-55C1FF3A242B}" type="presParOf" srcId="{0101CD89-33A5-4974-ABDD-2C0D76212B03}" destId="{C80510EF-C10E-4A56-A839-52B9C320BE6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2D0F198-BF69-46DE-AACE-51FCF3BEFD7B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54D1C6F-BAAF-43B7-8BD4-59370781297C}">
      <dgm:prSet/>
      <dgm:spPr/>
      <dgm:t>
        <a:bodyPr/>
        <a:lstStyle/>
        <a:p>
          <a:pPr algn="just"/>
          <a:r>
            <a:rPr lang="cs-CZ" dirty="0"/>
            <a:t>Pacient může pro případ, kdy by se dostal do takového zdravotního stavu, ve kterém nebude schopen vyslovit souhlas nebo nesouhlas s poskytnutím zdravotních služeb a způsobem jejich poskytnutí, tento souhlas nebo nesouhlas předem vyslovit</a:t>
          </a:r>
        </a:p>
      </dgm:t>
    </dgm:pt>
    <dgm:pt modelId="{AB782A73-FBDB-4B69-8FC5-4FD7FDEF50D7}" type="parTrans" cxnId="{6053A472-7C05-4902-ACCC-44F9FECD02E1}">
      <dgm:prSet/>
      <dgm:spPr/>
      <dgm:t>
        <a:bodyPr/>
        <a:lstStyle/>
        <a:p>
          <a:endParaRPr lang="cs-CZ"/>
        </a:p>
      </dgm:t>
    </dgm:pt>
    <dgm:pt modelId="{2EC3F296-7163-4C5D-BFD7-B5856CAAE1A2}" type="sibTrans" cxnId="{6053A472-7C05-4902-ACCC-44F9FECD02E1}">
      <dgm:prSet/>
      <dgm:spPr/>
      <dgm:t>
        <a:bodyPr/>
        <a:lstStyle/>
        <a:p>
          <a:endParaRPr lang="cs-CZ"/>
        </a:p>
      </dgm:t>
    </dgm:pt>
    <dgm:pt modelId="{0D6070DE-B9D2-44D2-B378-93DB8BD3EF4F}" type="pres">
      <dgm:prSet presAssocID="{D2D0F198-BF69-46DE-AACE-51FCF3BEFD7B}" presName="linear" presStyleCnt="0">
        <dgm:presLayoutVars>
          <dgm:animLvl val="lvl"/>
          <dgm:resizeHandles val="exact"/>
        </dgm:presLayoutVars>
      </dgm:prSet>
      <dgm:spPr/>
    </dgm:pt>
    <dgm:pt modelId="{15E5F471-D9DD-4EC1-83AD-8118EE179B2C}" type="pres">
      <dgm:prSet presAssocID="{154D1C6F-BAAF-43B7-8BD4-59370781297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679DF4B-853C-43F6-915C-5C343A547411}" type="presOf" srcId="{D2D0F198-BF69-46DE-AACE-51FCF3BEFD7B}" destId="{0D6070DE-B9D2-44D2-B378-93DB8BD3EF4F}" srcOrd="0" destOrd="0" presId="urn:microsoft.com/office/officeart/2005/8/layout/vList2"/>
    <dgm:cxn modelId="{6053A472-7C05-4902-ACCC-44F9FECD02E1}" srcId="{D2D0F198-BF69-46DE-AACE-51FCF3BEFD7B}" destId="{154D1C6F-BAAF-43B7-8BD4-59370781297C}" srcOrd="0" destOrd="0" parTransId="{AB782A73-FBDB-4B69-8FC5-4FD7FDEF50D7}" sibTransId="{2EC3F296-7163-4C5D-BFD7-B5856CAAE1A2}"/>
    <dgm:cxn modelId="{25A69C74-967B-4D7D-A594-29F5E3A11523}" type="presOf" srcId="{154D1C6F-BAAF-43B7-8BD4-59370781297C}" destId="{15E5F471-D9DD-4EC1-83AD-8118EE179B2C}" srcOrd="0" destOrd="0" presId="urn:microsoft.com/office/officeart/2005/8/layout/vList2"/>
    <dgm:cxn modelId="{99CF8CED-13E2-46B2-B58E-0DE8157C9366}" type="presParOf" srcId="{0D6070DE-B9D2-44D2-B378-93DB8BD3EF4F}" destId="{15E5F471-D9DD-4EC1-83AD-8118EE179B2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2E51198-642E-4863-AEB9-B49F072FA824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4737C1F-76BB-43FD-8FF3-D3F52BF58A41}">
      <dgm:prSet/>
      <dgm:spPr/>
      <dgm:t>
        <a:bodyPr/>
        <a:lstStyle/>
        <a:p>
          <a:r>
            <a:rPr lang="cs-CZ"/>
            <a:t>má-li ho k dispozici,</a:t>
          </a:r>
        </a:p>
      </dgm:t>
    </dgm:pt>
    <dgm:pt modelId="{4849F26B-BDB5-4906-ACA3-133DDEE2327A}" type="parTrans" cxnId="{ACFC1645-0953-42DD-9209-D59B5A6D2C38}">
      <dgm:prSet/>
      <dgm:spPr/>
      <dgm:t>
        <a:bodyPr/>
        <a:lstStyle/>
        <a:p>
          <a:endParaRPr lang="cs-CZ"/>
        </a:p>
      </dgm:t>
    </dgm:pt>
    <dgm:pt modelId="{7C8261BD-D629-45B4-BD5E-D0BB3CCCE0AD}" type="sibTrans" cxnId="{ACFC1645-0953-42DD-9209-D59B5A6D2C38}">
      <dgm:prSet/>
      <dgm:spPr/>
      <dgm:t>
        <a:bodyPr/>
        <a:lstStyle/>
        <a:p>
          <a:endParaRPr lang="cs-CZ"/>
        </a:p>
      </dgm:t>
    </dgm:pt>
    <dgm:pt modelId="{F42FDC65-4FBA-4A94-B1A2-0426C8DB4BB9}">
      <dgm:prSet/>
      <dgm:spPr/>
      <dgm:t>
        <a:bodyPr/>
        <a:lstStyle/>
        <a:p>
          <a:r>
            <a:rPr lang="cs-CZ"/>
            <a:t>za podmínky, že v době poskytování zdravotních služeb nastala předvídatelná situace, k níž se dříve vyslovené přání vztahuje, </a:t>
          </a:r>
        </a:p>
      </dgm:t>
    </dgm:pt>
    <dgm:pt modelId="{2E55C3DE-2164-40CE-B2B4-397665E54A22}" type="parTrans" cxnId="{0F3C7951-A158-4FD4-89B6-5F9C92679DEE}">
      <dgm:prSet/>
      <dgm:spPr/>
      <dgm:t>
        <a:bodyPr/>
        <a:lstStyle/>
        <a:p>
          <a:endParaRPr lang="cs-CZ"/>
        </a:p>
      </dgm:t>
    </dgm:pt>
    <dgm:pt modelId="{EADAA56C-3266-412C-AFE5-6B122BAC0A5F}" type="sibTrans" cxnId="{0F3C7951-A158-4FD4-89B6-5F9C92679DEE}">
      <dgm:prSet/>
      <dgm:spPr/>
      <dgm:t>
        <a:bodyPr/>
        <a:lstStyle/>
        <a:p>
          <a:endParaRPr lang="cs-CZ"/>
        </a:p>
      </dgm:t>
    </dgm:pt>
    <dgm:pt modelId="{05D959D3-E3F7-4674-81F2-2D3EACA06877}">
      <dgm:prSet/>
      <dgm:spPr/>
      <dgm:t>
        <a:bodyPr/>
        <a:lstStyle/>
        <a:p>
          <a:r>
            <a:rPr lang="cs-CZ"/>
            <a:t>pacient je v takovém zdravotním stavu, kdy není schopen vyslovit nový souhlas nebo nesouhlas.</a:t>
          </a:r>
        </a:p>
      </dgm:t>
    </dgm:pt>
    <dgm:pt modelId="{5C605A39-E6AB-4696-8265-9CCEEEFBBC47}" type="parTrans" cxnId="{FF3C26B6-1B38-4E66-ADED-7E4D6655B2F1}">
      <dgm:prSet/>
      <dgm:spPr/>
      <dgm:t>
        <a:bodyPr/>
        <a:lstStyle/>
        <a:p>
          <a:endParaRPr lang="cs-CZ"/>
        </a:p>
      </dgm:t>
    </dgm:pt>
    <dgm:pt modelId="{257E634A-EEF1-4813-AA81-7F124F9954F0}" type="sibTrans" cxnId="{FF3C26B6-1B38-4E66-ADED-7E4D6655B2F1}">
      <dgm:prSet/>
      <dgm:spPr/>
      <dgm:t>
        <a:bodyPr/>
        <a:lstStyle/>
        <a:p>
          <a:endParaRPr lang="cs-CZ"/>
        </a:p>
      </dgm:t>
    </dgm:pt>
    <dgm:pt modelId="{593ACF4F-94EC-484B-9E5C-8B9AF8418340}" type="pres">
      <dgm:prSet presAssocID="{D2E51198-642E-4863-AEB9-B49F072FA824}" presName="linear" presStyleCnt="0">
        <dgm:presLayoutVars>
          <dgm:animLvl val="lvl"/>
          <dgm:resizeHandles val="exact"/>
        </dgm:presLayoutVars>
      </dgm:prSet>
      <dgm:spPr/>
    </dgm:pt>
    <dgm:pt modelId="{1F66BC77-EA48-472C-9C49-1208B364DF59}" type="pres">
      <dgm:prSet presAssocID="{84737C1F-76BB-43FD-8FF3-D3F52BF58A4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059F239-6527-4970-A5CA-7EA9B9C28B4D}" type="pres">
      <dgm:prSet presAssocID="{7C8261BD-D629-45B4-BD5E-D0BB3CCCE0AD}" presName="spacer" presStyleCnt="0"/>
      <dgm:spPr/>
    </dgm:pt>
    <dgm:pt modelId="{602AB20A-4C4B-4E5C-8FC0-40719DCFDA27}" type="pres">
      <dgm:prSet presAssocID="{F42FDC65-4FBA-4A94-B1A2-0426C8DB4BB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5428EA2-A2A1-48E1-A841-B879E6A40DB0}" type="pres">
      <dgm:prSet presAssocID="{EADAA56C-3266-412C-AFE5-6B122BAC0A5F}" presName="spacer" presStyleCnt="0"/>
      <dgm:spPr/>
    </dgm:pt>
    <dgm:pt modelId="{11152AB1-1519-4B96-9500-80F08105BCFD}" type="pres">
      <dgm:prSet presAssocID="{05D959D3-E3F7-4674-81F2-2D3EACA0687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692DF22-C5C5-4626-8FCB-E0F58E552111}" type="presOf" srcId="{D2E51198-642E-4863-AEB9-B49F072FA824}" destId="{593ACF4F-94EC-484B-9E5C-8B9AF8418340}" srcOrd="0" destOrd="0" presId="urn:microsoft.com/office/officeart/2005/8/layout/vList2"/>
    <dgm:cxn modelId="{ACFC1645-0953-42DD-9209-D59B5A6D2C38}" srcId="{D2E51198-642E-4863-AEB9-B49F072FA824}" destId="{84737C1F-76BB-43FD-8FF3-D3F52BF58A41}" srcOrd="0" destOrd="0" parTransId="{4849F26B-BDB5-4906-ACA3-133DDEE2327A}" sibTransId="{7C8261BD-D629-45B4-BD5E-D0BB3CCCE0AD}"/>
    <dgm:cxn modelId="{0F3C7951-A158-4FD4-89B6-5F9C92679DEE}" srcId="{D2E51198-642E-4863-AEB9-B49F072FA824}" destId="{F42FDC65-4FBA-4A94-B1A2-0426C8DB4BB9}" srcOrd="1" destOrd="0" parTransId="{2E55C3DE-2164-40CE-B2B4-397665E54A22}" sibTransId="{EADAA56C-3266-412C-AFE5-6B122BAC0A5F}"/>
    <dgm:cxn modelId="{325F8E7B-21C3-483C-95BD-C23F7EDD613A}" type="presOf" srcId="{84737C1F-76BB-43FD-8FF3-D3F52BF58A41}" destId="{1F66BC77-EA48-472C-9C49-1208B364DF59}" srcOrd="0" destOrd="0" presId="urn:microsoft.com/office/officeart/2005/8/layout/vList2"/>
    <dgm:cxn modelId="{A97A2E9A-5C88-491E-849E-4122F6F88956}" type="presOf" srcId="{05D959D3-E3F7-4674-81F2-2D3EACA06877}" destId="{11152AB1-1519-4B96-9500-80F08105BCFD}" srcOrd="0" destOrd="0" presId="urn:microsoft.com/office/officeart/2005/8/layout/vList2"/>
    <dgm:cxn modelId="{674DC3A0-ACDE-44BE-995E-FA56DF52BCC2}" type="presOf" srcId="{F42FDC65-4FBA-4A94-B1A2-0426C8DB4BB9}" destId="{602AB20A-4C4B-4E5C-8FC0-40719DCFDA27}" srcOrd="0" destOrd="0" presId="urn:microsoft.com/office/officeart/2005/8/layout/vList2"/>
    <dgm:cxn modelId="{FF3C26B6-1B38-4E66-ADED-7E4D6655B2F1}" srcId="{D2E51198-642E-4863-AEB9-B49F072FA824}" destId="{05D959D3-E3F7-4674-81F2-2D3EACA06877}" srcOrd="2" destOrd="0" parTransId="{5C605A39-E6AB-4696-8265-9CCEEEFBBC47}" sibTransId="{257E634A-EEF1-4813-AA81-7F124F9954F0}"/>
    <dgm:cxn modelId="{F4A95E50-FCC7-42D9-A360-C667DAA9B1E1}" type="presParOf" srcId="{593ACF4F-94EC-484B-9E5C-8B9AF8418340}" destId="{1F66BC77-EA48-472C-9C49-1208B364DF59}" srcOrd="0" destOrd="0" presId="urn:microsoft.com/office/officeart/2005/8/layout/vList2"/>
    <dgm:cxn modelId="{2E6AE4A3-08FB-4E87-B295-3D0C47868991}" type="presParOf" srcId="{593ACF4F-94EC-484B-9E5C-8B9AF8418340}" destId="{8059F239-6527-4970-A5CA-7EA9B9C28B4D}" srcOrd="1" destOrd="0" presId="urn:microsoft.com/office/officeart/2005/8/layout/vList2"/>
    <dgm:cxn modelId="{A5FDD79B-3BD6-4DC3-AE7D-8DDF93ECF3C7}" type="presParOf" srcId="{593ACF4F-94EC-484B-9E5C-8B9AF8418340}" destId="{602AB20A-4C4B-4E5C-8FC0-40719DCFDA27}" srcOrd="2" destOrd="0" presId="urn:microsoft.com/office/officeart/2005/8/layout/vList2"/>
    <dgm:cxn modelId="{2B2E187B-188D-4DE7-993A-F62A993BCDD9}" type="presParOf" srcId="{593ACF4F-94EC-484B-9E5C-8B9AF8418340}" destId="{F5428EA2-A2A1-48E1-A841-B879E6A40DB0}" srcOrd="3" destOrd="0" presId="urn:microsoft.com/office/officeart/2005/8/layout/vList2"/>
    <dgm:cxn modelId="{014632B7-3955-4A54-8DBD-67DD21802F59}" type="presParOf" srcId="{593ACF4F-94EC-484B-9E5C-8B9AF8418340}" destId="{11152AB1-1519-4B96-9500-80F08105BCF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64EAABD-2199-47D5-A0F5-8A35BBAD3922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95A3FE1-E383-4C2A-9248-968C1436F461}">
      <dgm:prSet/>
      <dgm:spPr/>
      <dgm:t>
        <a:bodyPr/>
        <a:lstStyle/>
        <a:p>
          <a:r>
            <a:rPr lang="cs-CZ"/>
            <a:t>Bude respektováno jen takové dříve vyslovené přání, které bylo učiněno</a:t>
          </a:r>
        </a:p>
      </dgm:t>
    </dgm:pt>
    <dgm:pt modelId="{18394244-CCF4-4252-9A17-58E34E09D235}" type="parTrans" cxnId="{8D0449AF-C4C9-40CA-85DF-44243F8C1BC0}">
      <dgm:prSet/>
      <dgm:spPr/>
      <dgm:t>
        <a:bodyPr/>
        <a:lstStyle/>
        <a:p>
          <a:endParaRPr lang="cs-CZ"/>
        </a:p>
      </dgm:t>
    </dgm:pt>
    <dgm:pt modelId="{817E2CFF-EE91-4388-BC18-2D04046B6182}" type="sibTrans" cxnId="{8D0449AF-C4C9-40CA-85DF-44243F8C1BC0}">
      <dgm:prSet/>
      <dgm:spPr/>
      <dgm:t>
        <a:bodyPr/>
        <a:lstStyle/>
        <a:p>
          <a:endParaRPr lang="cs-CZ"/>
        </a:p>
      </dgm:t>
    </dgm:pt>
    <dgm:pt modelId="{D5BE21EF-0084-45B7-A934-45A1CD269E3C}">
      <dgm:prSet/>
      <dgm:spPr/>
      <dgm:t>
        <a:bodyPr/>
        <a:lstStyle/>
        <a:p>
          <a:r>
            <a:rPr lang="cs-CZ" u="sng"/>
            <a:t>na základě písemného poučení pacienta o důsledcích jeho rozhodnutí</a:t>
          </a:r>
          <a:r>
            <a:rPr lang="cs-CZ"/>
            <a:t>,</a:t>
          </a:r>
        </a:p>
      </dgm:t>
    </dgm:pt>
    <dgm:pt modelId="{D12CF6BB-FE31-4EB3-93BE-D436495D81ED}" type="parTrans" cxnId="{E1CB3EB7-203E-428D-854F-3C41296C5B84}">
      <dgm:prSet/>
      <dgm:spPr/>
      <dgm:t>
        <a:bodyPr/>
        <a:lstStyle/>
        <a:p>
          <a:endParaRPr lang="cs-CZ"/>
        </a:p>
      </dgm:t>
    </dgm:pt>
    <dgm:pt modelId="{6394C314-7B02-4731-AED4-AE53365C2585}" type="sibTrans" cxnId="{E1CB3EB7-203E-428D-854F-3C41296C5B84}">
      <dgm:prSet/>
      <dgm:spPr/>
      <dgm:t>
        <a:bodyPr/>
        <a:lstStyle/>
        <a:p>
          <a:endParaRPr lang="cs-CZ"/>
        </a:p>
      </dgm:t>
    </dgm:pt>
    <dgm:pt modelId="{6F05020F-8DDB-4502-B581-ED58F2DE130F}">
      <dgm:prSet/>
      <dgm:spPr/>
      <dgm:t>
        <a:bodyPr/>
        <a:lstStyle/>
        <a:p>
          <a:r>
            <a:rPr lang="cs-CZ"/>
            <a:t>a to lékařem v oboru všeobecné praktické lékařství, u něhož je pacient registrován, </a:t>
          </a:r>
        </a:p>
      </dgm:t>
    </dgm:pt>
    <dgm:pt modelId="{93034069-DD27-4F1F-AA9C-F27EB67BC472}" type="parTrans" cxnId="{51340F79-DA2D-4336-9E03-3A4241D442F9}">
      <dgm:prSet/>
      <dgm:spPr/>
      <dgm:t>
        <a:bodyPr/>
        <a:lstStyle/>
        <a:p>
          <a:endParaRPr lang="cs-CZ"/>
        </a:p>
      </dgm:t>
    </dgm:pt>
    <dgm:pt modelId="{2A341F48-324A-4134-B8C0-7450C13FF25F}" type="sibTrans" cxnId="{51340F79-DA2D-4336-9E03-3A4241D442F9}">
      <dgm:prSet/>
      <dgm:spPr/>
      <dgm:t>
        <a:bodyPr/>
        <a:lstStyle/>
        <a:p>
          <a:endParaRPr lang="cs-CZ"/>
        </a:p>
      </dgm:t>
    </dgm:pt>
    <dgm:pt modelId="{95ACBE4F-CC2B-4456-B4D2-4701F834BB65}">
      <dgm:prSet/>
      <dgm:spPr/>
      <dgm:t>
        <a:bodyPr/>
        <a:lstStyle/>
        <a:p>
          <a:r>
            <a:rPr lang="cs-CZ"/>
            <a:t>nebo jiným ošetřujícím lékařem v oboru zdravotní péče, s níž dříve vyslovené přání souvisí. </a:t>
          </a:r>
        </a:p>
      </dgm:t>
    </dgm:pt>
    <dgm:pt modelId="{39D109C2-D22A-4E73-A5F2-AE8DE13AC93B}" type="parTrans" cxnId="{6487F223-FFA5-49AF-9B88-63856B289BC6}">
      <dgm:prSet/>
      <dgm:spPr/>
      <dgm:t>
        <a:bodyPr/>
        <a:lstStyle/>
        <a:p>
          <a:endParaRPr lang="cs-CZ"/>
        </a:p>
      </dgm:t>
    </dgm:pt>
    <dgm:pt modelId="{D0888843-578D-4DC1-B857-1F08DD40DA91}" type="sibTrans" cxnId="{6487F223-FFA5-49AF-9B88-63856B289BC6}">
      <dgm:prSet/>
      <dgm:spPr/>
      <dgm:t>
        <a:bodyPr/>
        <a:lstStyle/>
        <a:p>
          <a:endParaRPr lang="cs-CZ"/>
        </a:p>
      </dgm:t>
    </dgm:pt>
    <dgm:pt modelId="{F52E3B3C-66F1-4293-AB2B-6518CE034ADB}">
      <dgm:prSet/>
      <dgm:spPr/>
      <dgm:t>
        <a:bodyPr/>
        <a:lstStyle/>
        <a:p>
          <a:r>
            <a:rPr lang="cs-CZ"/>
            <a:t>Dříve vyslovené přání musí mít písemnou formu a musí být opatřeno úředně ověřeným podpisem pacienta. Součástí dříve vysloveného přání je písemné poučení  ošetřujícího lékaře.</a:t>
          </a:r>
        </a:p>
      </dgm:t>
    </dgm:pt>
    <dgm:pt modelId="{96CD06E7-2A4F-43B0-B821-56D6D0AEDBB7}" type="parTrans" cxnId="{92F4DA14-29C3-4AD0-BA51-6293CC2C264A}">
      <dgm:prSet/>
      <dgm:spPr/>
      <dgm:t>
        <a:bodyPr/>
        <a:lstStyle/>
        <a:p>
          <a:endParaRPr lang="cs-CZ"/>
        </a:p>
      </dgm:t>
    </dgm:pt>
    <dgm:pt modelId="{F67FBCA0-DACC-45C0-BC11-4109D0576F4E}" type="sibTrans" cxnId="{92F4DA14-29C3-4AD0-BA51-6293CC2C264A}">
      <dgm:prSet/>
      <dgm:spPr/>
      <dgm:t>
        <a:bodyPr/>
        <a:lstStyle/>
        <a:p>
          <a:endParaRPr lang="cs-CZ"/>
        </a:p>
      </dgm:t>
    </dgm:pt>
    <dgm:pt modelId="{7425362F-DED0-403C-8880-E3CC68657AB3}" type="pres">
      <dgm:prSet presAssocID="{E64EAABD-2199-47D5-A0F5-8A35BBAD3922}" presName="linear" presStyleCnt="0">
        <dgm:presLayoutVars>
          <dgm:animLvl val="lvl"/>
          <dgm:resizeHandles val="exact"/>
        </dgm:presLayoutVars>
      </dgm:prSet>
      <dgm:spPr/>
    </dgm:pt>
    <dgm:pt modelId="{FA9B9884-4366-4C37-8D69-E5E1CAAEB432}" type="pres">
      <dgm:prSet presAssocID="{995A3FE1-E383-4C2A-9248-968C1436F46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8BFB313-7852-4D89-B57B-ACA024673333}" type="pres">
      <dgm:prSet presAssocID="{995A3FE1-E383-4C2A-9248-968C1436F461}" presName="childText" presStyleLbl="revTx" presStyleIdx="0" presStyleCnt="1">
        <dgm:presLayoutVars>
          <dgm:bulletEnabled val="1"/>
        </dgm:presLayoutVars>
      </dgm:prSet>
      <dgm:spPr/>
    </dgm:pt>
    <dgm:pt modelId="{ABF2DA80-C994-4BAD-9242-D239B9846FEF}" type="pres">
      <dgm:prSet presAssocID="{F52E3B3C-66F1-4293-AB2B-6518CE034AD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2F4DA14-29C3-4AD0-BA51-6293CC2C264A}" srcId="{E64EAABD-2199-47D5-A0F5-8A35BBAD3922}" destId="{F52E3B3C-66F1-4293-AB2B-6518CE034ADB}" srcOrd="1" destOrd="0" parTransId="{96CD06E7-2A4F-43B0-B821-56D6D0AEDBB7}" sibTransId="{F67FBCA0-DACC-45C0-BC11-4109D0576F4E}"/>
    <dgm:cxn modelId="{6487F223-FFA5-49AF-9B88-63856B289BC6}" srcId="{D5BE21EF-0084-45B7-A934-45A1CD269E3C}" destId="{95ACBE4F-CC2B-4456-B4D2-4701F834BB65}" srcOrd="1" destOrd="0" parTransId="{39D109C2-D22A-4E73-A5F2-AE8DE13AC93B}" sibTransId="{D0888843-578D-4DC1-B857-1F08DD40DA91}"/>
    <dgm:cxn modelId="{5AC06E36-2508-4C62-BA83-4156E4758713}" type="presOf" srcId="{D5BE21EF-0084-45B7-A934-45A1CD269E3C}" destId="{08BFB313-7852-4D89-B57B-ACA024673333}" srcOrd="0" destOrd="0" presId="urn:microsoft.com/office/officeart/2005/8/layout/vList2"/>
    <dgm:cxn modelId="{51340F79-DA2D-4336-9E03-3A4241D442F9}" srcId="{D5BE21EF-0084-45B7-A934-45A1CD269E3C}" destId="{6F05020F-8DDB-4502-B581-ED58F2DE130F}" srcOrd="0" destOrd="0" parTransId="{93034069-DD27-4F1F-AA9C-F27EB67BC472}" sibTransId="{2A341F48-324A-4134-B8C0-7450C13FF25F}"/>
    <dgm:cxn modelId="{8A47A5A7-8CA8-4EAE-8CCD-8200E3D55359}" type="presOf" srcId="{F52E3B3C-66F1-4293-AB2B-6518CE034ADB}" destId="{ABF2DA80-C994-4BAD-9242-D239B9846FEF}" srcOrd="0" destOrd="0" presId="urn:microsoft.com/office/officeart/2005/8/layout/vList2"/>
    <dgm:cxn modelId="{8D0449AF-C4C9-40CA-85DF-44243F8C1BC0}" srcId="{E64EAABD-2199-47D5-A0F5-8A35BBAD3922}" destId="{995A3FE1-E383-4C2A-9248-968C1436F461}" srcOrd="0" destOrd="0" parTransId="{18394244-CCF4-4252-9A17-58E34E09D235}" sibTransId="{817E2CFF-EE91-4388-BC18-2D04046B6182}"/>
    <dgm:cxn modelId="{BE5E3DB6-07B6-4098-B659-5E2E6BCAB8FA}" type="presOf" srcId="{6F05020F-8DDB-4502-B581-ED58F2DE130F}" destId="{08BFB313-7852-4D89-B57B-ACA024673333}" srcOrd="0" destOrd="1" presId="urn:microsoft.com/office/officeart/2005/8/layout/vList2"/>
    <dgm:cxn modelId="{E1CB3EB7-203E-428D-854F-3C41296C5B84}" srcId="{995A3FE1-E383-4C2A-9248-968C1436F461}" destId="{D5BE21EF-0084-45B7-A934-45A1CD269E3C}" srcOrd="0" destOrd="0" parTransId="{D12CF6BB-FE31-4EB3-93BE-D436495D81ED}" sibTransId="{6394C314-7B02-4731-AED4-AE53365C2585}"/>
    <dgm:cxn modelId="{FF96F5CC-B811-444B-ABB0-B989470A628E}" type="presOf" srcId="{95ACBE4F-CC2B-4456-B4D2-4701F834BB65}" destId="{08BFB313-7852-4D89-B57B-ACA024673333}" srcOrd="0" destOrd="2" presId="urn:microsoft.com/office/officeart/2005/8/layout/vList2"/>
    <dgm:cxn modelId="{5474EAEC-E632-4943-9B2D-1B0E3A476F15}" type="presOf" srcId="{995A3FE1-E383-4C2A-9248-968C1436F461}" destId="{FA9B9884-4366-4C37-8D69-E5E1CAAEB432}" srcOrd="0" destOrd="0" presId="urn:microsoft.com/office/officeart/2005/8/layout/vList2"/>
    <dgm:cxn modelId="{B5DFDFF1-A1B4-4A6F-935F-97633C6D1A08}" type="presOf" srcId="{E64EAABD-2199-47D5-A0F5-8A35BBAD3922}" destId="{7425362F-DED0-403C-8880-E3CC68657AB3}" srcOrd="0" destOrd="0" presId="urn:microsoft.com/office/officeart/2005/8/layout/vList2"/>
    <dgm:cxn modelId="{A4AD3307-B3F1-4890-BAC0-033F80D7446E}" type="presParOf" srcId="{7425362F-DED0-403C-8880-E3CC68657AB3}" destId="{FA9B9884-4366-4C37-8D69-E5E1CAAEB432}" srcOrd="0" destOrd="0" presId="urn:microsoft.com/office/officeart/2005/8/layout/vList2"/>
    <dgm:cxn modelId="{218B8887-DB23-4BBB-8FC3-87A3493E1709}" type="presParOf" srcId="{7425362F-DED0-403C-8880-E3CC68657AB3}" destId="{08BFB313-7852-4D89-B57B-ACA024673333}" srcOrd="1" destOrd="0" presId="urn:microsoft.com/office/officeart/2005/8/layout/vList2"/>
    <dgm:cxn modelId="{B013CAAF-7651-4B36-A12F-436BC8938A75}" type="presParOf" srcId="{7425362F-DED0-403C-8880-E3CC68657AB3}" destId="{ABF2DA80-C994-4BAD-9242-D239B9846FE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CC01151-F9EE-4FF3-8758-443B70C9F768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FA82D66-2CA7-4ACB-8B7C-DBE3896C7DE4}">
      <dgm:prSet/>
      <dgm:spPr/>
      <dgm:t>
        <a:bodyPr/>
        <a:lstStyle/>
        <a:p>
          <a:r>
            <a:rPr lang="cs-CZ"/>
            <a:t>není třeba respektovat, pokud od doby jeho vyslovení došlo v poskytování zdravotních služeb, k nimž se toto přání vztahuje, k takovému vývoji, že lze důvodně předpokládat, že by pacient vyslovil souhlas s jejich poskytnutím</a:t>
          </a:r>
        </a:p>
      </dgm:t>
    </dgm:pt>
    <dgm:pt modelId="{44549C49-7405-4D9B-843B-3839C24CE64D}" type="parTrans" cxnId="{FB88AEF4-65C7-40D3-9E19-C192997BE456}">
      <dgm:prSet/>
      <dgm:spPr/>
      <dgm:t>
        <a:bodyPr/>
        <a:lstStyle/>
        <a:p>
          <a:endParaRPr lang="cs-CZ"/>
        </a:p>
      </dgm:t>
    </dgm:pt>
    <dgm:pt modelId="{CD801D73-A72A-49F7-90A2-B9AAB2FC143A}" type="sibTrans" cxnId="{FB88AEF4-65C7-40D3-9E19-C192997BE456}">
      <dgm:prSet/>
      <dgm:spPr/>
      <dgm:t>
        <a:bodyPr/>
        <a:lstStyle/>
        <a:p>
          <a:endParaRPr lang="cs-CZ"/>
        </a:p>
      </dgm:t>
    </dgm:pt>
    <dgm:pt modelId="{67081F33-B13E-44CB-A5F1-3C523FBD23DD}">
      <dgm:prSet/>
      <dgm:spPr/>
      <dgm:t>
        <a:bodyPr/>
        <a:lstStyle/>
        <a:p>
          <a:r>
            <a:rPr lang="cs-CZ"/>
            <a:t>nelze respektovat, pokud nabádá k takovým postupům, jejichž výsledkem je aktivní způsobení smrti</a:t>
          </a:r>
        </a:p>
      </dgm:t>
    </dgm:pt>
    <dgm:pt modelId="{6CF58275-E84B-402E-A0C4-7F5C27CCCE03}" type="parTrans" cxnId="{35E0DD18-B9C0-406C-8DE7-D3FAF7B000D3}">
      <dgm:prSet/>
      <dgm:spPr/>
      <dgm:t>
        <a:bodyPr/>
        <a:lstStyle/>
        <a:p>
          <a:endParaRPr lang="cs-CZ"/>
        </a:p>
      </dgm:t>
    </dgm:pt>
    <dgm:pt modelId="{CF9FBE96-B315-4357-91A2-7B24696D0483}" type="sibTrans" cxnId="{35E0DD18-B9C0-406C-8DE7-D3FAF7B000D3}">
      <dgm:prSet/>
      <dgm:spPr/>
      <dgm:t>
        <a:bodyPr/>
        <a:lstStyle/>
        <a:p>
          <a:endParaRPr lang="cs-CZ"/>
        </a:p>
      </dgm:t>
    </dgm:pt>
    <dgm:pt modelId="{5E1ED060-1673-4E6A-BA2D-A1CF17289E0B}">
      <dgm:prSet/>
      <dgm:spPr/>
      <dgm:t>
        <a:bodyPr/>
        <a:lstStyle/>
        <a:p>
          <a:r>
            <a:rPr lang="cs-CZ"/>
            <a:t>nelze respektovat, pokud by jeho splnění mohlo ohrozit jiné osoby</a:t>
          </a:r>
        </a:p>
      </dgm:t>
    </dgm:pt>
    <dgm:pt modelId="{E3983805-3686-47F5-AC10-B0544196FE25}" type="parTrans" cxnId="{D6C7CC6F-2617-418F-B226-F180CF9BFA30}">
      <dgm:prSet/>
      <dgm:spPr/>
      <dgm:t>
        <a:bodyPr/>
        <a:lstStyle/>
        <a:p>
          <a:endParaRPr lang="cs-CZ"/>
        </a:p>
      </dgm:t>
    </dgm:pt>
    <dgm:pt modelId="{E0D6C6D8-66E9-4229-972A-BFCD6BCD9401}" type="sibTrans" cxnId="{D6C7CC6F-2617-418F-B226-F180CF9BFA30}">
      <dgm:prSet/>
      <dgm:spPr/>
      <dgm:t>
        <a:bodyPr/>
        <a:lstStyle/>
        <a:p>
          <a:endParaRPr lang="cs-CZ"/>
        </a:p>
      </dgm:t>
    </dgm:pt>
    <dgm:pt modelId="{BAA88438-47DE-40B1-80E6-C3D173E10116}">
      <dgm:prSet/>
      <dgm:spPr/>
      <dgm:t>
        <a:bodyPr/>
        <a:lstStyle/>
        <a:p>
          <a:r>
            <a:rPr lang="cs-CZ"/>
            <a:t>nelze respektovat, pokud byly v době, kdy poskytovatel neměl k dispozici dříve vyslovené přání, započaty takové zdravotní výkony, jejichž přerušení by vedlo k aktivnímu způsobení smrti. </a:t>
          </a:r>
        </a:p>
      </dgm:t>
    </dgm:pt>
    <dgm:pt modelId="{55112239-E17A-4FD5-851C-B8FD84404F0F}" type="parTrans" cxnId="{CA9B2502-99F4-4CC4-8A9C-7624A6ECBAD0}">
      <dgm:prSet/>
      <dgm:spPr/>
      <dgm:t>
        <a:bodyPr/>
        <a:lstStyle/>
        <a:p>
          <a:endParaRPr lang="cs-CZ"/>
        </a:p>
      </dgm:t>
    </dgm:pt>
    <dgm:pt modelId="{70A40FEC-B212-436D-A195-6068EFDC9D33}" type="sibTrans" cxnId="{CA9B2502-99F4-4CC4-8A9C-7624A6ECBAD0}">
      <dgm:prSet/>
      <dgm:spPr/>
      <dgm:t>
        <a:bodyPr/>
        <a:lstStyle/>
        <a:p>
          <a:endParaRPr lang="cs-CZ"/>
        </a:p>
      </dgm:t>
    </dgm:pt>
    <dgm:pt modelId="{FCE86D04-A73B-4197-9750-E8281C10C288}" type="pres">
      <dgm:prSet presAssocID="{8CC01151-F9EE-4FF3-8758-443B70C9F768}" presName="linear" presStyleCnt="0">
        <dgm:presLayoutVars>
          <dgm:animLvl val="lvl"/>
          <dgm:resizeHandles val="exact"/>
        </dgm:presLayoutVars>
      </dgm:prSet>
      <dgm:spPr/>
    </dgm:pt>
    <dgm:pt modelId="{3239CE50-8EA2-4C05-80C5-2925EA8348D8}" type="pres">
      <dgm:prSet presAssocID="{2FA82D66-2CA7-4ACB-8B7C-DBE3896C7DE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B1FCC91-E02F-4977-9623-66293C628CDC}" type="pres">
      <dgm:prSet presAssocID="{CD801D73-A72A-49F7-90A2-B9AAB2FC143A}" presName="spacer" presStyleCnt="0"/>
      <dgm:spPr/>
    </dgm:pt>
    <dgm:pt modelId="{B3CA3535-2BDF-4ADF-B1C5-8F1FC8E6CC00}" type="pres">
      <dgm:prSet presAssocID="{67081F33-B13E-44CB-A5F1-3C523FBD23D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0CA4B4F-7207-41C5-8026-98B22C65696C}" type="pres">
      <dgm:prSet presAssocID="{CF9FBE96-B315-4357-91A2-7B24696D0483}" presName="spacer" presStyleCnt="0"/>
      <dgm:spPr/>
    </dgm:pt>
    <dgm:pt modelId="{D2D51878-B93B-4A4D-A541-531351D32952}" type="pres">
      <dgm:prSet presAssocID="{5E1ED060-1673-4E6A-BA2D-A1CF17289E0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E2BAEA0-28E5-49BA-B6D4-D6C1B6964097}" type="pres">
      <dgm:prSet presAssocID="{E0D6C6D8-66E9-4229-972A-BFCD6BCD9401}" presName="spacer" presStyleCnt="0"/>
      <dgm:spPr/>
    </dgm:pt>
    <dgm:pt modelId="{DF4371DD-0361-4950-9DB7-2F1511ECF94F}" type="pres">
      <dgm:prSet presAssocID="{BAA88438-47DE-40B1-80E6-C3D173E1011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A9B2502-99F4-4CC4-8A9C-7624A6ECBAD0}" srcId="{8CC01151-F9EE-4FF3-8758-443B70C9F768}" destId="{BAA88438-47DE-40B1-80E6-C3D173E10116}" srcOrd="3" destOrd="0" parTransId="{55112239-E17A-4FD5-851C-B8FD84404F0F}" sibTransId="{70A40FEC-B212-436D-A195-6068EFDC9D33}"/>
    <dgm:cxn modelId="{35E0DD18-B9C0-406C-8DE7-D3FAF7B000D3}" srcId="{8CC01151-F9EE-4FF3-8758-443B70C9F768}" destId="{67081F33-B13E-44CB-A5F1-3C523FBD23DD}" srcOrd="1" destOrd="0" parTransId="{6CF58275-E84B-402E-A0C4-7F5C27CCCE03}" sibTransId="{CF9FBE96-B315-4357-91A2-7B24696D0483}"/>
    <dgm:cxn modelId="{15F6902B-9939-4AB5-AEB5-B80027A21078}" type="presOf" srcId="{67081F33-B13E-44CB-A5F1-3C523FBD23DD}" destId="{B3CA3535-2BDF-4ADF-B1C5-8F1FC8E6CC00}" srcOrd="0" destOrd="0" presId="urn:microsoft.com/office/officeart/2005/8/layout/vList2"/>
    <dgm:cxn modelId="{AD324D36-61BE-4A4B-927F-972C59FA3E24}" type="presOf" srcId="{BAA88438-47DE-40B1-80E6-C3D173E10116}" destId="{DF4371DD-0361-4950-9DB7-2F1511ECF94F}" srcOrd="0" destOrd="0" presId="urn:microsoft.com/office/officeart/2005/8/layout/vList2"/>
    <dgm:cxn modelId="{47B23962-3553-4B87-A1F0-604FE0FF3EC0}" type="presOf" srcId="{2FA82D66-2CA7-4ACB-8B7C-DBE3896C7DE4}" destId="{3239CE50-8EA2-4C05-80C5-2925EA8348D8}" srcOrd="0" destOrd="0" presId="urn:microsoft.com/office/officeart/2005/8/layout/vList2"/>
    <dgm:cxn modelId="{D6C7CC6F-2617-418F-B226-F180CF9BFA30}" srcId="{8CC01151-F9EE-4FF3-8758-443B70C9F768}" destId="{5E1ED060-1673-4E6A-BA2D-A1CF17289E0B}" srcOrd="2" destOrd="0" parTransId="{E3983805-3686-47F5-AC10-B0544196FE25}" sibTransId="{E0D6C6D8-66E9-4229-972A-BFCD6BCD9401}"/>
    <dgm:cxn modelId="{7332ADAA-A5D0-469A-B414-FCD09216CD11}" type="presOf" srcId="{5E1ED060-1673-4E6A-BA2D-A1CF17289E0B}" destId="{D2D51878-B93B-4A4D-A541-531351D32952}" srcOrd="0" destOrd="0" presId="urn:microsoft.com/office/officeart/2005/8/layout/vList2"/>
    <dgm:cxn modelId="{F204D4C4-5BA9-43C8-86DC-FCC96A1EFB41}" type="presOf" srcId="{8CC01151-F9EE-4FF3-8758-443B70C9F768}" destId="{FCE86D04-A73B-4197-9750-E8281C10C288}" srcOrd="0" destOrd="0" presId="urn:microsoft.com/office/officeart/2005/8/layout/vList2"/>
    <dgm:cxn modelId="{FB88AEF4-65C7-40D3-9E19-C192997BE456}" srcId="{8CC01151-F9EE-4FF3-8758-443B70C9F768}" destId="{2FA82D66-2CA7-4ACB-8B7C-DBE3896C7DE4}" srcOrd="0" destOrd="0" parTransId="{44549C49-7405-4D9B-843B-3839C24CE64D}" sibTransId="{CD801D73-A72A-49F7-90A2-B9AAB2FC143A}"/>
    <dgm:cxn modelId="{5B9E909C-2B1A-4BC8-943B-77F3111022EB}" type="presParOf" srcId="{FCE86D04-A73B-4197-9750-E8281C10C288}" destId="{3239CE50-8EA2-4C05-80C5-2925EA8348D8}" srcOrd="0" destOrd="0" presId="urn:microsoft.com/office/officeart/2005/8/layout/vList2"/>
    <dgm:cxn modelId="{0B2110C9-BFD5-4835-8501-FE64ED6103F7}" type="presParOf" srcId="{FCE86D04-A73B-4197-9750-E8281C10C288}" destId="{DB1FCC91-E02F-4977-9623-66293C628CDC}" srcOrd="1" destOrd="0" presId="urn:microsoft.com/office/officeart/2005/8/layout/vList2"/>
    <dgm:cxn modelId="{29FA7E0A-C70B-4782-BDA5-D5F8ACAD4DCE}" type="presParOf" srcId="{FCE86D04-A73B-4197-9750-E8281C10C288}" destId="{B3CA3535-2BDF-4ADF-B1C5-8F1FC8E6CC00}" srcOrd="2" destOrd="0" presId="urn:microsoft.com/office/officeart/2005/8/layout/vList2"/>
    <dgm:cxn modelId="{4C988881-347E-45F2-8E5D-05503AA64E63}" type="presParOf" srcId="{FCE86D04-A73B-4197-9750-E8281C10C288}" destId="{20CA4B4F-7207-41C5-8026-98B22C65696C}" srcOrd="3" destOrd="0" presId="urn:microsoft.com/office/officeart/2005/8/layout/vList2"/>
    <dgm:cxn modelId="{DE17E154-E9CD-4A35-AB12-05D768847F96}" type="presParOf" srcId="{FCE86D04-A73B-4197-9750-E8281C10C288}" destId="{D2D51878-B93B-4A4D-A541-531351D32952}" srcOrd="4" destOrd="0" presId="urn:microsoft.com/office/officeart/2005/8/layout/vList2"/>
    <dgm:cxn modelId="{439A509D-A390-44F2-9313-7F009059B337}" type="presParOf" srcId="{FCE86D04-A73B-4197-9750-E8281C10C288}" destId="{EE2BAEA0-28E5-49BA-B6D4-D6C1B6964097}" srcOrd="5" destOrd="0" presId="urn:microsoft.com/office/officeart/2005/8/layout/vList2"/>
    <dgm:cxn modelId="{53E1372D-83D0-46B8-AE5A-1A06D8BB9A7D}" type="presParOf" srcId="{FCE86D04-A73B-4197-9750-E8281C10C288}" destId="{DF4371DD-0361-4950-9DB7-2F1511ECF94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6A466D5-9576-41A4-94B7-74AF42F22F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64ABDF49-860A-47FB-94C1-DB40FB7C8AE2}">
      <dgm:prSet/>
      <dgm:spPr/>
      <dgm:t>
        <a:bodyPr/>
        <a:lstStyle/>
        <a:p>
          <a:r>
            <a:rPr lang="cs-CZ" b="0"/>
            <a:t>Dříve platnost je 5 let – zrušeno nálezem ÚS</a:t>
          </a:r>
          <a:endParaRPr lang="cs-CZ"/>
        </a:p>
      </dgm:t>
    </dgm:pt>
    <dgm:pt modelId="{D6955ADE-D73C-4B74-9394-FA27B899FEC7}" type="parTrans" cxnId="{E23A7C57-5EBA-48D8-BD20-6EF95E207166}">
      <dgm:prSet/>
      <dgm:spPr/>
      <dgm:t>
        <a:bodyPr/>
        <a:lstStyle/>
        <a:p>
          <a:endParaRPr lang="cs-CZ"/>
        </a:p>
      </dgm:t>
    </dgm:pt>
    <dgm:pt modelId="{80D865BA-BE36-4B64-9A2E-11AA27BC2B3C}" type="sibTrans" cxnId="{E23A7C57-5EBA-48D8-BD20-6EF95E207166}">
      <dgm:prSet/>
      <dgm:spPr/>
      <dgm:t>
        <a:bodyPr/>
        <a:lstStyle/>
        <a:p>
          <a:endParaRPr lang="cs-CZ"/>
        </a:p>
      </dgm:t>
    </dgm:pt>
    <dgm:pt modelId="{DD498880-3A1F-4269-A2EA-50996429F700}">
      <dgm:prSet/>
      <dgm:spPr/>
      <dgm:t>
        <a:bodyPr/>
        <a:lstStyle/>
        <a:p>
          <a:r>
            <a:rPr lang="cs-CZ" b="0"/>
            <a:t>Nelze vyslovit u nezletilých a pacientů omezených ve svéprávnosti</a:t>
          </a:r>
          <a:endParaRPr lang="cs-CZ"/>
        </a:p>
      </dgm:t>
    </dgm:pt>
    <dgm:pt modelId="{CA86A0F8-35F3-4D87-A0C2-CE540F908826}" type="parTrans" cxnId="{D30F054C-F66C-4623-9A3E-EE2D0FA13CFD}">
      <dgm:prSet/>
      <dgm:spPr/>
      <dgm:t>
        <a:bodyPr/>
        <a:lstStyle/>
        <a:p>
          <a:endParaRPr lang="cs-CZ"/>
        </a:p>
      </dgm:t>
    </dgm:pt>
    <dgm:pt modelId="{8FFD3886-7015-4768-83EF-DD229FB6010A}" type="sibTrans" cxnId="{D30F054C-F66C-4623-9A3E-EE2D0FA13CFD}">
      <dgm:prSet/>
      <dgm:spPr/>
      <dgm:t>
        <a:bodyPr/>
        <a:lstStyle/>
        <a:p>
          <a:endParaRPr lang="cs-CZ"/>
        </a:p>
      </dgm:t>
    </dgm:pt>
    <dgm:pt modelId="{D6406E26-5179-4726-85EF-6CBBBE8F194E}" type="pres">
      <dgm:prSet presAssocID="{66A466D5-9576-41A4-94B7-74AF42F22F37}" presName="linear" presStyleCnt="0">
        <dgm:presLayoutVars>
          <dgm:animLvl val="lvl"/>
          <dgm:resizeHandles val="exact"/>
        </dgm:presLayoutVars>
      </dgm:prSet>
      <dgm:spPr/>
    </dgm:pt>
    <dgm:pt modelId="{EE443462-5C03-45C4-88FE-B62F8A0E7962}" type="pres">
      <dgm:prSet presAssocID="{64ABDF49-860A-47FB-94C1-DB40FB7C8AE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6252263-F2F5-4870-BC2A-B8353FF0FA3A}" type="pres">
      <dgm:prSet presAssocID="{80D865BA-BE36-4B64-9A2E-11AA27BC2B3C}" presName="spacer" presStyleCnt="0"/>
      <dgm:spPr/>
    </dgm:pt>
    <dgm:pt modelId="{159E26CC-9FB7-4F5F-A254-FB1CB3C4B26B}" type="pres">
      <dgm:prSet presAssocID="{DD498880-3A1F-4269-A2EA-50996429F70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30F054C-F66C-4623-9A3E-EE2D0FA13CFD}" srcId="{66A466D5-9576-41A4-94B7-74AF42F22F37}" destId="{DD498880-3A1F-4269-A2EA-50996429F700}" srcOrd="1" destOrd="0" parTransId="{CA86A0F8-35F3-4D87-A0C2-CE540F908826}" sibTransId="{8FFD3886-7015-4768-83EF-DD229FB6010A}"/>
    <dgm:cxn modelId="{E23A7C57-5EBA-48D8-BD20-6EF95E207166}" srcId="{66A466D5-9576-41A4-94B7-74AF42F22F37}" destId="{64ABDF49-860A-47FB-94C1-DB40FB7C8AE2}" srcOrd="0" destOrd="0" parTransId="{D6955ADE-D73C-4B74-9394-FA27B899FEC7}" sibTransId="{80D865BA-BE36-4B64-9A2E-11AA27BC2B3C}"/>
    <dgm:cxn modelId="{070B3F79-B801-4702-95BF-929C729912ED}" type="presOf" srcId="{DD498880-3A1F-4269-A2EA-50996429F700}" destId="{159E26CC-9FB7-4F5F-A254-FB1CB3C4B26B}" srcOrd="0" destOrd="0" presId="urn:microsoft.com/office/officeart/2005/8/layout/vList2"/>
    <dgm:cxn modelId="{961E3C7C-9A3B-4A62-8AC3-E322588263D3}" type="presOf" srcId="{66A466D5-9576-41A4-94B7-74AF42F22F37}" destId="{D6406E26-5179-4726-85EF-6CBBBE8F194E}" srcOrd="0" destOrd="0" presId="urn:microsoft.com/office/officeart/2005/8/layout/vList2"/>
    <dgm:cxn modelId="{A0F981CC-C7D1-4905-A01A-ED70F11F1010}" type="presOf" srcId="{64ABDF49-860A-47FB-94C1-DB40FB7C8AE2}" destId="{EE443462-5C03-45C4-88FE-B62F8A0E7962}" srcOrd="0" destOrd="0" presId="urn:microsoft.com/office/officeart/2005/8/layout/vList2"/>
    <dgm:cxn modelId="{442CF899-D639-4DD7-BF0D-A8DA09324E36}" type="presParOf" srcId="{D6406E26-5179-4726-85EF-6CBBBE8F194E}" destId="{EE443462-5C03-45C4-88FE-B62F8A0E7962}" srcOrd="0" destOrd="0" presId="urn:microsoft.com/office/officeart/2005/8/layout/vList2"/>
    <dgm:cxn modelId="{C4616397-FC6B-4641-88B3-C7F712297BD8}" type="presParOf" srcId="{D6406E26-5179-4726-85EF-6CBBBE8F194E}" destId="{86252263-F2F5-4870-BC2A-B8353FF0FA3A}" srcOrd="1" destOrd="0" presId="urn:microsoft.com/office/officeart/2005/8/layout/vList2"/>
    <dgm:cxn modelId="{13E752A5-3189-45BF-B8FA-127262E3FB20}" type="presParOf" srcId="{D6406E26-5179-4726-85EF-6CBBBE8F194E}" destId="{159E26CC-9FB7-4F5F-A254-FB1CB3C4B26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09D5C6-6FF6-4782-8F9E-C49AB971C84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3A843DB-C5A6-45A8-9D65-59CF3C5C54D8}">
      <dgm:prSet/>
      <dgm:spPr/>
      <dgm:t>
        <a:bodyPr/>
        <a:lstStyle/>
        <a:p>
          <a:r>
            <a:rPr lang="cs-CZ" b="0" dirty="0"/>
            <a:t>Nikdo nesmí zasáhnout do integrity jiného člověka bez jeho souhlasu</a:t>
          </a:r>
          <a:endParaRPr lang="cs-CZ" dirty="0"/>
        </a:p>
      </dgm:t>
    </dgm:pt>
    <dgm:pt modelId="{FA046BA8-4254-4E07-A4E7-650C12EF6659}" type="parTrans" cxnId="{B7BD71F7-F86A-4D21-9399-3121AF6E21C1}">
      <dgm:prSet/>
      <dgm:spPr/>
      <dgm:t>
        <a:bodyPr/>
        <a:lstStyle/>
        <a:p>
          <a:endParaRPr lang="cs-CZ"/>
        </a:p>
      </dgm:t>
    </dgm:pt>
    <dgm:pt modelId="{04691EE3-14C0-4D3A-BFC4-0801C8A9E4EB}" type="sibTrans" cxnId="{B7BD71F7-F86A-4D21-9399-3121AF6E21C1}">
      <dgm:prSet/>
      <dgm:spPr/>
      <dgm:t>
        <a:bodyPr/>
        <a:lstStyle/>
        <a:p>
          <a:endParaRPr lang="cs-CZ"/>
        </a:p>
      </dgm:t>
    </dgm:pt>
    <dgm:pt modelId="{FB154F1F-E390-4B13-914F-3EE8E303883A}">
      <dgm:prSet/>
      <dgm:spPr/>
      <dgm:t>
        <a:bodyPr/>
        <a:lstStyle/>
        <a:p>
          <a:r>
            <a:rPr lang="cs-CZ" b="0" dirty="0"/>
            <a:t>Souhlasu uděleného s vědomím o povaze zásahu a o jeho možných následcích;</a:t>
          </a:r>
          <a:endParaRPr lang="cs-CZ" dirty="0"/>
        </a:p>
      </dgm:t>
    </dgm:pt>
    <dgm:pt modelId="{2BD065CF-941C-4F5C-8961-736669F9F073}" type="parTrans" cxnId="{EA47BA35-C406-4CB8-8BF5-16D9956C61B4}">
      <dgm:prSet/>
      <dgm:spPr/>
      <dgm:t>
        <a:bodyPr/>
        <a:lstStyle/>
        <a:p>
          <a:endParaRPr lang="cs-CZ"/>
        </a:p>
      </dgm:t>
    </dgm:pt>
    <dgm:pt modelId="{B229B192-0E0B-4F23-9D77-32CD0A31C3D5}" type="sibTrans" cxnId="{EA47BA35-C406-4CB8-8BF5-16D9956C61B4}">
      <dgm:prSet/>
      <dgm:spPr/>
      <dgm:t>
        <a:bodyPr/>
        <a:lstStyle/>
        <a:p>
          <a:endParaRPr lang="cs-CZ"/>
        </a:p>
      </dgm:t>
    </dgm:pt>
    <dgm:pt modelId="{98CB5F0C-3F5D-4704-B8F6-CAB0417B24FB}">
      <dgm:prSet/>
      <dgm:spPr/>
      <dgm:t>
        <a:bodyPr/>
        <a:lstStyle/>
        <a:p>
          <a:r>
            <a:rPr lang="cs-CZ" b="0" dirty="0"/>
            <a:t>Souhlasí-li někdo, aby mu byla způsobena závažná újma, nepřihlíží se k tomu</a:t>
          </a:r>
          <a:endParaRPr lang="cs-CZ" dirty="0"/>
        </a:p>
      </dgm:t>
    </dgm:pt>
    <dgm:pt modelId="{AD982EC8-6D21-4D50-AC57-2EF3103C9660}" type="parTrans" cxnId="{44EC9EFE-BF10-440E-9C11-6C92C32EE66D}">
      <dgm:prSet/>
      <dgm:spPr/>
      <dgm:t>
        <a:bodyPr/>
        <a:lstStyle/>
        <a:p>
          <a:endParaRPr lang="cs-CZ"/>
        </a:p>
      </dgm:t>
    </dgm:pt>
    <dgm:pt modelId="{9C236E1A-AA1E-4DC0-AA5F-F0ACE56737F6}" type="sibTrans" cxnId="{44EC9EFE-BF10-440E-9C11-6C92C32EE66D}">
      <dgm:prSet/>
      <dgm:spPr/>
      <dgm:t>
        <a:bodyPr/>
        <a:lstStyle/>
        <a:p>
          <a:endParaRPr lang="cs-CZ"/>
        </a:p>
      </dgm:t>
    </dgm:pt>
    <dgm:pt modelId="{8A9E5E9E-B913-4531-8459-7DD07FBD7C7A}" type="pres">
      <dgm:prSet presAssocID="{7609D5C6-6FF6-4782-8F9E-C49AB971C849}" presName="linear" presStyleCnt="0">
        <dgm:presLayoutVars>
          <dgm:animLvl val="lvl"/>
          <dgm:resizeHandles val="exact"/>
        </dgm:presLayoutVars>
      </dgm:prSet>
      <dgm:spPr/>
    </dgm:pt>
    <dgm:pt modelId="{04C724A2-A5A9-4C7D-9CFD-658F744E5CF1}" type="pres">
      <dgm:prSet presAssocID="{D3A843DB-C5A6-45A8-9D65-59CF3C5C54D8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B71AFEC7-EA47-44A7-9BCD-CF04E6130533}" type="pres">
      <dgm:prSet presAssocID="{D3A843DB-C5A6-45A8-9D65-59CF3C5C54D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2DBB22B-569F-4CB9-9BB3-CAECE5F03350}" type="presOf" srcId="{D3A843DB-C5A6-45A8-9D65-59CF3C5C54D8}" destId="{04C724A2-A5A9-4C7D-9CFD-658F744E5CF1}" srcOrd="0" destOrd="0" presId="urn:microsoft.com/office/officeart/2005/8/layout/vList2"/>
    <dgm:cxn modelId="{EA47BA35-C406-4CB8-8BF5-16D9956C61B4}" srcId="{D3A843DB-C5A6-45A8-9D65-59CF3C5C54D8}" destId="{FB154F1F-E390-4B13-914F-3EE8E303883A}" srcOrd="0" destOrd="0" parTransId="{2BD065CF-941C-4F5C-8961-736669F9F073}" sibTransId="{B229B192-0E0B-4F23-9D77-32CD0A31C3D5}"/>
    <dgm:cxn modelId="{2AC3A970-FF06-4D10-A116-E56045E1800E}" type="presOf" srcId="{7609D5C6-6FF6-4782-8F9E-C49AB971C849}" destId="{8A9E5E9E-B913-4531-8459-7DD07FBD7C7A}" srcOrd="0" destOrd="0" presId="urn:microsoft.com/office/officeart/2005/8/layout/vList2"/>
    <dgm:cxn modelId="{FB8968C5-92F3-4D5D-A969-C05227898A2B}" type="presOf" srcId="{98CB5F0C-3F5D-4704-B8F6-CAB0417B24FB}" destId="{B71AFEC7-EA47-44A7-9BCD-CF04E6130533}" srcOrd="0" destOrd="1" presId="urn:microsoft.com/office/officeart/2005/8/layout/vList2"/>
    <dgm:cxn modelId="{B7BD71F7-F86A-4D21-9399-3121AF6E21C1}" srcId="{7609D5C6-6FF6-4782-8F9E-C49AB971C849}" destId="{D3A843DB-C5A6-45A8-9D65-59CF3C5C54D8}" srcOrd="0" destOrd="0" parTransId="{FA046BA8-4254-4E07-A4E7-650C12EF6659}" sibTransId="{04691EE3-14C0-4D3A-BFC4-0801C8A9E4EB}"/>
    <dgm:cxn modelId="{D468AAF7-C5F5-40BF-B78C-D290D47BA632}" type="presOf" srcId="{FB154F1F-E390-4B13-914F-3EE8E303883A}" destId="{B71AFEC7-EA47-44A7-9BCD-CF04E6130533}" srcOrd="0" destOrd="0" presId="urn:microsoft.com/office/officeart/2005/8/layout/vList2"/>
    <dgm:cxn modelId="{44EC9EFE-BF10-440E-9C11-6C92C32EE66D}" srcId="{D3A843DB-C5A6-45A8-9D65-59CF3C5C54D8}" destId="{98CB5F0C-3F5D-4704-B8F6-CAB0417B24FB}" srcOrd="1" destOrd="0" parTransId="{AD982EC8-6D21-4D50-AC57-2EF3103C9660}" sibTransId="{9C236E1A-AA1E-4DC0-AA5F-F0ACE56737F6}"/>
    <dgm:cxn modelId="{D8BA8B60-DD87-45C6-835B-0D8844A8E564}" type="presParOf" srcId="{8A9E5E9E-B913-4531-8459-7DD07FBD7C7A}" destId="{04C724A2-A5A9-4C7D-9CFD-658F744E5CF1}" srcOrd="0" destOrd="0" presId="urn:microsoft.com/office/officeart/2005/8/layout/vList2"/>
    <dgm:cxn modelId="{077F30CF-4B77-4FC9-A3A2-18B3374EE42B}" type="presParOf" srcId="{8A9E5E9E-B913-4531-8459-7DD07FBD7C7A}" destId="{B71AFEC7-EA47-44A7-9BCD-CF04E613053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518622-B9CE-40C0-9917-AD68E8D850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C20B4D4-A75D-47E1-BC37-F3FE03B48872}">
      <dgm:prSet/>
      <dgm:spPr/>
      <dgm:t>
        <a:bodyPr/>
        <a:lstStyle/>
        <a:p>
          <a:r>
            <a:rPr lang="cs-CZ" b="1"/>
            <a:t>Právo vzdát se podání informace</a:t>
          </a:r>
          <a:endParaRPr lang="cs-CZ"/>
        </a:p>
      </dgm:t>
    </dgm:pt>
    <dgm:pt modelId="{2B6E3913-E954-4A33-95C9-39C4C9244402}" type="parTrans" cxnId="{2E05CE2A-3203-4259-9A0A-E1FFA1F097ED}">
      <dgm:prSet/>
      <dgm:spPr/>
      <dgm:t>
        <a:bodyPr/>
        <a:lstStyle/>
        <a:p>
          <a:endParaRPr lang="cs-CZ"/>
        </a:p>
      </dgm:t>
    </dgm:pt>
    <dgm:pt modelId="{6783D18A-E502-4332-BE5F-F43ECFD9B94A}" type="sibTrans" cxnId="{2E05CE2A-3203-4259-9A0A-E1FFA1F097ED}">
      <dgm:prSet/>
      <dgm:spPr/>
      <dgm:t>
        <a:bodyPr/>
        <a:lstStyle/>
        <a:p>
          <a:endParaRPr lang="cs-CZ"/>
        </a:p>
      </dgm:t>
    </dgm:pt>
    <dgm:pt modelId="{D71D94EC-C8C7-4879-A56F-7D8F17BC8326}">
      <dgm:prSet/>
      <dgm:spPr/>
      <dgm:t>
        <a:bodyPr/>
        <a:lstStyle/>
        <a:p>
          <a:r>
            <a:rPr lang="cs-CZ" b="0"/>
            <a:t>popřípadě může určit, které osobě má být podána</a:t>
          </a:r>
          <a:endParaRPr lang="cs-CZ"/>
        </a:p>
      </dgm:t>
    </dgm:pt>
    <dgm:pt modelId="{1CBA7D2B-2869-435A-9286-3F71A04B3521}" type="parTrans" cxnId="{A1B80C6C-F945-4CF9-9E4B-9EFB5A58557B}">
      <dgm:prSet/>
      <dgm:spPr/>
      <dgm:t>
        <a:bodyPr/>
        <a:lstStyle/>
        <a:p>
          <a:endParaRPr lang="cs-CZ"/>
        </a:p>
      </dgm:t>
    </dgm:pt>
    <dgm:pt modelId="{C1259A9C-C996-4594-926C-3A51F4A892B1}" type="sibTrans" cxnId="{A1B80C6C-F945-4CF9-9E4B-9EFB5A58557B}">
      <dgm:prSet/>
      <dgm:spPr/>
      <dgm:t>
        <a:bodyPr/>
        <a:lstStyle/>
        <a:p>
          <a:endParaRPr lang="cs-CZ"/>
        </a:p>
      </dgm:t>
    </dgm:pt>
    <dgm:pt modelId="{13E51498-429A-4588-8E38-3ADFC3A61042}">
      <dgm:prSet/>
      <dgm:spPr/>
      <dgm:t>
        <a:bodyPr/>
        <a:lstStyle/>
        <a:p>
          <a:r>
            <a:rPr lang="cs-CZ" b="0"/>
            <a:t>Záznam je součástí zdravotnické dokumentace vedené o pacientovi;</a:t>
          </a:r>
          <a:endParaRPr lang="cs-CZ"/>
        </a:p>
      </dgm:t>
    </dgm:pt>
    <dgm:pt modelId="{56BA6F9C-6795-4696-AAAF-628D8B53EC20}" type="parTrans" cxnId="{5F8EAF71-EB85-4CB4-82E5-A3B923F4305A}">
      <dgm:prSet/>
      <dgm:spPr/>
      <dgm:t>
        <a:bodyPr/>
        <a:lstStyle/>
        <a:p>
          <a:endParaRPr lang="cs-CZ"/>
        </a:p>
      </dgm:t>
    </dgm:pt>
    <dgm:pt modelId="{6387EEB2-0CD3-4362-90F2-47B04B790A9A}" type="sibTrans" cxnId="{5F8EAF71-EB85-4CB4-82E5-A3B923F4305A}">
      <dgm:prSet/>
      <dgm:spPr/>
      <dgm:t>
        <a:bodyPr/>
        <a:lstStyle/>
        <a:p>
          <a:endParaRPr lang="cs-CZ"/>
        </a:p>
      </dgm:t>
    </dgm:pt>
    <dgm:pt modelId="{09D40563-34B1-4AA9-8F86-1CCDCE53CD48}">
      <dgm:prSet/>
      <dgm:spPr/>
      <dgm:t>
        <a:bodyPr/>
        <a:lstStyle/>
        <a:p>
          <a:r>
            <a:rPr lang="cs-CZ" b="0"/>
            <a:t>záznam podepíše pacient a zdravotnický pracovník;</a:t>
          </a:r>
          <a:endParaRPr lang="cs-CZ"/>
        </a:p>
      </dgm:t>
    </dgm:pt>
    <dgm:pt modelId="{595FC5EF-67C6-4861-B99D-30EE8A6A1A43}" type="parTrans" cxnId="{9FC6AD11-5734-4262-8FD8-8AAE639DAA90}">
      <dgm:prSet/>
      <dgm:spPr/>
      <dgm:t>
        <a:bodyPr/>
        <a:lstStyle/>
        <a:p>
          <a:endParaRPr lang="cs-CZ"/>
        </a:p>
      </dgm:t>
    </dgm:pt>
    <dgm:pt modelId="{4599E669-AB21-4BAB-BE5B-2AC8B48CCE22}" type="sibTrans" cxnId="{9FC6AD11-5734-4262-8FD8-8AAE639DAA90}">
      <dgm:prSet/>
      <dgm:spPr/>
      <dgm:t>
        <a:bodyPr/>
        <a:lstStyle/>
        <a:p>
          <a:endParaRPr lang="cs-CZ"/>
        </a:p>
      </dgm:t>
    </dgm:pt>
    <dgm:pt modelId="{938C2B68-FD03-4E8D-A168-71F305892941}">
      <dgm:prSet/>
      <dgm:spPr/>
      <dgm:t>
        <a:bodyPr/>
        <a:lstStyle/>
        <a:p>
          <a:r>
            <a:rPr lang="cs-CZ" b="0"/>
            <a:t>k vzdání se podání informace o zdravotním stavu se nepřihlíží, jde-li o informaci, že pacient trpí infekční nemocí nebo jinou nemocí, v souvislosti s níž může ohrozit zdraví nebo </a:t>
          </a:r>
          <a:r>
            <a:rPr lang="cs-CZ" b="1"/>
            <a:t>život jiných osob</a:t>
          </a:r>
          <a:r>
            <a:rPr lang="cs-CZ" b="0"/>
            <a:t>.</a:t>
          </a:r>
          <a:endParaRPr lang="cs-CZ"/>
        </a:p>
      </dgm:t>
    </dgm:pt>
    <dgm:pt modelId="{4B5039C1-C3A2-4F1B-8C8D-157112B0D2A5}" type="parTrans" cxnId="{310F13FB-3197-4A81-B843-BB842A0FA24E}">
      <dgm:prSet/>
      <dgm:spPr/>
      <dgm:t>
        <a:bodyPr/>
        <a:lstStyle/>
        <a:p>
          <a:endParaRPr lang="cs-CZ"/>
        </a:p>
      </dgm:t>
    </dgm:pt>
    <dgm:pt modelId="{AA023862-7CA9-4965-8090-4282E12980F6}" type="sibTrans" cxnId="{310F13FB-3197-4A81-B843-BB842A0FA24E}">
      <dgm:prSet/>
      <dgm:spPr/>
      <dgm:t>
        <a:bodyPr/>
        <a:lstStyle/>
        <a:p>
          <a:endParaRPr lang="cs-CZ"/>
        </a:p>
      </dgm:t>
    </dgm:pt>
    <dgm:pt modelId="{7607BA69-EB9F-46F0-BA0F-DF2D4C789696}">
      <dgm:prSet/>
      <dgm:spPr/>
      <dgm:t>
        <a:bodyPr/>
        <a:lstStyle/>
        <a:p>
          <a:r>
            <a:rPr lang="cs-CZ" b="1"/>
            <a:t>Právo určit osoby</a:t>
          </a:r>
          <a:endParaRPr lang="cs-CZ"/>
        </a:p>
      </dgm:t>
    </dgm:pt>
    <dgm:pt modelId="{7B17B215-20F5-482D-8473-E18C86A08738}" type="parTrans" cxnId="{519072A7-8ABD-4853-82E3-83DB39D67D03}">
      <dgm:prSet/>
      <dgm:spPr/>
      <dgm:t>
        <a:bodyPr/>
        <a:lstStyle/>
        <a:p>
          <a:endParaRPr lang="cs-CZ"/>
        </a:p>
      </dgm:t>
    </dgm:pt>
    <dgm:pt modelId="{0CD082F2-5E69-47DD-B6A4-CDA2FD292A30}" type="sibTrans" cxnId="{519072A7-8ABD-4853-82E3-83DB39D67D03}">
      <dgm:prSet/>
      <dgm:spPr/>
      <dgm:t>
        <a:bodyPr/>
        <a:lstStyle/>
        <a:p>
          <a:endParaRPr lang="cs-CZ"/>
        </a:p>
      </dgm:t>
    </dgm:pt>
    <dgm:pt modelId="{63483C9C-D073-439E-9F03-94897BE12089}">
      <dgm:prSet/>
      <dgm:spPr/>
      <dgm:t>
        <a:bodyPr/>
        <a:lstStyle/>
        <a:p>
          <a:r>
            <a:rPr lang="cs-CZ" b="0" dirty="0"/>
            <a:t>kterým se mají podat informace nebo </a:t>
          </a:r>
          <a:endParaRPr lang="cs-CZ" dirty="0"/>
        </a:p>
      </dgm:t>
    </dgm:pt>
    <dgm:pt modelId="{056A31FF-5D1C-4CFC-882D-667089B253C3}" type="parTrans" cxnId="{4DF02F4D-B8EB-47EB-A777-F3F41F17ACDB}">
      <dgm:prSet/>
      <dgm:spPr/>
      <dgm:t>
        <a:bodyPr/>
        <a:lstStyle/>
        <a:p>
          <a:endParaRPr lang="cs-CZ"/>
        </a:p>
      </dgm:t>
    </dgm:pt>
    <dgm:pt modelId="{FAF1D019-0E39-41BF-8CA4-22A0ADF6662B}" type="sibTrans" cxnId="{4DF02F4D-B8EB-47EB-A777-F3F41F17ACDB}">
      <dgm:prSet/>
      <dgm:spPr/>
      <dgm:t>
        <a:bodyPr/>
        <a:lstStyle/>
        <a:p>
          <a:endParaRPr lang="cs-CZ"/>
        </a:p>
      </dgm:t>
    </dgm:pt>
    <dgm:pt modelId="{0320B6CC-A818-42B5-B411-FFC1FEB7D154}">
      <dgm:prSet/>
      <dgm:spPr/>
      <dgm:t>
        <a:bodyPr/>
        <a:lstStyle/>
        <a:p>
          <a:r>
            <a:rPr lang="cs-CZ" b="0" dirty="0"/>
            <a:t>vyslovit zákaz o podávání informací o zdravotním stavu podle § 33.</a:t>
          </a:r>
          <a:endParaRPr lang="cs-CZ" dirty="0"/>
        </a:p>
      </dgm:t>
    </dgm:pt>
    <dgm:pt modelId="{E188C888-AF1A-43E5-9187-C5B83F6D63FD}" type="parTrans" cxnId="{5B35719D-5E96-4B48-89A4-7361852A69D3}">
      <dgm:prSet/>
      <dgm:spPr/>
      <dgm:t>
        <a:bodyPr/>
        <a:lstStyle/>
        <a:p>
          <a:endParaRPr lang="cs-CZ"/>
        </a:p>
      </dgm:t>
    </dgm:pt>
    <dgm:pt modelId="{E6628AAD-F676-491B-913A-5DD780A9BB52}" type="sibTrans" cxnId="{5B35719D-5E96-4B48-89A4-7361852A69D3}">
      <dgm:prSet/>
      <dgm:spPr/>
      <dgm:t>
        <a:bodyPr/>
        <a:lstStyle/>
        <a:p>
          <a:endParaRPr lang="cs-CZ"/>
        </a:p>
      </dgm:t>
    </dgm:pt>
    <dgm:pt modelId="{92B380F7-844D-4B48-83CF-A80870A4E2A5}" type="pres">
      <dgm:prSet presAssocID="{32518622-B9CE-40C0-9917-AD68E8D850F1}" presName="linear" presStyleCnt="0">
        <dgm:presLayoutVars>
          <dgm:animLvl val="lvl"/>
          <dgm:resizeHandles val="exact"/>
        </dgm:presLayoutVars>
      </dgm:prSet>
      <dgm:spPr/>
    </dgm:pt>
    <dgm:pt modelId="{DEEA8EDB-0E84-4BCB-8257-E6F5E135F3A9}" type="pres">
      <dgm:prSet presAssocID="{0C20B4D4-A75D-47E1-BC37-F3FE03B4887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FA61E48-95CB-48BA-9099-39FA8E608C61}" type="pres">
      <dgm:prSet presAssocID="{0C20B4D4-A75D-47E1-BC37-F3FE03B48872}" presName="childText" presStyleLbl="revTx" presStyleIdx="0" presStyleCnt="2">
        <dgm:presLayoutVars>
          <dgm:bulletEnabled val="1"/>
        </dgm:presLayoutVars>
      </dgm:prSet>
      <dgm:spPr/>
    </dgm:pt>
    <dgm:pt modelId="{39FB67ED-AB96-4071-90AA-C4E99442E01F}" type="pres">
      <dgm:prSet presAssocID="{7607BA69-EB9F-46F0-BA0F-DF2D4C78969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0A2E5C6-81CE-4930-A19B-B713BA5943AC}" type="pres">
      <dgm:prSet presAssocID="{7607BA69-EB9F-46F0-BA0F-DF2D4C78969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FC6AD11-5734-4262-8FD8-8AAE639DAA90}" srcId="{0C20B4D4-A75D-47E1-BC37-F3FE03B48872}" destId="{09D40563-34B1-4AA9-8F86-1CCDCE53CD48}" srcOrd="2" destOrd="0" parTransId="{595FC5EF-67C6-4861-B99D-30EE8A6A1A43}" sibTransId="{4599E669-AB21-4BAB-BE5B-2AC8B48CCE22}"/>
    <dgm:cxn modelId="{8066911D-3B24-4AFE-A32C-4571ED48F1D5}" type="presOf" srcId="{938C2B68-FD03-4E8D-A168-71F305892941}" destId="{EFA61E48-95CB-48BA-9099-39FA8E608C61}" srcOrd="0" destOrd="3" presId="urn:microsoft.com/office/officeart/2005/8/layout/vList2"/>
    <dgm:cxn modelId="{1DDE0A1F-C1BE-4822-A559-33758AA6EBD1}" type="presOf" srcId="{0C20B4D4-A75D-47E1-BC37-F3FE03B48872}" destId="{DEEA8EDB-0E84-4BCB-8257-E6F5E135F3A9}" srcOrd="0" destOrd="0" presId="urn:microsoft.com/office/officeart/2005/8/layout/vList2"/>
    <dgm:cxn modelId="{2E05CE2A-3203-4259-9A0A-E1FFA1F097ED}" srcId="{32518622-B9CE-40C0-9917-AD68E8D850F1}" destId="{0C20B4D4-A75D-47E1-BC37-F3FE03B48872}" srcOrd="0" destOrd="0" parTransId="{2B6E3913-E954-4A33-95C9-39C4C9244402}" sibTransId="{6783D18A-E502-4332-BE5F-F43ECFD9B94A}"/>
    <dgm:cxn modelId="{2C53ED3B-485E-4D40-9376-5165A10CB7AF}" type="presOf" srcId="{32518622-B9CE-40C0-9917-AD68E8D850F1}" destId="{92B380F7-844D-4B48-83CF-A80870A4E2A5}" srcOrd="0" destOrd="0" presId="urn:microsoft.com/office/officeart/2005/8/layout/vList2"/>
    <dgm:cxn modelId="{B54E0A43-8D67-42A2-9C6E-7FAC90DEDF60}" type="presOf" srcId="{0320B6CC-A818-42B5-B411-FFC1FEB7D154}" destId="{D0A2E5C6-81CE-4930-A19B-B713BA5943AC}" srcOrd="0" destOrd="1" presId="urn:microsoft.com/office/officeart/2005/8/layout/vList2"/>
    <dgm:cxn modelId="{3BD47D46-12DC-4657-98BD-F0B274A5475C}" type="presOf" srcId="{09D40563-34B1-4AA9-8F86-1CCDCE53CD48}" destId="{EFA61E48-95CB-48BA-9099-39FA8E608C61}" srcOrd="0" destOrd="2" presId="urn:microsoft.com/office/officeart/2005/8/layout/vList2"/>
    <dgm:cxn modelId="{3826C669-580B-41BA-A566-0C23603483D4}" type="presOf" srcId="{7607BA69-EB9F-46F0-BA0F-DF2D4C789696}" destId="{39FB67ED-AB96-4071-90AA-C4E99442E01F}" srcOrd="0" destOrd="0" presId="urn:microsoft.com/office/officeart/2005/8/layout/vList2"/>
    <dgm:cxn modelId="{A1B80C6C-F945-4CF9-9E4B-9EFB5A58557B}" srcId="{0C20B4D4-A75D-47E1-BC37-F3FE03B48872}" destId="{D71D94EC-C8C7-4879-A56F-7D8F17BC8326}" srcOrd="0" destOrd="0" parTransId="{1CBA7D2B-2869-435A-9286-3F71A04B3521}" sibTransId="{C1259A9C-C996-4594-926C-3A51F4A892B1}"/>
    <dgm:cxn modelId="{4DF02F4D-B8EB-47EB-A777-F3F41F17ACDB}" srcId="{7607BA69-EB9F-46F0-BA0F-DF2D4C789696}" destId="{63483C9C-D073-439E-9F03-94897BE12089}" srcOrd="0" destOrd="0" parTransId="{056A31FF-5D1C-4CFC-882D-667089B253C3}" sibTransId="{FAF1D019-0E39-41BF-8CA4-22A0ADF6662B}"/>
    <dgm:cxn modelId="{4C02AA71-405A-43A4-87B3-A1A044C6843B}" type="presOf" srcId="{D71D94EC-C8C7-4879-A56F-7D8F17BC8326}" destId="{EFA61E48-95CB-48BA-9099-39FA8E608C61}" srcOrd="0" destOrd="0" presId="urn:microsoft.com/office/officeart/2005/8/layout/vList2"/>
    <dgm:cxn modelId="{5F8EAF71-EB85-4CB4-82E5-A3B923F4305A}" srcId="{0C20B4D4-A75D-47E1-BC37-F3FE03B48872}" destId="{13E51498-429A-4588-8E38-3ADFC3A61042}" srcOrd="1" destOrd="0" parTransId="{56BA6F9C-6795-4696-AAAF-628D8B53EC20}" sibTransId="{6387EEB2-0CD3-4362-90F2-47B04B790A9A}"/>
    <dgm:cxn modelId="{5B35719D-5E96-4B48-89A4-7361852A69D3}" srcId="{7607BA69-EB9F-46F0-BA0F-DF2D4C789696}" destId="{0320B6CC-A818-42B5-B411-FFC1FEB7D154}" srcOrd="1" destOrd="0" parTransId="{E188C888-AF1A-43E5-9187-C5B83F6D63FD}" sibTransId="{E6628AAD-F676-491B-913A-5DD780A9BB52}"/>
    <dgm:cxn modelId="{3FC1B5A4-46AB-4607-91E3-B61036E19C26}" type="presOf" srcId="{13E51498-429A-4588-8E38-3ADFC3A61042}" destId="{EFA61E48-95CB-48BA-9099-39FA8E608C61}" srcOrd="0" destOrd="1" presId="urn:microsoft.com/office/officeart/2005/8/layout/vList2"/>
    <dgm:cxn modelId="{519072A7-8ABD-4853-82E3-83DB39D67D03}" srcId="{32518622-B9CE-40C0-9917-AD68E8D850F1}" destId="{7607BA69-EB9F-46F0-BA0F-DF2D4C789696}" srcOrd="1" destOrd="0" parTransId="{7B17B215-20F5-482D-8473-E18C86A08738}" sibTransId="{0CD082F2-5E69-47DD-B6A4-CDA2FD292A30}"/>
    <dgm:cxn modelId="{F8E69AAA-8A9C-4B58-A0E4-4E75084D0458}" type="presOf" srcId="{63483C9C-D073-439E-9F03-94897BE12089}" destId="{D0A2E5C6-81CE-4930-A19B-B713BA5943AC}" srcOrd="0" destOrd="0" presId="urn:microsoft.com/office/officeart/2005/8/layout/vList2"/>
    <dgm:cxn modelId="{310F13FB-3197-4A81-B843-BB842A0FA24E}" srcId="{0C20B4D4-A75D-47E1-BC37-F3FE03B48872}" destId="{938C2B68-FD03-4E8D-A168-71F305892941}" srcOrd="3" destOrd="0" parTransId="{4B5039C1-C3A2-4F1B-8C8D-157112B0D2A5}" sibTransId="{AA023862-7CA9-4965-8090-4282E12980F6}"/>
    <dgm:cxn modelId="{71C7E831-7400-40A5-A1E7-E8525FE8FFA0}" type="presParOf" srcId="{92B380F7-844D-4B48-83CF-A80870A4E2A5}" destId="{DEEA8EDB-0E84-4BCB-8257-E6F5E135F3A9}" srcOrd="0" destOrd="0" presId="urn:microsoft.com/office/officeart/2005/8/layout/vList2"/>
    <dgm:cxn modelId="{C7E0E0B8-4FE5-434E-A889-3F50042C132C}" type="presParOf" srcId="{92B380F7-844D-4B48-83CF-A80870A4E2A5}" destId="{EFA61E48-95CB-48BA-9099-39FA8E608C61}" srcOrd="1" destOrd="0" presId="urn:microsoft.com/office/officeart/2005/8/layout/vList2"/>
    <dgm:cxn modelId="{B7FAFA0D-DBEB-4CB7-B6B0-63FB12D7FA26}" type="presParOf" srcId="{92B380F7-844D-4B48-83CF-A80870A4E2A5}" destId="{39FB67ED-AB96-4071-90AA-C4E99442E01F}" srcOrd="2" destOrd="0" presId="urn:microsoft.com/office/officeart/2005/8/layout/vList2"/>
    <dgm:cxn modelId="{64BDEAAC-7851-4946-931B-5B343D787254}" type="presParOf" srcId="{92B380F7-844D-4B48-83CF-A80870A4E2A5}" destId="{D0A2E5C6-81CE-4930-A19B-B713BA5943A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6B7567-2528-4DD4-B712-640F9EB7701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6ABE801-2245-47AB-AB25-5477869A63FA}">
      <dgm:prSet/>
      <dgm:spPr/>
      <dgm:t>
        <a:bodyPr/>
        <a:lstStyle/>
        <a:p>
          <a:r>
            <a:rPr lang="cs-CZ"/>
            <a:t>Informace o nepříznivé diagnóze nebo prognóze zdravotního stavu pacienta může být v nezbytně nutném rozsahu a po dobu nezbytně nutnou zadržena,</a:t>
          </a:r>
        </a:p>
      </dgm:t>
    </dgm:pt>
    <dgm:pt modelId="{B2BAF38A-E03A-4084-8769-84BBE31BCAEE}" type="parTrans" cxnId="{65D3A1FE-BC73-4F99-BB16-0923015FF9DB}">
      <dgm:prSet/>
      <dgm:spPr/>
      <dgm:t>
        <a:bodyPr/>
        <a:lstStyle/>
        <a:p>
          <a:endParaRPr lang="cs-CZ"/>
        </a:p>
      </dgm:t>
    </dgm:pt>
    <dgm:pt modelId="{D1A30379-C66F-4A78-B328-B8361B505ACB}" type="sibTrans" cxnId="{65D3A1FE-BC73-4F99-BB16-0923015FF9DB}">
      <dgm:prSet/>
      <dgm:spPr/>
      <dgm:t>
        <a:bodyPr/>
        <a:lstStyle/>
        <a:p>
          <a:endParaRPr lang="cs-CZ"/>
        </a:p>
      </dgm:t>
    </dgm:pt>
    <dgm:pt modelId="{E37A2D6C-19D4-43A8-B5A3-A57E16250894}">
      <dgm:prSet/>
      <dgm:spPr/>
      <dgm:t>
        <a:bodyPr/>
        <a:lstStyle/>
        <a:p>
          <a:r>
            <a:rPr lang="cs-CZ" dirty="0"/>
            <a:t>lze-li důvodně předpokládat, že by její podání mohlo pacientovi způsobit závažnou újmu na zdraví. </a:t>
          </a:r>
        </a:p>
      </dgm:t>
    </dgm:pt>
    <dgm:pt modelId="{AD1C25C2-DB8C-46E1-A903-B46FE4ADB68A}" type="parTrans" cxnId="{6D9B8CF7-DEFC-42B3-AD95-337E1F41C571}">
      <dgm:prSet/>
      <dgm:spPr/>
      <dgm:t>
        <a:bodyPr/>
        <a:lstStyle/>
        <a:p>
          <a:endParaRPr lang="cs-CZ"/>
        </a:p>
      </dgm:t>
    </dgm:pt>
    <dgm:pt modelId="{5F3D9945-09BF-4E25-996F-D2AC6F24C40F}" type="sibTrans" cxnId="{6D9B8CF7-DEFC-42B3-AD95-337E1F41C571}">
      <dgm:prSet/>
      <dgm:spPr/>
      <dgm:t>
        <a:bodyPr/>
        <a:lstStyle/>
        <a:p>
          <a:endParaRPr lang="cs-CZ"/>
        </a:p>
      </dgm:t>
    </dgm:pt>
    <dgm:pt modelId="{C0E55967-419B-4347-B926-84D3EF619333}">
      <dgm:prSet/>
      <dgm:spPr/>
      <dgm:t>
        <a:bodyPr/>
        <a:lstStyle/>
        <a:p>
          <a:r>
            <a:rPr lang="cs-CZ"/>
            <a:t>To neplatí</a:t>
          </a:r>
        </a:p>
      </dgm:t>
    </dgm:pt>
    <dgm:pt modelId="{E3659950-849F-454C-A07C-33F0DE62A681}" type="parTrans" cxnId="{3514E63B-CE51-4A8E-B719-54FC94F0A519}">
      <dgm:prSet/>
      <dgm:spPr/>
      <dgm:t>
        <a:bodyPr/>
        <a:lstStyle/>
        <a:p>
          <a:endParaRPr lang="cs-CZ"/>
        </a:p>
      </dgm:t>
    </dgm:pt>
    <dgm:pt modelId="{67C03D0B-1E06-4E11-BDFD-DCBB088F86E2}" type="sibTrans" cxnId="{3514E63B-CE51-4A8E-B719-54FC94F0A519}">
      <dgm:prSet/>
      <dgm:spPr/>
      <dgm:t>
        <a:bodyPr/>
        <a:lstStyle/>
        <a:p>
          <a:endParaRPr lang="cs-CZ"/>
        </a:p>
      </dgm:t>
    </dgm:pt>
    <dgm:pt modelId="{E6AC2D06-ABFF-4A88-972E-2B96F565FD1B}">
      <dgm:prSet/>
      <dgm:spPr/>
      <dgm:t>
        <a:bodyPr/>
        <a:lstStyle/>
        <a:p>
          <a:r>
            <a:rPr lang="cs" dirty="0"/>
            <a:t>In</a:t>
          </a:r>
          <a:r>
            <a:rPr lang="cs-CZ" dirty="0"/>
            <a:t>formace o určité nemoci nebo predispozici k ní je jediným způsobem, jak pacientovi umožnit podniknout preventivní opatření nebo podstoupit včasnou léčbu,</a:t>
          </a:r>
        </a:p>
      </dgm:t>
    </dgm:pt>
    <dgm:pt modelId="{FB320A37-5A13-4F45-A5AB-19587BA9D8BA}" type="parTrans" cxnId="{1795431A-B9F6-499F-9E0F-D2B70FF3056F}">
      <dgm:prSet/>
      <dgm:spPr/>
      <dgm:t>
        <a:bodyPr/>
        <a:lstStyle/>
        <a:p>
          <a:endParaRPr lang="cs-CZ"/>
        </a:p>
      </dgm:t>
    </dgm:pt>
    <dgm:pt modelId="{DBE948A8-61AB-41AE-BE3D-25CEB7111327}" type="sibTrans" cxnId="{1795431A-B9F6-499F-9E0F-D2B70FF3056F}">
      <dgm:prSet/>
      <dgm:spPr/>
      <dgm:t>
        <a:bodyPr/>
        <a:lstStyle/>
        <a:p>
          <a:endParaRPr lang="cs-CZ"/>
        </a:p>
      </dgm:t>
    </dgm:pt>
    <dgm:pt modelId="{B41A80D8-601B-46FE-8E02-EB09B1A002DD}">
      <dgm:prSet/>
      <dgm:spPr/>
      <dgm:t>
        <a:bodyPr/>
        <a:lstStyle/>
        <a:p>
          <a:r>
            <a:rPr lang="cs" dirty="0"/>
            <a:t>Z</a:t>
          </a:r>
          <a:r>
            <a:rPr lang="cs-CZ" dirty="0" err="1"/>
            <a:t>dravotní</a:t>
          </a:r>
          <a:r>
            <a:rPr lang="cs-CZ" dirty="0"/>
            <a:t> stav pacienta představuje riziko pro jeho okolí,</a:t>
          </a:r>
        </a:p>
      </dgm:t>
    </dgm:pt>
    <dgm:pt modelId="{9D97308E-B349-4DB6-B8C4-FB7418006A05}" type="parTrans" cxnId="{413EB79C-41B4-4314-AEB7-0DDB81FEFDCD}">
      <dgm:prSet/>
      <dgm:spPr/>
      <dgm:t>
        <a:bodyPr/>
        <a:lstStyle/>
        <a:p>
          <a:endParaRPr lang="cs-CZ"/>
        </a:p>
      </dgm:t>
    </dgm:pt>
    <dgm:pt modelId="{E103C635-6E1C-48EC-9677-5173808E2842}" type="sibTrans" cxnId="{413EB79C-41B4-4314-AEB7-0DDB81FEFDCD}">
      <dgm:prSet/>
      <dgm:spPr/>
      <dgm:t>
        <a:bodyPr/>
        <a:lstStyle/>
        <a:p>
          <a:endParaRPr lang="cs-CZ"/>
        </a:p>
      </dgm:t>
    </dgm:pt>
    <dgm:pt modelId="{506CC1B9-1105-454C-9AFD-C422D938A8E8}">
      <dgm:prSet/>
      <dgm:spPr/>
      <dgm:t>
        <a:bodyPr/>
        <a:lstStyle/>
        <a:p>
          <a:r>
            <a:rPr lang="cs" dirty="0"/>
            <a:t>P</a:t>
          </a:r>
          <a:r>
            <a:rPr lang="cs-CZ" dirty="0" err="1"/>
            <a:t>acient</a:t>
          </a:r>
          <a:r>
            <a:rPr lang="cs-CZ" dirty="0"/>
            <a:t> žádá výslovně o přesnou a pravdivou informaci, aby si mohl zajistit osobní záležitosti.</a:t>
          </a:r>
        </a:p>
      </dgm:t>
    </dgm:pt>
    <dgm:pt modelId="{118AF877-B10F-491A-9CAB-840D9B426E3F}" type="parTrans" cxnId="{DD80C169-1363-4A39-B909-8ECCD9F33DD5}">
      <dgm:prSet/>
      <dgm:spPr/>
      <dgm:t>
        <a:bodyPr/>
        <a:lstStyle/>
        <a:p>
          <a:endParaRPr lang="cs-CZ"/>
        </a:p>
      </dgm:t>
    </dgm:pt>
    <dgm:pt modelId="{7ABA294C-1BE7-4959-A6C0-86FDD0E93ACE}" type="sibTrans" cxnId="{DD80C169-1363-4A39-B909-8ECCD9F33DD5}">
      <dgm:prSet/>
      <dgm:spPr/>
      <dgm:t>
        <a:bodyPr/>
        <a:lstStyle/>
        <a:p>
          <a:endParaRPr lang="cs-CZ"/>
        </a:p>
      </dgm:t>
    </dgm:pt>
    <dgm:pt modelId="{EBED3D14-1902-43EF-BC65-6881DFA661DA}" type="pres">
      <dgm:prSet presAssocID="{6A6B7567-2528-4DD4-B712-640F9EB7701C}" presName="linear" presStyleCnt="0">
        <dgm:presLayoutVars>
          <dgm:animLvl val="lvl"/>
          <dgm:resizeHandles val="exact"/>
        </dgm:presLayoutVars>
      </dgm:prSet>
      <dgm:spPr/>
    </dgm:pt>
    <dgm:pt modelId="{A9932515-6701-4B16-ACED-A4EF7E927660}" type="pres">
      <dgm:prSet presAssocID="{16ABE801-2245-47AB-AB25-5477869A63F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7622C22-7276-420B-9EF4-F473954E6A3C}" type="pres">
      <dgm:prSet presAssocID="{16ABE801-2245-47AB-AB25-5477869A63FA}" presName="childText" presStyleLbl="revTx" presStyleIdx="0" presStyleCnt="2">
        <dgm:presLayoutVars>
          <dgm:bulletEnabled val="1"/>
        </dgm:presLayoutVars>
      </dgm:prSet>
      <dgm:spPr/>
    </dgm:pt>
    <dgm:pt modelId="{C4B6C8C6-DFD8-4302-BB0A-3B5D4CB8C23D}" type="pres">
      <dgm:prSet presAssocID="{C0E55967-419B-4347-B926-84D3EF61933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BFAB5F0-BB03-42F6-BC02-9A744571CD19}" type="pres">
      <dgm:prSet presAssocID="{C0E55967-419B-4347-B926-84D3EF61933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795431A-B9F6-499F-9E0F-D2B70FF3056F}" srcId="{C0E55967-419B-4347-B926-84D3EF619333}" destId="{E6AC2D06-ABFF-4A88-972E-2B96F565FD1B}" srcOrd="0" destOrd="0" parTransId="{FB320A37-5A13-4F45-A5AB-19587BA9D8BA}" sibTransId="{DBE948A8-61AB-41AE-BE3D-25CEB7111327}"/>
    <dgm:cxn modelId="{3514E63B-CE51-4A8E-B719-54FC94F0A519}" srcId="{6A6B7567-2528-4DD4-B712-640F9EB7701C}" destId="{C0E55967-419B-4347-B926-84D3EF619333}" srcOrd="1" destOrd="0" parTransId="{E3659950-849F-454C-A07C-33F0DE62A681}" sibTransId="{67C03D0B-1E06-4E11-BDFD-DCBB088F86E2}"/>
    <dgm:cxn modelId="{7E136443-CBDA-4CA3-8482-89BED589390C}" type="presOf" srcId="{6A6B7567-2528-4DD4-B712-640F9EB7701C}" destId="{EBED3D14-1902-43EF-BC65-6881DFA661DA}" srcOrd="0" destOrd="0" presId="urn:microsoft.com/office/officeart/2005/8/layout/vList2"/>
    <dgm:cxn modelId="{DD80C169-1363-4A39-B909-8ECCD9F33DD5}" srcId="{C0E55967-419B-4347-B926-84D3EF619333}" destId="{506CC1B9-1105-454C-9AFD-C422D938A8E8}" srcOrd="2" destOrd="0" parTransId="{118AF877-B10F-491A-9CAB-840D9B426E3F}" sibTransId="{7ABA294C-1BE7-4959-A6C0-86FDD0E93ACE}"/>
    <dgm:cxn modelId="{9C501070-54CB-4347-A89B-3332D83E2083}" type="presOf" srcId="{B41A80D8-601B-46FE-8E02-EB09B1A002DD}" destId="{6BFAB5F0-BB03-42F6-BC02-9A744571CD19}" srcOrd="0" destOrd="1" presId="urn:microsoft.com/office/officeart/2005/8/layout/vList2"/>
    <dgm:cxn modelId="{48AD637C-2EFC-4AD2-B3A6-419AEF7A7CF6}" type="presOf" srcId="{E37A2D6C-19D4-43A8-B5A3-A57E16250894}" destId="{F7622C22-7276-420B-9EF4-F473954E6A3C}" srcOrd="0" destOrd="0" presId="urn:microsoft.com/office/officeart/2005/8/layout/vList2"/>
    <dgm:cxn modelId="{36D68E8C-EDE1-40E1-B828-66A773F2D185}" type="presOf" srcId="{506CC1B9-1105-454C-9AFD-C422D938A8E8}" destId="{6BFAB5F0-BB03-42F6-BC02-9A744571CD19}" srcOrd="0" destOrd="2" presId="urn:microsoft.com/office/officeart/2005/8/layout/vList2"/>
    <dgm:cxn modelId="{413EB79C-41B4-4314-AEB7-0DDB81FEFDCD}" srcId="{C0E55967-419B-4347-B926-84D3EF619333}" destId="{B41A80D8-601B-46FE-8E02-EB09B1A002DD}" srcOrd="1" destOrd="0" parTransId="{9D97308E-B349-4DB6-B8C4-FB7418006A05}" sibTransId="{E103C635-6E1C-48EC-9677-5173808E2842}"/>
    <dgm:cxn modelId="{DA6A7DE1-9929-45AD-B8C1-5E06321FFD46}" type="presOf" srcId="{E6AC2D06-ABFF-4A88-972E-2B96F565FD1B}" destId="{6BFAB5F0-BB03-42F6-BC02-9A744571CD19}" srcOrd="0" destOrd="0" presId="urn:microsoft.com/office/officeart/2005/8/layout/vList2"/>
    <dgm:cxn modelId="{FCD32EE4-9C52-45FB-A408-2EAA02CA5453}" type="presOf" srcId="{16ABE801-2245-47AB-AB25-5477869A63FA}" destId="{A9932515-6701-4B16-ACED-A4EF7E927660}" srcOrd="0" destOrd="0" presId="urn:microsoft.com/office/officeart/2005/8/layout/vList2"/>
    <dgm:cxn modelId="{6D9B8CF7-DEFC-42B3-AD95-337E1F41C571}" srcId="{16ABE801-2245-47AB-AB25-5477869A63FA}" destId="{E37A2D6C-19D4-43A8-B5A3-A57E16250894}" srcOrd="0" destOrd="0" parTransId="{AD1C25C2-DB8C-46E1-A903-B46FE4ADB68A}" sibTransId="{5F3D9945-09BF-4E25-996F-D2AC6F24C40F}"/>
    <dgm:cxn modelId="{E275FFFC-F46D-4A2C-9C61-70D3CE469F8A}" type="presOf" srcId="{C0E55967-419B-4347-B926-84D3EF619333}" destId="{C4B6C8C6-DFD8-4302-BB0A-3B5D4CB8C23D}" srcOrd="0" destOrd="0" presId="urn:microsoft.com/office/officeart/2005/8/layout/vList2"/>
    <dgm:cxn modelId="{65D3A1FE-BC73-4F99-BB16-0923015FF9DB}" srcId="{6A6B7567-2528-4DD4-B712-640F9EB7701C}" destId="{16ABE801-2245-47AB-AB25-5477869A63FA}" srcOrd="0" destOrd="0" parTransId="{B2BAF38A-E03A-4084-8769-84BBE31BCAEE}" sibTransId="{D1A30379-C66F-4A78-B328-B8361B505ACB}"/>
    <dgm:cxn modelId="{2B8A7AD4-8FE7-472A-AA02-792304EEC401}" type="presParOf" srcId="{EBED3D14-1902-43EF-BC65-6881DFA661DA}" destId="{A9932515-6701-4B16-ACED-A4EF7E927660}" srcOrd="0" destOrd="0" presId="urn:microsoft.com/office/officeart/2005/8/layout/vList2"/>
    <dgm:cxn modelId="{A725DA6A-5028-4BC3-911D-0B6D63A48446}" type="presParOf" srcId="{EBED3D14-1902-43EF-BC65-6881DFA661DA}" destId="{F7622C22-7276-420B-9EF4-F473954E6A3C}" srcOrd="1" destOrd="0" presId="urn:microsoft.com/office/officeart/2005/8/layout/vList2"/>
    <dgm:cxn modelId="{E094C125-D43C-4554-B5C3-E6EBCE25DFBF}" type="presParOf" srcId="{EBED3D14-1902-43EF-BC65-6881DFA661DA}" destId="{C4B6C8C6-DFD8-4302-BB0A-3B5D4CB8C23D}" srcOrd="2" destOrd="0" presId="urn:microsoft.com/office/officeart/2005/8/layout/vList2"/>
    <dgm:cxn modelId="{D45EE434-6FD1-4386-84E2-1033A4E99567}" type="presParOf" srcId="{EBED3D14-1902-43EF-BC65-6881DFA661DA}" destId="{6BFAB5F0-BB03-42F6-BC02-9A744571CD1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CF0704-848C-4941-B811-84767E20A93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159D505-CA78-4172-8042-5F7DBF8347A2}">
      <dgm:prSet/>
      <dgm:spPr/>
      <dgm:t>
        <a:bodyPr/>
        <a:lstStyle/>
        <a:p>
          <a:r>
            <a:rPr lang="cs-CZ" b="1"/>
            <a:t>Zástupný souhlas </a:t>
          </a:r>
          <a:r>
            <a:rPr lang="cs-CZ" b="0"/>
            <a:t>– pacient sám nemůže a nejde o situaci, kdy se souhlas nevyžaduje</a:t>
          </a:r>
          <a:endParaRPr lang="cs-CZ"/>
        </a:p>
      </dgm:t>
    </dgm:pt>
    <dgm:pt modelId="{2156FDCD-B10E-4F1A-ACB3-E59635816E2E}" type="parTrans" cxnId="{97F595C8-1FC0-4D61-8303-4E9B56968FD9}">
      <dgm:prSet/>
      <dgm:spPr/>
      <dgm:t>
        <a:bodyPr/>
        <a:lstStyle/>
        <a:p>
          <a:endParaRPr lang="cs-CZ"/>
        </a:p>
      </dgm:t>
    </dgm:pt>
    <dgm:pt modelId="{4BBC1650-3472-4280-9CC1-798BF2E7B09B}" type="sibTrans" cxnId="{97F595C8-1FC0-4D61-8303-4E9B56968FD9}">
      <dgm:prSet/>
      <dgm:spPr/>
      <dgm:t>
        <a:bodyPr/>
        <a:lstStyle/>
        <a:p>
          <a:endParaRPr lang="cs-CZ"/>
        </a:p>
      </dgm:t>
    </dgm:pt>
    <dgm:pt modelId="{427A1236-8C52-480F-9CDA-2364C8B01119}">
      <dgm:prSet/>
      <dgm:spPr/>
      <dgm:t>
        <a:bodyPr/>
        <a:lstStyle/>
        <a:p>
          <a:r>
            <a:rPr lang="cs-CZ" b="1"/>
            <a:t>Děti </a:t>
          </a:r>
          <a:r>
            <a:rPr lang="cs-CZ" b="0"/>
            <a:t>– podle své rozumové a volní vyspělosti; velmi individuální; jinak zákonný zástupce</a:t>
          </a:r>
          <a:endParaRPr lang="cs-CZ"/>
        </a:p>
      </dgm:t>
    </dgm:pt>
    <dgm:pt modelId="{B3002D01-69DA-4C7A-9211-B7BC3692BB58}" type="parTrans" cxnId="{E32EF9D0-C39E-43FB-85FA-A3D8F7162FA4}">
      <dgm:prSet/>
      <dgm:spPr/>
      <dgm:t>
        <a:bodyPr/>
        <a:lstStyle/>
        <a:p>
          <a:endParaRPr lang="cs-CZ"/>
        </a:p>
      </dgm:t>
    </dgm:pt>
    <dgm:pt modelId="{072270A9-C097-4205-B54C-7A954FF9E510}" type="sibTrans" cxnId="{E32EF9D0-C39E-43FB-85FA-A3D8F7162FA4}">
      <dgm:prSet/>
      <dgm:spPr/>
      <dgm:t>
        <a:bodyPr/>
        <a:lstStyle/>
        <a:p>
          <a:endParaRPr lang="cs-CZ"/>
        </a:p>
      </dgm:t>
    </dgm:pt>
    <dgm:pt modelId="{7B1760E8-D54C-4414-99A8-40703077769C}">
      <dgm:prSet/>
      <dgm:spPr/>
      <dgm:t>
        <a:bodyPr/>
        <a:lstStyle/>
        <a:p>
          <a:r>
            <a:rPr lang="cs-CZ" b="0"/>
            <a:t>Nezletilému může být péče poskytnuta jen se souhlasem zákonného zástupce </a:t>
          </a:r>
          <a:endParaRPr lang="cs-CZ"/>
        </a:p>
      </dgm:t>
    </dgm:pt>
    <dgm:pt modelId="{4AE3948B-51B4-4E34-AA97-11E72A8DCC53}" type="parTrans" cxnId="{5C4C1F4C-5285-48FE-A4AA-E7A4505A9D09}">
      <dgm:prSet/>
      <dgm:spPr/>
      <dgm:t>
        <a:bodyPr/>
        <a:lstStyle/>
        <a:p>
          <a:endParaRPr lang="cs-CZ"/>
        </a:p>
      </dgm:t>
    </dgm:pt>
    <dgm:pt modelId="{24362ADA-1277-4C06-9C1E-94E00D5C42FF}" type="sibTrans" cxnId="{5C4C1F4C-5285-48FE-A4AA-E7A4505A9D09}">
      <dgm:prSet/>
      <dgm:spPr/>
      <dgm:t>
        <a:bodyPr/>
        <a:lstStyle/>
        <a:p>
          <a:endParaRPr lang="cs-CZ"/>
        </a:p>
      </dgm:t>
    </dgm:pt>
    <dgm:pt modelId="{847873AC-F95A-4F84-B1C7-C958CE00DCD8}">
      <dgm:prSet/>
      <dgm:spPr/>
      <dgm:t>
        <a:bodyPr/>
        <a:lstStyle/>
        <a:p>
          <a:r>
            <a:rPr lang="cs-CZ" b="0"/>
            <a:t>zjišťuje se názor nezletilého</a:t>
          </a:r>
          <a:endParaRPr lang="cs-CZ"/>
        </a:p>
      </dgm:t>
    </dgm:pt>
    <dgm:pt modelId="{1C1CFAB7-FB16-4D76-999A-ECEA042B763A}" type="parTrans" cxnId="{DFDB9ABE-8E81-4D1F-BC62-BDEBDE96CAD1}">
      <dgm:prSet/>
      <dgm:spPr/>
      <dgm:t>
        <a:bodyPr/>
        <a:lstStyle/>
        <a:p>
          <a:endParaRPr lang="cs-CZ"/>
        </a:p>
      </dgm:t>
    </dgm:pt>
    <dgm:pt modelId="{F60962F3-B2CD-4818-AEFE-EBCC3DB58979}" type="sibTrans" cxnId="{DFDB9ABE-8E81-4D1F-BC62-BDEBDE96CAD1}">
      <dgm:prSet/>
      <dgm:spPr/>
      <dgm:t>
        <a:bodyPr/>
        <a:lstStyle/>
        <a:p>
          <a:endParaRPr lang="cs-CZ"/>
        </a:p>
      </dgm:t>
    </dgm:pt>
    <dgm:pt modelId="{8EF16D97-2F92-4ACA-B257-23319B1CA6C5}">
      <dgm:prSet/>
      <dgm:spPr/>
      <dgm:t>
        <a:bodyPr/>
        <a:lstStyle/>
        <a:p>
          <a:r>
            <a:rPr lang="cs-CZ" b="0"/>
            <a:t>souhlas jednoho/obou zákonných zástupců</a:t>
          </a:r>
          <a:endParaRPr lang="cs-CZ"/>
        </a:p>
      </dgm:t>
    </dgm:pt>
    <dgm:pt modelId="{BB0A10C9-29B3-432E-90BE-39A43AFCABC0}" type="parTrans" cxnId="{D682A365-0660-4312-9438-011F7969DC64}">
      <dgm:prSet/>
      <dgm:spPr/>
      <dgm:t>
        <a:bodyPr/>
        <a:lstStyle/>
        <a:p>
          <a:endParaRPr lang="cs-CZ"/>
        </a:p>
      </dgm:t>
    </dgm:pt>
    <dgm:pt modelId="{A4EDF03E-2E61-418B-8C85-017A7FDE9F2F}" type="sibTrans" cxnId="{D682A365-0660-4312-9438-011F7969DC64}">
      <dgm:prSet/>
      <dgm:spPr/>
      <dgm:t>
        <a:bodyPr/>
        <a:lstStyle/>
        <a:p>
          <a:endParaRPr lang="cs-CZ"/>
        </a:p>
      </dgm:t>
    </dgm:pt>
    <dgm:pt modelId="{E742DBBD-8795-400F-AED2-35004ED7FDDB}">
      <dgm:prSet/>
      <dgm:spPr/>
      <dgm:t>
        <a:bodyPr/>
        <a:lstStyle/>
        <a:p>
          <a:r>
            <a:rPr lang="cs-CZ" b="0"/>
            <a:t>Pokud je rozpor mezi názorem nezletilého a zástupce podává se (jinak návrh soudu na ust. opatrovníka).</a:t>
          </a:r>
          <a:endParaRPr lang="cs-CZ"/>
        </a:p>
      </dgm:t>
    </dgm:pt>
    <dgm:pt modelId="{90819AD3-8E76-4D11-A68B-6CDB59B566F5}" type="parTrans" cxnId="{A23CD9D4-B7EF-4666-BF33-4FA2A8DB34A4}">
      <dgm:prSet/>
      <dgm:spPr/>
      <dgm:t>
        <a:bodyPr/>
        <a:lstStyle/>
        <a:p>
          <a:endParaRPr lang="cs-CZ"/>
        </a:p>
      </dgm:t>
    </dgm:pt>
    <dgm:pt modelId="{6BDFE3FB-E35E-4210-9079-F20397B7EEEA}" type="sibTrans" cxnId="{A23CD9D4-B7EF-4666-BF33-4FA2A8DB34A4}">
      <dgm:prSet/>
      <dgm:spPr/>
      <dgm:t>
        <a:bodyPr/>
        <a:lstStyle/>
        <a:p>
          <a:endParaRPr lang="cs-CZ"/>
        </a:p>
      </dgm:t>
    </dgm:pt>
    <dgm:pt modelId="{05C6B5A5-5E69-47FB-BB66-69DE294110EA}">
      <dgm:prSet/>
      <dgm:spPr/>
      <dgm:t>
        <a:bodyPr/>
        <a:lstStyle/>
        <a:p>
          <a:r>
            <a:rPr lang="cs-CZ" b="0"/>
            <a:t>zdravotní služby, které lze poskytovat bez souhlasu a jsou nezbytné k záchraně života nebo zdraví pacienta a odpírají-li rodiče nebo jeden z nich nebo jiný zákonný zástupce souhlas, rozhodne o poskytnutí zdravotních služeb ošetřující lékař </a:t>
          </a:r>
          <a:endParaRPr lang="cs-CZ"/>
        </a:p>
      </dgm:t>
    </dgm:pt>
    <dgm:pt modelId="{C2215A51-7D79-4C9B-AEFC-57633362D1D5}" type="parTrans" cxnId="{F152B4A2-362D-45BC-B6AC-A0F4F01DE952}">
      <dgm:prSet/>
      <dgm:spPr/>
      <dgm:t>
        <a:bodyPr/>
        <a:lstStyle/>
        <a:p>
          <a:endParaRPr lang="cs-CZ"/>
        </a:p>
      </dgm:t>
    </dgm:pt>
    <dgm:pt modelId="{446C47FC-2004-489E-9940-59BEE7961E28}" type="sibTrans" cxnId="{F152B4A2-362D-45BC-B6AC-A0F4F01DE952}">
      <dgm:prSet/>
      <dgm:spPr/>
      <dgm:t>
        <a:bodyPr/>
        <a:lstStyle/>
        <a:p>
          <a:endParaRPr lang="cs-CZ"/>
        </a:p>
      </dgm:t>
    </dgm:pt>
    <dgm:pt modelId="{34A6F8D2-F171-40F4-844D-FFF7ED5F6B65}">
      <dgm:prSet/>
      <dgm:spPr/>
      <dgm:t>
        <a:bodyPr/>
        <a:lstStyle/>
        <a:p>
          <a:r>
            <a:rPr lang="cs-CZ" b="1"/>
            <a:t>Osoby omezené ve svéprávnosti </a:t>
          </a:r>
          <a:r>
            <a:rPr lang="cs-CZ" b="0"/>
            <a:t>– záleží v čem byli omezeni (např. pouze finance) X opatrovník</a:t>
          </a:r>
          <a:endParaRPr lang="cs-CZ"/>
        </a:p>
      </dgm:t>
    </dgm:pt>
    <dgm:pt modelId="{EBBEF1F1-9782-4E9B-A960-B80B1AE9CE0F}" type="parTrans" cxnId="{8CA42FCA-13DE-4AA5-BCEC-56B94A9AB1EB}">
      <dgm:prSet/>
      <dgm:spPr/>
      <dgm:t>
        <a:bodyPr/>
        <a:lstStyle/>
        <a:p>
          <a:endParaRPr lang="cs-CZ"/>
        </a:p>
      </dgm:t>
    </dgm:pt>
    <dgm:pt modelId="{4096D39D-743B-4C98-A244-2B741359AA74}" type="sibTrans" cxnId="{8CA42FCA-13DE-4AA5-BCEC-56B94A9AB1EB}">
      <dgm:prSet/>
      <dgm:spPr/>
      <dgm:t>
        <a:bodyPr/>
        <a:lstStyle/>
        <a:p>
          <a:endParaRPr lang="cs-CZ"/>
        </a:p>
      </dgm:t>
    </dgm:pt>
    <dgm:pt modelId="{0A703ECC-D292-4FAA-9997-F3A7E5184200}" type="pres">
      <dgm:prSet presAssocID="{F8CF0704-848C-4941-B811-84767E20A931}" presName="linear" presStyleCnt="0">
        <dgm:presLayoutVars>
          <dgm:animLvl val="lvl"/>
          <dgm:resizeHandles val="exact"/>
        </dgm:presLayoutVars>
      </dgm:prSet>
      <dgm:spPr/>
    </dgm:pt>
    <dgm:pt modelId="{BD8C9126-257F-48AE-A4B3-7CFD2C672E13}" type="pres">
      <dgm:prSet presAssocID="{F159D505-CA78-4172-8042-5F7DBF8347A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AD09405-3D4F-4782-B5F3-8ACFDE2B550E}" type="pres">
      <dgm:prSet presAssocID="{4BBC1650-3472-4280-9CC1-798BF2E7B09B}" presName="spacer" presStyleCnt="0"/>
      <dgm:spPr/>
    </dgm:pt>
    <dgm:pt modelId="{12127980-0477-4F85-88B7-1BEDE8DE1E7D}" type="pres">
      <dgm:prSet presAssocID="{427A1236-8C52-480F-9CDA-2364C8B0111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C4BE2A9-DA9A-4F8F-8734-08D2C12C9540}" type="pres">
      <dgm:prSet presAssocID="{427A1236-8C52-480F-9CDA-2364C8B01119}" presName="childText" presStyleLbl="revTx" presStyleIdx="0" presStyleCnt="1">
        <dgm:presLayoutVars>
          <dgm:bulletEnabled val="1"/>
        </dgm:presLayoutVars>
      </dgm:prSet>
      <dgm:spPr/>
    </dgm:pt>
    <dgm:pt modelId="{E7934F90-5B25-4F4F-AB69-DE8B9ED75356}" type="pres">
      <dgm:prSet presAssocID="{34A6F8D2-F171-40F4-844D-FFF7ED5F6B6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6A3A510-E6D9-4715-8490-DEEDF1990628}" type="presOf" srcId="{8EF16D97-2F92-4ACA-B257-23319B1CA6C5}" destId="{8C4BE2A9-DA9A-4F8F-8734-08D2C12C9540}" srcOrd="0" destOrd="2" presId="urn:microsoft.com/office/officeart/2005/8/layout/vList2"/>
    <dgm:cxn modelId="{14793016-96E7-4C04-9409-17E19A26C5C3}" type="presOf" srcId="{F159D505-CA78-4172-8042-5F7DBF8347A2}" destId="{BD8C9126-257F-48AE-A4B3-7CFD2C672E13}" srcOrd="0" destOrd="0" presId="urn:microsoft.com/office/officeart/2005/8/layout/vList2"/>
    <dgm:cxn modelId="{5EF83818-BCE8-4205-9377-CD01570DD6CA}" type="presOf" srcId="{F8CF0704-848C-4941-B811-84767E20A931}" destId="{0A703ECC-D292-4FAA-9997-F3A7E5184200}" srcOrd="0" destOrd="0" presId="urn:microsoft.com/office/officeart/2005/8/layout/vList2"/>
    <dgm:cxn modelId="{D682A365-0660-4312-9438-011F7969DC64}" srcId="{427A1236-8C52-480F-9CDA-2364C8B01119}" destId="{8EF16D97-2F92-4ACA-B257-23319B1CA6C5}" srcOrd="2" destOrd="0" parTransId="{BB0A10C9-29B3-432E-90BE-39A43AFCABC0}" sibTransId="{A4EDF03E-2E61-418B-8C85-017A7FDE9F2F}"/>
    <dgm:cxn modelId="{5C4C1F4C-5285-48FE-A4AA-E7A4505A9D09}" srcId="{427A1236-8C52-480F-9CDA-2364C8B01119}" destId="{7B1760E8-D54C-4414-99A8-40703077769C}" srcOrd="0" destOrd="0" parTransId="{4AE3948B-51B4-4E34-AA97-11E72A8DCC53}" sibTransId="{24362ADA-1277-4C06-9C1E-94E00D5C42FF}"/>
    <dgm:cxn modelId="{D3E85A50-FB60-44E8-9284-B19E5D24A832}" type="presOf" srcId="{427A1236-8C52-480F-9CDA-2364C8B01119}" destId="{12127980-0477-4F85-88B7-1BEDE8DE1E7D}" srcOrd="0" destOrd="0" presId="urn:microsoft.com/office/officeart/2005/8/layout/vList2"/>
    <dgm:cxn modelId="{D486BB8D-8D44-4C6D-BBB2-F99C0F1984E3}" type="presOf" srcId="{E742DBBD-8795-400F-AED2-35004ED7FDDB}" destId="{8C4BE2A9-DA9A-4F8F-8734-08D2C12C9540}" srcOrd="0" destOrd="3" presId="urn:microsoft.com/office/officeart/2005/8/layout/vList2"/>
    <dgm:cxn modelId="{F152B4A2-362D-45BC-B6AC-A0F4F01DE952}" srcId="{427A1236-8C52-480F-9CDA-2364C8B01119}" destId="{05C6B5A5-5E69-47FB-BB66-69DE294110EA}" srcOrd="4" destOrd="0" parTransId="{C2215A51-7D79-4C9B-AEFC-57633362D1D5}" sibTransId="{446C47FC-2004-489E-9940-59BEE7961E28}"/>
    <dgm:cxn modelId="{E35EC5AB-E38F-47BF-86D1-225C442EDBFC}" type="presOf" srcId="{34A6F8D2-F171-40F4-844D-FFF7ED5F6B65}" destId="{E7934F90-5B25-4F4F-AB69-DE8B9ED75356}" srcOrd="0" destOrd="0" presId="urn:microsoft.com/office/officeart/2005/8/layout/vList2"/>
    <dgm:cxn modelId="{A160FFAE-F1CE-403D-8C1B-D13F6B73CE7A}" type="presOf" srcId="{847873AC-F95A-4F84-B1C7-C958CE00DCD8}" destId="{8C4BE2A9-DA9A-4F8F-8734-08D2C12C9540}" srcOrd="0" destOrd="1" presId="urn:microsoft.com/office/officeart/2005/8/layout/vList2"/>
    <dgm:cxn modelId="{097043B1-F4D3-4579-B924-A7E1AE5D1C08}" type="presOf" srcId="{7B1760E8-D54C-4414-99A8-40703077769C}" destId="{8C4BE2A9-DA9A-4F8F-8734-08D2C12C9540}" srcOrd="0" destOrd="0" presId="urn:microsoft.com/office/officeart/2005/8/layout/vList2"/>
    <dgm:cxn modelId="{DFDB9ABE-8E81-4D1F-BC62-BDEBDE96CAD1}" srcId="{427A1236-8C52-480F-9CDA-2364C8B01119}" destId="{847873AC-F95A-4F84-B1C7-C958CE00DCD8}" srcOrd="1" destOrd="0" parTransId="{1C1CFAB7-FB16-4D76-999A-ECEA042B763A}" sibTransId="{F60962F3-B2CD-4818-AEFE-EBCC3DB58979}"/>
    <dgm:cxn modelId="{255835C0-38C8-4178-A838-71EF193227E9}" type="presOf" srcId="{05C6B5A5-5E69-47FB-BB66-69DE294110EA}" destId="{8C4BE2A9-DA9A-4F8F-8734-08D2C12C9540}" srcOrd="0" destOrd="4" presId="urn:microsoft.com/office/officeart/2005/8/layout/vList2"/>
    <dgm:cxn modelId="{97F595C8-1FC0-4D61-8303-4E9B56968FD9}" srcId="{F8CF0704-848C-4941-B811-84767E20A931}" destId="{F159D505-CA78-4172-8042-5F7DBF8347A2}" srcOrd="0" destOrd="0" parTransId="{2156FDCD-B10E-4F1A-ACB3-E59635816E2E}" sibTransId="{4BBC1650-3472-4280-9CC1-798BF2E7B09B}"/>
    <dgm:cxn modelId="{8CA42FCA-13DE-4AA5-BCEC-56B94A9AB1EB}" srcId="{F8CF0704-848C-4941-B811-84767E20A931}" destId="{34A6F8D2-F171-40F4-844D-FFF7ED5F6B65}" srcOrd="2" destOrd="0" parTransId="{EBBEF1F1-9782-4E9B-A960-B80B1AE9CE0F}" sibTransId="{4096D39D-743B-4C98-A244-2B741359AA74}"/>
    <dgm:cxn modelId="{E32EF9D0-C39E-43FB-85FA-A3D8F7162FA4}" srcId="{F8CF0704-848C-4941-B811-84767E20A931}" destId="{427A1236-8C52-480F-9CDA-2364C8B01119}" srcOrd="1" destOrd="0" parTransId="{B3002D01-69DA-4C7A-9211-B7BC3692BB58}" sibTransId="{072270A9-C097-4205-B54C-7A954FF9E510}"/>
    <dgm:cxn modelId="{A23CD9D4-B7EF-4666-BF33-4FA2A8DB34A4}" srcId="{427A1236-8C52-480F-9CDA-2364C8B01119}" destId="{E742DBBD-8795-400F-AED2-35004ED7FDDB}" srcOrd="3" destOrd="0" parTransId="{90819AD3-8E76-4D11-A68B-6CDB59B566F5}" sibTransId="{6BDFE3FB-E35E-4210-9079-F20397B7EEEA}"/>
    <dgm:cxn modelId="{7C8153CE-4C74-46F6-A456-9923B37172BE}" type="presParOf" srcId="{0A703ECC-D292-4FAA-9997-F3A7E5184200}" destId="{BD8C9126-257F-48AE-A4B3-7CFD2C672E13}" srcOrd="0" destOrd="0" presId="urn:microsoft.com/office/officeart/2005/8/layout/vList2"/>
    <dgm:cxn modelId="{303C076B-AAD0-4BBE-9074-2010DAE1547C}" type="presParOf" srcId="{0A703ECC-D292-4FAA-9997-F3A7E5184200}" destId="{AAD09405-3D4F-4782-B5F3-8ACFDE2B550E}" srcOrd="1" destOrd="0" presId="urn:microsoft.com/office/officeart/2005/8/layout/vList2"/>
    <dgm:cxn modelId="{8EC0A372-5D00-4883-959D-E173080C9116}" type="presParOf" srcId="{0A703ECC-D292-4FAA-9997-F3A7E5184200}" destId="{12127980-0477-4F85-88B7-1BEDE8DE1E7D}" srcOrd="2" destOrd="0" presId="urn:microsoft.com/office/officeart/2005/8/layout/vList2"/>
    <dgm:cxn modelId="{AE68F48D-11E3-4702-84D1-21613891F670}" type="presParOf" srcId="{0A703ECC-D292-4FAA-9997-F3A7E5184200}" destId="{8C4BE2A9-DA9A-4F8F-8734-08D2C12C9540}" srcOrd="3" destOrd="0" presId="urn:microsoft.com/office/officeart/2005/8/layout/vList2"/>
    <dgm:cxn modelId="{FB8475BD-84B1-427B-AF16-0E32A6CA2302}" type="presParOf" srcId="{0A703ECC-D292-4FAA-9997-F3A7E5184200}" destId="{E7934F90-5B25-4F4F-AB69-DE8B9ED7535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F86039D-8295-40C5-B8C5-35D482CA3434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D9E04B1-F39E-43DA-903B-59E7D2EE4C76}">
      <dgm:prSet/>
      <dgm:spPr/>
      <dgm:t>
        <a:bodyPr/>
        <a:lstStyle/>
        <a:p>
          <a:r>
            <a:rPr lang="cs-CZ"/>
            <a:t>Hospitalizace</a:t>
          </a:r>
        </a:p>
      </dgm:t>
    </dgm:pt>
    <dgm:pt modelId="{30C762DA-A9C8-44D4-94E3-6701C3A94D91}" type="parTrans" cxnId="{2B02D99C-E106-4C8F-9531-F4B14E840FAB}">
      <dgm:prSet/>
      <dgm:spPr/>
      <dgm:t>
        <a:bodyPr/>
        <a:lstStyle/>
        <a:p>
          <a:endParaRPr lang="cs-CZ"/>
        </a:p>
      </dgm:t>
    </dgm:pt>
    <dgm:pt modelId="{DA086C67-1FF7-41CE-B1FD-EC50538C7E9B}" type="sibTrans" cxnId="{2B02D99C-E106-4C8F-9531-F4B14E840FAB}">
      <dgm:prSet/>
      <dgm:spPr/>
      <dgm:t>
        <a:bodyPr/>
        <a:lstStyle/>
        <a:p>
          <a:endParaRPr lang="cs-CZ"/>
        </a:p>
      </dgm:t>
    </dgm:pt>
    <dgm:pt modelId="{8BDD4890-ABE6-45D2-B192-71E06262DCE6}">
      <dgm:prSet/>
      <dgm:spPr/>
      <dgm:t>
        <a:bodyPr/>
        <a:lstStyle/>
        <a:p>
          <a:r>
            <a:rPr lang="cs-CZ"/>
            <a:t>jeho zdravotní stav vyžaduje poskytnutí neodkladné péče a zároveň neumožňuje, aby vyslovil souhlas</a:t>
          </a:r>
        </a:p>
      </dgm:t>
    </dgm:pt>
    <dgm:pt modelId="{FFAAFC43-149F-41B3-9DCC-DEBE192CCC49}" type="parTrans" cxnId="{613B13DE-0257-4A67-9252-1F4B2754F1BA}">
      <dgm:prSet/>
      <dgm:spPr/>
      <dgm:t>
        <a:bodyPr/>
        <a:lstStyle/>
        <a:p>
          <a:endParaRPr lang="cs-CZ"/>
        </a:p>
      </dgm:t>
    </dgm:pt>
    <dgm:pt modelId="{67FFA19F-BEF9-40C3-B6FE-4810ED021A57}" type="sibTrans" cxnId="{613B13DE-0257-4A67-9252-1F4B2754F1BA}">
      <dgm:prSet/>
      <dgm:spPr/>
      <dgm:t>
        <a:bodyPr/>
        <a:lstStyle/>
        <a:p>
          <a:endParaRPr lang="cs-CZ"/>
        </a:p>
      </dgm:t>
    </dgm:pt>
    <dgm:pt modelId="{FD3687A9-9283-4810-95DA-37ED34B28526}">
      <dgm:prSet/>
      <dgm:spPr/>
      <dgm:t>
        <a:bodyPr/>
        <a:lstStyle/>
        <a:p>
          <a:r>
            <a:rPr lang="cs-CZ"/>
            <a:t>Neodkladná péče</a:t>
          </a:r>
        </a:p>
      </dgm:t>
    </dgm:pt>
    <dgm:pt modelId="{9B3E327F-3B8F-4080-84F9-63CCE5EC92FB}" type="parTrans" cxnId="{A7E51D65-C7BB-4987-BAE7-8F22573CC114}">
      <dgm:prSet/>
      <dgm:spPr/>
      <dgm:t>
        <a:bodyPr/>
        <a:lstStyle/>
        <a:p>
          <a:endParaRPr lang="cs-CZ"/>
        </a:p>
      </dgm:t>
    </dgm:pt>
    <dgm:pt modelId="{5D0CC5D3-C91D-4E06-9A70-64C87D5EF72F}" type="sibTrans" cxnId="{A7E51D65-C7BB-4987-BAE7-8F22573CC114}">
      <dgm:prSet/>
      <dgm:spPr/>
      <dgm:t>
        <a:bodyPr/>
        <a:lstStyle/>
        <a:p>
          <a:endParaRPr lang="cs-CZ"/>
        </a:p>
      </dgm:t>
    </dgm:pt>
    <dgm:pt modelId="{6F326CCA-5D5B-4BAB-8233-B156C668E30B}">
      <dgm:prSet/>
      <dgm:spPr/>
      <dgm:t>
        <a:bodyPr/>
        <a:lstStyle/>
        <a:p>
          <a:r>
            <a:rPr lang="cs-CZ"/>
            <a:t>jde-li o zdravotní služby nezbytné k záchraně života nebo zamezení vážného poškození zdraví</a:t>
          </a:r>
        </a:p>
      </dgm:t>
    </dgm:pt>
    <dgm:pt modelId="{F2729816-6D00-460A-B2C2-FB63A1E37C7A}" type="parTrans" cxnId="{B072622D-FED6-4EED-A4BB-189BCF2DF9AD}">
      <dgm:prSet/>
      <dgm:spPr/>
      <dgm:t>
        <a:bodyPr/>
        <a:lstStyle/>
        <a:p>
          <a:endParaRPr lang="cs-CZ"/>
        </a:p>
      </dgm:t>
    </dgm:pt>
    <dgm:pt modelId="{482B2402-6C3B-4F3E-ABBE-A07A0B05A942}" type="sibTrans" cxnId="{B072622D-FED6-4EED-A4BB-189BCF2DF9AD}">
      <dgm:prSet/>
      <dgm:spPr/>
      <dgm:t>
        <a:bodyPr/>
        <a:lstStyle/>
        <a:p>
          <a:endParaRPr lang="cs-CZ"/>
        </a:p>
      </dgm:t>
    </dgm:pt>
    <dgm:pt modelId="{C7216866-3F40-4D11-AD7A-BE52117B33BA}" type="pres">
      <dgm:prSet presAssocID="{AF86039D-8295-40C5-B8C5-35D482CA3434}" presName="linear" presStyleCnt="0">
        <dgm:presLayoutVars>
          <dgm:animLvl val="lvl"/>
          <dgm:resizeHandles val="exact"/>
        </dgm:presLayoutVars>
      </dgm:prSet>
      <dgm:spPr/>
    </dgm:pt>
    <dgm:pt modelId="{C67F85BE-FE18-41E2-A83C-643346479ED8}" type="pres">
      <dgm:prSet presAssocID="{7D9E04B1-F39E-43DA-903B-59E7D2EE4C7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1FE83B4-E8F9-4FE9-900A-8FE8B4359DB5}" type="pres">
      <dgm:prSet presAssocID="{7D9E04B1-F39E-43DA-903B-59E7D2EE4C76}" presName="childText" presStyleLbl="revTx" presStyleIdx="0" presStyleCnt="2">
        <dgm:presLayoutVars>
          <dgm:bulletEnabled val="1"/>
        </dgm:presLayoutVars>
      </dgm:prSet>
      <dgm:spPr/>
    </dgm:pt>
    <dgm:pt modelId="{4FDB36A3-9E40-4F67-9DD8-0C173D453513}" type="pres">
      <dgm:prSet presAssocID="{FD3687A9-9283-4810-95DA-37ED34B2852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2779E93-09CB-47A6-B393-996A01267047}" type="pres">
      <dgm:prSet presAssocID="{FD3687A9-9283-4810-95DA-37ED34B2852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072622D-FED6-4EED-A4BB-189BCF2DF9AD}" srcId="{FD3687A9-9283-4810-95DA-37ED34B28526}" destId="{6F326CCA-5D5B-4BAB-8233-B156C668E30B}" srcOrd="0" destOrd="0" parTransId="{F2729816-6D00-460A-B2C2-FB63A1E37C7A}" sibTransId="{482B2402-6C3B-4F3E-ABBE-A07A0B05A942}"/>
    <dgm:cxn modelId="{B9E5F45B-663E-426E-86D1-38EF4F6FA352}" type="presOf" srcId="{FD3687A9-9283-4810-95DA-37ED34B28526}" destId="{4FDB36A3-9E40-4F67-9DD8-0C173D453513}" srcOrd="0" destOrd="0" presId="urn:microsoft.com/office/officeart/2005/8/layout/vList2"/>
    <dgm:cxn modelId="{A7E51D65-C7BB-4987-BAE7-8F22573CC114}" srcId="{AF86039D-8295-40C5-B8C5-35D482CA3434}" destId="{FD3687A9-9283-4810-95DA-37ED34B28526}" srcOrd="1" destOrd="0" parTransId="{9B3E327F-3B8F-4080-84F9-63CCE5EC92FB}" sibTransId="{5D0CC5D3-C91D-4E06-9A70-64C87D5EF72F}"/>
    <dgm:cxn modelId="{8972E367-DF02-409D-92B0-06890BB2904C}" type="presOf" srcId="{6F326CCA-5D5B-4BAB-8233-B156C668E30B}" destId="{F2779E93-09CB-47A6-B393-996A01267047}" srcOrd="0" destOrd="0" presId="urn:microsoft.com/office/officeart/2005/8/layout/vList2"/>
    <dgm:cxn modelId="{2BA8E35A-7D7B-47A7-BF92-E0D3AD4EE1F3}" type="presOf" srcId="{AF86039D-8295-40C5-B8C5-35D482CA3434}" destId="{C7216866-3F40-4D11-AD7A-BE52117B33BA}" srcOrd="0" destOrd="0" presId="urn:microsoft.com/office/officeart/2005/8/layout/vList2"/>
    <dgm:cxn modelId="{64A59485-B1EA-4DF6-99D3-05FF8CD7F624}" type="presOf" srcId="{7D9E04B1-F39E-43DA-903B-59E7D2EE4C76}" destId="{C67F85BE-FE18-41E2-A83C-643346479ED8}" srcOrd="0" destOrd="0" presId="urn:microsoft.com/office/officeart/2005/8/layout/vList2"/>
    <dgm:cxn modelId="{2B02D99C-E106-4C8F-9531-F4B14E840FAB}" srcId="{AF86039D-8295-40C5-B8C5-35D482CA3434}" destId="{7D9E04B1-F39E-43DA-903B-59E7D2EE4C76}" srcOrd="0" destOrd="0" parTransId="{30C762DA-A9C8-44D4-94E3-6701C3A94D91}" sibTransId="{DA086C67-1FF7-41CE-B1FD-EC50538C7E9B}"/>
    <dgm:cxn modelId="{78F7F1DD-07DE-4A8C-A0CC-5ABFAB05702C}" type="presOf" srcId="{8BDD4890-ABE6-45D2-B192-71E06262DCE6}" destId="{91FE83B4-E8F9-4FE9-900A-8FE8B4359DB5}" srcOrd="0" destOrd="0" presId="urn:microsoft.com/office/officeart/2005/8/layout/vList2"/>
    <dgm:cxn modelId="{613B13DE-0257-4A67-9252-1F4B2754F1BA}" srcId="{7D9E04B1-F39E-43DA-903B-59E7D2EE4C76}" destId="{8BDD4890-ABE6-45D2-B192-71E06262DCE6}" srcOrd="0" destOrd="0" parTransId="{FFAAFC43-149F-41B3-9DCC-DEBE192CCC49}" sibTransId="{67FFA19F-BEF9-40C3-B6FE-4810ED021A57}"/>
    <dgm:cxn modelId="{B4D0F036-D739-4079-8A89-4A165CC68FD3}" type="presParOf" srcId="{C7216866-3F40-4D11-AD7A-BE52117B33BA}" destId="{C67F85BE-FE18-41E2-A83C-643346479ED8}" srcOrd="0" destOrd="0" presId="urn:microsoft.com/office/officeart/2005/8/layout/vList2"/>
    <dgm:cxn modelId="{781A4F2A-AA1E-401C-B16D-50951173F1C4}" type="presParOf" srcId="{C7216866-3F40-4D11-AD7A-BE52117B33BA}" destId="{91FE83B4-E8F9-4FE9-900A-8FE8B4359DB5}" srcOrd="1" destOrd="0" presId="urn:microsoft.com/office/officeart/2005/8/layout/vList2"/>
    <dgm:cxn modelId="{4EA1BACF-CD90-49CD-AE4E-D2E4536209FA}" type="presParOf" srcId="{C7216866-3F40-4D11-AD7A-BE52117B33BA}" destId="{4FDB36A3-9E40-4F67-9DD8-0C173D453513}" srcOrd="2" destOrd="0" presId="urn:microsoft.com/office/officeart/2005/8/layout/vList2"/>
    <dgm:cxn modelId="{9897DFCB-2840-46D4-A213-27EADFC1464E}" type="presParOf" srcId="{C7216866-3F40-4D11-AD7A-BE52117B33BA}" destId="{F2779E93-09CB-47A6-B393-996A0126704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120F534-3B09-4645-91F0-46AA98E51E65}" type="doc">
      <dgm:prSet loTypeId="urn:microsoft.com/office/officeart/2005/8/layout/process4" loCatId="process" qsTypeId="urn:microsoft.com/office/officeart/2005/8/quickstyle/simple1#1" qsCatId="simple" csTypeId="urn:microsoft.com/office/officeart/2005/8/colors/accent1_1#1" csCatId="accent1" phldr="1"/>
      <dgm:spPr/>
      <dgm:t>
        <a:bodyPr/>
        <a:lstStyle/>
        <a:p>
          <a:endParaRPr lang="cs-CZ"/>
        </a:p>
      </dgm:t>
    </dgm:pt>
    <dgm:pt modelId="{E9EBF276-E63D-458F-BA59-71F0D28987A5}">
      <dgm:prSet/>
      <dgm:spPr/>
      <dgm:t>
        <a:bodyPr/>
        <a:lstStyle/>
        <a:p>
          <a:pPr rtl="0"/>
          <a:r>
            <a:rPr lang="cs-CZ" dirty="0"/>
            <a:t>souhlas osoby určené pacientem, není-li</a:t>
          </a:r>
        </a:p>
      </dgm:t>
    </dgm:pt>
    <dgm:pt modelId="{261406C7-0A8A-4AB0-991E-AFA7604A62C6}" type="parTrans" cxnId="{E5BF12AD-711B-4250-B805-F37FB4BC4077}">
      <dgm:prSet/>
      <dgm:spPr/>
      <dgm:t>
        <a:bodyPr/>
        <a:lstStyle/>
        <a:p>
          <a:endParaRPr lang="cs-CZ"/>
        </a:p>
      </dgm:t>
    </dgm:pt>
    <dgm:pt modelId="{69687EF7-1037-4056-BC1E-93E56ABBE851}" type="sibTrans" cxnId="{E5BF12AD-711B-4250-B805-F37FB4BC4077}">
      <dgm:prSet/>
      <dgm:spPr/>
      <dgm:t>
        <a:bodyPr/>
        <a:lstStyle/>
        <a:p>
          <a:endParaRPr lang="cs-CZ"/>
        </a:p>
      </dgm:t>
    </dgm:pt>
    <dgm:pt modelId="{30B2A9F0-5112-430A-9DB1-C7E3D0A8D078}">
      <dgm:prSet/>
      <dgm:spPr/>
      <dgm:t>
        <a:bodyPr/>
        <a:lstStyle/>
        <a:p>
          <a:pPr rtl="0"/>
          <a:r>
            <a:rPr lang="cs-CZ"/>
            <a:t>manžela nebo registrovaného partnera, není-li</a:t>
          </a:r>
        </a:p>
      </dgm:t>
    </dgm:pt>
    <dgm:pt modelId="{62F563D5-FC5B-4D93-B51E-5A81FE726214}" type="parTrans" cxnId="{BB2562BE-9A12-448D-970F-359E8A568BD2}">
      <dgm:prSet/>
      <dgm:spPr/>
      <dgm:t>
        <a:bodyPr/>
        <a:lstStyle/>
        <a:p>
          <a:endParaRPr lang="cs-CZ"/>
        </a:p>
      </dgm:t>
    </dgm:pt>
    <dgm:pt modelId="{9807801A-FBA4-4B36-89B3-A0CB3B7CA83C}" type="sibTrans" cxnId="{BB2562BE-9A12-448D-970F-359E8A568BD2}">
      <dgm:prSet/>
      <dgm:spPr/>
      <dgm:t>
        <a:bodyPr/>
        <a:lstStyle/>
        <a:p>
          <a:endParaRPr lang="cs-CZ"/>
        </a:p>
      </dgm:t>
    </dgm:pt>
    <dgm:pt modelId="{AC110824-A08F-4DCE-A881-FCE66ABFF316}">
      <dgm:prSet/>
      <dgm:spPr/>
      <dgm:t>
        <a:bodyPr/>
        <a:lstStyle/>
        <a:p>
          <a:pPr rtl="0"/>
          <a:r>
            <a:rPr lang="cs-CZ"/>
            <a:t>rodiče, není-li </a:t>
          </a:r>
        </a:p>
      </dgm:t>
    </dgm:pt>
    <dgm:pt modelId="{9C9DC6BC-8330-4ADB-9793-511E7D1F5105}" type="parTrans" cxnId="{D2403067-FCE1-4030-9A14-763B068322E4}">
      <dgm:prSet/>
      <dgm:spPr/>
      <dgm:t>
        <a:bodyPr/>
        <a:lstStyle/>
        <a:p>
          <a:endParaRPr lang="cs-CZ"/>
        </a:p>
      </dgm:t>
    </dgm:pt>
    <dgm:pt modelId="{C6C1CEB1-80CC-4424-B7BE-059D08BE2639}" type="sibTrans" cxnId="{D2403067-FCE1-4030-9A14-763B068322E4}">
      <dgm:prSet/>
      <dgm:spPr/>
      <dgm:t>
        <a:bodyPr/>
        <a:lstStyle/>
        <a:p>
          <a:endParaRPr lang="cs-CZ"/>
        </a:p>
      </dgm:t>
    </dgm:pt>
    <dgm:pt modelId="{444EB196-57EA-4E6F-B06C-19CCBBD81AC0}">
      <dgm:prSet/>
      <dgm:spPr/>
      <dgm:t>
        <a:bodyPr/>
        <a:lstStyle/>
        <a:p>
          <a:pPr rtl="0"/>
          <a:r>
            <a:rPr lang="cs-CZ"/>
            <a:t>souhlas jiné svéprávné osoby blízké, pokud je známa. </a:t>
          </a:r>
        </a:p>
      </dgm:t>
    </dgm:pt>
    <dgm:pt modelId="{6EAF38A4-380B-4BA9-824A-01E596D67127}" type="parTrans" cxnId="{E8918A73-29D3-41E6-B0DD-DAA5D72ADC67}">
      <dgm:prSet/>
      <dgm:spPr/>
      <dgm:t>
        <a:bodyPr/>
        <a:lstStyle/>
        <a:p>
          <a:endParaRPr lang="cs-CZ"/>
        </a:p>
      </dgm:t>
    </dgm:pt>
    <dgm:pt modelId="{6FCBA5EA-8A86-4CBF-8520-811B7294B17E}" type="sibTrans" cxnId="{E8918A73-29D3-41E6-B0DD-DAA5D72ADC67}">
      <dgm:prSet/>
      <dgm:spPr/>
      <dgm:t>
        <a:bodyPr/>
        <a:lstStyle/>
        <a:p>
          <a:endParaRPr lang="cs-CZ"/>
        </a:p>
      </dgm:t>
    </dgm:pt>
    <dgm:pt modelId="{078E3F34-76C9-4686-B4C8-E965B3FAF6F0}" type="pres">
      <dgm:prSet presAssocID="{9120F534-3B09-4645-91F0-46AA98E51E65}" presName="Name0" presStyleCnt="0">
        <dgm:presLayoutVars>
          <dgm:dir/>
          <dgm:animLvl val="lvl"/>
          <dgm:resizeHandles val="exact"/>
        </dgm:presLayoutVars>
      </dgm:prSet>
      <dgm:spPr/>
    </dgm:pt>
    <dgm:pt modelId="{4F51AD8F-7250-4911-97B2-C8BC152CD0AF}" type="pres">
      <dgm:prSet presAssocID="{444EB196-57EA-4E6F-B06C-19CCBBD81AC0}" presName="boxAndChildren" presStyleCnt="0"/>
      <dgm:spPr/>
    </dgm:pt>
    <dgm:pt modelId="{AAB453D9-E84C-45C1-9C0A-714B115F8E21}" type="pres">
      <dgm:prSet presAssocID="{444EB196-57EA-4E6F-B06C-19CCBBD81AC0}" presName="parentTextBox" presStyleLbl="node1" presStyleIdx="0" presStyleCnt="4"/>
      <dgm:spPr/>
    </dgm:pt>
    <dgm:pt modelId="{001D6383-88A5-418E-9D1B-3137CFF8EBA9}" type="pres">
      <dgm:prSet presAssocID="{C6C1CEB1-80CC-4424-B7BE-059D08BE2639}" presName="sp" presStyleCnt="0"/>
      <dgm:spPr/>
    </dgm:pt>
    <dgm:pt modelId="{7AB88F5D-93D0-4A76-BA62-79F6177B93E1}" type="pres">
      <dgm:prSet presAssocID="{AC110824-A08F-4DCE-A881-FCE66ABFF316}" presName="arrowAndChildren" presStyleCnt="0"/>
      <dgm:spPr/>
    </dgm:pt>
    <dgm:pt modelId="{580384A2-8652-4443-BE8F-44E17F6F4240}" type="pres">
      <dgm:prSet presAssocID="{AC110824-A08F-4DCE-A881-FCE66ABFF316}" presName="parentTextArrow" presStyleLbl="node1" presStyleIdx="1" presStyleCnt="4"/>
      <dgm:spPr/>
    </dgm:pt>
    <dgm:pt modelId="{AE6D09EB-96C4-4707-A5B3-2C72DAF1AB9D}" type="pres">
      <dgm:prSet presAssocID="{9807801A-FBA4-4B36-89B3-A0CB3B7CA83C}" presName="sp" presStyleCnt="0"/>
      <dgm:spPr/>
    </dgm:pt>
    <dgm:pt modelId="{E5EC6551-5993-4916-A475-2181CAF919B9}" type="pres">
      <dgm:prSet presAssocID="{30B2A9F0-5112-430A-9DB1-C7E3D0A8D078}" presName="arrowAndChildren" presStyleCnt="0"/>
      <dgm:spPr/>
    </dgm:pt>
    <dgm:pt modelId="{55C5348C-7A20-4967-8593-1CCAFEEA3A58}" type="pres">
      <dgm:prSet presAssocID="{30B2A9F0-5112-430A-9DB1-C7E3D0A8D078}" presName="parentTextArrow" presStyleLbl="node1" presStyleIdx="2" presStyleCnt="4"/>
      <dgm:spPr/>
    </dgm:pt>
    <dgm:pt modelId="{084C1E7B-B004-48D0-B807-B134BF42E9BF}" type="pres">
      <dgm:prSet presAssocID="{69687EF7-1037-4056-BC1E-93E56ABBE851}" presName="sp" presStyleCnt="0"/>
      <dgm:spPr/>
    </dgm:pt>
    <dgm:pt modelId="{2B060770-7865-4652-B295-B23E804336D2}" type="pres">
      <dgm:prSet presAssocID="{E9EBF276-E63D-458F-BA59-71F0D28987A5}" presName="arrowAndChildren" presStyleCnt="0"/>
      <dgm:spPr/>
    </dgm:pt>
    <dgm:pt modelId="{466AAA96-404F-4706-A319-C878489C070C}" type="pres">
      <dgm:prSet presAssocID="{E9EBF276-E63D-458F-BA59-71F0D28987A5}" presName="parentTextArrow" presStyleLbl="node1" presStyleIdx="3" presStyleCnt="4"/>
      <dgm:spPr/>
    </dgm:pt>
  </dgm:ptLst>
  <dgm:cxnLst>
    <dgm:cxn modelId="{D2403067-FCE1-4030-9A14-763B068322E4}" srcId="{9120F534-3B09-4645-91F0-46AA98E51E65}" destId="{AC110824-A08F-4DCE-A881-FCE66ABFF316}" srcOrd="2" destOrd="0" parTransId="{9C9DC6BC-8330-4ADB-9793-511E7D1F5105}" sibTransId="{C6C1CEB1-80CC-4424-B7BE-059D08BE2639}"/>
    <dgm:cxn modelId="{1D76AC6C-ED23-4194-B782-45BC6E9B5F23}" type="presOf" srcId="{444EB196-57EA-4E6F-B06C-19CCBBD81AC0}" destId="{AAB453D9-E84C-45C1-9C0A-714B115F8E21}" srcOrd="0" destOrd="0" presId="urn:microsoft.com/office/officeart/2005/8/layout/process4"/>
    <dgm:cxn modelId="{E8918A73-29D3-41E6-B0DD-DAA5D72ADC67}" srcId="{9120F534-3B09-4645-91F0-46AA98E51E65}" destId="{444EB196-57EA-4E6F-B06C-19CCBBD81AC0}" srcOrd="3" destOrd="0" parTransId="{6EAF38A4-380B-4BA9-824A-01E596D67127}" sibTransId="{6FCBA5EA-8A86-4CBF-8520-811B7294B17E}"/>
    <dgm:cxn modelId="{D0F1BE59-22B4-4739-9E1E-A19F5677204C}" type="presOf" srcId="{9120F534-3B09-4645-91F0-46AA98E51E65}" destId="{078E3F34-76C9-4686-B4C8-E965B3FAF6F0}" srcOrd="0" destOrd="0" presId="urn:microsoft.com/office/officeart/2005/8/layout/process4"/>
    <dgm:cxn modelId="{DD148CA2-C98E-4B5E-97D1-8259B4A2F846}" type="presOf" srcId="{30B2A9F0-5112-430A-9DB1-C7E3D0A8D078}" destId="{55C5348C-7A20-4967-8593-1CCAFEEA3A58}" srcOrd="0" destOrd="0" presId="urn:microsoft.com/office/officeart/2005/8/layout/process4"/>
    <dgm:cxn modelId="{E5BF12AD-711B-4250-B805-F37FB4BC4077}" srcId="{9120F534-3B09-4645-91F0-46AA98E51E65}" destId="{E9EBF276-E63D-458F-BA59-71F0D28987A5}" srcOrd="0" destOrd="0" parTransId="{261406C7-0A8A-4AB0-991E-AFA7604A62C6}" sibTransId="{69687EF7-1037-4056-BC1E-93E56ABBE851}"/>
    <dgm:cxn modelId="{7BB1A8B2-0BFB-4537-B918-E36C80CAB9E2}" type="presOf" srcId="{E9EBF276-E63D-458F-BA59-71F0D28987A5}" destId="{466AAA96-404F-4706-A319-C878489C070C}" srcOrd="0" destOrd="0" presId="urn:microsoft.com/office/officeart/2005/8/layout/process4"/>
    <dgm:cxn modelId="{BB2562BE-9A12-448D-970F-359E8A568BD2}" srcId="{9120F534-3B09-4645-91F0-46AA98E51E65}" destId="{30B2A9F0-5112-430A-9DB1-C7E3D0A8D078}" srcOrd="1" destOrd="0" parTransId="{62F563D5-FC5B-4D93-B51E-5A81FE726214}" sibTransId="{9807801A-FBA4-4B36-89B3-A0CB3B7CA83C}"/>
    <dgm:cxn modelId="{6ADC86F5-46D3-452E-852F-211E53F5245B}" type="presOf" srcId="{AC110824-A08F-4DCE-A881-FCE66ABFF316}" destId="{580384A2-8652-4443-BE8F-44E17F6F4240}" srcOrd="0" destOrd="0" presId="urn:microsoft.com/office/officeart/2005/8/layout/process4"/>
    <dgm:cxn modelId="{B7B33AA4-ED76-4B2B-AB92-6F8DD7051430}" type="presParOf" srcId="{078E3F34-76C9-4686-B4C8-E965B3FAF6F0}" destId="{4F51AD8F-7250-4911-97B2-C8BC152CD0AF}" srcOrd="0" destOrd="0" presId="urn:microsoft.com/office/officeart/2005/8/layout/process4"/>
    <dgm:cxn modelId="{225B947E-FC44-4183-94A7-0DF7398B11DF}" type="presParOf" srcId="{4F51AD8F-7250-4911-97B2-C8BC152CD0AF}" destId="{AAB453D9-E84C-45C1-9C0A-714B115F8E21}" srcOrd="0" destOrd="0" presId="urn:microsoft.com/office/officeart/2005/8/layout/process4"/>
    <dgm:cxn modelId="{46FF1EA6-06BC-441C-9B15-60B3434F8B33}" type="presParOf" srcId="{078E3F34-76C9-4686-B4C8-E965B3FAF6F0}" destId="{001D6383-88A5-418E-9D1B-3137CFF8EBA9}" srcOrd="1" destOrd="0" presId="urn:microsoft.com/office/officeart/2005/8/layout/process4"/>
    <dgm:cxn modelId="{5CEFD0F9-523A-4A0A-841F-138940DD0698}" type="presParOf" srcId="{078E3F34-76C9-4686-B4C8-E965B3FAF6F0}" destId="{7AB88F5D-93D0-4A76-BA62-79F6177B93E1}" srcOrd="2" destOrd="0" presId="urn:microsoft.com/office/officeart/2005/8/layout/process4"/>
    <dgm:cxn modelId="{395764D9-5AA5-45C6-B0FE-93756B9CBCDB}" type="presParOf" srcId="{7AB88F5D-93D0-4A76-BA62-79F6177B93E1}" destId="{580384A2-8652-4443-BE8F-44E17F6F4240}" srcOrd="0" destOrd="0" presId="urn:microsoft.com/office/officeart/2005/8/layout/process4"/>
    <dgm:cxn modelId="{4D2F69C5-9620-4520-A7B2-B2DBB8307DF9}" type="presParOf" srcId="{078E3F34-76C9-4686-B4C8-E965B3FAF6F0}" destId="{AE6D09EB-96C4-4707-A5B3-2C72DAF1AB9D}" srcOrd="3" destOrd="0" presId="urn:microsoft.com/office/officeart/2005/8/layout/process4"/>
    <dgm:cxn modelId="{DBD4ED7A-4D97-46F2-A623-BA3746FFF400}" type="presParOf" srcId="{078E3F34-76C9-4686-B4C8-E965B3FAF6F0}" destId="{E5EC6551-5993-4916-A475-2181CAF919B9}" srcOrd="4" destOrd="0" presId="urn:microsoft.com/office/officeart/2005/8/layout/process4"/>
    <dgm:cxn modelId="{E255EA8B-3B45-418B-A3A1-B5D48665CE81}" type="presParOf" srcId="{E5EC6551-5993-4916-A475-2181CAF919B9}" destId="{55C5348C-7A20-4967-8593-1CCAFEEA3A58}" srcOrd="0" destOrd="0" presId="urn:microsoft.com/office/officeart/2005/8/layout/process4"/>
    <dgm:cxn modelId="{30FE2B07-16D8-479C-9562-89C7DBF913CF}" type="presParOf" srcId="{078E3F34-76C9-4686-B4C8-E965B3FAF6F0}" destId="{084C1E7B-B004-48D0-B807-B134BF42E9BF}" srcOrd="5" destOrd="0" presId="urn:microsoft.com/office/officeart/2005/8/layout/process4"/>
    <dgm:cxn modelId="{E8729449-29D0-453C-BAD7-82D62C43D821}" type="presParOf" srcId="{078E3F34-76C9-4686-B4C8-E965B3FAF6F0}" destId="{2B060770-7865-4652-B295-B23E804336D2}" srcOrd="6" destOrd="0" presId="urn:microsoft.com/office/officeart/2005/8/layout/process4"/>
    <dgm:cxn modelId="{C727F1C8-0672-4E1B-A38C-DB61C98BF533}" type="presParOf" srcId="{2B060770-7865-4652-B295-B23E804336D2}" destId="{466AAA96-404F-4706-A319-C878489C070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C976D9A-18DB-4A20-8893-C3D813DB0B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E74AC01-831D-45C0-A3D6-855B59A8CEBC}">
      <dgm:prSet/>
      <dgm:spPr/>
      <dgm:t>
        <a:bodyPr/>
        <a:lstStyle/>
        <a:p>
          <a:r>
            <a:rPr lang="cs-CZ" b="0"/>
            <a:t>zdravotnický pracovník zaznamená do ZD nepochybný projev vůle pacienta </a:t>
          </a:r>
          <a:endParaRPr lang="cs-CZ"/>
        </a:p>
      </dgm:t>
    </dgm:pt>
    <dgm:pt modelId="{2D9A491C-D750-46C3-A5BF-A4349341BEDD}" type="parTrans" cxnId="{0959F3EA-90F4-475B-A2A5-8130F42C021F}">
      <dgm:prSet/>
      <dgm:spPr/>
      <dgm:t>
        <a:bodyPr/>
        <a:lstStyle/>
        <a:p>
          <a:endParaRPr lang="cs-CZ"/>
        </a:p>
      </dgm:t>
    </dgm:pt>
    <dgm:pt modelId="{5B589E07-A2E8-4AA6-B317-C7C21EF38E2C}" type="sibTrans" cxnId="{0959F3EA-90F4-475B-A2A5-8130F42C021F}">
      <dgm:prSet/>
      <dgm:spPr/>
      <dgm:t>
        <a:bodyPr/>
        <a:lstStyle/>
        <a:p>
          <a:endParaRPr lang="cs-CZ"/>
        </a:p>
      </dgm:t>
    </dgm:pt>
    <dgm:pt modelId="{4772FD6F-4740-4C06-B2DA-AC1AF4FF00E8}">
      <dgm:prSet/>
      <dgm:spPr/>
      <dgm:t>
        <a:bodyPr/>
        <a:lstStyle/>
        <a:p>
          <a:r>
            <a:rPr lang="cs-CZ" b="0"/>
            <a:t>způsob projevu vůle pacienta</a:t>
          </a:r>
          <a:endParaRPr lang="cs-CZ"/>
        </a:p>
      </dgm:t>
    </dgm:pt>
    <dgm:pt modelId="{7FE2A882-06E2-4E2C-9D64-FBF0DDBD93EF}" type="parTrans" cxnId="{DEB71F7E-1F37-4ED7-B01E-FEA2E846289C}">
      <dgm:prSet/>
      <dgm:spPr/>
      <dgm:t>
        <a:bodyPr/>
        <a:lstStyle/>
        <a:p>
          <a:endParaRPr lang="cs-CZ"/>
        </a:p>
      </dgm:t>
    </dgm:pt>
    <dgm:pt modelId="{FE00DE4C-6984-4A06-9516-0CB394C72934}" type="sibTrans" cxnId="{DEB71F7E-1F37-4ED7-B01E-FEA2E846289C}">
      <dgm:prSet/>
      <dgm:spPr/>
      <dgm:t>
        <a:bodyPr/>
        <a:lstStyle/>
        <a:p>
          <a:endParaRPr lang="cs-CZ"/>
        </a:p>
      </dgm:t>
    </dgm:pt>
    <dgm:pt modelId="{47FA4715-1885-418A-ACB1-B9B633B42962}">
      <dgm:prSet/>
      <dgm:spPr/>
      <dgm:t>
        <a:bodyPr/>
        <a:lstStyle/>
        <a:p>
          <a:r>
            <a:rPr lang="cs-CZ" b="0"/>
            <a:t>zdravotní důvody bránící pacientovi</a:t>
          </a:r>
          <a:endParaRPr lang="cs-CZ"/>
        </a:p>
      </dgm:t>
    </dgm:pt>
    <dgm:pt modelId="{DC24C190-125D-4037-A8A6-40365C24CD1F}" type="parTrans" cxnId="{44702EA1-E072-452B-A390-E0B35A86BC96}">
      <dgm:prSet/>
      <dgm:spPr/>
      <dgm:t>
        <a:bodyPr/>
        <a:lstStyle/>
        <a:p>
          <a:endParaRPr lang="cs-CZ"/>
        </a:p>
      </dgm:t>
    </dgm:pt>
    <dgm:pt modelId="{62DD74A9-9A69-4E68-93B7-603DAA163275}" type="sibTrans" cxnId="{44702EA1-E072-452B-A390-E0B35A86BC96}">
      <dgm:prSet/>
      <dgm:spPr/>
      <dgm:t>
        <a:bodyPr/>
        <a:lstStyle/>
        <a:p>
          <a:endParaRPr lang="cs-CZ"/>
        </a:p>
      </dgm:t>
    </dgm:pt>
    <dgm:pt modelId="{3BE212FF-0693-4F31-9D16-41709650161E}">
      <dgm:prSet/>
      <dgm:spPr/>
      <dgm:t>
        <a:bodyPr/>
        <a:lstStyle/>
        <a:p>
          <a:r>
            <a:rPr lang="cs-CZ" b="0"/>
            <a:t>záznam podepíše zdravotnický pracovník a svědek</a:t>
          </a:r>
          <a:endParaRPr lang="cs-CZ"/>
        </a:p>
      </dgm:t>
    </dgm:pt>
    <dgm:pt modelId="{4A7B1B5D-5731-41A1-830E-A16B32990EB4}" type="parTrans" cxnId="{79E4849B-7031-4E83-B24C-24A95F55978F}">
      <dgm:prSet/>
      <dgm:spPr/>
      <dgm:t>
        <a:bodyPr/>
        <a:lstStyle/>
        <a:p>
          <a:endParaRPr lang="cs-CZ"/>
        </a:p>
      </dgm:t>
    </dgm:pt>
    <dgm:pt modelId="{78E58772-9387-4219-84DD-60D476B8172F}" type="sibTrans" cxnId="{79E4849B-7031-4E83-B24C-24A95F55978F}">
      <dgm:prSet/>
      <dgm:spPr/>
      <dgm:t>
        <a:bodyPr/>
        <a:lstStyle/>
        <a:p>
          <a:endParaRPr lang="cs-CZ"/>
        </a:p>
      </dgm:t>
    </dgm:pt>
    <dgm:pt modelId="{B2B91609-4388-4268-8D1B-6D3EFD412E1D}" type="pres">
      <dgm:prSet presAssocID="{1C976D9A-18DB-4A20-8893-C3D813DB0B08}" presName="linear" presStyleCnt="0">
        <dgm:presLayoutVars>
          <dgm:animLvl val="lvl"/>
          <dgm:resizeHandles val="exact"/>
        </dgm:presLayoutVars>
      </dgm:prSet>
      <dgm:spPr/>
    </dgm:pt>
    <dgm:pt modelId="{60C199A7-86FA-4466-8FEF-1E9296DC5ED2}" type="pres">
      <dgm:prSet presAssocID="{1E74AC01-831D-45C0-A3D6-855B59A8CEB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1EF7E6D-EF55-41CA-A3DC-9BD6F844EF58}" type="pres">
      <dgm:prSet presAssocID="{5B589E07-A2E8-4AA6-B317-C7C21EF38E2C}" presName="spacer" presStyleCnt="0"/>
      <dgm:spPr/>
    </dgm:pt>
    <dgm:pt modelId="{26DC6C72-34C5-4B16-889A-9152194C07C9}" type="pres">
      <dgm:prSet presAssocID="{4772FD6F-4740-4C06-B2DA-AC1AF4FF00E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9439433-3F12-4FFF-874F-D79B0571E40C}" type="pres">
      <dgm:prSet presAssocID="{FE00DE4C-6984-4A06-9516-0CB394C72934}" presName="spacer" presStyleCnt="0"/>
      <dgm:spPr/>
    </dgm:pt>
    <dgm:pt modelId="{C6245541-5327-454A-9010-BF1B0886FDDF}" type="pres">
      <dgm:prSet presAssocID="{47FA4715-1885-418A-ACB1-B9B633B4296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4096825-102F-471F-A897-C3E35A0FBE8B}" type="pres">
      <dgm:prSet presAssocID="{62DD74A9-9A69-4E68-93B7-603DAA163275}" presName="spacer" presStyleCnt="0"/>
      <dgm:spPr/>
    </dgm:pt>
    <dgm:pt modelId="{1EF07A55-4DA9-4854-AD80-16D1A3E856B7}" type="pres">
      <dgm:prSet presAssocID="{3BE212FF-0693-4F31-9D16-41709650161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9CF4C35-59F3-4B20-905F-A7892FAAA073}" type="presOf" srcId="{3BE212FF-0693-4F31-9D16-41709650161E}" destId="{1EF07A55-4DA9-4854-AD80-16D1A3E856B7}" srcOrd="0" destOrd="0" presId="urn:microsoft.com/office/officeart/2005/8/layout/vList2"/>
    <dgm:cxn modelId="{ED1EFE62-9DDC-4FC9-84D1-8DF6445E9935}" type="presOf" srcId="{4772FD6F-4740-4C06-B2DA-AC1AF4FF00E8}" destId="{26DC6C72-34C5-4B16-889A-9152194C07C9}" srcOrd="0" destOrd="0" presId="urn:microsoft.com/office/officeart/2005/8/layout/vList2"/>
    <dgm:cxn modelId="{B13D0F4D-6EA1-41FD-A2F3-179098903E43}" type="presOf" srcId="{47FA4715-1885-418A-ACB1-B9B633B42962}" destId="{C6245541-5327-454A-9010-BF1B0886FDDF}" srcOrd="0" destOrd="0" presId="urn:microsoft.com/office/officeart/2005/8/layout/vList2"/>
    <dgm:cxn modelId="{947E0B5A-AC20-4560-9AA5-3A304650E07B}" type="presOf" srcId="{1C976D9A-18DB-4A20-8893-C3D813DB0B08}" destId="{B2B91609-4388-4268-8D1B-6D3EFD412E1D}" srcOrd="0" destOrd="0" presId="urn:microsoft.com/office/officeart/2005/8/layout/vList2"/>
    <dgm:cxn modelId="{DEB71F7E-1F37-4ED7-B01E-FEA2E846289C}" srcId="{1C976D9A-18DB-4A20-8893-C3D813DB0B08}" destId="{4772FD6F-4740-4C06-B2DA-AC1AF4FF00E8}" srcOrd="1" destOrd="0" parTransId="{7FE2A882-06E2-4E2C-9D64-FBF0DDBD93EF}" sibTransId="{FE00DE4C-6984-4A06-9516-0CB394C72934}"/>
    <dgm:cxn modelId="{79E4849B-7031-4E83-B24C-24A95F55978F}" srcId="{1C976D9A-18DB-4A20-8893-C3D813DB0B08}" destId="{3BE212FF-0693-4F31-9D16-41709650161E}" srcOrd="3" destOrd="0" parTransId="{4A7B1B5D-5731-41A1-830E-A16B32990EB4}" sibTransId="{78E58772-9387-4219-84DD-60D476B8172F}"/>
    <dgm:cxn modelId="{44702EA1-E072-452B-A390-E0B35A86BC96}" srcId="{1C976D9A-18DB-4A20-8893-C3D813DB0B08}" destId="{47FA4715-1885-418A-ACB1-B9B633B42962}" srcOrd="2" destOrd="0" parTransId="{DC24C190-125D-4037-A8A6-40365C24CD1F}" sibTransId="{62DD74A9-9A69-4E68-93B7-603DAA163275}"/>
    <dgm:cxn modelId="{E1B0A1E0-8457-4E6A-A199-221BB9DC0AE9}" type="presOf" srcId="{1E74AC01-831D-45C0-A3D6-855B59A8CEBC}" destId="{60C199A7-86FA-4466-8FEF-1E9296DC5ED2}" srcOrd="0" destOrd="0" presId="urn:microsoft.com/office/officeart/2005/8/layout/vList2"/>
    <dgm:cxn modelId="{0959F3EA-90F4-475B-A2A5-8130F42C021F}" srcId="{1C976D9A-18DB-4A20-8893-C3D813DB0B08}" destId="{1E74AC01-831D-45C0-A3D6-855B59A8CEBC}" srcOrd="0" destOrd="0" parTransId="{2D9A491C-D750-46C3-A5BF-A4349341BEDD}" sibTransId="{5B589E07-A2E8-4AA6-B317-C7C21EF38E2C}"/>
    <dgm:cxn modelId="{FC1EA475-BCB3-498A-823A-306D8DF46537}" type="presParOf" srcId="{B2B91609-4388-4268-8D1B-6D3EFD412E1D}" destId="{60C199A7-86FA-4466-8FEF-1E9296DC5ED2}" srcOrd="0" destOrd="0" presId="urn:microsoft.com/office/officeart/2005/8/layout/vList2"/>
    <dgm:cxn modelId="{CEAFF9F5-2417-4524-B9B5-571078CE9BA5}" type="presParOf" srcId="{B2B91609-4388-4268-8D1B-6D3EFD412E1D}" destId="{81EF7E6D-EF55-41CA-A3DC-9BD6F844EF58}" srcOrd="1" destOrd="0" presId="urn:microsoft.com/office/officeart/2005/8/layout/vList2"/>
    <dgm:cxn modelId="{A85B1A59-EBB7-4D18-8248-94D6CBD9FD3A}" type="presParOf" srcId="{B2B91609-4388-4268-8D1B-6D3EFD412E1D}" destId="{26DC6C72-34C5-4B16-889A-9152194C07C9}" srcOrd="2" destOrd="0" presId="urn:microsoft.com/office/officeart/2005/8/layout/vList2"/>
    <dgm:cxn modelId="{341F8ED6-5008-4867-BDA4-513EEAAE152E}" type="presParOf" srcId="{B2B91609-4388-4268-8D1B-6D3EFD412E1D}" destId="{E9439433-3F12-4FFF-874F-D79B0571E40C}" srcOrd="3" destOrd="0" presId="urn:microsoft.com/office/officeart/2005/8/layout/vList2"/>
    <dgm:cxn modelId="{B52D22F9-9EEA-4396-9500-83233E98F7BD}" type="presParOf" srcId="{B2B91609-4388-4268-8D1B-6D3EFD412E1D}" destId="{C6245541-5327-454A-9010-BF1B0886FDDF}" srcOrd="4" destOrd="0" presId="urn:microsoft.com/office/officeart/2005/8/layout/vList2"/>
    <dgm:cxn modelId="{BCB1D0AE-428C-47E2-826A-32F70F652174}" type="presParOf" srcId="{B2B91609-4388-4268-8D1B-6D3EFD412E1D}" destId="{64096825-102F-471F-A897-C3E35A0FBE8B}" srcOrd="5" destOrd="0" presId="urn:microsoft.com/office/officeart/2005/8/layout/vList2"/>
    <dgm:cxn modelId="{13EB83D8-966F-4686-B480-B770AA7DFF25}" type="presParOf" srcId="{B2B91609-4388-4268-8D1B-6D3EFD412E1D}" destId="{1EF07A55-4DA9-4854-AD80-16D1A3E856B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FD67F39-9A23-4C96-8629-0932E9843EED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3B5CA58B-2E49-4224-874C-4269926CFD47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rtl="0"/>
          <a:r>
            <a:rPr lang="cs-CZ"/>
            <a:t>Revers</a:t>
          </a:r>
        </a:p>
      </dgm:t>
    </dgm:pt>
    <dgm:pt modelId="{ED70F2B2-D268-4A90-ADC9-7070AAA18E74}" type="parTrans" cxnId="{A349A7B0-95FB-422A-B233-F55EE404DA6D}">
      <dgm:prSet/>
      <dgm:spPr/>
      <dgm:t>
        <a:bodyPr/>
        <a:lstStyle/>
        <a:p>
          <a:endParaRPr lang="cs-CZ"/>
        </a:p>
      </dgm:t>
    </dgm:pt>
    <dgm:pt modelId="{AABC87E7-620A-4992-A995-1B5EB2AF737C}" type="sibTrans" cxnId="{A349A7B0-95FB-422A-B233-F55EE404DA6D}">
      <dgm:prSet/>
      <dgm:spPr/>
      <dgm:t>
        <a:bodyPr/>
        <a:lstStyle/>
        <a:p>
          <a:endParaRPr lang="cs-CZ"/>
        </a:p>
      </dgm:t>
    </dgm:pt>
    <dgm:pt modelId="{AF58109E-67D1-4F6E-A07C-618926275323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rtl="0"/>
          <a:r>
            <a:rPr lang="cs-CZ"/>
            <a:t>Odvolání souhlasu</a:t>
          </a:r>
        </a:p>
      </dgm:t>
    </dgm:pt>
    <dgm:pt modelId="{27C2C738-159C-46DE-8A94-1BB9914CF40B}" type="parTrans" cxnId="{EE5A3EE2-C747-49AA-96ED-5CDCC7D0D85F}">
      <dgm:prSet/>
      <dgm:spPr/>
      <dgm:t>
        <a:bodyPr/>
        <a:lstStyle/>
        <a:p>
          <a:endParaRPr lang="cs-CZ"/>
        </a:p>
      </dgm:t>
    </dgm:pt>
    <dgm:pt modelId="{C06B06BD-862A-45E0-9590-B2646D4B2BD2}" type="sibTrans" cxnId="{EE5A3EE2-C747-49AA-96ED-5CDCC7D0D85F}">
      <dgm:prSet/>
      <dgm:spPr/>
      <dgm:t>
        <a:bodyPr/>
        <a:lstStyle/>
        <a:p>
          <a:endParaRPr lang="cs-CZ"/>
        </a:p>
      </dgm:t>
    </dgm:pt>
    <dgm:pt modelId="{62186B2F-E267-4066-85CC-32B8EE47B76E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rtl="0"/>
          <a:r>
            <a:rPr lang="cs-CZ" dirty="0"/>
            <a:t>Dříve vyslovené přání</a:t>
          </a:r>
        </a:p>
      </dgm:t>
    </dgm:pt>
    <dgm:pt modelId="{7B03E21A-384F-44B2-9ADC-7CDC252A0524}" type="parTrans" cxnId="{C03ED65F-4952-4DCC-9F75-CE8EDBE310FE}">
      <dgm:prSet/>
      <dgm:spPr/>
      <dgm:t>
        <a:bodyPr/>
        <a:lstStyle/>
        <a:p>
          <a:endParaRPr lang="cs-CZ"/>
        </a:p>
      </dgm:t>
    </dgm:pt>
    <dgm:pt modelId="{07DB3BCE-A582-4325-8F4D-54496970EE78}" type="sibTrans" cxnId="{C03ED65F-4952-4DCC-9F75-CE8EDBE310FE}">
      <dgm:prSet/>
      <dgm:spPr/>
      <dgm:t>
        <a:bodyPr/>
        <a:lstStyle/>
        <a:p>
          <a:endParaRPr lang="cs-CZ"/>
        </a:p>
      </dgm:t>
    </dgm:pt>
    <dgm:pt modelId="{01406863-D4FF-4FF2-A6EF-4EC13954BDC2}" type="pres">
      <dgm:prSet presAssocID="{7FD67F39-9A23-4C96-8629-0932E9843EE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E8650D6-C796-4199-BC3C-801B334A9C9C}" type="pres">
      <dgm:prSet presAssocID="{3B5CA58B-2E49-4224-874C-4269926CFD47}" presName="hierRoot1" presStyleCnt="0">
        <dgm:presLayoutVars>
          <dgm:hierBranch val="init"/>
        </dgm:presLayoutVars>
      </dgm:prSet>
      <dgm:spPr/>
    </dgm:pt>
    <dgm:pt modelId="{E3658B92-8EE8-40AC-A0D8-7C7EB05D74F9}" type="pres">
      <dgm:prSet presAssocID="{3B5CA58B-2E49-4224-874C-4269926CFD47}" presName="rootComposite1" presStyleCnt="0"/>
      <dgm:spPr/>
    </dgm:pt>
    <dgm:pt modelId="{7A4BD248-094B-4B9B-8DDA-A870497DAFD7}" type="pres">
      <dgm:prSet presAssocID="{3B5CA58B-2E49-4224-874C-4269926CFD47}" presName="rootText1" presStyleLbl="node0" presStyleIdx="0" presStyleCnt="3">
        <dgm:presLayoutVars>
          <dgm:chPref val="3"/>
        </dgm:presLayoutVars>
      </dgm:prSet>
      <dgm:spPr/>
    </dgm:pt>
    <dgm:pt modelId="{60D47BB3-5530-4E3B-B067-0F150F3C748A}" type="pres">
      <dgm:prSet presAssocID="{3B5CA58B-2E49-4224-874C-4269926CFD47}" presName="rootConnector1" presStyleLbl="node1" presStyleIdx="0" presStyleCnt="0"/>
      <dgm:spPr/>
    </dgm:pt>
    <dgm:pt modelId="{309C54E0-795B-408C-899C-8C83E89C4594}" type="pres">
      <dgm:prSet presAssocID="{3B5CA58B-2E49-4224-874C-4269926CFD47}" presName="hierChild2" presStyleCnt="0"/>
      <dgm:spPr/>
    </dgm:pt>
    <dgm:pt modelId="{D63B1287-5FBD-42F6-9B75-88D4C5CF3CE4}" type="pres">
      <dgm:prSet presAssocID="{3B5CA58B-2E49-4224-874C-4269926CFD47}" presName="hierChild3" presStyleCnt="0"/>
      <dgm:spPr/>
    </dgm:pt>
    <dgm:pt modelId="{3FB672A0-09CB-4F95-8C58-99F668F40E1F}" type="pres">
      <dgm:prSet presAssocID="{AF58109E-67D1-4F6E-A07C-618926275323}" presName="hierRoot1" presStyleCnt="0">
        <dgm:presLayoutVars>
          <dgm:hierBranch val="init"/>
        </dgm:presLayoutVars>
      </dgm:prSet>
      <dgm:spPr/>
    </dgm:pt>
    <dgm:pt modelId="{0CE560D1-4834-4FAB-BB9F-180DD556A0F2}" type="pres">
      <dgm:prSet presAssocID="{AF58109E-67D1-4F6E-A07C-618926275323}" presName="rootComposite1" presStyleCnt="0"/>
      <dgm:spPr/>
    </dgm:pt>
    <dgm:pt modelId="{62D2B66B-D2A4-46D0-B7DC-BF62BBDAB401}" type="pres">
      <dgm:prSet presAssocID="{AF58109E-67D1-4F6E-A07C-618926275323}" presName="rootText1" presStyleLbl="node0" presStyleIdx="1" presStyleCnt="3">
        <dgm:presLayoutVars>
          <dgm:chPref val="3"/>
        </dgm:presLayoutVars>
      </dgm:prSet>
      <dgm:spPr/>
    </dgm:pt>
    <dgm:pt modelId="{6D014229-1F61-444F-BE2C-4DEB5180ECE5}" type="pres">
      <dgm:prSet presAssocID="{AF58109E-67D1-4F6E-A07C-618926275323}" presName="rootConnector1" presStyleLbl="node1" presStyleIdx="0" presStyleCnt="0"/>
      <dgm:spPr/>
    </dgm:pt>
    <dgm:pt modelId="{35A00AF9-DC0B-4D00-BC17-0716EF1D1A90}" type="pres">
      <dgm:prSet presAssocID="{AF58109E-67D1-4F6E-A07C-618926275323}" presName="hierChild2" presStyleCnt="0"/>
      <dgm:spPr/>
    </dgm:pt>
    <dgm:pt modelId="{3339080E-1C5D-4CF4-A917-22AA1837F6C6}" type="pres">
      <dgm:prSet presAssocID="{AF58109E-67D1-4F6E-A07C-618926275323}" presName="hierChild3" presStyleCnt="0"/>
      <dgm:spPr/>
    </dgm:pt>
    <dgm:pt modelId="{12485E00-2AF8-4C4F-A0FF-5CCB5EC73B30}" type="pres">
      <dgm:prSet presAssocID="{62186B2F-E267-4066-85CC-32B8EE47B76E}" presName="hierRoot1" presStyleCnt="0">
        <dgm:presLayoutVars>
          <dgm:hierBranch val="init"/>
        </dgm:presLayoutVars>
      </dgm:prSet>
      <dgm:spPr/>
    </dgm:pt>
    <dgm:pt modelId="{93CD89CB-DD51-4AEE-8C64-5E4230CC7723}" type="pres">
      <dgm:prSet presAssocID="{62186B2F-E267-4066-85CC-32B8EE47B76E}" presName="rootComposite1" presStyleCnt="0"/>
      <dgm:spPr/>
    </dgm:pt>
    <dgm:pt modelId="{317E7824-454A-4EB4-BA49-3DDA6659DA4C}" type="pres">
      <dgm:prSet presAssocID="{62186B2F-E267-4066-85CC-32B8EE47B76E}" presName="rootText1" presStyleLbl="node0" presStyleIdx="2" presStyleCnt="3">
        <dgm:presLayoutVars>
          <dgm:chPref val="3"/>
        </dgm:presLayoutVars>
      </dgm:prSet>
      <dgm:spPr/>
    </dgm:pt>
    <dgm:pt modelId="{F9DAFAD3-1435-4E78-84B6-6014AC37E481}" type="pres">
      <dgm:prSet presAssocID="{62186B2F-E267-4066-85CC-32B8EE47B76E}" presName="rootConnector1" presStyleLbl="node1" presStyleIdx="0" presStyleCnt="0"/>
      <dgm:spPr/>
    </dgm:pt>
    <dgm:pt modelId="{8B8E8076-2620-4E13-B7F0-5376EBD10FB6}" type="pres">
      <dgm:prSet presAssocID="{62186B2F-E267-4066-85CC-32B8EE47B76E}" presName="hierChild2" presStyleCnt="0"/>
      <dgm:spPr/>
    </dgm:pt>
    <dgm:pt modelId="{1D8290B4-D191-4FFA-A405-6BC9B4201CCE}" type="pres">
      <dgm:prSet presAssocID="{62186B2F-E267-4066-85CC-32B8EE47B76E}" presName="hierChild3" presStyleCnt="0"/>
      <dgm:spPr/>
    </dgm:pt>
  </dgm:ptLst>
  <dgm:cxnLst>
    <dgm:cxn modelId="{16AE9B1E-0219-435E-B23D-CE57B6FF89F9}" type="presOf" srcId="{3B5CA58B-2E49-4224-874C-4269926CFD47}" destId="{60D47BB3-5530-4E3B-B067-0F150F3C748A}" srcOrd="1" destOrd="0" presId="urn:microsoft.com/office/officeart/2005/8/layout/orgChart1"/>
    <dgm:cxn modelId="{DF9EBF5F-EC56-4F9F-BBA7-56ABB11D0577}" type="presOf" srcId="{62186B2F-E267-4066-85CC-32B8EE47B76E}" destId="{317E7824-454A-4EB4-BA49-3DDA6659DA4C}" srcOrd="0" destOrd="0" presId="urn:microsoft.com/office/officeart/2005/8/layout/orgChart1"/>
    <dgm:cxn modelId="{C03ED65F-4952-4DCC-9F75-CE8EDBE310FE}" srcId="{7FD67F39-9A23-4C96-8629-0932E9843EED}" destId="{62186B2F-E267-4066-85CC-32B8EE47B76E}" srcOrd="2" destOrd="0" parTransId="{7B03E21A-384F-44B2-9ADC-7CDC252A0524}" sibTransId="{07DB3BCE-A582-4325-8F4D-54496970EE78}"/>
    <dgm:cxn modelId="{77457E99-D34A-4E46-A5CF-AA251C0BDC3D}" type="presOf" srcId="{AF58109E-67D1-4F6E-A07C-618926275323}" destId="{6D014229-1F61-444F-BE2C-4DEB5180ECE5}" srcOrd="1" destOrd="0" presId="urn:microsoft.com/office/officeart/2005/8/layout/orgChart1"/>
    <dgm:cxn modelId="{A349A7B0-95FB-422A-B233-F55EE404DA6D}" srcId="{7FD67F39-9A23-4C96-8629-0932E9843EED}" destId="{3B5CA58B-2E49-4224-874C-4269926CFD47}" srcOrd="0" destOrd="0" parTransId="{ED70F2B2-D268-4A90-ADC9-7070AAA18E74}" sibTransId="{AABC87E7-620A-4992-A995-1B5EB2AF737C}"/>
    <dgm:cxn modelId="{2BF2ACBD-5FB2-43B5-89C0-689079A1D081}" type="presOf" srcId="{7FD67F39-9A23-4C96-8629-0932E9843EED}" destId="{01406863-D4FF-4FF2-A6EF-4EC13954BDC2}" srcOrd="0" destOrd="0" presId="urn:microsoft.com/office/officeart/2005/8/layout/orgChart1"/>
    <dgm:cxn modelId="{1F03E6C0-B51B-4FD0-BDE5-E241CD4E2092}" type="presOf" srcId="{62186B2F-E267-4066-85CC-32B8EE47B76E}" destId="{F9DAFAD3-1435-4E78-84B6-6014AC37E481}" srcOrd="1" destOrd="0" presId="urn:microsoft.com/office/officeart/2005/8/layout/orgChart1"/>
    <dgm:cxn modelId="{DAEDD9CF-873D-4659-AEA7-FF4AFAF1865B}" type="presOf" srcId="{3B5CA58B-2E49-4224-874C-4269926CFD47}" destId="{7A4BD248-094B-4B9B-8DDA-A870497DAFD7}" srcOrd="0" destOrd="0" presId="urn:microsoft.com/office/officeart/2005/8/layout/orgChart1"/>
    <dgm:cxn modelId="{EE5A3EE2-C747-49AA-96ED-5CDCC7D0D85F}" srcId="{7FD67F39-9A23-4C96-8629-0932E9843EED}" destId="{AF58109E-67D1-4F6E-A07C-618926275323}" srcOrd="1" destOrd="0" parTransId="{27C2C738-159C-46DE-8A94-1BB9914CF40B}" sibTransId="{C06B06BD-862A-45E0-9590-B2646D4B2BD2}"/>
    <dgm:cxn modelId="{F026E1FA-5B67-418A-BA67-96673B324D12}" type="presOf" srcId="{AF58109E-67D1-4F6E-A07C-618926275323}" destId="{62D2B66B-D2A4-46D0-B7DC-BF62BBDAB401}" srcOrd="0" destOrd="0" presId="urn:microsoft.com/office/officeart/2005/8/layout/orgChart1"/>
    <dgm:cxn modelId="{083AC552-67DC-4AF6-BDA5-2859B15494FE}" type="presParOf" srcId="{01406863-D4FF-4FF2-A6EF-4EC13954BDC2}" destId="{3E8650D6-C796-4199-BC3C-801B334A9C9C}" srcOrd="0" destOrd="0" presId="urn:microsoft.com/office/officeart/2005/8/layout/orgChart1"/>
    <dgm:cxn modelId="{4C293B10-7475-4C54-A467-1A92A598983F}" type="presParOf" srcId="{3E8650D6-C796-4199-BC3C-801B334A9C9C}" destId="{E3658B92-8EE8-40AC-A0D8-7C7EB05D74F9}" srcOrd="0" destOrd="0" presId="urn:microsoft.com/office/officeart/2005/8/layout/orgChart1"/>
    <dgm:cxn modelId="{98382F87-4A24-4E20-B41E-65059CBB76C1}" type="presParOf" srcId="{E3658B92-8EE8-40AC-A0D8-7C7EB05D74F9}" destId="{7A4BD248-094B-4B9B-8DDA-A870497DAFD7}" srcOrd="0" destOrd="0" presId="urn:microsoft.com/office/officeart/2005/8/layout/orgChart1"/>
    <dgm:cxn modelId="{B60FF299-6C20-4552-8F08-8321CFEF0A10}" type="presParOf" srcId="{E3658B92-8EE8-40AC-A0D8-7C7EB05D74F9}" destId="{60D47BB3-5530-4E3B-B067-0F150F3C748A}" srcOrd="1" destOrd="0" presId="urn:microsoft.com/office/officeart/2005/8/layout/orgChart1"/>
    <dgm:cxn modelId="{F8FFE9FC-BE34-46DF-9EC1-2AADE555D965}" type="presParOf" srcId="{3E8650D6-C796-4199-BC3C-801B334A9C9C}" destId="{309C54E0-795B-408C-899C-8C83E89C4594}" srcOrd="1" destOrd="0" presId="urn:microsoft.com/office/officeart/2005/8/layout/orgChart1"/>
    <dgm:cxn modelId="{68686C32-FB51-4A12-B13A-DDE1D90971C4}" type="presParOf" srcId="{3E8650D6-C796-4199-BC3C-801B334A9C9C}" destId="{D63B1287-5FBD-42F6-9B75-88D4C5CF3CE4}" srcOrd="2" destOrd="0" presId="urn:microsoft.com/office/officeart/2005/8/layout/orgChart1"/>
    <dgm:cxn modelId="{5646E4DC-E646-4744-83CF-B630AABACE8E}" type="presParOf" srcId="{01406863-D4FF-4FF2-A6EF-4EC13954BDC2}" destId="{3FB672A0-09CB-4F95-8C58-99F668F40E1F}" srcOrd="1" destOrd="0" presId="urn:microsoft.com/office/officeart/2005/8/layout/orgChart1"/>
    <dgm:cxn modelId="{06D07F65-602A-47DA-A61A-A047D2C36203}" type="presParOf" srcId="{3FB672A0-09CB-4F95-8C58-99F668F40E1F}" destId="{0CE560D1-4834-4FAB-BB9F-180DD556A0F2}" srcOrd="0" destOrd="0" presId="urn:microsoft.com/office/officeart/2005/8/layout/orgChart1"/>
    <dgm:cxn modelId="{A6162BBC-046B-4082-BCC4-332C7B8AE178}" type="presParOf" srcId="{0CE560D1-4834-4FAB-BB9F-180DD556A0F2}" destId="{62D2B66B-D2A4-46D0-B7DC-BF62BBDAB401}" srcOrd="0" destOrd="0" presId="urn:microsoft.com/office/officeart/2005/8/layout/orgChart1"/>
    <dgm:cxn modelId="{E8F7E8D2-9E34-4C9B-9E53-A0DC79DD64EA}" type="presParOf" srcId="{0CE560D1-4834-4FAB-BB9F-180DD556A0F2}" destId="{6D014229-1F61-444F-BE2C-4DEB5180ECE5}" srcOrd="1" destOrd="0" presId="urn:microsoft.com/office/officeart/2005/8/layout/orgChart1"/>
    <dgm:cxn modelId="{48F79A44-7757-4172-9071-A51B4FEAEE91}" type="presParOf" srcId="{3FB672A0-09CB-4F95-8C58-99F668F40E1F}" destId="{35A00AF9-DC0B-4D00-BC17-0716EF1D1A90}" srcOrd="1" destOrd="0" presId="urn:microsoft.com/office/officeart/2005/8/layout/orgChart1"/>
    <dgm:cxn modelId="{7FE34FBF-0117-44AA-9693-1E68659BDE6E}" type="presParOf" srcId="{3FB672A0-09CB-4F95-8C58-99F668F40E1F}" destId="{3339080E-1C5D-4CF4-A917-22AA1837F6C6}" srcOrd="2" destOrd="0" presId="urn:microsoft.com/office/officeart/2005/8/layout/orgChart1"/>
    <dgm:cxn modelId="{45F073EB-1EE3-4C3E-992A-358F0E2928E4}" type="presParOf" srcId="{01406863-D4FF-4FF2-A6EF-4EC13954BDC2}" destId="{12485E00-2AF8-4C4F-A0FF-5CCB5EC73B30}" srcOrd="2" destOrd="0" presId="urn:microsoft.com/office/officeart/2005/8/layout/orgChart1"/>
    <dgm:cxn modelId="{039577FB-4ED7-49AB-BB59-53DE3950ED8E}" type="presParOf" srcId="{12485E00-2AF8-4C4F-A0FF-5CCB5EC73B30}" destId="{93CD89CB-DD51-4AEE-8C64-5E4230CC7723}" srcOrd="0" destOrd="0" presId="urn:microsoft.com/office/officeart/2005/8/layout/orgChart1"/>
    <dgm:cxn modelId="{AA33DBE9-A3DC-45E2-8347-00970F334117}" type="presParOf" srcId="{93CD89CB-DD51-4AEE-8C64-5E4230CC7723}" destId="{317E7824-454A-4EB4-BA49-3DDA6659DA4C}" srcOrd="0" destOrd="0" presId="urn:microsoft.com/office/officeart/2005/8/layout/orgChart1"/>
    <dgm:cxn modelId="{69090BAF-80ED-4481-90BE-498986BE7E6F}" type="presParOf" srcId="{93CD89CB-DD51-4AEE-8C64-5E4230CC7723}" destId="{F9DAFAD3-1435-4E78-84B6-6014AC37E481}" srcOrd="1" destOrd="0" presId="urn:microsoft.com/office/officeart/2005/8/layout/orgChart1"/>
    <dgm:cxn modelId="{32238FD4-D55A-4843-B56F-F0FF6A2B993F}" type="presParOf" srcId="{12485E00-2AF8-4C4F-A0FF-5CCB5EC73B30}" destId="{8B8E8076-2620-4E13-B7F0-5376EBD10FB6}" srcOrd="1" destOrd="0" presId="urn:microsoft.com/office/officeart/2005/8/layout/orgChart1"/>
    <dgm:cxn modelId="{26A580C1-E8C5-4329-A88C-D86A922469E4}" type="presParOf" srcId="{12485E00-2AF8-4C4F-A0FF-5CCB5EC73B30}" destId="{1D8290B4-D191-4FFA-A405-6BC9B4201CC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5DC8E3-757B-4AB0-A9FF-9CADDC8D2793}">
      <dsp:nvSpPr>
        <dsp:cNvPr id="0" name=""/>
        <dsp:cNvSpPr/>
      </dsp:nvSpPr>
      <dsp:spPr>
        <a:xfrm>
          <a:off x="0" y="25198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/>
            <a:t>plně svéprávný pacient</a:t>
          </a:r>
          <a:endParaRPr lang="cs-CZ" sz="4000" kern="1200"/>
        </a:p>
      </dsp:txBody>
      <dsp:txXfrm>
        <a:off x="45692" y="70890"/>
        <a:ext cx="10661816" cy="844616"/>
      </dsp:txXfrm>
    </dsp:sp>
    <dsp:sp modelId="{997353CC-5571-448A-B3A6-114A9C8A4583}">
      <dsp:nvSpPr>
        <dsp:cNvPr id="0" name=""/>
        <dsp:cNvSpPr/>
      </dsp:nvSpPr>
      <dsp:spPr>
        <a:xfrm>
          <a:off x="0" y="1076398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/>
            <a:t>pacient omezený ve svéprávnosti</a:t>
          </a:r>
          <a:endParaRPr lang="cs-CZ" sz="4000" kern="1200"/>
        </a:p>
      </dsp:txBody>
      <dsp:txXfrm>
        <a:off x="45692" y="1122090"/>
        <a:ext cx="10661816" cy="844616"/>
      </dsp:txXfrm>
    </dsp:sp>
    <dsp:sp modelId="{03E0AF3E-04A8-4B06-AB05-2BBC28AE13B8}">
      <dsp:nvSpPr>
        <dsp:cNvPr id="0" name=""/>
        <dsp:cNvSpPr/>
      </dsp:nvSpPr>
      <dsp:spPr>
        <a:xfrm>
          <a:off x="0" y="2127599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/>
            <a:t>nezletilý pacient</a:t>
          </a:r>
          <a:endParaRPr lang="cs-CZ" sz="4000" kern="1200"/>
        </a:p>
      </dsp:txBody>
      <dsp:txXfrm>
        <a:off x="45692" y="2173291"/>
        <a:ext cx="10661816" cy="844616"/>
      </dsp:txXfrm>
    </dsp:sp>
    <dsp:sp modelId="{C80510EF-C10E-4A56-A839-52B9C320BE6B}">
      <dsp:nvSpPr>
        <dsp:cNvPr id="0" name=""/>
        <dsp:cNvSpPr/>
      </dsp:nvSpPr>
      <dsp:spPr>
        <a:xfrm>
          <a:off x="0" y="3178799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/>
            <a:t>pacient jednající v duševní poruše</a:t>
          </a:r>
          <a:endParaRPr lang="cs-CZ" sz="4000" kern="1200"/>
        </a:p>
      </dsp:txBody>
      <dsp:txXfrm>
        <a:off x="45692" y="3224491"/>
        <a:ext cx="10661816" cy="84461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E5F471-D9DD-4EC1-83AD-8118EE179B2C}">
      <dsp:nvSpPr>
        <dsp:cNvPr id="0" name=""/>
        <dsp:cNvSpPr/>
      </dsp:nvSpPr>
      <dsp:spPr>
        <a:xfrm>
          <a:off x="0" y="237880"/>
          <a:ext cx="6145805" cy="3664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just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Pacient může pro případ, kdy by se dostal do takového zdravotního stavu, ve kterém nebude schopen vyslovit souhlas nebo nesouhlas s poskytnutím zdravotních služeb a způsobem jejich poskytnutí, tento souhlas nebo nesouhlas předem vyslovit</a:t>
          </a:r>
        </a:p>
      </dsp:txBody>
      <dsp:txXfrm>
        <a:off x="178883" y="416763"/>
        <a:ext cx="5788039" cy="330667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66BC77-EA48-472C-9C49-1208B364DF59}">
      <dsp:nvSpPr>
        <dsp:cNvPr id="0" name=""/>
        <dsp:cNvSpPr/>
      </dsp:nvSpPr>
      <dsp:spPr>
        <a:xfrm>
          <a:off x="0" y="332492"/>
          <a:ext cx="10752138" cy="11027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má-li ho k dispozici,</a:t>
          </a:r>
        </a:p>
      </dsp:txBody>
      <dsp:txXfrm>
        <a:off x="53831" y="386323"/>
        <a:ext cx="10644476" cy="995063"/>
      </dsp:txXfrm>
    </dsp:sp>
    <dsp:sp modelId="{602AB20A-4C4B-4E5C-8FC0-40719DCFDA27}">
      <dsp:nvSpPr>
        <dsp:cNvPr id="0" name=""/>
        <dsp:cNvSpPr/>
      </dsp:nvSpPr>
      <dsp:spPr>
        <a:xfrm>
          <a:off x="0" y="1518737"/>
          <a:ext cx="10752138" cy="11027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za podmínky, že v době poskytování zdravotních služeb nastala předvídatelná situace, k níž se dříve vyslovené přání vztahuje, </a:t>
          </a:r>
        </a:p>
      </dsp:txBody>
      <dsp:txXfrm>
        <a:off x="53831" y="1572568"/>
        <a:ext cx="10644476" cy="995063"/>
      </dsp:txXfrm>
    </dsp:sp>
    <dsp:sp modelId="{11152AB1-1519-4B96-9500-80F08105BCFD}">
      <dsp:nvSpPr>
        <dsp:cNvPr id="0" name=""/>
        <dsp:cNvSpPr/>
      </dsp:nvSpPr>
      <dsp:spPr>
        <a:xfrm>
          <a:off x="0" y="2704982"/>
          <a:ext cx="10752138" cy="11027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pacient je v takovém zdravotním stavu, kdy není schopen vyslovit nový souhlas nebo nesouhlas.</a:t>
          </a:r>
        </a:p>
      </dsp:txBody>
      <dsp:txXfrm>
        <a:off x="53831" y="2758813"/>
        <a:ext cx="10644476" cy="99506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B9884-4366-4C37-8D69-E5E1CAAEB432}">
      <dsp:nvSpPr>
        <dsp:cNvPr id="0" name=""/>
        <dsp:cNvSpPr/>
      </dsp:nvSpPr>
      <dsp:spPr>
        <a:xfrm>
          <a:off x="0" y="146228"/>
          <a:ext cx="10752138" cy="1539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Bude respektováno jen takové dříve vyslovené přání, které bylo učiněno</a:t>
          </a:r>
        </a:p>
      </dsp:txBody>
      <dsp:txXfrm>
        <a:off x="75156" y="221384"/>
        <a:ext cx="10601826" cy="1389261"/>
      </dsp:txXfrm>
    </dsp:sp>
    <dsp:sp modelId="{08BFB313-7852-4D89-B57B-ACA024673333}">
      <dsp:nvSpPr>
        <dsp:cNvPr id="0" name=""/>
        <dsp:cNvSpPr/>
      </dsp:nvSpPr>
      <dsp:spPr>
        <a:xfrm>
          <a:off x="0" y="1685802"/>
          <a:ext cx="10752138" cy="1740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u="sng" kern="1200"/>
            <a:t>na základě písemného poučení pacienta o důsledcích jeho rozhodnutí</a:t>
          </a:r>
          <a:r>
            <a:rPr lang="cs-CZ" sz="2300" kern="1200"/>
            <a:t>,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/>
            <a:t>a to lékařem v oboru všeobecné praktické lékařství, u něhož je pacient registrován, 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/>
            <a:t>nebo jiným ošetřujícím lékařem v oboru zdravotní péče, s níž dříve vyslovené přání souvisí. </a:t>
          </a:r>
        </a:p>
      </dsp:txBody>
      <dsp:txXfrm>
        <a:off x="0" y="1685802"/>
        <a:ext cx="10752138" cy="1740870"/>
      </dsp:txXfrm>
    </dsp:sp>
    <dsp:sp modelId="{ABF2DA80-C994-4BAD-9242-D239B9846FEF}">
      <dsp:nvSpPr>
        <dsp:cNvPr id="0" name=""/>
        <dsp:cNvSpPr/>
      </dsp:nvSpPr>
      <dsp:spPr>
        <a:xfrm>
          <a:off x="0" y="3426672"/>
          <a:ext cx="10752138" cy="1539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Dříve vyslovené přání musí mít písemnou formu a musí být opatřeno úředně ověřeným podpisem pacienta. Součástí dříve vysloveného přání je písemné poučení  ošetřujícího lékaře.</a:t>
          </a:r>
        </a:p>
      </dsp:txBody>
      <dsp:txXfrm>
        <a:off x="75156" y="3501828"/>
        <a:ext cx="10601826" cy="138926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39CE50-8EA2-4C05-80C5-2925EA8348D8}">
      <dsp:nvSpPr>
        <dsp:cNvPr id="0" name=""/>
        <dsp:cNvSpPr/>
      </dsp:nvSpPr>
      <dsp:spPr>
        <a:xfrm>
          <a:off x="0" y="96940"/>
          <a:ext cx="10752138" cy="9476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není třeba respektovat, pokud od doby jeho vyslovení došlo v poskytování zdravotních služeb, k nimž se toto přání vztahuje, k takovému vývoji, že lze důvodně předpokládat, že by pacient vyslovil souhlas s jejich poskytnutím</a:t>
          </a:r>
        </a:p>
      </dsp:txBody>
      <dsp:txXfrm>
        <a:off x="46263" y="143203"/>
        <a:ext cx="10659612" cy="855173"/>
      </dsp:txXfrm>
    </dsp:sp>
    <dsp:sp modelId="{B3CA3535-2BDF-4ADF-B1C5-8F1FC8E6CC00}">
      <dsp:nvSpPr>
        <dsp:cNvPr id="0" name=""/>
        <dsp:cNvSpPr/>
      </dsp:nvSpPr>
      <dsp:spPr>
        <a:xfrm>
          <a:off x="0" y="1096480"/>
          <a:ext cx="10752138" cy="9476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nelze respektovat, pokud nabádá k takovým postupům, jejichž výsledkem je aktivní způsobení smrti</a:t>
          </a:r>
        </a:p>
      </dsp:txBody>
      <dsp:txXfrm>
        <a:off x="46263" y="1142743"/>
        <a:ext cx="10659612" cy="855173"/>
      </dsp:txXfrm>
    </dsp:sp>
    <dsp:sp modelId="{D2D51878-B93B-4A4D-A541-531351D32952}">
      <dsp:nvSpPr>
        <dsp:cNvPr id="0" name=""/>
        <dsp:cNvSpPr/>
      </dsp:nvSpPr>
      <dsp:spPr>
        <a:xfrm>
          <a:off x="0" y="2096020"/>
          <a:ext cx="10752138" cy="9476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nelze respektovat, pokud by jeho splnění mohlo ohrozit jiné osoby</a:t>
          </a:r>
        </a:p>
      </dsp:txBody>
      <dsp:txXfrm>
        <a:off x="46263" y="2142283"/>
        <a:ext cx="10659612" cy="855173"/>
      </dsp:txXfrm>
    </dsp:sp>
    <dsp:sp modelId="{DF4371DD-0361-4950-9DB7-2F1511ECF94F}">
      <dsp:nvSpPr>
        <dsp:cNvPr id="0" name=""/>
        <dsp:cNvSpPr/>
      </dsp:nvSpPr>
      <dsp:spPr>
        <a:xfrm>
          <a:off x="0" y="3095560"/>
          <a:ext cx="10752138" cy="9476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nelze respektovat, pokud byly v době, kdy poskytovatel neměl k dispozici dříve vyslovené přání, započaty takové zdravotní výkony, jejichž přerušení by vedlo k aktivnímu způsobení smrti. </a:t>
          </a:r>
        </a:p>
      </dsp:txBody>
      <dsp:txXfrm>
        <a:off x="46263" y="3141823"/>
        <a:ext cx="10659612" cy="85517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443462-5C03-45C4-88FE-B62F8A0E7962}">
      <dsp:nvSpPr>
        <dsp:cNvPr id="0" name=""/>
        <dsp:cNvSpPr/>
      </dsp:nvSpPr>
      <dsp:spPr>
        <a:xfrm>
          <a:off x="0" y="147599"/>
          <a:ext cx="10753200" cy="1853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b="0" kern="1200"/>
            <a:t>Dříve platnost je 5 let – zrušeno nálezem ÚS</a:t>
          </a:r>
          <a:endParaRPr lang="cs-CZ" sz="4800" kern="1200"/>
        </a:p>
      </dsp:txBody>
      <dsp:txXfrm>
        <a:off x="90470" y="238069"/>
        <a:ext cx="10572260" cy="1672339"/>
      </dsp:txXfrm>
    </dsp:sp>
    <dsp:sp modelId="{159E26CC-9FB7-4F5F-A254-FB1CB3C4B26B}">
      <dsp:nvSpPr>
        <dsp:cNvPr id="0" name=""/>
        <dsp:cNvSpPr/>
      </dsp:nvSpPr>
      <dsp:spPr>
        <a:xfrm>
          <a:off x="0" y="2139119"/>
          <a:ext cx="10753200" cy="1853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b="0" kern="1200"/>
            <a:t>Nelze vyslovit u nezletilých a pacientů omezených ve svéprávnosti</a:t>
          </a:r>
          <a:endParaRPr lang="cs-CZ" sz="4800" kern="1200"/>
        </a:p>
      </dsp:txBody>
      <dsp:txXfrm>
        <a:off x="90470" y="2229589"/>
        <a:ext cx="10572260" cy="16723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C724A2-A5A9-4C7D-9CFD-658F744E5CF1}">
      <dsp:nvSpPr>
        <dsp:cNvPr id="0" name=""/>
        <dsp:cNvSpPr/>
      </dsp:nvSpPr>
      <dsp:spPr>
        <a:xfrm>
          <a:off x="0" y="50398"/>
          <a:ext cx="10753200" cy="1853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b="0" kern="1200" dirty="0"/>
            <a:t>Nikdo nesmí zasáhnout do integrity jiného člověka bez jeho souhlasu</a:t>
          </a:r>
          <a:endParaRPr lang="cs-CZ" sz="4800" kern="1200" dirty="0"/>
        </a:p>
      </dsp:txBody>
      <dsp:txXfrm>
        <a:off x="90470" y="140868"/>
        <a:ext cx="10572260" cy="1672339"/>
      </dsp:txXfrm>
    </dsp:sp>
    <dsp:sp modelId="{B71AFEC7-EA47-44A7-9BCD-CF04E6130533}">
      <dsp:nvSpPr>
        <dsp:cNvPr id="0" name=""/>
        <dsp:cNvSpPr/>
      </dsp:nvSpPr>
      <dsp:spPr>
        <a:xfrm>
          <a:off x="0" y="1903678"/>
          <a:ext cx="10753200" cy="218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60960" rIns="341376" bIns="60960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700" b="0" kern="1200" dirty="0"/>
            <a:t>Souhlasu uděleného s vědomím o povaze zásahu a o jeho možných následcích;</a:t>
          </a:r>
          <a:endParaRPr lang="cs-CZ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700" b="0" kern="1200" dirty="0"/>
            <a:t>Souhlasí-li někdo, aby mu byla způsobena závažná újma, nepřihlíží se k tomu</a:t>
          </a:r>
          <a:endParaRPr lang="cs-CZ" sz="3700" kern="1200" dirty="0"/>
        </a:p>
      </dsp:txBody>
      <dsp:txXfrm>
        <a:off x="0" y="1903678"/>
        <a:ext cx="10753200" cy="21859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EA8EDB-0E84-4BCB-8257-E6F5E135F3A9}">
      <dsp:nvSpPr>
        <dsp:cNvPr id="0" name=""/>
        <dsp:cNvSpPr/>
      </dsp:nvSpPr>
      <dsp:spPr>
        <a:xfrm>
          <a:off x="0" y="37606"/>
          <a:ext cx="10515600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/>
            <a:t>Právo vzdát se podání informace</a:t>
          </a:r>
          <a:endParaRPr lang="cs-CZ" sz="3000" kern="1200"/>
        </a:p>
      </dsp:txBody>
      <dsp:txXfrm>
        <a:off x="34269" y="71875"/>
        <a:ext cx="10447062" cy="633462"/>
      </dsp:txXfrm>
    </dsp:sp>
    <dsp:sp modelId="{EFA61E48-95CB-48BA-9099-39FA8E608C61}">
      <dsp:nvSpPr>
        <dsp:cNvPr id="0" name=""/>
        <dsp:cNvSpPr/>
      </dsp:nvSpPr>
      <dsp:spPr>
        <a:xfrm>
          <a:off x="0" y="739606"/>
          <a:ext cx="10515600" cy="2111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b="0" kern="1200"/>
            <a:t>popřípadě může určit, které osobě má být podána</a:t>
          </a:r>
          <a:endParaRPr lang="cs-CZ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b="0" kern="1200"/>
            <a:t>Záznam je součástí zdravotnické dokumentace vedené o pacientovi;</a:t>
          </a:r>
          <a:endParaRPr lang="cs-CZ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b="0" kern="1200"/>
            <a:t>záznam podepíše pacient a zdravotnický pracovník;</a:t>
          </a:r>
          <a:endParaRPr lang="cs-CZ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b="0" kern="1200"/>
            <a:t>k vzdání se podání informace o zdravotním stavu se nepřihlíží, jde-li o informaci, že pacient trpí infekční nemocí nebo jinou nemocí, v souvislosti s níž může ohrozit zdraví nebo </a:t>
          </a:r>
          <a:r>
            <a:rPr lang="cs-CZ" sz="2300" b="1" kern="1200"/>
            <a:t>život jiných osob</a:t>
          </a:r>
          <a:r>
            <a:rPr lang="cs-CZ" sz="2300" b="0" kern="1200"/>
            <a:t>.</a:t>
          </a:r>
          <a:endParaRPr lang="cs-CZ" sz="2300" kern="1200"/>
        </a:p>
      </dsp:txBody>
      <dsp:txXfrm>
        <a:off x="0" y="739606"/>
        <a:ext cx="10515600" cy="2111400"/>
      </dsp:txXfrm>
    </dsp:sp>
    <dsp:sp modelId="{39FB67ED-AB96-4071-90AA-C4E99442E01F}">
      <dsp:nvSpPr>
        <dsp:cNvPr id="0" name=""/>
        <dsp:cNvSpPr/>
      </dsp:nvSpPr>
      <dsp:spPr>
        <a:xfrm>
          <a:off x="0" y="2851006"/>
          <a:ext cx="10515600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/>
            <a:t>Právo určit osoby</a:t>
          </a:r>
          <a:endParaRPr lang="cs-CZ" sz="3000" kern="1200"/>
        </a:p>
      </dsp:txBody>
      <dsp:txXfrm>
        <a:off x="34269" y="2885275"/>
        <a:ext cx="10447062" cy="633462"/>
      </dsp:txXfrm>
    </dsp:sp>
    <dsp:sp modelId="{D0A2E5C6-81CE-4930-A19B-B713BA5943AC}">
      <dsp:nvSpPr>
        <dsp:cNvPr id="0" name=""/>
        <dsp:cNvSpPr/>
      </dsp:nvSpPr>
      <dsp:spPr>
        <a:xfrm>
          <a:off x="0" y="3553006"/>
          <a:ext cx="10515600" cy="760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b="0" kern="1200" dirty="0"/>
            <a:t>kterým se mají podat informace nebo </a:t>
          </a:r>
          <a:endParaRPr lang="cs-CZ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b="0" kern="1200" dirty="0"/>
            <a:t>vyslovit zákaz o podávání informací o zdravotním stavu podle § 33.</a:t>
          </a:r>
          <a:endParaRPr lang="cs-CZ" sz="2300" kern="1200" dirty="0"/>
        </a:p>
      </dsp:txBody>
      <dsp:txXfrm>
        <a:off x="0" y="3553006"/>
        <a:ext cx="10515600" cy="7607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932515-6701-4B16-ACED-A4EF7E927660}">
      <dsp:nvSpPr>
        <dsp:cNvPr id="0" name=""/>
        <dsp:cNvSpPr/>
      </dsp:nvSpPr>
      <dsp:spPr>
        <a:xfrm>
          <a:off x="0" y="131501"/>
          <a:ext cx="10752138" cy="1421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Informace o nepříznivé diagnóze nebo prognóze zdravotního stavu pacienta může být v nezbytně nutném rozsahu a po dobu nezbytně nutnou zadržena,</a:t>
          </a:r>
        </a:p>
      </dsp:txBody>
      <dsp:txXfrm>
        <a:off x="69394" y="200895"/>
        <a:ext cx="10613350" cy="1282762"/>
      </dsp:txXfrm>
    </dsp:sp>
    <dsp:sp modelId="{F7622C22-7276-420B-9EF4-F473954E6A3C}">
      <dsp:nvSpPr>
        <dsp:cNvPr id="0" name=""/>
        <dsp:cNvSpPr/>
      </dsp:nvSpPr>
      <dsp:spPr>
        <a:xfrm>
          <a:off x="0" y="1553051"/>
          <a:ext cx="10752138" cy="628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 dirty="0"/>
            <a:t>lze-li důvodně předpokládat, že by její podání mohlo pacientovi způsobit závažnou újmu na zdraví. </a:t>
          </a:r>
        </a:p>
      </dsp:txBody>
      <dsp:txXfrm>
        <a:off x="0" y="1553051"/>
        <a:ext cx="10752138" cy="628762"/>
      </dsp:txXfrm>
    </dsp:sp>
    <dsp:sp modelId="{C4B6C8C6-DFD8-4302-BB0A-3B5D4CB8C23D}">
      <dsp:nvSpPr>
        <dsp:cNvPr id="0" name=""/>
        <dsp:cNvSpPr/>
      </dsp:nvSpPr>
      <dsp:spPr>
        <a:xfrm>
          <a:off x="0" y="2181814"/>
          <a:ext cx="10752138" cy="1421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To neplatí</a:t>
          </a:r>
        </a:p>
      </dsp:txBody>
      <dsp:txXfrm>
        <a:off x="69394" y="2251208"/>
        <a:ext cx="10613350" cy="1282762"/>
      </dsp:txXfrm>
    </dsp:sp>
    <dsp:sp modelId="{6BFAB5F0-BB03-42F6-BC02-9A744571CD19}">
      <dsp:nvSpPr>
        <dsp:cNvPr id="0" name=""/>
        <dsp:cNvSpPr/>
      </dsp:nvSpPr>
      <dsp:spPr>
        <a:xfrm>
          <a:off x="0" y="3603364"/>
          <a:ext cx="10752138" cy="159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" sz="2100" kern="1200" dirty="0"/>
            <a:t>In</a:t>
          </a:r>
          <a:r>
            <a:rPr lang="cs-CZ" sz="2100" kern="1200" dirty="0"/>
            <a:t>formace o určité nemoci nebo predispozici k ní je jediným způsobem, jak pacientovi umožnit podniknout preventivní opatření nebo podstoupit včasnou léčbu,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" sz="2100" kern="1200" dirty="0"/>
            <a:t>Z</a:t>
          </a:r>
          <a:r>
            <a:rPr lang="cs-CZ" sz="2100" kern="1200" dirty="0" err="1"/>
            <a:t>dravotní</a:t>
          </a:r>
          <a:r>
            <a:rPr lang="cs-CZ" sz="2100" kern="1200" dirty="0"/>
            <a:t> stav pacienta představuje riziko pro jeho okolí,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" sz="2100" kern="1200" dirty="0"/>
            <a:t>P</a:t>
          </a:r>
          <a:r>
            <a:rPr lang="cs-CZ" sz="2100" kern="1200" dirty="0" err="1"/>
            <a:t>acient</a:t>
          </a:r>
          <a:r>
            <a:rPr lang="cs-CZ" sz="2100" kern="1200" dirty="0"/>
            <a:t> žádá výslovně o přesnou a pravdivou informaci, aby si mohl zajistit osobní záležitosti.</a:t>
          </a:r>
        </a:p>
      </dsp:txBody>
      <dsp:txXfrm>
        <a:off x="0" y="3603364"/>
        <a:ext cx="10752138" cy="15928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8C9126-257F-48AE-A4B3-7CFD2C672E13}">
      <dsp:nvSpPr>
        <dsp:cNvPr id="0" name=""/>
        <dsp:cNvSpPr/>
      </dsp:nvSpPr>
      <dsp:spPr>
        <a:xfrm>
          <a:off x="0" y="59814"/>
          <a:ext cx="10515600" cy="810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Zástupný souhlas </a:t>
          </a:r>
          <a:r>
            <a:rPr lang="cs-CZ" sz="2100" b="0" kern="1200"/>
            <a:t>– pacient sám nemůže a nejde o situaci, kdy se souhlas nevyžaduje</a:t>
          </a:r>
          <a:endParaRPr lang="cs-CZ" sz="2100" kern="1200"/>
        </a:p>
      </dsp:txBody>
      <dsp:txXfrm>
        <a:off x="39580" y="99394"/>
        <a:ext cx="10436440" cy="731649"/>
      </dsp:txXfrm>
    </dsp:sp>
    <dsp:sp modelId="{12127980-0477-4F85-88B7-1BEDE8DE1E7D}">
      <dsp:nvSpPr>
        <dsp:cNvPr id="0" name=""/>
        <dsp:cNvSpPr/>
      </dsp:nvSpPr>
      <dsp:spPr>
        <a:xfrm>
          <a:off x="0" y="931104"/>
          <a:ext cx="10515600" cy="810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Děti </a:t>
          </a:r>
          <a:r>
            <a:rPr lang="cs-CZ" sz="2100" b="0" kern="1200"/>
            <a:t>– podle své rozumové a volní vyspělosti; velmi individuální; jinak zákonný zástupce</a:t>
          </a:r>
          <a:endParaRPr lang="cs-CZ" sz="2100" kern="1200"/>
        </a:p>
      </dsp:txBody>
      <dsp:txXfrm>
        <a:off x="39580" y="970684"/>
        <a:ext cx="10436440" cy="731649"/>
      </dsp:txXfrm>
    </dsp:sp>
    <dsp:sp modelId="{8C4BE2A9-DA9A-4F8F-8734-08D2C12C9540}">
      <dsp:nvSpPr>
        <dsp:cNvPr id="0" name=""/>
        <dsp:cNvSpPr/>
      </dsp:nvSpPr>
      <dsp:spPr>
        <a:xfrm>
          <a:off x="0" y="1741914"/>
          <a:ext cx="10515600" cy="173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b="0" kern="1200"/>
            <a:t>Nezletilému může být péče poskytnuta jen se souhlasem zákonného zástupce </a:t>
          </a:r>
          <a:endParaRPr lang="cs-CZ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b="0" kern="1200"/>
            <a:t>zjišťuje se názor nezletilého</a:t>
          </a:r>
          <a:endParaRPr lang="cs-CZ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b="0" kern="1200"/>
            <a:t>souhlas jednoho/obou zákonných zástupců</a:t>
          </a:r>
          <a:endParaRPr lang="cs-CZ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b="0" kern="1200"/>
            <a:t>Pokud je rozpor mezi názorem nezletilého a zástupce podává se (jinak návrh soudu na ust. opatrovníka).</a:t>
          </a:r>
          <a:endParaRPr lang="cs-CZ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b="0" kern="1200"/>
            <a:t>zdravotní služby, které lze poskytovat bez souhlasu a jsou nezbytné k záchraně života nebo zdraví pacienta a odpírají-li rodiče nebo jeden z nich nebo jiný zákonný zástupce souhlas, rozhodne o poskytnutí zdravotních služeb ošetřující lékař </a:t>
          </a:r>
          <a:endParaRPr lang="cs-CZ" sz="1600" kern="1200"/>
        </a:p>
      </dsp:txBody>
      <dsp:txXfrm>
        <a:off x="0" y="1741914"/>
        <a:ext cx="10515600" cy="1738800"/>
      </dsp:txXfrm>
    </dsp:sp>
    <dsp:sp modelId="{E7934F90-5B25-4F4F-AB69-DE8B9ED75356}">
      <dsp:nvSpPr>
        <dsp:cNvPr id="0" name=""/>
        <dsp:cNvSpPr/>
      </dsp:nvSpPr>
      <dsp:spPr>
        <a:xfrm>
          <a:off x="0" y="3480714"/>
          <a:ext cx="10515600" cy="810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Osoby omezené ve svéprávnosti </a:t>
          </a:r>
          <a:r>
            <a:rPr lang="cs-CZ" sz="2100" b="0" kern="1200"/>
            <a:t>– záleží v čem byli omezeni (např. pouze finance) X opatrovník</a:t>
          </a:r>
          <a:endParaRPr lang="cs-CZ" sz="2100" kern="1200"/>
        </a:p>
      </dsp:txBody>
      <dsp:txXfrm>
        <a:off x="39580" y="3520294"/>
        <a:ext cx="10436440" cy="73164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7F85BE-FE18-41E2-A83C-643346479ED8}">
      <dsp:nvSpPr>
        <dsp:cNvPr id="0" name=""/>
        <dsp:cNvSpPr/>
      </dsp:nvSpPr>
      <dsp:spPr>
        <a:xfrm>
          <a:off x="0" y="109225"/>
          <a:ext cx="10752138" cy="982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/>
            <a:t>Hospitalizace</a:t>
          </a:r>
        </a:p>
      </dsp:txBody>
      <dsp:txXfrm>
        <a:off x="47976" y="157201"/>
        <a:ext cx="10656186" cy="886847"/>
      </dsp:txXfrm>
    </dsp:sp>
    <dsp:sp modelId="{91FE83B4-E8F9-4FE9-900A-8FE8B4359DB5}">
      <dsp:nvSpPr>
        <dsp:cNvPr id="0" name=""/>
        <dsp:cNvSpPr/>
      </dsp:nvSpPr>
      <dsp:spPr>
        <a:xfrm>
          <a:off x="0" y="1092025"/>
          <a:ext cx="10752138" cy="9780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300" kern="1200"/>
            <a:t>jeho zdravotní stav vyžaduje poskytnutí neodkladné péče a zároveň neumožňuje, aby vyslovil souhlas</a:t>
          </a:r>
        </a:p>
      </dsp:txBody>
      <dsp:txXfrm>
        <a:off x="0" y="1092025"/>
        <a:ext cx="10752138" cy="978074"/>
      </dsp:txXfrm>
    </dsp:sp>
    <dsp:sp modelId="{4FDB36A3-9E40-4F67-9DD8-0C173D453513}">
      <dsp:nvSpPr>
        <dsp:cNvPr id="0" name=""/>
        <dsp:cNvSpPr/>
      </dsp:nvSpPr>
      <dsp:spPr>
        <a:xfrm>
          <a:off x="0" y="2070100"/>
          <a:ext cx="10752138" cy="982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/>
            <a:t>Neodkladná péče</a:t>
          </a:r>
        </a:p>
      </dsp:txBody>
      <dsp:txXfrm>
        <a:off x="47976" y="2118076"/>
        <a:ext cx="10656186" cy="886847"/>
      </dsp:txXfrm>
    </dsp:sp>
    <dsp:sp modelId="{F2779E93-09CB-47A6-B393-996A01267047}">
      <dsp:nvSpPr>
        <dsp:cNvPr id="0" name=""/>
        <dsp:cNvSpPr/>
      </dsp:nvSpPr>
      <dsp:spPr>
        <a:xfrm>
          <a:off x="0" y="3052900"/>
          <a:ext cx="10752138" cy="9780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300" kern="1200"/>
            <a:t>jde-li o zdravotní služby nezbytné k záchraně života nebo zamezení vážného poškození zdraví</a:t>
          </a:r>
        </a:p>
      </dsp:txBody>
      <dsp:txXfrm>
        <a:off x="0" y="3052900"/>
        <a:ext cx="10752138" cy="9780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453D9-E84C-45C1-9C0A-714B115F8E21}">
      <dsp:nvSpPr>
        <dsp:cNvPr id="0" name=""/>
        <dsp:cNvSpPr/>
      </dsp:nvSpPr>
      <dsp:spPr>
        <a:xfrm>
          <a:off x="0" y="3395861"/>
          <a:ext cx="10752138" cy="7429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souhlas jiné svéprávné osoby blízké, pokud je známa. </a:t>
          </a:r>
        </a:p>
      </dsp:txBody>
      <dsp:txXfrm>
        <a:off x="0" y="3395861"/>
        <a:ext cx="10752138" cy="742931"/>
      </dsp:txXfrm>
    </dsp:sp>
    <dsp:sp modelId="{580384A2-8652-4443-BE8F-44E17F6F4240}">
      <dsp:nvSpPr>
        <dsp:cNvPr id="0" name=""/>
        <dsp:cNvSpPr/>
      </dsp:nvSpPr>
      <dsp:spPr>
        <a:xfrm rot="10800000">
          <a:off x="0" y="2264376"/>
          <a:ext cx="10752138" cy="1142628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rodiče, není-li </a:t>
          </a:r>
        </a:p>
      </dsp:txBody>
      <dsp:txXfrm rot="10800000">
        <a:off x="0" y="2264376"/>
        <a:ext cx="10752138" cy="742445"/>
      </dsp:txXfrm>
    </dsp:sp>
    <dsp:sp modelId="{55C5348C-7A20-4967-8593-1CCAFEEA3A58}">
      <dsp:nvSpPr>
        <dsp:cNvPr id="0" name=""/>
        <dsp:cNvSpPr/>
      </dsp:nvSpPr>
      <dsp:spPr>
        <a:xfrm rot="10800000">
          <a:off x="0" y="1132892"/>
          <a:ext cx="10752138" cy="1142628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manžela nebo registrovaného partnera, není-li</a:t>
          </a:r>
        </a:p>
      </dsp:txBody>
      <dsp:txXfrm rot="10800000">
        <a:off x="0" y="1132892"/>
        <a:ext cx="10752138" cy="742445"/>
      </dsp:txXfrm>
    </dsp:sp>
    <dsp:sp modelId="{466AAA96-404F-4706-A319-C878489C070C}">
      <dsp:nvSpPr>
        <dsp:cNvPr id="0" name=""/>
        <dsp:cNvSpPr/>
      </dsp:nvSpPr>
      <dsp:spPr>
        <a:xfrm rot="10800000">
          <a:off x="0" y="1407"/>
          <a:ext cx="10752138" cy="1142628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souhlas osoby určené pacientem, není-li</a:t>
          </a:r>
        </a:p>
      </dsp:txBody>
      <dsp:txXfrm rot="10800000">
        <a:off x="0" y="1407"/>
        <a:ext cx="10752138" cy="74244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C199A7-86FA-4466-8FEF-1E9296DC5ED2}">
      <dsp:nvSpPr>
        <dsp:cNvPr id="0" name=""/>
        <dsp:cNvSpPr/>
      </dsp:nvSpPr>
      <dsp:spPr>
        <a:xfrm>
          <a:off x="0" y="31498"/>
          <a:ext cx="10753200" cy="965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zdravotnický pracovník zaznamená do ZD nepochybný projev vůle pacienta </a:t>
          </a:r>
          <a:endParaRPr lang="cs-CZ" sz="2500" kern="1200"/>
        </a:p>
      </dsp:txBody>
      <dsp:txXfrm>
        <a:off x="47120" y="78618"/>
        <a:ext cx="10658960" cy="871010"/>
      </dsp:txXfrm>
    </dsp:sp>
    <dsp:sp modelId="{26DC6C72-34C5-4B16-889A-9152194C07C9}">
      <dsp:nvSpPr>
        <dsp:cNvPr id="0" name=""/>
        <dsp:cNvSpPr/>
      </dsp:nvSpPr>
      <dsp:spPr>
        <a:xfrm>
          <a:off x="0" y="1068748"/>
          <a:ext cx="10753200" cy="965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způsob projevu vůle pacienta</a:t>
          </a:r>
          <a:endParaRPr lang="cs-CZ" sz="2500" kern="1200"/>
        </a:p>
      </dsp:txBody>
      <dsp:txXfrm>
        <a:off x="47120" y="1115868"/>
        <a:ext cx="10658960" cy="871010"/>
      </dsp:txXfrm>
    </dsp:sp>
    <dsp:sp modelId="{C6245541-5327-454A-9010-BF1B0886FDDF}">
      <dsp:nvSpPr>
        <dsp:cNvPr id="0" name=""/>
        <dsp:cNvSpPr/>
      </dsp:nvSpPr>
      <dsp:spPr>
        <a:xfrm>
          <a:off x="0" y="2105999"/>
          <a:ext cx="10753200" cy="965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zdravotní důvody bránící pacientovi</a:t>
          </a:r>
          <a:endParaRPr lang="cs-CZ" sz="2500" kern="1200"/>
        </a:p>
      </dsp:txBody>
      <dsp:txXfrm>
        <a:off x="47120" y="2153119"/>
        <a:ext cx="10658960" cy="871010"/>
      </dsp:txXfrm>
    </dsp:sp>
    <dsp:sp modelId="{1EF07A55-4DA9-4854-AD80-16D1A3E856B7}">
      <dsp:nvSpPr>
        <dsp:cNvPr id="0" name=""/>
        <dsp:cNvSpPr/>
      </dsp:nvSpPr>
      <dsp:spPr>
        <a:xfrm>
          <a:off x="0" y="3143249"/>
          <a:ext cx="10753200" cy="965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záznam podepíše zdravotnický pracovník a svědek</a:t>
          </a:r>
          <a:endParaRPr lang="cs-CZ" sz="2500" kern="1200"/>
        </a:p>
      </dsp:txBody>
      <dsp:txXfrm>
        <a:off x="47120" y="3190369"/>
        <a:ext cx="10658960" cy="87101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4BD248-094B-4B9B-8DDA-A870497DAFD7}">
      <dsp:nvSpPr>
        <dsp:cNvPr id="0" name=""/>
        <dsp:cNvSpPr/>
      </dsp:nvSpPr>
      <dsp:spPr>
        <a:xfrm>
          <a:off x="706" y="1407088"/>
          <a:ext cx="3074323" cy="1537161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/>
            <a:t>Revers</a:t>
          </a:r>
        </a:p>
      </dsp:txBody>
      <dsp:txXfrm>
        <a:off x="706" y="1407088"/>
        <a:ext cx="3074323" cy="1537161"/>
      </dsp:txXfrm>
    </dsp:sp>
    <dsp:sp modelId="{62D2B66B-D2A4-46D0-B7DC-BF62BBDAB401}">
      <dsp:nvSpPr>
        <dsp:cNvPr id="0" name=""/>
        <dsp:cNvSpPr/>
      </dsp:nvSpPr>
      <dsp:spPr>
        <a:xfrm>
          <a:off x="3720638" y="1407088"/>
          <a:ext cx="3074323" cy="1537161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/>
            <a:t>Odvolání souhlasu</a:t>
          </a:r>
        </a:p>
      </dsp:txBody>
      <dsp:txXfrm>
        <a:off x="3720638" y="1407088"/>
        <a:ext cx="3074323" cy="1537161"/>
      </dsp:txXfrm>
    </dsp:sp>
    <dsp:sp modelId="{317E7824-454A-4EB4-BA49-3DDA6659DA4C}">
      <dsp:nvSpPr>
        <dsp:cNvPr id="0" name=""/>
        <dsp:cNvSpPr/>
      </dsp:nvSpPr>
      <dsp:spPr>
        <a:xfrm>
          <a:off x="7440570" y="1407088"/>
          <a:ext cx="3074323" cy="1537161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Dříve vyslovené přání</a:t>
          </a:r>
        </a:p>
      </dsp:txBody>
      <dsp:txXfrm>
        <a:off x="7440570" y="1407088"/>
        <a:ext cx="3074323" cy="1537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31DB-8AA6-4114-9192-EBD53805B2A1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69F2-7C0B-411E-92AE-B71B5EB7D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5939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616611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31DB-8AA6-4114-9192-EBD53805B2A1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69F2-7C0B-411E-92AE-B71B5EB7D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762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87845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359465"/>
            <a:ext cx="109728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/>
          <a:p>
            <a:fld id="{5C14FD69-4A85-4715-A222-ABB225B63BC6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1973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9453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/>
          <a:lstStyle/>
          <a:p>
            <a:fld id="{08BA4664-05CE-413A-B28D-3AC28785A4A3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B29C-82DB-4F5C-873F-0DF65DFC4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4923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700" r:id="rId18"/>
    <p:sldLayoutId id="2147483701" r:id="rId19"/>
    <p:sldLayoutId id="2147483702" r:id="rId20"/>
    <p:sldLayoutId id="2147483703" r:id="rId21"/>
    <p:sldLayoutId id="2147483704" r:id="rId22"/>
    <p:sldLayoutId id="2147483705" r:id="rId23"/>
    <p:sldLayoutId id="2147483706" r:id="rId24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10.xml"/><Relationship Id="rId7" Type="http://schemas.openxmlformats.org/officeDocument/2006/relationships/hyperlink" Target="https://gomerblog.com/2016/03/medcartoons/" TargetMode="Externa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dossey.com/Blog/2014/June/-Do-Not-Resuscitate-Tattoo-Will-it-Work-.asp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tags" Target="../tags/tag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DE64FCE7-9033-4303-A2D5-9138DD1F6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Autonomie pacienta </a:t>
            </a:r>
            <a:br>
              <a:rPr lang="cs-CZ" dirty="0"/>
            </a:br>
            <a:r>
              <a:rPr lang="cs-CZ" dirty="0"/>
              <a:t>(informovaný souhlas, odmítnutí péče)</a:t>
            </a:r>
            <a:br>
              <a:rPr lang="cs-CZ" dirty="0"/>
            </a:br>
            <a:endParaRPr lang="cs-CZ" dirty="0"/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36980129-74E6-4867-BC6E-57CAA62954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9F4FE2-FD83-4D63-9366-AB205490B2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200" b="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180763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Forma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720000" y="710759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/>
              <a:t>Informace o zdravotním stavu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Rozsah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/>
              <a:t>Srozumitelným způsobem</a:t>
            </a:r>
          </a:p>
          <a:p>
            <a:r>
              <a:rPr lang="cs-CZ" sz="2400" dirty="0"/>
              <a:t>V dostatečném rozsahu</a:t>
            </a:r>
          </a:p>
          <a:p>
            <a:r>
              <a:rPr lang="cs-CZ" sz="2400" dirty="0"/>
              <a:t>O navrženém individuálním léčebném postupu</a:t>
            </a:r>
          </a:p>
          <a:p>
            <a:r>
              <a:rPr lang="cs-CZ" sz="2400" dirty="0"/>
              <a:t>Změnách v individuálním léčebném postupu</a:t>
            </a:r>
          </a:p>
          <a:p>
            <a:r>
              <a:rPr lang="cs-CZ" sz="2400" dirty="0"/>
              <a:t>Klást doplňující otázky, srozumitelné odpovědi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28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Příčina a původu nemoci, stadium, předpoklad vývoje</a:t>
            </a:r>
          </a:p>
          <a:p>
            <a:pPr algn="just"/>
            <a:r>
              <a:rPr lang="cs-CZ" sz="2000" dirty="0"/>
              <a:t>Účel, povaha, předpokládaný přínos, možné důsledky, rizika navrhovaných ZS a jednotlivých výkonů</a:t>
            </a:r>
          </a:p>
          <a:p>
            <a:pPr algn="just"/>
            <a:r>
              <a:rPr lang="cs-CZ" sz="2000" dirty="0"/>
              <a:t>Cena nehrazených ZS ze ZP</a:t>
            </a:r>
          </a:p>
          <a:p>
            <a:pPr algn="just"/>
            <a:r>
              <a:rPr lang="cs-CZ" sz="2000" dirty="0"/>
              <a:t>Jiné možnosti ZS, jejich vhodnost, přínos, rizika </a:t>
            </a:r>
          </a:p>
          <a:p>
            <a:pPr algn="just"/>
            <a:r>
              <a:rPr lang="cs-CZ" sz="2000" dirty="0"/>
              <a:t>Další potřebná léčba </a:t>
            </a:r>
          </a:p>
          <a:p>
            <a:pPr algn="just"/>
            <a:r>
              <a:rPr lang="cs-CZ" sz="2000" dirty="0"/>
              <a:t>Omezení, doporučení ve způsobu života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467587" y="6109255"/>
            <a:ext cx="252413" cy="252412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672544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1D2D5-8AE5-4834-8FDD-23CD49A19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28B858-0E83-4EA2-B113-096E2E4F7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7BE3DFD-0A17-4D5B-8ABA-E25A02DDE9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C0BC26D-13E3-4947-8B10-D6FD8ACDC7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174" y="137015"/>
            <a:ext cx="8578852" cy="609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9820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Informovaný souhlas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22539" y="1690688"/>
            <a:ext cx="10515600" cy="4351338"/>
          </a:xfrm>
        </p:spPr>
        <p:txBody>
          <a:bodyPr>
            <a:normAutofit/>
          </a:bodyPr>
          <a:lstStyle/>
          <a:p>
            <a:r>
              <a:rPr lang="cs-CZ" sz="2000" b="1" dirty="0"/>
              <a:t>Svobodný</a:t>
            </a:r>
            <a:r>
              <a:rPr lang="cs-CZ" sz="2000" dirty="0"/>
              <a:t> = bez nátlaku, ani pod stresem</a:t>
            </a:r>
          </a:p>
          <a:p>
            <a:r>
              <a:rPr lang="cs-CZ" sz="2000" b="1" dirty="0"/>
              <a:t>Srozumitelný</a:t>
            </a:r>
            <a:r>
              <a:rPr lang="cs-CZ" sz="2000" dirty="0"/>
              <a:t> = takovou formou, že je jasné, k čemu dává pacient souhlas a za jakých podmínek</a:t>
            </a:r>
          </a:p>
          <a:p>
            <a:r>
              <a:rPr lang="cs-CZ" sz="2000" b="1" dirty="0"/>
              <a:t>Kvalifikovaný</a:t>
            </a:r>
            <a:r>
              <a:rPr lang="cs-CZ" sz="2000" dirty="0"/>
              <a:t> = informaci podává způsobilá osoba (lékař s atestací)</a:t>
            </a:r>
          </a:p>
          <a:p>
            <a:r>
              <a:rPr lang="cs-CZ" sz="2000" b="1" dirty="0"/>
              <a:t>Informovaný</a:t>
            </a:r>
            <a:r>
              <a:rPr lang="cs-CZ" sz="2000" dirty="0"/>
              <a:t> = příčina a původ nemoci; účel povaha, přínos, důsledky a rizika výkonu; jiné možnosti; navazující léčba; omezení a doporučení ve způsobu života</a:t>
            </a:r>
          </a:p>
          <a:p>
            <a:endParaRPr lang="cs-CZ" sz="2000" dirty="0"/>
          </a:p>
          <a:p>
            <a:r>
              <a:rPr lang="cs-CZ" sz="2000" dirty="0"/>
              <a:t>Nejen formálně, ale i materiálně (fakticky)</a:t>
            </a:r>
          </a:p>
        </p:txBody>
      </p:sp>
    </p:spTree>
    <p:extLst>
      <p:ext uri="{BB962C8B-B14F-4D97-AF65-F5344CB8AC3E}">
        <p14:creationId xmlns:p14="http://schemas.microsoft.com/office/powerpoint/2010/main" val="2971414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D5BC31-3874-4080-AA86-01F2F5DF0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Souhlas s hospitalizací </a:t>
            </a:r>
            <a:r>
              <a:rPr lang="cs-CZ" dirty="0"/>
              <a:t>musí být vždy v písemné formě.</a:t>
            </a:r>
            <a:endParaRPr lang="cs" dirty="0"/>
          </a:p>
          <a:p>
            <a:endParaRPr lang="cs" dirty="0"/>
          </a:p>
          <a:p>
            <a:pPr algn="just"/>
            <a:r>
              <a:rPr lang="cs-CZ" dirty="0"/>
              <a:t>Písemná forma souhlasu se vyžaduje</a:t>
            </a:r>
            <a:r>
              <a:rPr lang="cs" dirty="0"/>
              <a:t> vždy</a:t>
            </a:r>
            <a:r>
              <a:rPr lang="cs-CZ" dirty="0"/>
              <a:t>, pokud tak stanoví právní předpis nebo pokud tak s ohledem na charakter poskytovaných zdravotních služeb určí poskytovatel.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816F6A9-A378-4741-BE81-E05D6D5F21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16DB61-74ED-4A75-9449-7A8239905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Forma informovaného souhlasu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0412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Informovaný souhlas</a:t>
            </a:r>
          </a:p>
        </p:txBody>
      </p:sp>
      <p:graphicFrame>
        <p:nvGraphicFramePr>
          <p:cNvPr id="2" name="Zástupný obsah 1">
            <a:extLst>
              <a:ext uri="{FF2B5EF4-FFF2-40B4-BE49-F238E27FC236}">
                <a16:creationId xmlns:a16="http://schemas.microsoft.com/office/drawing/2014/main" id="{CD94212C-9E7A-4CF3-8A67-DC16760F1D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697583"/>
              </p:ext>
            </p:extLst>
          </p:nvPr>
        </p:nvGraphicFramePr>
        <p:xfrm>
          <a:off x="622539" y="169068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8903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40ED7-863F-49E8-90F0-A75180969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Hospitalizace pacienta a poskytování zdravotních služeb bez souhlasu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ED615FB5-E34A-4099-9C58-60752380A53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5226C89-FB2F-426E-91A0-D25047813D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sz="1200" kern="1200" smtClean="0">
                <a:solidFill>
                  <a:srgbClr val="0000DC"/>
                </a:solidFill>
                <a:effectLst/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055B5EE-E777-4A2C-9115-6B184D2F99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823315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A398C5-DA24-42F0-8DEA-9BFC5E9DE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71154"/>
            <a:ext cx="10753200" cy="451576"/>
          </a:xfrm>
        </p:spPr>
        <p:txBody>
          <a:bodyPr/>
          <a:lstStyle/>
          <a:p>
            <a:r>
              <a:rPr lang="cs-CZ" dirty="0"/>
              <a:t>Jestliže pacient nemůže s ohledem na svůj zdravotní stav vyslovit souhlas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BE8A9D-B927-4F21-8BF4-0B422E2E7D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graphicFrame>
        <p:nvGraphicFramePr>
          <p:cNvPr id="8" name="Zástupný symbol pro obsah 3">
            <a:extLst>
              <a:ext uri="{FF2B5EF4-FFF2-40B4-BE49-F238E27FC236}">
                <a16:creationId xmlns:a16="http://schemas.microsoft.com/office/drawing/2014/main" id="{9C20C55B-B5D9-4702-A060-78E44157CDE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87333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Osoba blízká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Příbuzný v řadě přímé</a:t>
            </a:r>
            <a:r>
              <a:rPr lang="cs-CZ" i="1" dirty="0"/>
              <a:t>, </a:t>
            </a:r>
            <a:r>
              <a:rPr lang="cs-CZ" b="1" i="1" dirty="0"/>
              <a:t>sourozenec</a:t>
            </a:r>
            <a:r>
              <a:rPr lang="cs-CZ" i="1" dirty="0"/>
              <a:t> a </a:t>
            </a:r>
            <a:r>
              <a:rPr lang="cs-CZ" b="1" i="1" dirty="0"/>
              <a:t>manžel</a:t>
            </a:r>
            <a:r>
              <a:rPr lang="cs-CZ" i="1" dirty="0"/>
              <a:t> nebo </a:t>
            </a:r>
            <a:r>
              <a:rPr lang="cs-CZ" b="1" i="1" dirty="0"/>
              <a:t>partner</a:t>
            </a:r>
            <a:r>
              <a:rPr lang="cs-CZ" i="1" dirty="0"/>
              <a:t>; jiné osoby v poměru rodinném nebo obdobném se pokládají za osoby sobě navzájem blízké, </a:t>
            </a:r>
            <a:r>
              <a:rPr lang="cs-CZ" b="1" i="1" dirty="0"/>
              <a:t>pokud by újmu, kterou utrpěla jedna z nich, druhá důvodně pociťovala jako újmu vlastní</a:t>
            </a:r>
            <a:r>
              <a:rPr lang="cs-CZ" i="1" dirty="0"/>
              <a:t>. </a:t>
            </a:r>
          </a:p>
          <a:p>
            <a:r>
              <a:rPr lang="cs-CZ" i="1" dirty="0"/>
              <a:t>Má se za to, že osobami blízkými jsou i osoby </a:t>
            </a:r>
            <a:r>
              <a:rPr lang="cs-CZ" b="1" i="1" dirty="0" err="1"/>
              <a:t>sešvagřené</a:t>
            </a:r>
            <a:r>
              <a:rPr lang="cs-CZ" i="1" dirty="0"/>
              <a:t> nebo </a:t>
            </a:r>
            <a:r>
              <a:rPr lang="cs-CZ" b="1" i="1" dirty="0"/>
              <a:t>osoby, které spolu trvale žijí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92676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Nemožnost poskytnutí souhlasu pacientem  požadovaným způsobem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1258F886-0A08-45C8-ADD1-5638C9C64E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730800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78187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Nesouhlas s poskytnutím péče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33758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3550" indent="-457200" algn="just">
              <a:buClrTx/>
              <a:buSzPct val="8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cs-CZ" sz="2200" dirty="0"/>
              <a:t>Základní principy:</a:t>
            </a:r>
          </a:p>
          <a:p>
            <a:pPr marL="1720850" lvl="3" indent="-457200" algn="just">
              <a:buClrTx/>
              <a:buSzPct val="8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cs-CZ" sz="2200" b="1" dirty="0"/>
              <a:t>Respekt k autonomii člověka </a:t>
            </a:r>
            <a:r>
              <a:rPr lang="cs-CZ" sz="2200" dirty="0"/>
              <a:t>(X paternalismus)</a:t>
            </a:r>
          </a:p>
          <a:p>
            <a:pPr marL="1263650" lvl="3" algn="just">
              <a:buClrTx/>
              <a:buSzPct val="8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cs-CZ" sz="2200" dirty="0"/>
          </a:p>
          <a:p>
            <a:pPr marL="1720850" lvl="3" indent="-457200" algn="just">
              <a:buClrTx/>
              <a:buSzPct val="8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cs-CZ" sz="2200" dirty="0"/>
              <a:t>Právo na duševní a tělesnou integritu</a:t>
            </a:r>
          </a:p>
          <a:p>
            <a:pPr marL="1263650" lvl="3" algn="just">
              <a:buClrTx/>
              <a:buSzPct val="8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cs-CZ" sz="2200" dirty="0"/>
          </a:p>
          <a:p>
            <a:pPr marL="1720850" lvl="3" indent="-457200" algn="just">
              <a:buClrTx/>
              <a:buSzPct val="8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cs-CZ" sz="2200" dirty="0"/>
              <a:t>Ochrana dobré víry</a:t>
            </a:r>
          </a:p>
          <a:p>
            <a:pPr marL="463550" indent="-457200">
              <a:buClrTx/>
              <a:buSzPct val="8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cs-CZ" sz="2200" b="1" dirty="0"/>
              <a:t>Základní principy zpravidla nadřazeny ochraně zdraví</a:t>
            </a:r>
          </a:p>
          <a:p>
            <a:pPr marL="463550" indent="-457200">
              <a:buClrTx/>
              <a:buSzPct val="8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cs-CZ" sz="2200" dirty="0"/>
              <a:t>Zásadní je vůle nemocného</a:t>
            </a:r>
          </a:p>
          <a:p>
            <a:pPr marL="463550" indent="-457200">
              <a:buClrTx/>
              <a:buSzPct val="80000"/>
              <a:buFont typeface="Wingdings" panose="05000000000000000000" pitchFamily="2" charset="2"/>
              <a:buChar char="§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cs-CZ" sz="2200" dirty="0"/>
              <a:t>Výjimky: bezpečnost veřejnosti, předcházení trestné činnosti, ochrana veřejného zdraví</a:t>
            </a:r>
          </a:p>
          <a:p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Autonomie pacienta</a:t>
            </a:r>
            <a:br>
              <a:rPr lang="cs-CZ" dirty="0"/>
            </a:b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4294967295"/>
          </p:nvPr>
        </p:nvSpPr>
        <p:spPr>
          <a:xfrm>
            <a:off x="720000" y="6245226"/>
            <a:ext cx="7920038" cy="25241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4294967295"/>
          </p:nvPr>
        </p:nvSpPr>
        <p:spPr>
          <a:xfrm>
            <a:off x="467587" y="6245226"/>
            <a:ext cx="252413" cy="252412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91864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sz="2400" dirty="0"/>
              <a:t>pacientovi, kterému byla podána informace / podání informace se vzdal a odmítá vyslovit souhlas</a:t>
            </a:r>
          </a:p>
          <a:p>
            <a:pPr lvl="0" algn="just"/>
            <a:r>
              <a:rPr lang="cs-CZ" sz="2400" dirty="0"/>
              <a:t>je opakovaně podána informace o jeho zdravotním stavu v rozsahu a způsobem, ze kterého je zřejmé, že neposkytnutí zdravotních služeb může vážně poškodit jeho zdraví nebo ohrozit život</a:t>
            </a:r>
          </a:p>
          <a:p>
            <a:pPr algn="just"/>
            <a:r>
              <a:rPr lang="cs-CZ" sz="2400" dirty="0"/>
              <a:t>jestliže pacient i nadále odmítá vyslovit souhlas, učiní o tom písemné prohlášení (revers)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solidFill>
                  <a:srgbClr val="C00000"/>
                </a:solidFill>
              </a:rPr>
              <a:t>Revers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Odmítnutí poskytnutí zdravotních služeb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509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souhlasu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Pacient může svůj souhlas s poskytnutím zdravotních služeb odvolat. </a:t>
            </a:r>
          </a:p>
          <a:p>
            <a:r>
              <a:rPr lang="cs-CZ" dirty="0"/>
              <a:t>Odvolání souhlasu není účinné, pokud již bylo započato provádění zdravotního výkonu, jehož přerušení může způsobit vážné poškození zdraví nebo ohrožení života pacienta.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Písemný souhlas, písemné odvolání souhlasu, popřípadě záznam o odvolání tohoto souhlasuje součástí zdravotnické dokumentace vedené o pacientovi; </a:t>
            </a:r>
          </a:p>
          <a:p>
            <a:r>
              <a:rPr lang="cs-CZ" dirty="0"/>
              <a:t>podepíše je pacient a zdravotnický pracovník. </a:t>
            </a:r>
          </a:p>
          <a:p>
            <a:r>
              <a:rPr lang="cs-CZ" dirty="0"/>
              <a:t>Odmítá-li pacient záznam podepsat, zdravotnický pracovník tuto skutečnost do záznamu doplní; podepíše zdravotnický pracovník a svědek.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2856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8CD63D-DFAB-4145-8FBB-12C209906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Dříve vyslovené přání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3E178EDC-6598-4CBB-B9C1-94B4D5194B0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4" y="1692275"/>
          <a:ext cx="6145805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BBCC631-5247-4902-978F-CA81521C018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cs" dirty="0"/>
              <a:t>Ilustrace převzata z </a:t>
            </a:r>
            <a:r>
              <a:rPr lang="cs-CZ" dirty="0">
                <a:hlinkClick r:id="rId7"/>
              </a:rPr>
              <a:t>https://gomerblog.com/2016/03/medcartoons/</a:t>
            </a:r>
            <a:r>
              <a:rPr lang="cs" dirty="0"/>
              <a:t> 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C57DC75-BC85-42CA-8F9A-BD8086ABDC0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CBCFE5D-D884-488E-A579-A4FC636DB02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66529" y="859382"/>
            <a:ext cx="5139235" cy="513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816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521F9-B683-4553-831E-B22F7CC75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Poskytovatel k němu bude přihlížet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ADBD25EF-F072-498C-BC76-6E89BEF53DE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96488A3-D548-469D-AC85-6DADCF966A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sz="1200" kern="1200" smtClean="0">
                <a:solidFill>
                  <a:srgbClr val="0000DC"/>
                </a:solidFill>
                <a:effectLst/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17F5FEC-FB27-490B-9554-774735EEC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272827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41DBD5-47D8-49D3-8178-F50F7A781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7F3B77B1-6655-4094-BFA0-07831AC0C3A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720000"/>
          <a:ext cx="10752138" cy="5112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53AD17-B567-4D55-A9C3-831A062F4B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42989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F162F-2315-43C8-BE97-EC9BCB32A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Kdy respektováno nebude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66DAF2F5-D290-47E9-8A8E-7342B076DA1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BB1415-EE0B-4A63-AA2A-3E19BCF7A7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833496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Dříve vyslovené přání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9697FB3-1634-4799-9CAF-63D0DD9A74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3659606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28384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8D0910-68A6-483A-BC81-6D128136F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53FCDE2-965A-48DA-8CE8-E512B325A82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2466730" y="5776357"/>
            <a:ext cx="7920000" cy="252000"/>
          </a:xfrm>
        </p:spPr>
        <p:txBody>
          <a:bodyPr/>
          <a:lstStyle/>
          <a:p>
            <a:r>
              <a:rPr lang="cs-CZ" dirty="0" err="1">
                <a:solidFill>
                  <a:srgbClr val="7D7D7D"/>
                </a:solidFill>
                <a:latin typeface="Arial" panose="020B0604020202020204" pitchFamily="34" charset="0"/>
                <a:hlinkClick r:id="rId2"/>
              </a:rPr>
              <a:t>Dossey</a:t>
            </a:r>
            <a:r>
              <a:rPr lang="cs-CZ" dirty="0">
                <a:solidFill>
                  <a:srgbClr val="7D7D7D"/>
                </a:solidFill>
                <a:latin typeface="Arial" panose="020B0604020202020204" pitchFamily="34" charset="0"/>
                <a:hlinkClick r:id="rId2"/>
              </a:rPr>
              <a:t> &amp; Jones, PLLC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2C64F74-BE84-4934-A5A3-64B0708E810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pic>
        <p:nvPicPr>
          <p:cNvPr id="8" name="Picture 2" descr="Výsledek obrázku pro DNR tattoo">
            <a:extLst>
              <a:ext uri="{FF2B5EF4-FFF2-40B4-BE49-F238E27FC236}">
                <a16:creationId xmlns:a16="http://schemas.microsoft.com/office/drawing/2014/main" id="{BB9F20DF-7882-43C1-B90A-6F3CDEC9939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730" y="1397805"/>
            <a:ext cx="5942115" cy="427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007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Poskytování zdravotní péče bez souhlasu, omezovací prostředky</a:t>
            </a: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1244600" y="6227763"/>
            <a:ext cx="7920038" cy="25241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272295" y="6227763"/>
            <a:ext cx="252413" cy="252412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511800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Rozhodnutí soudu</a:t>
            </a:r>
          </a:p>
          <a:p>
            <a:pPr lvl="0"/>
            <a:r>
              <a:rPr lang="cs-CZ" dirty="0"/>
              <a:t>Zákon o ochraně veřejného zdraví</a:t>
            </a:r>
          </a:p>
          <a:p>
            <a:pPr lvl="1"/>
            <a:r>
              <a:rPr lang="cs-CZ" i="1" dirty="0"/>
              <a:t>je nařízena izolace, karanténa nebo léčení</a:t>
            </a:r>
          </a:p>
          <a:p>
            <a:r>
              <a:rPr lang="cs-CZ" dirty="0"/>
              <a:t>Ohrožení bezprostředně a závažným způsobem</a:t>
            </a:r>
          </a:p>
          <a:p>
            <a:r>
              <a:rPr lang="cs-CZ" dirty="0"/>
              <a:t>Neodkladná péče</a:t>
            </a:r>
          </a:p>
          <a:p>
            <a:r>
              <a:rPr lang="cs-CZ" dirty="0"/>
              <a:t>Nezletilý / omezený ve svéprávnosti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Hospitalizace bez souhlasu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24951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Zástupný obsah 1">
            <a:extLst>
              <a:ext uri="{FF2B5EF4-FFF2-40B4-BE49-F238E27FC236}">
                <a16:creationId xmlns:a16="http://schemas.microsoft.com/office/drawing/2014/main" id="{2552C34B-A798-4616-81F7-C9CB3F7363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124757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Zástupný symbol pro text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Autonomie pacienta</a:t>
            </a:r>
            <a:br>
              <a:rPr lang="cs-CZ" dirty="0"/>
            </a:b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4294967295"/>
          </p:nvPr>
        </p:nvSpPr>
        <p:spPr>
          <a:xfrm>
            <a:off x="720000" y="6245226"/>
            <a:ext cx="7920038" cy="25241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4294967295"/>
          </p:nvPr>
        </p:nvSpPr>
        <p:spPr>
          <a:xfrm>
            <a:off x="467587" y="6245226"/>
            <a:ext cx="252413" cy="252412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646280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2400" dirty="0"/>
              <a:t>Jen neodkladná péče </a:t>
            </a:r>
          </a:p>
          <a:p>
            <a:pPr lvl="0"/>
            <a:r>
              <a:rPr lang="cs-CZ" sz="2400" dirty="0"/>
              <a:t>Zdravotní stav neumožňuje souhlas vyslovit</a:t>
            </a:r>
          </a:p>
          <a:p>
            <a:pPr lvl="0"/>
            <a:r>
              <a:rPr lang="cs-CZ" sz="2400" dirty="0"/>
              <a:t>Léčba vážné duševní poruchy, pokud by v důsledku jejího neléčení došlo se vší pravděpodobností k vážnému poškození zdraví pacienta</a:t>
            </a:r>
          </a:p>
          <a:p>
            <a:pPr lvl="0"/>
            <a:r>
              <a:rPr lang="cs-CZ" sz="2400" dirty="0"/>
              <a:t>Nezletilého / omezeného ve svéprávnosti</a:t>
            </a:r>
          </a:p>
          <a:p>
            <a:pPr lvl="1"/>
            <a:r>
              <a:rPr lang="cs-CZ" sz="1800" dirty="0"/>
              <a:t>léčba vážné duševní poruchy, pokud by v důsledku jejího neléčení došlo se vší pravděpodobností k vážnému poškození zdraví pacienta</a:t>
            </a:r>
          </a:p>
          <a:p>
            <a:pPr lvl="1"/>
            <a:r>
              <a:rPr lang="cs-CZ" sz="1800" dirty="0"/>
              <a:t>ZS nezbytné k záchraně života nebo zamezení vážného poškození zdraví</a:t>
            </a:r>
          </a:p>
          <a:p>
            <a:r>
              <a:rPr lang="cs-CZ" sz="2400" dirty="0"/>
              <a:t>Podezření na týrání, zneužívání, zanedbávání</a:t>
            </a:r>
          </a:p>
          <a:p>
            <a:r>
              <a:rPr lang="cs-CZ" sz="2400" dirty="0"/>
              <a:t>Oznamovací povinnost poskytovatele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Poskytování zdravotních služeb bez souhlasu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3334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Týrání dětí/svěřené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Nezletilého pacienta nebo pacienta s omezenou svéprávností lze bez souhlasu zákonného zástupce nebo opatrovníka hospitalizovat též v případě, jde-li o podezření na týrání, zneužívání nebo zanedbávání.</a:t>
            </a:r>
          </a:p>
          <a:p>
            <a:endParaRPr lang="cs-CZ" sz="2000" dirty="0"/>
          </a:p>
          <a:p>
            <a:r>
              <a:rPr lang="cs-CZ" sz="2000" dirty="0"/>
              <a:t>Právo odmítnout nahlížení do zdravotnické dokumentace</a:t>
            </a:r>
          </a:p>
          <a:p>
            <a:endParaRPr lang="cs-CZ" sz="2000" dirty="0"/>
          </a:p>
          <a:p>
            <a:r>
              <a:rPr lang="cs-CZ" sz="2000" dirty="0"/>
              <a:t>Kdo se dozví o týrání a takový trestný čin </a:t>
            </a:r>
            <a:r>
              <a:rPr lang="cs-CZ" sz="2000" b="1" dirty="0"/>
              <a:t>neoznámí</a:t>
            </a:r>
            <a:r>
              <a:rPr lang="cs-CZ" sz="2000" dirty="0"/>
              <a:t> bez odkladu státnímu zástupci nebo policejnímu orgánu, bude potrestán odnětím svobody až na tři léta;</a:t>
            </a:r>
          </a:p>
          <a:p>
            <a:endParaRPr lang="cs-CZ" sz="2000" dirty="0"/>
          </a:p>
          <a:p>
            <a:r>
              <a:rPr lang="cs-CZ" sz="2000" dirty="0"/>
              <a:t>Kdo se hodnověrným způsobem dozví, že jiný připravuje nebo páchá týrání a takový trestný čin neoznámí bude potrestán odnětím svobody až na tři léta; stanoví-li tento zákon na některý z těchto trestných činů trest mírnější, bude potrestán oním trestem mírnějším.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42806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dirty="0"/>
              <a:t>úchop pacienta zdravotnickými pracovníky / jinými osobami k tomu určenými poskytovatelem</a:t>
            </a:r>
          </a:p>
          <a:p>
            <a:pPr lvl="0"/>
            <a:r>
              <a:rPr lang="cs-CZ" sz="2400" dirty="0"/>
              <a:t>ochranné pásy nebo kurty</a:t>
            </a:r>
          </a:p>
          <a:p>
            <a:pPr lvl="0"/>
            <a:r>
              <a:rPr lang="cs-CZ" sz="2400" dirty="0"/>
              <a:t>umístění pacienta v síťovém lůžku</a:t>
            </a:r>
          </a:p>
          <a:p>
            <a:pPr lvl="0"/>
            <a:r>
              <a:rPr lang="cs-CZ" sz="2400" dirty="0"/>
              <a:t>umístění pacienta v místnosti určené k bezpečnému pohybu</a:t>
            </a:r>
          </a:p>
          <a:p>
            <a:pPr lvl="0"/>
            <a:r>
              <a:rPr lang="cs-CZ" sz="2400" dirty="0"/>
              <a:t>ochranný kabátek / vestu zamezující pohybu horních končetin pacienta</a:t>
            </a:r>
          </a:p>
          <a:p>
            <a:r>
              <a:rPr lang="cs-CZ" sz="2400" dirty="0"/>
              <a:t>psychofarmaka / jiné léčivé přípravky podávané parenterálně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Omezovací prostředky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33359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/>
              <a:t>Účelem je odvrácení bezprostředního ohrožení života, zdraví nebo bezpečnosti pacienta nebo jiných osob</a:t>
            </a:r>
          </a:p>
          <a:p>
            <a:r>
              <a:rPr lang="cs-CZ" sz="1800" dirty="0"/>
              <a:t>Pouze po dobu, po kterou trvají důvody jejich použití</a:t>
            </a:r>
          </a:p>
          <a:p>
            <a:r>
              <a:rPr lang="cs-CZ" sz="1800" dirty="0"/>
              <a:t>Pacient je s ohledem na jeho zdravotní stav srozumitelně informován o důvodech použití </a:t>
            </a:r>
          </a:p>
          <a:p>
            <a:r>
              <a:rPr lang="cs-CZ" sz="1800" dirty="0"/>
              <a:t>Zákonný zástupce nezletilého pacienta / zbaveného způsobilosti je bez zbytečného odkladu informován, záznam do ZD</a:t>
            </a:r>
          </a:p>
          <a:p>
            <a:r>
              <a:rPr lang="cs-CZ" sz="1800" dirty="0"/>
              <a:t>Pacient je pod dohledem zdravotnických pracovníků</a:t>
            </a:r>
          </a:p>
          <a:p>
            <a:r>
              <a:rPr lang="cs-CZ" sz="1800" dirty="0"/>
              <a:t>Přijata opatření, která zabrání poškození zdraví pacienta</a:t>
            </a:r>
          </a:p>
          <a:p>
            <a:r>
              <a:rPr lang="cs-CZ" sz="1800" dirty="0"/>
              <a:t>Použití indikuje vždy lékař, výjimečně NLZP –lékař neprodleně informován a potvrdí důvodnost</a:t>
            </a:r>
          </a:p>
          <a:p>
            <a:r>
              <a:rPr lang="cs-CZ" sz="1800" dirty="0"/>
              <a:t>Každé použití zaznamenat do ZD, centrální evidence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Podmínky použití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Omezovací prostředky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20956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1244600" y="6227763"/>
            <a:ext cx="7920038" cy="25241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272295" y="6227763"/>
            <a:ext cx="252413" cy="252412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80364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B4824825-45A0-4208-ABEC-D9752B4C3A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Jak budete postupovat v případě pochybností o tom, zda se jedná o zákonného zástupce dítěte? </a:t>
            </a:r>
          </a:p>
          <a:p>
            <a:endParaRPr lang="cs-CZ" dirty="0"/>
          </a:p>
          <a:p>
            <a:r>
              <a:rPr lang="cs-CZ" dirty="0"/>
              <a:t>(např. přišel druhý z rodičů, než který s pacientem dorazí obvykle)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D6D18D9-7361-4E88-8EE5-6F16E3C83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730A17-59FC-4F28-862B-B449A5A2DA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35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A69638-573D-4303-86BC-D8C11B6D31C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042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6703D846-7C26-4737-9C04-F5C1760B95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Lze považovat písemné sdělení zákonného zástupce, že dopředu souhlasí s každým zákrokem podle uvážení lékaře, za platný souhlas?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47F027A-B987-4879-91CD-5681EDD69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88BD26-B902-4D00-A500-2D6C567E05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36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D71E4C-4533-47DC-B323-A029B07B646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650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6B253BBC-E17B-4550-8B71-9261EAAFA8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Může učitel udělit souhlas za žáka k vyšetření při hromadné preventivní školní prohlídce v ordinaci?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46CE260-5F89-42BD-8BA7-72D0D45A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B889478-2617-4195-A0E6-FB75F9ECD9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37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47DA3B-DD17-4AD3-8713-468E84B57B3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45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z emimono.cz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819956"/>
            <a:ext cx="9096533" cy="224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01364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z emimono.cz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00" y="1872000"/>
            <a:ext cx="8554083" cy="342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62897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7C46BF9-2A5D-44FD-9C79-6CCB99709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zletilostí (18 let)</a:t>
            </a:r>
          </a:p>
          <a:p>
            <a:pPr lvl="0"/>
            <a:r>
              <a:rPr lang="cs-CZ" dirty="0"/>
              <a:t>uzavřením manželství před nabytím zletilosti</a:t>
            </a:r>
          </a:p>
          <a:p>
            <a:pPr lvl="0"/>
            <a:r>
              <a:rPr lang="cs-CZ" dirty="0"/>
              <a:t>přiznáním svéprávnosti</a:t>
            </a:r>
          </a:p>
          <a:p>
            <a:pPr lvl="1"/>
            <a:r>
              <a:rPr lang="cs-CZ" i="1" dirty="0"/>
              <a:t>věk 16 let a </a:t>
            </a:r>
            <a:endParaRPr lang="cs-CZ" dirty="0"/>
          </a:p>
          <a:p>
            <a:pPr lvl="1"/>
            <a:r>
              <a:rPr lang="cs-CZ" i="1" dirty="0"/>
              <a:t>schopnost se živit a obstarat si své záležitosti a</a:t>
            </a:r>
            <a:endParaRPr lang="cs-CZ" dirty="0"/>
          </a:p>
          <a:p>
            <a:pPr lvl="1"/>
            <a:r>
              <a:rPr lang="cs-CZ" i="1" dirty="0"/>
              <a:t>souhlas zákonného zástupce/nezletilého</a:t>
            </a:r>
            <a:endParaRPr lang="cs-CZ" dirty="0"/>
          </a:p>
          <a:p>
            <a:pPr marL="324000" lvl="1" indent="0">
              <a:buNone/>
            </a:pPr>
            <a:r>
              <a:rPr lang="cs-CZ" i="1" dirty="0"/>
              <a:t>nebo</a:t>
            </a:r>
          </a:p>
          <a:p>
            <a:pPr lvl="1"/>
            <a:r>
              <a:rPr lang="cs-CZ" i="1" dirty="0"/>
              <a:t>z vážných důvodů v zájmu nezletilého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28EBE4-A800-4DDD-967B-30A0CE22DD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664534-2197-46DE-A539-BAE7834E3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Plná svéprávnost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BCA7F0-564E-4C60-95D5-421BB7F925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64FBEA-226E-47DC-A271-CB895D4F1E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423279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z emimono.cz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00" y="1867920"/>
            <a:ext cx="9806605" cy="3122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44544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3FA875-244F-4A77-A483-5BAEC7F1CAE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252413" cy="252412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41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70817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sz="2400" i="1" dirty="0"/>
              <a:t>jen v zájmu člověka, jehož se to týká</a:t>
            </a:r>
            <a:endParaRPr lang="cs-CZ" sz="2400" dirty="0"/>
          </a:p>
          <a:p>
            <a:pPr lvl="0"/>
            <a:r>
              <a:rPr lang="cs-CZ" sz="2400" i="1" dirty="0"/>
              <a:t>v úvahu vzaty rozsah i stupeň neschopnosti postarat se o vlastní záležitosti</a:t>
            </a:r>
            <a:endParaRPr lang="cs-CZ" sz="2400" dirty="0"/>
          </a:p>
          <a:p>
            <a:pPr lvl="0"/>
            <a:r>
              <a:rPr lang="cs-CZ" sz="2400" i="1" dirty="0"/>
              <a:t>nepostačí méně omezující opatření</a:t>
            </a:r>
            <a:endParaRPr lang="cs-CZ" sz="2400" dirty="0"/>
          </a:p>
          <a:p>
            <a:pPr lvl="0"/>
            <a:r>
              <a:rPr lang="cs-CZ" sz="2400" i="1" dirty="0"/>
              <a:t>jen soud</a:t>
            </a:r>
            <a:endParaRPr lang="cs-CZ" sz="2400" dirty="0"/>
          </a:p>
          <a:p>
            <a:pPr lvl="0"/>
            <a:r>
              <a:rPr lang="cs-CZ" sz="2400" i="1" dirty="0"/>
              <a:t>zjistí názor člověka, o jehož svéprávnosti rozhoduje</a:t>
            </a:r>
            <a:endParaRPr lang="cs-CZ" sz="2400" dirty="0"/>
          </a:p>
          <a:p>
            <a:pPr lvl="0"/>
            <a:r>
              <a:rPr lang="cs-CZ" sz="2400" i="1" dirty="0"/>
              <a:t>v rozsahu, v jakém člověk není pro duševní poruchu, která není jen přechodná, schopen právně jednat</a:t>
            </a:r>
            <a:endParaRPr lang="cs-CZ" sz="2400" dirty="0"/>
          </a:p>
          <a:p>
            <a:r>
              <a:rPr lang="cs-CZ" sz="2400" i="1" dirty="0"/>
              <a:t>vymezí rozsah, v jakém způsobilost člověka samostatně právně jednat omezil</a:t>
            </a:r>
            <a:endParaRPr lang="cs-CZ" sz="2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Omezení svéprávnosti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044803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 do integrity člověka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A86E29E-4252-4381-930D-A07569224C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0189898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97574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Rozlišovat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024128" y="1722436"/>
            <a:ext cx="4754880" cy="82296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Informovaný souhlas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024128" y="2824843"/>
            <a:ext cx="4754880" cy="34845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400" b="1" dirty="0"/>
              <a:t>svobodný, </a:t>
            </a:r>
            <a:r>
              <a:rPr lang="cs-CZ" sz="2400" dirty="0"/>
              <a:t>je-li dán bez jakéhokoliv nátlaku,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informovaný</a:t>
            </a:r>
            <a:r>
              <a:rPr lang="cs-CZ" sz="2400" dirty="0"/>
              <a:t>, je-li pacientovi před vyslovením souhlasu podána informace o zdravotním stavu;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forma</a:t>
            </a:r>
          </a:p>
          <a:p>
            <a:endParaRPr lang="cs-CZ" sz="24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5990888" y="1722436"/>
            <a:ext cx="4754880" cy="8229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Informace o zdravotním stavu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5990888" y="2726871"/>
            <a:ext cx="4754880" cy="358248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400" dirty="0"/>
              <a:t>Informace o zdravotním stavu je pacientovi sdělena při přijetí do péče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dále vždy, je-li to s ohledem na poskytované zdravotní služby nebo zdravotní stav pacienta účelné.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Pacient se může vzdát </a:t>
            </a:r>
          </a:p>
        </p:txBody>
      </p:sp>
    </p:spTree>
    <p:extLst>
      <p:ext uri="{BB962C8B-B14F-4D97-AF65-F5344CB8AC3E}">
        <p14:creationId xmlns:p14="http://schemas.microsoft.com/office/powerpoint/2010/main" val="10041473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o zdravotním stavu</a:t>
            </a:r>
          </a:p>
        </p:txBody>
      </p:sp>
      <p:graphicFrame>
        <p:nvGraphicFramePr>
          <p:cNvPr id="2" name="Zástupný obsah 1">
            <a:extLst>
              <a:ext uri="{FF2B5EF4-FFF2-40B4-BE49-F238E27FC236}">
                <a16:creationId xmlns:a16="http://schemas.microsoft.com/office/drawing/2014/main" id="{1D4FA8AF-72E5-4DAD-821B-6A63C8D8EA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9905288"/>
              </p:ext>
            </p:extLst>
          </p:nvPr>
        </p:nvGraphicFramePr>
        <p:xfrm>
          <a:off x="622539" y="169068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79011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231F91FB-F8EA-450E-B12F-4864420844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461994"/>
              </p:ext>
            </p:extLst>
          </p:nvPr>
        </p:nvGraphicFramePr>
        <p:xfrm>
          <a:off x="720725" y="504744"/>
          <a:ext cx="10752138" cy="5327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A37F015-71B8-41F2-A58B-73A65802E9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045923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.potx" id="{0256B392-11D6-4CFF-A65D-2F19E0793336}" vid="{4DBF336A-63FD-420A-B5B7-04D31F847D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BF5F04DBBFBBB4CB25CD168A9BB118E" ma:contentTypeVersion="2" ma:contentTypeDescription="Vytvoří nový dokument" ma:contentTypeScope="" ma:versionID="1af4da90f3adddca779843ca5b55a313">
  <xsd:schema xmlns:xsd="http://www.w3.org/2001/XMLSchema" xmlns:xs="http://www.w3.org/2001/XMLSchema" xmlns:p="http://schemas.microsoft.com/office/2006/metadata/properties" xmlns:ns2="99cd793c-f4fb-482a-b9a0-c60adb87adea" targetNamespace="http://schemas.microsoft.com/office/2006/metadata/properties" ma:root="true" ma:fieldsID="84498529ed87b677d0ac82c7e4d397b2" ns2:_="">
    <xsd:import namespace="99cd793c-f4fb-482a-b9a0-c60adb87ad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d793c-f4fb-482a-b9a0-c60adb87ad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6717FB9-943F-49E1-A800-474E1B1A3B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cd793c-f4fb-482a-b9a0-c60adb87ad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EB0F90-9773-4B83-8E84-852CD869B7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EF11FC-04DA-49D8-A2D2-01BE846D5BA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muni-med-prezentace-cz-v10</Template>
  <TotalTime>520</TotalTime>
  <Words>1913</Words>
  <Application>Microsoft Office PowerPoint</Application>
  <PresentationFormat>Širokoúhlá obrazovka</PresentationFormat>
  <Paragraphs>247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5" baseType="lpstr">
      <vt:lpstr>Arial</vt:lpstr>
      <vt:lpstr>Tahoma</vt:lpstr>
      <vt:lpstr>Wingdings</vt:lpstr>
      <vt:lpstr>Prezentace_MU_CZ</vt:lpstr>
      <vt:lpstr>Autonomie pacienta  (informovaný souhlas, odmítnutí péče) </vt:lpstr>
      <vt:lpstr>Autonomie pacienta </vt:lpstr>
      <vt:lpstr>Autonomie pacienta </vt:lpstr>
      <vt:lpstr>Plná svéprávnost </vt:lpstr>
      <vt:lpstr>Omezení svéprávnosti </vt:lpstr>
      <vt:lpstr>Zásah do integrity člověka</vt:lpstr>
      <vt:lpstr>Rozlišovat</vt:lpstr>
      <vt:lpstr>Informace o zdravotním stavu</vt:lpstr>
      <vt:lpstr>Prezentace aplikace PowerPoint</vt:lpstr>
      <vt:lpstr>Informace o zdravotním stavu</vt:lpstr>
      <vt:lpstr>Prezentace aplikace PowerPoint</vt:lpstr>
      <vt:lpstr>Informovaný souhlas</vt:lpstr>
      <vt:lpstr>Forma informovaného souhlasu</vt:lpstr>
      <vt:lpstr>Informovaný souhlas</vt:lpstr>
      <vt:lpstr>Hospitalizace pacienta a poskytování zdravotních služeb bez souhlasu </vt:lpstr>
      <vt:lpstr>Jestliže pacient nemůže s ohledem na svůj zdravotní stav vyslovit souhlas </vt:lpstr>
      <vt:lpstr>Osoba blízká</vt:lpstr>
      <vt:lpstr>Nemožnost poskytnutí souhlasu pacientem  požadovaným způsobem</vt:lpstr>
      <vt:lpstr>Nesouhlas s poskytnutím péče</vt:lpstr>
      <vt:lpstr>Odmítnutí poskytnutí zdravotních služeb </vt:lpstr>
      <vt:lpstr>Odvolání souhlasu</vt:lpstr>
      <vt:lpstr>Dříve vyslovené přání</vt:lpstr>
      <vt:lpstr>Poskytovatel k němu bude přihlížet</vt:lpstr>
      <vt:lpstr>Prezentace aplikace PowerPoint</vt:lpstr>
      <vt:lpstr>Kdy respektováno nebude</vt:lpstr>
      <vt:lpstr>Dříve vyslovené přání </vt:lpstr>
      <vt:lpstr>Prezentace aplikace PowerPoint</vt:lpstr>
      <vt:lpstr>Poskytování zdravotní péče bez souhlasu, omezovací prostředky</vt:lpstr>
      <vt:lpstr>Hospitalizace bez souhlasu </vt:lpstr>
      <vt:lpstr>Poskytování zdravotních služeb bez souhlasu </vt:lpstr>
      <vt:lpstr>Týrání dětí/svěřené osoby</vt:lpstr>
      <vt:lpstr>Omezovací prostředky </vt:lpstr>
      <vt:lpstr>Omezovací prostředky</vt:lpstr>
      <vt:lpstr>Příklady</vt:lpstr>
      <vt:lpstr>Otázka</vt:lpstr>
      <vt:lpstr>Otázky</vt:lpstr>
      <vt:lpstr>Otázky</vt:lpstr>
      <vt:lpstr>Otázky z emimono.cz</vt:lpstr>
      <vt:lpstr>Otázky z emimono.cz</vt:lpstr>
      <vt:lpstr>Otázky z emimono.cz</vt:lpstr>
      <vt:lpstr>Prezentace aplikace PowerPoint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Soukromí, Povinná mlčenlivost zdravotnických pracovníků</dc:title>
  <dc:creator>Jaroslav Divoký</dc:creator>
  <cp:lastModifiedBy>Jaroslav Divoký</cp:lastModifiedBy>
  <cp:revision>15</cp:revision>
  <cp:lastPrinted>1601-01-01T00:00:00Z</cp:lastPrinted>
  <dcterms:created xsi:type="dcterms:W3CDTF">2020-10-27T07:23:12Z</dcterms:created>
  <dcterms:modified xsi:type="dcterms:W3CDTF">2024-12-04T13:29:11Z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0x010100FBF5F04DBBFBBB4CB25CD168A9BB118E</vt:lpwstr>
  </property>
</Properties>
</file>