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6"/>
  </p:notesMasterIdLst>
  <p:sldIdLst>
    <p:sldId id="264" r:id="rId6"/>
    <p:sldId id="338" r:id="rId7"/>
    <p:sldId id="395" r:id="rId8"/>
    <p:sldId id="345" r:id="rId9"/>
    <p:sldId id="347" r:id="rId10"/>
    <p:sldId id="370" r:id="rId11"/>
    <p:sldId id="371" r:id="rId12"/>
    <p:sldId id="349" r:id="rId13"/>
    <p:sldId id="369" r:id="rId14"/>
    <p:sldId id="348" r:id="rId15"/>
    <p:sldId id="372" r:id="rId16"/>
    <p:sldId id="374" r:id="rId17"/>
    <p:sldId id="354" r:id="rId18"/>
    <p:sldId id="357" r:id="rId19"/>
    <p:sldId id="358" r:id="rId20"/>
    <p:sldId id="351" r:id="rId21"/>
    <p:sldId id="352" r:id="rId22"/>
    <p:sldId id="360" r:id="rId23"/>
    <p:sldId id="361" r:id="rId24"/>
    <p:sldId id="362" r:id="rId25"/>
    <p:sldId id="364" r:id="rId26"/>
    <p:sldId id="366" r:id="rId27"/>
    <p:sldId id="367" r:id="rId28"/>
    <p:sldId id="363" r:id="rId29"/>
    <p:sldId id="365" r:id="rId30"/>
    <p:sldId id="368" r:id="rId31"/>
    <p:sldId id="355" r:id="rId32"/>
    <p:sldId id="353" r:id="rId33"/>
    <p:sldId id="295" r:id="rId34"/>
    <p:sldId id="296" r:id="rId35"/>
    <p:sldId id="375" r:id="rId36"/>
    <p:sldId id="376" r:id="rId37"/>
    <p:sldId id="377" r:id="rId38"/>
    <p:sldId id="378" r:id="rId39"/>
    <p:sldId id="380" r:id="rId40"/>
    <p:sldId id="382" r:id="rId41"/>
    <p:sldId id="379" r:id="rId42"/>
    <p:sldId id="381"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161" d="100"/>
          <a:sy n="161" d="100"/>
        </p:scale>
        <p:origin x="2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_rels/data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2FFF7-BA33-4206-9D74-FD61DD80157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cs-CZ"/>
        </a:p>
      </dgm:t>
    </dgm:pt>
    <dgm:pt modelId="{05EB19C1-65CC-42AB-ADF5-5085E7A6CD8E}">
      <dgm:prSet/>
      <dgm:spPr/>
      <dgm:t>
        <a:bodyPr/>
        <a:lstStyle/>
        <a:p>
          <a:r>
            <a:rPr lang="cs-CZ" b="1" i="0" dirty="0"/>
            <a:t>Funkce reparační </a:t>
          </a:r>
          <a:r>
            <a:rPr lang="cs-CZ" b="0" i="0" dirty="0"/>
            <a:t>(kompenzační) – napravit újmu</a:t>
          </a:r>
          <a:endParaRPr lang="cs-CZ" dirty="0"/>
        </a:p>
      </dgm:t>
    </dgm:pt>
    <dgm:pt modelId="{0EF7E7CF-FBF7-4D91-BA75-89FD75533D4B}" type="parTrans" cxnId="{C1B105A5-96F0-4625-A31B-4D89B14EE9C7}">
      <dgm:prSet/>
      <dgm:spPr/>
      <dgm:t>
        <a:bodyPr/>
        <a:lstStyle/>
        <a:p>
          <a:endParaRPr lang="cs-CZ"/>
        </a:p>
      </dgm:t>
    </dgm:pt>
    <dgm:pt modelId="{FAFD5848-CA69-4AE3-947F-E607E6DBFD7E}" type="sibTrans" cxnId="{C1B105A5-96F0-4625-A31B-4D89B14EE9C7}">
      <dgm:prSet/>
      <dgm:spPr/>
      <dgm:t>
        <a:bodyPr/>
        <a:lstStyle/>
        <a:p>
          <a:endParaRPr lang="cs-CZ"/>
        </a:p>
      </dgm:t>
    </dgm:pt>
    <dgm:pt modelId="{BC7B9D88-1892-4667-AA12-7AC93F339B43}">
      <dgm:prSet/>
      <dgm:spPr/>
      <dgm:t>
        <a:bodyPr/>
        <a:lstStyle/>
        <a:p>
          <a:r>
            <a:rPr lang="cs-CZ" b="1" i="0" dirty="0"/>
            <a:t>Funkce represivní </a:t>
          </a:r>
          <a:r>
            <a:rPr lang="cs-CZ" b="0" i="0" dirty="0"/>
            <a:t>– sankcionovat</a:t>
          </a:r>
          <a:endParaRPr lang="cs-CZ" dirty="0"/>
        </a:p>
      </dgm:t>
    </dgm:pt>
    <dgm:pt modelId="{549AF757-B07B-4EA7-B750-5A0B667CA525}" type="parTrans" cxnId="{3FA310A3-A285-4CDC-B445-DEC7D5B2A933}">
      <dgm:prSet/>
      <dgm:spPr/>
      <dgm:t>
        <a:bodyPr/>
        <a:lstStyle/>
        <a:p>
          <a:endParaRPr lang="cs-CZ"/>
        </a:p>
      </dgm:t>
    </dgm:pt>
    <dgm:pt modelId="{9AF312E4-7814-4C51-B511-15006DA934E9}" type="sibTrans" cxnId="{3FA310A3-A285-4CDC-B445-DEC7D5B2A933}">
      <dgm:prSet/>
      <dgm:spPr/>
      <dgm:t>
        <a:bodyPr/>
        <a:lstStyle/>
        <a:p>
          <a:endParaRPr lang="cs-CZ"/>
        </a:p>
      </dgm:t>
    </dgm:pt>
    <dgm:pt modelId="{1FE1B0DE-5205-4D86-B96F-E30B707C4D64}">
      <dgm:prSet/>
      <dgm:spPr/>
      <dgm:t>
        <a:bodyPr/>
        <a:lstStyle/>
        <a:p>
          <a:r>
            <a:rPr lang="cs-CZ" b="1" dirty="0"/>
            <a:t>Funkce satisfakční </a:t>
          </a:r>
          <a:r>
            <a:rPr lang="cs-CZ" b="0" dirty="0"/>
            <a:t>- vyvážit a zmírnit vzniklou újmu</a:t>
          </a:r>
          <a:endParaRPr lang="cs-CZ" dirty="0"/>
        </a:p>
      </dgm:t>
    </dgm:pt>
    <dgm:pt modelId="{472A52CE-C86F-4EF5-A66A-70A4420A9F4D}" type="parTrans" cxnId="{864F3158-247C-4A16-90D7-38F171BCE38D}">
      <dgm:prSet/>
      <dgm:spPr/>
      <dgm:t>
        <a:bodyPr/>
        <a:lstStyle/>
        <a:p>
          <a:endParaRPr lang="cs-CZ"/>
        </a:p>
      </dgm:t>
    </dgm:pt>
    <dgm:pt modelId="{A1766C3C-2243-408E-8867-D7E4A25668DB}" type="sibTrans" cxnId="{864F3158-247C-4A16-90D7-38F171BCE38D}">
      <dgm:prSet/>
      <dgm:spPr/>
      <dgm:t>
        <a:bodyPr/>
        <a:lstStyle/>
        <a:p>
          <a:endParaRPr lang="cs-CZ"/>
        </a:p>
      </dgm:t>
    </dgm:pt>
    <dgm:pt modelId="{FF67C43E-F7A5-4532-8C1B-642E9B3A4279}">
      <dgm:prSet/>
      <dgm:spPr/>
      <dgm:t>
        <a:bodyPr/>
        <a:lstStyle/>
        <a:p>
          <a:r>
            <a:rPr lang="cs-CZ" b="1" i="0" dirty="0"/>
            <a:t>Funkce preventivní  </a:t>
          </a:r>
          <a:r>
            <a:rPr lang="cs-CZ" b="0" i="0" dirty="0"/>
            <a:t>– přecházet</a:t>
          </a:r>
          <a:endParaRPr lang="cs-CZ" dirty="0"/>
        </a:p>
      </dgm:t>
    </dgm:pt>
    <dgm:pt modelId="{53DD50D0-421B-4BED-801D-8E856834ECD4}" type="parTrans" cxnId="{1C732655-92D8-4F2A-A869-EC9E82EC3EEF}">
      <dgm:prSet/>
      <dgm:spPr/>
      <dgm:t>
        <a:bodyPr/>
        <a:lstStyle/>
        <a:p>
          <a:endParaRPr lang="cs-CZ"/>
        </a:p>
      </dgm:t>
    </dgm:pt>
    <dgm:pt modelId="{0712A47D-E77A-4A9E-B6B7-1BDD301B57E7}" type="sibTrans" cxnId="{1C732655-92D8-4F2A-A869-EC9E82EC3EEF}">
      <dgm:prSet/>
      <dgm:spPr/>
      <dgm:t>
        <a:bodyPr/>
        <a:lstStyle/>
        <a:p>
          <a:endParaRPr lang="cs-CZ"/>
        </a:p>
      </dgm:t>
    </dgm:pt>
    <dgm:pt modelId="{0AA8C6F4-81A0-4EA6-8DD1-AC30506AEC9D}" type="pres">
      <dgm:prSet presAssocID="{B0E2FFF7-BA33-4206-9D74-FD61DD80157D}" presName="matrix" presStyleCnt="0">
        <dgm:presLayoutVars>
          <dgm:chMax val="1"/>
          <dgm:dir/>
          <dgm:resizeHandles val="exact"/>
        </dgm:presLayoutVars>
      </dgm:prSet>
      <dgm:spPr/>
    </dgm:pt>
    <dgm:pt modelId="{203B1425-F4BA-4863-B317-1AF36CDE1278}" type="pres">
      <dgm:prSet presAssocID="{B0E2FFF7-BA33-4206-9D74-FD61DD80157D}" presName="diamond" presStyleLbl="bgShp" presStyleIdx="0" presStyleCnt="1"/>
      <dgm:spPr/>
    </dgm:pt>
    <dgm:pt modelId="{1D2040F7-FD8C-4C67-B715-C868EC9FAFE6}" type="pres">
      <dgm:prSet presAssocID="{B0E2FFF7-BA33-4206-9D74-FD61DD80157D}" presName="quad1" presStyleLbl="node1" presStyleIdx="0" presStyleCnt="4">
        <dgm:presLayoutVars>
          <dgm:chMax val="0"/>
          <dgm:chPref val="0"/>
          <dgm:bulletEnabled val="1"/>
        </dgm:presLayoutVars>
      </dgm:prSet>
      <dgm:spPr/>
    </dgm:pt>
    <dgm:pt modelId="{87DD6A38-3B56-424C-86BC-BF3583B4D1F0}" type="pres">
      <dgm:prSet presAssocID="{B0E2FFF7-BA33-4206-9D74-FD61DD80157D}" presName="quad2" presStyleLbl="node1" presStyleIdx="1" presStyleCnt="4">
        <dgm:presLayoutVars>
          <dgm:chMax val="0"/>
          <dgm:chPref val="0"/>
          <dgm:bulletEnabled val="1"/>
        </dgm:presLayoutVars>
      </dgm:prSet>
      <dgm:spPr/>
    </dgm:pt>
    <dgm:pt modelId="{55D2700C-E756-4B88-ACE9-CBA536A5C113}" type="pres">
      <dgm:prSet presAssocID="{B0E2FFF7-BA33-4206-9D74-FD61DD80157D}" presName="quad3" presStyleLbl="node1" presStyleIdx="2" presStyleCnt="4">
        <dgm:presLayoutVars>
          <dgm:chMax val="0"/>
          <dgm:chPref val="0"/>
          <dgm:bulletEnabled val="1"/>
        </dgm:presLayoutVars>
      </dgm:prSet>
      <dgm:spPr/>
    </dgm:pt>
    <dgm:pt modelId="{E7635817-F951-44C4-83B0-1F5A838208FD}" type="pres">
      <dgm:prSet presAssocID="{B0E2FFF7-BA33-4206-9D74-FD61DD80157D}" presName="quad4" presStyleLbl="node1" presStyleIdx="3" presStyleCnt="4">
        <dgm:presLayoutVars>
          <dgm:chMax val="0"/>
          <dgm:chPref val="0"/>
          <dgm:bulletEnabled val="1"/>
        </dgm:presLayoutVars>
      </dgm:prSet>
      <dgm:spPr/>
    </dgm:pt>
  </dgm:ptLst>
  <dgm:cxnLst>
    <dgm:cxn modelId="{1C732655-92D8-4F2A-A869-EC9E82EC3EEF}" srcId="{B0E2FFF7-BA33-4206-9D74-FD61DD80157D}" destId="{FF67C43E-F7A5-4532-8C1B-642E9B3A4279}" srcOrd="3" destOrd="0" parTransId="{53DD50D0-421B-4BED-801D-8E856834ECD4}" sibTransId="{0712A47D-E77A-4A9E-B6B7-1BDD301B57E7}"/>
    <dgm:cxn modelId="{864F3158-247C-4A16-90D7-38F171BCE38D}" srcId="{B0E2FFF7-BA33-4206-9D74-FD61DD80157D}" destId="{1FE1B0DE-5205-4D86-B96F-E30B707C4D64}" srcOrd="2" destOrd="0" parTransId="{472A52CE-C86F-4EF5-A66A-70A4420A9F4D}" sibTransId="{A1766C3C-2243-408E-8867-D7E4A25668DB}"/>
    <dgm:cxn modelId="{5A1EDF7E-FEFD-4AF4-8709-FE8C6BD500C1}" type="presOf" srcId="{FF67C43E-F7A5-4532-8C1B-642E9B3A4279}" destId="{E7635817-F951-44C4-83B0-1F5A838208FD}" srcOrd="0" destOrd="0" presId="urn:microsoft.com/office/officeart/2005/8/layout/matrix3"/>
    <dgm:cxn modelId="{88FD42A0-3247-4F1F-8D68-E7D934799EC3}" type="presOf" srcId="{BC7B9D88-1892-4667-AA12-7AC93F339B43}" destId="{87DD6A38-3B56-424C-86BC-BF3583B4D1F0}" srcOrd="0" destOrd="0" presId="urn:microsoft.com/office/officeart/2005/8/layout/matrix3"/>
    <dgm:cxn modelId="{3FA310A3-A285-4CDC-B445-DEC7D5B2A933}" srcId="{B0E2FFF7-BA33-4206-9D74-FD61DD80157D}" destId="{BC7B9D88-1892-4667-AA12-7AC93F339B43}" srcOrd="1" destOrd="0" parTransId="{549AF757-B07B-4EA7-B750-5A0B667CA525}" sibTransId="{9AF312E4-7814-4C51-B511-15006DA934E9}"/>
    <dgm:cxn modelId="{C1B105A5-96F0-4625-A31B-4D89B14EE9C7}" srcId="{B0E2FFF7-BA33-4206-9D74-FD61DD80157D}" destId="{05EB19C1-65CC-42AB-ADF5-5085E7A6CD8E}" srcOrd="0" destOrd="0" parTransId="{0EF7E7CF-FBF7-4D91-BA75-89FD75533D4B}" sibTransId="{FAFD5848-CA69-4AE3-947F-E607E6DBFD7E}"/>
    <dgm:cxn modelId="{942097B2-D877-48EA-ABEB-D5F38F3B3A24}" type="presOf" srcId="{B0E2FFF7-BA33-4206-9D74-FD61DD80157D}" destId="{0AA8C6F4-81A0-4EA6-8DD1-AC30506AEC9D}" srcOrd="0" destOrd="0" presId="urn:microsoft.com/office/officeart/2005/8/layout/matrix3"/>
    <dgm:cxn modelId="{DCF01AB3-3218-4915-8BBF-B85199F77E53}" type="presOf" srcId="{1FE1B0DE-5205-4D86-B96F-E30B707C4D64}" destId="{55D2700C-E756-4B88-ACE9-CBA536A5C113}" srcOrd="0" destOrd="0" presId="urn:microsoft.com/office/officeart/2005/8/layout/matrix3"/>
    <dgm:cxn modelId="{D7424DD1-7152-48E5-84A8-F5C7C69D3721}" type="presOf" srcId="{05EB19C1-65CC-42AB-ADF5-5085E7A6CD8E}" destId="{1D2040F7-FD8C-4C67-B715-C868EC9FAFE6}" srcOrd="0" destOrd="0" presId="urn:microsoft.com/office/officeart/2005/8/layout/matrix3"/>
    <dgm:cxn modelId="{A7E35012-B6DD-42F0-A21B-3EDE9E8782D0}" type="presParOf" srcId="{0AA8C6F4-81A0-4EA6-8DD1-AC30506AEC9D}" destId="{203B1425-F4BA-4863-B317-1AF36CDE1278}" srcOrd="0" destOrd="0" presId="urn:microsoft.com/office/officeart/2005/8/layout/matrix3"/>
    <dgm:cxn modelId="{29B76D09-DF4C-4476-B21B-A02C2BB9A5B8}" type="presParOf" srcId="{0AA8C6F4-81A0-4EA6-8DD1-AC30506AEC9D}" destId="{1D2040F7-FD8C-4C67-B715-C868EC9FAFE6}" srcOrd="1" destOrd="0" presId="urn:microsoft.com/office/officeart/2005/8/layout/matrix3"/>
    <dgm:cxn modelId="{56859293-FFFD-4739-AC31-CD6D3849D5EB}" type="presParOf" srcId="{0AA8C6F4-81A0-4EA6-8DD1-AC30506AEC9D}" destId="{87DD6A38-3B56-424C-86BC-BF3583B4D1F0}" srcOrd="2" destOrd="0" presId="urn:microsoft.com/office/officeart/2005/8/layout/matrix3"/>
    <dgm:cxn modelId="{1A7BC144-E772-43B9-8DC2-2E4518826CF5}" type="presParOf" srcId="{0AA8C6F4-81A0-4EA6-8DD1-AC30506AEC9D}" destId="{55D2700C-E756-4B88-ACE9-CBA536A5C113}" srcOrd="3" destOrd="0" presId="urn:microsoft.com/office/officeart/2005/8/layout/matrix3"/>
    <dgm:cxn modelId="{063F2DE1-6DB4-4AA1-9F4E-780CC1B8A7F2}" type="presParOf" srcId="{0AA8C6F4-81A0-4EA6-8DD1-AC30506AEC9D}" destId="{E7635817-F951-44C4-83B0-1F5A838208F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6696FA-5DDA-4CFA-9583-6DAF8942BE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BF8BF4AE-3FC7-4500-8F5B-536F867A9DC0}">
      <dgm:prSet/>
      <dgm:spPr/>
      <dgm:t>
        <a:bodyPr/>
        <a:lstStyle/>
        <a:p>
          <a:pPr rtl="0"/>
          <a:r>
            <a:rPr lang="cs-CZ" dirty="0"/>
            <a:t>Majetková Škoda</a:t>
          </a:r>
        </a:p>
      </dgm:t>
    </dgm:pt>
    <dgm:pt modelId="{06039687-B51D-486F-9D7D-5E753EFA3071}" type="parTrans" cxnId="{0B8666F6-B964-4A68-9033-C5B64F99E575}">
      <dgm:prSet/>
      <dgm:spPr/>
      <dgm:t>
        <a:bodyPr/>
        <a:lstStyle/>
        <a:p>
          <a:endParaRPr lang="cs-CZ"/>
        </a:p>
      </dgm:t>
    </dgm:pt>
    <dgm:pt modelId="{989EB73D-C0FC-494A-B75F-B146F72AB96E}" type="sibTrans" cxnId="{0B8666F6-B964-4A68-9033-C5B64F99E575}">
      <dgm:prSet/>
      <dgm:spPr/>
      <dgm:t>
        <a:bodyPr/>
        <a:lstStyle/>
        <a:p>
          <a:endParaRPr lang="cs-CZ"/>
        </a:p>
      </dgm:t>
    </dgm:pt>
    <dgm:pt modelId="{9527DCED-91D6-4779-9EAC-ECDE13182F20}">
      <dgm:prSet/>
      <dgm:spPr/>
      <dgm:t>
        <a:bodyPr/>
        <a:lstStyle/>
        <a:p>
          <a:pPr rtl="0"/>
          <a:r>
            <a:rPr lang="cs-CZ" dirty="0"/>
            <a:t>Nemajetková Újma</a:t>
          </a:r>
        </a:p>
      </dgm:t>
    </dgm:pt>
    <dgm:pt modelId="{7FECB33E-0FBC-4C05-91AC-2A4C796F67D1}" type="parTrans" cxnId="{0172387A-3403-471C-807D-4044BB482E76}">
      <dgm:prSet/>
      <dgm:spPr/>
      <dgm:t>
        <a:bodyPr/>
        <a:lstStyle/>
        <a:p>
          <a:endParaRPr lang="cs-CZ"/>
        </a:p>
      </dgm:t>
    </dgm:pt>
    <dgm:pt modelId="{6C17D81D-529D-4C2C-9C4A-7755C8B55505}" type="sibTrans" cxnId="{0172387A-3403-471C-807D-4044BB482E76}">
      <dgm:prSet/>
      <dgm:spPr/>
      <dgm:t>
        <a:bodyPr/>
        <a:lstStyle/>
        <a:p>
          <a:endParaRPr lang="cs-CZ"/>
        </a:p>
      </dgm:t>
    </dgm:pt>
    <dgm:pt modelId="{19DFC520-8930-4C8B-B413-0A69F86CD176}">
      <dgm:prSet/>
      <dgm:spPr/>
      <dgm:t>
        <a:bodyPr/>
        <a:lstStyle/>
        <a:p>
          <a:pPr rtl="0"/>
          <a:r>
            <a:rPr lang="cs-CZ" dirty="0"/>
            <a:t>Újma</a:t>
          </a:r>
        </a:p>
      </dgm:t>
    </dgm:pt>
    <dgm:pt modelId="{A14B0346-06DD-470D-8BA4-647EBD859F8F}" type="parTrans" cxnId="{C0E982E4-B34C-4FAD-B8B8-A31A9372F843}">
      <dgm:prSet/>
      <dgm:spPr/>
      <dgm:t>
        <a:bodyPr/>
        <a:lstStyle/>
        <a:p>
          <a:endParaRPr lang="cs-CZ"/>
        </a:p>
      </dgm:t>
    </dgm:pt>
    <dgm:pt modelId="{C1F6BC09-4295-47E1-BF51-BC2EE41A387B}" type="sibTrans" cxnId="{C0E982E4-B34C-4FAD-B8B8-A31A9372F843}">
      <dgm:prSet/>
      <dgm:spPr/>
      <dgm:t>
        <a:bodyPr/>
        <a:lstStyle/>
        <a:p>
          <a:endParaRPr lang="cs-CZ"/>
        </a:p>
      </dgm:t>
    </dgm:pt>
    <dgm:pt modelId="{BDE9AB7F-1BC8-4046-A10E-2DA1AE2649D6}" type="pres">
      <dgm:prSet presAssocID="{096696FA-5DDA-4CFA-9583-6DAF8942BE3F}" presName="hierChild1" presStyleCnt="0">
        <dgm:presLayoutVars>
          <dgm:orgChart val="1"/>
          <dgm:chPref val="1"/>
          <dgm:dir/>
          <dgm:animOne val="branch"/>
          <dgm:animLvl val="lvl"/>
          <dgm:resizeHandles/>
        </dgm:presLayoutVars>
      </dgm:prSet>
      <dgm:spPr/>
    </dgm:pt>
    <dgm:pt modelId="{792EA9ED-F927-4252-B97F-C5041180F110}" type="pres">
      <dgm:prSet presAssocID="{19DFC520-8930-4C8B-B413-0A69F86CD176}" presName="hierRoot1" presStyleCnt="0">
        <dgm:presLayoutVars>
          <dgm:hierBranch val="init"/>
        </dgm:presLayoutVars>
      </dgm:prSet>
      <dgm:spPr/>
    </dgm:pt>
    <dgm:pt modelId="{7FAE21EB-0A45-431D-ACF4-F2D7688BD5A1}" type="pres">
      <dgm:prSet presAssocID="{19DFC520-8930-4C8B-B413-0A69F86CD176}" presName="rootComposite1" presStyleCnt="0"/>
      <dgm:spPr/>
    </dgm:pt>
    <dgm:pt modelId="{8C8557EA-3EE0-4D7E-AA64-78E03FD21936}" type="pres">
      <dgm:prSet presAssocID="{19DFC520-8930-4C8B-B413-0A69F86CD176}" presName="rootText1" presStyleLbl="node0" presStyleIdx="0" presStyleCnt="1">
        <dgm:presLayoutVars>
          <dgm:chPref val="3"/>
        </dgm:presLayoutVars>
      </dgm:prSet>
      <dgm:spPr/>
    </dgm:pt>
    <dgm:pt modelId="{8D7EC88F-0D19-4210-BB40-A4209E65218C}" type="pres">
      <dgm:prSet presAssocID="{19DFC520-8930-4C8B-B413-0A69F86CD176}" presName="rootConnector1" presStyleLbl="node1" presStyleIdx="0" presStyleCnt="0"/>
      <dgm:spPr/>
    </dgm:pt>
    <dgm:pt modelId="{A9414FA2-96F3-4F2E-8FD5-25F97CBA8D56}" type="pres">
      <dgm:prSet presAssocID="{19DFC520-8930-4C8B-B413-0A69F86CD176}" presName="hierChild2" presStyleCnt="0"/>
      <dgm:spPr/>
    </dgm:pt>
    <dgm:pt modelId="{B4381B64-D9EB-4308-A53D-256A7702C7C1}" type="pres">
      <dgm:prSet presAssocID="{06039687-B51D-486F-9D7D-5E753EFA3071}" presName="Name37" presStyleLbl="parChTrans1D2" presStyleIdx="0" presStyleCnt="2"/>
      <dgm:spPr/>
    </dgm:pt>
    <dgm:pt modelId="{AB598882-6420-4EEF-B8F9-BA41243FB013}" type="pres">
      <dgm:prSet presAssocID="{BF8BF4AE-3FC7-4500-8F5B-536F867A9DC0}" presName="hierRoot2" presStyleCnt="0">
        <dgm:presLayoutVars>
          <dgm:hierBranch val="init"/>
        </dgm:presLayoutVars>
      </dgm:prSet>
      <dgm:spPr/>
    </dgm:pt>
    <dgm:pt modelId="{497552C4-8E98-4C0F-AC97-027786DC6224}" type="pres">
      <dgm:prSet presAssocID="{BF8BF4AE-3FC7-4500-8F5B-536F867A9DC0}" presName="rootComposite" presStyleCnt="0"/>
      <dgm:spPr/>
    </dgm:pt>
    <dgm:pt modelId="{5C6D1F2C-4270-41FC-9559-8BCFBF72FC01}" type="pres">
      <dgm:prSet presAssocID="{BF8BF4AE-3FC7-4500-8F5B-536F867A9DC0}" presName="rootText" presStyleLbl="node2" presStyleIdx="0" presStyleCnt="2">
        <dgm:presLayoutVars>
          <dgm:chPref val="3"/>
        </dgm:presLayoutVars>
      </dgm:prSet>
      <dgm:spPr/>
    </dgm:pt>
    <dgm:pt modelId="{DE8AF080-932E-4C48-91FD-DAF6206CC7F6}" type="pres">
      <dgm:prSet presAssocID="{BF8BF4AE-3FC7-4500-8F5B-536F867A9DC0}" presName="rootConnector" presStyleLbl="node2" presStyleIdx="0" presStyleCnt="2"/>
      <dgm:spPr/>
    </dgm:pt>
    <dgm:pt modelId="{7AF554FE-83F2-434A-991E-4419316E8014}" type="pres">
      <dgm:prSet presAssocID="{BF8BF4AE-3FC7-4500-8F5B-536F867A9DC0}" presName="hierChild4" presStyleCnt="0"/>
      <dgm:spPr/>
    </dgm:pt>
    <dgm:pt modelId="{81986A7E-8CA7-4736-BBF2-34910884036F}" type="pres">
      <dgm:prSet presAssocID="{BF8BF4AE-3FC7-4500-8F5B-536F867A9DC0}" presName="hierChild5" presStyleCnt="0"/>
      <dgm:spPr/>
    </dgm:pt>
    <dgm:pt modelId="{74430724-C447-4545-9BA5-11B1F884A852}" type="pres">
      <dgm:prSet presAssocID="{7FECB33E-0FBC-4C05-91AC-2A4C796F67D1}" presName="Name37" presStyleLbl="parChTrans1D2" presStyleIdx="1" presStyleCnt="2"/>
      <dgm:spPr/>
    </dgm:pt>
    <dgm:pt modelId="{0BEF845C-09DE-402A-B7E1-E648EAD9DE9D}" type="pres">
      <dgm:prSet presAssocID="{9527DCED-91D6-4779-9EAC-ECDE13182F20}" presName="hierRoot2" presStyleCnt="0">
        <dgm:presLayoutVars>
          <dgm:hierBranch val="init"/>
        </dgm:presLayoutVars>
      </dgm:prSet>
      <dgm:spPr/>
    </dgm:pt>
    <dgm:pt modelId="{A5B661CA-828C-4FD7-8F73-CADA02A51529}" type="pres">
      <dgm:prSet presAssocID="{9527DCED-91D6-4779-9EAC-ECDE13182F20}" presName="rootComposite" presStyleCnt="0"/>
      <dgm:spPr/>
    </dgm:pt>
    <dgm:pt modelId="{D2DAC25E-AD0B-4668-9A20-E8C91F9143A3}" type="pres">
      <dgm:prSet presAssocID="{9527DCED-91D6-4779-9EAC-ECDE13182F20}" presName="rootText" presStyleLbl="node2" presStyleIdx="1" presStyleCnt="2">
        <dgm:presLayoutVars>
          <dgm:chPref val="3"/>
        </dgm:presLayoutVars>
      </dgm:prSet>
      <dgm:spPr/>
    </dgm:pt>
    <dgm:pt modelId="{A4512A89-100F-4515-A87E-E146FF9532DC}" type="pres">
      <dgm:prSet presAssocID="{9527DCED-91D6-4779-9EAC-ECDE13182F20}" presName="rootConnector" presStyleLbl="node2" presStyleIdx="1" presStyleCnt="2"/>
      <dgm:spPr/>
    </dgm:pt>
    <dgm:pt modelId="{0C7C4E0C-1A19-44B5-8004-E7D079F741C8}" type="pres">
      <dgm:prSet presAssocID="{9527DCED-91D6-4779-9EAC-ECDE13182F20}" presName="hierChild4" presStyleCnt="0"/>
      <dgm:spPr/>
    </dgm:pt>
    <dgm:pt modelId="{F3C0DFE9-4A84-4211-AD4E-1073593AFC03}" type="pres">
      <dgm:prSet presAssocID="{9527DCED-91D6-4779-9EAC-ECDE13182F20}" presName="hierChild5" presStyleCnt="0"/>
      <dgm:spPr/>
    </dgm:pt>
    <dgm:pt modelId="{FE169062-41F7-424F-B3CF-8808B0E80F64}" type="pres">
      <dgm:prSet presAssocID="{19DFC520-8930-4C8B-B413-0A69F86CD176}" presName="hierChild3" presStyleCnt="0"/>
      <dgm:spPr/>
    </dgm:pt>
  </dgm:ptLst>
  <dgm:cxnLst>
    <dgm:cxn modelId="{BD80800F-235E-46AE-8E70-F7B42B2DC50B}" type="presOf" srcId="{06039687-B51D-486F-9D7D-5E753EFA3071}" destId="{B4381B64-D9EB-4308-A53D-256A7702C7C1}" srcOrd="0" destOrd="0" presId="urn:microsoft.com/office/officeart/2005/8/layout/orgChart1"/>
    <dgm:cxn modelId="{2F89DA20-16ED-4E27-BDDF-F45499A7BF4F}" type="presOf" srcId="{19DFC520-8930-4C8B-B413-0A69F86CD176}" destId="{8D7EC88F-0D19-4210-BB40-A4209E65218C}" srcOrd="1" destOrd="0" presId="urn:microsoft.com/office/officeart/2005/8/layout/orgChart1"/>
    <dgm:cxn modelId="{44F86E2C-9F24-42DA-BB5B-DAF0B7E46253}" type="presOf" srcId="{9527DCED-91D6-4779-9EAC-ECDE13182F20}" destId="{D2DAC25E-AD0B-4668-9A20-E8C91F9143A3}" srcOrd="0" destOrd="0" presId="urn:microsoft.com/office/officeart/2005/8/layout/orgChart1"/>
    <dgm:cxn modelId="{61C1FF5F-F033-4C99-A717-8D87BF10B558}" type="presOf" srcId="{9527DCED-91D6-4779-9EAC-ECDE13182F20}" destId="{A4512A89-100F-4515-A87E-E146FF9532DC}" srcOrd="1" destOrd="0" presId="urn:microsoft.com/office/officeart/2005/8/layout/orgChart1"/>
    <dgm:cxn modelId="{02C3B362-62D5-4EF2-BCA7-8FF6C7265212}" type="presOf" srcId="{19DFC520-8930-4C8B-B413-0A69F86CD176}" destId="{8C8557EA-3EE0-4D7E-AA64-78E03FD21936}" srcOrd="0" destOrd="0" presId="urn:microsoft.com/office/officeart/2005/8/layout/orgChart1"/>
    <dgm:cxn modelId="{0172387A-3403-471C-807D-4044BB482E76}" srcId="{19DFC520-8930-4C8B-B413-0A69F86CD176}" destId="{9527DCED-91D6-4779-9EAC-ECDE13182F20}" srcOrd="1" destOrd="0" parTransId="{7FECB33E-0FBC-4C05-91AC-2A4C796F67D1}" sibTransId="{6C17D81D-529D-4C2C-9C4A-7755C8B55505}"/>
    <dgm:cxn modelId="{9C8F8B7A-727A-46B5-92AE-3D6D5C1C053F}" type="presOf" srcId="{BF8BF4AE-3FC7-4500-8F5B-536F867A9DC0}" destId="{DE8AF080-932E-4C48-91FD-DAF6206CC7F6}" srcOrd="1" destOrd="0" presId="urn:microsoft.com/office/officeart/2005/8/layout/orgChart1"/>
    <dgm:cxn modelId="{2BBB41BD-0B31-4643-ABDC-45927DBD31B2}" type="presOf" srcId="{7FECB33E-0FBC-4C05-91AC-2A4C796F67D1}" destId="{74430724-C447-4545-9BA5-11B1F884A852}" srcOrd="0" destOrd="0" presId="urn:microsoft.com/office/officeart/2005/8/layout/orgChart1"/>
    <dgm:cxn modelId="{3A0EAAD8-4F90-4724-A78B-FA3CEFD1A020}" type="presOf" srcId="{BF8BF4AE-3FC7-4500-8F5B-536F867A9DC0}" destId="{5C6D1F2C-4270-41FC-9559-8BCFBF72FC01}" srcOrd="0" destOrd="0" presId="urn:microsoft.com/office/officeart/2005/8/layout/orgChart1"/>
    <dgm:cxn modelId="{C0E982E4-B34C-4FAD-B8B8-A31A9372F843}" srcId="{096696FA-5DDA-4CFA-9583-6DAF8942BE3F}" destId="{19DFC520-8930-4C8B-B413-0A69F86CD176}" srcOrd="0" destOrd="0" parTransId="{A14B0346-06DD-470D-8BA4-647EBD859F8F}" sibTransId="{C1F6BC09-4295-47E1-BF51-BC2EE41A387B}"/>
    <dgm:cxn modelId="{0B8666F6-B964-4A68-9033-C5B64F99E575}" srcId="{19DFC520-8930-4C8B-B413-0A69F86CD176}" destId="{BF8BF4AE-3FC7-4500-8F5B-536F867A9DC0}" srcOrd="0" destOrd="0" parTransId="{06039687-B51D-486F-9D7D-5E753EFA3071}" sibTransId="{989EB73D-C0FC-494A-B75F-B146F72AB96E}"/>
    <dgm:cxn modelId="{B509F6FB-8FE9-4530-9D6D-435963C1C8B0}" type="presOf" srcId="{096696FA-5DDA-4CFA-9583-6DAF8942BE3F}" destId="{BDE9AB7F-1BC8-4046-A10E-2DA1AE2649D6}" srcOrd="0" destOrd="0" presId="urn:microsoft.com/office/officeart/2005/8/layout/orgChart1"/>
    <dgm:cxn modelId="{E6ECB472-B8B9-465C-82EA-191055D417EA}" type="presParOf" srcId="{BDE9AB7F-1BC8-4046-A10E-2DA1AE2649D6}" destId="{792EA9ED-F927-4252-B97F-C5041180F110}" srcOrd="0" destOrd="0" presId="urn:microsoft.com/office/officeart/2005/8/layout/orgChart1"/>
    <dgm:cxn modelId="{B5FC0264-0ED2-4105-81FB-4B0B28D080C0}" type="presParOf" srcId="{792EA9ED-F927-4252-B97F-C5041180F110}" destId="{7FAE21EB-0A45-431D-ACF4-F2D7688BD5A1}" srcOrd="0" destOrd="0" presId="urn:microsoft.com/office/officeart/2005/8/layout/orgChart1"/>
    <dgm:cxn modelId="{C4334F0B-E2F3-40BA-A78D-91EE88334A6D}" type="presParOf" srcId="{7FAE21EB-0A45-431D-ACF4-F2D7688BD5A1}" destId="{8C8557EA-3EE0-4D7E-AA64-78E03FD21936}" srcOrd="0" destOrd="0" presId="urn:microsoft.com/office/officeart/2005/8/layout/orgChart1"/>
    <dgm:cxn modelId="{6C402248-B8DE-4053-BC3B-0039B9A80F65}" type="presParOf" srcId="{7FAE21EB-0A45-431D-ACF4-F2D7688BD5A1}" destId="{8D7EC88F-0D19-4210-BB40-A4209E65218C}" srcOrd="1" destOrd="0" presId="urn:microsoft.com/office/officeart/2005/8/layout/orgChart1"/>
    <dgm:cxn modelId="{592A305E-169D-49AB-8940-53C4682AD90C}" type="presParOf" srcId="{792EA9ED-F927-4252-B97F-C5041180F110}" destId="{A9414FA2-96F3-4F2E-8FD5-25F97CBA8D56}" srcOrd="1" destOrd="0" presId="urn:microsoft.com/office/officeart/2005/8/layout/orgChart1"/>
    <dgm:cxn modelId="{11C7D0C9-040F-4E5A-B62E-7C36914AE74B}" type="presParOf" srcId="{A9414FA2-96F3-4F2E-8FD5-25F97CBA8D56}" destId="{B4381B64-D9EB-4308-A53D-256A7702C7C1}" srcOrd="0" destOrd="0" presId="urn:microsoft.com/office/officeart/2005/8/layout/orgChart1"/>
    <dgm:cxn modelId="{7746F7E9-FA5D-4E2E-850B-9AEB2CC745E5}" type="presParOf" srcId="{A9414FA2-96F3-4F2E-8FD5-25F97CBA8D56}" destId="{AB598882-6420-4EEF-B8F9-BA41243FB013}" srcOrd="1" destOrd="0" presId="urn:microsoft.com/office/officeart/2005/8/layout/orgChart1"/>
    <dgm:cxn modelId="{3515F639-50EC-4E2D-9E8C-902C196A8C2F}" type="presParOf" srcId="{AB598882-6420-4EEF-B8F9-BA41243FB013}" destId="{497552C4-8E98-4C0F-AC97-027786DC6224}" srcOrd="0" destOrd="0" presId="urn:microsoft.com/office/officeart/2005/8/layout/orgChart1"/>
    <dgm:cxn modelId="{DED1BF42-46D7-4682-B459-81C4AA735940}" type="presParOf" srcId="{497552C4-8E98-4C0F-AC97-027786DC6224}" destId="{5C6D1F2C-4270-41FC-9559-8BCFBF72FC01}" srcOrd="0" destOrd="0" presId="urn:microsoft.com/office/officeart/2005/8/layout/orgChart1"/>
    <dgm:cxn modelId="{F115F041-BB47-4632-86EA-AE8C0E140D1A}" type="presParOf" srcId="{497552C4-8E98-4C0F-AC97-027786DC6224}" destId="{DE8AF080-932E-4C48-91FD-DAF6206CC7F6}" srcOrd="1" destOrd="0" presId="urn:microsoft.com/office/officeart/2005/8/layout/orgChart1"/>
    <dgm:cxn modelId="{2A15139F-F7EE-4E20-A63B-BD90264CDB22}" type="presParOf" srcId="{AB598882-6420-4EEF-B8F9-BA41243FB013}" destId="{7AF554FE-83F2-434A-991E-4419316E8014}" srcOrd="1" destOrd="0" presId="urn:microsoft.com/office/officeart/2005/8/layout/orgChart1"/>
    <dgm:cxn modelId="{056602E9-7985-4BAE-BAC1-78AC625B64D8}" type="presParOf" srcId="{AB598882-6420-4EEF-B8F9-BA41243FB013}" destId="{81986A7E-8CA7-4736-BBF2-34910884036F}" srcOrd="2" destOrd="0" presId="urn:microsoft.com/office/officeart/2005/8/layout/orgChart1"/>
    <dgm:cxn modelId="{B0DFAE6D-B73A-4AF3-8F0A-7762964D1082}" type="presParOf" srcId="{A9414FA2-96F3-4F2E-8FD5-25F97CBA8D56}" destId="{74430724-C447-4545-9BA5-11B1F884A852}" srcOrd="2" destOrd="0" presId="urn:microsoft.com/office/officeart/2005/8/layout/orgChart1"/>
    <dgm:cxn modelId="{600FB203-9114-4805-9DD6-02E9FDD49542}" type="presParOf" srcId="{A9414FA2-96F3-4F2E-8FD5-25F97CBA8D56}" destId="{0BEF845C-09DE-402A-B7E1-E648EAD9DE9D}" srcOrd="3" destOrd="0" presId="urn:microsoft.com/office/officeart/2005/8/layout/orgChart1"/>
    <dgm:cxn modelId="{51A79880-27AF-4A81-93A1-AC76FEAA833B}" type="presParOf" srcId="{0BEF845C-09DE-402A-B7E1-E648EAD9DE9D}" destId="{A5B661CA-828C-4FD7-8F73-CADA02A51529}" srcOrd="0" destOrd="0" presId="urn:microsoft.com/office/officeart/2005/8/layout/orgChart1"/>
    <dgm:cxn modelId="{DF6D2D90-75A7-4539-8F0D-4610439DB19D}" type="presParOf" srcId="{A5B661CA-828C-4FD7-8F73-CADA02A51529}" destId="{D2DAC25E-AD0B-4668-9A20-E8C91F9143A3}" srcOrd="0" destOrd="0" presId="urn:microsoft.com/office/officeart/2005/8/layout/orgChart1"/>
    <dgm:cxn modelId="{CBBE50C0-BCC5-4E23-9808-123DE6857B94}" type="presParOf" srcId="{A5B661CA-828C-4FD7-8F73-CADA02A51529}" destId="{A4512A89-100F-4515-A87E-E146FF9532DC}" srcOrd="1" destOrd="0" presId="urn:microsoft.com/office/officeart/2005/8/layout/orgChart1"/>
    <dgm:cxn modelId="{2E5458A3-1379-4B56-8BB2-DFA2C99E1C1E}" type="presParOf" srcId="{0BEF845C-09DE-402A-B7E1-E648EAD9DE9D}" destId="{0C7C4E0C-1A19-44B5-8004-E7D079F741C8}" srcOrd="1" destOrd="0" presId="urn:microsoft.com/office/officeart/2005/8/layout/orgChart1"/>
    <dgm:cxn modelId="{04BF3F27-4DFE-4299-BCD5-DDE0D8CAE6ED}" type="presParOf" srcId="{0BEF845C-09DE-402A-B7E1-E648EAD9DE9D}" destId="{F3C0DFE9-4A84-4211-AD4E-1073593AFC03}" srcOrd="2" destOrd="0" presId="urn:microsoft.com/office/officeart/2005/8/layout/orgChart1"/>
    <dgm:cxn modelId="{DEA52F97-052E-47F7-8460-A8C05510F484}" type="presParOf" srcId="{792EA9ED-F927-4252-B97F-C5041180F110}" destId="{FE169062-41F7-424F-B3CF-8808B0E80F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F611DA-596F-43BD-9058-584C67992036}" type="doc">
      <dgm:prSet loTypeId="urn:microsoft.com/office/officeart/2005/8/layout/vProcess5" loCatId="process" qsTypeId="urn:microsoft.com/office/officeart/2005/8/quickstyle/simple1" qsCatId="simple" csTypeId="urn:microsoft.com/office/officeart/2005/8/colors/colorful2" csCatId="colorful" phldr="1"/>
      <dgm:spPr/>
    </dgm:pt>
    <dgm:pt modelId="{4D941B10-5F59-47DF-A397-A9F77AD86B35}">
      <dgm:prSet phldrT="[Text]"/>
      <dgm:spPr/>
      <dgm:t>
        <a:bodyPr/>
        <a:lstStyle/>
        <a:p>
          <a:r>
            <a:rPr lang="cs-CZ" dirty="0"/>
            <a:t>Skutečná škoda</a:t>
          </a:r>
        </a:p>
      </dgm:t>
    </dgm:pt>
    <dgm:pt modelId="{6E7BB624-2D2E-4EB0-ACC7-6107B24A17D9}" type="parTrans" cxnId="{C1839C54-71F9-4620-9D01-F855D80F88FC}">
      <dgm:prSet/>
      <dgm:spPr/>
      <dgm:t>
        <a:bodyPr/>
        <a:lstStyle/>
        <a:p>
          <a:endParaRPr lang="cs-CZ"/>
        </a:p>
      </dgm:t>
    </dgm:pt>
    <dgm:pt modelId="{50EAC69C-A6C2-4467-A09A-0B01BA7A7C58}" type="sibTrans" cxnId="{C1839C54-71F9-4620-9D01-F855D80F88FC}">
      <dgm:prSet/>
      <dgm:spPr/>
      <dgm:t>
        <a:bodyPr/>
        <a:lstStyle/>
        <a:p>
          <a:endParaRPr lang="cs-CZ"/>
        </a:p>
      </dgm:t>
    </dgm:pt>
    <dgm:pt modelId="{F88CC4D5-660B-42D9-B06D-1D7F2211B7A6}">
      <dgm:prSet phldrT="[Text]"/>
      <dgm:spPr/>
      <dgm:t>
        <a:bodyPr/>
        <a:lstStyle/>
        <a:p>
          <a:r>
            <a:rPr lang="cs-CZ" dirty="0"/>
            <a:t>Ušlý zisk</a:t>
          </a:r>
        </a:p>
      </dgm:t>
    </dgm:pt>
    <dgm:pt modelId="{172E7999-75FD-4549-8C9C-62F7B4D8A995}" type="parTrans" cxnId="{B6B4C2B9-BD34-4420-A786-6A599E0C9E3C}">
      <dgm:prSet/>
      <dgm:spPr/>
      <dgm:t>
        <a:bodyPr/>
        <a:lstStyle/>
        <a:p>
          <a:endParaRPr lang="cs-CZ"/>
        </a:p>
      </dgm:t>
    </dgm:pt>
    <dgm:pt modelId="{2A925C84-0564-45C0-85A6-4DF158D8BBBF}" type="sibTrans" cxnId="{B6B4C2B9-BD34-4420-A786-6A599E0C9E3C}">
      <dgm:prSet/>
      <dgm:spPr/>
      <dgm:t>
        <a:bodyPr/>
        <a:lstStyle/>
        <a:p>
          <a:endParaRPr lang="cs-CZ"/>
        </a:p>
      </dgm:t>
    </dgm:pt>
    <dgm:pt modelId="{C6A1653A-A987-4698-BB6E-EEB598F6518D}" type="pres">
      <dgm:prSet presAssocID="{F9F611DA-596F-43BD-9058-584C67992036}" presName="outerComposite" presStyleCnt="0">
        <dgm:presLayoutVars>
          <dgm:chMax val="5"/>
          <dgm:dir/>
          <dgm:resizeHandles val="exact"/>
        </dgm:presLayoutVars>
      </dgm:prSet>
      <dgm:spPr/>
    </dgm:pt>
    <dgm:pt modelId="{3F008DD3-5792-4262-A13D-191B0A888F8E}" type="pres">
      <dgm:prSet presAssocID="{F9F611DA-596F-43BD-9058-584C67992036}" presName="dummyMaxCanvas" presStyleCnt="0">
        <dgm:presLayoutVars/>
      </dgm:prSet>
      <dgm:spPr/>
    </dgm:pt>
    <dgm:pt modelId="{BB5CCCA9-AF04-4EE4-9577-894E4900B6EF}" type="pres">
      <dgm:prSet presAssocID="{F9F611DA-596F-43BD-9058-584C67992036}" presName="TwoNodes_1" presStyleLbl="node1" presStyleIdx="0" presStyleCnt="2">
        <dgm:presLayoutVars>
          <dgm:bulletEnabled val="1"/>
        </dgm:presLayoutVars>
      </dgm:prSet>
      <dgm:spPr/>
    </dgm:pt>
    <dgm:pt modelId="{420E4B78-A742-4324-922F-12068CCA702F}" type="pres">
      <dgm:prSet presAssocID="{F9F611DA-596F-43BD-9058-584C67992036}" presName="TwoNodes_2" presStyleLbl="node1" presStyleIdx="1" presStyleCnt="2">
        <dgm:presLayoutVars>
          <dgm:bulletEnabled val="1"/>
        </dgm:presLayoutVars>
      </dgm:prSet>
      <dgm:spPr/>
    </dgm:pt>
    <dgm:pt modelId="{4C866B42-8CBE-4F02-AECA-8CB1455862F4}" type="pres">
      <dgm:prSet presAssocID="{F9F611DA-596F-43BD-9058-584C67992036}" presName="TwoConn_1-2" presStyleLbl="fgAccFollowNode1" presStyleIdx="0" presStyleCnt="1">
        <dgm:presLayoutVars>
          <dgm:bulletEnabled val="1"/>
        </dgm:presLayoutVars>
      </dgm:prSet>
      <dgm:spPr/>
    </dgm:pt>
    <dgm:pt modelId="{875AD509-8D1C-4ADC-8109-C2A1373A5B23}" type="pres">
      <dgm:prSet presAssocID="{F9F611DA-596F-43BD-9058-584C67992036}" presName="TwoNodes_1_text" presStyleLbl="node1" presStyleIdx="1" presStyleCnt="2">
        <dgm:presLayoutVars>
          <dgm:bulletEnabled val="1"/>
        </dgm:presLayoutVars>
      </dgm:prSet>
      <dgm:spPr/>
    </dgm:pt>
    <dgm:pt modelId="{9178B83F-4948-4B1C-B8DF-9DD0FE2B5E0C}" type="pres">
      <dgm:prSet presAssocID="{F9F611DA-596F-43BD-9058-584C67992036}" presName="TwoNodes_2_text" presStyleLbl="node1" presStyleIdx="1" presStyleCnt="2">
        <dgm:presLayoutVars>
          <dgm:bulletEnabled val="1"/>
        </dgm:presLayoutVars>
      </dgm:prSet>
      <dgm:spPr/>
    </dgm:pt>
  </dgm:ptLst>
  <dgm:cxnLst>
    <dgm:cxn modelId="{A0C8EB00-CD99-4640-AAE6-CAD03A1CD7D8}" type="presOf" srcId="{F88CC4D5-660B-42D9-B06D-1D7F2211B7A6}" destId="{9178B83F-4948-4B1C-B8DF-9DD0FE2B5E0C}" srcOrd="1" destOrd="0" presId="urn:microsoft.com/office/officeart/2005/8/layout/vProcess5"/>
    <dgm:cxn modelId="{A980591A-DC35-4247-B5FF-852E772757C1}" type="presOf" srcId="{4D941B10-5F59-47DF-A397-A9F77AD86B35}" destId="{BB5CCCA9-AF04-4EE4-9577-894E4900B6EF}" srcOrd="0" destOrd="0" presId="urn:microsoft.com/office/officeart/2005/8/layout/vProcess5"/>
    <dgm:cxn modelId="{E231272E-84AA-49DA-9332-7B6E3C86EA8C}" type="presOf" srcId="{50EAC69C-A6C2-4467-A09A-0B01BA7A7C58}" destId="{4C866B42-8CBE-4F02-AECA-8CB1455862F4}" srcOrd="0" destOrd="0" presId="urn:microsoft.com/office/officeart/2005/8/layout/vProcess5"/>
    <dgm:cxn modelId="{C1839C54-71F9-4620-9D01-F855D80F88FC}" srcId="{F9F611DA-596F-43BD-9058-584C67992036}" destId="{4D941B10-5F59-47DF-A397-A9F77AD86B35}" srcOrd="0" destOrd="0" parTransId="{6E7BB624-2D2E-4EB0-ACC7-6107B24A17D9}" sibTransId="{50EAC69C-A6C2-4467-A09A-0B01BA7A7C58}"/>
    <dgm:cxn modelId="{B6B4C2B9-BD34-4420-A786-6A599E0C9E3C}" srcId="{F9F611DA-596F-43BD-9058-584C67992036}" destId="{F88CC4D5-660B-42D9-B06D-1D7F2211B7A6}" srcOrd="1" destOrd="0" parTransId="{172E7999-75FD-4549-8C9C-62F7B4D8A995}" sibTransId="{2A925C84-0564-45C0-85A6-4DF158D8BBBF}"/>
    <dgm:cxn modelId="{0CD818CE-71C1-47DD-9835-2B17AD1A746D}" type="presOf" srcId="{F88CC4D5-660B-42D9-B06D-1D7F2211B7A6}" destId="{420E4B78-A742-4324-922F-12068CCA702F}" srcOrd="0" destOrd="0" presId="urn:microsoft.com/office/officeart/2005/8/layout/vProcess5"/>
    <dgm:cxn modelId="{DC7477CE-AA23-4123-8C35-B5DDD67BA5DF}" type="presOf" srcId="{4D941B10-5F59-47DF-A397-A9F77AD86B35}" destId="{875AD509-8D1C-4ADC-8109-C2A1373A5B23}" srcOrd="1" destOrd="0" presId="urn:microsoft.com/office/officeart/2005/8/layout/vProcess5"/>
    <dgm:cxn modelId="{A37022F1-B15C-49E5-8BF9-A26AF997CF6E}" type="presOf" srcId="{F9F611DA-596F-43BD-9058-584C67992036}" destId="{C6A1653A-A987-4698-BB6E-EEB598F6518D}" srcOrd="0" destOrd="0" presId="urn:microsoft.com/office/officeart/2005/8/layout/vProcess5"/>
    <dgm:cxn modelId="{BFBED148-55DC-4C3D-AF99-701ABC85C9D3}" type="presParOf" srcId="{C6A1653A-A987-4698-BB6E-EEB598F6518D}" destId="{3F008DD3-5792-4262-A13D-191B0A888F8E}" srcOrd="0" destOrd="0" presId="urn:microsoft.com/office/officeart/2005/8/layout/vProcess5"/>
    <dgm:cxn modelId="{CBBE92ED-9CED-4DB3-A1ED-3B7A16DBAA33}" type="presParOf" srcId="{C6A1653A-A987-4698-BB6E-EEB598F6518D}" destId="{BB5CCCA9-AF04-4EE4-9577-894E4900B6EF}" srcOrd="1" destOrd="0" presId="urn:microsoft.com/office/officeart/2005/8/layout/vProcess5"/>
    <dgm:cxn modelId="{EFD8308A-9EB1-41DB-A4FB-B2DEB76E3F46}" type="presParOf" srcId="{C6A1653A-A987-4698-BB6E-EEB598F6518D}" destId="{420E4B78-A742-4324-922F-12068CCA702F}" srcOrd="2" destOrd="0" presId="urn:microsoft.com/office/officeart/2005/8/layout/vProcess5"/>
    <dgm:cxn modelId="{2C99C277-9D85-487E-AFBE-E4BB7848973F}" type="presParOf" srcId="{C6A1653A-A987-4698-BB6E-EEB598F6518D}" destId="{4C866B42-8CBE-4F02-AECA-8CB1455862F4}" srcOrd="3" destOrd="0" presId="urn:microsoft.com/office/officeart/2005/8/layout/vProcess5"/>
    <dgm:cxn modelId="{B727C753-6977-4875-8B9D-885EEAA37880}" type="presParOf" srcId="{C6A1653A-A987-4698-BB6E-EEB598F6518D}" destId="{875AD509-8D1C-4ADC-8109-C2A1373A5B23}" srcOrd="4" destOrd="0" presId="urn:microsoft.com/office/officeart/2005/8/layout/vProcess5"/>
    <dgm:cxn modelId="{4A9420B8-B508-4EF5-8B88-977C40A07F95}" type="presParOf" srcId="{C6A1653A-A987-4698-BB6E-EEB598F6518D}" destId="{9178B83F-4948-4B1C-B8DF-9DD0FE2B5E0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105295-592D-4DB6-A9B2-55EFAA9FB95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cs-CZ"/>
        </a:p>
      </dgm:t>
    </dgm:pt>
    <dgm:pt modelId="{E6CF5E38-26EF-42C6-AE35-20A43B984956}">
      <dgm:prSet/>
      <dgm:spPr/>
      <dgm:t>
        <a:bodyPr/>
        <a:lstStyle/>
        <a:p>
          <a:pPr rtl="0"/>
          <a:r>
            <a:rPr lang="cs-CZ" dirty="0"/>
            <a:t>Při ublížení na zdraví odčiní škůdce újmu poškozeného peněžitou náhradou, vyvažující:</a:t>
          </a:r>
        </a:p>
      </dgm:t>
    </dgm:pt>
    <dgm:pt modelId="{D8116317-4DFB-45FF-85DA-EA4024468153}" type="parTrans" cxnId="{18598A48-4F63-4746-8A66-181348AC2ECB}">
      <dgm:prSet/>
      <dgm:spPr/>
      <dgm:t>
        <a:bodyPr/>
        <a:lstStyle/>
        <a:p>
          <a:endParaRPr lang="cs-CZ"/>
        </a:p>
      </dgm:t>
    </dgm:pt>
    <dgm:pt modelId="{A2F576B3-97C1-423C-9111-435E5442D84D}" type="sibTrans" cxnId="{18598A48-4F63-4746-8A66-181348AC2ECB}">
      <dgm:prSet/>
      <dgm:spPr/>
      <dgm:t>
        <a:bodyPr/>
        <a:lstStyle/>
        <a:p>
          <a:endParaRPr lang="cs-CZ"/>
        </a:p>
      </dgm:t>
    </dgm:pt>
    <dgm:pt modelId="{D9BFD890-0A5F-4787-8583-A6CFCD02B06F}">
      <dgm:prSet/>
      <dgm:spPr/>
      <dgm:t>
        <a:bodyPr/>
        <a:lstStyle/>
        <a:p>
          <a:pPr rtl="0"/>
          <a:r>
            <a:rPr lang="cs-CZ" dirty="0"/>
            <a:t>plně vytrpěné bolesti a další nemajetkové újmy; </a:t>
          </a:r>
        </a:p>
      </dgm:t>
    </dgm:pt>
    <dgm:pt modelId="{D2E5BDB7-B3A0-4C83-85FB-E0EFF946F212}" type="parTrans" cxnId="{7E0F82CB-12C6-4FCF-9E58-1CBC3DF2E9EC}">
      <dgm:prSet/>
      <dgm:spPr/>
      <dgm:t>
        <a:bodyPr/>
        <a:lstStyle/>
        <a:p>
          <a:endParaRPr lang="cs-CZ"/>
        </a:p>
      </dgm:t>
    </dgm:pt>
    <dgm:pt modelId="{0840C77A-23AE-4EC7-A6AB-DE83635227CA}" type="sibTrans" cxnId="{7E0F82CB-12C6-4FCF-9E58-1CBC3DF2E9EC}">
      <dgm:prSet/>
      <dgm:spPr/>
      <dgm:t>
        <a:bodyPr/>
        <a:lstStyle/>
        <a:p>
          <a:endParaRPr lang="cs-CZ"/>
        </a:p>
      </dgm:t>
    </dgm:pt>
    <dgm:pt modelId="{D6B4BA85-34F4-40E6-BA07-5EDE4DFF26B9}">
      <dgm:prSet/>
      <dgm:spPr/>
      <dgm:t>
        <a:bodyPr/>
        <a:lstStyle/>
        <a:p>
          <a:pPr rtl="0"/>
          <a:r>
            <a:rPr lang="cs-CZ" dirty="0"/>
            <a:t>ztížení společenského uplatnění</a:t>
          </a:r>
        </a:p>
      </dgm:t>
    </dgm:pt>
    <dgm:pt modelId="{FA29559F-EE09-422A-94BA-A9703002396C}" type="parTrans" cxnId="{72D73BAA-A41B-4A44-91D8-49211EF429AC}">
      <dgm:prSet/>
      <dgm:spPr/>
      <dgm:t>
        <a:bodyPr/>
        <a:lstStyle/>
        <a:p>
          <a:endParaRPr lang="cs-CZ"/>
        </a:p>
      </dgm:t>
    </dgm:pt>
    <dgm:pt modelId="{6DC12BBB-0897-44FD-A5F2-E14D6A062356}" type="sibTrans" cxnId="{72D73BAA-A41B-4A44-91D8-49211EF429AC}">
      <dgm:prSet/>
      <dgm:spPr/>
      <dgm:t>
        <a:bodyPr/>
        <a:lstStyle/>
        <a:p>
          <a:endParaRPr lang="cs-CZ"/>
        </a:p>
      </dgm:t>
    </dgm:pt>
    <dgm:pt modelId="{631D17F9-78C5-4CB1-BA2E-2332D406ECFC}">
      <dgm:prSet/>
      <dgm:spPr/>
      <dgm:t>
        <a:bodyPr/>
        <a:lstStyle/>
        <a:p>
          <a:pPr rtl="0"/>
          <a:r>
            <a:rPr lang="cs-CZ" dirty="0"/>
            <a:t>vznikla-li poškozením zdraví překážka lepší budoucnosti poškozeného. Nelze-li výši náhrady takto určit, stanoví se podle zásad slušnosti. </a:t>
          </a:r>
        </a:p>
      </dgm:t>
    </dgm:pt>
    <dgm:pt modelId="{6E6096AB-8107-48C5-8C72-DA81C184A7DE}" type="parTrans" cxnId="{EE22A4D7-EAE4-454C-8728-87121225EA6A}">
      <dgm:prSet/>
      <dgm:spPr/>
      <dgm:t>
        <a:bodyPr/>
        <a:lstStyle/>
        <a:p>
          <a:endParaRPr lang="cs-CZ"/>
        </a:p>
      </dgm:t>
    </dgm:pt>
    <dgm:pt modelId="{7507D39F-4D87-431E-A3E2-E43689613A78}" type="sibTrans" cxnId="{EE22A4D7-EAE4-454C-8728-87121225EA6A}">
      <dgm:prSet/>
      <dgm:spPr/>
      <dgm:t>
        <a:bodyPr/>
        <a:lstStyle/>
        <a:p>
          <a:endParaRPr lang="cs-CZ"/>
        </a:p>
      </dgm:t>
    </dgm:pt>
    <dgm:pt modelId="{27FDEB6C-7259-4AF1-AAEA-A06FE67B2E5B}" type="pres">
      <dgm:prSet presAssocID="{0A105295-592D-4DB6-A9B2-55EFAA9FB953}" presName="hierChild1" presStyleCnt="0">
        <dgm:presLayoutVars>
          <dgm:orgChart val="1"/>
          <dgm:chPref val="1"/>
          <dgm:dir/>
          <dgm:animOne val="branch"/>
          <dgm:animLvl val="lvl"/>
          <dgm:resizeHandles/>
        </dgm:presLayoutVars>
      </dgm:prSet>
      <dgm:spPr/>
    </dgm:pt>
    <dgm:pt modelId="{4138DBAD-3213-4C88-8D81-60AA5422379B}" type="pres">
      <dgm:prSet presAssocID="{E6CF5E38-26EF-42C6-AE35-20A43B984956}" presName="hierRoot1" presStyleCnt="0">
        <dgm:presLayoutVars>
          <dgm:hierBranch val="init"/>
        </dgm:presLayoutVars>
      </dgm:prSet>
      <dgm:spPr/>
    </dgm:pt>
    <dgm:pt modelId="{79A15A80-B03F-446F-BB9F-27CFED9E07E8}" type="pres">
      <dgm:prSet presAssocID="{E6CF5E38-26EF-42C6-AE35-20A43B984956}" presName="rootComposite1" presStyleCnt="0"/>
      <dgm:spPr/>
    </dgm:pt>
    <dgm:pt modelId="{1BCDE67E-D9A5-46C1-B3AF-55019EBEC046}" type="pres">
      <dgm:prSet presAssocID="{E6CF5E38-26EF-42C6-AE35-20A43B984956}" presName="rootText1" presStyleLbl="node0" presStyleIdx="0" presStyleCnt="1">
        <dgm:presLayoutVars>
          <dgm:chPref val="3"/>
        </dgm:presLayoutVars>
      </dgm:prSet>
      <dgm:spPr/>
    </dgm:pt>
    <dgm:pt modelId="{214924C4-85DA-416B-BCAF-50A357E303A4}" type="pres">
      <dgm:prSet presAssocID="{E6CF5E38-26EF-42C6-AE35-20A43B984956}" presName="rootConnector1" presStyleLbl="node1" presStyleIdx="0" presStyleCnt="0"/>
      <dgm:spPr/>
    </dgm:pt>
    <dgm:pt modelId="{312B5E6C-9A9E-4360-BB7F-0BCA25CB8A52}" type="pres">
      <dgm:prSet presAssocID="{E6CF5E38-26EF-42C6-AE35-20A43B984956}" presName="hierChild2" presStyleCnt="0"/>
      <dgm:spPr/>
    </dgm:pt>
    <dgm:pt modelId="{204FFA32-A9E7-477A-A21B-4C065A577DF9}" type="pres">
      <dgm:prSet presAssocID="{D2E5BDB7-B3A0-4C83-85FB-E0EFF946F212}" presName="Name37" presStyleLbl="parChTrans1D2" presStyleIdx="0" presStyleCnt="2"/>
      <dgm:spPr/>
    </dgm:pt>
    <dgm:pt modelId="{16A6F98D-271A-4520-A20B-6AE5BF6F1944}" type="pres">
      <dgm:prSet presAssocID="{D9BFD890-0A5F-4787-8583-A6CFCD02B06F}" presName="hierRoot2" presStyleCnt="0">
        <dgm:presLayoutVars>
          <dgm:hierBranch val="init"/>
        </dgm:presLayoutVars>
      </dgm:prSet>
      <dgm:spPr/>
    </dgm:pt>
    <dgm:pt modelId="{CB08C1AC-AEF7-4347-BF92-05D324823176}" type="pres">
      <dgm:prSet presAssocID="{D9BFD890-0A5F-4787-8583-A6CFCD02B06F}" presName="rootComposite" presStyleCnt="0"/>
      <dgm:spPr/>
    </dgm:pt>
    <dgm:pt modelId="{D0730BA7-718D-487D-BDA3-2EA33701825F}" type="pres">
      <dgm:prSet presAssocID="{D9BFD890-0A5F-4787-8583-A6CFCD02B06F}" presName="rootText" presStyleLbl="node2" presStyleIdx="0" presStyleCnt="2">
        <dgm:presLayoutVars>
          <dgm:chPref val="3"/>
        </dgm:presLayoutVars>
      </dgm:prSet>
      <dgm:spPr/>
    </dgm:pt>
    <dgm:pt modelId="{855A7F4F-F12D-4B0A-B1B7-1AD49DB38928}" type="pres">
      <dgm:prSet presAssocID="{D9BFD890-0A5F-4787-8583-A6CFCD02B06F}" presName="rootConnector" presStyleLbl="node2" presStyleIdx="0" presStyleCnt="2"/>
      <dgm:spPr/>
    </dgm:pt>
    <dgm:pt modelId="{35FFF4E3-E625-4130-9BC2-EBF345A87544}" type="pres">
      <dgm:prSet presAssocID="{D9BFD890-0A5F-4787-8583-A6CFCD02B06F}" presName="hierChild4" presStyleCnt="0"/>
      <dgm:spPr/>
    </dgm:pt>
    <dgm:pt modelId="{94F43EE1-C137-4B4E-8625-8CA91627FD31}" type="pres">
      <dgm:prSet presAssocID="{D9BFD890-0A5F-4787-8583-A6CFCD02B06F}" presName="hierChild5" presStyleCnt="0"/>
      <dgm:spPr/>
    </dgm:pt>
    <dgm:pt modelId="{9398E85C-D6F3-4C0D-886D-0C9F03F6EC50}" type="pres">
      <dgm:prSet presAssocID="{FA29559F-EE09-422A-94BA-A9703002396C}" presName="Name37" presStyleLbl="parChTrans1D2" presStyleIdx="1" presStyleCnt="2"/>
      <dgm:spPr/>
    </dgm:pt>
    <dgm:pt modelId="{742C3BA9-7907-40CA-AA3E-C15C99CBDDF4}" type="pres">
      <dgm:prSet presAssocID="{D6B4BA85-34F4-40E6-BA07-5EDE4DFF26B9}" presName="hierRoot2" presStyleCnt="0">
        <dgm:presLayoutVars>
          <dgm:hierBranch val="init"/>
        </dgm:presLayoutVars>
      </dgm:prSet>
      <dgm:spPr/>
    </dgm:pt>
    <dgm:pt modelId="{35D1B26C-E495-4F4A-A8AC-939E3DEA907D}" type="pres">
      <dgm:prSet presAssocID="{D6B4BA85-34F4-40E6-BA07-5EDE4DFF26B9}" presName="rootComposite" presStyleCnt="0"/>
      <dgm:spPr/>
    </dgm:pt>
    <dgm:pt modelId="{0D9EABF3-6A05-4FD4-9643-1AB9BE483394}" type="pres">
      <dgm:prSet presAssocID="{D6B4BA85-34F4-40E6-BA07-5EDE4DFF26B9}" presName="rootText" presStyleLbl="node2" presStyleIdx="1" presStyleCnt="2">
        <dgm:presLayoutVars>
          <dgm:chPref val="3"/>
        </dgm:presLayoutVars>
      </dgm:prSet>
      <dgm:spPr/>
    </dgm:pt>
    <dgm:pt modelId="{39A57556-B6BE-47A0-A374-8CDAFC8B63D8}" type="pres">
      <dgm:prSet presAssocID="{D6B4BA85-34F4-40E6-BA07-5EDE4DFF26B9}" presName="rootConnector" presStyleLbl="node2" presStyleIdx="1" presStyleCnt="2"/>
      <dgm:spPr/>
    </dgm:pt>
    <dgm:pt modelId="{3052730A-934D-4970-94F7-3427026E1AF3}" type="pres">
      <dgm:prSet presAssocID="{D6B4BA85-34F4-40E6-BA07-5EDE4DFF26B9}" presName="hierChild4" presStyleCnt="0"/>
      <dgm:spPr/>
    </dgm:pt>
    <dgm:pt modelId="{84C994BE-8AB0-4D99-BE23-5E7953258192}" type="pres">
      <dgm:prSet presAssocID="{6E6096AB-8107-48C5-8C72-DA81C184A7DE}" presName="Name37" presStyleLbl="parChTrans1D3" presStyleIdx="0" presStyleCnt="1"/>
      <dgm:spPr/>
    </dgm:pt>
    <dgm:pt modelId="{9E37C5ED-9647-401E-976A-0D95C9C20348}" type="pres">
      <dgm:prSet presAssocID="{631D17F9-78C5-4CB1-BA2E-2332D406ECFC}" presName="hierRoot2" presStyleCnt="0">
        <dgm:presLayoutVars>
          <dgm:hierBranch val="init"/>
        </dgm:presLayoutVars>
      </dgm:prSet>
      <dgm:spPr/>
    </dgm:pt>
    <dgm:pt modelId="{71957FBE-96EA-45BF-8AF6-2DA91E86A11E}" type="pres">
      <dgm:prSet presAssocID="{631D17F9-78C5-4CB1-BA2E-2332D406ECFC}" presName="rootComposite" presStyleCnt="0"/>
      <dgm:spPr/>
    </dgm:pt>
    <dgm:pt modelId="{C1C6BF5D-CC41-41A9-B00E-4A669AC2817F}" type="pres">
      <dgm:prSet presAssocID="{631D17F9-78C5-4CB1-BA2E-2332D406ECFC}" presName="rootText" presStyleLbl="node3" presStyleIdx="0" presStyleCnt="1">
        <dgm:presLayoutVars>
          <dgm:chPref val="3"/>
        </dgm:presLayoutVars>
      </dgm:prSet>
      <dgm:spPr/>
    </dgm:pt>
    <dgm:pt modelId="{D4501DA8-61E4-4812-82BE-ED1C0C70B656}" type="pres">
      <dgm:prSet presAssocID="{631D17F9-78C5-4CB1-BA2E-2332D406ECFC}" presName="rootConnector" presStyleLbl="node3" presStyleIdx="0" presStyleCnt="1"/>
      <dgm:spPr/>
    </dgm:pt>
    <dgm:pt modelId="{0FD233F7-16DD-4C47-B4F4-0A5C60A2F003}" type="pres">
      <dgm:prSet presAssocID="{631D17F9-78C5-4CB1-BA2E-2332D406ECFC}" presName="hierChild4" presStyleCnt="0"/>
      <dgm:spPr/>
    </dgm:pt>
    <dgm:pt modelId="{4050A482-3D07-400E-8520-041482540786}" type="pres">
      <dgm:prSet presAssocID="{631D17F9-78C5-4CB1-BA2E-2332D406ECFC}" presName="hierChild5" presStyleCnt="0"/>
      <dgm:spPr/>
    </dgm:pt>
    <dgm:pt modelId="{B232D9A8-8633-4C9D-AE67-BABD024039B3}" type="pres">
      <dgm:prSet presAssocID="{D6B4BA85-34F4-40E6-BA07-5EDE4DFF26B9}" presName="hierChild5" presStyleCnt="0"/>
      <dgm:spPr/>
    </dgm:pt>
    <dgm:pt modelId="{7AEBFD24-C427-4CC2-AF85-146FBDFD7D0F}" type="pres">
      <dgm:prSet presAssocID="{E6CF5E38-26EF-42C6-AE35-20A43B984956}" presName="hierChild3" presStyleCnt="0"/>
      <dgm:spPr/>
    </dgm:pt>
  </dgm:ptLst>
  <dgm:cxnLst>
    <dgm:cxn modelId="{2C1E2110-359D-4E63-8443-E872F55E0DA3}" type="presOf" srcId="{631D17F9-78C5-4CB1-BA2E-2332D406ECFC}" destId="{D4501DA8-61E4-4812-82BE-ED1C0C70B656}" srcOrd="1" destOrd="0" presId="urn:microsoft.com/office/officeart/2005/8/layout/orgChart1"/>
    <dgm:cxn modelId="{6F17C518-05B4-497D-B153-F17B09790A53}" type="presOf" srcId="{E6CF5E38-26EF-42C6-AE35-20A43B984956}" destId="{1BCDE67E-D9A5-46C1-B3AF-55019EBEC046}" srcOrd="0" destOrd="0" presId="urn:microsoft.com/office/officeart/2005/8/layout/orgChart1"/>
    <dgm:cxn modelId="{FC26353A-5631-4328-B2A2-045E3773435D}" type="presOf" srcId="{D6B4BA85-34F4-40E6-BA07-5EDE4DFF26B9}" destId="{0D9EABF3-6A05-4FD4-9643-1AB9BE483394}" srcOrd="0" destOrd="0" presId="urn:microsoft.com/office/officeart/2005/8/layout/orgChart1"/>
    <dgm:cxn modelId="{321EE03E-480F-4E0E-B000-4BC58EDB0FEC}" type="presOf" srcId="{D9BFD890-0A5F-4787-8583-A6CFCD02B06F}" destId="{855A7F4F-F12D-4B0A-B1B7-1AD49DB38928}" srcOrd="1" destOrd="0" presId="urn:microsoft.com/office/officeart/2005/8/layout/orgChart1"/>
    <dgm:cxn modelId="{18598A48-4F63-4746-8A66-181348AC2ECB}" srcId="{0A105295-592D-4DB6-A9B2-55EFAA9FB953}" destId="{E6CF5E38-26EF-42C6-AE35-20A43B984956}" srcOrd="0" destOrd="0" parTransId="{D8116317-4DFB-45FF-85DA-EA4024468153}" sibTransId="{A2F576B3-97C1-423C-9111-435E5442D84D}"/>
    <dgm:cxn modelId="{759DA356-ED93-4726-8301-44B266379256}" type="presOf" srcId="{6E6096AB-8107-48C5-8C72-DA81C184A7DE}" destId="{84C994BE-8AB0-4D99-BE23-5E7953258192}" srcOrd="0" destOrd="0" presId="urn:microsoft.com/office/officeart/2005/8/layout/orgChart1"/>
    <dgm:cxn modelId="{BABD147D-78DD-48C2-A5EA-87B5EF12DB6D}" type="presOf" srcId="{FA29559F-EE09-422A-94BA-A9703002396C}" destId="{9398E85C-D6F3-4C0D-886D-0C9F03F6EC50}" srcOrd="0" destOrd="0" presId="urn:microsoft.com/office/officeart/2005/8/layout/orgChart1"/>
    <dgm:cxn modelId="{64B61884-2806-49AC-8FD9-200176A8234D}" type="presOf" srcId="{E6CF5E38-26EF-42C6-AE35-20A43B984956}" destId="{214924C4-85DA-416B-BCAF-50A357E303A4}" srcOrd="1" destOrd="0" presId="urn:microsoft.com/office/officeart/2005/8/layout/orgChart1"/>
    <dgm:cxn modelId="{3C0CD591-36BD-4958-8822-1ED890BA9769}" type="presOf" srcId="{D9BFD890-0A5F-4787-8583-A6CFCD02B06F}" destId="{D0730BA7-718D-487D-BDA3-2EA33701825F}" srcOrd="0" destOrd="0" presId="urn:microsoft.com/office/officeart/2005/8/layout/orgChart1"/>
    <dgm:cxn modelId="{DF1B7AA7-A3F4-4976-8F60-D0E378A8BFFF}" type="presOf" srcId="{D6B4BA85-34F4-40E6-BA07-5EDE4DFF26B9}" destId="{39A57556-B6BE-47A0-A374-8CDAFC8B63D8}" srcOrd="1" destOrd="0" presId="urn:microsoft.com/office/officeart/2005/8/layout/orgChart1"/>
    <dgm:cxn modelId="{72D73BAA-A41B-4A44-91D8-49211EF429AC}" srcId="{E6CF5E38-26EF-42C6-AE35-20A43B984956}" destId="{D6B4BA85-34F4-40E6-BA07-5EDE4DFF26B9}" srcOrd="1" destOrd="0" parTransId="{FA29559F-EE09-422A-94BA-A9703002396C}" sibTransId="{6DC12BBB-0897-44FD-A5F2-E14D6A062356}"/>
    <dgm:cxn modelId="{7E0F82CB-12C6-4FCF-9E58-1CBC3DF2E9EC}" srcId="{E6CF5E38-26EF-42C6-AE35-20A43B984956}" destId="{D9BFD890-0A5F-4787-8583-A6CFCD02B06F}" srcOrd="0" destOrd="0" parTransId="{D2E5BDB7-B3A0-4C83-85FB-E0EFF946F212}" sibTransId="{0840C77A-23AE-4EC7-A6AB-DE83635227CA}"/>
    <dgm:cxn modelId="{94C0D1D2-D86A-4C7E-861C-BC4AED6C016E}" type="presOf" srcId="{D2E5BDB7-B3A0-4C83-85FB-E0EFF946F212}" destId="{204FFA32-A9E7-477A-A21B-4C065A577DF9}" srcOrd="0" destOrd="0" presId="urn:microsoft.com/office/officeart/2005/8/layout/orgChart1"/>
    <dgm:cxn modelId="{8CEF55D3-8732-4EC3-967B-3BD1C2EFCDB5}" type="presOf" srcId="{631D17F9-78C5-4CB1-BA2E-2332D406ECFC}" destId="{C1C6BF5D-CC41-41A9-B00E-4A669AC2817F}" srcOrd="0" destOrd="0" presId="urn:microsoft.com/office/officeart/2005/8/layout/orgChart1"/>
    <dgm:cxn modelId="{EE22A4D7-EAE4-454C-8728-87121225EA6A}" srcId="{D6B4BA85-34F4-40E6-BA07-5EDE4DFF26B9}" destId="{631D17F9-78C5-4CB1-BA2E-2332D406ECFC}" srcOrd="0" destOrd="0" parTransId="{6E6096AB-8107-48C5-8C72-DA81C184A7DE}" sibTransId="{7507D39F-4D87-431E-A3E2-E43689613A78}"/>
    <dgm:cxn modelId="{11FDD2F4-FD77-4C5F-987F-DD5C2603094B}" type="presOf" srcId="{0A105295-592D-4DB6-A9B2-55EFAA9FB953}" destId="{27FDEB6C-7259-4AF1-AAEA-A06FE67B2E5B}" srcOrd="0" destOrd="0" presId="urn:microsoft.com/office/officeart/2005/8/layout/orgChart1"/>
    <dgm:cxn modelId="{A527155F-03CC-4D3F-A7AE-3C53E0528277}" type="presParOf" srcId="{27FDEB6C-7259-4AF1-AAEA-A06FE67B2E5B}" destId="{4138DBAD-3213-4C88-8D81-60AA5422379B}" srcOrd="0" destOrd="0" presId="urn:microsoft.com/office/officeart/2005/8/layout/orgChart1"/>
    <dgm:cxn modelId="{CA133C5B-25A0-4BD9-AE04-C729DFBF1522}" type="presParOf" srcId="{4138DBAD-3213-4C88-8D81-60AA5422379B}" destId="{79A15A80-B03F-446F-BB9F-27CFED9E07E8}" srcOrd="0" destOrd="0" presId="urn:microsoft.com/office/officeart/2005/8/layout/orgChart1"/>
    <dgm:cxn modelId="{93DACA68-8953-4136-B2BF-60A92B626176}" type="presParOf" srcId="{79A15A80-B03F-446F-BB9F-27CFED9E07E8}" destId="{1BCDE67E-D9A5-46C1-B3AF-55019EBEC046}" srcOrd="0" destOrd="0" presId="urn:microsoft.com/office/officeart/2005/8/layout/orgChart1"/>
    <dgm:cxn modelId="{1B841BD2-D28A-4B10-8F44-1C5548B2DE03}" type="presParOf" srcId="{79A15A80-B03F-446F-BB9F-27CFED9E07E8}" destId="{214924C4-85DA-416B-BCAF-50A357E303A4}" srcOrd="1" destOrd="0" presId="urn:microsoft.com/office/officeart/2005/8/layout/orgChart1"/>
    <dgm:cxn modelId="{E09DE39F-3845-487B-91B6-BC9EBECCC9EB}" type="presParOf" srcId="{4138DBAD-3213-4C88-8D81-60AA5422379B}" destId="{312B5E6C-9A9E-4360-BB7F-0BCA25CB8A52}" srcOrd="1" destOrd="0" presId="urn:microsoft.com/office/officeart/2005/8/layout/orgChart1"/>
    <dgm:cxn modelId="{DE9B3978-1AFA-4039-BDA3-16699FBD5D53}" type="presParOf" srcId="{312B5E6C-9A9E-4360-BB7F-0BCA25CB8A52}" destId="{204FFA32-A9E7-477A-A21B-4C065A577DF9}" srcOrd="0" destOrd="0" presId="urn:microsoft.com/office/officeart/2005/8/layout/orgChart1"/>
    <dgm:cxn modelId="{C2C6FC17-5D09-47F5-A14B-8E37BFBD8812}" type="presParOf" srcId="{312B5E6C-9A9E-4360-BB7F-0BCA25CB8A52}" destId="{16A6F98D-271A-4520-A20B-6AE5BF6F1944}" srcOrd="1" destOrd="0" presId="urn:microsoft.com/office/officeart/2005/8/layout/orgChart1"/>
    <dgm:cxn modelId="{FCB3DE17-D314-404B-8CF4-4068CC15EA96}" type="presParOf" srcId="{16A6F98D-271A-4520-A20B-6AE5BF6F1944}" destId="{CB08C1AC-AEF7-4347-BF92-05D324823176}" srcOrd="0" destOrd="0" presId="urn:microsoft.com/office/officeart/2005/8/layout/orgChart1"/>
    <dgm:cxn modelId="{DCDF364B-7918-4F15-BF11-90BFB7BA570F}" type="presParOf" srcId="{CB08C1AC-AEF7-4347-BF92-05D324823176}" destId="{D0730BA7-718D-487D-BDA3-2EA33701825F}" srcOrd="0" destOrd="0" presId="urn:microsoft.com/office/officeart/2005/8/layout/orgChart1"/>
    <dgm:cxn modelId="{FB8ED272-BEA5-44C9-9BC0-3E2372FE89D1}" type="presParOf" srcId="{CB08C1AC-AEF7-4347-BF92-05D324823176}" destId="{855A7F4F-F12D-4B0A-B1B7-1AD49DB38928}" srcOrd="1" destOrd="0" presId="urn:microsoft.com/office/officeart/2005/8/layout/orgChart1"/>
    <dgm:cxn modelId="{F460591B-6BE7-474C-830A-B893AEFD5AA3}" type="presParOf" srcId="{16A6F98D-271A-4520-A20B-6AE5BF6F1944}" destId="{35FFF4E3-E625-4130-9BC2-EBF345A87544}" srcOrd="1" destOrd="0" presId="urn:microsoft.com/office/officeart/2005/8/layout/orgChart1"/>
    <dgm:cxn modelId="{A4DE48A1-BC12-47F9-85DC-C4444F233610}" type="presParOf" srcId="{16A6F98D-271A-4520-A20B-6AE5BF6F1944}" destId="{94F43EE1-C137-4B4E-8625-8CA91627FD31}" srcOrd="2" destOrd="0" presId="urn:microsoft.com/office/officeart/2005/8/layout/orgChart1"/>
    <dgm:cxn modelId="{5A48E1D4-4EF3-4E10-8403-DCB56F511828}" type="presParOf" srcId="{312B5E6C-9A9E-4360-BB7F-0BCA25CB8A52}" destId="{9398E85C-D6F3-4C0D-886D-0C9F03F6EC50}" srcOrd="2" destOrd="0" presId="urn:microsoft.com/office/officeart/2005/8/layout/orgChart1"/>
    <dgm:cxn modelId="{89AEC56D-B9BD-4F1C-BB1D-E89DB093C1AE}" type="presParOf" srcId="{312B5E6C-9A9E-4360-BB7F-0BCA25CB8A52}" destId="{742C3BA9-7907-40CA-AA3E-C15C99CBDDF4}" srcOrd="3" destOrd="0" presId="urn:microsoft.com/office/officeart/2005/8/layout/orgChart1"/>
    <dgm:cxn modelId="{ADDBF458-8C9D-465A-B2ED-315B63920029}" type="presParOf" srcId="{742C3BA9-7907-40CA-AA3E-C15C99CBDDF4}" destId="{35D1B26C-E495-4F4A-A8AC-939E3DEA907D}" srcOrd="0" destOrd="0" presId="urn:microsoft.com/office/officeart/2005/8/layout/orgChart1"/>
    <dgm:cxn modelId="{4295C1B0-92B9-4C58-A218-FF67C3B591A4}" type="presParOf" srcId="{35D1B26C-E495-4F4A-A8AC-939E3DEA907D}" destId="{0D9EABF3-6A05-4FD4-9643-1AB9BE483394}" srcOrd="0" destOrd="0" presId="urn:microsoft.com/office/officeart/2005/8/layout/orgChart1"/>
    <dgm:cxn modelId="{D6CCDC30-B432-426E-A245-130370274045}" type="presParOf" srcId="{35D1B26C-E495-4F4A-A8AC-939E3DEA907D}" destId="{39A57556-B6BE-47A0-A374-8CDAFC8B63D8}" srcOrd="1" destOrd="0" presId="urn:microsoft.com/office/officeart/2005/8/layout/orgChart1"/>
    <dgm:cxn modelId="{20073C75-9DE0-41A3-83D0-15781B526461}" type="presParOf" srcId="{742C3BA9-7907-40CA-AA3E-C15C99CBDDF4}" destId="{3052730A-934D-4970-94F7-3427026E1AF3}" srcOrd="1" destOrd="0" presId="urn:microsoft.com/office/officeart/2005/8/layout/orgChart1"/>
    <dgm:cxn modelId="{4C20F260-EEC4-4303-BD71-84064ACEB8DB}" type="presParOf" srcId="{3052730A-934D-4970-94F7-3427026E1AF3}" destId="{84C994BE-8AB0-4D99-BE23-5E7953258192}" srcOrd="0" destOrd="0" presId="urn:microsoft.com/office/officeart/2005/8/layout/orgChart1"/>
    <dgm:cxn modelId="{BBE1B542-5963-4788-B57E-F7F418918E1E}" type="presParOf" srcId="{3052730A-934D-4970-94F7-3427026E1AF3}" destId="{9E37C5ED-9647-401E-976A-0D95C9C20348}" srcOrd="1" destOrd="0" presId="urn:microsoft.com/office/officeart/2005/8/layout/orgChart1"/>
    <dgm:cxn modelId="{FD965794-8A8B-42CB-A4BF-4123A98375F7}" type="presParOf" srcId="{9E37C5ED-9647-401E-976A-0D95C9C20348}" destId="{71957FBE-96EA-45BF-8AF6-2DA91E86A11E}" srcOrd="0" destOrd="0" presId="urn:microsoft.com/office/officeart/2005/8/layout/orgChart1"/>
    <dgm:cxn modelId="{AE16FF12-26C1-49E8-9581-234FB36AE31F}" type="presParOf" srcId="{71957FBE-96EA-45BF-8AF6-2DA91E86A11E}" destId="{C1C6BF5D-CC41-41A9-B00E-4A669AC2817F}" srcOrd="0" destOrd="0" presId="urn:microsoft.com/office/officeart/2005/8/layout/orgChart1"/>
    <dgm:cxn modelId="{B5545F02-57A5-4FC3-8933-45AD3F72DCA0}" type="presParOf" srcId="{71957FBE-96EA-45BF-8AF6-2DA91E86A11E}" destId="{D4501DA8-61E4-4812-82BE-ED1C0C70B656}" srcOrd="1" destOrd="0" presId="urn:microsoft.com/office/officeart/2005/8/layout/orgChart1"/>
    <dgm:cxn modelId="{A1F59D61-D2F1-4E4E-A56D-265EB606FBBC}" type="presParOf" srcId="{9E37C5ED-9647-401E-976A-0D95C9C20348}" destId="{0FD233F7-16DD-4C47-B4F4-0A5C60A2F003}" srcOrd="1" destOrd="0" presId="urn:microsoft.com/office/officeart/2005/8/layout/orgChart1"/>
    <dgm:cxn modelId="{D49C9040-9DE7-457F-BB75-756B0D01BB5F}" type="presParOf" srcId="{9E37C5ED-9647-401E-976A-0D95C9C20348}" destId="{4050A482-3D07-400E-8520-041482540786}" srcOrd="2" destOrd="0" presId="urn:microsoft.com/office/officeart/2005/8/layout/orgChart1"/>
    <dgm:cxn modelId="{E610812C-C289-4D02-BDDB-AC3A10246C1E}" type="presParOf" srcId="{742C3BA9-7907-40CA-AA3E-C15C99CBDDF4}" destId="{B232D9A8-8633-4C9D-AE67-BABD024039B3}" srcOrd="2" destOrd="0" presId="urn:microsoft.com/office/officeart/2005/8/layout/orgChart1"/>
    <dgm:cxn modelId="{808BAE11-EF8A-4FA3-968B-12F744141E4B}" type="presParOf" srcId="{4138DBAD-3213-4C88-8D81-60AA5422379B}" destId="{7AEBFD24-C427-4CC2-AF85-146FBDFD7D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8950F6-84B9-448F-BB4C-B42D220EE22F}"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cs-CZ"/>
        </a:p>
      </dgm:t>
    </dgm:pt>
    <dgm:pt modelId="{3A878CBD-365A-49C7-957C-B429C55C5031}">
      <dgm:prSet/>
      <dgm:spPr/>
      <dgm:t>
        <a:bodyPr/>
        <a:lstStyle/>
        <a:p>
          <a:pPr>
            <a:lnSpc>
              <a:spcPct val="100000"/>
            </a:lnSpc>
            <a:defRPr b="1"/>
          </a:pPr>
          <a:r>
            <a:rPr lang="cs-CZ" b="1"/>
            <a:t>Nutná obrana</a:t>
          </a:r>
          <a:endParaRPr lang="cs-CZ"/>
        </a:p>
      </dgm:t>
    </dgm:pt>
    <dgm:pt modelId="{0DC5D970-6ED1-4F4F-A941-D4C8CF14832E}" type="parTrans" cxnId="{DAC3E47F-1EE0-4156-9E37-B738333D76CF}">
      <dgm:prSet/>
      <dgm:spPr/>
      <dgm:t>
        <a:bodyPr/>
        <a:lstStyle/>
        <a:p>
          <a:endParaRPr lang="cs-CZ"/>
        </a:p>
      </dgm:t>
    </dgm:pt>
    <dgm:pt modelId="{29977154-568B-4515-83C8-6AA4C19F011B}" type="sibTrans" cxnId="{DAC3E47F-1EE0-4156-9E37-B738333D76CF}">
      <dgm:prSet/>
      <dgm:spPr/>
      <dgm:t>
        <a:bodyPr/>
        <a:lstStyle/>
        <a:p>
          <a:endParaRPr lang="cs-CZ"/>
        </a:p>
      </dgm:t>
    </dgm:pt>
    <dgm:pt modelId="{D515BA33-4C8D-4FAB-9CE6-C8578A3B94C1}">
      <dgm:prSet/>
      <dgm:spPr/>
      <dgm:t>
        <a:bodyPr/>
        <a:lstStyle/>
        <a:p>
          <a:pPr>
            <a:lnSpc>
              <a:spcPct val="100000"/>
            </a:lnSpc>
          </a:pPr>
          <a:r>
            <a:rPr lang="cs-CZ"/>
            <a:t>Před útokem</a:t>
          </a:r>
          <a:r>
            <a:rPr lang="cs-CZ" b="1"/>
            <a:t> </a:t>
          </a:r>
          <a:endParaRPr lang="cs-CZ"/>
        </a:p>
      </dgm:t>
    </dgm:pt>
    <dgm:pt modelId="{501480BA-F4EB-465A-B25D-6184AA0F895A}" type="parTrans" cxnId="{28B264F3-9B10-4503-A940-0F968C651011}">
      <dgm:prSet/>
      <dgm:spPr/>
      <dgm:t>
        <a:bodyPr/>
        <a:lstStyle/>
        <a:p>
          <a:endParaRPr lang="cs-CZ"/>
        </a:p>
      </dgm:t>
    </dgm:pt>
    <dgm:pt modelId="{59A52730-35B3-48DC-8943-5B127C2DBAE2}" type="sibTrans" cxnId="{28B264F3-9B10-4503-A940-0F968C651011}">
      <dgm:prSet/>
      <dgm:spPr/>
      <dgm:t>
        <a:bodyPr/>
        <a:lstStyle/>
        <a:p>
          <a:endParaRPr lang="cs-CZ"/>
        </a:p>
      </dgm:t>
    </dgm:pt>
    <dgm:pt modelId="{F61EBF15-019B-438C-B68C-B4612E31CC0C}">
      <dgm:prSet/>
      <dgm:spPr/>
      <dgm:t>
        <a:bodyPr/>
        <a:lstStyle/>
        <a:p>
          <a:pPr>
            <a:lnSpc>
              <a:spcPct val="100000"/>
            </a:lnSpc>
            <a:defRPr b="1"/>
          </a:pPr>
          <a:r>
            <a:rPr lang="cs-CZ" b="1"/>
            <a:t>Krajní nouze</a:t>
          </a:r>
          <a:endParaRPr lang="cs-CZ"/>
        </a:p>
      </dgm:t>
    </dgm:pt>
    <dgm:pt modelId="{92CAAC05-B5CF-4673-A5C5-521524C4F249}" type="parTrans" cxnId="{AFD0A4B3-FC11-4F28-B33C-1ED1B2B94223}">
      <dgm:prSet/>
      <dgm:spPr/>
      <dgm:t>
        <a:bodyPr/>
        <a:lstStyle/>
        <a:p>
          <a:endParaRPr lang="cs-CZ"/>
        </a:p>
      </dgm:t>
    </dgm:pt>
    <dgm:pt modelId="{A98A92BF-DCD5-4251-B036-3FBEC6B41B69}" type="sibTrans" cxnId="{AFD0A4B3-FC11-4F28-B33C-1ED1B2B94223}">
      <dgm:prSet/>
      <dgm:spPr/>
      <dgm:t>
        <a:bodyPr/>
        <a:lstStyle/>
        <a:p>
          <a:endParaRPr lang="cs-CZ"/>
        </a:p>
      </dgm:t>
    </dgm:pt>
    <dgm:pt modelId="{C46742E3-501A-4D05-B769-00DC1DFB0F5D}">
      <dgm:prSet/>
      <dgm:spPr/>
      <dgm:t>
        <a:bodyPr/>
        <a:lstStyle/>
        <a:p>
          <a:pPr>
            <a:lnSpc>
              <a:spcPct val="100000"/>
            </a:lnSpc>
          </a:pPr>
          <a:r>
            <a:rPr lang="cs-CZ"/>
            <a:t>Před hrozící újmou</a:t>
          </a:r>
        </a:p>
      </dgm:t>
    </dgm:pt>
    <dgm:pt modelId="{103A11BF-CCB1-42DD-862A-E9E1E7019BD2}" type="parTrans" cxnId="{0E0CAFBA-9276-4CD6-A5EE-58AA60CC245B}">
      <dgm:prSet/>
      <dgm:spPr/>
      <dgm:t>
        <a:bodyPr/>
        <a:lstStyle/>
        <a:p>
          <a:endParaRPr lang="cs-CZ"/>
        </a:p>
      </dgm:t>
    </dgm:pt>
    <dgm:pt modelId="{358C371B-5D62-4395-8156-977CF5B94417}" type="sibTrans" cxnId="{0E0CAFBA-9276-4CD6-A5EE-58AA60CC245B}">
      <dgm:prSet/>
      <dgm:spPr/>
      <dgm:t>
        <a:bodyPr/>
        <a:lstStyle/>
        <a:p>
          <a:endParaRPr lang="cs-CZ"/>
        </a:p>
      </dgm:t>
    </dgm:pt>
    <dgm:pt modelId="{AC3DD7B2-F504-4ED0-881D-38BCED78F141}">
      <dgm:prSet/>
      <dgm:spPr/>
      <dgm:t>
        <a:bodyPr/>
        <a:lstStyle/>
        <a:p>
          <a:pPr>
            <a:lnSpc>
              <a:spcPct val="100000"/>
            </a:lnSpc>
            <a:defRPr b="1"/>
          </a:pPr>
          <a:r>
            <a:rPr lang="cs-CZ"/>
            <a:t>Omluvitelné vzrušení</a:t>
          </a:r>
        </a:p>
      </dgm:t>
    </dgm:pt>
    <dgm:pt modelId="{D7D23FD8-3717-4C8E-8C34-04800158FC7F}" type="parTrans" cxnId="{80C19DFB-0432-46D7-AA3E-B0C40AF94C9D}">
      <dgm:prSet/>
      <dgm:spPr/>
      <dgm:t>
        <a:bodyPr/>
        <a:lstStyle/>
        <a:p>
          <a:endParaRPr lang="cs-CZ"/>
        </a:p>
      </dgm:t>
    </dgm:pt>
    <dgm:pt modelId="{BD626734-63A9-4E18-8E60-597C0C2703B6}" type="sibTrans" cxnId="{80C19DFB-0432-46D7-AA3E-B0C40AF94C9D}">
      <dgm:prSet/>
      <dgm:spPr/>
      <dgm:t>
        <a:bodyPr/>
        <a:lstStyle/>
        <a:p>
          <a:endParaRPr lang="cs-CZ"/>
        </a:p>
      </dgm:t>
    </dgm:pt>
    <dgm:pt modelId="{2B585FF8-71A0-4886-A2B2-06EE87202AF9}">
      <dgm:prSet/>
      <dgm:spPr/>
      <dgm:t>
        <a:bodyPr/>
        <a:lstStyle/>
        <a:p>
          <a:pPr>
            <a:lnSpc>
              <a:spcPct val="100000"/>
            </a:lnSpc>
          </a:pPr>
          <a:r>
            <a:rPr lang="cs-CZ"/>
            <a:t>Při posouzení, zda někdo jednal v nutné obraně, anebo v krajní nouzi, se přihlédne i k omluvitelnému vzrušení mysli</a:t>
          </a:r>
        </a:p>
      </dgm:t>
    </dgm:pt>
    <dgm:pt modelId="{42FA9003-A1F4-4C8B-BBE3-67B573B829F2}" type="parTrans" cxnId="{61E50CB0-2E60-4329-A920-9ED58BF50EB1}">
      <dgm:prSet/>
      <dgm:spPr/>
      <dgm:t>
        <a:bodyPr/>
        <a:lstStyle/>
        <a:p>
          <a:endParaRPr lang="cs-CZ"/>
        </a:p>
      </dgm:t>
    </dgm:pt>
    <dgm:pt modelId="{2C88D08A-E323-4A1A-A29E-CA38B7FB1418}" type="sibTrans" cxnId="{61E50CB0-2E60-4329-A920-9ED58BF50EB1}">
      <dgm:prSet/>
      <dgm:spPr/>
      <dgm:t>
        <a:bodyPr/>
        <a:lstStyle/>
        <a:p>
          <a:endParaRPr lang="cs-CZ"/>
        </a:p>
      </dgm:t>
    </dgm:pt>
    <dgm:pt modelId="{23D780B1-9E2F-495C-9900-4399A897ADD0}" type="pres">
      <dgm:prSet presAssocID="{AB8950F6-84B9-448F-BB4C-B42D220EE22F}" presName="root" presStyleCnt="0">
        <dgm:presLayoutVars>
          <dgm:dir/>
          <dgm:resizeHandles val="exact"/>
        </dgm:presLayoutVars>
      </dgm:prSet>
      <dgm:spPr/>
    </dgm:pt>
    <dgm:pt modelId="{61BD99A1-2D0B-4427-951C-AE0E96F2971B}" type="pres">
      <dgm:prSet presAssocID="{3A878CBD-365A-49C7-957C-B429C55C5031}" presName="compNode" presStyleCnt="0"/>
      <dgm:spPr/>
    </dgm:pt>
    <dgm:pt modelId="{C0B1DED8-59F4-456F-8A56-95F8A3F36E5E}" type="pres">
      <dgm:prSet presAssocID="{3A878CBD-365A-49C7-957C-B429C55C50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rmář"/>
        </a:ext>
      </dgm:extLst>
    </dgm:pt>
    <dgm:pt modelId="{451C0107-2EE1-4697-A697-978DF928A4A2}" type="pres">
      <dgm:prSet presAssocID="{3A878CBD-365A-49C7-957C-B429C55C5031}" presName="iconSpace" presStyleCnt="0"/>
      <dgm:spPr/>
    </dgm:pt>
    <dgm:pt modelId="{1D412E99-F65D-437D-BCC6-5BAFD83617E9}" type="pres">
      <dgm:prSet presAssocID="{3A878CBD-365A-49C7-957C-B429C55C5031}" presName="parTx" presStyleLbl="revTx" presStyleIdx="0" presStyleCnt="6">
        <dgm:presLayoutVars>
          <dgm:chMax val="0"/>
          <dgm:chPref val="0"/>
        </dgm:presLayoutVars>
      </dgm:prSet>
      <dgm:spPr/>
    </dgm:pt>
    <dgm:pt modelId="{AB504236-B6D6-47B8-82CD-2E91090F7E9C}" type="pres">
      <dgm:prSet presAssocID="{3A878CBD-365A-49C7-957C-B429C55C5031}" presName="txSpace" presStyleCnt="0"/>
      <dgm:spPr/>
    </dgm:pt>
    <dgm:pt modelId="{32700850-9E7D-4B75-9388-EC779B488F70}" type="pres">
      <dgm:prSet presAssocID="{3A878CBD-365A-49C7-957C-B429C55C5031}" presName="desTx" presStyleLbl="revTx" presStyleIdx="1" presStyleCnt="6">
        <dgm:presLayoutVars/>
      </dgm:prSet>
      <dgm:spPr/>
    </dgm:pt>
    <dgm:pt modelId="{1B0F2385-639E-432C-A0AA-F6D7E9AB72A5}" type="pres">
      <dgm:prSet presAssocID="{29977154-568B-4515-83C8-6AA4C19F011B}" presName="sibTrans" presStyleCnt="0"/>
      <dgm:spPr/>
    </dgm:pt>
    <dgm:pt modelId="{6DA1620C-752C-4620-A327-1F01E1281B05}" type="pres">
      <dgm:prSet presAssocID="{F61EBF15-019B-438C-B68C-B4612E31CC0C}" presName="compNode" presStyleCnt="0"/>
      <dgm:spPr/>
    </dgm:pt>
    <dgm:pt modelId="{0EA8C50D-ED19-4FBA-ABFA-A46480FD5D8F}" type="pres">
      <dgm:prSet presAssocID="{F61EBF15-019B-438C-B68C-B4612E31CC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réna"/>
        </a:ext>
      </dgm:extLst>
    </dgm:pt>
    <dgm:pt modelId="{FD041D37-34E5-4478-8313-5167FDE7C525}" type="pres">
      <dgm:prSet presAssocID="{F61EBF15-019B-438C-B68C-B4612E31CC0C}" presName="iconSpace" presStyleCnt="0"/>
      <dgm:spPr/>
    </dgm:pt>
    <dgm:pt modelId="{1AAAC18D-822A-4E12-8E83-E91D07221E5E}" type="pres">
      <dgm:prSet presAssocID="{F61EBF15-019B-438C-B68C-B4612E31CC0C}" presName="parTx" presStyleLbl="revTx" presStyleIdx="2" presStyleCnt="6">
        <dgm:presLayoutVars>
          <dgm:chMax val="0"/>
          <dgm:chPref val="0"/>
        </dgm:presLayoutVars>
      </dgm:prSet>
      <dgm:spPr/>
    </dgm:pt>
    <dgm:pt modelId="{584FC73F-2F3B-4031-AEDC-223B6E15A08B}" type="pres">
      <dgm:prSet presAssocID="{F61EBF15-019B-438C-B68C-B4612E31CC0C}" presName="txSpace" presStyleCnt="0"/>
      <dgm:spPr/>
    </dgm:pt>
    <dgm:pt modelId="{DE471D1E-242F-4034-8954-6428BB009C4B}" type="pres">
      <dgm:prSet presAssocID="{F61EBF15-019B-438C-B68C-B4612E31CC0C}" presName="desTx" presStyleLbl="revTx" presStyleIdx="3" presStyleCnt="6">
        <dgm:presLayoutVars/>
      </dgm:prSet>
      <dgm:spPr/>
    </dgm:pt>
    <dgm:pt modelId="{779F1858-318E-41C7-8AD7-A5D4355D05C1}" type="pres">
      <dgm:prSet presAssocID="{A98A92BF-DCD5-4251-B036-3FBEC6B41B69}" presName="sibTrans" presStyleCnt="0"/>
      <dgm:spPr/>
    </dgm:pt>
    <dgm:pt modelId="{76FE6FB7-3811-4B9F-9FDE-9B635A622ACE}" type="pres">
      <dgm:prSet presAssocID="{AC3DD7B2-F504-4ED0-881D-38BCED78F141}" presName="compNode" presStyleCnt="0"/>
      <dgm:spPr/>
    </dgm:pt>
    <dgm:pt modelId="{2F3E3A71-FF75-4F04-8DFE-BDFCFE8C234B}" type="pres">
      <dgm:prSet presAssocID="{AC3DD7B2-F504-4ED0-881D-38BCED78F141}"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lamation Mark"/>
        </a:ext>
      </dgm:extLst>
    </dgm:pt>
    <dgm:pt modelId="{9BF643AB-76E6-4D59-B61C-B32B8E1DC828}" type="pres">
      <dgm:prSet presAssocID="{AC3DD7B2-F504-4ED0-881D-38BCED78F141}" presName="iconSpace" presStyleCnt="0"/>
      <dgm:spPr/>
    </dgm:pt>
    <dgm:pt modelId="{DB5E7396-5291-4B51-9705-FAE5A1020A06}" type="pres">
      <dgm:prSet presAssocID="{AC3DD7B2-F504-4ED0-881D-38BCED78F141}" presName="parTx" presStyleLbl="revTx" presStyleIdx="4" presStyleCnt="6">
        <dgm:presLayoutVars>
          <dgm:chMax val="0"/>
          <dgm:chPref val="0"/>
        </dgm:presLayoutVars>
      </dgm:prSet>
      <dgm:spPr/>
    </dgm:pt>
    <dgm:pt modelId="{A78C60BE-FE04-4750-83C8-2234BBC79A41}" type="pres">
      <dgm:prSet presAssocID="{AC3DD7B2-F504-4ED0-881D-38BCED78F141}" presName="txSpace" presStyleCnt="0"/>
      <dgm:spPr/>
    </dgm:pt>
    <dgm:pt modelId="{26196339-BBFE-409B-ABBD-FFA099CFFDE7}" type="pres">
      <dgm:prSet presAssocID="{AC3DD7B2-F504-4ED0-881D-38BCED78F141}" presName="desTx" presStyleLbl="revTx" presStyleIdx="5" presStyleCnt="6">
        <dgm:presLayoutVars/>
      </dgm:prSet>
      <dgm:spPr/>
    </dgm:pt>
  </dgm:ptLst>
  <dgm:cxnLst>
    <dgm:cxn modelId="{A5401A02-EC2A-4C02-A89F-77C284703CEF}" type="presOf" srcId="{AB8950F6-84B9-448F-BB4C-B42D220EE22F}" destId="{23D780B1-9E2F-495C-9900-4399A897ADD0}" srcOrd="0" destOrd="0" presId="urn:microsoft.com/office/officeart/2018/5/layout/CenteredIconLabelDescriptionList"/>
    <dgm:cxn modelId="{98EC1616-A036-43D3-9B94-D503900D2598}" type="presOf" srcId="{2B585FF8-71A0-4886-A2B2-06EE87202AF9}" destId="{26196339-BBFE-409B-ABBD-FFA099CFFDE7}" srcOrd="0" destOrd="0" presId="urn:microsoft.com/office/officeart/2018/5/layout/CenteredIconLabelDescriptionList"/>
    <dgm:cxn modelId="{CCE8D522-C7CC-44AC-A2DB-378EEA12F92D}" type="presOf" srcId="{C46742E3-501A-4D05-B769-00DC1DFB0F5D}" destId="{DE471D1E-242F-4034-8954-6428BB009C4B}" srcOrd="0" destOrd="0" presId="urn:microsoft.com/office/officeart/2018/5/layout/CenteredIconLabelDescriptionList"/>
    <dgm:cxn modelId="{B2AC6D55-2122-4413-B21F-5F7DC4D9CB52}" type="presOf" srcId="{AC3DD7B2-F504-4ED0-881D-38BCED78F141}" destId="{DB5E7396-5291-4B51-9705-FAE5A1020A06}" srcOrd="0" destOrd="0" presId="urn:microsoft.com/office/officeart/2018/5/layout/CenteredIconLabelDescriptionList"/>
    <dgm:cxn modelId="{8A6B2E7B-2504-4882-AC15-697CFED40839}" type="presOf" srcId="{3A878CBD-365A-49C7-957C-B429C55C5031}" destId="{1D412E99-F65D-437D-BCC6-5BAFD83617E9}" srcOrd="0" destOrd="0" presId="urn:microsoft.com/office/officeart/2018/5/layout/CenteredIconLabelDescriptionList"/>
    <dgm:cxn modelId="{DAC3E47F-1EE0-4156-9E37-B738333D76CF}" srcId="{AB8950F6-84B9-448F-BB4C-B42D220EE22F}" destId="{3A878CBD-365A-49C7-957C-B429C55C5031}" srcOrd="0" destOrd="0" parTransId="{0DC5D970-6ED1-4F4F-A941-D4C8CF14832E}" sibTransId="{29977154-568B-4515-83C8-6AA4C19F011B}"/>
    <dgm:cxn modelId="{D9D328A4-BF09-4F31-A017-3D285D1E6D6A}" type="presOf" srcId="{F61EBF15-019B-438C-B68C-B4612E31CC0C}" destId="{1AAAC18D-822A-4E12-8E83-E91D07221E5E}" srcOrd="0" destOrd="0" presId="urn:microsoft.com/office/officeart/2018/5/layout/CenteredIconLabelDescriptionList"/>
    <dgm:cxn modelId="{61E50CB0-2E60-4329-A920-9ED58BF50EB1}" srcId="{AC3DD7B2-F504-4ED0-881D-38BCED78F141}" destId="{2B585FF8-71A0-4886-A2B2-06EE87202AF9}" srcOrd="0" destOrd="0" parTransId="{42FA9003-A1F4-4C8B-BBE3-67B573B829F2}" sibTransId="{2C88D08A-E323-4A1A-A29E-CA38B7FB1418}"/>
    <dgm:cxn modelId="{AFD0A4B3-FC11-4F28-B33C-1ED1B2B94223}" srcId="{AB8950F6-84B9-448F-BB4C-B42D220EE22F}" destId="{F61EBF15-019B-438C-B68C-B4612E31CC0C}" srcOrd="1" destOrd="0" parTransId="{92CAAC05-B5CF-4673-A5C5-521524C4F249}" sibTransId="{A98A92BF-DCD5-4251-B036-3FBEC6B41B69}"/>
    <dgm:cxn modelId="{0E0CAFBA-9276-4CD6-A5EE-58AA60CC245B}" srcId="{F61EBF15-019B-438C-B68C-B4612E31CC0C}" destId="{C46742E3-501A-4D05-B769-00DC1DFB0F5D}" srcOrd="0" destOrd="0" parTransId="{103A11BF-CCB1-42DD-862A-E9E1E7019BD2}" sibTransId="{358C371B-5D62-4395-8156-977CF5B94417}"/>
    <dgm:cxn modelId="{3BC9FFE2-AAEA-467F-804D-73A404230DF7}" type="presOf" srcId="{D515BA33-4C8D-4FAB-9CE6-C8578A3B94C1}" destId="{32700850-9E7D-4B75-9388-EC779B488F70}" srcOrd="0" destOrd="0" presId="urn:microsoft.com/office/officeart/2018/5/layout/CenteredIconLabelDescriptionList"/>
    <dgm:cxn modelId="{28B264F3-9B10-4503-A940-0F968C651011}" srcId="{3A878CBD-365A-49C7-957C-B429C55C5031}" destId="{D515BA33-4C8D-4FAB-9CE6-C8578A3B94C1}" srcOrd="0" destOrd="0" parTransId="{501480BA-F4EB-465A-B25D-6184AA0F895A}" sibTransId="{59A52730-35B3-48DC-8943-5B127C2DBAE2}"/>
    <dgm:cxn modelId="{80C19DFB-0432-46D7-AA3E-B0C40AF94C9D}" srcId="{AB8950F6-84B9-448F-BB4C-B42D220EE22F}" destId="{AC3DD7B2-F504-4ED0-881D-38BCED78F141}" srcOrd="2" destOrd="0" parTransId="{D7D23FD8-3717-4C8E-8C34-04800158FC7F}" sibTransId="{BD626734-63A9-4E18-8E60-597C0C2703B6}"/>
    <dgm:cxn modelId="{C9B78620-7781-44E4-B65E-C3114A0685D7}" type="presParOf" srcId="{23D780B1-9E2F-495C-9900-4399A897ADD0}" destId="{61BD99A1-2D0B-4427-951C-AE0E96F2971B}" srcOrd="0" destOrd="0" presId="urn:microsoft.com/office/officeart/2018/5/layout/CenteredIconLabelDescriptionList"/>
    <dgm:cxn modelId="{F3992A8B-031F-4C9D-BBE3-E2E33D7EFB18}" type="presParOf" srcId="{61BD99A1-2D0B-4427-951C-AE0E96F2971B}" destId="{C0B1DED8-59F4-456F-8A56-95F8A3F36E5E}" srcOrd="0" destOrd="0" presId="urn:microsoft.com/office/officeart/2018/5/layout/CenteredIconLabelDescriptionList"/>
    <dgm:cxn modelId="{6ECD0AD3-417A-413F-A1B6-FBBA976DBD10}" type="presParOf" srcId="{61BD99A1-2D0B-4427-951C-AE0E96F2971B}" destId="{451C0107-2EE1-4697-A697-978DF928A4A2}" srcOrd="1" destOrd="0" presId="urn:microsoft.com/office/officeart/2018/5/layout/CenteredIconLabelDescriptionList"/>
    <dgm:cxn modelId="{E05DAAAE-1793-4335-85BC-8727C19A4112}" type="presParOf" srcId="{61BD99A1-2D0B-4427-951C-AE0E96F2971B}" destId="{1D412E99-F65D-437D-BCC6-5BAFD83617E9}" srcOrd="2" destOrd="0" presId="urn:microsoft.com/office/officeart/2018/5/layout/CenteredIconLabelDescriptionList"/>
    <dgm:cxn modelId="{B63C7F3C-04A4-441F-8AB2-075645E3BB03}" type="presParOf" srcId="{61BD99A1-2D0B-4427-951C-AE0E96F2971B}" destId="{AB504236-B6D6-47B8-82CD-2E91090F7E9C}" srcOrd="3" destOrd="0" presId="urn:microsoft.com/office/officeart/2018/5/layout/CenteredIconLabelDescriptionList"/>
    <dgm:cxn modelId="{AEB57007-8C76-4AC6-920B-77945A2FC5C5}" type="presParOf" srcId="{61BD99A1-2D0B-4427-951C-AE0E96F2971B}" destId="{32700850-9E7D-4B75-9388-EC779B488F70}" srcOrd="4" destOrd="0" presId="urn:microsoft.com/office/officeart/2018/5/layout/CenteredIconLabelDescriptionList"/>
    <dgm:cxn modelId="{E4561519-0F28-4DA4-8A3D-74C929181C5A}" type="presParOf" srcId="{23D780B1-9E2F-495C-9900-4399A897ADD0}" destId="{1B0F2385-639E-432C-A0AA-F6D7E9AB72A5}" srcOrd="1" destOrd="0" presId="urn:microsoft.com/office/officeart/2018/5/layout/CenteredIconLabelDescriptionList"/>
    <dgm:cxn modelId="{E80131CF-0EE0-413C-A7C0-B711A520B586}" type="presParOf" srcId="{23D780B1-9E2F-495C-9900-4399A897ADD0}" destId="{6DA1620C-752C-4620-A327-1F01E1281B05}" srcOrd="2" destOrd="0" presId="urn:microsoft.com/office/officeart/2018/5/layout/CenteredIconLabelDescriptionList"/>
    <dgm:cxn modelId="{1F375BF4-20AC-4289-864B-7DF5C70AB8F2}" type="presParOf" srcId="{6DA1620C-752C-4620-A327-1F01E1281B05}" destId="{0EA8C50D-ED19-4FBA-ABFA-A46480FD5D8F}" srcOrd="0" destOrd="0" presId="urn:microsoft.com/office/officeart/2018/5/layout/CenteredIconLabelDescriptionList"/>
    <dgm:cxn modelId="{0ADB885F-0E8A-46C7-9228-321039887C57}" type="presParOf" srcId="{6DA1620C-752C-4620-A327-1F01E1281B05}" destId="{FD041D37-34E5-4478-8313-5167FDE7C525}" srcOrd="1" destOrd="0" presId="urn:microsoft.com/office/officeart/2018/5/layout/CenteredIconLabelDescriptionList"/>
    <dgm:cxn modelId="{099D9EA2-0142-445E-896E-54EFFBA2DA50}" type="presParOf" srcId="{6DA1620C-752C-4620-A327-1F01E1281B05}" destId="{1AAAC18D-822A-4E12-8E83-E91D07221E5E}" srcOrd="2" destOrd="0" presId="urn:microsoft.com/office/officeart/2018/5/layout/CenteredIconLabelDescriptionList"/>
    <dgm:cxn modelId="{742FB416-D1CE-47DC-82A7-36C7677B1309}" type="presParOf" srcId="{6DA1620C-752C-4620-A327-1F01E1281B05}" destId="{584FC73F-2F3B-4031-AEDC-223B6E15A08B}" srcOrd="3" destOrd="0" presId="urn:microsoft.com/office/officeart/2018/5/layout/CenteredIconLabelDescriptionList"/>
    <dgm:cxn modelId="{43D94A3A-218D-434E-B7F8-A49F0ED54224}" type="presParOf" srcId="{6DA1620C-752C-4620-A327-1F01E1281B05}" destId="{DE471D1E-242F-4034-8954-6428BB009C4B}" srcOrd="4" destOrd="0" presId="urn:microsoft.com/office/officeart/2018/5/layout/CenteredIconLabelDescriptionList"/>
    <dgm:cxn modelId="{8CD85289-8227-41FD-A9A1-EC9153637884}" type="presParOf" srcId="{23D780B1-9E2F-495C-9900-4399A897ADD0}" destId="{779F1858-318E-41C7-8AD7-A5D4355D05C1}" srcOrd="3" destOrd="0" presId="urn:microsoft.com/office/officeart/2018/5/layout/CenteredIconLabelDescriptionList"/>
    <dgm:cxn modelId="{51BCC411-A315-4D4F-99D6-6A452B81578B}" type="presParOf" srcId="{23D780B1-9E2F-495C-9900-4399A897ADD0}" destId="{76FE6FB7-3811-4B9F-9FDE-9B635A622ACE}" srcOrd="4" destOrd="0" presId="urn:microsoft.com/office/officeart/2018/5/layout/CenteredIconLabelDescriptionList"/>
    <dgm:cxn modelId="{2FB6E5C5-6231-44A0-8E46-49D380FA4E06}" type="presParOf" srcId="{76FE6FB7-3811-4B9F-9FDE-9B635A622ACE}" destId="{2F3E3A71-FF75-4F04-8DFE-BDFCFE8C234B}" srcOrd="0" destOrd="0" presId="urn:microsoft.com/office/officeart/2018/5/layout/CenteredIconLabelDescriptionList"/>
    <dgm:cxn modelId="{AFCF5CF1-8D41-413D-AD94-51C0CD988EBD}" type="presParOf" srcId="{76FE6FB7-3811-4B9F-9FDE-9B635A622ACE}" destId="{9BF643AB-76E6-4D59-B61C-B32B8E1DC828}" srcOrd="1" destOrd="0" presId="urn:microsoft.com/office/officeart/2018/5/layout/CenteredIconLabelDescriptionList"/>
    <dgm:cxn modelId="{12B3F06F-BC1D-4D85-87C0-BB4064ABECFD}" type="presParOf" srcId="{76FE6FB7-3811-4B9F-9FDE-9B635A622ACE}" destId="{DB5E7396-5291-4B51-9705-FAE5A1020A06}" srcOrd="2" destOrd="0" presId="urn:microsoft.com/office/officeart/2018/5/layout/CenteredIconLabelDescriptionList"/>
    <dgm:cxn modelId="{5981086F-8420-4B46-9AB0-41A81F15FBF7}" type="presParOf" srcId="{76FE6FB7-3811-4B9F-9FDE-9B635A622ACE}" destId="{A78C60BE-FE04-4750-83C8-2234BBC79A41}" srcOrd="3" destOrd="0" presId="urn:microsoft.com/office/officeart/2018/5/layout/CenteredIconLabelDescriptionList"/>
    <dgm:cxn modelId="{0EEFBEC4-8FC9-468A-8E73-9B9A151DB27A}" type="presParOf" srcId="{76FE6FB7-3811-4B9F-9FDE-9B635A622ACE}" destId="{26196339-BBFE-409B-ABBD-FFA099CFFDE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086C07-B862-44B2-B82B-39621DEF0A39}"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cs-CZ"/>
        </a:p>
      </dgm:t>
    </dgm:pt>
    <dgm:pt modelId="{274B01B1-EA6B-4922-9D80-76DBAA7D67C4}">
      <dgm:prSet/>
      <dgm:spPr/>
      <dgm:t>
        <a:bodyPr/>
        <a:lstStyle/>
        <a:p>
          <a:pPr rtl="0"/>
          <a:r>
            <a:rPr lang="cs-CZ" b="1" dirty="0"/>
            <a:t>Nepřihlíží se k ujednání</a:t>
          </a:r>
          <a:r>
            <a:rPr lang="cs-CZ" dirty="0"/>
            <a:t> (§ </a:t>
          </a:r>
          <a:r>
            <a:rPr lang="cs-CZ" dirty="0">
              <a:effectLst/>
            </a:rPr>
            <a:t>2898 OZ) </a:t>
          </a:r>
          <a:endParaRPr lang="cs-CZ" dirty="0"/>
        </a:p>
      </dgm:t>
    </dgm:pt>
    <dgm:pt modelId="{ED781613-FBC1-42DA-854B-7A4A242D7B72}" type="parTrans" cxnId="{28C9CCD3-A271-45B8-A856-A28DA865EB51}">
      <dgm:prSet/>
      <dgm:spPr/>
      <dgm:t>
        <a:bodyPr/>
        <a:lstStyle/>
        <a:p>
          <a:endParaRPr lang="cs-CZ"/>
        </a:p>
      </dgm:t>
    </dgm:pt>
    <dgm:pt modelId="{28708FB5-E636-4CC0-82A7-8DB567D2BF72}" type="sibTrans" cxnId="{28C9CCD3-A271-45B8-A856-A28DA865EB51}">
      <dgm:prSet/>
      <dgm:spPr/>
      <dgm:t>
        <a:bodyPr/>
        <a:lstStyle/>
        <a:p>
          <a:endParaRPr lang="cs-CZ"/>
        </a:p>
      </dgm:t>
    </dgm:pt>
    <dgm:pt modelId="{FF87537B-D1D7-45CE-8655-E8CC54881E56}">
      <dgm:prSet/>
      <dgm:spPr/>
      <dgm:t>
        <a:bodyPr/>
        <a:lstStyle/>
        <a:p>
          <a:pPr rtl="0"/>
          <a:r>
            <a:rPr lang="cs-CZ"/>
            <a:t>které předem vylučuje nebo omezuje povinnost k náhradě újmy způsobené člověku na jeho přirozených právech, </a:t>
          </a:r>
        </a:p>
      </dgm:t>
    </dgm:pt>
    <dgm:pt modelId="{3BE4D877-B0EA-41D6-B9CE-2AE7ACF236D8}" type="parTrans" cxnId="{6DDD011B-E3A1-4427-9DAD-9856980F3C65}">
      <dgm:prSet/>
      <dgm:spPr/>
      <dgm:t>
        <a:bodyPr/>
        <a:lstStyle/>
        <a:p>
          <a:endParaRPr lang="cs-CZ"/>
        </a:p>
      </dgm:t>
    </dgm:pt>
    <dgm:pt modelId="{31BA1136-0BF6-49D1-A6CD-8E1EBCB8767B}" type="sibTrans" cxnId="{6DDD011B-E3A1-4427-9DAD-9856980F3C65}">
      <dgm:prSet/>
      <dgm:spPr/>
      <dgm:t>
        <a:bodyPr/>
        <a:lstStyle/>
        <a:p>
          <a:endParaRPr lang="cs-CZ"/>
        </a:p>
      </dgm:t>
    </dgm:pt>
    <dgm:pt modelId="{1D4C63A5-86B1-462C-968A-1C73C2ACDD21}">
      <dgm:prSet/>
      <dgm:spPr/>
      <dgm:t>
        <a:bodyPr/>
        <a:lstStyle/>
        <a:p>
          <a:pPr rtl="0"/>
          <a:r>
            <a:rPr lang="cs-CZ" dirty="0"/>
            <a:t>způsobené úmyslně nebo z hrubé nedbalosti; </a:t>
          </a:r>
        </a:p>
      </dgm:t>
    </dgm:pt>
    <dgm:pt modelId="{7AA8C7C6-5299-445E-80B7-77B059B02322}" type="parTrans" cxnId="{8FFA45CB-F0EB-4CBA-AA71-268BA93C58D0}">
      <dgm:prSet/>
      <dgm:spPr/>
      <dgm:t>
        <a:bodyPr/>
        <a:lstStyle/>
        <a:p>
          <a:endParaRPr lang="cs-CZ"/>
        </a:p>
      </dgm:t>
    </dgm:pt>
    <dgm:pt modelId="{90C13C02-3555-4EC4-9015-5AD4AA261E68}" type="sibTrans" cxnId="{8FFA45CB-F0EB-4CBA-AA71-268BA93C58D0}">
      <dgm:prSet/>
      <dgm:spPr/>
      <dgm:t>
        <a:bodyPr/>
        <a:lstStyle/>
        <a:p>
          <a:endParaRPr lang="cs-CZ"/>
        </a:p>
      </dgm:t>
    </dgm:pt>
    <dgm:pt modelId="{D00F8A82-D366-4B38-95C6-B64CB7863EB7}">
      <dgm:prSet/>
      <dgm:spPr/>
      <dgm:t>
        <a:bodyPr/>
        <a:lstStyle/>
        <a:p>
          <a:pPr rtl="0"/>
          <a:r>
            <a:rPr lang="cs-CZ" dirty="0"/>
            <a:t>předem vylučuje nebo omezuje právo slabší strany na náhradu jakékoli újmy. </a:t>
          </a:r>
        </a:p>
      </dgm:t>
    </dgm:pt>
    <dgm:pt modelId="{21773D49-0F5D-49DE-842D-3FDB4D7A2BB9}" type="parTrans" cxnId="{C67002A4-90EF-4A72-A92A-305CA79F950C}">
      <dgm:prSet/>
      <dgm:spPr/>
      <dgm:t>
        <a:bodyPr/>
        <a:lstStyle/>
        <a:p>
          <a:endParaRPr lang="cs-CZ"/>
        </a:p>
      </dgm:t>
    </dgm:pt>
    <dgm:pt modelId="{03476EF4-2A6F-419D-9B18-DF1C311C5ED2}" type="sibTrans" cxnId="{C67002A4-90EF-4A72-A92A-305CA79F950C}">
      <dgm:prSet/>
      <dgm:spPr/>
      <dgm:t>
        <a:bodyPr/>
        <a:lstStyle/>
        <a:p>
          <a:endParaRPr lang="cs-CZ"/>
        </a:p>
      </dgm:t>
    </dgm:pt>
    <dgm:pt modelId="{F33B72E7-E262-446D-9BB1-6A7552828C1A}" type="pres">
      <dgm:prSet presAssocID="{9E086C07-B862-44B2-B82B-39621DEF0A39}" presName="linear" presStyleCnt="0">
        <dgm:presLayoutVars>
          <dgm:animLvl val="lvl"/>
          <dgm:resizeHandles val="exact"/>
        </dgm:presLayoutVars>
      </dgm:prSet>
      <dgm:spPr/>
    </dgm:pt>
    <dgm:pt modelId="{3832A6E7-4E93-47A5-8B8C-6478F9C21BDF}" type="pres">
      <dgm:prSet presAssocID="{274B01B1-EA6B-4922-9D80-76DBAA7D67C4}" presName="parentText" presStyleLbl="node1" presStyleIdx="0" presStyleCnt="1">
        <dgm:presLayoutVars>
          <dgm:chMax val="0"/>
          <dgm:bulletEnabled val="1"/>
        </dgm:presLayoutVars>
      </dgm:prSet>
      <dgm:spPr/>
    </dgm:pt>
    <dgm:pt modelId="{B95DA92E-1B2A-4FEE-BB00-34E74F30ACB5}" type="pres">
      <dgm:prSet presAssocID="{274B01B1-EA6B-4922-9D80-76DBAA7D67C4}" presName="childText" presStyleLbl="revTx" presStyleIdx="0" presStyleCnt="1">
        <dgm:presLayoutVars>
          <dgm:bulletEnabled val="1"/>
        </dgm:presLayoutVars>
      </dgm:prSet>
      <dgm:spPr/>
    </dgm:pt>
  </dgm:ptLst>
  <dgm:cxnLst>
    <dgm:cxn modelId="{6DDD011B-E3A1-4427-9DAD-9856980F3C65}" srcId="{274B01B1-EA6B-4922-9D80-76DBAA7D67C4}" destId="{FF87537B-D1D7-45CE-8655-E8CC54881E56}" srcOrd="0" destOrd="0" parTransId="{3BE4D877-B0EA-41D6-B9CE-2AE7ACF236D8}" sibTransId="{31BA1136-0BF6-49D1-A6CD-8E1EBCB8767B}"/>
    <dgm:cxn modelId="{2B0B375E-D4FB-4DAC-81F5-6DFAD7190FAE}" type="presOf" srcId="{FF87537B-D1D7-45CE-8655-E8CC54881E56}" destId="{B95DA92E-1B2A-4FEE-BB00-34E74F30ACB5}" srcOrd="0" destOrd="0" presId="urn:microsoft.com/office/officeart/2005/8/layout/vList2"/>
    <dgm:cxn modelId="{6AEB9B6F-1B87-4D74-9873-3BB8AB6A9910}" type="presOf" srcId="{D00F8A82-D366-4B38-95C6-B64CB7863EB7}" destId="{B95DA92E-1B2A-4FEE-BB00-34E74F30ACB5}" srcOrd="0" destOrd="2" presId="urn:microsoft.com/office/officeart/2005/8/layout/vList2"/>
    <dgm:cxn modelId="{AD6DA39A-FCC0-4C4B-BDA8-E047F0000D8D}" type="presOf" srcId="{9E086C07-B862-44B2-B82B-39621DEF0A39}" destId="{F33B72E7-E262-446D-9BB1-6A7552828C1A}" srcOrd="0" destOrd="0" presId="urn:microsoft.com/office/officeart/2005/8/layout/vList2"/>
    <dgm:cxn modelId="{C67002A4-90EF-4A72-A92A-305CA79F950C}" srcId="{274B01B1-EA6B-4922-9D80-76DBAA7D67C4}" destId="{D00F8A82-D366-4B38-95C6-B64CB7863EB7}" srcOrd="2" destOrd="0" parTransId="{21773D49-0F5D-49DE-842D-3FDB4D7A2BB9}" sibTransId="{03476EF4-2A6F-419D-9B18-DF1C311C5ED2}"/>
    <dgm:cxn modelId="{36851EBE-30D2-4318-AA1A-ECC055D3D922}" type="presOf" srcId="{274B01B1-EA6B-4922-9D80-76DBAA7D67C4}" destId="{3832A6E7-4E93-47A5-8B8C-6478F9C21BDF}" srcOrd="0" destOrd="0" presId="urn:microsoft.com/office/officeart/2005/8/layout/vList2"/>
    <dgm:cxn modelId="{8FFA45CB-F0EB-4CBA-AA71-268BA93C58D0}" srcId="{274B01B1-EA6B-4922-9D80-76DBAA7D67C4}" destId="{1D4C63A5-86B1-462C-968A-1C73C2ACDD21}" srcOrd="1" destOrd="0" parTransId="{7AA8C7C6-5299-445E-80B7-77B059B02322}" sibTransId="{90C13C02-3555-4EC4-9015-5AD4AA261E68}"/>
    <dgm:cxn modelId="{28C9CCD3-A271-45B8-A856-A28DA865EB51}" srcId="{9E086C07-B862-44B2-B82B-39621DEF0A39}" destId="{274B01B1-EA6B-4922-9D80-76DBAA7D67C4}" srcOrd="0" destOrd="0" parTransId="{ED781613-FBC1-42DA-854B-7A4A242D7B72}" sibTransId="{28708FB5-E636-4CC0-82A7-8DB567D2BF72}"/>
    <dgm:cxn modelId="{5C4957F4-08EE-4B02-833D-7A7AFFD8A4E6}" type="presOf" srcId="{1D4C63A5-86B1-462C-968A-1C73C2ACDD21}" destId="{B95DA92E-1B2A-4FEE-BB00-34E74F30ACB5}" srcOrd="0" destOrd="1" presId="urn:microsoft.com/office/officeart/2005/8/layout/vList2"/>
    <dgm:cxn modelId="{2B5E2B26-31BC-4260-B190-4113FE3ECFA6}" type="presParOf" srcId="{F33B72E7-E262-446D-9BB1-6A7552828C1A}" destId="{3832A6E7-4E93-47A5-8B8C-6478F9C21BDF}" srcOrd="0" destOrd="0" presId="urn:microsoft.com/office/officeart/2005/8/layout/vList2"/>
    <dgm:cxn modelId="{567594EF-7B28-4E99-B69B-F7477B3AE737}" type="presParOf" srcId="{F33B72E7-E262-446D-9BB1-6A7552828C1A}" destId="{B95DA92E-1B2A-4FEE-BB00-34E74F30AC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0B1766-620A-4DBA-AAC0-CC78C860E9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A5AD757-ED8D-48F9-80BF-2B1C63EF3A51}">
      <dgm:prSet/>
      <dgm:spPr/>
      <dgm:t>
        <a:bodyPr/>
        <a:lstStyle/>
        <a:p>
          <a:pPr rtl="0"/>
          <a:r>
            <a:rPr lang="cs-CZ" b="1"/>
            <a:t>Trestný čin</a:t>
          </a:r>
          <a:endParaRPr lang="cs-CZ"/>
        </a:p>
      </dgm:t>
    </dgm:pt>
    <dgm:pt modelId="{84E2D4D0-5C50-46B6-BFFD-1CC7F5600CFA}" type="parTrans" cxnId="{F31820EC-DF4E-44D2-90D7-0AFC566DC7C8}">
      <dgm:prSet/>
      <dgm:spPr/>
      <dgm:t>
        <a:bodyPr/>
        <a:lstStyle/>
        <a:p>
          <a:endParaRPr lang="cs-CZ"/>
        </a:p>
      </dgm:t>
    </dgm:pt>
    <dgm:pt modelId="{CDB358D2-0D89-4FB8-BF31-715C118C6C0C}" type="sibTrans" cxnId="{F31820EC-DF4E-44D2-90D7-0AFC566DC7C8}">
      <dgm:prSet/>
      <dgm:spPr/>
      <dgm:t>
        <a:bodyPr/>
        <a:lstStyle/>
        <a:p>
          <a:endParaRPr lang="cs-CZ"/>
        </a:p>
      </dgm:t>
    </dgm:pt>
    <dgm:pt modelId="{D132975E-F18F-4B17-AF2C-E624B552C64F}">
      <dgm:prSet/>
      <dgm:spPr/>
      <dgm:t>
        <a:bodyPr/>
        <a:lstStyle/>
        <a:p>
          <a:pPr rtl="0"/>
          <a:r>
            <a:rPr lang="cs-CZ"/>
            <a:t>protiprávní čin, který trestní zákon označuje za trestný a který vykazuje znaky uvedené v takovém zákoně</a:t>
          </a:r>
        </a:p>
      </dgm:t>
    </dgm:pt>
    <dgm:pt modelId="{BB453A90-7005-4457-B6A9-4D186357CBD0}" type="parTrans" cxnId="{46DA3F17-2F90-4DD8-873E-8B061164CCEE}">
      <dgm:prSet/>
      <dgm:spPr/>
      <dgm:t>
        <a:bodyPr/>
        <a:lstStyle/>
        <a:p>
          <a:endParaRPr lang="cs-CZ"/>
        </a:p>
      </dgm:t>
    </dgm:pt>
    <dgm:pt modelId="{AF6624A7-983A-40A5-91FB-32A95F105394}" type="sibTrans" cxnId="{46DA3F17-2F90-4DD8-873E-8B061164CCEE}">
      <dgm:prSet/>
      <dgm:spPr/>
      <dgm:t>
        <a:bodyPr/>
        <a:lstStyle/>
        <a:p>
          <a:endParaRPr lang="cs-CZ"/>
        </a:p>
      </dgm:t>
    </dgm:pt>
    <dgm:pt modelId="{1F987458-E25D-4201-BAEF-9CAEF635D814}">
      <dgm:prSet/>
      <dgm:spPr/>
      <dgm:t>
        <a:bodyPr/>
        <a:lstStyle/>
        <a:p>
          <a:pPr rtl="0"/>
          <a:r>
            <a:rPr lang="cs-CZ" b="1"/>
            <a:t>Znaky skutkové podstaty TČ</a:t>
          </a:r>
          <a:endParaRPr lang="cs-CZ"/>
        </a:p>
      </dgm:t>
    </dgm:pt>
    <dgm:pt modelId="{C35E2A45-6F94-4428-92C6-F764D54F6328}" type="parTrans" cxnId="{20432673-A7DE-44FB-9CD4-ED2DB81C0928}">
      <dgm:prSet/>
      <dgm:spPr/>
      <dgm:t>
        <a:bodyPr/>
        <a:lstStyle/>
        <a:p>
          <a:endParaRPr lang="cs-CZ"/>
        </a:p>
      </dgm:t>
    </dgm:pt>
    <dgm:pt modelId="{0055838A-CA6D-4866-8735-C1AAD5B9CE1C}" type="sibTrans" cxnId="{20432673-A7DE-44FB-9CD4-ED2DB81C0928}">
      <dgm:prSet/>
      <dgm:spPr/>
      <dgm:t>
        <a:bodyPr/>
        <a:lstStyle/>
        <a:p>
          <a:endParaRPr lang="cs-CZ"/>
        </a:p>
      </dgm:t>
    </dgm:pt>
    <dgm:pt modelId="{E9D83E83-015C-438B-91D8-397052DAB825}">
      <dgm:prSet/>
      <dgm:spPr/>
      <dgm:t>
        <a:bodyPr/>
        <a:lstStyle/>
        <a:p>
          <a:pPr rtl="0"/>
          <a:r>
            <a:rPr lang="cs-CZ" i="1"/>
            <a:t>subjekt</a:t>
          </a:r>
          <a:r>
            <a:rPr lang="cs-CZ"/>
            <a:t> (pachatel), </a:t>
          </a:r>
          <a:r>
            <a:rPr lang="cs-CZ" i="1"/>
            <a:t>subjektivní stránka</a:t>
          </a:r>
          <a:r>
            <a:rPr lang="cs-CZ"/>
            <a:t> (zavinění - úmysl přímý/nepřímý, nedbalost vědomá/nevědomá), </a:t>
          </a:r>
          <a:r>
            <a:rPr lang="cs-CZ" i="1"/>
            <a:t>objekt</a:t>
          </a:r>
          <a:r>
            <a:rPr lang="cs-CZ"/>
            <a:t> (zákonem chráněný zájem) a </a:t>
          </a:r>
          <a:r>
            <a:rPr lang="cs-CZ" i="1"/>
            <a:t>objektivní stránka</a:t>
          </a:r>
          <a:r>
            <a:rPr lang="cs-CZ"/>
            <a:t> (jednání, následek a kauzální nexus)</a:t>
          </a:r>
        </a:p>
      </dgm:t>
    </dgm:pt>
    <dgm:pt modelId="{3F6AF0A7-4D4C-442F-B1E3-93EDBB9ED808}" type="parTrans" cxnId="{E821EF46-02AD-4822-8106-47576343A0B7}">
      <dgm:prSet/>
      <dgm:spPr/>
      <dgm:t>
        <a:bodyPr/>
        <a:lstStyle/>
        <a:p>
          <a:endParaRPr lang="cs-CZ"/>
        </a:p>
      </dgm:t>
    </dgm:pt>
    <dgm:pt modelId="{435811C6-51DF-4D57-B33F-62E28FA25DC1}" type="sibTrans" cxnId="{E821EF46-02AD-4822-8106-47576343A0B7}">
      <dgm:prSet/>
      <dgm:spPr/>
      <dgm:t>
        <a:bodyPr/>
        <a:lstStyle/>
        <a:p>
          <a:endParaRPr lang="cs-CZ"/>
        </a:p>
      </dgm:t>
    </dgm:pt>
    <dgm:pt modelId="{D0BDEEC7-927A-44FD-861E-F7FAA1FA7C0A}">
      <dgm:prSet/>
      <dgm:spPr/>
      <dgm:t>
        <a:bodyPr/>
        <a:lstStyle/>
        <a:p>
          <a:pPr rtl="0"/>
          <a:r>
            <a:rPr lang="cs-CZ" b="1"/>
            <a:t>Předpoklady trestní odpovědnosti</a:t>
          </a:r>
          <a:endParaRPr lang="cs-CZ"/>
        </a:p>
      </dgm:t>
    </dgm:pt>
    <dgm:pt modelId="{C6BD466C-D461-4B97-B914-F3B0F82BDDA1}" type="parTrans" cxnId="{E8341238-CA11-451F-BC65-67079471C251}">
      <dgm:prSet/>
      <dgm:spPr/>
      <dgm:t>
        <a:bodyPr/>
        <a:lstStyle/>
        <a:p>
          <a:endParaRPr lang="cs-CZ"/>
        </a:p>
      </dgm:t>
    </dgm:pt>
    <dgm:pt modelId="{460ED5E7-57A2-437F-9BC0-2141EE33CF3C}" type="sibTrans" cxnId="{E8341238-CA11-451F-BC65-67079471C251}">
      <dgm:prSet/>
      <dgm:spPr/>
      <dgm:t>
        <a:bodyPr/>
        <a:lstStyle/>
        <a:p>
          <a:endParaRPr lang="cs-CZ"/>
        </a:p>
      </dgm:t>
    </dgm:pt>
    <dgm:pt modelId="{FE9E8C52-FED0-4EB9-A042-E7A264278400}">
      <dgm:prSet/>
      <dgm:spPr/>
      <dgm:t>
        <a:bodyPr/>
        <a:lstStyle/>
        <a:p>
          <a:pPr rtl="0"/>
          <a:r>
            <a:rPr lang="cs-CZ"/>
            <a:t>protiprávní jednání, škodlivý následek a jeho příčinná souvislost s protiprávním jednáním, zavinění (úmyslné zavinění, nestanoví-li trestní zákon výslovně, že postačí nedbalost)</a:t>
          </a:r>
        </a:p>
      </dgm:t>
    </dgm:pt>
    <dgm:pt modelId="{6F1A2286-2E83-4B33-A4C9-863DFD2A0B8C}" type="parTrans" cxnId="{5CAA04EE-3AF0-4FEC-A9AF-9BE708F693B1}">
      <dgm:prSet/>
      <dgm:spPr/>
      <dgm:t>
        <a:bodyPr/>
        <a:lstStyle/>
        <a:p>
          <a:endParaRPr lang="cs-CZ"/>
        </a:p>
      </dgm:t>
    </dgm:pt>
    <dgm:pt modelId="{491AE7DE-A34B-4A6E-BBDE-CF01708FEBB4}" type="sibTrans" cxnId="{5CAA04EE-3AF0-4FEC-A9AF-9BE708F693B1}">
      <dgm:prSet/>
      <dgm:spPr/>
      <dgm:t>
        <a:bodyPr/>
        <a:lstStyle/>
        <a:p>
          <a:endParaRPr lang="cs-CZ"/>
        </a:p>
      </dgm:t>
    </dgm:pt>
    <dgm:pt modelId="{4BFCBEFA-661A-4C5B-8DF0-375D817D2E07}">
      <dgm:prSet/>
      <dgm:spPr/>
      <dgm:t>
        <a:bodyPr/>
        <a:lstStyle/>
        <a:p>
          <a:pPr rtl="0"/>
          <a:r>
            <a:rPr lang="cs-CZ" b="1"/>
            <a:t>Specifika ve zdravotnictví</a:t>
          </a:r>
          <a:endParaRPr lang="cs-CZ"/>
        </a:p>
      </dgm:t>
    </dgm:pt>
    <dgm:pt modelId="{11828F65-A0E9-468C-82F8-7297E366106A}" type="parTrans" cxnId="{360B24A6-4BB6-4665-A263-8F265B04903E}">
      <dgm:prSet/>
      <dgm:spPr/>
      <dgm:t>
        <a:bodyPr/>
        <a:lstStyle/>
        <a:p>
          <a:endParaRPr lang="cs-CZ"/>
        </a:p>
      </dgm:t>
    </dgm:pt>
    <dgm:pt modelId="{724C8201-9EE7-496D-A565-74D332090992}" type="sibTrans" cxnId="{360B24A6-4BB6-4665-A263-8F265B04903E}">
      <dgm:prSet/>
      <dgm:spPr/>
      <dgm:t>
        <a:bodyPr/>
        <a:lstStyle/>
        <a:p>
          <a:endParaRPr lang="cs-CZ"/>
        </a:p>
      </dgm:t>
    </dgm:pt>
    <dgm:pt modelId="{7F2CE699-A6E7-4AC4-B734-794B31F2A946}">
      <dgm:prSet/>
      <dgm:spPr/>
      <dgm:t>
        <a:bodyPr/>
        <a:lstStyle/>
        <a:p>
          <a:pPr rtl="0"/>
          <a:r>
            <a:rPr lang="cs-CZ"/>
            <a:t>jednání musí být v rozporu s povinnostmi poskytovat účelnou a hodnotovou péči lege artis – hodnotí se příklad o příkladu na základě znaleckých posudků</a:t>
          </a:r>
        </a:p>
      </dgm:t>
    </dgm:pt>
    <dgm:pt modelId="{F9F15209-B278-47C0-A477-5A1647E7BB20}" type="parTrans" cxnId="{8FA97AF9-C161-48C1-BF91-8973F3CA7B37}">
      <dgm:prSet/>
      <dgm:spPr/>
      <dgm:t>
        <a:bodyPr/>
        <a:lstStyle/>
        <a:p>
          <a:endParaRPr lang="cs-CZ"/>
        </a:p>
      </dgm:t>
    </dgm:pt>
    <dgm:pt modelId="{6FFED2E8-AA0E-4D05-9FF9-A4D25CC0BCB3}" type="sibTrans" cxnId="{8FA97AF9-C161-48C1-BF91-8973F3CA7B37}">
      <dgm:prSet/>
      <dgm:spPr/>
      <dgm:t>
        <a:bodyPr/>
        <a:lstStyle/>
        <a:p>
          <a:endParaRPr lang="cs-CZ"/>
        </a:p>
      </dgm:t>
    </dgm:pt>
    <dgm:pt modelId="{033A6262-787A-4D2D-88C2-6F4233914D7E}" type="pres">
      <dgm:prSet presAssocID="{3E0B1766-620A-4DBA-AAC0-CC78C860E9C4}" presName="linear" presStyleCnt="0">
        <dgm:presLayoutVars>
          <dgm:animLvl val="lvl"/>
          <dgm:resizeHandles val="exact"/>
        </dgm:presLayoutVars>
      </dgm:prSet>
      <dgm:spPr/>
    </dgm:pt>
    <dgm:pt modelId="{4BDF60E7-0C2C-4110-AD83-D773B10AC068}" type="pres">
      <dgm:prSet presAssocID="{BA5AD757-ED8D-48F9-80BF-2B1C63EF3A51}" presName="parentText" presStyleLbl="node1" presStyleIdx="0" presStyleCnt="4">
        <dgm:presLayoutVars>
          <dgm:chMax val="0"/>
          <dgm:bulletEnabled val="1"/>
        </dgm:presLayoutVars>
      </dgm:prSet>
      <dgm:spPr/>
    </dgm:pt>
    <dgm:pt modelId="{27294C76-B38B-4853-A3BC-0230297B6B4F}" type="pres">
      <dgm:prSet presAssocID="{BA5AD757-ED8D-48F9-80BF-2B1C63EF3A51}" presName="childText" presStyleLbl="revTx" presStyleIdx="0" presStyleCnt="4">
        <dgm:presLayoutVars>
          <dgm:bulletEnabled val="1"/>
        </dgm:presLayoutVars>
      </dgm:prSet>
      <dgm:spPr/>
    </dgm:pt>
    <dgm:pt modelId="{E7E03D3B-7B1A-40A4-A6CD-88CC85B6D4F4}" type="pres">
      <dgm:prSet presAssocID="{1F987458-E25D-4201-BAEF-9CAEF635D814}" presName="parentText" presStyleLbl="node1" presStyleIdx="1" presStyleCnt="4">
        <dgm:presLayoutVars>
          <dgm:chMax val="0"/>
          <dgm:bulletEnabled val="1"/>
        </dgm:presLayoutVars>
      </dgm:prSet>
      <dgm:spPr/>
    </dgm:pt>
    <dgm:pt modelId="{4FE6C768-A94F-442A-ADA5-5855C3E4B26E}" type="pres">
      <dgm:prSet presAssocID="{1F987458-E25D-4201-BAEF-9CAEF635D814}" presName="childText" presStyleLbl="revTx" presStyleIdx="1" presStyleCnt="4">
        <dgm:presLayoutVars>
          <dgm:bulletEnabled val="1"/>
        </dgm:presLayoutVars>
      </dgm:prSet>
      <dgm:spPr/>
    </dgm:pt>
    <dgm:pt modelId="{531C5F34-7CEC-480A-A8A5-018A318BDB5E}" type="pres">
      <dgm:prSet presAssocID="{D0BDEEC7-927A-44FD-861E-F7FAA1FA7C0A}" presName="parentText" presStyleLbl="node1" presStyleIdx="2" presStyleCnt="4">
        <dgm:presLayoutVars>
          <dgm:chMax val="0"/>
          <dgm:bulletEnabled val="1"/>
        </dgm:presLayoutVars>
      </dgm:prSet>
      <dgm:spPr/>
    </dgm:pt>
    <dgm:pt modelId="{57CD3AEA-F667-45AE-B7E1-C58F2FD3D7DF}" type="pres">
      <dgm:prSet presAssocID="{D0BDEEC7-927A-44FD-861E-F7FAA1FA7C0A}" presName="childText" presStyleLbl="revTx" presStyleIdx="2" presStyleCnt="4">
        <dgm:presLayoutVars>
          <dgm:bulletEnabled val="1"/>
        </dgm:presLayoutVars>
      </dgm:prSet>
      <dgm:spPr/>
    </dgm:pt>
    <dgm:pt modelId="{2470CA33-ECF8-4771-9543-81132A0757BC}" type="pres">
      <dgm:prSet presAssocID="{4BFCBEFA-661A-4C5B-8DF0-375D817D2E07}" presName="parentText" presStyleLbl="node1" presStyleIdx="3" presStyleCnt="4">
        <dgm:presLayoutVars>
          <dgm:chMax val="0"/>
          <dgm:bulletEnabled val="1"/>
        </dgm:presLayoutVars>
      </dgm:prSet>
      <dgm:spPr/>
    </dgm:pt>
    <dgm:pt modelId="{32C9A795-E1EC-481E-BD71-B499F4A80155}" type="pres">
      <dgm:prSet presAssocID="{4BFCBEFA-661A-4C5B-8DF0-375D817D2E07}" presName="childText" presStyleLbl="revTx" presStyleIdx="3" presStyleCnt="4">
        <dgm:presLayoutVars>
          <dgm:bulletEnabled val="1"/>
        </dgm:presLayoutVars>
      </dgm:prSet>
      <dgm:spPr/>
    </dgm:pt>
  </dgm:ptLst>
  <dgm:cxnLst>
    <dgm:cxn modelId="{46DA3F17-2F90-4DD8-873E-8B061164CCEE}" srcId="{BA5AD757-ED8D-48F9-80BF-2B1C63EF3A51}" destId="{D132975E-F18F-4B17-AF2C-E624B552C64F}" srcOrd="0" destOrd="0" parTransId="{BB453A90-7005-4457-B6A9-4D186357CBD0}" sibTransId="{AF6624A7-983A-40A5-91FB-32A95F105394}"/>
    <dgm:cxn modelId="{7703861E-0B58-4802-9E45-8BE104EA6A54}" type="presOf" srcId="{1F987458-E25D-4201-BAEF-9CAEF635D814}" destId="{E7E03D3B-7B1A-40A4-A6CD-88CC85B6D4F4}" srcOrd="0" destOrd="0" presId="urn:microsoft.com/office/officeart/2005/8/layout/vList2"/>
    <dgm:cxn modelId="{E8341238-CA11-451F-BC65-67079471C251}" srcId="{3E0B1766-620A-4DBA-AAC0-CC78C860E9C4}" destId="{D0BDEEC7-927A-44FD-861E-F7FAA1FA7C0A}" srcOrd="2" destOrd="0" parTransId="{C6BD466C-D461-4B97-B914-F3B0F82BDDA1}" sibTransId="{460ED5E7-57A2-437F-9BC0-2141EE33CF3C}"/>
    <dgm:cxn modelId="{6C6C1263-366E-4C1F-BBE2-6455CC720E4D}" type="presOf" srcId="{3E0B1766-620A-4DBA-AAC0-CC78C860E9C4}" destId="{033A6262-787A-4D2D-88C2-6F4233914D7E}" srcOrd="0" destOrd="0" presId="urn:microsoft.com/office/officeart/2005/8/layout/vList2"/>
    <dgm:cxn modelId="{E821EF46-02AD-4822-8106-47576343A0B7}" srcId="{1F987458-E25D-4201-BAEF-9CAEF635D814}" destId="{E9D83E83-015C-438B-91D8-397052DAB825}" srcOrd="0" destOrd="0" parTransId="{3F6AF0A7-4D4C-442F-B1E3-93EDBB9ED808}" sibTransId="{435811C6-51DF-4D57-B33F-62E28FA25DC1}"/>
    <dgm:cxn modelId="{2BB98D4C-E366-4A51-9661-808333B6B37E}" type="presOf" srcId="{E9D83E83-015C-438B-91D8-397052DAB825}" destId="{4FE6C768-A94F-442A-ADA5-5855C3E4B26E}" srcOrd="0" destOrd="0" presId="urn:microsoft.com/office/officeart/2005/8/layout/vList2"/>
    <dgm:cxn modelId="{20432673-A7DE-44FB-9CD4-ED2DB81C0928}" srcId="{3E0B1766-620A-4DBA-AAC0-CC78C860E9C4}" destId="{1F987458-E25D-4201-BAEF-9CAEF635D814}" srcOrd="1" destOrd="0" parTransId="{C35E2A45-6F94-4428-92C6-F764D54F6328}" sibTransId="{0055838A-CA6D-4866-8735-C1AAD5B9CE1C}"/>
    <dgm:cxn modelId="{DFDD027E-716A-43B9-B7FB-CC67A679AF2E}" type="presOf" srcId="{FE9E8C52-FED0-4EB9-A042-E7A264278400}" destId="{57CD3AEA-F667-45AE-B7E1-C58F2FD3D7DF}" srcOrd="0" destOrd="0" presId="urn:microsoft.com/office/officeart/2005/8/layout/vList2"/>
    <dgm:cxn modelId="{D06037A4-AD43-427F-8413-320D4B226D7B}" type="presOf" srcId="{BA5AD757-ED8D-48F9-80BF-2B1C63EF3A51}" destId="{4BDF60E7-0C2C-4110-AD83-D773B10AC068}" srcOrd="0" destOrd="0" presId="urn:microsoft.com/office/officeart/2005/8/layout/vList2"/>
    <dgm:cxn modelId="{360B24A6-4BB6-4665-A263-8F265B04903E}" srcId="{3E0B1766-620A-4DBA-AAC0-CC78C860E9C4}" destId="{4BFCBEFA-661A-4C5B-8DF0-375D817D2E07}" srcOrd="3" destOrd="0" parTransId="{11828F65-A0E9-468C-82F8-7297E366106A}" sibTransId="{724C8201-9EE7-496D-A565-74D332090992}"/>
    <dgm:cxn modelId="{A1BA5CE6-6531-410C-B793-088A3EFB4F3C}" type="presOf" srcId="{4BFCBEFA-661A-4C5B-8DF0-375D817D2E07}" destId="{2470CA33-ECF8-4771-9543-81132A0757BC}" srcOrd="0" destOrd="0" presId="urn:microsoft.com/office/officeart/2005/8/layout/vList2"/>
    <dgm:cxn modelId="{F31820EC-DF4E-44D2-90D7-0AFC566DC7C8}" srcId="{3E0B1766-620A-4DBA-AAC0-CC78C860E9C4}" destId="{BA5AD757-ED8D-48F9-80BF-2B1C63EF3A51}" srcOrd="0" destOrd="0" parTransId="{84E2D4D0-5C50-46B6-BFFD-1CC7F5600CFA}" sibTransId="{CDB358D2-0D89-4FB8-BF31-715C118C6C0C}"/>
    <dgm:cxn modelId="{5CAA04EE-3AF0-4FEC-A9AF-9BE708F693B1}" srcId="{D0BDEEC7-927A-44FD-861E-F7FAA1FA7C0A}" destId="{FE9E8C52-FED0-4EB9-A042-E7A264278400}" srcOrd="0" destOrd="0" parTransId="{6F1A2286-2E83-4B33-A4C9-863DFD2A0B8C}" sibTransId="{491AE7DE-A34B-4A6E-BBDE-CF01708FEBB4}"/>
    <dgm:cxn modelId="{5EE3CAF0-2842-43D2-9EA9-DCA0C42A0D42}" type="presOf" srcId="{D0BDEEC7-927A-44FD-861E-F7FAA1FA7C0A}" destId="{531C5F34-7CEC-480A-A8A5-018A318BDB5E}" srcOrd="0" destOrd="0" presId="urn:microsoft.com/office/officeart/2005/8/layout/vList2"/>
    <dgm:cxn modelId="{BBEF87F3-292D-47F0-B853-8E1F986B37BB}" type="presOf" srcId="{D132975E-F18F-4B17-AF2C-E624B552C64F}" destId="{27294C76-B38B-4853-A3BC-0230297B6B4F}" srcOrd="0" destOrd="0" presId="urn:microsoft.com/office/officeart/2005/8/layout/vList2"/>
    <dgm:cxn modelId="{8FA97AF9-C161-48C1-BF91-8973F3CA7B37}" srcId="{4BFCBEFA-661A-4C5B-8DF0-375D817D2E07}" destId="{7F2CE699-A6E7-4AC4-B734-794B31F2A946}" srcOrd="0" destOrd="0" parTransId="{F9F15209-B278-47C0-A477-5A1647E7BB20}" sibTransId="{6FFED2E8-AA0E-4D05-9FF9-A4D25CC0BCB3}"/>
    <dgm:cxn modelId="{D3BF40FC-AEAF-466F-BE12-BFF1B9364B36}" type="presOf" srcId="{7F2CE699-A6E7-4AC4-B734-794B31F2A946}" destId="{32C9A795-E1EC-481E-BD71-B499F4A80155}" srcOrd="0" destOrd="0" presId="urn:microsoft.com/office/officeart/2005/8/layout/vList2"/>
    <dgm:cxn modelId="{ACAFDCE2-37EB-4D67-8C6F-2C99B4C9F6EB}" type="presParOf" srcId="{033A6262-787A-4D2D-88C2-6F4233914D7E}" destId="{4BDF60E7-0C2C-4110-AD83-D773B10AC068}" srcOrd="0" destOrd="0" presId="urn:microsoft.com/office/officeart/2005/8/layout/vList2"/>
    <dgm:cxn modelId="{C5E4A5D5-2000-4333-B7FF-184E4F753C0A}" type="presParOf" srcId="{033A6262-787A-4D2D-88C2-6F4233914D7E}" destId="{27294C76-B38B-4853-A3BC-0230297B6B4F}" srcOrd="1" destOrd="0" presId="urn:microsoft.com/office/officeart/2005/8/layout/vList2"/>
    <dgm:cxn modelId="{6EFCA3C4-07AD-4A45-B871-AC056C157429}" type="presParOf" srcId="{033A6262-787A-4D2D-88C2-6F4233914D7E}" destId="{E7E03D3B-7B1A-40A4-A6CD-88CC85B6D4F4}" srcOrd="2" destOrd="0" presId="urn:microsoft.com/office/officeart/2005/8/layout/vList2"/>
    <dgm:cxn modelId="{489DF295-989A-43D6-97F8-D7CBBB500BDD}" type="presParOf" srcId="{033A6262-787A-4D2D-88C2-6F4233914D7E}" destId="{4FE6C768-A94F-442A-ADA5-5855C3E4B26E}" srcOrd="3" destOrd="0" presId="urn:microsoft.com/office/officeart/2005/8/layout/vList2"/>
    <dgm:cxn modelId="{F8E47970-91ED-4EF4-8C68-4CD70DB9BC7A}" type="presParOf" srcId="{033A6262-787A-4D2D-88C2-6F4233914D7E}" destId="{531C5F34-7CEC-480A-A8A5-018A318BDB5E}" srcOrd="4" destOrd="0" presId="urn:microsoft.com/office/officeart/2005/8/layout/vList2"/>
    <dgm:cxn modelId="{4E6FA9C5-BC61-4FC0-AEC2-2BC2AB086F50}" type="presParOf" srcId="{033A6262-787A-4D2D-88C2-6F4233914D7E}" destId="{57CD3AEA-F667-45AE-B7E1-C58F2FD3D7DF}" srcOrd="5" destOrd="0" presId="urn:microsoft.com/office/officeart/2005/8/layout/vList2"/>
    <dgm:cxn modelId="{1807994F-AC26-4B32-85EE-2CC31CEEF94F}" type="presParOf" srcId="{033A6262-787A-4D2D-88C2-6F4233914D7E}" destId="{2470CA33-ECF8-4771-9543-81132A0757BC}" srcOrd="6" destOrd="0" presId="urn:microsoft.com/office/officeart/2005/8/layout/vList2"/>
    <dgm:cxn modelId="{95C655AC-5D8A-40FD-90DD-04B714E2219C}" type="presParOf" srcId="{033A6262-787A-4D2D-88C2-6F4233914D7E}" destId="{32C9A795-E1EC-481E-BD71-B499F4A8015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72C3AE-54D2-4A64-98CF-A95926F1BB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5700D0F-1DEC-41EC-AAD7-5ED9F8F3D1B2}">
      <dgm:prSet/>
      <dgm:spPr/>
      <dgm:t>
        <a:bodyPr/>
        <a:lstStyle/>
        <a:p>
          <a:pPr rtl="0"/>
          <a:r>
            <a:rPr lang="cs-CZ"/>
            <a:t>Ohrožení pod vlivem návykové látky</a:t>
          </a:r>
        </a:p>
      </dgm:t>
    </dgm:pt>
    <dgm:pt modelId="{CB08F05D-4E27-4056-82B5-43CA2E5A2F65}" type="parTrans" cxnId="{78D0E771-7790-43D2-ADFA-619CE8B84C74}">
      <dgm:prSet/>
      <dgm:spPr/>
      <dgm:t>
        <a:bodyPr/>
        <a:lstStyle/>
        <a:p>
          <a:endParaRPr lang="cs-CZ"/>
        </a:p>
      </dgm:t>
    </dgm:pt>
    <dgm:pt modelId="{FB39D4AA-71B6-434E-B0AC-23418D96AC7D}" type="sibTrans" cxnId="{78D0E771-7790-43D2-ADFA-619CE8B84C74}">
      <dgm:prSet/>
      <dgm:spPr/>
      <dgm:t>
        <a:bodyPr/>
        <a:lstStyle/>
        <a:p>
          <a:endParaRPr lang="cs-CZ"/>
        </a:p>
      </dgm:t>
    </dgm:pt>
    <dgm:pt modelId="{AC658EDD-1D4A-4048-8C96-5278FE7C5E50}">
      <dgm:prSet/>
      <dgm:spPr/>
      <dgm:t>
        <a:bodyPr/>
        <a:lstStyle/>
        <a:p>
          <a:pPr rtl="0"/>
          <a:r>
            <a:rPr lang="cs-CZ" dirty="0"/>
            <a:t>Kdo vykonává ve stavu vylučujícím způsobilost, který si přivodil vlivem návykové látky, zaměstnání nebo jinou činnost, při kterých by mohl ohrozit život nebo zdraví lidí nebo způsobit značnou škodu na majetku, bude potrestán odnětím svobody až na jeden rok, peněžitým trestem nebo zákazem činnosti.</a:t>
          </a:r>
        </a:p>
      </dgm:t>
    </dgm:pt>
    <dgm:pt modelId="{DFFF2E14-C835-447A-A095-9D9352D96FAC}" type="parTrans" cxnId="{8F0A98AC-67F4-4D44-A94B-CD6A71D43557}">
      <dgm:prSet/>
      <dgm:spPr/>
      <dgm:t>
        <a:bodyPr/>
        <a:lstStyle/>
        <a:p>
          <a:endParaRPr lang="cs-CZ"/>
        </a:p>
      </dgm:t>
    </dgm:pt>
    <dgm:pt modelId="{5E6A5BA9-595E-433E-92B6-45DC2B033027}" type="sibTrans" cxnId="{8F0A98AC-67F4-4D44-A94B-CD6A71D43557}">
      <dgm:prSet/>
      <dgm:spPr/>
      <dgm:t>
        <a:bodyPr/>
        <a:lstStyle/>
        <a:p>
          <a:endParaRPr lang="cs-CZ"/>
        </a:p>
      </dgm:t>
    </dgm:pt>
    <dgm:pt modelId="{DE8CB3B8-2FD5-471D-82F6-701507A8AFF6}">
      <dgm:prSet/>
      <dgm:spPr/>
      <dgm:t>
        <a:bodyPr/>
        <a:lstStyle/>
        <a:p>
          <a:pPr rtl="0"/>
          <a:r>
            <a:rPr lang="cs-CZ" dirty="0"/>
            <a:t>Odnětím svobody na šest měsíců až tři léta, peněžitým trestem nebo zákazem činnosti bude pachatel potrestán,</a:t>
          </a:r>
        </a:p>
      </dgm:t>
    </dgm:pt>
    <dgm:pt modelId="{371E36B4-C073-4EDA-A8E0-7A3C23652043}" type="parTrans" cxnId="{F02EC9C4-B943-49E7-8EAF-14E1EF4856AE}">
      <dgm:prSet/>
      <dgm:spPr/>
      <dgm:t>
        <a:bodyPr/>
        <a:lstStyle/>
        <a:p>
          <a:endParaRPr lang="cs-CZ"/>
        </a:p>
      </dgm:t>
    </dgm:pt>
    <dgm:pt modelId="{7032E7D9-55AA-463E-9E97-ECE7659EB154}" type="sibTrans" cxnId="{F02EC9C4-B943-49E7-8EAF-14E1EF4856AE}">
      <dgm:prSet/>
      <dgm:spPr/>
      <dgm:t>
        <a:bodyPr/>
        <a:lstStyle/>
        <a:p>
          <a:endParaRPr lang="cs-CZ"/>
        </a:p>
      </dgm:t>
    </dgm:pt>
    <dgm:pt modelId="{E95CE84D-C9AE-4037-B16B-B2820E346D12}">
      <dgm:prSet/>
      <dgm:spPr/>
      <dgm:t>
        <a:bodyPr/>
        <a:lstStyle/>
        <a:p>
          <a:pPr rtl="0"/>
          <a:r>
            <a:rPr lang="cs-CZ" dirty="0"/>
            <a:t>způsobí-li činem uvedeným v odstavci 1 havárii, dopravní nebo jinou nehodu, jinému ublížení na zdraví nebo větší škodu na cizím majetku nebo jiný závažný následek,</a:t>
          </a:r>
        </a:p>
      </dgm:t>
    </dgm:pt>
    <dgm:pt modelId="{1BF215B1-1832-45D4-ABE1-704B58C20A6C}" type="parTrans" cxnId="{E8397FF3-51EB-4626-A4B2-22132BADC912}">
      <dgm:prSet/>
      <dgm:spPr/>
      <dgm:t>
        <a:bodyPr/>
        <a:lstStyle/>
        <a:p>
          <a:endParaRPr lang="cs-CZ"/>
        </a:p>
      </dgm:t>
    </dgm:pt>
    <dgm:pt modelId="{98C274AB-6F03-4F41-B1E8-89EA8DE90F1A}" type="sibTrans" cxnId="{E8397FF3-51EB-4626-A4B2-22132BADC912}">
      <dgm:prSet/>
      <dgm:spPr/>
      <dgm:t>
        <a:bodyPr/>
        <a:lstStyle/>
        <a:p>
          <a:endParaRPr lang="cs-CZ"/>
        </a:p>
      </dgm:t>
    </dgm:pt>
    <dgm:pt modelId="{61EBF460-3F79-4FE6-BB9A-9110DB67CDE9}">
      <dgm:prSet/>
      <dgm:spPr/>
      <dgm:t>
        <a:bodyPr/>
        <a:lstStyle/>
        <a:p>
          <a:pPr rtl="0"/>
          <a:r>
            <a:rPr lang="cs-CZ" dirty="0"/>
            <a:t>spáchá-li takový čin při výkonu zaměstnání nebo jiné činnosti, při kterých je vliv návykové látky zvlášť nebezpečný, zejména řídí-li hromadný dopravní prostředek, nebo</a:t>
          </a:r>
        </a:p>
      </dgm:t>
    </dgm:pt>
    <dgm:pt modelId="{63180A91-D952-46F2-BA00-230E635683F5}" type="parTrans" cxnId="{193F147C-22A3-4840-BD99-F7D66D77EFBF}">
      <dgm:prSet/>
      <dgm:spPr/>
      <dgm:t>
        <a:bodyPr/>
        <a:lstStyle/>
        <a:p>
          <a:endParaRPr lang="cs-CZ"/>
        </a:p>
      </dgm:t>
    </dgm:pt>
    <dgm:pt modelId="{4DE695B8-6570-4D1A-A426-01942F92A349}" type="sibTrans" cxnId="{193F147C-22A3-4840-BD99-F7D66D77EFBF}">
      <dgm:prSet/>
      <dgm:spPr/>
      <dgm:t>
        <a:bodyPr/>
        <a:lstStyle/>
        <a:p>
          <a:endParaRPr lang="cs-CZ"/>
        </a:p>
      </dgm:t>
    </dgm:pt>
    <dgm:pt modelId="{D73F6DC6-DA2B-4513-BA63-D76189D1F0D1}">
      <dgm:prSet/>
      <dgm:spPr/>
      <dgm:t>
        <a:bodyPr/>
        <a:lstStyle/>
        <a:p>
          <a:pPr rtl="0"/>
          <a:r>
            <a:rPr lang="cs-CZ" dirty="0"/>
            <a:t>byl-li za takový čin v posledních dvou letech odsouzen nebo z výkonu trestu odnětí svobody uloženého za takový čin propuštěn.</a:t>
          </a:r>
        </a:p>
      </dgm:t>
    </dgm:pt>
    <dgm:pt modelId="{80274153-3BCB-44B2-9E72-849D8E4FCCEE}" type="parTrans" cxnId="{27F4838D-82DE-4F1E-8D72-D9CD64247F05}">
      <dgm:prSet/>
      <dgm:spPr/>
      <dgm:t>
        <a:bodyPr/>
        <a:lstStyle/>
        <a:p>
          <a:endParaRPr lang="cs-CZ"/>
        </a:p>
      </dgm:t>
    </dgm:pt>
    <dgm:pt modelId="{0EB94228-85FF-491D-81F5-A3BCF7A339DE}" type="sibTrans" cxnId="{27F4838D-82DE-4F1E-8D72-D9CD64247F05}">
      <dgm:prSet/>
      <dgm:spPr/>
      <dgm:t>
        <a:bodyPr/>
        <a:lstStyle/>
        <a:p>
          <a:endParaRPr lang="cs-CZ"/>
        </a:p>
      </dgm:t>
    </dgm:pt>
    <dgm:pt modelId="{C018B7C0-2C11-45DD-AD24-BCF74AB51110}">
      <dgm:prSet/>
      <dgm:spPr/>
      <dgm:t>
        <a:bodyPr/>
        <a:lstStyle/>
        <a:p>
          <a:pPr rtl="0"/>
          <a:r>
            <a:rPr lang="cs-CZ"/>
            <a:t>Neoprávněné přechovávání omamné a psychotropní látky a jedu</a:t>
          </a:r>
        </a:p>
      </dgm:t>
    </dgm:pt>
    <dgm:pt modelId="{022D608B-BF39-4593-BCB2-4F4FA0CC830D}" type="parTrans" cxnId="{7A776090-DC76-42C3-A09A-A9D96BCAA0C1}">
      <dgm:prSet/>
      <dgm:spPr/>
      <dgm:t>
        <a:bodyPr/>
        <a:lstStyle/>
        <a:p>
          <a:endParaRPr lang="cs-CZ"/>
        </a:p>
      </dgm:t>
    </dgm:pt>
    <dgm:pt modelId="{44F9FB43-706A-4A27-B9F7-C51B56E3F597}" type="sibTrans" cxnId="{7A776090-DC76-42C3-A09A-A9D96BCAA0C1}">
      <dgm:prSet/>
      <dgm:spPr/>
      <dgm:t>
        <a:bodyPr/>
        <a:lstStyle/>
        <a:p>
          <a:endParaRPr lang="cs-CZ"/>
        </a:p>
      </dgm:t>
    </dgm:pt>
    <dgm:pt modelId="{72CE988E-EFAA-43D9-8BB5-58CC46B01218}" type="pres">
      <dgm:prSet presAssocID="{1A72C3AE-54D2-4A64-98CF-A95926F1BB73}" presName="linear" presStyleCnt="0">
        <dgm:presLayoutVars>
          <dgm:animLvl val="lvl"/>
          <dgm:resizeHandles val="exact"/>
        </dgm:presLayoutVars>
      </dgm:prSet>
      <dgm:spPr/>
    </dgm:pt>
    <dgm:pt modelId="{0EB37F05-BE42-477F-B52D-46E2E2247198}" type="pres">
      <dgm:prSet presAssocID="{25700D0F-1DEC-41EC-AAD7-5ED9F8F3D1B2}" presName="parentText" presStyleLbl="node1" presStyleIdx="0" presStyleCnt="2">
        <dgm:presLayoutVars>
          <dgm:chMax val="0"/>
          <dgm:bulletEnabled val="1"/>
        </dgm:presLayoutVars>
      </dgm:prSet>
      <dgm:spPr/>
    </dgm:pt>
    <dgm:pt modelId="{24B3B342-7CDD-4FCF-B07C-E034D652B7CF}" type="pres">
      <dgm:prSet presAssocID="{25700D0F-1DEC-41EC-AAD7-5ED9F8F3D1B2}" presName="childText" presStyleLbl="revTx" presStyleIdx="0" presStyleCnt="1">
        <dgm:presLayoutVars>
          <dgm:bulletEnabled val="1"/>
        </dgm:presLayoutVars>
      </dgm:prSet>
      <dgm:spPr/>
    </dgm:pt>
    <dgm:pt modelId="{7BF57C69-7B28-4991-960D-E85E2044BC15}" type="pres">
      <dgm:prSet presAssocID="{C018B7C0-2C11-45DD-AD24-BCF74AB51110}" presName="parentText" presStyleLbl="node1" presStyleIdx="1" presStyleCnt="2">
        <dgm:presLayoutVars>
          <dgm:chMax val="0"/>
          <dgm:bulletEnabled val="1"/>
        </dgm:presLayoutVars>
      </dgm:prSet>
      <dgm:spPr/>
    </dgm:pt>
  </dgm:ptLst>
  <dgm:cxnLst>
    <dgm:cxn modelId="{831CFA19-E5CB-4216-A1C6-39F6BEA2275E}" type="presOf" srcId="{61EBF460-3F79-4FE6-BB9A-9110DB67CDE9}" destId="{24B3B342-7CDD-4FCF-B07C-E034D652B7CF}" srcOrd="0" destOrd="3" presId="urn:microsoft.com/office/officeart/2005/8/layout/vList2"/>
    <dgm:cxn modelId="{1E69F834-E12B-4315-BC26-1A63623A4DBA}" type="presOf" srcId="{C018B7C0-2C11-45DD-AD24-BCF74AB51110}" destId="{7BF57C69-7B28-4991-960D-E85E2044BC15}" srcOrd="0" destOrd="0" presId="urn:microsoft.com/office/officeart/2005/8/layout/vList2"/>
    <dgm:cxn modelId="{B4DA463C-ABAC-47DA-A4B5-CD537CF14EBE}" type="presOf" srcId="{25700D0F-1DEC-41EC-AAD7-5ED9F8F3D1B2}" destId="{0EB37F05-BE42-477F-B52D-46E2E2247198}" srcOrd="0" destOrd="0" presId="urn:microsoft.com/office/officeart/2005/8/layout/vList2"/>
    <dgm:cxn modelId="{78D0E771-7790-43D2-ADFA-619CE8B84C74}" srcId="{1A72C3AE-54D2-4A64-98CF-A95926F1BB73}" destId="{25700D0F-1DEC-41EC-AAD7-5ED9F8F3D1B2}" srcOrd="0" destOrd="0" parTransId="{CB08F05D-4E27-4056-82B5-43CA2E5A2F65}" sibTransId="{FB39D4AA-71B6-434E-B0AC-23418D96AC7D}"/>
    <dgm:cxn modelId="{CE744E59-34AF-4F50-95A1-FED71B065797}" type="presOf" srcId="{DE8CB3B8-2FD5-471D-82F6-701507A8AFF6}" destId="{24B3B342-7CDD-4FCF-B07C-E034D652B7CF}" srcOrd="0" destOrd="1" presId="urn:microsoft.com/office/officeart/2005/8/layout/vList2"/>
    <dgm:cxn modelId="{193F147C-22A3-4840-BD99-F7D66D77EFBF}" srcId="{DE8CB3B8-2FD5-471D-82F6-701507A8AFF6}" destId="{61EBF460-3F79-4FE6-BB9A-9110DB67CDE9}" srcOrd="1" destOrd="0" parTransId="{63180A91-D952-46F2-BA00-230E635683F5}" sibTransId="{4DE695B8-6570-4D1A-A426-01942F92A349}"/>
    <dgm:cxn modelId="{27F4838D-82DE-4F1E-8D72-D9CD64247F05}" srcId="{DE8CB3B8-2FD5-471D-82F6-701507A8AFF6}" destId="{D73F6DC6-DA2B-4513-BA63-D76189D1F0D1}" srcOrd="2" destOrd="0" parTransId="{80274153-3BCB-44B2-9E72-849D8E4FCCEE}" sibTransId="{0EB94228-85FF-491D-81F5-A3BCF7A339DE}"/>
    <dgm:cxn modelId="{7A776090-DC76-42C3-A09A-A9D96BCAA0C1}" srcId="{1A72C3AE-54D2-4A64-98CF-A95926F1BB73}" destId="{C018B7C0-2C11-45DD-AD24-BCF74AB51110}" srcOrd="1" destOrd="0" parTransId="{022D608B-BF39-4593-BCB2-4F4FA0CC830D}" sibTransId="{44F9FB43-706A-4A27-B9F7-C51B56E3F597}"/>
    <dgm:cxn modelId="{8F0A98AC-67F4-4D44-A94B-CD6A71D43557}" srcId="{25700D0F-1DEC-41EC-AAD7-5ED9F8F3D1B2}" destId="{AC658EDD-1D4A-4048-8C96-5278FE7C5E50}" srcOrd="0" destOrd="0" parTransId="{DFFF2E14-C835-447A-A095-9D9352D96FAC}" sibTransId="{5E6A5BA9-595E-433E-92B6-45DC2B033027}"/>
    <dgm:cxn modelId="{21AE1DBB-375A-4827-93DE-9D2D160FB28A}" type="presOf" srcId="{E95CE84D-C9AE-4037-B16B-B2820E346D12}" destId="{24B3B342-7CDD-4FCF-B07C-E034D652B7CF}" srcOrd="0" destOrd="2" presId="urn:microsoft.com/office/officeart/2005/8/layout/vList2"/>
    <dgm:cxn modelId="{090043BD-FC15-4886-8356-4980781E482B}" type="presOf" srcId="{1A72C3AE-54D2-4A64-98CF-A95926F1BB73}" destId="{72CE988E-EFAA-43D9-8BB5-58CC46B01218}" srcOrd="0" destOrd="0" presId="urn:microsoft.com/office/officeart/2005/8/layout/vList2"/>
    <dgm:cxn modelId="{F02EC9C4-B943-49E7-8EAF-14E1EF4856AE}" srcId="{25700D0F-1DEC-41EC-AAD7-5ED9F8F3D1B2}" destId="{DE8CB3B8-2FD5-471D-82F6-701507A8AFF6}" srcOrd="1" destOrd="0" parTransId="{371E36B4-C073-4EDA-A8E0-7A3C23652043}" sibTransId="{7032E7D9-55AA-463E-9E97-ECE7659EB154}"/>
    <dgm:cxn modelId="{E8397FF3-51EB-4626-A4B2-22132BADC912}" srcId="{DE8CB3B8-2FD5-471D-82F6-701507A8AFF6}" destId="{E95CE84D-C9AE-4037-B16B-B2820E346D12}" srcOrd="0" destOrd="0" parTransId="{1BF215B1-1832-45D4-ABE1-704B58C20A6C}" sibTransId="{98C274AB-6F03-4F41-B1E8-89EA8DE90F1A}"/>
    <dgm:cxn modelId="{0BAFB3FB-0721-4092-8DB3-330FA38C1508}" type="presOf" srcId="{D73F6DC6-DA2B-4513-BA63-D76189D1F0D1}" destId="{24B3B342-7CDD-4FCF-B07C-E034D652B7CF}" srcOrd="0" destOrd="4" presId="urn:microsoft.com/office/officeart/2005/8/layout/vList2"/>
    <dgm:cxn modelId="{F2A651FC-AA45-480E-BB9A-D118A5AED7BF}" type="presOf" srcId="{AC658EDD-1D4A-4048-8C96-5278FE7C5E50}" destId="{24B3B342-7CDD-4FCF-B07C-E034D652B7CF}" srcOrd="0" destOrd="0" presId="urn:microsoft.com/office/officeart/2005/8/layout/vList2"/>
    <dgm:cxn modelId="{354074CC-6C6B-4E38-9B2F-D3AE902DC5C0}" type="presParOf" srcId="{72CE988E-EFAA-43D9-8BB5-58CC46B01218}" destId="{0EB37F05-BE42-477F-B52D-46E2E2247198}" srcOrd="0" destOrd="0" presId="urn:microsoft.com/office/officeart/2005/8/layout/vList2"/>
    <dgm:cxn modelId="{758AA4C9-AF31-4288-8448-836F75C38696}" type="presParOf" srcId="{72CE988E-EFAA-43D9-8BB5-58CC46B01218}" destId="{24B3B342-7CDD-4FCF-B07C-E034D652B7CF}" srcOrd="1" destOrd="0" presId="urn:microsoft.com/office/officeart/2005/8/layout/vList2"/>
    <dgm:cxn modelId="{5AF0619C-BD7B-4453-8EA9-CA470579B307}" type="presParOf" srcId="{72CE988E-EFAA-43D9-8BB5-58CC46B01218}" destId="{7BF57C69-7B28-4991-960D-E85E2044BC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90BBE-6B0A-4266-9D41-2DC78A31CEB7}" type="doc">
      <dgm:prSet loTypeId="urn:microsoft.com/office/officeart/2005/8/layout/hProcess9" loCatId="process" qsTypeId="urn:microsoft.com/office/officeart/2005/8/quickstyle/simple1" qsCatId="simple" csTypeId="urn:microsoft.com/office/officeart/2005/8/colors/accent1_2" csCatId="accent1" phldr="1"/>
      <dgm:spPr/>
    </dgm:pt>
    <dgm:pt modelId="{AA52914C-F5B7-4950-A0E8-DC654D6E8695}">
      <dgm:prSet phldrT="[Text]"/>
      <dgm:spPr/>
      <dgm:t>
        <a:bodyPr/>
        <a:lstStyle/>
        <a:p>
          <a:r>
            <a:rPr lang="cs-CZ" dirty="0"/>
            <a:t>Porušení právní povinnosti</a:t>
          </a:r>
        </a:p>
      </dgm:t>
    </dgm:pt>
    <dgm:pt modelId="{808EB0A6-35F2-4783-B849-1DB80341C372}" type="parTrans" cxnId="{79781423-FBB2-422B-938B-0CF8F3E06D8C}">
      <dgm:prSet/>
      <dgm:spPr/>
      <dgm:t>
        <a:bodyPr/>
        <a:lstStyle/>
        <a:p>
          <a:endParaRPr lang="cs-CZ"/>
        </a:p>
      </dgm:t>
    </dgm:pt>
    <dgm:pt modelId="{FA3BB066-69D3-4F6D-A382-E6F71B5BDE47}" type="sibTrans" cxnId="{79781423-FBB2-422B-938B-0CF8F3E06D8C}">
      <dgm:prSet/>
      <dgm:spPr/>
      <dgm:t>
        <a:bodyPr/>
        <a:lstStyle/>
        <a:p>
          <a:endParaRPr lang="cs-CZ"/>
        </a:p>
      </dgm:t>
    </dgm:pt>
    <dgm:pt modelId="{1E060B74-FB64-46EB-A398-97EF8CA3095E}">
      <dgm:prSet phldrT="[Text]"/>
      <dgm:spPr/>
      <dgm:t>
        <a:bodyPr/>
        <a:lstStyle/>
        <a:p>
          <a:r>
            <a:rPr lang="cs-CZ" dirty="0"/>
            <a:t>Příčinná souvislost</a:t>
          </a:r>
        </a:p>
      </dgm:t>
    </dgm:pt>
    <dgm:pt modelId="{E0109667-A599-411B-9467-ED503F57D5FE}" type="parTrans" cxnId="{C55D0099-B8B6-45AC-AE3C-C9A4D6EBF539}">
      <dgm:prSet/>
      <dgm:spPr/>
      <dgm:t>
        <a:bodyPr/>
        <a:lstStyle/>
        <a:p>
          <a:endParaRPr lang="cs-CZ"/>
        </a:p>
      </dgm:t>
    </dgm:pt>
    <dgm:pt modelId="{A0C8037F-067E-473D-93D9-F32439FFACE4}" type="sibTrans" cxnId="{C55D0099-B8B6-45AC-AE3C-C9A4D6EBF539}">
      <dgm:prSet/>
      <dgm:spPr/>
      <dgm:t>
        <a:bodyPr/>
        <a:lstStyle/>
        <a:p>
          <a:endParaRPr lang="cs-CZ"/>
        </a:p>
      </dgm:t>
    </dgm:pt>
    <dgm:pt modelId="{A858845D-40A6-409A-89BC-C063217903BF}">
      <dgm:prSet phldrT="[Text]"/>
      <dgm:spPr/>
      <dgm:t>
        <a:bodyPr/>
        <a:lstStyle/>
        <a:p>
          <a:r>
            <a:rPr lang="cs-CZ" dirty="0"/>
            <a:t>Škoda/porušení právem chráněného zájmu </a:t>
          </a:r>
        </a:p>
      </dgm:t>
    </dgm:pt>
    <dgm:pt modelId="{62885FD0-0501-48E1-8C59-64EE2E25F723}" type="parTrans" cxnId="{A60BB0EC-9F18-4BEB-AF18-DDB989192D06}">
      <dgm:prSet/>
      <dgm:spPr/>
      <dgm:t>
        <a:bodyPr/>
        <a:lstStyle/>
        <a:p>
          <a:endParaRPr lang="cs-CZ"/>
        </a:p>
      </dgm:t>
    </dgm:pt>
    <dgm:pt modelId="{6AEF39AD-C98D-492A-AB60-384BFC71706B}" type="sibTrans" cxnId="{A60BB0EC-9F18-4BEB-AF18-DDB989192D06}">
      <dgm:prSet/>
      <dgm:spPr/>
      <dgm:t>
        <a:bodyPr/>
        <a:lstStyle/>
        <a:p>
          <a:endParaRPr lang="cs-CZ"/>
        </a:p>
      </dgm:t>
    </dgm:pt>
    <dgm:pt modelId="{795866D1-F8EB-4B85-A1B4-4A576D365D29}" type="pres">
      <dgm:prSet presAssocID="{74A90BBE-6B0A-4266-9D41-2DC78A31CEB7}" presName="CompostProcess" presStyleCnt="0">
        <dgm:presLayoutVars>
          <dgm:dir/>
          <dgm:resizeHandles val="exact"/>
        </dgm:presLayoutVars>
      </dgm:prSet>
      <dgm:spPr/>
    </dgm:pt>
    <dgm:pt modelId="{1E24CFFF-5560-4C99-B2DE-2BF82B4A48F8}" type="pres">
      <dgm:prSet presAssocID="{74A90BBE-6B0A-4266-9D41-2DC78A31CEB7}" presName="arrow" presStyleLbl="bgShp" presStyleIdx="0" presStyleCnt="1"/>
      <dgm:spPr/>
    </dgm:pt>
    <dgm:pt modelId="{F9CA8E16-8F54-44B0-9434-DF8DAA383076}" type="pres">
      <dgm:prSet presAssocID="{74A90BBE-6B0A-4266-9D41-2DC78A31CEB7}" presName="linearProcess" presStyleCnt="0"/>
      <dgm:spPr/>
    </dgm:pt>
    <dgm:pt modelId="{40EF2D1B-605B-4017-B23F-B4C04BD07358}" type="pres">
      <dgm:prSet presAssocID="{AA52914C-F5B7-4950-A0E8-DC654D6E8695}" presName="textNode" presStyleLbl="node1" presStyleIdx="0" presStyleCnt="3">
        <dgm:presLayoutVars>
          <dgm:bulletEnabled val="1"/>
        </dgm:presLayoutVars>
      </dgm:prSet>
      <dgm:spPr/>
    </dgm:pt>
    <dgm:pt modelId="{B355A0EB-AA44-4725-B9F5-15AF57B5505C}" type="pres">
      <dgm:prSet presAssocID="{FA3BB066-69D3-4F6D-A382-E6F71B5BDE47}" presName="sibTrans" presStyleCnt="0"/>
      <dgm:spPr/>
    </dgm:pt>
    <dgm:pt modelId="{0B6DEE88-26D3-4E3C-87B5-AACEE19339F2}" type="pres">
      <dgm:prSet presAssocID="{1E060B74-FB64-46EB-A398-97EF8CA3095E}" presName="textNode" presStyleLbl="node1" presStyleIdx="1" presStyleCnt="3">
        <dgm:presLayoutVars>
          <dgm:bulletEnabled val="1"/>
        </dgm:presLayoutVars>
      </dgm:prSet>
      <dgm:spPr/>
    </dgm:pt>
    <dgm:pt modelId="{01295893-1B91-43FE-B11B-EF322006D9AC}" type="pres">
      <dgm:prSet presAssocID="{A0C8037F-067E-473D-93D9-F32439FFACE4}" presName="sibTrans" presStyleCnt="0"/>
      <dgm:spPr/>
    </dgm:pt>
    <dgm:pt modelId="{8BC8222D-62E4-4BB0-897C-BE098E1E161B}" type="pres">
      <dgm:prSet presAssocID="{A858845D-40A6-409A-89BC-C063217903BF}" presName="textNode" presStyleLbl="node1" presStyleIdx="2" presStyleCnt="3">
        <dgm:presLayoutVars>
          <dgm:bulletEnabled val="1"/>
        </dgm:presLayoutVars>
      </dgm:prSet>
      <dgm:spPr/>
    </dgm:pt>
  </dgm:ptLst>
  <dgm:cxnLst>
    <dgm:cxn modelId="{79781423-FBB2-422B-938B-0CF8F3E06D8C}" srcId="{74A90BBE-6B0A-4266-9D41-2DC78A31CEB7}" destId="{AA52914C-F5B7-4950-A0E8-DC654D6E8695}" srcOrd="0" destOrd="0" parTransId="{808EB0A6-35F2-4783-B849-1DB80341C372}" sibTransId="{FA3BB066-69D3-4F6D-A382-E6F71B5BDE47}"/>
    <dgm:cxn modelId="{CAB9A740-F417-4B45-8618-6DAF162AEAA9}" type="presOf" srcId="{AA52914C-F5B7-4950-A0E8-DC654D6E8695}" destId="{40EF2D1B-605B-4017-B23F-B4C04BD07358}" srcOrd="0" destOrd="0" presId="urn:microsoft.com/office/officeart/2005/8/layout/hProcess9"/>
    <dgm:cxn modelId="{A3A5387C-2DED-476F-9396-BFFD95A1C095}" type="presOf" srcId="{74A90BBE-6B0A-4266-9D41-2DC78A31CEB7}" destId="{795866D1-F8EB-4B85-A1B4-4A576D365D29}" srcOrd="0" destOrd="0" presId="urn:microsoft.com/office/officeart/2005/8/layout/hProcess9"/>
    <dgm:cxn modelId="{2B1F6C80-DE7C-47B4-A048-B24B0465BFC1}" type="presOf" srcId="{1E060B74-FB64-46EB-A398-97EF8CA3095E}" destId="{0B6DEE88-26D3-4E3C-87B5-AACEE19339F2}" srcOrd="0" destOrd="0" presId="urn:microsoft.com/office/officeart/2005/8/layout/hProcess9"/>
    <dgm:cxn modelId="{C55D0099-B8B6-45AC-AE3C-C9A4D6EBF539}" srcId="{74A90BBE-6B0A-4266-9D41-2DC78A31CEB7}" destId="{1E060B74-FB64-46EB-A398-97EF8CA3095E}" srcOrd="1" destOrd="0" parTransId="{E0109667-A599-411B-9467-ED503F57D5FE}" sibTransId="{A0C8037F-067E-473D-93D9-F32439FFACE4}"/>
    <dgm:cxn modelId="{A60BB0EC-9F18-4BEB-AF18-DDB989192D06}" srcId="{74A90BBE-6B0A-4266-9D41-2DC78A31CEB7}" destId="{A858845D-40A6-409A-89BC-C063217903BF}" srcOrd="2" destOrd="0" parTransId="{62885FD0-0501-48E1-8C59-64EE2E25F723}" sibTransId="{6AEF39AD-C98D-492A-AB60-384BFC71706B}"/>
    <dgm:cxn modelId="{627E24ED-F2A6-410F-9ED5-9277D1D423C6}" type="presOf" srcId="{A858845D-40A6-409A-89BC-C063217903BF}" destId="{8BC8222D-62E4-4BB0-897C-BE098E1E161B}" srcOrd="0" destOrd="0" presId="urn:microsoft.com/office/officeart/2005/8/layout/hProcess9"/>
    <dgm:cxn modelId="{2AED48AC-A139-4F68-85F2-AC63C187B415}" type="presParOf" srcId="{795866D1-F8EB-4B85-A1B4-4A576D365D29}" destId="{1E24CFFF-5560-4C99-B2DE-2BF82B4A48F8}" srcOrd="0" destOrd="0" presId="urn:microsoft.com/office/officeart/2005/8/layout/hProcess9"/>
    <dgm:cxn modelId="{7852D415-E8BC-4A34-8ACA-0DFC6D7840EB}" type="presParOf" srcId="{795866D1-F8EB-4B85-A1B4-4A576D365D29}" destId="{F9CA8E16-8F54-44B0-9434-DF8DAA383076}" srcOrd="1" destOrd="0" presId="urn:microsoft.com/office/officeart/2005/8/layout/hProcess9"/>
    <dgm:cxn modelId="{88F66848-C0DB-4577-8013-028730AB2DFB}" type="presParOf" srcId="{F9CA8E16-8F54-44B0-9434-DF8DAA383076}" destId="{40EF2D1B-605B-4017-B23F-B4C04BD07358}" srcOrd="0" destOrd="0" presId="urn:microsoft.com/office/officeart/2005/8/layout/hProcess9"/>
    <dgm:cxn modelId="{C0C66EE3-A1E2-489A-9880-BE4A7FB44669}" type="presParOf" srcId="{F9CA8E16-8F54-44B0-9434-DF8DAA383076}" destId="{B355A0EB-AA44-4725-B9F5-15AF57B5505C}" srcOrd="1" destOrd="0" presId="urn:microsoft.com/office/officeart/2005/8/layout/hProcess9"/>
    <dgm:cxn modelId="{29B328AA-5CEE-4159-8473-FAD6FB89A545}" type="presParOf" srcId="{F9CA8E16-8F54-44B0-9434-DF8DAA383076}" destId="{0B6DEE88-26D3-4E3C-87B5-AACEE19339F2}" srcOrd="2" destOrd="0" presId="urn:microsoft.com/office/officeart/2005/8/layout/hProcess9"/>
    <dgm:cxn modelId="{68CD81B0-5A2D-4322-9EE2-C83C6B268BC9}" type="presParOf" srcId="{F9CA8E16-8F54-44B0-9434-DF8DAA383076}" destId="{01295893-1B91-43FE-B11B-EF322006D9AC}" srcOrd="3" destOrd="0" presId="urn:microsoft.com/office/officeart/2005/8/layout/hProcess9"/>
    <dgm:cxn modelId="{5C7B8A0D-428A-4026-B7FD-B48C7F730119}" type="presParOf" srcId="{F9CA8E16-8F54-44B0-9434-DF8DAA383076}" destId="{8BC8222D-62E4-4BB0-897C-BE098E1E161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A2E93-9605-4486-8760-F741AA2747A8}"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4004D46C-C3EE-46E6-AE41-37875FEB5112}">
      <dgm:prSet/>
      <dgm:spPr>
        <a:solidFill>
          <a:srgbClr val="FF0000"/>
        </a:solidFill>
      </dgm:spPr>
      <dgm:t>
        <a:bodyPr/>
        <a:lstStyle/>
        <a:p>
          <a:pPr rtl="0"/>
          <a:r>
            <a:rPr lang="cs-CZ" dirty="0">
              <a:solidFill>
                <a:schemeClr val="bg1"/>
              </a:solidFill>
            </a:rPr>
            <a:t>Povinnost daná</a:t>
          </a:r>
        </a:p>
      </dgm:t>
    </dgm:pt>
    <dgm:pt modelId="{8196F854-4EDB-49E0-B61A-11CE333EA034}" type="parTrans" cxnId="{EA610DE8-24EB-461B-880C-CA38F691FE41}">
      <dgm:prSet/>
      <dgm:spPr/>
      <dgm:t>
        <a:bodyPr/>
        <a:lstStyle/>
        <a:p>
          <a:endParaRPr lang="cs-CZ"/>
        </a:p>
      </dgm:t>
    </dgm:pt>
    <dgm:pt modelId="{AFFD8CD7-4CE9-4842-B097-91C0E5A05ACC}" type="sibTrans" cxnId="{EA610DE8-24EB-461B-880C-CA38F691FE41}">
      <dgm:prSet/>
      <dgm:spPr/>
      <dgm:t>
        <a:bodyPr/>
        <a:lstStyle/>
        <a:p>
          <a:endParaRPr lang="cs-CZ"/>
        </a:p>
      </dgm:t>
    </dgm:pt>
    <dgm:pt modelId="{AE3DC9A6-EACB-46EA-8E67-B86750DE5CD7}">
      <dgm:prSet/>
      <dgm:spPr/>
      <dgm:t>
        <a:bodyPr/>
        <a:lstStyle/>
        <a:p>
          <a:pPr rtl="0"/>
          <a:r>
            <a:rPr lang="cs-CZ"/>
            <a:t>Ze Smlouvy </a:t>
          </a:r>
        </a:p>
      </dgm:t>
    </dgm:pt>
    <dgm:pt modelId="{FA8C2E48-7952-4C8E-BFBB-48F083F8A1EB}" type="parTrans" cxnId="{45ADFCA0-6758-4296-AE75-5FEB9B0481D5}">
      <dgm:prSet/>
      <dgm:spPr/>
      <dgm:t>
        <a:bodyPr/>
        <a:lstStyle/>
        <a:p>
          <a:endParaRPr lang="cs-CZ"/>
        </a:p>
      </dgm:t>
    </dgm:pt>
    <dgm:pt modelId="{BD4ACE22-D405-4818-9109-CDC6FCC1DBD3}" type="sibTrans" cxnId="{45ADFCA0-6758-4296-AE75-5FEB9B0481D5}">
      <dgm:prSet/>
      <dgm:spPr/>
      <dgm:t>
        <a:bodyPr/>
        <a:lstStyle/>
        <a:p>
          <a:endParaRPr lang="cs-CZ"/>
        </a:p>
      </dgm:t>
    </dgm:pt>
    <dgm:pt modelId="{04B125D2-596F-46F7-AFDE-3D7A0CE68448}">
      <dgm:prSet/>
      <dgm:spPr/>
      <dgm:t>
        <a:bodyPr/>
        <a:lstStyle/>
        <a:p>
          <a:pPr rtl="0"/>
          <a:r>
            <a:rPr lang="cs-CZ"/>
            <a:t>Ze Zákona</a:t>
          </a:r>
        </a:p>
      </dgm:t>
    </dgm:pt>
    <dgm:pt modelId="{124533DE-CA57-4D8A-B257-D3A417A68EB1}" type="parTrans" cxnId="{19DFE406-C6EA-4765-9047-A20C5F7FCC82}">
      <dgm:prSet/>
      <dgm:spPr/>
      <dgm:t>
        <a:bodyPr/>
        <a:lstStyle/>
        <a:p>
          <a:endParaRPr lang="cs-CZ"/>
        </a:p>
      </dgm:t>
    </dgm:pt>
    <dgm:pt modelId="{5E6C516A-3BB4-4C63-A604-3D0F68B4F0E4}" type="sibTrans" cxnId="{19DFE406-C6EA-4765-9047-A20C5F7FCC82}">
      <dgm:prSet/>
      <dgm:spPr/>
      <dgm:t>
        <a:bodyPr/>
        <a:lstStyle/>
        <a:p>
          <a:endParaRPr lang="cs-CZ"/>
        </a:p>
      </dgm:t>
    </dgm:pt>
    <dgm:pt modelId="{0A215F19-B06A-4F7C-8A67-7534B357138D}" type="pres">
      <dgm:prSet presAssocID="{BA5A2E93-9605-4486-8760-F741AA2747A8}" presName="Name0" presStyleCnt="0">
        <dgm:presLayoutVars>
          <dgm:dir/>
          <dgm:animLvl val="lvl"/>
          <dgm:resizeHandles val="exact"/>
        </dgm:presLayoutVars>
      </dgm:prSet>
      <dgm:spPr/>
    </dgm:pt>
    <dgm:pt modelId="{D935CE0E-035C-4DDD-8D51-9C3DE518FCB9}" type="pres">
      <dgm:prSet presAssocID="{4004D46C-C3EE-46E6-AE41-37875FEB5112}" presName="linNode" presStyleCnt="0"/>
      <dgm:spPr/>
    </dgm:pt>
    <dgm:pt modelId="{E0350528-6D67-4391-9A72-78FE494ED76B}" type="pres">
      <dgm:prSet presAssocID="{4004D46C-C3EE-46E6-AE41-37875FEB5112}" presName="parentText" presStyleLbl="node1" presStyleIdx="0" presStyleCnt="1">
        <dgm:presLayoutVars>
          <dgm:chMax val="1"/>
          <dgm:bulletEnabled val="1"/>
        </dgm:presLayoutVars>
      </dgm:prSet>
      <dgm:spPr/>
    </dgm:pt>
    <dgm:pt modelId="{8CE62558-1BC2-43EC-9D57-C716349960D0}" type="pres">
      <dgm:prSet presAssocID="{4004D46C-C3EE-46E6-AE41-37875FEB5112}" presName="descendantText" presStyleLbl="alignAccFollowNode1" presStyleIdx="0" presStyleCnt="1">
        <dgm:presLayoutVars>
          <dgm:bulletEnabled val="1"/>
        </dgm:presLayoutVars>
      </dgm:prSet>
      <dgm:spPr/>
    </dgm:pt>
  </dgm:ptLst>
  <dgm:cxnLst>
    <dgm:cxn modelId="{19DFE406-C6EA-4765-9047-A20C5F7FCC82}" srcId="{4004D46C-C3EE-46E6-AE41-37875FEB5112}" destId="{04B125D2-596F-46F7-AFDE-3D7A0CE68448}" srcOrd="1" destOrd="0" parTransId="{124533DE-CA57-4D8A-B257-D3A417A68EB1}" sibTransId="{5E6C516A-3BB4-4C63-A604-3D0F68B4F0E4}"/>
    <dgm:cxn modelId="{6931790B-A4D7-43D2-98C3-FDDADD564669}" type="presOf" srcId="{BA5A2E93-9605-4486-8760-F741AA2747A8}" destId="{0A215F19-B06A-4F7C-8A67-7534B357138D}" srcOrd="0" destOrd="0" presId="urn:microsoft.com/office/officeart/2005/8/layout/vList5"/>
    <dgm:cxn modelId="{AC94418C-05E2-417E-8664-47EFF189B810}" type="presOf" srcId="{04B125D2-596F-46F7-AFDE-3D7A0CE68448}" destId="{8CE62558-1BC2-43EC-9D57-C716349960D0}" srcOrd="0" destOrd="1" presId="urn:microsoft.com/office/officeart/2005/8/layout/vList5"/>
    <dgm:cxn modelId="{45ADFCA0-6758-4296-AE75-5FEB9B0481D5}" srcId="{4004D46C-C3EE-46E6-AE41-37875FEB5112}" destId="{AE3DC9A6-EACB-46EA-8E67-B86750DE5CD7}" srcOrd="0" destOrd="0" parTransId="{FA8C2E48-7952-4C8E-BFBB-48F083F8A1EB}" sibTransId="{BD4ACE22-D405-4818-9109-CDC6FCC1DBD3}"/>
    <dgm:cxn modelId="{AD6309AA-0809-4E33-935C-C21A9E57F562}" type="presOf" srcId="{4004D46C-C3EE-46E6-AE41-37875FEB5112}" destId="{E0350528-6D67-4391-9A72-78FE494ED76B}" srcOrd="0" destOrd="0" presId="urn:microsoft.com/office/officeart/2005/8/layout/vList5"/>
    <dgm:cxn modelId="{1FDB61DC-3B81-4254-8D98-4A64E1397DC8}" type="presOf" srcId="{AE3DC9A6-EACB-46EA-8E67-B86750DE5CD7}" destId="{8CE62558-1BC2-43EC-9D57-C716349960D0}" srcOrd="0" destOrd="0" presId="urn:microsoft.com/office/officeart/2005/8/layout/vList5"/>
    <dgm:cxn modelId="{EA610DE8-24EB-461B-880C-CA38F691FE41}" srcId="{BA5A2E93-9605-4486-8760-F741AA2747A8}" destId="{4004D46C-C3EE-46E6-AE41-37875FEB5112}" srcOrd="0" destOrd="0" parTransId="{8196F854-4EDB-49E0-B61A-11CE333EA034}" sibTransId="{AFFD8CD7-4CE9-4842-B097-91C0E5A05ACC}"/>
    <dgm:cxn modelId="{90CA7713-89EB-46BB-948D-6CA0DADF1A22}" type="presParOf" srcId="{0A215F19-B06A-4F7C-8A67-7534B357138D}" destId="{D935CE0E-035C-4DDD-8D51-9C3DE518FCB9}" srcOrd="0" destOrd="0" presId="urn:microsoft.com/office/officeart/2005/8/layout/vList5"/>
    <dgm:cxn modelId="{CD0B9387-51E8-4DD3-94EE-0713CD4106F4}" type="presParOf" srcId="{D935CE0E-035C-4DDD-8D51-9C3DE518FCB9}" destId="{E0350528-6D67-4391-9A72-78FE494ED76B}" srcOrd="0" destOrd="0" presId="urn:microsoft.com/office/officeart/2005/8/layout/vList5"/>
    <dgm:cxn modelId="{43C3154C-6AF8-4205-B48B-3E589C289591}" type="presParOf" srcId="{D935CE0E-035C-4DDD-8D51-9C3DE518FCB9}" destId="{8CE62558-1BC2-43EC-9D57-C716349960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BDCD73-311E-45D6-AF2E-FA29C6040112}"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cs-CZ"/>
        </a:p>
      </dgm:t>
    </dgm:pt>
    <dgm:pt modelId="{4B5BA6EF-7846-488B-88CC-F51AFEDA1DC7}">
      <dgm:prSet/>
      <dgm:spPr/>
      <dgm:t>
        <a:bodyPr/>
        <a:lstStyle/>
        <a:p>
          <a:r>
            <a:rPr lang="cs-CZ"/>
            <a:t>Úmysl</a:t>
          </a:r>
        </a:p>
      </dgm:t>
    </dgm:pt>
    <dgm:pt modelId="{01C9855D-7CEB-422F-9FC5-5D5AAD5A10A6}" type="parTrans" cxnId="{CC349105-0835-4071-9152-B81FC2B666C6}">
      <dgm:prSet/>
      <dgm:spPr/>
      <dgm:t>
        <a:bodyPr/>
        <a:lstStyle/>
        <a:p>
          <a:endParaRPr lang="cs-CZ"/>
        </a:p>
      </dgm:t>
    </dgm:pt>
    <dgm:pt modelId="{5B382EB9-CE23-4F49-A26D-B67953180DB8}" type="sibTrans" cxnId="{CC349105-0835-4071-9152-B81FC2B666C6}">
      <dgm:prSet/>
      <dgm:spPr/>
      <dgm:t>
        <a:bodyPr/>
        <a:lstStyle/>
        <a:p>
          <a:endParaRPr lang="cs-CZ"/>
        </a:p>
      </dgm:t>
    </dgm:pt>
    <dgm:pt modelId="{186A8E2C-CE35-4C38-8FAB-F286AA08F8D3}">
      <dgm:prSet/>
      <dgm:spPr/>
      <dgm:t>
        <a:bodyPr/>
        <a:lstStyle/>
        <a:p>
          <a:r>
            <a:rPr lang="cs-CZ"/>
            <a:t>Chci aby se něco stalo a přičiním se</a:t>
          </a:r>
        </a:p>
      </dgm:t>
    </dgm:pt>
    <dgm:pt modelId="{547969E4-F1F6-48BB-AD8A-60DCF18E0A7F}" type="parTrans" cxnId="{3B070C1B-F049-43D6-A75C-DDCAFAC13536}">
      <dgm:prSet/>
      <dgm:spPr/>
      <dgm:t>
        <a:bodyPr/>
        <a:lstStyle/>
        <a:p>
          <a:endParaRPr lang="cs-CZ"/>
        </a:p>
      </dgm:t>
    </dgm:pt>
    <dgm:pt modelId="{EB8F8897-8D32-4D98-96CB-11169D74306A}" type="sibTrans" cxnId="{3B070C1B-F049-43D6-A75C-DDCAFAC13536}">
      <dgm:prSet/>
      <dgm:spPr/>
      <dgm:t>
        <a:bodyPr/>
        <a:lstStyle/>
        <a:p>
          <a:endParaRPr lang="cs-CZ"/>
        </a:p>
      </dgm:t>
    </dgm:pt>
    <dgm:pt modelId="{510B0B9C-66CD-4B79-AB9A-A7247F605745}">
      <dgm:prSet/>
      <dgm:spPr/>
      <dgm:t>
        <a:bodyPr/>
        <a:lstStyle/>
        <a:p>
          <a:r>
            <a:rPr lang="cs-CZ"/>
            <a:t>Vědomá nedbalost</a:t>
          </a:r>
        </a:p>
      </dgm:t>
    </dgm:pt>
    <dgm:pt modelId="{382BE208-4EE4-4E31-A25F-53574BCF9536}" type="parTrans" cxnId="{81044948-97DD-4CBF-8557-21A41663E0C0}">
      <dgm:prSet/>
      <dgm:spPr/>
      <dgm:t>
        <a:bodyPr/>
        <a:lstStyle/>
        <a:p>
          <a:endParaRPr lang="cs-CZ"/>
        </a:p>
      </dgm:t>
    </dgm:pt>
    <dgm:pt modelId="{6D879A4A-8D43-450C-ADF2-897E811B31E0}" type="sibTrans" cxnId="{81044948-97DD-4CBF-8557-21A41663E0C0}">
      <dgm:prSet/>
      <dgm:spPr/>
      <dgm:t>
        <a:bodyPr/>
        <a:lstStyle/>
        <a:p>
          <a:endParaRPr lang="cs-CZ"/>
        </a:p>
      </dgm:t>
    </dgm:pt>
    <dgm:pt modelId="{AF50B8CE-B5B2-42AC-AC64-62375036D68D}">
      <dgm:prSet/>
      <dgm:spPr/>
      <dgm:t>
        <a:bodyPr/>
        <a:lstStyle/>
        <a:p>
          <a:r>
            <a:rPr lang="cs-CZ" b="0" i="0"/>
            <a:t>vím, že se mé jednání/opomenutí může mít následek, avšak </a:t>
          </a:r>
          <a:r>
            <a:rPr lang="cs-CZ"/>
            <a:t>spoléhám </a:t>
          </a:r>
          <a:r>
            <a:rPr lang="cs-CZ" b="0" i="0"/>
            <a:t>že se to nestane</a:t>
          </a:r>
          <a:endParaRPr lang="cs-CZ"/>
        </a:p>
      </dgm:t>
    </dgm:pt>
    <dgm:pt modelId="{987955F5-B232-4A1C-A737-D3FC92C4ADCC}" type="parTrans" cxnId="{D142C0D2-795E-4F75-9CD2-E620489DBF8E}">
      <dgm:prSet/>
      <dgm:spPr/>
      <dgm:t>
        <a:bodyPr/>
        <a:lstStyle/>
        <a:p>
          <a:endParaRPr lang="cs-CZ"/>
        </a:p>
      </dgm:t>
    </dgm:pt>
    <dgm:pt modelId="{414124A1-BB4F-477D-81B3-298EB74621D0}" type="sibTrans" cxnId="{D142C0D2-795E-4F75-9CD2-E620489DBF8E}">
      <dgm:prSet/>
      <dgm:spPr/>
      <dgm:t>
        <a:bodyPr/>
        <a:lstStyle/>
        <a:p>
          <a:endParaRPr lang="cs-CZ"/>
        </a:p>
      </dgm:t>
    </dgm:pt>
    <dgm:pt modelId="{C65C1A1D-CDF9-422F-A290-F999BB05A6E9}">
      <dgm:prSet/>
      <dgm:spPr/>
      <dgm:t>
        <a:bodyPr/>
        <a:lstStyle/>
        <a:p>
          <a:r>
            <a:rPr lang="cs-CZ"/>
            <a:t>Nedělám co dělat mám a doufám že mi to projde </a:t>
          </a:r>
        </a:p>
      </dgm:t>
    </dgm:pt>
    <dgm:pt modelId="{9B5787A8-DD8B-4604-AB95-6F7D7C6ABE91}" type="parTrans" cxnId="{8D8D7410-A60E-44FF-93FB-A3B6E0621756}">
      <dgm:prSet/>
      <dgm:spPr/>
      <dgm:t>
        <a:bodyPr/>
        <a:lstStyle/>
        <a:p>
          <a:endParaRPr lang="cs-CZ"/>
        </a:p>
      </dgm:t>
    </dgm:pt>
    <dgm:pt modelId="{94D429B9-78D7-4454-8AC2-14957CE5B314}" type="sibTrans" cxnId="{8D8D7410-A60E-44FF-93FB-A3B6E0621756}">
      <dgm:prSet/>
      <dgm:spPr/>
      <dgm:t>
        <a:bodyPr/>
        <a:lstStyle/>
        <a:p>
          <a:endParaRPr lang="cs-CZ"/>
        </a:p>
      </dgm:t>
    </dgm:pt>
    <dgm:pt modelId="{AB844B06-254D-425B-8CF4-65C46E236055}">
      <dgm:prSet/>
      <dgm:spPr/>
      <dgm:t>
        <a:bodyPr/>
        <a:lstStyle/>
        <a:p>
          <a:r>
            <a:rPr lang="cs-CZ"/>
            <a:t>Nevědomá nedbalost</a:t>
          </a:r>
        </a:p>
      </dgm:t>
    </dgm:pt>
    <dgm:pt modelId="{73BBEDB4-9774-4B88-99A1-578C63251826}" type="parTrans" cxnId="{657C3810-5871-474D-8295-AFBDCA752D7C}">
      <dgm:prSet/>
      <dgm:spPr/>
      <dgm:t>
        <a:bodyPr/>
        <a:lstStyle/>
        <a:p>
          <a:endParaRPr lang="cs-CZ"/>
        </a:p>
      </dgm:t>
    </dgm:pt>
    <dgm:pt modelId="{2E49F9D6-69AC-4367-9A82-0A8ADD5A3C53}" type="sibTrans" cxnId="{657C3810-5871-474D-8295-AFBDCA752D7C}">
      <dgm:prSet/>
      <dgm:spPr/>
      <dgm:t>
        <a:bodyPr/>
        <a:lstStyle/>
        <a:p>
          <a:endParaRPr lang="cs-CZ"/>
        </a:p>
      </dgm:t>
    </dgm:pt>
    <dgm:pt modelId="{EC1CED7C-3EDD-41ED-A32A-E66824065F70}">
      <dgm:prSet/>
      <dgm:spPr/>
      <dgm:t>
        <a:bodyPr/>
        <a:lstStyle/>
        <a:p>
          <a:r>
            <a:rPr lang="cs-CZ"/>
            <a:t>nevím že </a:t>
          </a:r>
          <a:r>
            <a:rPr lang="cs-CZ" b="0" i="0"/>
            <a:t>mé jednání/opomenutí může mít následek</a:t>
          </a:r>
          <a:r>
            <a:rPr lang="cs-CZ"/>
            <a:t>, avšak jsem v postavení, že bych to vědět měl</a:t>
          </a:r>
        </a:p>
      </dgm:t>
    </dgm:pt>
    <dgm:pt modelId="{8D246163-84EF-4F60-B7AE-C7718FB767A5}" type="parTrans" cxnId="{D8C659E3-EA87-43EF-80B3-E2FD0AB082C2}">
      <dgm:prSet/>
      <dgm:spPr/>
      <dgm:t>
        <a:bodyPr/>
        <a:lstStyle/>
        <a:p>
          <a:endParaRPr lang="cs-CZ"/>
        </a:p>
      </dgm:t>
    </dgm:pt>
    <dgm:pt modelId="{1B2A3369-D138-4A2F-AFC6-D5B3E0B372DB}" type="sibTrans" cxnId="{D8C659E3-EA87-43EF-80B3-E2FD0AB082C2}">
      <dgm:prSet/>
      <dgm:spPr/>
      <dgm:t>
        <a:bodyPr/>
        <a:lstStyle/>
        <a:p>
          <a:endParaRPr lang="cs-CZ"/>
        </a:p>
      </dgm:t>
    </dgm:pt>
    <dgm:pt modelId="{D82969B3-26BD-4E39-BDF5-DAB4C4554A1D}">
      <dgm:prSet/>
      <dgm:spPr/>
      <dgm:t>
        <a:bodyPr/>
        <a:lstStyle/>
        <a:p>
          <a:r>
            <a:rPr lang="cs-CZ"/>
            <a:t>Myslím si, že jednám správně, ale jsem zcela mimo </a:t>
          </a:r>
        </a:p>
      </dgm:t>
    </dgm:pt>
    <dgm:pt modelId="{7A717FF3-0EBB-4345-85DF-3AE86D3B4386}" type="parTrans" cxnId="{C7469829-622B-4218-9E13-8CC7ED978226}">
      <dgm:prSet/>
      <dgm:spPr/>
      <dgm:t>
        <a:bodyPr/>
        <a:lstStyle/>
        <a:p>
          <a:endParaRPr lang="cs-CZ"/>
        </a:p>
      </dgm:t>
    </dgm:pt>
    <dgm:pt modelId="{E2AD1E00-F9FA-44BC-9131-505EF7AB3073}" type="sibTrans" cxnId="{C7469829-622B-4218-9E13-8CC7ED978226}">
      <dgm:prSet/>
      <dgm:spPr/>
      <dgm:t>
        <a:bodyPr/>
        <a:lstStyle/>
        <a:p>
          <a:endParaRPr lang="cs-CZ"/>
        </a:p>
      </dgm:t>
    </dgm:pt>
    <dgm:pt modelId="{F4407DA2-9895-42BB-B3BC-38D05B88B463}" type="pres">
      <dgm:prSet presAssocID="{83BDCD73-311E-45D6-AF2E-FA29C6040112}" presName="Name0" presStyleCnt="0">
        <dgm:presLayoutVars>
          <dgm:dir/>
          <dgm:animLvl val="lvl"/>
          <dgm:resizeHandles val="exact"/>
        </dgm:presLayoutVars>
      </dgm:prSet>
      <dgm:spPr/>
    </dgm:pt>
    <dgm:pt modelId="{9941FE24-1E97-4663-9049-75C050D3539F}" type="pres">
      <dgm:prSet presAssocID="{4B5BA6EF-7846-488B-88CC-F51AFEDA1DC7}" presName="linNode" presStyleCnt="0"/>
      <dgm:spPr/>
    </dgm:pt>
    <dgm:pt modelId="{2A954BA2-23E8-4CA1-A533-897304EBBA00}" type="pres">
      <dgm:prSet presAssocID="{4B5BA6EF-7846-488B-88CC-F51AFEDA1DC7}" presName="parentText" presStyleLbl="node1" presStyleIdx="0" presStyleCnt="3">
        <dgm:presLayoutVars>
          <dgm:chMax val="1"/>
          <dgm:bulletEnabled val="1"/>
        </dgm:presLayoutVars>
      </dgm:prSet>
      <dgm:spPr/>
    </dgm:pt>
    <dgm:pt modelId="{F811A098-ACCC-430B-943B-C9CADAA0CB82}" type="pres">
      <dgm:prSet presAssocID="{4B5BA6EF-7846-488B-88CC-F51AFEDA1DC7}" presName="descendantText" presStyleLbl="alignAccFollowNode1" presStyleIdx="0" presStyleCnt="3">
        <dgm:presLayoutVars>
          <dgm:bulletEnabled val="1"/>
        </dgm:presLayoutVars>
      </dgm:prSet>
      <dgm:spPr/>
    </dgm:pt>
    <dgm:pt modelId="{583A0368-6113-4D94-916A-0CC454C674E4}" type="pres">
      <dgm:prSet presAssocID="{5B382EB9-CE23-4F49-A26D-B67953180DB8}" presName="sp" presStyleCnt="0"/>
      <dgm:spPr/>
    </dgm:pt>
    <dgm:pt modelId="{381AA3A2-2017-4BD0-A969-915F19E3FC90}" type="pres">
      <dgm:prSet presAssocID="{510B0B9C-66CD-4B79-AB9A-A7247F605745}" presName="linNode" presStyleCnt="0"/>
      <dgm:spPr/>
    </dgm:pt>
    <dgm:pt modelId="{D6451FC9-545F-47B1-AB8D-080231A964B8}" type="pres">
      <dgm:prSet presAssocID="{510B0B9C-66CD-4B79-AB9A-A7247F605745}" presName="parentText" presStyleLbl="node1" presStyleIdx="1" presStyleCnt="3">
        <dgm:presLayoutVars>
          <dgm:chMax val="1"/>
          <dgm:bulletEnabled val="1"/>
        </dgm:presLayoutVars>
      </dgm:prSet>
      <dgm:spPr/>
    </dgm:pt>
    <dgm:pt modelId="{DD64CF61-6F0B-46C0-9C2F-43E2757B7E31}" type="pres">
      <dgm:prSet presAssocID="{510B0B9C-66CD-4B79-AB9A-A7247F605745}" presName="descendantText" presStyleLbl="alignAccFollowNode1" presStyleIdx="1" presStyleCnt="3">
        <dgm:presLayoutVars>
          <dgm:bulletEnabled val="1"/>
        </dgm:presLayoutVars>
      </dgm:prSet>
      <dgm:spPr/>
    </dgm:pt>
    <dgm:pt modelId="{C0AD1733-844D-434A-B8F9-555BB0230964}" type="pres">
      <dgm:prSet presAssocID="{6D879A4A-8D43-450C-ADF2-897E811B31E0}" presName="sp" presStyleCnt="0"/>
      <dgm:spPr/>
    </dgm:pt>
    <dgm:pt modelId="{0BF45BA0-C3FF-4ADF-BAAC-D334575A760A}" type="pres">
      <dgm:prSet presAssocID="{AB844B06-254D-425B-8CF4-65C46E236055}" presName="linNode" presStyleCnt="0"/>
      <dgm:spPr/>
    </dgm:pt>
    <dgm:pt modelId="{BB3FBE08-CD03-4012-9B2E-0AB71F8B0460}" type="pres">
      <dgm:prSet presAssocID="{AB844B06-254D-425B-8CF4-65C46E236055}" presName="parentText" presStyleLbl="node1" presStyleIdx="2" presStyleCnt="3">
        <dgm:presLayoutVars>
          <dgm:chMax val="1"/>
          <dgm:bulletEnabled val="1"/>
        </dgm:presLayoutVars>
      </dgm:prSet>
      <dgm:spPr/>
    </dgm:pt>
    <dgm:pt modelId="{38A3C17D-F654-48A6-B2D1-EE1026A4490E}" type="pres">
      <dgm:prSet presAssocID="{AB844B06-254D-425B-8CF4-65C46E236055}" presName="descendantText" presStyleLbl="alignAccFollowNode1" presStyleIdx="2" presStyleCnt="3">
        <dgm:presLayoutVars>
          <dgm:bulletEnabled val="1"/>
        </dgm:presLayoutVars>
      </dgm:prSet>
      <dgm:spPr/>
    </dgm:pt>
  </dgm:ptLst>
  <dgm:cxnLst>
    <dgm:cxn modelId="{CC349105-0835-4071-9152-B81FC2B666C6}" srcId="{83BDCD73-311E-45D6-AF2E-FA29C6040112}" destId="{4B5BA6EF-7846-488B-88CC-F51AFEDA1DC7}" srcOrd="0" destOrd="0" parTransId="{01C9855D-7CEB-422F-9FC5-5D5AAD5A10A6}" sibTransId="{5B382EB9-CE23-4F49-A26D-B67953180DB8}"/>
    <dgm:cxn modelId="{657C3810-5871-474D-8295-AFBDCA752D7C}" srcId="{83BDCD73-311E-45D6-AF2E-FA29C6040112}" destId="{AB844B06-254D-425B-8CF4-65C46E236055}" srcOrd="2" destOrd="0" parTransId="{73BBEDB4-9774-4B88-99A1-578C63251826}" sibTransId="{2E49F9D6-69AC-4367-9A82-0A8ADD5A3C53}"/>
    <dgm:cxn modelId="{8D8D7410-A60E-44FF-93FB-A3B6E0621756}" srcId="{510B0B9C-66CD-4B79-AB9A-A7247F605745}" destId="{C65C1A1D-CDF9-422F-A290-F999BB05A6E9}" srcOrd="1" destOrd="0" parTransId="{9B5787A8-DD8B-4604-AB95-6F7D7C6ABE91}" sibTransId="{94D429B9-78D7-4454-8AC2-14957CE5B314}"/>
    <dgm:cxn modelId="{859A4319-C066-4EA0-AAD0-0872B717BC5F}" type="presOf" srcId="{186A8E2C-CE35-4C38-8FAB-F286AA08F8D3}" destId="{F811A098-ACCC-430B-943B-C9CADAA0CB82}" srcOrd="0" destOrd="0" presId="urn:microsoft.com/office/officeart/2005/8/layout/vList5"/>
    <dgm:cxn modelId="{3B070C1B-F049-43D6-A75C-DDCAFAC13536}" srcId="{4B5BA6EF-7846-488B-88CC-F51AFEDA1DC7}" destId="{186A8E2C-CE35-4C38-8FAB-F286AA08F8D3}" srcOrd="0" destOrd="0" parTransId="{547969E4-F1F6-48BB-AD8A-60DCF18E0A7F}" sibTransId="{EB8F8897-8D32-4D98-96CB-11169D74306A}"/>
    <dgm:cxn modelId="{92F07B23-146B-43D2-8F2A-60BC3247B8F8}" type="presOf" srcId="{EC1CED7C-3EDD-41ED-A32A-E66824065F70}" destId="{38A3C17D-F654-48A6-B2D1-EE1026A4490E}" srcOrd="0" destOrd="0" presId="urn:microsoft.com/office/officeart/2005/8/layout/vList5"/>
    <dgm:cxn modelId="{C7469829-622B-4218-9E13-8CC7ED978226}" srcId="{AB844B06-254D-425B-8CF4-65C46E236055}" destId="{D82969B3-26BD-4E39-BDF5-DAB4C4554A1D}" srcOrd="1" destOrd="0" parTransId="{7A717FF3-0EBB-4345-85DF-3AE86D3B4386}" sibTransId="{E2AD1E00-F9FA-44BC-9131-505EF7AB3073}"/>
    <dgm:cxn modelId="{03571C31-F16F-4FD4-8AF2-4B886F5A2531}" type="presOf" srcId="{D82969B3-26BD-4E39-BDF5-DAB4C4554A1D}" destId="{38A3C17D-F654-48A6-B2D1-EE1026A4490E}" srcOrd="0" destOrd="1" presId="urn:microsoft.com/office/officeart/2005/8/layout/vList5"/>
    <dgm:cxn modelId="{81044948-97DD-4CBF-8557-21A41663E0C0}" srcId="{83BDCD73-311E-45D6-AF2E-FA29C6040112}" destId="{510B0B9C-66CD-4B79-AB9A-A7247F605745}" srcOrd="1" destOrd="0" parTransId="{382BE208-4EE4-4E31-A25F-53574BCF9536}" sibTransId="{6D879A4A-8D43-450C-ADF2-897E811B31E0}"/>
    <dgm:cxn modelId="{ADE6B46E-2B9B-4C0E-A66F-038A7E49200E}" type="presOf" srcId="{AF50B8CE-B5B2-42AC-AC64-62375036D68D}" destId="{DD64CF61-6F0B-46C0-9C2F-43E2757B7E31}" srcOrd="0" destOrd="0" presId="urn:microsoft.com/office/officeart/2005/8/layout/vList5"/>
    <dgm:cxn modelId="{61213659-898E-4FBE-BB12-6B15D27FC55F}" type="presOf" srcId="{510B0B9C-66CD-4B79-AB9A-A7247F605745}" destId="{D6451FC9-545F-47B1-AB8D-080231A964B8}" srcOrd="0" destOrd="0" presId="urn:microsoft.com/office/officeart/2005/8/layout/vList5"/>
    <dgm:cxn modelId="{BE9A73C5-A4E7-44D6-B366-89A0023CDEBB}" type="presOf" srcId="{83BDCD73-311E-45D6-AF2E-FA29C6040112}" destId="{F4407DA2-9895-42BB-B3BC-38D05B88B463}" srcOrd="0" destOrd="0" presId="urn:microsoft.com/office/officeart/2005/8/layout/vList5"/>
    <dgm:cxn modelId="{D142C0D2-795E-4F75-9CD2-E620489DBF8E}" srcId="{510B0B9C-66CD-4B79-AB9A-A7247F605745}" destId="{AF50B8CE-B5B2-42AC-AC64-62375036D68D}" srcOrd="0" destOrd="0" parTransId="{987955F5-B232-4A1C-A737-D3FC92C4ADCC}" sibTransId="{414124A1-BB4F-477D-81B3-298EB74621D0}"/>
    <dgm:cxn modelId="{D8C659E3-EA87-43EF-80B3-E2FD0AB082C2}" srcId="{AB844B06-254D-425B-8CF4-65C46E236055}" destId="{EC1CED7C-3EDD-41ED-A32A-E66824065F70}" srcOrd="0" destOrd="0" parTransId="{8D246163-84EF-4F60-B7AE-C7718FB767A5}" sibTransId="{1B2A3369-D138-4A2F-AFC6-D5B3E0B372DB}"/>
    <dgm:cxn modelId="{C51A2EE4-90B5-44FC-918F-7365FC44B1C6}" type="presOf" srcId="{4B5BA6EF-7846-488B-88CC-F51AFEDA1DC7}" destId="{2A954BA2-23E8-4CA1-A533-897304EBBA00}" srcOrd="0" destOrd="0" presId="urn:microsoft.com/office/officeart/2005/8/layout/vList5"/>
    <dgm:cxn modelId="{84CFACF6-7875-49CD-9E69-1D2097382DDE}" type="presOf" srcId="{C65C1A1D-CDF9-422F-A290-F999BB05A6E9}" destId="{DD64CF61-6F0B-46C0-9C2F-43E2757B7E31}" srcOrd="0" destOrd="1" presId="urn:microsoft.com/office/officeart/2005/8/layout/vList5"/>
    <dgm:cxn modelId="{03D778F8-4A93-4845-BAE8-D743A60CE8F5}" type="presOf" srcId="{AB844B06-254D-425B-8CF4-65C46E236055}" destId="{BB3FBE08-CD03-4012-9B2E-0AB71F8B0460}" srcOrd="0" destOrd="0" presId="urn:microsoft.com/office/officeart/2005/8/layout/vList5"/>
    <dgm:cxn modelId="{ABF1951D-E7B4-4E4D-8B71-80F2D5E8DB43}" type="presParOf" srcId="{F4407DA2-9895-42BB-B3BC-38D05B88B463}" destId="{9941FE24-1E97-4663-9049-75C050D3539F}" srcOrd="0" destOrd="0" presId="urn:microsoft.com/office/officeart/2005/8/layout/vList5"/>
    <dgm:cxn modelId="{71A84FAB-844D-48CB-A15E-DCF5C14EF93C}" type="presParOf" srcId="{9941FE24-1E97-4663-9049-75C050D3539F}" destId="{2A954BA2-23E8-4CA1-A533-897304EBBA00}" srcOrd="0" destOrd="0" presId="urn:microsoft.com/office/officeart/2005/8/layout/vList5"/>
    <dgm:cxn modelId="{B9E15B6B-4714-49BD-BC9A-53493B817D18}" type="presParOf" srcId="{9941FE24-1E97-4663-9049-75C050D3539F}" destId="{F811A098-ACCC-430B-943B-C9CADAA0CB82}" srcOrd="1" destOrd="0" presId="urn:microsoft.com/office/officeart/2005/8/layout/vList5"/>
    <dgm:cxn modelId="{F66C2D35-D9AC-489D-97A8-62CF120D18C6}" type="presParOf" srcId="{F4407DA2-9895-42BB-B3BC-38D05B88B463}" destId="{583A0368-6113-4D94-916A-0CC454C674E4}" srcOrd="1" destOrd="0" presId="urn:microsoft.com/office/officeart/2005/8/layout/vList5"/>
    <dgm:cxn modelId="{683B4208-8683-407D-A1EC-B83111D04BCD}" type="presParOf" srcId="{F4407DA2-9895-42BB-B3BC-38D05B88B463}" destId="{381AA3A2-2017-4BD0-A969-915F19E3FC90}" srcOrd="2" destOrd="0" presId="urn:microsoft.com/office/officeart/2005/8/layout/vList5"/>
    <dgm:cxn modelId="{FDEF1972-AB90-414F-9268-AF1281F3F8C6}" type="presParOf" srcId="{381AA3A2-2017-4BD0-A969-915F19E3FC90}" destId="{D6451FC9-545F-47B1-AB8D-080231A964B8}" srcOrd="0" destOrd="0" presId="urn:microsoft.com/office/officeart/2005/8/layout/vList5"/>
    <dgm:cxn modelId="{5F1D861A-1903-4DD7-80E0-D42E37A631A5}" type="presParOf" srcId="{381AA3A2-2017-4BD0-A969-915F19E3FC90}" destId="{DD64CF61-6F0B-46C0-9C2F-43E2757B7E31}" srcOrd="1" destOrd="0" presId="urn:microsoft.com/office/officeart/2005/8/layout/vList5"/>
    <dgm:cxn modelId="{437F662E-62F6-4A39-B49F-F7F01CF464D8}" type="presParOf" srcId="{F4407DA2-9895-42BB-B3BC-38D05B88B463}" destId="{C0AD1733-844D-434A-B8F9-555BB0230964}" srcOrd="3" destOrd="0" presId="urn:microsoft.com/office/officeart/2005/8/layout/vList5"/>
    <dgm:cxn modelId="{17DFB2C2-9F3F-4A59-A4D9-97496077C50C}" type="presParOf" srcId="{F4407DA2-9895-42BB-B3BC-38D05B88B463}" destId="{0BF45BA0-C3FF-4ADF-BAAC-D334575A760A}" srcOrd="4" destOrd="0" presId="urn:microsoft.com/office/officeart/2005/8/layout/vList5"/>
    <dgm:cxn modelId="{5101E232-C253-4A47-9064-1623FB7C5E09}" type="presParOf" srcId="{0BF45BA0-C3FF-4ADF-BAAC-D334575A760A}" destId="{BB3FBE08-CD03-4012-9B2E-0AB71F8B0460}" srcOrd="0" destOrd="0" presId="urn:microsoft.com/office/officeart/2005/8/layout/vList5"/>
    <dgm:cxn modelId="{4CF641BA-9D7C-4C33-8C56-F93542CD53CB}" type="presParOf" srcId="{0BF45BA0-C3FF-4ADF-BAAC-D334575A760A}" destId="{38A3C17D-F654-48A6-B2D1-EE1026A449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47F7AF-7E1F-4E1A-88E8-14730356DDB8}" type="doc">
      <dgm:prSet loTypeId="urn:microsoft.com/office/officeart/2005/8/layout/default" loCatId="list" qsTypeId="urn:microsoft.com/office/officeart/2005/8/quickstyle/simple1" qsCatId="simple" csTypeId="urn:microsoft.com/office/officeart/2005/8/colors/accent0_2" csCatId="mainScheme"/>
      <dgm:spPr/>
      <dgm:t>
        <a:bodyPr/>
        <a:lstStyle/>
        <a:p>
          <a:endParaRPr lang="cs-CZ"/>
        </a:p>
      </dgm:t>
    </dgm:pt>
    <dgm:pt modelId="{70676641-9B69-4718-9E1C-7FC533919E37}">
      <dgm:prSet/>
      <dgm:spPr/>
      <dgm:t>
        <a:bodyPr/>
        <a:lstStyle/>
        <a:p>
          <a:r>
            <a:rPr lang="cs-CZ" dirty="0"/>
            <a:t>Subjektivní odpovědnost</a:t>
          </a:r>
        </a:p>
      </dgm:t>
    </dgm:pt>
    <dgm:pt modelId="{3FA4D8EE-6B10-4A5E-ACCE-741162E02F9E}" type="parTrans" cxnId="{C919CEB4-CDA4-4528-96BA-EAE58F1AC046}">
      <dgm:prSet/>
      <dgm:spPr/>
      <dgm:t>
        <a:bodyPr/>
        <a:lstStyle/>
        <a:p>
          <a:endParaRPr lang="cs-CZ"/>
        </a:p>
      </dgm:t>
    </dgm:pt>
    <dgm:pt modelId="{30BC9CD3-1011-4229-BE28-C0B023868ACB}" type="sibTrans" cxnId="{C919CEB4-CDA4-4528-96BA-EAE58F1AC046}">
      <dgm:prSet/>
      <dgm:spPr/>
      <dgm:t>
        <a:bodyPr/>
        <a:lstStyle/>
        <a:p>
          <a:endParaRPr lang="cs-CZ"/>
        </a:p>
      </dgm:t>
    </dgm:pt>
    <dgm:pt modelId="{7DD9732B-4C73-45F1-BB8E-2B1304365D00}">
      <dgm:prSet/>
      <dgm:spPr/>
      <dgm:t>
        <a:bodyPr/>
        <a:lstStyle/>
        <a:p>
          <a:r>
            <a:rPr lang="cs-CZ"/>
            <a:t>Odpovídám za to co jsem zavinil</a:t>
          </a:r>
        </a:p>
      </dgm:t>
    </dgm:pt>
    <dgm:pt modelId="{7600831F-A753-4AA6-9BD0-39AF546F4D65}" type="parTrans" cxnId="{C4446557-19EB-4F60-B531-DC63D94211E3}">
      <dgm:prSet/>
      <dgm:spPr/>
      <dgm:t>
        <a:bodyPr/>
        <a:lstStyle/>
        <a:p>
          <a:endParaRPr lang="cs-CZ"/>
        </a:p>
      </dgm:t>
    </dgm:pt>
    <dgm:pt modelId="{60D13966-C261-49EA-A396-A5D56B9BA20D}" type="sibTrans" cxnId="{C4446557-19EB-4F60-B531-DC63D94211E3}">
      <dgm:prSet/>
      <dgm:spPr/>
      <dgm:t>
        <a:bodyPr/>
        <a:lstStyle/>
        <a:p>
          <a:endParaRPr lang="cs-CZ"/>
        </a:p>
      </dgm:t>
    </dgm:pt>
    <dgm:pt modelId="{B5373868-54E9-461A-881C-5EC6E942E230}">
      <dgm:prSet/>
      <dgm:spPr/>
      <dgm:t>
        <a:bodyPr/>
        <a:lstStyle/>
        <a:p>
          <a:r>
            <a:rPr lang="cs-CZ" dirty="0"/>
            <a:t>(viz vlevo)</a:t>
          </a:r>
        </a:p>
      </dgm:t>
    </dgm:pt>
    <dgm:pt modelId="{9C6960AB-C4E2-4AFF-A99F-9A14670E82C6}" type="parTrans" cxnId="{064C2AC3-9FF6-443B-9CA2-0F6CBC192E71}">
      <dgm:prSet/>
      <dgm:spPr/>
      <dgm:t>
        <a:bodyPr/>
        <a:lstStyle/>
        <a:p>
          <a:endParaRPr lang="cs-CZ"/>
        </a:p>
      </dgm:t>
    </dgm:pt>
    <dgm:pt modelId="{4291CA51-B71F-4D26-BD86-4F071F9409DA}" type="sibTrans" cxnId="{064C2AC3-9FF6-443B-9CA2-0F6CBC192E71}">
      <dgm:prSet/>
      <dgm:spPr/>
      <dgm:t>
        <a:bodyPr/>
        <a:lstStyle/>
        <a:p>
          <a:endParaRPr lang="cs-CZ"/>
        </a:p>
      </dgm:t>
    </dgm:pt>
    <dgm:pt modelId="{C890C6C5-65D7-4958-9E9A-D649271E04AD}">
      <dgm:prSet/>
      <dgm:spPr/>
      <dgm:t>
        <a:bodyPr/>
        <a:lstStyle/>
        <a:p>
          <a:r>
            <a:rPr lang="cs-CZ"/>
            <a:t>Objektivní odpovědnost</a:t>
          </a:r>
        </a:p>
      </dgm:t>
    </dgm:pt>
    <dgm:pt modelId="{A19D2B0D-2827-4C59-8C8B-0D4D238AFE14}" type="parTrans" cxnId="{544A2256-B40B-4D50-8DE5-79665A08FFE8}">
      <dgm:prSet/>
      <dgm:spPr/>
      <dgm:t>
        <a:bodyPr/>
        <a:lstStyle/>
        <a:p>
          <a:endParaRPr lang="cs-CZ"/>
        </a:p>
      </dgm:t>
    </dgm:pt>
    <dgm:pt modelId="{C90FD5F7-C8ED-4E5B-B352-D82B55580DDE}" type="sibTrans" cxnId="{544A2256-B40B-4D50-8DE5-79665A08FFE8}">
      <dgm:prSet/>
      <dgm:spPr/>
      <dgm:t>
        <a:bodyPr/>
        <a:lstStyle/>
        <a:p>
          <a:endParaRPr lang="cs-CZ"/>
        </a:p>
      </dgm:t>
    </dgm:pt>
    <dgm:pt modelId="{F5718D6A-2A80-4649-B32B-5B04DB414B93}">
      <dgm:prSet/>
      <dgm:spPr/>
      <dgm:t>
        <a:bodyPr/>
        <a:lstStyle/>
        <a:p>
          <a:r>
            <a:rPr lang="cs-CZ"/>
            <a:t>Nesu odpovědnost za všechny následky a nezkoumá se, jestli jsem je doopravdy zavinil</a:t>
          </a:r>
        </a:p>
      </dgm:t>
    </dgm:pt>
    <dgm:pt modelId="{1FC4BF39-EDF2-4C73-98DD-A42D5C914344}" type="parTrans" cxnId="{FAC02EFF-3FE7-4329-9E25-DFB613D6A0F9}">
      <dgm:prSet/>
      <dgm:spPr/>
      <dgm:t>
        <a:bodyPr/>
        <a:lstStyle/>
        <a:p>
          <a:endParaRPr lang="cs-CZ"/>
        </a:p>
      </dgm:t>
    </dgm:pt>
    <dgm:pt modelId="{0BCBA2EF-0634-405E-A1B0-E6D7589C3266}" type="sibTrans" cxnId="{FAC02EFF-3FE7-4329-9E25-DFB613D6A0F9}">
      <dgm:prSet/>
      <dgm:spPr/>
      <dgm:t>
        <a:bodyPr/>
        <a:lstStyle/>
        <a:p>
          <a:endParaRPr lang="cs-CZ"/>
        </a:p>
      </dgm:t>
    </dgm:pt>
    <dgm:pt modelId="{20213FBD-A3B9-4C7A-A95B-D15C27651861}" type="pres">
      <dgm:prSet presAssocID="{B847F7AF-7E1F-4E1A-88E8-14730356DDB8}" presName="diagram" presStyleCnt="0">
        <dgm:presLayoutVars>
          <dgm:dir/>
          <dgm:resizeHandles val="exact"/>
        </dgm:presLayoutVars>
      </dgm:prSet>
      <dgm:spPr/>
    </dgm:pt>
    <dgm:pt modelId="{6FF72295-A09E-40DF-8EA8-9BA5B9FBB274}" type="pres">
      <dgm:prSet presAssocID="{70676641-9B69-4718-9E1C-7FC533919E37}" presName="node" presStyleLbl="node1" presStyleIdx="0" presStyleCnt="2">
        <dgm:presLayoutVars>
          <dgm:bulletEnabled val="1"/>
        </dgm:presLayoutVars>
      </dgm:prSet>
      <dgm:spPr/>
    </dgm:pt>
    <dgm:pt modelId="{D9F922C5-C9CA-4672-B519-2609CFA14DBC}" type="pres">
      <dgm:prSet presAssocID="{30BC9CD3-1011-4229-BE28-C0B023868ACB}" presName="sibTrans" presStyleCnt="0"/>
      <dgm:spPr/>
    </dgm:pt>
    <dgm:pt modelId="{821E02E6-BB6F-445A-BE2C-D85EA4342BCB}" type="pres">
      <dgm:prSet presAssocID="{C890C6C5-65D7-4958-9E9A-D649271E04AD}" presName="node" presStyleLbl="node1" presStyleIdx="1" presStyleCnt="2">
        <dgm:presLayoutVars>
          <dgm:bulletEnabled val="1"/>
        </dgm:presLayoutVars>
      </dgm:prSet>
      <dgm:spPr/>
    </dgm:pt>
  </dgm:ptLst>
  <dgm:cxnLst>
    <dgm:cxn modelId="{4D327A18-A9C0-4C1A-ACCC-153D1037680F}" type="presOf" srcId="{B847F7AF-7E1F-4E1A-88E8-14730356DDB8}" destId="{20213FBD-A3B9-4C7A-A95B-D15C27651861}" srcOrd="0" destOrd="0" presId="urn:microsoft.com/office/officeart/2005/8/layout/default"/>
    <dgm:cxn modelId="{E01E335F-8833-4D74-8F1B-81BFFE582575}" type="presOf" srcId="{70676641-9B69-4718-9E1C-7FC533919E37}" destId="{6FF72295-A09E-40DF-8EA8-9BA5B9FBB274}" srcOrd="0" destOrd="0" presId="urn:microsoft.com/office/officeart/2005/8/layout/default"/>
    <dgm:cxn modelId="{F0AD2760-3D24-4C7D-B838-8627C6C8091D}" type="presOf" srcId="{F5718D6A-2A80-4649-B32B-5B04DB414B93}" destId="{821E02E6-BB6F-445A-BE2C-D85EA4342BCB}" srcOrd="0" destOrd="1" presId="urn:microsoft.com/office/officeart/2005/8/layout/default"/>
    <dgm:cxn modelId="{544A2256-B40B-4D50-8DE5-79665A08FFE8}" srcId="{B847F7AF-7E1F-4E1A-88E8-14730356DDB8}" destId="{C890C6C5-65D7-4958-9E9A-D649271E04AD}" srcOrd="1" destOrd="0" parTransId="{A19D2B0D-2827-4C59-8C8B-0D4D238AFE14}" sibTransId="{C90FD5F7-C8ED-4E5B-B352-D82B55580DDE}"/>
    <dgm:cxn modelId="{C4446557-19EB-4F60-B531-DC63D94211E3}" srcId="{70676641-9B69-4718-9E1C-7FC533919E37}" destId="{7DD9732B-4C73-45F1-BB8E-2B1304365D00}" srcOrd="0" destOrd="0" parTransId="{7600831F-A753-4AA6-9BD0-39AF546F4D65}" sibTransId="{60D13966-C261-49EA-A396-A5D56B9BA20D}"/>
    <dgm:cxn modelId="{0723B28A-B337-4057-B58C-E018F2D4978C}" type="presOf" srcId="{C890C6C5-65D7-4958-9E9A-D649271E04AD}" destId="{821E02E6-BB6F-445A-BE2C-D85EA4342BCB}" srcOrd="0" destOrd="0" presId="urn:microsoft.com/office/officeart/2005/8/layout/default"/>
    <dgm:cxn modelId="{C919CEB4-CDA4-4528-96BA-EAE58F1AC046}" srcId="{B847F7AF-7E1F-4E1A-88E8-14730356DDB8}" destId="{70676641-9B69-4718-9E1C-7FC533919E37}" srcOrd="0" destOrd="0" parTransId="{3FA4D8EE-6B10-4A5E-ACCE-741162E02F9E}" sibTransId="{30BC9CD3-1011-4229-BE28-C0B023868ACB}"/>
    <dgm:cxn modelId="{B043D1BE-5776-457E-BC91-B91B35BBB2DF}" type="presOf" srcId="{B5373868-54E9-461A-881C-5EC6E942E230}" destId="{6FF72295-A09E-40DF-8EA8-9BA5B9FBB274}" srcOrd="0" destOrd="2" presId="urn:microsoft.com/office/officeart/2005/8/layout/default"/>
    <dgm:cxn modelId="{92FFB5C1-2B42-40AD-A060-5C928C70D842}" type="presOf" srcId="{7DD9732B-4C73-45F1-BB8E-2B1304365D00}" destId="{6FF72295-A09E-40DF-8EA8-9BA5B9FBB274}" srcOrd="0" destOrd="1" presId="urn:microsoft.com/office/officeart/2005/8/layout/default"/>
    <dgm:cxn modelId="{064C2AC3-9FF6-443B-9CA2-0F6CBC192E71}" srcId="{70676641-9B69-4718-9E1C-7FC533919E37}" destId="{B5373868-54E9-461A-881C-5EC6E942E230}" srcOrd="1" destOrd="0" parTransId="{9C6960AB-C4E2-4AFF-A99F-9A14670E82C6}" sibTransId="{4291CA51-B71F-4D26-BD86-4F071F9409DA}"/>
    <dgm:cxn modelId="{FAC02EFF-3FE7-4329-9E25-DFB613D6A0F9}" srcId="{C890C6C5-65D7-4958-9E9A-D649271E04AD}" destId="{F5718D6A-2A80-4649-B32B-5B04DB414B93}" srcOrd="0" destOrd="0" parTransId="{1FC4BF39-EDF2-4C73-98DD-A42D5C914344}" sibTransId="{0BCBA2EF-0634-405E-A1B0-E6D7589C3266}"/>
    <dgm:cxn modelId="{570D01C0-3E3D-44D6-BEA6-909C755948AD}" type="presParOf" srcId="{20213FBD-A3B9-4C7A-A95B-D15C27651861}" destId="{6FF72295-A09E-40DF-8EA8-9BA5B9FBB274}" srcOrd="0" destOrd="0" presId="urn:microsoft.com/office/officeart/2005/8/layout/default"/>
    <dgm:cxn modelId="{28808E2E-2411-471C-B184-A028C4532BB9}" type="presParOf" srcId="{20213FBD-A3B9-4C7A-A95B-D15C27651861}" destId="{D9F922C5-C9CA-4672-B519-2609CFA14DBC}" srcOrd="1" destOrd="0" presId="urn:microsoft.com/office/officeart/2005/8/layout/default"/>
    <dgm:cxn modelId="{0F50A84C-855B-4CC8-BB79-564162DD5061}" type="presParOf" srcId="{20213FBD-A3B9-4C7A-A95B-D15C27651861}" destId="{821E02E6-BB6F-445A-BE2C-D85EA4342BCB}"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4F71FD-D01A-4483-8A8B-6F5BEC4E308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cs-CZ"/>
        </a:p>
      </dgm:t>
    </dgm:pt>
    <dgm:pt modelId="{BF129621-AAAE-4C92-97E1-232A09314C36}">
      <dgm:prSet/>
      <dgm:spPr/>
      <dgm:t>
        <a:bodyPr/>
        <a:lstStyle/>
        <a:p>
          <a:pPr rtl="0"/>
          <a:r>
            <a:rPr lang="cs-CZ" dirty="0"/>
            <a:t>Občanskoprávní</a:t>
          </a:r>
        </a:p>
      </dgm:t>
    </dgm:pt>
    <dgm:pt modelId="{6EC4F727-2271-473C-A0FA-A04699E12972}" type="parTrans" cxnId="{680586DF-00DE-4A61-B55F-F5F923901A5E}">
      <dgm:prSet/>
      <dgm:spPr/>
      <dgm:t>
        <a:bodyPr/>
        <a:lstStyle/>
        <a:p>
          <a:endParaRPr lang="cs-CZ"/>
        </a:p>
      </dgm:t>
    </dgm:pt>
    <dgm:pt modelId="{45D7173B-BC5A-4587-A492-636FFC06607F}" type="sibTrans" cxnId="{680586DF-00DE-4A61-B55F-F5F923901A5E}">
      <dgm:prSet/>
      <dgm:spPr/>
      <dgm:t>
        <a:bodyPr/>
        <a:lstStyle/>
        <a:p>
          <a:endParaRPr lang="cs-CZ"/>
        </a:p>
      </dgm:t>
    </dgm:pt>
    <dgm:pt modelId="{FE57FEC3-E767-47AB-BA34-3080C1E9CFD1}">
      <dgm:prSet/>
      <dgm:spPr/>
      <dgm:t>
        <a:bodyPr/>
        <a:lstStyle/>
        <a:p>
          <a:pPr rtl="0"/>
          <a:r>
            <a:rPr lang="cs-CZ" dirty="0"/>
            <a:t>Pracovněprávní</a:t>
          </a:r>
        </a:p>
      </dgm:t>
    </dgm:pt>
    <dgm:pt modelId="{AB0D70C8-3CB0-45C4-92BA-C88827B000C6}" type="parTrans" cxnId="{7EB93A8C-C1C0-46E8-8BD4-D6737B4C5EBB}">
      <dgm:prSet/>
      <dgm:spPr/>
      <dgm:t>
        <a:bodyPr/>
        <a:lstStyle/>
        <a:p>
          <a:endParaRPr lang="cs-CZ"/>
        </a:p>
      </dgm:t>
    </dgm:pt>
    <dgm:pt modelId="{55037C6D-4C45-4CBA-B62F-366E10F93853}" type="sibTrans" cxnId="{7EB93A8C-C1C0-46E8-8BD4-D6737B4C5EBB}">
      <dgm:prSet/>
      <dgm:spPr/>
      <dgm:t>
        <a:bodyPr/>
        <a:lstStyle/>
        <a:p>
          <a:endParaRPr lang="cs-CZ"/>
        </a:p>
      </dgm:t>
    </dgm:pt>
    <dgm:pt modelId="{0681101C-443B-4B79-B8D1-6D0C9279F667}">
      <dgm:prSet/>
      <dgm:spPr/>
      <dgm:t>
        <a:bodyPr/>
        <a:lstStyle/>
        <a:p>
          <a:pPr rtl="0"/>
          <a:r>
            <a:rPr lang="cs-CZ" dirty="0"/>
            <a:t>Správní</a:t>
          </a:r>
        </a:p>
      </dgm:t>
    </dgm:pt>
    <dgm:pt modelId="{A082973B-0D6E-4C3C-9A18-E09F1C90489D}" type="parTrans" cxnId="{FC639D1F-E500-4829-9822-B4892A2B61F6}">
      <dgm:prSet/>
      <dgm:spPr/>
      <dgm:t>
        <a:bodyPr/>
        <a:lstStyle/>
        <a:p>
          <a:endParaRPr lang="cs-CZ"/>
        </a:p>
      </dgm:t>
    </dgm:pt>
    <dgm:pt modelId="{CC70DFF4-5387-4BC7-B06A-5B62B4CD028D}" type="sibTrans" cxnId="{FC639D1F-E500-4829-9822-B4892A2B61F6}">
      <dgm:prSet/>
      <dgm:spPr/>
      <dgm:t>
        <a:bodyPr/>
        <a:lstStyle/>
        <a:p>
          <a:endParaRPr lang="cs-CZ"/>
        </a:p>
      </dgm:t>
    </dgm:pt>
    <dgm:pt modelId="{84972211-5496-49E7-BD69-684FA1A7EF60}">
      <dgm:prSet/>
      <dgm:spPr/>
      <dgm:t>
        <a:bodyPr/>
        <a:lstStyle/>
        <a:p>
          <a:pPr rtl="0"/>
          <a:r>
            <a:rPr lang="cs-CZ" dirty="0"/>
            <a:t>Trestní</a:t>
          </a:r>
        </a:p>
      </dgm:t>
    </dgm:pt>
    <dgm:pt modelId="{999CBB3B-2E00-400F-9D59-EE7036425503}" type="parTrans" cxnId="{653BAC91-8DDF-4BA8-AAA8-13F6875A4157}">
      <dgm:prSet/>
      <dgm:spPr/>
      <dgm:t>
        <a:bodyPr/>
        <a:lstStyle/>
        <a:p>
          <a:endParaRPr lang="cs-CZ"/>
        </a:p>
      </dgm:t>
    </dgm:pt>
    <dgm:pt modelId="{341E2F9B-56F7-4918-B69E-AE2D3F2F3AC3}" type="sibTrans" cxnId="{653BAC91-8DDF-4BA8-AAA8-13F6875A4157}">
      <dgm:prSet/>
      <dgm:spPr/>
      <dgm:t>
        <a:bodyPr/>
        <a:lstStyle/>
        <a:p>
          <a:endParaRPr lang="cs-CZ"/>
        </a:p>
      </dgm:t>
    </dgm:pt>
    <dgm:pt modelId="{2AECF811-722D-476D-B58D-92AC58D696B2}">
      <dgm:prSet/>
      <dgm:spPr/>
      <dgm:t>
        <a:bodyPr/>
        <a:lstStyle/>
        <a:p>
          <a:pPr rtl="0"/>
          <a:r>
            <a:rPr lang="cs-CZ" dirty="0"/>
            <a:t>Disciplinární</a:t>
          </a:r>
        </a:p>
      </dgm:t>
    </dgm:pt>
    <dgm:pt modelId="{07A2F4DC-A497-4E66-81C8-21AF03846A9F}" type="parTrans" cxnId="{7EA7686F-BB46-4D3A-9233-01AD8281471D}">
      <dgm:prSet/>
      <dgm:spPr/>
      <dgm:t>
        <a:bodyPr/>
        <a:lstStyle/>
        <a:p>
          <a:endParaRPr lang="cs-CZ"/>
        </a:p>
      </dgm:t>
    </dgm:pt>
    <dgm:pt modelId="{574CB193-5F1A-427B-856B-DB768DE21F51}" type="sibTrans" cxnId="{7EA7686F-BB46-4D3A-9233-01AD8281471D}">
      <dgm:prSet/>
      <dgm:spPr/>
      <dgm:t>
        <a:bodyPr/>
        <a:lstStyle/>
        <a:p>
          <a:endParaRPr lang="cs-CZ"/>
        </a:p>
      </dgm:t>
    </dgm:pt>
    <dgm:pt modelId="{9350D33D-D615-429D-85B8-849581153A8D}">
      <dgm:prSet/>
      <dgm:spPr/>
      <dgm:t>
        <a:bodyPr/>
        <a:lstStyle/>
        <a:p>
          <a:pPr rtl="0"/>
          <a:r>
            <a:rPr lang="cs-CZ" dirty="0"/>
            <a:t>Odškodnění pacienta</a:t>
          </a:r>
        </a:p>
      </dgm:t>
    </dgm:pt>
    <dgm:pt modelId="{D6A718CA-8B63-4D84-8123-6F0C165090A3}" type="parTrans" cxnId="{ABAD58C5-7A84-4BCC-8BA7-101DC7574B74}">
      <dgm:prSet/>
      <dgm:spPr/>
      <dgm:t>
        <a:bodyPr/>
        <a:lstStyle/>
        <a:p>
          <a:endParaRPr lang="cs-CZ"/>
        </a:p>
      </dgm:t>
    </dgm:pt>
    <dgm:pt modelId="{090CEA98-4518-4D51-A053-C1961A6EE20C}" type="sibTrans" cxnId="{ABAD58C5-7A84-4BCC-8BA7-101DC7574B74}">
      <dgm:prSet/>
      <dgm:spPr/>
      <dgm:t>
        <a:bodyPr/>
        <a:lstStyle/>
        <a:p>
          <a:endParaRPr lang="cs-CZ"/>
        </a:p>
      </dgm:t>
    </dgm:pt>
    <dgm:pt modelId="{51EE4CF3-28F6-44B8-AB95-4D54B018C555}">
      <dgm:prSet/>
      <dgm:spPr/>
      <dgm:t>
        <a:bodyPr/>
        <a:lstStyle/>
        <a:p>
          <a:pPr rtl="0"/>
          <a:r>
            <a:rPr lang="cs-CZ" dirty="0"/>
            <a:t>Důsledky pro zaměstnance</a:t>
          </a:r>
        </a:p>
      </dgm:t>
    </dgm:pt>
    <dgm:pt modelId="{3AF76BE2-6679-431A-A137-0EA3F9BEC56B}" type="parTrans" cxnId="{FA4BE0BF-5F74-4305-B9BC-744D44835AF6}">
      <dgm:prSet/>
      <dgm:spPr/>
      <dgm:t>
        <a:bodyPr/>
        <a:lstStyle/>
        <a:p>
          <a:endParaRPr lang="cs-CZ"/>
        </a:p>
      </dgm:t>
    </dgm:pt>
    <dgm:pt modelId="{D8BA02D7-2942-415F-8302-C703A3D54DEF}" type="sibTrans" cxnId="{FA4BE0BF-5F74-4305-B9BC-744D44835AF6}">
      <dgm:prSet/>
      <dgm:spPr/>
      <dgm:t>
        <a:bodyPr/>
        <a:lstStyle/>
        <a:p>
          <a:endParaRPr lang="cs-CZ"/>
        </a:p>
      </dgm:t>
    </dgm:pt>
    <dgm:pt modelId="{67C96ECA-8E08-4B0B-B22A-198D64C888D8}">
      <dgm:prSet/>
      <dgm:spPr/>
      <dgm:t>
        <a:bodyPr/>
        <a:lstStyle/>
        <a:p>
          <a:pPr rtl="0"/>
          <a:r>
            <a:rPr lang="cs-CZ" dirty="0"/>
            <a:t>Sankce pro poskytovatele ZS</a:t>
          </a:r>
        </a:p>
      </dgm:t>
    </dgm:pt>
    <dgm:pt modelId="{55A2776E-2899-41AA-913C-EEA7132BD381}" type="parTrans" cxnId="{7956CEAB-A9DC-4F95-8077-59D27BA90EB1}">
      <dgm:prSet/>
      <dgm:spPr/>
      <dgm:t>
        <a:bodyPr/>
        <a:lstStyle/>
        <a:p>
          <a:endParaRPr lang="cs-CZ"/>
        </a:p>
      </dgm:t>
    </dgm:pt>
    <dgm:pt modelId="{50584DEC-522C-4493-A2DE-D1EE2FE6BFD5}" type="sibTrans" cxnId="{7956CEAB-A9DC-4F95-8077-59D27BA90EB1}">
      <dgm:prSet/>
      <dgm:spPr/>
      <dgm:t>
        <a:bodyPr/>
        <a:lstStyle/>
        <a:p>
          <a:endParaRPr lang="cs-CZ"/>
        </a:p>
      </dgm:t>
    </dgm:pt>
    <dgm:pt modelId="{4D9184E4-53EC-4B2E-A3DE-499C0ABE9A0E}">
      <dgm:prSet/>
      <dgm:spPr/>
      <dgm:t>
        <a:bodyPr/>
        <a:lstStyle/>
        <a:p>
          <a:pPr rtl="0"/>
          <a:r>
            <a:rPr lang="cs-CZ" dirty="0"/>
            <a:t>Odškodnění zaměstnavatele</a:t>
          </a:r>
        </a:p>
      </dgm:t>
    </dgm:pt>
    <dgm:pt modelId="{AF28F239-BC68-4C1D-BCBF-D57A43ACF02C}" type="parTrans" cxnId="{737E25B4-53FE-402E-9AE7-4E226366F082}">
      <dgm:prSet/>
      <dgm:spPr/>
      <dgm:t>
        <a:bodyPr/>
        <a:lstStyle/>
        <a:p>
          <a:endParaRPr lang="cs-CZ"/>
        </a:p>
      </dgm:t>
    </dgm:pt>
    <dgm:pt modelId="{D82E8789-5269-42A5-B17F-5B90CF8A9453}" type="sibTrans" cxnId="{737E25B4-53FE-402E-9AE7-4E226366F082}">
      <dgm:prSet/>
      <dgm:spPr/>
      <dgm:t>
        <a:bodyPr/>
        <a:lstStyle/>
        <a:p>
          <a:endParaRPr lang="cs-CZ"/>
        </a:p>
      </dgm:t>
    </dgm:pt>
    <dgm:pt modelId="{D9D46F4D-D431-4969-BB4B-8BD2ABAB0EB4}">
      <dgm:prSet/>
      <dgm:spPr/>
      <dgm:t>
        <a:bodyPr/>
        <a:lstStyle/>
        <a:p>
          <a:pPr rtl="0"/>
          <a:r>
            <a:rPr lang="cs-CZ" dirty="0"/>
            <a:t>Pokuta</a:t>
          </a:r>
        </a:p>
      </dgm:t>
    </dgm:pt>
    <dgm:pt modelId="{1123CE47-5E46-4769-95E9-70C8915F48FE}" type="parTrans" cxnId="{454647BF-4697-4F62-8325-190D21547471}">
      <dgm:prSet/>
      <dgm:spPr/>
      <dgm:t>
        <a:bodyPr/>
        <a:lstStyle/>
        <a:p>
          <a:endParaRPr lang="cs-CZ"/>
        </a:p>
      </dgm:t>
    </dgm:pt>
    <dgm:pt modelId="{1B66480B-0AFA-45A1-9BC7-65CCB25741B3}" type="sibTrans" cxnId="{454647BF-4697-4F62-8325-190D21547471}">
      <dgm:prSet/>
      <dgm:spPr/>
      <dgm:t>
        <a:bodyPr/>
        <a:lstStyle/>
        <a:p>
          <a:endParaRPr lang="cs-CZ"/>
        </a:p>
      </dgm:t>
    </dgm:pt>
    <dgm:pt modelId="{FC901893-54AC-4A02-8B3F-D719AE1BF1A5}">
      <dgm:prSet/>
      <dgm:spPr/>
      <dgm:t>
        <a:bodyPr/>
        <a:lstStyle/>
        <a:p>
          <a:pPr rtl="0"/>
          <a:r>
            <a:rPr lang="cs-CZ" dirty="0"/>
            <a:t>Zákaz činnosti</a:t>
          </a:r>
        </a:p>
      </dgm:t>
    </dgm:pt>
    <dgm:pt modelId="{91B05978-FBEC-4503-AFC7-BD2E92157FA3}" type="parTrans" cxnId="{50A64DF1-E02A-4965-B9DF-F32953EE3D8A}">
      <dgm:prSet/>
      <dgm:spPr/>
      <dgm:t>
        <a:bodyPr/>
        <a:lstStyle/>
        <a:p>
          <a:endParaRPr lang="cs-CZ"/>
        </a:p>
      </dgm:t>
    </dgm:pt>
    <dgm:pt modelId="{A14AAAD6-59FA-45A3-9402-4674439C5934}" type="sibTrans" cxnId="{50A64DF1-E02A-4965-B9DF-F32953EE3D8A}">
      <dgm:prSet/>
      <dgm:spPr/>
      <dgm:t>
        <a:bodyPr/>
        <a:lstStyle/>
        <a:p>
          <a:endParaRPr lang="cs-CZ"/>
        </a:p>
      </dgm:t>
    </dgm:pt>
    <dgm:pt modelId="{2DDE32E6-1173-45E2-879E-F8B6EC522315}">
      <dgm:prSet/>
      <dgm:spPr/>
      <dgm:t>
        <a:bodyPr/>
        <a:lstStyle/>
        <a:p>
          <a:pPr rtl="0"/>
          <a:r>
            <a:rPr lang="cs-CZ" dirty="0"/>
            <a:t>Odnětí svobody</a:t>
          </a:r>
        </a:p>
      </dgm:t>
    </dgm:pt>
    <dgm:pt modelId="{31B57ED2-8A70-4BBF-A8FC-F68F58DF64C5}" type="parTrans" cxnId="{D7466BBE-02FF-4313-BBD2-1511B0E153F4}">
      <dgm:prSet/>
      <dgm:spPr/>
      <dgm:t>
        <a:bodyPr/>
        <a:lstStyle/>
        <a:p>
          <a:endParaRPr lang="cs-CZ"/>
        </a:p>
      </dgm:t>
    </dgm:pt>
    <dgm:pt modelId="{753F8E12-05BB-42BF-AAC9-34FE8B61393A}" type="sibTrans" cxnId="{D7466BBE-02FF-4313-BBD2-1511B0E153F4}">
      <dgm:prSet/>
      <dgm:spPr/>
      <dgm:t>
        <a:bodyPr/>
        <a:lstStyle/>
        <a:p>
          <a:endParaRPr lang="cs-CZ"/>
        </a:p>
      </dgm:t>
    </dgm:pt>
    <dgm:pt modelId="{DA9D61E7-8800-4454-BF4C-C1C85F7BDC6B}">
      <dgm:prSet/>
      <dgm:spPr/>
      <dgm:t>
        <a:bodyPr/>
        <a:lstStyle/>
        <a:p>
          <a:pPr rtl="0"/>
          <a:r>
            <a:rPr lang="cs-CZ" dirty="0"/>
            <a:t>Odškodnění osob blízkých</a:t>
          </a:r>
        </a:p>
      </dgm:t>
    </dgm:pt>
    <dgm:pt modelId="{12DB8415-1C25-42FB-96A1-422FB2EF0048}" type="parTrans" cxnId="{C50CBF1C-276F-420E-9C27-773230B9AE1D}">
      <dgm:prSet/>
      <dgm:spPr/>
      <dgm:t>
        <a:bodyPr/>
        <a:lstStyle/>
        <a:p>
          <a:endParaRPr lang="cs-CZ"/>
        </a:p>
      </dgm:t>
    </dgm:pt>
    <dgm:pt modelId="{2533EA27-01A3-4520-8590-F77E0BB45853}" type="sibTrans" cxnId="{C50CBF1C-276F-420E-9C27-773230B9AE1D}">
      <dgm:prSet/>
      <dgm:spPr/>
      <dgm:t>
        <a:bodyPr/>
        <a:lstStyle/>
        <a:p>
          <a:endParaRPr lang="cs-CZ"/>
        </a:p>
      </dgm:t>
    </dgm:pt>
    <dgm:pt modelId="{1479DAAC-D29C-4F0A-BC30-894B540EF4ED}">
      <dgm:prSet/>
      <dgm:spPr/>
      <dgm:t>
        <a:bodyPr/>
        <a:lstStyle/>
        <a:p>
          <a:pPr rtl="0"/>
          <a:r>
            <a:rPr lang="cs-CZ" dirty="0"/>
            <a:t>Pokuta </a:t>
          </a:r>
        </a:p>
      </dgm:t>
    </dgm:pt>
    <dgm:pt modelId="{3D98F16C-B621-4B00-B587-6DFE7A0575C9}" type="parTrans" cxnId="{A6A92D24-4B92-4471-95B1-60D19CBFFD8D}">
      <dgm:prSet/>
      <dgm:spPr/>
      <dgm:t>
        <a:bodyPr/>
        <a:lstStyle/>
        <a:p>
          <a:endParaRPr lang="cs-CZ"/>
        </a:p>
      </dgm:t>
    </dgm:pt>
    <dgm:pt modelId="{08479D42-CBA8-410D-8064-1B7A5FD7D5E9}" type="sibTrans" cxnId="{A6A92D24-4B92-4471-95B1-60D19CBFFD8D}">
      <dgm:prSet/>
      <dgm:spPr/>
      <dgm:t>
        <a:bodyPr/>
        <a:lstStyle/>
        <a:p>
          <a:endParaRPr lang="cs-CZ"/>
        </a:p>
      </dgm:t>
    </dgm:pt>
    <dgm:pt modelId="{B727B9FC-86AB-47DD-AF22-09EC91FB03E5}">
      <dgm:prSet/>
      <dgm:spPr/>
      <dgm:t>
        <a:bodyPr/>
        <a:lstStyle/>
        <a:p>
          <a:pPr rtl="0"/>
          <a:r>
            <a:rPr lang="cs-CZ" dirty="0"/>
            <a:t>Vyloučení z komory</a:t>
          </a:r>
        </a:p>
      </dgm:t>
    </dgm:pt>
    <dgm:pt modelId="{F3F78683-D55E-41D0-9AC8-434F6A9C5167}" type="parTrans" cxnId="{0AD74B77-A80F-4907-8B51-7E8F53B3D1E3}">
      <dgm:prSet/>
      <dgm:spPr/>
      <dgm:t>
        <a:bodyPr/>
        <a:lstStyle/>
        <a:p>
          <a:endParaRPr lang="cs-CZ"/>
        </a:p>
      </dgm:t>
    </dgm:pt>
    <dgm:pt modelId="{74B9EC37-2829-4C76-9CF1-CBD6DFEE1160}" type="sibTrans" cxnId="{0AD74B77-A80F-4907-8B51-7E8F53B3D1E3}">
      <dgm:prSet/>
      <dgm:spPr/>
      <dgm:t>
        <a:bodyPr/>
        <a:lstStyle/>
        <a:p>
          <a:endParaRPr lang="cs-CZ"/>
        </a:p>
      </dgm:t>
    </dgm:pt>
    <dgm:pt modelId="{D5A207D4-84FC-4CFA-80FF-9D977299C1E1}">
      <dgm:prSet/>
      <dgm:spPr/>
      <dgm:t>
        <a:bodyPr/>
        <a:lstStyle/>
        <a:p>
          <a:pPr rtl="0"/>
          <a:r>
            <a:rPr lang="cs-CZ" dirty="0"/>
            <a:t>Odejmutí oprávnění ZS</a:t>
          </a:r>
        </a:p>
      </dgm:t>
    </dgm:pt>
    <dgm:pt modelId="{33C9E558-0137-424E-B87E-1F1D1C53F35E}" type="parTrans" cxnId="{F9F8D24D-5228-4745-992D-A7190E5ED38D}">
      <dgm:prSet/>
      <dgm:spPr/>
      <dgm:t>
        <a:bodyPr/>
        <a:lstStyle/>
        <a:p>
          <a:endParaRPr lang="cs-CZ"/>
        </a:p>
      </dgm:t>
    </dgm:pt>
    <dgm:pt modelId="{41DC2B85-98C5-4288-9BB3-E712FA668856}" type="sibTrans" cxnId="{F9F8D24D-5228-4745-992D-A7190E5ED38D}">
      <dgm:prSet/>
      <dgm:spPr/>
      <dgm:t>
        <a:bodyPr/>
        <a:lstStyle/>
        <a:p>
          <a:endParaRPr lang="cs-CZ"/>
        </a:p>
      </dgm:t>
    </dgm:pt>
    <dgm:pt modelId="{6A645B0D-4D37-458C-8322-E0FE5F44519E}" type="pres">
      <dgm:prSet presAssocID="{744F71FD-D01A-4483-8A8B-6F5BEC4E3084}" presName="linear" presStyleCnt="0">
        <dgm:presLayoutVars>
          <dgm:dir/>
          <dgm:animLvl val="lvl"/>
          <dgm:resizeHandles val="exact"/>
        </dgm:presLayoutVars>
      </dgm:prSet>
      <dgm:spPr/>
    </dgm:pt>
    <dgm:pt modelId="{B75CABCE-8AE5-49B2-97E8-D9C453844867}" type="pres">
      <dgm:prSet presAssocID="{BF129621-AAAE-4C92-97E1-232A09314C36}" presName="parentLin" presStyleCnt="0"/>
      <dgm:spPr/>
    </dgm:pt>
    <dgm:pt modelId="{70AF81F7-2BEE-4DF1-B780-FCB9C46E159A}" type="pres">
      <dgm:prSet presAssocID="{BF129621-AAAE-4C92-97E1-232A09314C36}" presName="parentLeftMargin" presStyleLbl="node1" presStyleIdx="0" presStyleCnt="5"/>
      <dgm:spPr/>
    </dgm:pt>
    <dgm:pt modelId="{8847AC20-4D8E-4866-97D2-3D6D8FEC41D8}" type="pres">
      <dgm:prSet presAssocID="{BF129621-AAAE-4C92-97E1-232A09314C36}" presName="parentText" presStyleLbl="node1" presStyleIdx="0" presStyleCnt="5">
        <dgm:presLayoutVars>
          <dgm:chMax val="0"/>
          <dgm:bulletEnabled val="1"/>
        </dgm:presLayoutVars>
      </dgm:prSet>
      <dgm:spPr/>
    </dgm:pt>
    <dgm:pt modelId="{59FC3F46-A4A0-44E2-871D-207D57A63250}" type="pres">
      <dgm:prSet presAssocID="{BF129621-AAAE-4C92-97E1-232A09314C36}" presName="negativeSpace" presStyleCnt="0"/>
      <dgm:spPr/>
    </dgm:pt>
    <dgm:pt modelId="{BFA35B05-924E-4937-B89D-687618FB5BFB}" type="pres">
      <dgm:prSet presAssocID="{BF129621-AAAE-4C92-97E1-232A09314C36}" presName="childText" presStyleLbl="conFgAcc1" presStyleIdx="0" presStyleCnt="5">
        <dgm:presLayoutVars>
          <dgm:bulletEnabled val="1"/>
        </dgm:presLayoutVars>
      </dgm:prSet>
      <dgm:spPr/>
    </dgm:pt>
    <dgm:pt modelId="{E334A911-E615-45A3-9DE3-FACEFB28740B}" type="pres">
      <dgm:prSet presAssocID="{45D7173B-BC5A-4587-A492-636FFC06607F}" presName="spaceBetweenRectangles" presStyleCnt="0"/>
      <dgm:spPr/>
    </dgm:pt>
    <dgm:pt modelId="{414AAD1A-48B9-4BD0-8C95-D741B75CCD81}" type="pres">
      <dgm:prSet presAssocID="{FE57FEC3-E767-47AB-BA34-3080C1E9CFD1}" presName="parentLin" presStyleCnt="0"/>
      <dgm:spPr/>
    </dgm:pt>
    <dgm:pt modelId="{8C0A8FF6-56C9-422B-B0BC-D138502AC9FF}" type="pres">
      <dgm:prSet presAssocID="{FE57FEC3-E767-47AB-BA34-3080C1E9CFD1}" presName="parentLeftMargin" presStyleLbl="node1" presStyleIdx="0" presStyleCnt="5"/>
      <dgm:spPr/>
    </dgm:pt>
    <dgm:pt modelId="{2202DC8E-4DEC-490C-A6E9-CE7C1B7E7F3D}" type="pres">
      <dgm:prSet presAssocID="{FE57FEC3-E767-47AB-BA34-3080C1E9CFD1}" presName="parentText" presStyleLbl="node1" presStyleIdx="1" presStyleCnt="5">
        <dgm:presLayoutVars>
          <dgm:chMax val="0"/>
          <dgm:bulletEnabled val="1"/>
        </dgm:presLayoutVars>
      </dgm:prSet>
      <dgm:spPr/>
    </dgm:pt>
    <dgm:pt modelId="{723E35C1-7B9F-44BD-A18C-E1E8B603035B}" type="pres">
      <dgm:prSet presAssocID="{FE57FEC3-E767-47AB-BA34-3080C1E9CFD1}" presName="negativeSpace" presStyleCnt="0"/>
      <dgm:spPr/>
    </dgm:pt>
    <dgm:pt modelId="{3DD8434F-DE7B-4F3C-8303-B4883B7CDB8A}" type="pres">
      <dgm:prSet presAssocID="{FE57FEC3-E767-47AB-BA34-3080C1E9CFD1}" presName="childText" presStyleLbl="conFgAcc1" presStyleIdx="1" presStyleCnt="5">
        <dgm:presLayoutVars>
          <dgm:bulletEnabled val="1"/>
        </dgm:presLayoutVars>
      </dgm:prSet>
      <dgm:spPr/>
    </dgm:pt>
    <dgm:pt modelId="{BC7E373E-555B-493D-8B96-184854B191F2}" type="pres">
      <dgm:prSet presAssocID="{55037C6D-4C45-4CBA-B62F-366E10F93853}" presName="spaceBetweenRectangles" presStyleCnt="0"/>
      <dgm:spPr/>
    </dgm:pt>
    <dgm:pt modelId="{856720FF-B1F3-4829-939C-38F3BCA27ED3}" type="pres">
      <dgm:prSet presAssocID="{0681101C-443B-4B79-B8D1-6D0C9279F667}" presName="parentLin" presStyleCnt="0"/>
      <dgm:spPr/>
    </dgm:pt>
    <dgm:pt modelId="{F0EEACB3-7980-4DFD-A5D6-C194E19C1887}" type="pres">
      <dgm:prSet presAssocID="{0681101C-443B-4B79-B8D1-6D0C9279F667}" presName="parentLeftMargin" presStyleLbl="node1" presStyleIdx="1" presStyleCnt="5"/>
      <dgm:spPr/>
    </dgm:pt>
    <dgm:pt modelId="{57F10940-FC13-42E9-A21A-D4B3B62809C5}" type="pres">
      <dgm:prSet presAssocID="{0681101C-443B-4B79-B8D1-6D0C9279F667}" presName="parentText" presStyleLbl="node1" presStyleIdx="2" presStyleCnt="5">
        <dgm:presLayoutVars>
          <dgm:chMax val="0"/>
          <dgm:bulletEnabled val="1"/>
        </dgm:presLayoutVars>
      </dgm:prSet>
      <dgm:spPr/>
    </dgm:pt>
    <dgm:pt modelId="{4D95D264-4D2E-4E49-B2C4-C2F357C4E780}" type="pres">
      <dgm:prSet presAssocID="{0681101C-443B-4B79-B8D1-6D0C9279F667}" presName="negativeSpace" presStyleCnt="0"/>
      <dgm:spPr/>
    </dgm:pt>
    <dgm:pt modelId="{DAB2791C-8609-4DC5-9D04-233643E3B78D}" type="pres">
      <dgm:prSet presAssocID="{0681101C-443B-4B79-B8D1-6D0C9279F667}" presName="childText" presStyleLbl="conFgAcc1" presStyleIdx="2" presStyleCnt="5">
        <dgm:presLayoutVars>
          <dgm:bulletEnabled val="1"/>
        </dgm:presLayoutVars>
      </dgm:prSet>
      <dgm:spPr/>
    </dgm:pt>
    <dgm:pt modelId="{5A290A96-89EC-456A-A563-04EE575051DE}" type="pres">
      <dgm:prSet presAssocID="{CC70DFF4-5387-4BC7-B06A-5B62B4CD028D}" presName="spaceBetweenRectangles" presStyleCnt="0"/>
      <dgm:spPr/>
    </dgm:pt>
    <dgm:pt modelId="{2A4F1CFF-1CAC-406D-B0BC-154FB618DA44}" type="pres">
      <dgm:prSet presAssocID="{84972211-5496-49E7-BD69-684FA1A7EF60}" presName="parentLin" presStyleCnt="0"/>
      <dgm:spPr/>
    </dgm:pt>
    <dgm:pt modelId="{5E176AC7-5B59-4F2C-99A8-18278ED973A8}" type="pres">
      <dgm:prSet presAssocID="{84972211-5496-49E7-BD69-684FA1A7EF60}" presName="parentLeftMargin" presStyleLbl="node1" presStyleIdx="2" presStyleCnt="5"/>
      <dgm:spPr/>
    </dgm:pt>
    <dgm:pt modelId="{E6BB998B-40BC-414D-BAD4-6025E4F542B6}" type="pres">
      <dgm:prSet presAssocID="{84972211-5496-49E7-BD69-684FA1A7EF60}" presName="parentText" presStyleLbl="node1" presStyleIdx="3" presStyleCnt="5">
        <dgm:presLayoutVars>
          <dgm:chMax val="0"/>
          <dgm:bulletEnabled val="1"/>
        </dgm:presLayoutVars>
      </dgm:prSet>
      <dgm:spPr/>
    </dgm:pt>
    <dgm:pt modelId="{CAE55CF6-8128-4E3D-B464-AC441D338EB7}" type="pres">
      <dgm:prSet presAssocID="{84972211-5496-49E7-BD69-684FA1A7EF60}" presName="negativeSpace" presStyleCnt="0"/>
      <dgm:spPr/>
    </dgm:pt>
    <dgm:pt modelId="{1AECE2F0-00F8-4CC3-9E1C-9609AB011C30}" type="pres">
      <dgm:prSet presAssocID="{84972211-5496-49E7-BD69-684FA1A7EF60}" presName="childText" presStyleLbl="conFgAcc1" presStyleIdx="3" presStyleCnt="5">
        <dgm:presLayoutVars>
          <dgm:bulletEnabled val="1"/>
        </dgm:presLayoutVars>
      </dgm:prSet>
      <dgm:spPr/>
    </dgm:pt>
    <dgm:pt modelId="{3C4CE740-99D8-4323-A151-1FCBC4A9BA95}" type="pres">
      <dgm:prSet presAssocID="{341E2F9B-56F7-4918-B69E-AE2D3F2F3AC3}" presName="spaceBetweenRectangles" presStyleCnt="0"/>
      <dgm:spPr/>
    </dgm:pt>
    <dgm:pt modelId="{7F8C7200-D675-4C5D-A89D-9FE3B60972FB}" type="pres">
      <dgm:prSet presAssocID="{2AECF811-722D-476D-B58D-92AC58D696B2}" presName="parentLin" presStyleCnt="0"/>
      <dgm:spPr/>
    </dgm:pt>
    <dgm:pt modelId="{74DF5C1D-ABB2-498F-92C8-5B89D3A79BCB}" type="pres">
      <dgm:prSet presAssocID="{2AECF811-722D-476D-B58D-92AC58D696B2}" presName="parentLeftMargin" presStyleLbl="node1" presStyleIdx="3" presStyleCnt="5"/>
      <dgm:spPr/>
    </dgm:pt>
    <dgm:pt modelId="{0C30F576-6F77-4FAF-8DD6-FB59DFBF0B81}" type="pres">
      <dgm:prSet presAssocID="{2AECF811-722D-476D-B58D-92AC58D696B2}" presName="parentText" presStyleLbl="node1" presStyleIdx="4" presStyleCnt="5">
        <dgm:presLayoutVars>
          <dgm:chMax val="0"/>
          <dgm:bulletEnabled val="1"/>
        </dgm:presLayoutVars>
      </dgm:prSet>
      <dgm:spPr/>
    </dgm:pt>
    <dgm:pt modelId="{FE190647-EF9F-4684-86BC-9AA79E8DB323}" type="pres">
      <dgm:prSet presAssocID="{2AECF811-722D-476D-B58D-92AC58D696B2}" presName="negativeSpace" presStyleCnt="0"/>
      <dgm:spPr/>
    </dgm:pt>
    <dgm:pt modelId="{BCEE2FDB-7D52-4160-879B-A2BA78B37EC1}" type="pres">
      <dgm:prSet presAssocID="{2AECF811-722D-476D-B58D-92AC58D696B2}" presName="childText" presStyleLbl="conFgAcc1" presStyleIdx="4" presStyleCnt="5">
        <dgm:presLayoutVars>
          <dgm:bulletEnabled val="1"/>
        </dgm:presLayoutVars>
      </dgm:prSet>
      <dgm:spPr/>
    </dgm:pt>
  </dgm:ptLst>
  <dgm:cxnLst>
    <dgm:cxn modelId="{F999760D-86D4-4DE2-A0F1-9F872C39A197}" type="presOf" srcId="{D9D46F4D-D431-4969-BB4B-8BD2ABAB0EB4}" destId="{1AECE2F0-00F8-4CC3-9E1C-9609AB011C30}" srcOrd="0" destOrd="0" presId="urn:microsoft.com/office/officeart/2005/8/layout/list1"/>
    <dgm:cxn modelId="{C50CBF1C-276F-420E-9C27-773230B9AE1D}" srcId="{BF129621-AAAE-4C92-97E1-232A09314C36}" destId="{DA9D61E7-8800-4454-BF4C-C1C85F7BDC6B}" srcOrd="1" destOrd="0" parTransId="{12DB8415-1C25-42FB-96A1-422FB2EF0048}" sibTransId="{2533EA27-01A3-4520-8590-F77E0BB45853}"/>
    <dgm:cxn modelId="{FC639D1F-E500-4829-9822-B4892A2B61F6}" srcId="{744F71FD-D01A-4483-8A8B-6F5BEC4E3084}" destId="{0681101C-443B-4B79-B8D1-6D0C9279F667}" srcOrd="2" destOrd="0" parTransId="{A082973B-0D6E-4C3C-9A18-E09F1C90489D}" sibTransId="{CC70DFF4-5387-4BC7-B06A-5B62B4CD028D}"/>
    <dgm:cxn modelId="{A6A92D24-4B92-4471-95B1-60D19CBFFD8D}" srcId="{2AECF811-722D-476D-B58D-92AC58D696B2}" destId="{1479DAAC-D29C-4F0A-BC30-894B540EF4ED}" srcOrd="0" destOrd="0" parTransId="{3D98F16C-B621-4B00-B587-6DFE7A0575C9}" sibTransId="{08479D42-CBA8-410D-8064-1B7A5FD7D5E9}"/>
    <dgm:cxn modelId="{83945430-BC39-43E9-A0E8-F7B0022E08DC}" type="presOf" srcId="{1479DAAC-D29C-4F0A-BC30-894B540EF4ED}" destId="{BCEE2FDB-7D52-4160-879B-A2BA78B37EC1}" srcOrd="0" destOrd="0" presId="urn:microsoft.com/office/officeart/2005/8/layout/list1"/>
    <dgm:cxn modelId="{50BEEF37-D011-4708-8F8A-E0704002A65C}" type="presOf" srcId="{51EE4CF3-28F6-44B8-AB95-4D54B018C555}" destId="{3DD8434F-DE7B-4F3C-8303-B4883B7CDB8A}" srcOrd="0" destOrd="0" presId="urn:microsoft.com/office/officeart/2005/8/layout/list1"/>
    <dgm:cxn modelId="{9B1E453D-E445-4548-9FFC-98FA4F7EF902}" type="presOf" srcId="{DA9D61E7-8800-4454-BF4C-C1C85F7BDC6B}" destId="{BFA35B05-924E-4937-B89D-687618FB5BFB}" srcOrd="0" destOrd="1" presId="urn:microsoft.com/office/officeart/2005/8/layout/list1"/>
    <dgm:cxn modelId="{68A6B95C-9C9C-4D04-9151-A7A92F4DD5A0}" type="presOf" srcId="{2AECF811-722D-476D-B58D-92AC58D696B2}" destId="{74DF5C1D-ABB2-498F-92C8-5B89D3A79BCB}" srcOrd="0" destOrd="0" presId="urn:microsoft.com/office/officeart/2005/8/layout/list1"/>
    <dgm:cxn modelId="{84D71B61-2664-448D-957C-907B0E0683C8}" type="presOf" srcId="{67C96ECA-8E08-4B0B-B22A-198D64C888D8}" destId="{DAB2791C-8609-4DC5-9D04-233643E3B78D}" srcOrd="0" destOrd="0" presId="urn:microsoft.com/office/officeart/2005/8/layout/list1"/>
    <dgm:cxn modelId="{F9F8D24D-5228-4745-992D-A7190E5ED38D}" srcId="{0681101C-443B-4B79-B8D1-6D0C9279F667}" destId="{D5A207D4-84FC-4CFA-80FF-9D977299C1E1}" srcOrd="1" destOrd="0" parTransId="{33C9E558-0137-424E-B87E-1F1D1C53F35E}" sibTransId="{41DC2B85-98C5-4288-9BB3-E712FA668856}"/>
    <dgm:cxn modelId="{E3772E4E-2C8E-4BE5-B903-E5D186EA50CD}" type="presOf" srcId="{84972211-5496-49E7-BD69-684FA1A7EF60}" destId="{5E176AC7-5B59-4F2C-99A8-18278ED973A8}" srcOrd="0" destOrd="0" presId="urn:microsoft.com/office/officeart/2005/8/layout/list1"/>
    <dgm:cxn modelId="{7EA7686F-BB46-4D3A-9233-01AD8281471D}" srcId="{744F71FD-D01A-4483-8A8B-6F5BEC4E3084}" destId="{2AECF811-722D-476D-B58D-92AC58D696B2}" srcOrd="4" destOrd="0" parTransId="{07A2F4DC-A497-4E66-81C8-21AF03846A9F}" sibTransId="{574CB193-5F1A-427B-856B-DB768DE21F51}"/>
    <dgm:cxn modelId="{BA17D671-0BE2-4EBF-BE19-8B100120FF1D}" type="presOf" srcId="{744F71FD-D01A-4483-8A8B-6F5BEC4E3084}" destId="{6A645B0D-4D37-458C-8322-E0FE5F44519E}" srcOrd="0" destOrd="0" presId="urn:microsoft.com/office/officeart/2005/8/layout/list1"/>
    <dgm:cxn modelId="{0AD74B77-A80F-4907-8B51-7E8F53B3D1E3}" srcId="{2AECF811-722D-476D-B58D-92AC58D696B2}" destId="{B727B9FC-86AB-47DD-AF22-09EC91FB03E5}" srcOrd="1" destOrd="0" parTransId="{F3F78683-D55E-41D0-9AC8-434F6A9C5167}" sibTransId="{74B9EC37-2829-4C76-9CF1-CBD6DFEE1160}"/>
    <dgm:cxn modelId="{DC152058-74D5-4408-9450-A3862CB8D909}" type="presOf" srcId="{B727B9FC-86AB-47DD-AF22-09EC91FB03E5}" destId="{BCEE2FDB-7D52-4160-879B-A2BA78B37EC1}" srcOrd="0" destOrd="1" presId="urn:microsoft.com/office/officeart/2005/8/layout/list1"/>
    <dgm:cxn modelId="{F1D0FB7D-5390-48EF-83AE-76A3C12A1DE9}" type="presOf" srcId="{2DDE32E6-1173-45E2-879E-F8B6EC522315}" destId="{1AECE2F0-00F8-4CC3-9E1C-9609AB011C30}" srcOrd="0" destOrd="2" presId="urn:microsoft.com/office/officeart/2005/8/layout/list1"/>
    <dgm:cxn modelId="{B696477E-B417-4F17-8273-D5D7E53C43A3}" type="presOf" srcId="{BF129621-AAAE-4C92-97E1-232A09314C36}" destId="{70AF81F7-2BEE-4DF1-B780-FCB9C46E159A}" srcOrd="0" destOrd="0" presId="urn:microsoft.com/office/officeart/2005/8/layout/list1"/>
    <dgm:cxn modelId="{4716D981-4671-4DE1-BFC7-58E5B19F9DB7}" type="presOf" srcId="{0681101C-443B-4B79-B8D1-6D0C9279F667}" destId="{57F10940-FC13-42E9-A21A-D4B3B62809C5}" srcOrd="1" destOrd="0" presId="urn:microsoft.com/office/officeart/2005/8/layout/list1"/>
    <dgm:cxn modelId="{0470DA83-ED7A-441D-B96E-3891A2466306}" type="presOf" srcId="{FC901893-54AC-4A02-8B3F-D719AE1BF1A5}" destId="{1AECE2F0-00F8-4CC3-9E1C-9609AB011C30}" srcOrd="0" destOrd="1" presId="urn:microsoft.com/office/officeart/2005/8/layout/list1"/>
    <dgm:cxn modelId="{7EB93A8C-C1C0-46E8-8BD4-D6737B4C5EBB}" srcId="{744F71FD-D01A-4483-8A8B-6F5BEC4E3084}" destId="{FE57FEC3-E767-47AB-BA34-3080C1E9CFD1}" srcOrd="1" destOrd="0" parTransId="{AB0D70C8-3CB0-45C4-92BA-C88827B000C6}" sibTransId="{55037C6D-4C45-4CBA-B62F-366E10F93853}"/>
    <dgm:cxn modelId="{6ECC478C-4C47-47E0-BADF-F89EB5A9F320}" type="presOf" srcId="{FE57FEC3-E767-47AB-BA34-3080C1E9CFD1}" destId="{8C0A8FF6-56C9-422B-B0BC-D138502AC9FF}" srcOrd="0" destOrd="0" presId="urn:microsoft.com/office/officeart/2005/8/layout/list1"/>
    <dgm:cxn modelId="{653BAC91-8DDF-4BA8-AAA8-13F6875A4157}" srcId="{744F71FD-D01A-4483-8A8B-6F5BEC4E3084}" destId="{84972211-5496-49E7-BD69-684FA1A7EF60}" srcOrd="3" destOrd="0" parTransId="{999CBB3B-2E00-400F-9D59-EE7036425503}" sibTransId="{341E2F9B-56F7-4918-B69E-AE2D3F2F3AC3}"/>
    <dgm:cxn modelId="{1A62669D-C7A4-4480-AFDE-F8E20DDDCB19}" type="presOf" srcId="{D5A207D4-84FC-4CFA-80FF-9D977299C1E1}" destId="{DAB2791C-8609-4DC5-9D04-233643E3B78D}" srcOrd="0" destOrd="1" presId="urn:microsoft.com/office/officeart/2005/8/layout/list1"/>
    <dgm:cxn modelId="{AD9B98A3-DB44-4234-B221-9DF060C24078}" type="presOf" srcId="{9350D33D-D615-429D-85B8-849581153A8D}" destId="{BFA35B05-924E-4937-B89D-687618FB5BFB}" srcOrd="0" destOrd="0" presId="urn:microsoft.com/office/officeart/2005/8/layout/list1"/>
    <dgm:cxn modelId="{6B4C8EA5-E3B1-4F04-9C43-C84A9C80E12F}" type="presOf" srcId="{84972211-5496-49E7-BD69-684FA1A7EF60}" destId="{E6BB998B-40BC-414D-BAD4-6025E4F542B6}" srcOrd="1" destOrd="0" presId="urn:microsoft.com/office/officeart/2005/8/layout/list1"/>
    <dgm:cxn modelId="{7B797CA8-6A1D-4AA0-BDCF-6058EEB7994C}" type="presOf" srcId="{2AECF811-722D-476D-B58D-92AC58D696B2}" destId="{0C30F576-6F77-4FAF-8DD6-FB59DFBF0B81}" srcOrd="1" destOrd="0" presId="urn:microsoft.com/office/officeart/2005/8/layout/list1"/>
    <dgm:cxn modelId="{7956CEAB-A9DC-4F95-8077-59D27BA90EB1}" srcId="{0681101C-443B-4B79-B8D1-6D0C9279F667}" destId="{67C96ECA-8E08-4B0B-B22A-198D64C888D8}" srcOrd="0" destOrd="0" parTransId="{55A2776E-2899-41AA-913C-EEA7132BD381}" sibTransId="{50584DEC-522C-4493-A2DE-D1EE2FE6BFD5}"/>
    <dgm:cxn modelId="{737E25B4-53FE-402E-9AE7-4E226366F082}" srcId="{FE57FEC3-E767-47AB-BA34-3080C1E9CFD1}" destId="{4D9184E4-53EC-4B2E-A3DE-499C0ABE9A0E}" srcOrd="1" destOrd="0" parTransId="{AF28F239-BC68-4C1D-BCBF-D57A43ACF02C}" sibTransId="{D82E8789-5269-42A5-B17F-5B90CF8A9453}"/>
    <dgm:cxn modelId="{D7466BBE-02FF-4313-BBD2-1511B0E153F4}" srcId="{84972211-5496-49E7-BD69-684FA1A7EF60}" destId="{2DDE32E6-1173-45E2-879E-F8B6EC522315}" srcOrd="2" destOrd="0" parTransId="{31B57ED2-8A70-4BBF-A8FC-F68F58DF64C5}" sibTransId="{753F8E12-05BB-42BF-AAC9-34FE8B61393A}"/>
    <dgm:cxn modelId="{454647BF-4697-4F62-8325-190D21547471}" srcId="{84972211-5496-49E7-BD69-684FA1A7EF60}" destId="{D9D46F4D-D431-4969-BB4B-8BD2ABAB0EB4}" srcOrd="0" destOrd="0" parTransId="{1123CE47-5E46-4769-95E9-70C8915F48FE}" sibTransId="{1B66480B-0AFA-45A1-9BC7-65CCB25741B3}"/>
    <dgm:cxn modelId="{FA4BE0BF-5F74-4305-B9BC-744D44835AF6}" srcId="{FE57FEC3-E767-47AB-BA34-3080C1E9CFD1}" destId="{51EE4CF3-28F6-44B8-AB95-4D54B018C555}" srcOrd="0" destOrd="0" parTransId="{3AF76BE2-6679-431A-A137-0EA3F9BEC56B}" sibTransId="{D8BA02D7-2942-415F-8302-C703A3D54DEF}"/>
    <dgm:cxn modelId="{ABAD58C5-7A84-4BCC-8BA7-101DC7574B74}" srcId="{BF129621-AAAE-4C92-97E1-232A09314C36}" destId="{9350D33D-D615-429D-85B8-849581153A8D}" srcOrd="0" destOrd="0" parTransId="{D6A718CA-8B63-4D84-8123-6F0C165090A3}" sibTransId="{090CEA98-4518-4D51-A053-C1961A6EE20C}"/>
    <dgm:cxn modelId="{680586DF-00DE-4A61-B55F-F5F923901A5E}" srcId="{744F71FD-D01A-4483-8A8B-6F5BEC4E3084}" destId="{BF129621-AAAE-4C92-97E1-232A09314C36}" srcOrd="0" destOrd="0" parTransId="{6EC4F727-2271-473C-A0FA-A04699E12972}" sibTransId="{45D7173B-BC5A-4587-A492-636FFC06607F}"/>
    <dgm:cxn modelId="{6A5F3BF0-5FB6-4A08-9D29-552A3500BDB4}" type="presOf" srcId="{4D9184E4-53EC-4B2E-A3DE-499C0ABE9A0E}" destId="{3DD8434F-DE7B-4F3C-8303-B4883B7CDB8A}" srcOrd="0" destOrd="1" presId="urn:microsoft.com/office/officeart/2005/8/layout/list1"/>
    <dgm:cxn modelId="{50A64DF1-E02A-4965-B9DF-F32953EE3D8A}" srcId="{84972211-5496-49E7-BD69-684FA1A7EF60}" destId="{FC901893-54AC-4A02-8B3F-D719AE1BF1A5}" srcOrd="1" destOrd="0" parTransId="{91B05978-FBEC-4503-AFC7-BD2E92157FA3}" sibTransId="{A14AAAD6-59FA-45A3-9402-4674439C5934}"/>
    <dgm:cxn modelId="{B94284F4-7A5E-4CA4-A239-81F60CB57BC9}" type="presOf" srcId="{BF129621-AAAE-4C92-97E1-232A09314C36}" destId="{8847AC20-4D8E-4866-97D2-3D6D8FEC41D8}" srcOrd="1" destOrd="0" presId="urn:microsoft.com/office/officeart/2005/8/layout/list1"/>
    <dgm:cxn modelId="{084903F8-C3ED-4E52-9353-0CC1FE4BEB16}" type="presOf" srcId="{FE57FEC3-E767-47AB-BA34-3080C1E9CFD1}" destId="{2202DC8E-4DEC-490C-A6E9-CE7C1B7E7F3D}" srcOrd="1" destOrd="0" presId="urn:microsoft.com/office/officeart/2005/8/layout/list1"/>
    <dgm:cxn modelId="{55F92BF9-AF9A-433D-9557-75184E5455C8}" type="presOf" srcId="{0681101C-443B-4B79-B8D1-6D0C9279F667}" destId="{F0EEACB3-7980-4DFD-A5D6-C194E19C1887}" srcOrd="0" destOrd="0" presId="urn:microsoft.com/office/officeart/2005/8/layout/list1"/>
    <dgm:cxn modelId="{A7D199BF-21DF-4CF1-AAAD-0EDF162C04D8}" type="presParOf" srcId="{6A645B0D-4D37-458C-8322-E0FE5F44519E}" destId="{B75CABCE-8AE5-49B2-97E8-D9C453844867}" srcOrd="0" destOrd="0" presId="urn:microsoft.com/office/officeart/2005/8/layout/list1"/>
    <dgm:cxn modelId="{787415BF-26DB-42FA-B5C6-3A02A2F22C31}" type="presParOf" srcId="{B75CABCE-8AE5-49B2-97E8-D9C453844867}" destId="{70AF81F7-2BEE-4DF1-B780-FCB9C46E159A}" srcOrd="0" destOrd="0" presId="urn:microsoft.com/office/officeart/2005/8/layout/list1"/>
    <dgm:cxn modelId="{39BD4FA1-3B2D-4269-B9C2-9F1F7B66FA6E}" type="presParOf" srcId="{B75CABCE-8AE5-49B2-97E8-D9C453844867}" destId="{8847AC20-4D8E-4866-97D2-3D6D8FEC41D8}" srcOrd="1" destOrd="0" presId="urn:microsoft.com/office/officeart/2005/8/layout/list1"/>
    <dgm:cxn modelId="{0AC59052-E384-4F81-82DC-ED2A94E695C6}" type="presParOf" srcId="{6A645B0D-4D37-458C-8322-E0FE5F44519E}" destId="{59FC3F46-A4A0-44E2-871D-207D57A63250}" srcOrd="1" destOrd="0" presId="urn:microsoft.com/office/officeart/2005/8/layout/list1"/>
    <dgm:cxn modelId="{48164F05-23AE-4908-8C24-9D816DA2CFAD}" type="presParOf" srcId="{6A645B0D-4D37-458C-8322-E0FE5F44519E}" destId="{BFA35B05-924E-4937-B89D-687618FB5BFB}" srcOrd="2" destOrd="0" presId="urn:microsoft.com/office/officeart/2005/8/layout/list1"/>
    <dgm:cxn modelId="{69B58DFB-7DD5-49AA-860A-902B15C65B2E}" type="presParOf" srcId="{6A645B0D-4D37-458C-8322-E0FE5F44519E}" destId="{E334A911-E615-45A3-9DE3-FACEFB28740B}" srcOrd="3" destOrd="0" presId="urn:microsoft.com/office/officeart/2005/8/layout/list1"/>
    <dgm:cxn modelId="{F8601C17-014F-42EE-8882-C9A0F0083F31}" type="presParOf" srcId="{6A645B0D-4D37-458C-8322-E0FE5F44519E}" destId="{414AAD1A-48B9-4BD0-8C95-D741B75CCD81}" srcOrd="4" destOrd="0" presId="urn:microsoft.com/office/officeart/2005/8/layout/list1"/>
    <dgm:cxn modelId="{1A5173EF-BD08-4FE9-BB2D-2AD6046056D2}" type="presParOf" srcId="{414AAD1A-48B9-4BD0-8C95-D741B75CCD81}" destId="{8C0A8FF6-56C9-422B-B0BC-D138502AC9FF}" srcOrd="0" destOrd="0" presId="urn:microsoft.com/office/officeart/2005/8/layout/list1"/>
    <dgm:cxn modelId="{6E345B6C-7515-4B41-A1B6-9D249936FD3A}" type="presParOf" srcId="{414AAD1A-48B9-4BD0-8C95-D741B75CCD81}" destId="{2202DC8E-4DEC-490C-A6E9-CE7C1B7E7F3D}" srcOrd="1" destOrd="0" presId="urn:microsoft.com/office/officeart/2005/8/layout/list1"/>
    <dgm:cxn modelId="{07422B56-0A3E-44F9-BF6C-1D80F99BA9F8}" type="presParOf" srcId="{6A645B0D-4D37-458C-8322-E0FE5F44519E}" destId="{723E35C1-7B9F-44BD-A18C-E1E8B603035B}" srcOrd="5" destOrd="0" presId="urn:microsoft.com/office/officeart/2005/8/layout/list1"/>
    <dgm:cxn modelId="{1347A85D-2036-452E-A318-E3E287676AA8}" type="presParOf" srcId="{6A645B0D-4D37-458C-8322-E0FE5F44519E}" destId="{3DD8434F-DE7B-4F3C-8303-B4883B7CDB8A}" srcOrd="6" destOrd="0" presId="urn:microsoft.com/office/officeart/2005/8/layout/list1"/>
    <dgm:cxn modelId="{1072C587-6EAF-4EE4-BBA0-14AF708C402C}" type="presParOf" srcId="{6A645B0D-4D37-458C-8322-E0FE5F44519E}" destId="{BC7E373E-555B-493D-8B96-184854B191F2}" srcOrd="7" destOrd="0" presId="urn:microsoft.com/office/officeart/2005/8/layout/list1"/>
    <dgm:cxn modelId="{77F31AC2-4073-4274-B3A3-42BF897880E8}" type="presParOf" srcId="{6A645B0D-4D37-458C-8322-E0FE5F44519E}" destId="{856720FF-B1F3-4829-939C-38F3BCA27ED3}" srcOrd="8" destOrd="0" presId="urn:microsoft.com/office/officeart/2005/8/layout/list1"/>
    <dgm:cxn modelId="{3E5960A4-EB96-42AB-A304-150E2647C0F0}" type="presParOf" srcId="{856720FF-B1F3-4829-939C-38F3BCA27ED3}" destId="{F0EEACB3-7980-4DFD-A5D6-C194E19C1887}" srcOrd="0" destOrd="0" presId="urn:microsoft.com/office/officeart/2005/8/layout/list1"/>
    <dgm:cxn modelId="{3DA5B86E-D84C-450D-9016-575B871F7954}" type="presParOf" srcId="{856720FF-B1F3-4829-939C-38F3BCA27ED3}" destId="{57F10940-FC13-42E9-A21A-D4B3B62809C5}" srcOrd="1" destOrd="0" presId="urn:microsoft.com/office/officeart/2005/8/layout/list1"/>
    <dgm:cxn modelId="{84A52BD2-B5B4-426C-9712-B99BCCF8C86D}" type="presParOf" srcId="{6A645B0D-4D37-458C-8322-E0FE5F44519E}" destId="{4D95D264-4D2E-4E49-B2C4-C2F357C4E780}" srcOrd="9" destOrd="0" presId="urn:microsoft.com/office/officeart/2005/8/layout/list1"/>
    <dgm:cxn modelId="{A1241FCC-3B52-4167-A888-5929E84943E6}" type="presParOf" srcId="{6A645B0D-4D37-458C-8322-E0FE5F44519E}" destId="{DAB2791C-8609-4DC5-9D04-233643E3B78D}" srcOrd="10" destOrd="0" presId="urn:microsoft.com/office/officeart/2005/8/layout/list1"/>
    <dgm:cxn modelId="{E86F75A3-386F-47E0-B8B9-F723D7572DEC}" type="presParOf" srcId="{6A645B0D-4D37-458C-8322-E0FE5F44519E}" destId="{5A290A96-89EC-456A-A563-04EE575051DE}" srcOrd="11" destOrd="0" presId="urn:microsoft.com/office/officeart/2005/8/layout/list1"/>
    <dgm:cxn modelId="{A2B48E9C-8220-40A8-9659-39ED20FFBA85}" type="presParOf" srcId="{6A645B0D-4D37-458C-8322-E0FE5F44519E}" destId="{2A4F1CFF-1CAC-406D-B0BC-154FB618DA44}" srcOrd="12" destOrd="0" presId="urn:microsoft.com/office/officeart/2005/8/layout/list1"/>
    <dgm:cxn modelId="{671AA193-145C-43E6-A001-FF00DCF7EE13}" type="presParOf" srcId="{2A4F1CFF-1CAC-406D-B0BC-154FB618DA44}" destId="{5E176AC7-5B59-4F2C-99A8-18278ED973A8}" srcOrd="0" destOrd="0" presId="urn:microsoft.com/office/officeart/2005/8/layout/list1"/>
    <dgm:cxn modelId="{D1ADB7F4-040B-4E84-82DA-0F1D613F5253}" type="presParOf" srcId="{2A4F1CFF-1CAC-406D-B0BC-154FB618DA44}" destId="{E6BB998B-40BC-414D-BAD4-6025E4F542B6}" srcOrd="1" destOrd="0" presId="urn:microsoft.com/office/officeart/2005/8/layout/list1"/>
    <dgm:cxn modelId="{CB7C5351-EBC1-48CF-9B8B-027B25A86543}" type="presParOf" srcId="{6A645B0D-4D37-458C-8322-E0FE5F44519E}" destId="{CAE55CF6-8128-4E3D-B464-AC441D338EB7}" srcOrd="13" destOrd="0" presId="urn:microsoft.com/office/officeart/2005/8/layout/list1"/>
    <dgm:cxn modelId="{079267A0-D377-48A9-A34E-4E7C577CC4DA}" type="presParOf" srcId="{6A645B0D-4D37-458C-8322-E0FE5F44519E}" destId="{1AECE2F0-00F8-4CC3-9E1C-9609AB011C30}" srcOrd="14" destOrd="0" presId="urn:microsoft.com/office/officeart/2005/8/layout/list1"/>
    <dgm:cxn modelId="{4F9A6555-E3CF-494E-9E48-A626F3785F98}" type="presParOf" srcId="{6A645B0D-4D37-458C-8322-E0FE5F44519E}" destId="{3C4CE740-99D8-4323-A151-1FCBC4A9BA95}" srcOrd="15" destOrd="0" presId="urn:microsoft.com/office/officeart/2005/8/layout/list1"/>
    <dgm:cxn modelId="{B7D8FBCD-1CD6-49D3-9989-1FEFE53723E1}" type="presParOf" srcId="{6A645B0D-4D37-458C-8322-E0FE5F44519E}" destId="{7F8C7200-D675-4C5D-A89D-9FE3B60972FB}" srcOrd="16" destOrd="0" presId="urn:microsoft.com/office/officeart/2005/8/layout/list1"/>
    <dgm:cxn modelId="{96F870C5-6FA4-4D15-A933-231ABD1D93AC}" type="presParOf" srcId="{7F8C7200-D675-4C5D-A89D-9FE3B60972FB}" destId="{74DF5C1D-ABB2-498F-92C8-5B89D3A79BCB}" srcOrd="0" destOrd="0" presId="urn:microsoft.com/office/officeart/2005/8/layout/list1"/>
    <dgm:cxn modelId="{F18A9AFB-B245-48E4-AB4D-BEDFBE6668D0}" type="presParOf" srcId="{7F8C7200-D675-4C5D-A89D-9FE3B60972FB}" destId="{0C30F576-6F77-4FAF-8DD6-FB59DFBF0B81}" srcOrd="1" destOrd="0" presId="urn:microsoft.com/office/officeart/2005/8/layout/list1"/>
    <dgm:cxn modelId="{2216603D-624E-406F-A646-449711156B4E}" type="presParOf" srcId="{6A645B0D-4D37-458C-8322-E0FE5F44519E}" destId="{FE190647-EF9F-4684-86BC-9AA79E8DB323}" srcOrd="17" destOrd="0" presId="urn:microsoft.com/office/officeart/2005/8/layout/list1"/>
    <dgm:cxn modelId="{16FE1929-A6F4-4051-8065-40981A97CB8A}" type="presParOf" srcId="{6A645B0D-4D37-458C-8322-E0FE5F44519E}" destId="{BCEE2FDB-7D52-4160-879B-A2BA78B37E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r>
            <a:rPr lang="cs-CZ" dirty="0"/>
            <a:t>Náležitou odbornou úrovní se rozumí poskytování zdravotních služeb podle pravidel vědy a uznávaných medicínských postupů, </a:t>
          </a:r>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r>
            <a:rPr lang="cs-CZ" dirty="0"/>
            <a:t>při respektování individuality pacienta, s ohledem na konkrétní podmínky a objektivní možnosti.</a:t>
          </a:r>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lóbus: Afrika a Evropa se souvislou výplní"/>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soba na vozíku obrys"/>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pPr>
            <a:lnSpc>
              <a:spcPct val="100000"/>
            </a:lnSpc>
          </a:pPr>
          <a:r>
            <a:rPr lang="cs-CZ" b="0" dirty="0"/>
            <a:t>Vyžadují-li to okolnosti případu nebo zvyklosti soukromého života, je každý povinen počínat si při svém konání tak, aby nedošlo k nedůvodné újmě na svobodě, životě, zdraví nebo na vlastnictví jiného. </a:t>
          </a:r>
          <a:endParaRPr lang="cs-CZ" dirty="0"/>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pPr>
            <a:lnSpc>
              <a:spcPct val="100000"/>
            </a:lnSpc>
          </a:pPr>
          <a:r>
            <a:rPr lang="cs-CZ" b="0"/>
            <a:t>Povinnost zakročit na ochranu práv jiného každý kdo má kontrolu nad nebezpečnou situací.</a:t>
          </a:r>
          <a:endParaRPr lang="cs-CZ"/>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lóbus: Afrika a Evropa se souvislou výplní"/>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vá látka"/>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pPr>
            <a:lnSpc>
              <a:spcPct val="100000"/>
            </a:lnSpc>
          </a:pPr>
          <a:r>
            <a:rPr lang="cs-CZ" b="0"/>
            <a:t>Soukromí </a:t>
          </a:r>
        </a:p>
        <a:p>
          <a:pPr>
            <a:lnSpc>
              <a:spcPct val="100000"/>
            </a:lnSpc>
          </a:pPr>
          <a:r>
            <a:rPr lang="cs-CZ" b="0"/>
            <a:t>Důstojnost </a:t>
          </a:r>
        </a:p>
        <a:p>
          <a:pPr>
            <a:lnSpc>
              <a:spcPct val="100000"/>
            </a:lnSpc>
          </a:pPr>
          <a:r>
            <a:rPr lang="cs-CZ"/>
            <a:t>Vážnost</a:t>
          </a:r>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pPr>
            <a:lnSpc>
              <a:spcPct val="100000"/>
            </a:lnSpc>
          </a:pPr>
          <a:r>
            <a:rPr lang="cs-CZ" b="0" dirty="0"/>
            <a:t>Rodinný život</a:t>
          </a:r>
        </a:p>
        <a:p>
          <a:pPr>
            <a:lnSpc>
              <a:spcPct val="100000"/>
            </a:lnSpc>
          </a:pPr>
          <a:r>
            <a:rPr lang="cs-CZ" b="0" dirty="0"/>
            <a:t>Duchovní život</a:t>
          </a:r>
        </a:p>
        <a:p>
          <a:pPr>
            <a:lnSpc>
              <a:spcPct val="100000"/>
            </a:lnSpc>
          </a:pPr>
          <a:r>
            <a:rPr lang="cs-CZ" b="0" dirty="0"/>
            <a:t>….. včerejší blok</a:t>
          </a:r>
          <a:endParaRPr lang="cs-CZ" dirty="0"/>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custLinFactNeighborX="5406" custLinFactNeighborY="22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vá látka"/>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B1425-F4BA-4863-B317-1AF36CDE1278}">
      <dsp:nvSpPr>
        <dsp:cNvPr id="0" name=""/>
        <dsp:cNvSpPr/>
      </dsp:nvSpPr>
      <dsp:spPr>
        <a:xfrm>
          <a:off x="3306600" y="0"/>
          <a:ext cx="4139998" cy="413999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040F7-FD8C-4C67-B715-C868EC9FAFE6}">
      <dsp:nvSpPr>
        <dsp:cNvPr id="0" name=""/>
        <dsp:cNvSpPr/>
      </dsp:nvSpPr>
      <dsp:spPr>
        <a:xfrm>
          <a:off x="3699900" y="393299"/>
          <a:ext cx="1614599" cy="1614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b="1" i="0" kern="1200" dirty="0"/>
            <a:t>Funkce reparační </a:t>
          </a:r>
          <a:r>
            <a:rPr lang="cs-CZ" sz="1700" b="0" i="0" kern="1200" dirty="0"/>
            <a:t>(kompenzační) – napravit újmu</a:t>
          </a:r>
          <a:endParaRPr lang="cs-CZ" sz="1700" kern="1200" dirty="0"/>
        </a:p>
      </dsp:txBody>
      <dsp:txXfrm>
        <a:off x="3778718" y="472117"/>
        <a:ext cx="1456963" cy="1456963"/>
      </dsp:txXfrm>
    </dsp:sp>
    <dsp:sp modelId="{87DD6A38-3B56-424C-86BC-BF3583B4D1F0}">
      <dsp:nvSpPr>
        <dsp:cNvPr id="0" name=""/>
        <dsp:cNvSpPr/>
      </dsp:nvSpPr>
      <dsp:spPr>
        <a:xfrm>
          <a:off x="5438699" y="393299"/>
          <a:ext cx="1614599" cy="1614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b="1" i="0" kern="1200" dirty="0"/>
            <a:t>Funkce represivní </a:t>
          </a:r>
          <a:r>
            <a:rPr lang="cs-CZ" sz="1700" b="0" i="0" kern="1200" dirty="0"/>
            <a:t>– sankcionovat</a:t>
          </a:r>
          <a:endParaRPr lang="cs-CZ" sz="1700" kern="1200" dirty="0"/>
        </a:p>
      </dsp:txBody>
      <dsp:txXfrm>
        <a:off x="5517517" y="472117"/>
        <a:ext cx="1456963" cy="1456963"/>
      </dsp:txXfrm>
    </dsp:sp>
    <dsp:sp modelId="{55D2700C-E756-4B88-ACE9-CBA536A5C113}">
      <dsp:nvSpPr>
        <dsp:cNvPr id="0" name=""/>
        <dsp:cNvSpPr/>
      </dsp:nvSpPr>
      <dsp:spPr>
        <a:xfrm>
          <a:off x="3699900" y="2132098"/>
          <a:ext cx="1614599" cy="1614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b="1" kern="1200" dirty="0"/>
            <a:t>Funkce satisfakční </a:t>
          </a:r>
          <a:r>
            <a:rPr lang="cs-CZ" sz="1700" b="0" kern="1200" dirty="0"/>
            <a:t>- vyvážit a zmírnit vzniklou újmu</a:t>
          </a:r>
          <a:endParaRPr lang="cs-CZ" sz="1700" kern="1200" dirty="0"/>
        </a:p>
      </dsp:txBody>
      <dsp:txXfrm>
        <a:off x="3778718" y="2210916"/>
        <a:ext cx="1456963" cy="1456963"/>
      </dsp:txXfrm>
    </dsp:sp>
    <dsp:sp modelId="{E7635817-F951-44C4-83B0-1F5A838208FD}">
      <dsp:nvSpPr>
        <dsp:cNvPr id="0" name=""/>
        <dsp:cNvSpPr/>
      </dsp:nvSpPr>
      <dsp:spPr>
        <a:xfrm>
          <a:off x="5438699" y="2132098"/>
          <a:ext cx="1614599" cy="1614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b="1" i="0" kern="1200" dirty="0"/>
            <a:t>Funkce preventivní  </a:t>
          </a:r>
          <a:r>
            <a:rPr lang="cs-CZ" sz="1700" b="0" i="0" kern="1200" dirty="0"/>
            <a:t>– přecházet</a:t>
          </a:r>
          <a:endParaRPr lang="cs-CZ" sz="1700" kern="1200" dirty="0"/>
        </a:p>
      </dsp:txBody>
      <dsp:txXfrm>
        <a:off x="5517517" y="2210916"/>
        <a:ext cx="1456963" cy="14569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30724-C447-4545-9BA5-11B1F884A852}">
      <dsp:nvSpPr>
        <dsp:cNvPr id="0" name=""/>
        <dsp:cNvSpPr/>
      </dsp:nvSpPr>
      <dsp:spPr>
        <a:xfrm>
          <a:off x="3645027" y="1665486"/>
          <a:ext cx="1994731" cy="692386"/>
        </a:xfrm>
        <a:custGeom>
          <a:avLst/>
          <a:gdLst/>
          <a:ahLst/>
          <a:cxnLst/>
          <a:rect l="0" t="0" r="0" b="0"/>
          <a:pathLst>
            <a:path>
              <a:moveTo>
                <a:pt x="0" y="0"/>
              </a:moveTo>
              <a:lnTo>
                <a:pt x="0" y="346193"/>
              </a:lnTo>
              <a:lnTo>
                <a:pt x="1994731" y="346193"/>
              </a:lnTo>
              <a:lnTo>
                <a:pt x="1994731" y="69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81B64-D9EB-4308-A53D-256A7702C7C1}">
      <dsp:nvSpPr>
        <dsp:cNvPr id="0" name=""/>
        <dsp:cNvSpPr/>
      </dsp:nvSpPr>
      <dsp:spPr>
        <a:xfrm>
          <a:off x="1650295" y="1665486"/>
          <a:ext cx="1994731" cy="692386"/>
        </a:xfrm>
        <a:custGeom>
          <a:avLst/>
          <a:gdLst/>
          <a:ahLst/>
          <a:cxnLst/>
          <a:rect l="0" t="0" r="0" b="0"/>
          <a:pathLst>
            <a:path>
              <a:moveTo>
                <a:pt x="1994731" y="0"/>
              </a:moveTo>
              <a:lnTo>
                <a:pt x="1994731" y="346193"/>
              </a:lnTo>
              <a:lnTo>
                <a:pt x="0" y="346193"/>
              </a:lnTo>
              <a:lnTo>
                <a:pt x="0" y="69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8557EA-3EE0-4D7E-AA64-78E03FD21936}">
      <dsp:nvSpPr>
        <dsp:cNvPr id="0" name=""/>
        <dsp:cNvSpPr/>
      </dsp:nvSpPr>
      <dsp:spPr>
        <a:xfrm>
          <a:off x="1996489" y="16948"/>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Újma</a:t>
          </a:r>
        </a:p>
      </dsp:txBody>
      <dsp:txXfrm>
        <a:off x="1996489" y="16948"/>
        <a:ext cx="3297076" cy="1648538"/>
      </dsp:txXfrm>
    </dsp:sp>
    <dsp:sp modelId="{5C6D1F2C-4270-41FC-9559-8BCFBF72FC01}">
      <dsp:nvSpPr>
        <dsp:cNvPr id="0" name=""/>
        <dsp:cNvSpPr/>
      </dsp:nvSpPr>
      <dsp:spPr>
        <a:xfrm>
          <a:off x="1757" y="2357873"/>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Majetková Škoda</a:t>
          </a:r>
        </a:p>
      </dsp:txBody>
      <dsp:txXfrm>
        <a:off x="1757" y="2357873"/>
        <a:ext cx="3297076" cy="1648538"/>
      </dsp:txXfrm>
    </dsp:sp>
    <dsp:sp modelId="{D2DAC25E-AD0B-4668-9A20-E8C91F9143A3}">
      <dsp:nvSpPr>
        <dsp:cNvPr id="0" name=""/>
        <dsp:cNvSpPr/>
      </dsp:nvSpPr>
      <dsp:spPr>
        <a:xfrm>
          <a:off x="3991220" y="2357873"/>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Nemajetková Újma</a:t>
          </a:r>
        </a:p>
      </dsp:txBody>
      <dsp:txXfrm>
        <a:off x="3991220" y="2357873"/>
        <a:ext cx="3297076" cy="16485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CCCA9-AF04-4EE4-9577-894E4900B6EF}">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dirty="0"/>
            <a:t>Skutečná škoda</a:t>
          </a:r>
        </a:p>
      </dsp:txBody>
      <dsp:txXfrm>
        <a:off x="48627" y="48627"/>
        <a:ext cx="7572674" cy="1562978"/>
      </dsp:txXfrm>
    </dsp:sp>
    <dsp:sp modelId="{420E4B78-A742-4324-922F-12068CCA702F}">
      <dsp:nvSpPr>
        <dsp:cNvPr id="0" name=""/>
        <dsp:cNvSpPr/>
      </dsp:nvSpPr>
      <dsp:spPr>
        <a:xfrm>
          <a:off x="1639174" y="2029172"/>
          <a:ext cx="9288654" cy="1660232"/>
        </a:xfrm>
        <a:prstGeom prst="roundRect">
          <a:avLst>
            <a:gd name="adj" fmla="val 10000"/>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dirty="0"/>
            <a:t>Ušlý zisk</a:t>
          </a:r>
        </a:p>
      </dsp:txBody>
      <dsp:txXfrm>
        <a:off x="1687801" y="2077799"/>
        <a:ext cx="6473075" cy="1562978"/>
      </dsp:txXfrm>
    </dsp:sp>
    <dsp:sp modelId="{4C866B42-8CBE-4F02-AECA-8CB1455862F4}">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cs-CZ" sz="3600" kern="1200"/>
        </a:p>
      </dsp:txBody>
      <dsp:txXfrm>
        <a:off x="8452312" y="1305127"/>
        <a:ext cx="593532" cy="8120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994BE-8AB0-4D99-BE23-5E7953258192}">
      <dsp:nvSpPr>
        <dsp:cNvPr id="0" name=""/>
        <dsp:cNvSpPr/>
      </dsp:nvSpPr>
      <dsp:spPr>
        <a:xfrm>
          <a:off x="4852276" y="2991528"/>
          <a:ext cx="370738" cy="1136932"/>
        </a:xfrm>
        <a:custGeom>
          <a:avLst/>
          <a:gdLst/>
          <a:ahLst/>
          <a:cxnLst/>
          <a:rect l="0" t="0" r="0" b="0"/>
          <a:pathLst>
            <a:path>
              <a:moveTo>
                <a:pt x="0" y="0"/>
              </a:moveTo>
              <a:lnTo>
                <a:pt x="0" y="1136932"/>
              </a:lnTo>
              <a:lnTo>
                <a:pt x="370738" y="113693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8E85C-D6F3-4C0D-886D-0C9F03F6EC50}">
      <dsp:nvSpPr>
        <dsp:cNvPr id="0" name=""/>
        <dsp:cNvSpPr/>
      </dsp:nvSpPr>
      <dsp:spPr>
        <a:xfrm>
          <a:off x="4345600" y="1236697"/>
          <a:ext cx="1495313" cy="519034"/>
        </a:xfrm>
        <a:custGeom>
          <a:avLst/>
          <a:gdLst/>
          <a:ahLst/>
          <a:cxnLst/>
          <a:rect l="0" t="0" r="0" b="0"/>
          <a:pathLst>
            <a:path>
              <a:moveTo>
                <a:pt x="0" y="0"/>
              </a:moveTo>
              <a:lnTo>
                <a:pt x="0" y="259517"/>
              </a:lnTo>
              <a:lnTo>
                <a:pt x="1495313" y="259517"/>
              </a:lnTo>
              <a:lnTo>
                <a:pt x="1495313" y="5190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4FFA32-A9E7-477A-A21B-4C065A577DF9}">
      <dsp:nvSpPr>
        <dsp:cNvPr id="0" name=""/>
        <dsp:cNvSpPr/>
      </dsp:nvSpPr>
      <dsp:spPr>
        <a:xfrm>
          <a:off x="2850286" y="1236697"/>
          <a:ext cx="1495313" cy="519034"/>
        </a:xfrm>
        <a:custGeom>
          <a:avLst/>
          <a:gdLst/>
          <a:ahLst/>
          <a:cxnLst/>
          <a:rect l="0" t="0" r="0" b="0"/>
          <a:pathLst>
            <a:path>
              <a:moveTo>
                <a:pt x="1495313" y="0"/>
              </a:moveTo>
              <a:lnTo>
                <a:pt x="1495313" y="259517"/>
              </a:lnTo>
              <a:lnTo>
                <a:pt x="0" y="259517"/>
              </a:lnTo>
              <a:lnTo>
                <a:pt x="0" y="5190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CDE67E-D9A5-46C1-B3AF-55019EBEC046}">
      <dsp:nvSpPr>
        <dsp:cNvPr id="0" name=""/>
        <dsp:cNvSpPr/>
      </dsp:nvSpPr>
      <dsp:spPr>
        <a:xfrm>
          <a:off x="3109803" y="900"/>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Při ublížení na zdraví odčiní škůdce újmu poškozeného peněžitou náhradou, vyvažující:</a:t>
          </a:r>
        </a:p>
      </dsp:txBody>
      <dsp:txXfrm>
        <a:off x="3109803" y="900"/>
        <a:ext cx="2471593" cy="1235796"/>
      </dsp:txXfrm>
    </dsp:sp>
    <dsp:sp modelId="{D0730BA7-718D-487D-BDA3-2EA33701825F}">
      <dsp:nvSpPr>
        <dsp:cNvPr id="0" name=""/>
        <dsp:cNvSpPr/>
      </dsp:nvSpPr>
      <dsp:spPr>
        <a:xfrm>
          <a:off x="1614490" y="1755731"/>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plně vytrpěné bolesti a další nemajetkové újmy; </a:t>
          </a:r>
        </a:p>
      </dsp:txBody>
      <dsp:txXfrm>
        <a:off x="1614490" y="1755731"/>
        <a:ext cx="2471593" cy="1235796"/>
      </dsp:txXfrm>
    </dsp:sp>
    <dsp:sp modelId="{0D9EABF3-6A05-4FD4-9643-1AB9BE483394}">
      <dsp:nvSpPr>
        <dsp:cNvPr id="0" name=""/>
        <dsp:cNvSpPr/>
      </dsp:nvSpPr>
      <dsp:spPr>
        <a:xfrm>
          <a:off x="4605117" y="1755731"/>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ztížení společenského uplatnění</a:t>
          </a:r>
        </a:p>
      </dsp:txBody>
      <dsp:txXfrm>
        <a:off x="4605117" y="1755731"/>
        <a:ext cx="2471593" cy="1235796"/>
      </dsp:txXfrm>
    </dsp:sp>
    <dsp:sp modelId="{C1C6BF5D-CC41-41A9-B00E-4A669AC2817F}">
      <dsp:nvSpPr>
        <dsp:cNvPr id="0" name=""/>
        <dsp:cNvSpPr/>
      </dsp:nvSpPr>
      <dsp:spPr>
        <a:xfrm>
          <a:off x="5223015" y="3510562"/>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vznikla-li poškozením zdraví překážka lepší budoucnosti poškozeného. Nelze-li výši náhrady takto určit, stanoví se podle zásad slušnosti. </a:t>
          </a:r>
        </a:p>
      </dsp:txBody>
      <dsp:txXfrm>
        <a:off x="5223015" y="3510562"/>
        <a:ext cx="2471593" cy="12357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1DED8-59F4-456F-8A56-95F8A3F36E5E}">
      <dsp:nvSpPr>
        <dsp:cNvPr id="0" name=""/>
        <dsp:cNvSpPr/>
      </dsp:nvSpPr>
      <dsp:spPr>
        <a:xfrm>
          <a:off x="634110" y="1618492"/>
          <a:ext cx="679957" cy="679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12E99-F65D-437D-BCC6-5BAFD83617E9}">
      <dsp:nvSpPr>
        <dsp:cNvPr id="0" name=""/>
        <dsp:cNvSpPr/>
      </dsp:nvSpPr>
      <dsp:spPr>
        <a:xfrm>
          <a:off x="2721"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b="1" kern="1200"/>
            <a:t>Nutná obrana</a:t>
          </a:r>
          <a:endParaRPr lang="cs-CZ" sz="1700" kern="1200"/>
        </a:p>
      </dsp:txBody>
      <dsp:txXfrm>
        <a:off x="2721" y="2412332"/>
        <a:ext cx="1942734" cy="291410"/>
      </dsp:txXfrm>
    </dsp:sp>
    <dsp:sp modelId="{32700850-9E7D-4B75-9388-EC779B488F70}">
      <dsp:nvSpPr>
        <dsp:cNvPr id="0" name=""/>
        <dsp:cNvSpPr/>
      </dsp:nvSpPr>
      <dsp:spPr>
        <a:xfrm>
          <a:off x="2721"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Před útokem</a:t>
          </a:r>
          <a:r>
            <a:rPr lang="cs-CZ" sz="1300" b="1" kern="1200"/>
            <a:t> </a:t>
          </a:r>
          <a:endParaRPr lang="cs-CZ" sz="1300" kern="1200"/>
        </a:p>
      </dsp:txBody>
      <dsp:txXfrm>
        <a:off x="2721" y="2756711"/>
        <a:ext cx="1942734" cy="1510222"/>
      </dsp:txXfrm>
    </dsp:sp>
    <dsp:sp modelId="{0EA8C50D-ED19-4FBA-ABFA-A46480FD5D8F}">
      <dsp:nvSpPr>
        <dsp:cNvPr id="0" name=""/>
        <dsp:cNvSpPr/>
      </dsp:nvSpPr>
      <dsp:spPr>
        <a:xfrm>
          <a:off x="2916823" y="1618492"/>
          <a:ext cx="679957" cy="679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AAC18D-822A-4E12-8E83-E91D07221E5E}">
      <dsp:nvSpPr>
        <dsp:cNvPr id="0" name=""/>
        <dsp:cNvSpPr/>
      </dsp:nvSpPr>
      <dsp:spPr>
        <a:xfrm>
          <a:off x="2285434"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b="1" kern="1200"/>
            <a:t>Krajní nouze</a:t>
          </a:r>
          <a:endParaRPr lang="cs-CZ" sz="1700" kern="1200"/>
        </a:p>
      </dsp:txBody>
      <dsp:txXfrm>
        <a:off x="2285434" y="2412332"/>
        <a:ext cx="1942734" cy="291410"/>
      </dsp:txXfrm>
    </dsp:sp>
    <dsp:sp modelId="{DE471D1E-242F-4034-8954-6428BB009C4B}">
      <dsp:nvSpPr>
        <dsp:cNvPr id="0" name=""/>
        <dsp:cNvSpPr/>
      </dsp:nvSpPr>
      <dsp:spPr>
        <a:xfrm>
          <a:off x="2285434"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Před hrozící újmou</a:t>
          </a:r>
        </a:p>
      </dsp:txBody>
      <dsp:txXfrm>
        <a:off x="2285434" y="2756711"/>
        <a:ext cx="1942734" cy="1510222"/>
      </dsp:txXfrm>
    </dsp:sp>
    <dsp:sp modelId="{2F3E3A71-FF75-4F04-8DFE-BDFCFE8C234B}">
      <dsp:nvSpPr>
        <dsp:cNvPr id="0" name=""/>
        <dsp:cNvSpPr/>
      </dsp:nvSpPr>
      <dsp:spPr>
        <a:xfrm>
          <a:off x="5199536" y="1618492"/>
          <a:ext cx="679957" cy="67995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E7396-5291-4B51-9705-FAE5A1020A06}">
      <dsp:nvSpPr>
        <dsp:cNvPr id="0" name=""/>
        <dsp:cNvSpPr/>
      </dsp:nvSpPr>
      <dsp:spPr>
        <a:xfrm>
          <a:off x="4568147"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kern="1200"/>
            <a:t>Omluvitelné vzrušení</a:t>
          </a:r>
        </a:p>
      </dsp:txBody>
      <dsp:txXfrm>
        <a:off x="4568147" y="2412332"/>
        <a:ext cx="1942734" cy="291410"/>
      </dsp:txXfrm>
    </dsp:sp>
    <dsp:sp modelId="{26196339-BBFE-409B-ABBD-FFA099CFFDE7}">
      <dsp:nvSpPr>
        <dsp:cNvPr id="0" name=""/>
        <dsp:cNvSpPr/>
      </dsp:nvSpPr>
      <dsp:spPr>
        <a:xfrm>
          <a:off x="4568147"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Při posouzení, zda někdo jednal v nutné obraně, anebo v krajní nouzi, se přihlédne i k omluvitelnému vzrušení mysli</a:t>
          </a:r>
        </a:p>
      </dsp:txBody>
      <dsp:txXfrm>
        <a:off x="4568147" y="2756711"/>
        <a:ext cx="1942734" cy="15102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A6E7-4E93-47A5-8B8C-6478F9C21BDF}">
      <dsp:nvSpPr>
        <dsp:cNvPr id="0" name=""/>
        <dsp:cNvSpPr/>
      </dsp:nvSpPr>
      <dsp:spPr>
        <a:xfrm>
          <a:off x="0" y="45753"/>
          <a:ext cx="5443117" cy="14718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b="1" kern="1200" dirty="0"/>
            <a:t>Nepřihlíží se k ujednání</a:t>
          </a:r>
          <a:r>
            <a:rPr lang="cs-CZ" sz="3700" kern="1200" dirty="0"/>
            <a:t> (§ </a:t>
          </a:r>
          <a:r>
            <a:rPr lang="cs-CZ" sz="3700" kern="1200" dirty="0">
              <a:effectLst/>
            </a:rPr>
            <a:t>2898 OZ) </a:t>
          </a:r>
          <a:endParaRPr lang="cs-CZ" sz="3700" kern="1200" dirty="0"/>
        </a:p>
      </dsp:txBody>
      <dsp:txXfrm>
        <a:off x="71850" y="117603"/>
        <a:ext cx="5299417" cy="1328160"/>
      </dsp:txXfrm>
    </dsp:sp>
    <dsp:sp modelId="{B95DA92E-1B2A-4FEE-BB00-34E74F30ACB5}">
      <dsp:nvSpPr>
        <dsp:cNvPr id="0" name=""/>
        <dsp:cNvSpPr/>
      </dsp:nvSpPr>
      <dsp:spPr>
        <a:xfrm>
          <a:off x="0" y="1517613"/>
          <a:ext cx="5443117"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19"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cs-CZ" sz="2900" kern="1200"/>
            <a:t>které předem vylučuje nebo omezuje povinnost k náhradě újmy způsobené člověku na jeho přirozených právech, </a:t>
          </a:r>
        </a:p>
        <a:p>
          <a:pPr marL="285750" lvl="1" indent="-285750" algn="l" defTabSz="1289050" rtl="0">
            <a:lnSpc>
              <a:spcPct val="90000"/>
            </a:lnSpc>
            <a:spcBef>
              <a:spcPct val="0"/>
            </a:spcBef>
            <a:spcAft>
              <a:spcPct val="20000"/>
            </a:spcAft>
            <a:buChar char="•"/>
          </a:pPr>
          <a:r>
            <a:rPr lang="cs-CZ" sz="2900" kern="1200" dirty="0"/>
            <a:t>způsobené úmyslně nebo z hrubé nedbalosti; </a:t>
          </a:r>
        </a:p>
        <a:p>
          <a:pPr marL="285750" lvl="1" indent="-285750" algn="l" defTabSz="1289050" rtl="0">
            <a:lnSpc>
              <a:spcPct val="90000"/>
            </a:lnSpc>
            <a:spcBef>
              <a:spcPct val="0"/>
            </a:spcBef>
            <a:spcAft>
              <a:spcPct val="20000"/>
            </a:spcAft>
            <a:buChar char="•"/>
          </a:pPr>
          <a:r>
            <a:rPr lang="cs-CZ" sz="2900" kern="1200" dirty="0"/>
            <a:t>předem vylučuje nebo omezuje právo slabší strany na náhradu jakékoli újmy. </a:t>
          </a:r>
        </a:p>
      </dsp:txBody>
      <dsp:txXfrm>
        <a:off x="0" y="1517613"/>
        <a:ext cx="5443117" cy="3982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F60E7-0C2C-4110-AD83-D773B10AC068}">
      <dsp:nvSpPr>
        <dsp:cNvPr id="0" name=""/>
        <dsp:cNvSpPr/>
      </dsp:nvSpPr>
      <dsp:spPr>
        <a:xfrm>
          <a:off x="0" y="83468"/>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Trestný čin</a:t>
          </a:r>
          <a:endParaRPr lang="cs-CZ" sz="2100" kern="1200"/>
        </a:p>
      </dsp:txBody>
      <dsp:txXfrm>
        <a:off x="24588" y="108056"/>
        <a:ext cx="8547492" cy="454509"/>
      </dsp:txXfrm>
    </dsp:sp>
    <dsp:sp modelId="{27294C76-B38B-4853-A3BC-0230297B6B4F}">
      <dsp:nvSpPr>
        <dsp:cNvPr id="0" name=""/>
        <dsp:cNvSpPr/>
      </dsp:nvSpPr>
      <dsp:spPr>
        <a:xfrm>
          <a:off x="0" y="587153"/>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protiprávní čin, který trestní zákon označuje za trestný a který vykazuje znaky uvedené v takovém zákoně</a:t>
          </a:r>
        </a:p>
      </dsp:txBody>
      <dsp:txXfrm>
        <a:off x="0" y="587153"/>
        <a:ext cx="8596668" cy="499904"/>
      </dsp:txXfrm>
    </dsp:sp>
    <dsp:sp modelId="{E7E03D3B-7B1A-40A4-A6CD-88CC85B6D4F4}">
      <dsp:nvSpPr>
        <dsp:cNvPr id="0" name=""/>
        <dsp:cNvSpPr/>
      </dsp:nvSpPr>
      <dsp:spPr>
        <a:xfrm>
          <a:off x="0" y="1087058"/>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Znaky skutkové podstaty TČ</a:t>
          </a:r>
          <a:endParaRPr lang="cs-CZ" sz="2100" kern="1200"/>
        </a:p>
      </dsp:txBody>
      <dsp:txXfrm>
        <a:off x="24588" y="1111646"/>
        <a:ext cx="8547492" cy="454509"/>
      </dsp:txXfrm>
    </dsp:sp>
    <dsp:sp modelId="{4FE6C768-A94F-442A-ADA5-5855C3E4B26E}">
      <dsp:nvSpPr>
        <dsp:cNvPr id="0" name=""/>
        <dsp:cNvSpPr/>
      </dsp:nvSpPr>
      <dsp:spPr>
        <a:xfrm>
          <a:off x="0" y="1590743"/>
          <a:ext cx="8596668"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i="1" kern="1200"/>
            <a:t>subjekt</a:t>
          </a:r>
          <a:r>
            <a:rPr lang="cs-CZ" sz="1600" kern="1200"/>
            <a:t> (pachatel), </a:t>
          </a:r>
          <a:r>
            <a:rPr lang="cs-CZ" sz="1600" i="1" kern="1200"/>
            <a:t>subjektivní stránka</a:t>
          </a:r>
          <a:r>
            <a:rPr lang="cs-CZ" sz="1600" kern="1200"/>
            <a:t> (zavinění - úmysl přímý/nepřímý, nedbalost vědomá/nevědomá), </a:t>
          </a:r>
          <a:r>
            <a:rPr lang="cs-CZ" sz="1600" i="1" kern="1200"/>
            <a:t>objekt</a:t>
          </a:r>
          <a:r>
            <a:rPr lang="cs-CZ" sz="1600" kern="1200"/>
            <a:t> (zákonem chráněný zájem) a </a:t>
          </a:r>
          <a:r>
            <a:rPr lang="cs-CZ" sz="1600" i="1" kern="1200"/>
            <a:t>objektivní stránka</a:t>
          </a:r>
          <a:r>
            <a:rPr lang="cs-CZ" sz="1600" kern="1200"/>
            <a:t> (jednání, následek a kauzální nexus)</a:t>
          </a:r>
        </a:p>
      </dsp:txBody>
      <dsp:txXfrm>
        <a:off x="0" y="1590743"/>
        <a:ext cx="8596668" cy="738990"/>
      </dsp:txXfrm>
    </dsp:sp>
    <dsp:sp modelId="{531C5F34-7CEC-480A-A8A5-018A318BDB5E}">
      <dsp:nvSpPr>
        <dsp:cNvPr id="0" name=""/>
        <dsp:cNvSpPr/>
      </dsp:nvSpPr>
      <dsp:spPr>
        <a:xfrm>
          <a:off x="0" y="2329733"/>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Předpoklady trestní odpovědnosti</a:t>
          </a:r>
          <a:endParaRPr lang="cs-CZ" sz="2100" kern="1200"/>
        </a:p>
      </dsp:txBody>
      <dsp:txXfrm>
        <a:off x="24588" y="2354321"/>
        <a:ext cx="8547492" cy="454509"/>
      </dsp:txXfrm>
    </dsp:sp>
    <dsp:sp modelId="{57CD3AEA-F667-45AE-B7E1-C58F2FD3D7DF}">
      <dsp:nvSpPr>
        <dsp:cNvPr id="0" name=""/>
        <dsp:cNvSpPr/>
      </dsp:nvSpPr>
      <dsp:spPr>
        <a:xfrm>
          <a:off x="0" y="2833418"/>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protiprávní jednání, škodlivý následek a jeho příčinná souvislost s protiprávním jednáním, zavinění (úmyslné zavinění, nestanoví-li trestní zákon výslovně, že postačí nedbalost)</a:t>
          </a:r>
        </a:p>
      </dsp:txBody>
      <dsp:txXfrm>
        <a:off x="0" y="2833418"/>
        <a:ext cx="8596668" cy="499904"/>
      </dsp:txXfrm>
    </dsp:sp>
    <dsp:sp modelId="{2470CA33-ECF8-4771-9543-81132A0757BC}">
      <dsp:nvSpPr>
        <dsp:cNvPr id="0" name=""/>
        <dsp:cNvSpPr/>
      </dsp:nvSpPr>
      <dsp:spPr>
        <a:xfrm>
          <a:off x="0" y="3333323"/>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Specifika ve zdravotnictví</a:t>
          </a:r>
          <a:endParaRPr lang="cs-CZ" sz="2100" kern="1200"/>
        </a:p>
      </dsp:txBody>
      <dsp:txXfrm>
        <a:off x="24588" y="3357911"/>
        <a:ext cx="8547492" cy="454509"/>
      </dsp:txXfrm>
    </dsp:sp>
    <dsp:sp modelId="{32C9A795-E1EC-481E-BD71-B499F4A80155}">
      <dsp:nvSpPr>
        <dsp:cNvPr id="0" name=""/>
        <dsp:cNvSpPr/>
      </dsp:nvSpPr>
      <dsp:spPr>
        <a:xfrm>
          <a:off x="0" y="3837008"/>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jednání musí být v rozporu s povinnostmi poskytovat účelnou a hodnotovou péči lege artis – hodnotí se příklad o příkladu na základě znaleckých posudků</a:t>
          </a:r>
        </a:p>
      </dsp:txBody>
      <dsp:txXfrm>
        <a:off x="0" y="3837008"/>
        <a:ext cx="8596668" cy="4999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37F05-BE42-477F-B52D-46E2E2247198}">
      <dsp:nvSpPr>
        <dsp:cNvPr id="0" name=""/>
        <dsp:cNvSpPr/>
      </dsp:nvSpPr>
      <dsp:spPr>
        <a:xfrm>
          <a:off x="0" y="204267"/>
          <a:ext cx="8596668" cy="4913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kern="1200"/>
            <a:t>Ohrožení pod vlivem návykové látky</a:t>
          </a:r>
        </a:p>
      </dsp:txBody>
      <dsp:txXfrm>
        <a:off x="23988" y="228255"/>
        <a:ext cx="8548692" cy="443423"/>
      </dsp:txXfrm>
    </dsp:sp>
    <dsp:sp modelId="{24B3B342-7CDD-4FCF-B07C-E034D652B7CF}">
      <dsp:nvSpPr>
        <dsp:cNvPr id="0" name=""/>
        <dsp:cNvSpPr/>
      </dsp:nvSpPr>
      <dsp:spPr>
        <a:xfrm>
          <a:off x="0" y="695667"/>
          <a:ext cx="8596668" cy="304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dirty="0"/>
            <a:t>Kdo vykonává ve stavu vylučujícím způsobilost, který si přivodil vlivem návykové látky, zaměstnání nebo jinou činnost, při kterých by mohl ohrozit život nebo zdraví lidí nebo způsobit značnou škodu na majetku, bude potrestán odnětím svobody až na jeden rok, peněžitým trestem nebo zákazem činnosti.</a:t>
          </a:r>
        </a:p>
        <a:p>
          <a:pPr marL="171450" lvl="1" indent="-171450" algn="l" defTabSz="711200" rtl="0">
            <a:lnSpc>
              <a:spcPct val="90000"/>
            </a:lnSpc>
            <a:spcBef>
              <a:spcPct val="0"/>
            </a:spcBef>
            <a:spcAft>
              <a:spcPct val="20000"/>
            </a:spcAft>
            <a:buChar char="•"/>
          </a:pPr>
          <a:r>
            <a:rPr lang="cs-CZ" sz="1600" kern="1200" dirty="0"/>
            <a:t>Odnětím svobody na šest měsíců až tři léta, peněžitým trestem nebo zákazem činnosti bude pachatel potrestán,</a:t>
          </a:r>
        </a:p>
        <a:p>
          <a:pPr marL="342900" lvl="2" indent="-171450" algn="l" defTabSz="711200" rtl="0">
            <a:lnSpc>
              <a:spcPct val="90000"/>
            </a:lnSpc>
            <a:spcBef>
              <a:spcPct val="0"/>
            </a:spcBef>
            <a:spcAft>
              <a:spcPct val="20000"/>
            </a:spcAft>
            <a:buChar char="•"/>
          </a:pPr>
          <a:r>
            <a:rPr lang="cs-CZ" sz="1600" kern="1200" dirty="0"/>
            <a:t>způsobí-li činem uvedeným v odstavci 1 havárii, dopravní nebo jinou nehodu, jinému ublížení na zdraví nebo větší škodu na cizím majetku nebo jiný závažný následek,</a:t>
          </a:r>
        </a:p>
        <a:p>
          <a:pPr marL="342900" lvl="2" indent="-171450" algn="l" defTabSz="711200" rtl="0">
            <a:lnSpc>
              <a:spcPct val="90000"/>
            </a:lnSpc>
            <a:spcBef>
              <a:spcPct val="0"/>
            </a:spcBef>
            <a:spcAft>
              <a:spcPct val="20000"/>
            </a:spcAft>
            <a:buChar char="•"/>
          </a:pPr>
          <a:r>
            <a:rPr lang="cs-CZ" sz="1600" kern="1200" dirty="0"/>
            <a:t>spáchá-li takový čin při výkonu zaměstnání nebo jiné činnosti, při kterých je vliv návykové látky zvlášť nebezpečný, zejména řídí-li hromadný dopravní prostředek, nebo</a:t>
          </a:r>
        </a:p>
        <a:p>
          <a:pPr marL="342900" lvl="2" indent="-171450" algn="l" defTabSz="711200" rtl="0">
            <a:lnSpc>
              <a:spcPct val="90000"/>
            </a:lnSpc>
            <a:spcBef>
              <a:spcPct val="0"/>
            </a:spcBef>
            <a:spcAft>
              <a:spcPct val="20000"/>
            </a:spcAft>
            <a:buChar char="•"/>
          </a:pPr>
          <a:r>
            <a:rPr lang="cs-CZ" sz="1600" kern="1200" dirty="0"/>
            <a:t>byl-li za takový čin v posledních dvou letech odsouzen nebo z výkonu trestu odnětí svobody uloženého za takový čin propuštěn.</a:t>
          </a:r>
        </a:p>
      </dsp:txBody>
      <dsp:txXfrm>
        <a:off x="0" y="695667"/>
        <a:ext cx="8596668" cy="3042900"/>
      </dsp:txXfrm>
    </dsp:sp>
    <dsp:sp modelId="{7BF57C69-7B28-4991-960D-E85E2044BC15}">
      <dsp:nvSpPr>
        <dsp:cNvPr id="0" name=""/>
        <dsp:cNvSpPr/>
      </dsp:nvSpPr>
      <dsp:spPr>
        <a:xfrm>
          <a:off x="0" y="3738567"/>
          <a:ext cx="8596668" cy="4913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kern="1200"/>
            <a:t>Neoprávněné přechovávání omamné a psychotropní látky a jedu</a:t>
          </a:r>
        </a:p>
      </dsp:txBody>
      <dsp:txXfrm>
        <a:off x="23988" y="3762555"/>
        <a:ext cx="8548692"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4CFFF-5560-4C99-B2DE-2BF82B4A48F8}">
      <dsp:nvSpPr>
        <dsp:cNvPr id="0" name=""/>
        <dsp:cNvSpPr/>
      </dsp:nvSpPr>
      <dsp:spPr>
        <a:xfrm>
          <a:off x="806410" y="0"/>
          <a:ext cx="9139317" cy="4140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F2D1B-605B-4017-B23F-B4C04BD07358}">
      <dsp:nvSpPr>
        <dsp:cNvPr id="0" name=""/>
        <dsp:cNvSpPr/>
      </dsp:nvSpPr>
      <dsp:spPr>
        <a:xfrm>
          <a:off x="11550"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Porušení právní povinnosti</a:t>
          </a:r>
        </a:p>
      </dsp:txBody>
      <dsp:txXfrm>
        <a:off x="92393" y="1322903"/>
        <a:ext cx="3299158" cy="1494394"/>
      </dsp:txXfrm>
    </dsp:sp>
    <dsp:sp modelId="{0B6DEE88-26D3-4E3C-87B5-AACEE19339F2}">
      <dsp:nvSpPr>
        <dsp:cNvPr id="0" name=""/>
        <dsp:cNvSpPr/>
      </dsp:nvSpPr>
      <dsp:spPr>
        <a:xfrm>
          <a:off x="3645646"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Příčinná souvislost</a:t>
          </a:r>
        </a:p>
      </dsp:txBody>
      <dsp:txXfrm>
        <a:off x="3726489" y="1322903"/>
        <a:ext cx="3299158" cy="1494394"/>
      </dsp:txXfrm>
    </dsp:sp>
    <dsp:sp modelId="{8BC8222D-62E4-4BB0-897C-BE098E1E161B}">
      <dsp:nvSpPr>
        <dsp:cNvPr id="0" name=""/>
        <dsp:cNvSpPr/>
      </dsp:nvSpPr>
      <dsp:spPr>
        <a:xfrm>
          <a:off x="7279743"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Škoda/porušení právem chráněného zájmu </a:t>
          </a:r>
        </a:p>
      </dsp:txBody>
      <dsp:txXfrm>
        <a:off x="7360586" y="1322903"/>
        <a:ext cx="3299158" cy="1494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62558-1BC2-43EC-9D57-C716349960D0}">
      <dsp:nvSpPr>
        <dsp:cNvPr id="0" name=""/>
        <dsp:cNvSpPr/>
      </dsp:nvSpPr>
      <dsp:spPr>
        <a:xfrm rot="5400000">
          <a:off x="5655373" y="-1370584"/>
          <a:ext cx="3312160" cy="688136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r>
            <a:rPr lang="cs-CZ" sz="6500" kern="1200"/>
            <a:t>Ze Smlouvy </a:t>
          </a:r>
        </a:p>
        <a:p>
          <a:pPr marL="285750" lvl="1" indent="-285750" algn="l" defTabSz="2889250" rtl="0">
            <a:lnSpc>
              <a:spcPct val="90000"/>
            </a:lnSpc>
            <a:spcBef>
              <a:spcPct val="0"/>
            </a:spcBef>
            <a:spcAft>
              <a:spcPct val="15000"/>
            </a:spcAft>
            <a:buChar char="•"/>
          </a:pPr>
          <a:r>
            <a:rPr lang="cs-CZ" sz="6500" kern="1200"/>
            <a:t>Ze Zákona</a:t>
          </a:r>
        </a:p>
      </dsp:txBody>
      <dsp:txXfrm rot="-5400000">
        <a:off x="3870769" y="575706"/>
        <a:ext cx="6719682" cy="2988788"/>
      </dsp:txXfrm>
    </dsp:sp>
    <dsp:sp modelId="{E0350528-6D67-4391-9A72-78FE494ED76B}">
      <dsp:nvSpPr>
        <dsp:cNvPr id="0" name=""/>
        <dsp:cNvSpPr/>
      </dsp:nvSpPr>
      <dsp:spPr>
        <a:xfrm>
          <a:off x="0" y="0"/>
          <a:ext cx="3870769" cy="4140200"/>
        </a:xfrm>
        <a:prstGeom prst="roundRect">
          <a:avLst/>
        </a:prstGeom>
        <a:solidFill>
          <a:srgbClr val="FF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rtl="0">
            <a:lnSpc>
              <a:spcPct val="90000"/>
            </a:lnSpc>
            <a:spcBef>
              <a:spcPct val="0"/>
            </a:spcBef>
            <a:spcAft>
              <a:spcPct val="35000"/>
            </a:spcAft>
            <a:buNone/>
          </a:pPr>
          <a:r>
            <a:rPr lang="cs-CZ" sz="5900" kern="1200" dirty="0">
              <a:solidFill>
                <a:schemeClr val="bg1"/>
              </a:solidFill>
            </a:rPr>
            <a:t>Povinnost daná</a:t>
          </a:r>
        </a:p>
      </dsp:txBody>
      <dsp:txXfrm>
        <a:off x="188955" y="188955"/>
        <a:ext cx="3492859" cy="3762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1A098-ACCC-430B-943B-C9CADAA0CB82}">
      <dsp:nvSpPr>
        <dsp:cNvPr id="0" name=""/>
        <dsp:cNvSpPr/>
      </dsp:nvSpPr>
      <dsp:spPr>
        <a:xfrm rot="5400000">
          <a:off x="2962573" y="-954843"/>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Chci aby se něco stalo a přičiním se</a:t>
          </a:r>
        </a:p>
      </dsp:txBody>
      <dsp:txXfrm rot="-5400000">
        <a:off x="1865376" y="197117"/>
        <a:ext cx="3261461" cy="1012303"/>
      </dsp:txXfrm>
    </dsp:sp>
    <dsp:sp modelId="{2A954BA2-23E8-4CA1-A533-897304EBBA00}">
      <dsp:nvSpPr>
        <dsp:cNvPr id="0" name=""/>
        <dsp:cNvSpPr/>
      </dsp:nvSpPr>
      <dsp:spPr>
        <a:xfrm>
          <a:off x="0" y="2124"/>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Úmysl</a:t>
          </a:r>
        </a:p>
      </dsp:txBody>
      <dsp:txXfrm>
        <a:off x="68454" y="70578"/>
        <a:ext cx="1728468" cy="1265378"/>
      </dsp:txXfrm>
    </dsp:sp>
    <dsp:sp modelId="{DD64CF61-6F0B-46C0-9C2F-43E2757B7E31}">
      <dsp:nvSpPr>
        <dsp:cNvPr id="0" name=""/>
        <dsp:cNvSpPr/>
      </dsp:nvSpPr>
      <dsp:spPr>
        <a:xfrm rot="5400000">
          <a:off x="2962573" y="517557"/>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b="0" i="0" kern="1200"/>
            <a:t>vím, že se mé jednání/opomenutí může mít následek, avšak </a:t>
          </a:r>
          <a:r>
            <a:rPr lang="cs-CZ" sz="1300" kern="1200"/>
            <a:t>spoléhám </a:t>
          </a:r>
          <a:r>
            <a:rPr lang="cs-CZ" sz="1300" b="0" i="0" kern="1200"/>
            <a:t>že se to nestane</a:t>
          </a:r>
          <a:endParaRPr lang="cs-CZ" sz="1300" kern="1200"/>
        </a:p>
        <a:p>
          <a:pPr marL="114300" lvl="1" indent="-114300" algn="l" defTabSz="577850">
            <a:lnSpc>
              <a:spcPct val="90000"/>
            </a:lnSpc>
            <a:spcBef>
              <a:spcPct val="0"/>
            </a:spcBef>
            <a:spcAft>
              <a:spcPct val="15000"/>
            </a:spcAft>
            <a:buChar char="•"/>
          </a:pPr>
          <a:r>
            <a:rPr lang="cs-CZ" sz="1300" kern="1200"/>
            <a:t>Nedělám co dělat mám a doufám že mi to projde </a:t>
          </a:r>
        </a:p>
      </dsp:txBody>
      <dsp:txXfrm rot="-5400000">
        <a:off x="1865376" y="1669518"/>
        <a:ext cx="3261461" cy="1012303"/>
      </dsp:txXfrm>
    </dsp:sp>
    <dsp:sp modelId="{D6451FC9-545F-47B1-AB8D-080231A964B8}">
      <dsp:nvSpPr>
        <dsp:cNvPr id="0" name=""/>
        <dsp:cNvSpPr/>
      </dsp:nvSpPr>
      <dsp:spPr>
        <a:xfrm>
          <a:off x="0" y="1474525"/>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Vědomá nedbalost</a:t>
          </a:r>
        </a:p>
      </dsp:txBody>
      <dsp:txXfrm>
        <a:off x="68454" y="1542979"/>
        <a:ext cx="1728468" cy="1265378"/>
      </dsp:txXfrm>
    </dsp:sp>
    <dsp:sp modelId="{38A3C17D-F654-48A6-B2D1-EE1026A4490E}">
      <dsp:nvSpPr>
        <dsp:cNvPr id="0" name=""/>
        <dsp:cNvSpPr/>
      </dsp:nvSpPr>
      <dsp:spPr>
        <a:xfrm rot="5400000">
          <a:off x="2962573" y="1989957"/>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nevím že </a:t>
          </a:r>
          <a:r>
            <a:rPr lang="cs-CZ" sz="1300" b="0" i="0" kern="1200"/>
            <a:t>mé jednání/opomenutí může mít následek</a:t>
          </a:r>
          <a:r>
            <a:rPr lang="cs-CZ" sz="1300" kern="1200"/>
            <a:t>, avšak jsem v postavení, že bych to vědět měl</a:t>
          </a:r>
        </a:p>
        <a:p>
          <a:pPr marL="114300" lvl="1" indent="-114300" algn="l" defTabSz="577850">
            <a:lnSpc>
              <a:spcPct val="90000"/>
            </a:lnSpc>
            <a:spcBef>
              <a:spcPct val="0"/>
            </a:spcBef>
            <a:spcAft>
              <a:spcPct val="15000"/>
            </a:spcAft>
            <a:buChar char="•"/>
          </a:pPr>
          <a:r>
            <a:rPr lang="cs-CZ" sz="1300" kern="1200"/>
            <a:t>Myslím si, že jednám správně, ale jsem zcela mimo </a:t>
          </a:r>
        </a:p>
      </dsp:txBody>
      <dsp:txXfrm rot="-5400000">
        <a:off x="1865376" y="3141918"/>
        <a:ext cx="3261461" cy="1012303"/>
      </dsp:txXfrm>
    </dsp:sp>
    <dsp:sp modelId="{BB3FBE08-CD03-4012-9B2E-0AB71F8B0460}">
      <dsp:nvSpPr>
        <dsp:cNvPr id="0" name=""/>
        <dsp:cNvSpPr/>
      </dsp:nvSpPr>
      <dsp:spPr>
        <a:xfrm>
          <a:off x="0" y="2946926"/>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Nevědomá nedbalost</a:t>
          </a:r>
        </a:p>
      </dsp:txBody>
      <dsp:txXfrm>
        <a:off x="68454" y="3015380"/>
        <a:ext cx="1728468"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2295-A09E-40DF-8EA8-9BA5B9FBB274}">
      <dsp:nvSpPr>
        <dsp:cNvPr id="0" name=""/>
        <dsp:cNvSpPr/>
      </dsp:nvSpPr>
      <dsp:spPr>
        <a:xfrm>
          <a:off x="918418" y="1572"/>
          <a:ext cx="3344763" cy="20068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dirty="0"/>
            <a:t>Subjektivní odpovědnost</a:t>
          </a:r>
        </a:p>
        <a:p>
          <a:pPr marL="228600" lvl="1" indent="-228600" algn="l" defTabSz="889000">
            <a:lnSpc>
              <a:spcPct val="90000"/>
            </a:lnSpc>
            <a:spcBef>
              <a:spcPct val="0"/>
            </a:spcBef>
            <a:spcAft>
              <a:spcPct val="15000"/>
            </a:spcAft>
            <a:buChar char="•"/>
          </a:pPr>
          <a:r>
            <a:rPr lang="cs-CZ" sz="2000" kern="1200"/>
            <a:t>Odpovídám za to co jsem zavinil</a:t>
          </a:r>
        </a:p>
        <a:p>
          <a:pPr marL="228600" lvl="1" indent="-228600" algn="l" defTabSz="889000">
            <a:lnSpc>
              <a:spcPct val="90000"/>
            </a:lnSpc>
            <a:spcBef>
              <a:spcPct val="0"/>
            </a:spcBef>
            <a:spcAft>
              <a:spcPct val="15000"/>
            </a:spcAft>
            <a:buChar char="•"/>
          </a:pPr>
          <a:r>
            <a:rPr lang="cs-CZ" sz="2000" kern="1200" dirty="0"/>
            <a:t>(viz vlevo)</a:t>
          </a:r>
        </a:p>
      </dsp:txBody>
      <dsp:txXfrm>
        <a:off x="918418" y="1572"/>
        <a:ext cx="3344763" cy="2006857"/>
      </dsp:txXfrm>
    </dsp:sp>
    <dsp:sp modelId="{821E02E6-BB6F-445A-BE2C-D85EA4342BCB}">
      <dsp:nvSpPr>
        <dsp:cNvPr id="0" name=""/>
        <dsp:cNvSpPr/>
      </dsp:nvSpPr>
      <dsp:spPr>
        <a:xfrm>
          <a:off x="918418" y="2342907"/>
          <a:ext cx="3344763" cy="20068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Objektivní odpovědnost</a:t>
          </a:r>
        </a:p>
        <a:p>
          <a:pPr marL="228600" lvl="1" indent="-228600" algn="l" defTabSz="889000">
            <a:lnSpc>
              <a:spcPct val="90000"/>
            </a:lnSpc>
            <a:spcBef>
              <a:spcPct val="0"/>
            </a:spcBef>
            <a:spcAft>
              <a:spcPct val="15000"/>
            </a:spcAft>
            <a:buChar char="•"/>
          </a:pPr>
          <a:r>
            <a:rPr lang="cs-CZ" sz="2000" kern="1200"/>
            <a:t>Nesu odpovědnost za všechny následky a nezkoumá se, jestli jsem je doopravdy zavinil</a:t>
          </a:r>
        </a:p>
      </dsp:txBody>
      <dsp:txXfrm>
        <a:off x="918418" y="2342907"/>
        <a:ext cx="3344763" cy="20068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35B05-924E-4937-B89D-687618FB5BFB}">
      <dsp:nvSpPr>
        <dsp:cNvPr id="0" name=""/>
        <dsp:cNvSpPr/>
      </dsp:nvSpPr>
      <dsp:spPr>
        <a:xfrm>
          <a:off x="0" y="359903"/>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Odškodnění pacienta</a:t>
          </a:r>
        </a:p>
        <a:p>
          <a:pPr marL="114300" lvl="1" indent="-114300" algn="l" defTabSz="577850" rtl="0">
            <a:lnSpc>
              <a:spcPct val="90000"/>
            </a:lnSpc>
            <a:spcBef>
              <a:spcPct val="0"/>
            </a:spcBef>
            <a:spcAft>
              <a:spcPct val="15000"/>
            </a:spcAft>
            <a:buChar char="•"/>
          </a:pPr>
          <a:r>
            <a:rPr lang="cs-CZ" sz="1300" kern="1200" dirty="0"/>
            <a:t>Odškodnění osob blízkých</a:t>
          </a:r>
        </a:p>
      </dsp:txBody>
      <dsp:txXfrm>
        <a:off x="0" y="359903"/>
        <a:ext cx="6245265" cy="757575"/>
      </dsp:txXfrm>
    </dsp:sp>
    <dsp:sp modelId="{8847AC20-4D8E-4866-97D2-3D6D8FEC41D8}">
      <dsp:nvSpPr>
        <dsp:cNvPr id="0" name=""/>
        <dsp:cNvSpPr/>
      </dsp:nvSpPr>
      <dsp:spPr>
        <a:xfrm>
          <a:off x="312263" y="168023"/>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Občanskoprávní</a:t>
          </a:r>
        </a:p>
      </dsp:txBody>
      <dsp:txXfrm>
        <a:off x="330997" y="186757"/>
        <a:ext cx="4334217" cy="346292"/>
      </dsp:txXfrm>
    </dsp:sp>
    <dsp:sp modelId="{3DD8434F-DE7B-4F3C-8303-B4883B7CDB8A}">
      <dsp:nvSpPr>
        <dsp:cNvPr id="0" name=""/>
        <dsp:cNvSpPr/>
      </dsp:nvSpPr>
      <dsp:spPr>
        <a:xfrm>
          <a:off x="0" y="1379558"/>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Důsledky pro zaměstnance</a:t>
          </a:r>
        </a:p>
        <a:p>
          <a:pPr marL="114300" lvl="1" indent="-114300" algn="l" defTabSz="577850" rtl="0">
            <a:lnSpc>
              <a:spcPct val="90000"/>
            </a:lnSpc>
            <a:spcBef>
              <a:spcPct val="0"/>
            </a:spcBef>
            <a:spcAft>
              <a:spcPct val="15000"/>
            </a:spcAft>
            <a:buChar char="•"/>
          </a:pPr>
          <a:r>
            <a:rPr lang="cs-CZ" sz="1300" kern="1200" dirty="0"/>
            <a:t>Odškodnění zaměstnavatele</a:t>
          </a:r>
        </a:p>
      </dsp:txBody>
      <dsp:txXfrm>
        <a:off x="0" y="1379558"/>
        <a:ext cx="6245265" cy="757575"/>
      </dsp:txXfrm>
    </dsp:sp>
    <dsp:sp modelId="{2202DC8E-4DEC-490C-A6E9-CE7C1B7E7F3D}">
      <dsp:nvSpPr>
        <dsp:cNvPr id="0" name=""/>
        <dsp:cNvSpPr/>
      </dsp:nvSpPr>
      <dsp:spPr>
        <a:xfrm>
          <a:off x="312263" y="118767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Pracovněprávní</a:t>
          </a:r>
        </a:p>
      </dsp:txBody>
      <dsp:txXfrm>
        <a:off x="330997" y="1206412"/>
        <a:ext cx="4334217" cy="346292"/>
      </dsp:txXfrm>
    </dsp:sp>
    <dsp:sp modelId="{DAB2791C-8609-4DC5-9D04-233643E3B78D}">
      <dsp:nvSpPr>
        <dsp:cNvPr id="0" name=""/>
        <dsp:cNvSpPr/>
      </dsp:nvSpPr>
      <dsp:spPr>
        <a:xfrm>
          <a:off x="0" y="2399213"/>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Sankce pro poskytovatele ZS</a:t>
          </a:r>
        </a:p>
        <a:p>
          <a:pPr marL="114300" lvl="1" indent="-114300" algn="l" defTabSz="577850" rtl="0">
            <a:lnSpc>
              <a:spcPct val="90000"/>
            </a:lnSpc>
            <a:spcBef>
              <a:spcPct val="0"/>
            </a:spcBef>
            <a:spcAft>
              <a:spcPct val="15000"/>
            </a:spcAft>
            <a:buChar char="•"/>
          </a:pPr>
          <a:r>
            <a:rPr lang="cs-CZ" sz="1300" kern="1200" dirty="0"/>
            <a:t>Odejmutí oprávnění ZS</a:t>
          </a:r>
        </a:p>
      </dsp:txBody>
      <dsp:txXfrm>
        <a:off x="0" y="2399213"/>
        <a:ext cx="6245265" cy="757575"/>
      </dsp:txXfrm>
    </dsp:sp>
    <dsp:sp modelId="{57F10940-FC13-42E9-A21A-D4B3B62809C5}">
      <dsp:nvSpPr>
        <dsp:cNvPr id="0" name=""/>
        <dsp:cNvSpPr/>
      </dsp:nvSpPr>
      <dsp:spPr>
        <a:xfrm>
          <a:off x="312263" y="2207333"/>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Správní</a:t>
          </a:r>
        </a:p>
      </dsp:txBody>
      <dsp:txXfrm>
        <a:off x="330997" y="2226067"/>
        <a:ext cx="4334217" cy="346292"/>
      </dsp:txXfrm>
    </dsp:sp>
    <dsp:sp modelId="{1AECE2F0-00F8-4CC3-9E1C-9609AB011C30}">
      <dsp:nvSpPr>
        <dsp:cNvPr id="0" name=""/>
        <dsp:cNvSpPr/>
      </dsp:nvSpPr>
      <dsp:spPr>
        <a:xfrm>
          <a:off x="0" y="3418868"/>
          <a:ext cx="6245265" cy="982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Pokuta</a:t>
          </a:r>
        </a:p>
        <a:p>
          <a:pPr marL="114300" lvl="1" indent="-114300" algn="l" defTabSz="577850" rtl="0">
            <a:lnSpc>
              <a:spcPct val="90000"/>
            </a:lnSpc>
            <a:spcBef>
              <a:spcPct val="0"/>
            </a:spcBef>
            <a:spcAft>
              <a:spcPct val="15000"/>
            </a:spcAft>
            <a:buChar char="•"/>
          </a:pPr>
          <a:r>
            <a:rPr lang="cs-CZ" sz="1300" kern="1200" dirty="0"/>
            <a:t>Zákaz činnosti</a:t>
          </a:r>
        </a:p>
        <a:p>
          <a:pPr marL="114300" lvl="1" indent="-114300" algn="l" defTabSz="577850" rtl="0">
            <a:lnSpc>
              <a:spcPct val="90000"/>
            </a:lnSpc>
            <a:spcBef>
              <a:spcPct val="0"/>
            </a:spcBef>
            <a:spcAft>
              <a:spcPct val="15000"/>
            </a:spcAft>
            <a:buChar char="•"/>
          </a:pPr>
          <a:r>
            <a:rPr lang="cs-CZ" sz="1300" kern="1200" dirty="0"/>
            <a:t>Odnětí svobody</a:t>
          </a:r>
        </a:p>
      </dsp:txBody>
      <dsp:txXfrm>
        <a:off x="0" y="3418868"/>
        <a:ext cx="6245265" cy="982800"/>
      </dsp:txXfrm>
    </dsp:sp>
    <dsp:sp modelId="{E6BB998B-40BC-414D-BAD4-6025E4F542B6}">
      <dsp:nvSpPr>
        <dsp:cNvPr id="0" name=""/>
        <dsp:cNvSpPr/>
      </dsp:nvSpPr>
      <dsp:spPr>
        <a:xfrm>
          <a:off x="312263" y="322698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Trestní</a:t>
          </a:r>
        </a:p>
      </dsp:txBody>
      <dsp:txXfrm>
        <a:off x="330997" y="3245722"/>
        <a:ext cx="4334217" cy="346292"/>
      </dsp:txXfrm>
    </dsp:sp>
    <dsp:sp modelId="{BCEE2FDB-7D52-4160-879B-A2BA78B37EC1}">
      <dsp:nvSpPr>
        <dsp:cNvPr id="0" name=""/>
        <dsp:cNvSpPr/>
      </dsp:nvSpPr>
      <dsp:spPr>
        <a:xfrm>
          <a:off x="0" y="4663748"/>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Pokuta </a:t>
          </a:r>
        </a:p>
        <a:p>
          <a:pPr marL="114300" lvl="1" indent="-114300" algn="l" defTabSz="577850" rtl="0">
            <a:lnSpc>
              <a:spcPct val="90000"/>
            </a:lnSpc>
            <a:spcBef>
              <a:spcPct val="0"/>
            </a:spcBef>
            <a:spcAft>
              <a:spcPct val="15000"/>
            </a:spcAft>
            <a:buChar char="•"/>
          </a:pPr>
          <a:r>
            <a:rPr lang="cs-CZ" sz="1300" kern="1200" dirty="0"/>
            <a:t>Vyloučení z komory</a:t>
          </a:r>
        </a:p>
      </dsp:txBody>
      <dsp:txXfrm>
        <a:off x="0" y="4663748"/>
        <a:ext cx="6245265" cy="757575"/>
      </dsp:txXfrm>
    </dsp:sp>
    <dsp:sp modelId="{0C30F576-6F77-4FAF-8DD6-FB59DFBF0B81}">
      <dsp:nvSpPr>
        <dsp:cNvPr id="0" name=""/>
        <dsp:cNvSpPr/>
      </dsp:nvSpPr>
      <dsp:spPr>
        <a:xfrm>
          <a:off x="312263" y="447186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Disciplinární</a:t>
          </a:r>
        </a:p>
      </dsp:txBody>
      <dsp:txXfrm>
        <a:off x="330997" y="4490602"/>
        <a:ext cx="4334217"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90000"/>
            </a:lnSpc>
            <a:spcBef>
              <a:spcPct val="0"/>
            </a:spcBef>
            <a:spcAft>
              <a:spcPct val="35000"/>
            </a:spcAft>
            <a:buNone/>
          </a:pPr>
          <a:r>
            <a:rPr lang="cs-CZ" sz="2200" kern="1200" dirty="0"/>
            <a:t>Náležitou odbornou úrovní se rozumí poskytování zdravotních služeb podle pravidel vědy a uznávaných medicínských postupů, </a:t>
          </a:r>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90000"/>
            </a:lnSpc>
            <a:spcBef>
              <a:spcPct val="0"/>
            </a:spcBef>
            <a:spcAft>
              <a:spcPct val="35000"/>
            </a:spcAft>
            <a:buNone/>
          </a:pPr>
          <a:r>
            <a:rPr lang="cs-CZ" sz="2200" kern="1200" dirty="0"/>
            <a:t>při respektování individuality pacienta, s ohledem na konkrétní podmínky a objektivní možnosti.</a:t>
          </a:r>
        </a:p>
      </dsp:txBody>
      <dsp:txXfrm>
        <a:off x="1907374" y="2958769"/>
        <a:ext cx="4356265" cy="1651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499550" y="1266078"/>
          <a:ext cx="908273" cy="90827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711200">
            <a:lnSpc>
              <a:spcPct val="100000"/>
            </a:lnSpc>
            <a:spcBef>
              <a:spcPct val="0"/>
            </a:spcBef>
            <a:spcAft>
              <a:spcPct val="35000"/>
            </a:spcAft>
            <a:buNone/>
          </a:pPr>
          <a:r>
            <a:rPr lang="cs-CZ" sz="1600" b="0" kern="1200" dirty="0"/>
            <a:t>Vyžadují-li to okolnosti případu nebo zvyklosti soukromého života, je každý povinen počínat si při svém konání tak, aby nedošlo k nedůvodné újmě na svobodě, životě, zdraví nebo na vlastnictví jiného. </a:t>
          </a:r>
          <a:endParaRPr lang="cs-CZ" sz="1600" kern="1200" dirty="0"/>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711200">
            <a:lnSpc>
              <a:spcPct val="100000"/>
            </a:lnSpc>
            <a:spcBef>
              <a:spcPct val="0"/>
            </a:spcBef>
            <a:spcAft>
              <a:spcPct val="35000"/>
            </a:spcAft>
            <a:buNone/>
          </a:pPr>
          <a:r>
            <a:rPr lang="cs-CZ" sz="1600" b="0" kern="1200"/>
            <a:t>Povinnost zakročit na ochranu práv jiného každý kdo má kontrolu nad nebezpečnou situací.</a:t>
          </a:r>
          <a:endParaRPr lang="cs-CZ" sz="1600" kern="1200"/>
        </a:p>
      </dsp:txBody>
      <dsp:txXfrm>
        <a:off x="1907374" y="2958769"/>
        <a:ext cx="4356265" cy="1651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548651" y="1286550"/>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100000"/>
            </a:lnSpc>
            <a:spcBef>
              <a:spcPct val="0"/>
            </a:spcBef>
            <a:spcAft>
              <a:spcPct val="35000"/>
            </a:spcAft>
            <a:buNone/>
          </a:pPr>
          <a:r>
            <a:rPr lang="cs-CZ" sz="2200" b="0" kern="1200"/>
            <a:t>Soukromí </a:t>
          </a:r>
        </a:p>
        <a:p>
          <a:pPr marL="0" lvl="0" indent="0" algn="l" defTabSz="977900">
            <a:lnSpc>
              <a:spcPct val="100000"/>
            </a:lnSpc>
            <a:spcBef>
              <a:spcPct val="0"/>
            </a:spcBef>
            <a:spcAft>
              <a:spcPct val="35000"/>
            </a:spcAft>
            <a:buNone/>
          </a:pPr>
          <a:r>
            <a:rPr lang="cs-CZ" sz="2200" b="0" kern="1200"/>
            <a:t>Důstojnost </a:t>
          </a:r>
        </a:p>
        <a:p>
          <a:pPr marL="0" lvl="0" indent="0" algn="l" defTabSz="977900">
            <a:lnSpc>
              <a:spcPct val="100000"/>
            </a:lnSpc>
            <a:spcBef>
              <a:spcPct val="0"/>
            </a:spcBef>
            <a:spcAft>
              <a:spcPct val="35000"/>
            </a:spcAft>
            <a:buNone/>
          </a:pPr>
          <a:r>
            <a:rPr lang="cs-CZ" sz="2200" kern="1200"/>
            <a:t>Vážnost</a:t>
          </a:r>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100000"/>
            </a:lnSpc>
            <a:spcBef>
              <a:spcPct val="0"/>
            </a:spcBef>
            <a:spcAft>
              <a:spcPct val="35000"/>
            </a:spcAft>
            <a:buNone/>
          </a:pPr>
          <a:r>
            <a:rPr lang="cs-CZ" sz="2200" b="0" kern="1200" dirty="0"/>
            <a:t>Rodinný život</a:t>
          </a:r>
        </a:p>
        <a:p>
          <a:pPr marL="0" lvl="0" indent="0" algn="l" defTabSz="977900">
            <a:lnSpc>
              <a:spcPct val="100000"/>
            </a:lnSpc>
            <a:spcBef>
              <a:spcPct val="0"/>
            </a:spcBef>
            <a:spcAft>
              <a:spcPct val="35000"/>
            </a:spcAft>
            <a:buNone/>
          </a:pPr>
          <a:r>
            <a:rPr lang="cs-CZ" sz="2200" b="0" kern="1200" dirty="0"/>
            <a:t>Duchovní život</a:t>
          </a:r>
        </a:p>
        <a:p>
          <a:pPr marL="0" lvl="0" indent="0" algn="l" defTabSz="977900">
            <a:lnSpc>
              <a:spcPct val="100000"/>
            </a:lnSpc>
            <a:spcBef>
              <a:spcPct val="0"/>
            </a:spcBef>
            <a:spcAft>
              <a:spcPct val="35000"/>
            </a:spcAft>
            <a:buNone/>
          </a:pPr>
          <a:r>
            <a:rPr lang="cs-CZ" sz="2200" b="0" kern="1200" dirty="0"/>
            <a:t>….. včerejší blok</a:t>
          </a:r>
          <a:endParaRPr lang="cs-CZ" sz="2200" kern="1200" dirty="0"/>
        </a:p>
      </dsp:txBody>
      <dsp:txXfrm>
        <a:off x="1907374" y="2958769"/>
        <a:ext cx="4356265" cy="165140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93E33-A769-4428-8A0A-C057C888F661}" type="datetimeFigureOut">
              <a:rPr lang="cs-CZ" smtClean="0"/>
              <a:t>12.11.2024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4CB9-B316-4BA0-9223-8209DE26C54A}" type="slidenum">
              <a:rPr lang="cs-CZ" smtClean="0"/>
              <a:t>‹#›</a:t>
            </a:fld>
            <a:endParaRPr lang="cs-CZ"/>
          </a:p>
        </p:txBody>
      </p:sp>
    </p:spTree>
    <p:extLst>
      <p:ext uri="{BB962C8B-B14F-4D97-AF65-F5344CB8AC3E}">
        <p14:creationId xmlns:p14="http://schemas.microsoft.com/office/powerpoint/2010/main" val="253478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9A5FF-F5D3-48F7-986E-5EB0E9F3FCD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A970873-E71A-4914-9EE9-F402FB9BF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04E8F2E-524D-4958-B305-B28C93D05389}"/>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5" name="Zástupný symbol pro zápatí 4">
            <a:extLst>
              <a:ext uri="{FF2B5EF4-FFF2-40B4-BE49-F238E27FC236}">
                <a16:creationId xmlns:a16="http://schemas.microsoft.com/office/drawing/2014/main" id="{075D49F0-100A-4380-9892-7433587B1D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76157D-8ACD-4C4D-A61A-5CAD3B00D8AD}"/>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77061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436D5-F49D-4830-A348-33AD48C6815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F3F4E20-1719-45CE-8A18-50D9EF388C0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1370C0-123A-4F71-801C-3C0E3060C516}"/>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5" name="Zástupný symbol pro zápatí 4">
            <a:extLst>
              <a:ext uri="{FF2B5EF4-FFF2-40B4-BE49-F238E27FC236}">
                <a16:creationId xmlns:a16="http://schemas.microsoft.com/office/drawing/2014/main" id="{BE082C4E-43A4-472F-B23A-02DB348708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74C201F-64E5-4067-A304-253AFC837CE9}"/>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39144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9590954-2746-4D4C-A682-60A1505D8D1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92B6B44-E64D-4BBE-ABC8-A71568EABEF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6D792F9-52AA-4261-9467-055A6D684D1D}"/>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5" name="Zástupný symbol pro zápatí 4">
            <a:extLst>
              <a:ext uri="{FF2B5EF4-FFF2-40B4-BE49-F238E27FC236}">
                <a16:creationId xmlns:a16="http://schemas.microsoft.com/office/drawing/2014/main" id="{F41990D6-9397-4C89-8C25-C2BB16F513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B0212C-3721-4DEA-9D21-2A0EB663A5D4}"/>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098716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579474635"/>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127211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49E531F-C368-4490-8108-F3B6EA0C9532}" type="datetimeFigureOut">
              <a:rPr lang="cs-CZ" smtClean="0"/>
              <a:t>12.11.2024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4CF6BD-BE7F-4AFC-B85A-87E815C68659}" type="slidenum">
              <a:rPr lang="cs-CZ" smtClean="0"/>
              <a:t>‹#›</a:t>
            </a:fld>
            <a:endParaRPr lang="cs-CZ"/>
          </a:p>
        </p:txBody>
      </p:sp>
    </p:spTree>
    <p:extLst>
      <p:ext uri="{BB962C8B-B14F-4D97-AF65-F5344CB8AC3E}">
        <p14:creationId xmlns:p14="http://schemas.microsoft.com/office/powerpoint/2010/main" val="12003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49E531F-C368-4490-8108-F3B6EA0C9532}" type="datetimeFigureOut">
              <a:rPr lang="cs-CZ" smtClean="0"/>
              <a:t>12.11.2024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4CF6BD-BE7F-4AFC-B85A-87E815C68659}" type="slidenum">
              <a:rPr lang="cs-CZ" smtClean="0"/>
              <a:t>‹#›</a:t>
            </a:fld>
            <a:endParaRPr lang="cs-CZ"/>
          </a:p>
        </p:txBody>
      </p:sp>
    </p:spTree>
    <p:extLst>
      <p:ext uri="{BB962C8B-B14F-4D97-AF65-F5344CB8AC3E}">
        <p14:creationId xmlns:p14="http://schemas.microsoft.com/office/powerpoint/2010/main" val="6648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459DC-7C92-4A47-9D62-72E65D8E86B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928D9-15E7-4479-8DBF-A66AD46EC5A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56421C-9187-4AEB-8B23-C75C24DCA147}"/>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5" name="Zástupný symbol pro zápatí 4">
            <a:extLst>
              <a:ext uri="{FF2B5EF4-FFF2-40B4-BE49-F238E27FC236}">
                <a16:creationId xmlns:a16="http://schemas.microsoft.com/office/drawing/2014/main" id="{ED4150F5-979A-4917-B543-9769F467932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84E740-9B23-4489-9A79-CD865E23CF5C}"/>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56374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719C3-88BC-45A7-BEB9-20B80CBE3E8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40B5102-7E7E-4888-A767-F99F9DE8D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EAB4542-6ACB-4B7B-A85A-B4A9198F9324}"/>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5" name="Zástupný symbol pro zápatí 4">
            <a:extLst>
              <a:ext uri="{FF2B5EF4-FFF2-40B4-BE49-F238E27FC236}">
                <a16:creationId xmlns:a16="http://schemas.microsoft.com/office/drawing/2014/main" id="{C65D5E97-0B7A-4F71-8CB7-59AB241A58E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6ECFBA-B750-4E84-BC36-8F03E9C6E2E3}"/>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39217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309F9-24B9-4450-9331-0845F59C8BD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CE724D6-AA36-4DA0-948F-DABFF4DB892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49E9E4F-FD22-49EC-94C8-31034625AE1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0929A30-6C02-495B-9549-322BD301EF82}"/>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6" name="Zástupný symbol pro zápatí 5">
            <a:extLst>
              <a:ext uri="{FF2B5EF4-FFF2-40B4-BE49-F238E27FC236}">
                <a16:creationId xmlns:a16="http://schemas.microsoft.com/office/drawing/2014/main" id="{AE39F7DD-F291-4536-B742-BB0A6008921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CF61773-4F85-4C97-B930-B21533F4070D}"/>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329253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FA0AC-AB0C-4325-AB6D-BDBECC630CC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526A955-669D-4929-9AE3-42DD54282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37EBA1E-28A9-4DA6-AF9B-96E6FB91F64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C9A9593-0EFB-4458-BB09-7A9AC1BFF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B2BA9FE-58B9-40D9-A772-3BB4D4E5D0A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FAF47C7-DB87-4771-9A32-90F89996FD24}"/>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8" name="Zástupný symbol pro zápatí 7">
            <a:extLst>
              <a:ext uri="{FF2B5EF4-FFF2-40B4-BE49-F238E27FC236}">
                <a16:creationId xmlns:a16="http://schemas.microsoft.com/office/drawing/2014/main" id="{78649A04-0D3E-40AF-936A-FC27402FE23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EF8999E-3A4A-4886-BE7D-BA059C6B3BA9}"/>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8489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D8AF1-E3F4-46DC-A305-693955B10A5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010F362-B952-4F24-A019-5373F6ECFFEB}"/>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4" name="Zástupný symbol pro zápatí 3">
            <a:extLst>
              <a:ext uri="{FF2B5EF4-FFF2-40B4-BE49-F238E27FC236}">
                <a16:creationId xmlns:a16="http://schemas.microsoft.com/office/drawing/2014/main" id="{55D62213-B4D0-4187-AD3F-4B87883FC1D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267082E-2092-4430-85DE-B91A7FC06896}"/>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1691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32D728D-A1CD-4B7E-BDF3-9E9EE3295A0B}"/>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3" name="Zástupný symbol pro zápatí 2">
            <a:extLst>
              <a:ext uri="{FF2B5EF4-FFF2-40B4-BE49-F238E27FC236}">
                <a16:creationId xmlns:a16="http://schemas.microsoft.com/office/drawing/2014/main" id="{F53369C7-F533-4E76-845A-B830A19DE66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9BF0169-8D4F-4D48-B91C-CCFEDA9AA8B7}"/>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11180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5AC37-46E8-480D-89D0-9E4FB7D25D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B64962F-4789-4C15-9D03-65BFC3FD8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340B107-7F53-43C2-9B85-451E37E90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EE37047-9A38-47B6-A745-79718E0A86E9}"/>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6" name="Zástupný symbol pro zápatí 5">
            <a:extLst>
              <a:ext uri="{FF2B5EF4-FFF2-40B4-BE49-F238E27FC236}">
                <a16:creationId xmlns:a16="http://schemas.microsoft.com/office/drawing/2014/main" id="{59B4CB7F-6B2A-4B97-ABE8-3224B670C5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CD195F-D1E8-449E-9549-465A14CBEB84}"/>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15700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CFD60-1CC1-4AEE-A374-77B46E562D1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F444686-9A01-4F98-BBC0-5D4D5BD9E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EED5358-5A6E-47D8-9667-C975D0545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72CFF00-49DF-44F2-99BF-8F7AE6DB13E4}"/>
              </a:ext>
            </a:extLst>
          </p:cNvPr>
          <p:cNvSpPr>
            <a:spLocks noGrp="1"/>
          </p:cNvSpPr>
          <p:nvPr>
            <p:ph type="dt" sz="half" idx="10"/>
          </p:nvPr>
        </p:nvSpPr>
        <p:spPr/>
        <p:txBody>
          <a:bodyPr/>
          <a:lstStyle/>
          <a:p>
            <a:fld id="{7E9DBFE2-5AE8-4FA4-AF9D-8F7F0E5E71A5}" type="datetimeFigureOut">
              <a:rPr lang="cs-CZ" smtClean="0"/>
              <a:t>12.11.2024</a:t>
            </a:fld>
            <a:endParaRPr lang="cs-CZ"/>
          </a:p>
        </p:txBody>
      </p:sp>
      <p:sp>
        <p:nvSpPr>
          <p:cNvPr id="6" name="Zástupný symbol pro zápatí 5">
            <a:extLst>
              <a:ext uri="{FF2B5EF4-FFF2-40B4-BE49-F238E27FC236}">
                <a16:creationId xmlns:a16="http://schemas.microsoft.com/office/drawing/2014/main" id="{14BC1E7F-536F-425C-AC48-2A3E11F9B6A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41022C7-181D-4665-930F-138BCABA40D2}"/>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98373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86F628F-B47E-4914-ABF1-1530C2A65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770DEB1-96A2-4B0D-BA91-C0B76C3CE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6300FB9-A3E3-450F-AC57-80BF05E07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DBFE2-5AE8-4FA4-AF9D-8F7F0E5E71A5}" type="datetimeFigureOut">
              <a:rPr lang="cs-CZ" smtClean="0"/>
              <a:t>12.11.2024</a:t>
            </a:fld>
            <a:endParaRPr lang="cs-CZ"/>
          </a:p>
        </p:txBody>
      </p:sp>
      <p:sp>
        <p:nvSpPr>
          <p:cNvPr id="5" name="Zástupný symbol pro zápatí 4">
            <a:extLst>
              <a:ext uri="{FF2B5EF4-FFF2-40B4-BE49-F238E27FC236}">
                <a16:creationId xmlns:a16="http://schemas.microsoft.com/office/drawing/2014/main" id="{E4E435F9-5753-436E-9577-665EB3658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2088F3B-6199-4484-9D65-72D5C1080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95BE9-7494-4FA4-A6A1-5F4BB2E0DC46}" type="slidenum">
              <a:rPr lang="cs-CZ" smtClean="0"/>
              <a:t>‹#›</a:t>
            </a:fld>
            <a:endParaRPr lang="cs-CZ"/>
          </a:p>
        </p:txBody>
      </p:sp>
    </p:spTree>
    <p:extLst>
      <p:ext uri="{BB962C8B-B14F-4D97-AF65-F5344CB8AC3E}">
        <p14:creationId xmlns:p14="http://schemas.microsoft.com/office/powerpoint/2010/main" val="144603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9E531F-C368-4490-8108-F3B6EA0C9532}" type="datetimeFigureOut">
              <a:rPr lang="cs-CZ" smtClean="0"/>
              <a:t>12.11.2024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4CF6BD-BE7F-4AFC-B85A-87E815C68659}" type="slidenum">
              <a:rPr lang="cs-CZ" smtClean="0"/>
              <a:t>‹#›</a:t>
            </a:fld>
            <a:endParaRPr lang="cs-CZ"/>
          </a:p>
        </p:txBody>
      </p:sp>
    </p:spTree>
    <p:extLst>
      <p:ext uri="{BB962C8B-B14F-4D97-AF65-F5344CB8AC3E}">
        <p14:creationId xmlns:p14="http://schemas.microsoft.com/office/powerpoint/2010/main" val="284303180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a:t>PRÁVO VE ZDRAVOTNICTVÍ</a:t>
            </a:r>
          </a:p>
        </p:txBody>
      </p:sp>
      <p:sp>
        <p:nvSpPr>
          <p:cNvPr id="5" name="Podnadpis 4"/>
          <p:cNvSpPr>
            <a:spLocks noGrp="1"/>
          </p:cNvSpPr>
          <p:nvPr>
            <p:ph type="subTitle" idx="1"/>
          </p:nvPr>
        </p:nvSpPr>
        <p:spPr>
          <a:xfrm>
            <a:off x="1767840" y="3509963"/>
            <a:ext cx="9144000" cy="1655762"/>
          </a:xfrm>
        </p:spPr>
        <p:txBody>
          <a:bodyPr/>
          <a:lstStyle/>
          <a:p>
            <a:endParaRPr lang="cs-CZ" dirty="0"/>
          </a:p>
        </p:txBody>
      </p:sp>
      <p:sp>
        <p:nvSpPr>
          <p:cNvPr id="2" name="Zástupný symbol pro zápatí 1"/>
          <p:cNvSpPr>
            <a:spLocks noGrp="1"/>
          </p:cNvSpPr>
          <p:nvPr>
            <p:ph type="ftr" sz="quarter" idx="11"/>
          </p:nvPr>
        </p:nvSpPr>
        <p:spPr/>
        <p:txBody>
          <a:bodyPr/>
          <a:lstStyle/>
          <a:p>
            <a:endParaRPr lang="cs-CZ" dirty="0"/>
          </a:p>
        </p:txBody>
      </p:sp>
      <p:sp>
        <p:nvSpPr>
          <p:cNvPr id="3" name="Zástupný symbol pro číslo snímku 2"/>
          <p:cNvSpPr>
            <a:spLocks noGrp="1"/>
          </p:cNvSpPr>
          <p:nvPr>
            <p:ph type="sldNum" sz="quarter" idx="12"/>
          </p:nvPr>
        </p:nvSpPr>
        <p:spPr/>
        <p:txBody>
          <a:bodyPr/>
          <a:lstStyle/>
          <a:p>
            <a:fld id="{0DE708CC-0C3F-4567-9698-B54C0F35BD31}" type="slidenum">
              <a:rPr lang="cs-CZ" altLang="cs-CZ" smtClean="0"/>
              <a:pPr/>
              <a:t>1</a:t>
            </a:fld>
            <a:endParaRPr lang="cs-CZ" altLang="cs-CZ" dirty="0"/>
          </a:p>
        </p:txBody>
      </p:sp>
    </p:spTree>
    <p:extLst>
      <p:ext uri="{BB962C8B-B14F-4D97-AF65-F5344CB8AC3E}">
        <p14:creationId xmlns:p14="http://schemas.microsoft.com/office/powerpoint/2010/main" val="74868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400" dirty="0"/>
              <a:t>Povinnost zachovat </a:t>
            </a:r>
            <a:br>
              <a:rPr lang="cs-CZ" sz="5400" dirty="0"/>
            </a:br>
            <a:r>
              <a:rPr lang="cs-CZ" sz="5400" dirty="0"/>
              <a:t>náležitou odbornou úroveň</a:t>
            </a:r>
            <a:endParaRPr lang="cs-CZ" sz="52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03399483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2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200" dirty="0"/>
              <a:t>Povinnost prevence</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71955985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20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200" dirty="0"/>
              <a:t>Povinnost respektovat práva pacienta</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91198746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33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ctrTitle"/>
          </p:nvPr>
        </p:nvSpPr>
        <p:spPr>
          <a:xfrm>
            <a:off x="7848600" y="1122363"/>
            <a:ext cx="3977640" cy="3204134"/>
          </a:xfrm>
        </p:spPr>
        <p:txBody>
          <a:bodyPr anchor="b">
            <a:normAutofit/>
          </a:bodyPr>
          <a:lstStyle/>
          <a:p>
            <a:pPr algn="l"/>
            <a:r>
              <a:rPr lang="cs-CZ" sz="4800" dirty="0"/>
              <a:t>Náhoda</a:t>
            </a:r>
          </a:p>
        </p:txBody>
      </p:sp>
      <p:sp>
        <p:nvSpPr>
          <p:cNvPr id="2" name="Zástupný symbol pro obsah 1"/>
          <p:cNvSpPr>
            <a:spLocks noGrp="1"/>
          </p:cNvSpPr>
          <p:nvPr>
            <p:ph type="subTitle" idx="1"/>
          </p:nvPr>
        </p:nvSpPr>
        <p:spPr>
          <a:xfrm>
            <a:off x="7848600" y="4872922"/>
            <a:ext cx="3977640" cy="1208141"/>
          </a:xfrm>
        </p:spPr>
        <p:txBody>
          <a:bodyPr>
            <a:normAutofit/>
          </a:bodyPr>
          <a:lstStyle/>
          <a:p>
            <a:pPr algn="l"/>
            <a:r>
              <a:rPr lang="cs-CZ" sz="1700" dirty="0"/>
              <a:t>Újmu způsobenou náhodou nahradí ten, kdo dal ze své viny k náhodě podnět, zejména tím, že poruší příkaz nebo poškodí zařízení, které má nahodilé újmě zabránit. </a:t>
            </a:r>
          </a:p>
          <a:p>
            <a:pPr algn="l"/>
            <a:endParaRPr lang="cs-CZ" sz="1700" dirty="0"/>
          </a:p>
        </p:txBody>
      </p:sp>
      <p:pic>
        <p:nvPicPr>
          <p:cNvPr id="16" name="Picture 4" descr="Barevné jasné kostky na skleněném povrchu">
            <a:extLst>
              <a:ext uri="{FF2B5EF4-FFF2-40B4-BE49-F238E27FC236}">
                <a16:creationId xmlns:a16="http://schemas.microsoft.com/office/drawing/2014/main" id="{608AC92A-C6AD-476B-83B7-A28DF62B4E4B}"/>
              </a:ext>
            </a:extLst>
          </p:cNvPr>
          <p:cNvPicPr>
            <a:picLocks noChangeAspect="1"/>
          </p:cNvPicPr>
          <p:nvPr/>
        </p:nvPicPr>
        <p:blipFill rotWithShape="1">
          <a:blip r:embed="rId2">
            <a:extLst>
              <a:ext uri="{28A0092B-C50C-407E-A947-70E740481C1C}">
                <a14:useLocalDpi xmlns:a14="http://schemas.microsoft.com/office/drawing/2010/main" val="0"/>
              </a:ext>
            </a:extLst>
          </a:blip>
          <a:srcRect l="12092" r="15461" b="-1"/>
          <a:stretch/>
        </p:blipFill>
        <p:spPr>
          <a:xfrm>
            <a:off x="20" y="10"/>
            <a:ext cx="7443196" cy="6857990"/>
          </a:xfrm>
          <a:prstGeom prst="rect">
            <a:avLst/>
          </a:prstGeom>
        </p:spPr>
      </p:pic>
      <p:sp>
        <p:nvSpPr>
          <p:cNvPr id="29"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89045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612648" y="1078992"/>
            <a:ext cx="6268770" cy="1536192"/>
          </a:xfrm>
        </p:spPr>
        <p:txBody>
          <a:bodyPr anchor="b">
            <a:normAutofit/>
          </a:bodyPr>
          <a:lstStyle/>
          <a:p>
            <a:r>
              <a:rPr lang="cs-CZ" sz="5200">
                <a:effectLst/>
              </a:rPr>
              <a:t>Škoda způsobená věcí </a:t>
            </a:r>
            <a:endParaRPr lang="cs-CZ" sz="5200"/>
          </a:p>
        </p:txBody>
      </p:sp>
      <p:sp>
        <p:nvSpPr>
          <p:cNvPr id="2" name="Zástupný symbol pro obsah 1"/>
          <p:cNvSpPr>
            <a:spLocks noGrp="1"/>
          </p:cNvSpPr>
          <p:nvPr>
            <p:ph idx="1"/>
          </p:nvPr>
        </p:nvSpPr>
        <p:spPr>
          <a:xfrm>
            <a:off x="615458" y="3355848"/>
            <a:ext cx="6268770" cy="2825496"/>
          </a:xfrm>
        </p:spPr>
        <p:txBody>
          <a:bodyPr>
            <a:normAutofit/>
          </a:bodyPr>
          <a:lstStyle/>
          <a:p>
            <a:r>
              <a:rPr lang="cs-CZ" sz="2200" dirty="0"/>
              <a:t>Kdo je povinen někomu něco plnit a použije při tom </a:t>
            </a:r>
            <a:r>
              <a:rPr lang="cs-CZ" sz="2200" b="1" dirty="0"/>
              <a:t>vadnou</a:t>
            </a:r>
            <a:r>
              <a:rPr lang="cs-CZ" sz="2200" dirty="0"/>
              <a:t> věc, nahradí škodu způsobenou vadou věci. To platí i v případě poskytnutí </a:t>
            </a:r>
            <a:r>
              <a:rPr lang="cs-CZ" sz="2200" b="1" dirty="0"/>
              <a:t>zdravotnických, sociálních, veterinárních a jiných biologických služeb.</a:t>
            </a:r>
          </a:p>
          <a:p>
            <a:r>
              <a:rPr lang="cs-CZ" sz="2200" dirty="0"/>
              <a:t>Nevztahuje se na nesprávně zvolenou věc.</a:t>
            </a:r>
          </a:p>
          <a:p>
            <a:r>
              <a:rPr lang="cs-CZ" sz="2200" dirty="0"/>
              <a:t>Způsobí-li škodu věc sama od sebe, nahradí škodu ten, kdo nad věcí měl mít dohled. (lze se </a:t>
            </a:r>
            <a:r>
              <a:rPr lang="cs-CZ" sz="2200" dirty="0" err="1"/>
              <a:t>sprostit</a:t>
            </a:r>
            <a:r>
              <a:rPr lang="cs-CZ" sz="2200" dirty="0"/>
              <a:t>)</a:t>
            </a:r>
          </a:p>
          <a:p>
            <a:pPr marL="109728" indent="0">
              <a:buNone/>
            </a:pPr>
            <a:endParaRPr lang="cs-CZ" sz="2200" dirty="0"/>
          </a:p>
        </p:txBody>
      </p:sp>
      <p:pic>
        <p:nvPicPr>
          <p:cNvPr id="5" name="Picture 4" descr="Bílé pillsy a kapsle">
            <a:extLst>
              <a:ext uri="{FF2B5EF4-FFF2-40B4-BE49-F238E27FC236}">
                <a16:creationId xmlns:a16="http://schemas.microsoft.com/office/drawing/2014/main" id="{7F97D73B-7F6A-4C83-839D-C31E41BB1409}"/>
              </a:ext>
            </a:extLst>
          </p:cNvPr>
          <p:cNvPicPr>
            <a:picLocks noChangeAspect="1"/>
          </p:cNvPicPr>
          <p:nvPr/>
        </p:nvPicPr>
        <p:blipFill rotWithShape="1">
          <a:blip r:embed="rId2">
            <a:extLst>
              <a:ext uri="{28A0092B-C50C-407E-A947-70E740481C1C}">
                <a14:useLocalDpi xmlns:a14="http://schemas.microsoft.com/office/drawing/2010/main" val="0"/>
              </a:ext>
            </a:extLst>
          </a:blip>
          <a:srcRect l="43561" r="12726"/>
          <a:stretch/>
        </p:blipFill>
        <p:spPr>
          <a:xfrm>
            <a:off x="7684006" y="10"/>
            <a:ext cx="4507993" cy="6857990"/>
          </a:xfrm>
          <a:prstGeom prst="rect">
            <a:avLst/>
          </a:prstGeom>
        </p:spPr>
      </p:pic>
    </p:spTree>
    <p:extLst>
      <p:ext uri="{BB962C8B-B14F-4D97-AF65-F5344CB8AC3E}">
        <p14:creationId xmlns:p14="http://schemas.microsoft.com/office/powerpoint/2010/main" val="266940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612648" y="1078992"/>
            <a:ext cx="6268770" cy="1536192"/>
          </a:xfrm>
        </p:spPr>
        <p:txBody>
          <a:bodyPr anchor="b">
            <a:normAutofit/>
          </a:bodyPr>
          <a:lstStyle/>
          <a:p>
            <a:r>
              <a:rPr lang="cs-CZ" sz="5200"/>
              <a:t>Škoda způsobená informací nebo radou </a:t>
            </a:r>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Zástupný symbol pro obsah 1"/>
          <p:cNvSpPr>
            <a:spLocks noGrp="1"/>
          </p:cNvSpPr>
          <p:nvPr>
            <p:ph idx="1"/>
          </p:nvPr>
        </p:nvSpPr>
        <p:spPr>
          <a:xfrm>
            <a:off x="615458" y="3355848"/>
            <a:ext cx="6268770" cy="2825496"/>
          </a:xfrm>
        </p:spPr>
        <p:txBody>
          <a:bodyPr>
            <a:normAutofit/>
          </a:bodyPr>
          <a:lstStyle/>
          <a:p>
            <a:r>
              <a:rPr lang="cs-CZ" sz="2200"/>
              <a:t>Kdo se hlásí jako příslušník určitého stavu nebo povolání k odbornému výkonu nebo jinak vystupuje jako odborník, </a:t>
            </a:r>
          </a:p>
          <a:p>
            <a:r>
              <a:rPr lang="cs-CZ" sz="2200"/>
              <a:t>nahradí škodu, způsobí-li ji neúplnou nebo nesprávnou informací nebo škodlivou radou danou za odměnu v záležitosti svého vědění nebo dovednosti.</a:t>
            </a:r>
          </a:p>
        </p:txBody>
      </p:sp>
      <p:pic>
        <p:nvPicPr>
          <p:cNvPr id="7" name="Obrázek 6" descr="Lékařka s váhou pacienta">
            <a:extLst>
              <a:ext uri="{FF2B5EF4-FFF2-40B4-BE49-F238E27FC236}">
                <a16:creationId xmlns:a16="http://schemas.microsoft.com/office/drawing/2014/main" id="{FFEE6817-5BC6-4427-8E60-175340D30C4C}"/>
              </a:ext>
            </a:extLst>
          </p:cNvPr>
          <p:cNvPicPr>
            <a:picLocks noChangeAspect="1"/>
          </p:cNvPicPr>
          <p:nvPr/>
        </p:nvPicPr>
        <p:blipFill rotWithShape="1">
          <a:blip r:embed="rId2">
            <a:extLst>
              <a:ext uri="{28A0092B-C50C-407E-A947-70E740481C1C}">
                <a14:useLocalDpi xmlns:a14="http://schemas.microsoft.com/office/drawing/2010/main" val="0"/>
              </a:ext>
            </a:extLst>
          </a:blip>
          <a:srcRect l="8269" r="48018"/>
          <a:stretch/>
        </p:blipFill>
        <p:spPr>
          <a:xfrm>
            <a:off x="7684006" y="10"/>
            <a:ext cx="4507993" cy="6857990"/>
          </a:xfrm>
          <a:prstGeom prst="rect">
            <a:avLst/>
          </a:prstGeom>
        </p:spPr>
      </p:pic>
    </p:spTree>
    <p:extLst>
      <p:ext uri="{BB962C8B-B14F-4D97-AF65-F5344CB8AC3E}">
        <p14:creationId xmlns:p14="http://schemas.microsoft.com/office/powerpoint/2010/main" val="8812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descr="Vzorová část na štítcích se držím rukou">
            <a:extLst>
              <a:ext uri="{FF2B5EF4-FFF2-40B4-BE49-F238E27FC236}">
                <a16:creationId xmlns:a16="http://schemas.microsoft.com/office/drawing/2014/main" id="{F30E009C-7BFF-47CB-BB3D-A9882B23E41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215" b="5516"/>
          <a:stretch/>
        </p:blipFill>
        <p:spPr>
          <a:xfrm>
            <a:off x="20" y="1"/>
            <a:ext cx="12191980" cy="6857999"/>
          </a:xfrm>
          <a:prstGeom prst="rect">
            <a:avLst/>
          </a:prstGeom>
        </p:spPr>
      </p:pic>
      <p:sp>
        <p:nvSpPr>
          <p:cNvPr id="4" name="Nadpis 3"/>
          <p:cNvSpPr>
            <a:spLocks noGrp="1"/>
          </p:cNvSpPr>
          <p:nvPr>
            <p:ph type="ctrTitle"/>
          </p:nvPr>
        </p:nvSpPr>
        <p:spPr>
          <a:xfrm>
            <a:off x="1524000" y="1122362"/>
            <a:ext cx="9144000" cy="2900518"/>
          </a:xfrm>
        </p:spPr>
        <p:txBody>
          <a:bodyPr>
            <a:normAutofit/>
          </a:bodyPr>
          <a:lstStyle/>
          <a:p>
            <a:r>
              <a:rPr lang="cs-CZ" dirty="0">
                <a:solidFill>
                  <a:srgbClr val="FFFFFF"/>
                </a:solidFill>
              </a:rPr>
              <a:t>Škoda - následek</a:t>
            </a:r>
          </a:p>
        </p:txBody>
      </p:sp>
      <p:sp>
        <p:nvSpPr>
          <p:cNvPr id="5" name="Podnadpis 4"/>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3531376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Náhrada újmy</a:t>
            </a:r>
          </a:p>
        </p:txBody>
      </p:sp>
      <p:graphicFrame>
        <p:nvGraphicFramePr>
          <p:cNvPr id="4" name="Zástupný symbol pro obsah 3"/>
          <p:cNvGraphicFramePr>
            <a:graphicFrameLocks noGrp="1"/>
          </p:cNvGraphicFramePr>
          <p:nvPr>
            <p:ph idx="1"/>
          </p:nvPr>
        </p:nvGraphicFramePr>
        <p:xfrm>
          <a:off x="2292097" y="2286000"/>
          <a:ext cx="7290055"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10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Obecné ustanovení</a:t>
            </a:r>
          </a:p>
        </p:txBody>
      </p:sp>
      <p:sp>
        <p:nvSpPr>
          <p:cNvPr id="5" name="Zástupný symbol pro obsah 4"/>
          <p:cNvSpPr>
            <a:spLocks noGrp="1"/>
          </p:cNvSpPr>
          <p:nvPr>
            <p:ph idx="1"/>
          </p:nvPr>
        </p:nvSpPr>
        <p:spPr>
          <a:xfrm>
            <a:off x="4810259" y="649480"/>
            <a:ext cx="6555347" cy="5546047"/>
          </a:xfrm>
        </p:spPr>
        <p:txBody>
          <a:bodyPr anchor="ctr">
            <a:normAutofit/>
          </a:bodyPr>
          <a:lstStyle/>
          <a:p>
            <a:r>
              <a:rPr lang="cs-CZ" sz="2000"/>
              <a:t>Škoda se nahrazuje uvedením do předešlého stavu. Není-li to dobře možné, anebo žádá-li to poškozený, hradí se škoda v penězích. </a:t>
            </a:r>
          </a:p>
          <a:p>
            <a:r>
              <a:rPr lang="cs-CZ" sz="2000"/>
              <a:t>Nemajetková újma se odčiní přiměřeným zadostiučiněním. Zadostiučinění musí být poskytnuto v penězích, nezajistí-li jeho jiný způsob skutečné a dostatečně účinné odčinění způsobené újmy. </a:t>
            </a:r>
          </a:p>
          <a:p>
            <a:endParaRPr lang="cs-CZ" sz="2000"/>
          </a:p>
        </p:txBody>
      </p:sp>
    </p:spTree>
    <p:extLst>
      <p:ext uri="{BB962C8B-B14F-4D97-AF65-F5344CB8AC3E}">
        <p14:creationId xmlns:p14="http://schemas.microsoft.com/office/powerpoint/2010/main" val="168008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Nadpis 2"/>
          <p:cNvSpPr>
            <a:spLocks noGrp="1"/>
          </p:cNvSpPr>
          <p:nvPr>
            <p:ph type="title"/>
          </p:nvPr>
        </p:nvSpPr>
        <p:spPr>
          <a:xfrm>
            <a:off x="1383564" y="348865"/>
            <a:ext cx="9718111" cy="1576446"/>
          </a:xfrm>
        </p:spPr>
        <p:txBody>
          <a:bodyPr anchor="ctr">
            <a:normAutofit/>
          </a:bodyPr>
          <a:lstStyle/>
          <a:p>
            <a:r>
              <a:rPr lang="cs-CZ" sz="4000">
                <a:solidFill>
                  <a:srgbClr val="FFFFFF"/>
                </a:solidFill>
              </a:rPr>
              <a:t>Rozsah</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1334693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51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Odpovědnost ve zdravotnictví</a:t>
            </a:r>
          </a:p>
        </p:txBody>
      </p:sp>
      <p:sp>
        <p:nvSpPr>
          <p:cNvPr id="3" name="Podnadpis 2"/>
          <p:cNvSpPr>
            <a:spLocks noGrp="1"/>
          </p:cNvSpPr>
          <p:nvPr>
            <p:ph type="subTitle" idx="1"/>
          </p:nvPr>
        </p:nvSpPr>
        <p:spPr/>
        <p:txBody>
          <a:bodyPr/>
          <a:lstStyle/>
          <a:p>
            <a:endParaRPr lang="cs-CZ"/>
          </a:p>
        </p:txBody>
      </p:sp>
      <p:sp>
        <p:nvSpPr>
          <p:cNvPr id="4" name="Zástupný symbol pro zápatí 3"/>
          <p:cNvSpPr>
            <a:spLocks noGrp="1"/>
          </p:cNvSpPr>
          <p:nvPr>
            <p:ph type="ftr" sz="quarter" idx="3"/>
          </p:nvPr>
        </p:nvSpPr>
        <p:spPr/>
        <p:txBody>
          <a:bodyPr/>
          <a:lstStyle/>
          <a:p>
            <a:endParaRPr lang="cs-CZ" dirty="0"/>
          </a:p>
        </p:txBody>
      </p:sp>
      <p:sp>
        <p:nvSpPr>
          <p:cNvPr id="5" name="Zástupný symbol pro číslo snímku 4"/>
          <p:cNvSpPr>
            <a:spLocks noGrp="1"/>
          </p:cNvSpPr>
          <p:nvPr>
            <p:ph type="sldNum" sz="quarter" idx="4"/>
          </p:nvPr>
        </p:nvSpPr>
        <p:spPr/>
        <p:txBody>
          <a:bodyPr/>
          <a:lstStyle/>
          <a:p>
            <a:fld id="{0DE708CC-0C3F-4567-9698-B54C0F35BD31}" type="slidenum">
              <a:rPr lang="cs-CZ" altLang="cs-CZ" smtClean="0"/>
              <a:pPr/>
              <a:t>2</a:t>
            </a:fld>
            <a:endParaRPr lang="cs-CZ" altLang="cs-CZ" dirty="0"/>
          </a:p>
        </p:txBody>
      </p:sp>
    </p:spTree>
    <p:extLst>
      <p:ext uri="{BB962C8B-B14F-4D97-AF65-F5344CB8AC3E}">
        <p14:creationId xmlns:p14="http://schemas.microsoft.com/office/powerpoint/2010/main" val="127580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Nadpis 2"/>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Náhrada při ublížení na zdraví</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809376640"/>
              </p:ext>
            </p:extLst>
          </p:nvPr>
        </p:nvGraphicFramePr>
        <p:xfrm>
          <a:off x="3393612" y="1265318"/>
          <a:ext cx="9309099" cy="4747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19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Náklady spojené s péčí o zdraví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b="1" dirty="0"/>
              <a:t> </a:t>
            </a:r>
            <a:r>
              <a:rPr lang="cs-CZ" sz="2000" dirty="0"/>
              <a:t>Škůdce hradí též účelně vynaložené náklady spojené s péčí o zdraví poškozeného, s péčí o jeho osobu nebo jeho domácnost tomu, kdo je vynaložil; požádá-li o to, složí mu škůdce na tyto náklady přiměřenou zálohu. </a:t>
            </a:r>
          </a:p>
          <a:p>
            <a:endParaRPr lang="cs-CZ" sz="2000" dirty="0"/>
          </a:p>
        </p:txBody>
      </p:sp>
    </p:spTree>
    <p:extLst>
      <p:ext uri="{BB962C8B-B14F-4D97-AF65-F5344CB8AC3E}">
        <p14:creationId xmlns:p14="http://schemas.microsoft.com/office/powerpoint/2010/main" val="37279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Náhrada za ztrátu na výdělku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Náhrada za ztrátu na výdělku po dobu pracovní neschopnosti poškozeného se hradí peněžitým důchodem ve výši rozdílu mezi průměrným výdělkem poškozeného před vznikem újmy a náhradou toho, co poškozenému bylo vyplaceno v důsledku nemoci či úrazu podle jiného právního předpisu. </a:t>
            </a:r>
          </a:p>
          <a:p>
            <a:endParaRPr lang="cs-CZ" sz="2000"/>
          </a:p>
        </p:txBody>
      </p:sp>
    </p:spTree>
    <p:extLst>
      <p:ext uri="{BB962C8B-B14F-4D97-AF65-F5344CB8AC3E}">
        <p14:creationId xmlns:p14="http://schemas.microsoft.com/office/powerpoint/2010/main" val="101006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Náhrada za ztrátu na důchodu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dirty="0"/>
              <a:t>Náhrada za ztrátu na důchodu náleží poškozenému ve výši rozdílu mezi důchodem, na který poškozenému vzniklo právo, a důchodem, na který by mu bylo vzniklo právo, jestliže by do základu, z něhož byl vyměřen důchod, byla zahrnuta náhrada za ztrátu na výdělku po skončení pracovní neschopnosti, kterou poškozený pobíral v době rozhodné pro vyměření důchodu. </a:t>
            </a:r>
          </a:p>
        </p:txBody>
      </p:sp>
    </p:spTree>
    <p:extLst>
      <p:ext uri="{BB962C8B-B14F-4D97-AF65-F5344CB8AC3E}">
        <p14:creationId xmlns:p14="http://schemas.microsoft.com/office/powerpoint/2010/main" val="107876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Usmrcení</a:t>
            </a: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Při usmrcení nebo zvlášť závažném ublížení na zdraví odčiní škůdce </a:t>
            </a:r>
            <a:r>
              <a:rPr lang="cs-CZ" sz="2000" b="1"/>
              <a:t>duševní útrapy manželu, rodiči, dítěti nebo jiné osobě blízké peněžitou náhradou vyvažující plně jejich utrpení. Nelze-li </a:t>
            </a:r>
            <a:r>
              <a:rPr lang="cs-CZ" sz="2000"/>
              <a:t>výši náhrady takto určit, stanoví se podle zásad slušnosti. </a:t>
            </a:r>
          </a:p>
          <a:p>
            <a:endParaRPr lang="cs-CZ" sz="2000"/>
          </a:p>
        </p:txBody>
      </p:sp>
    </p:spTree>
    <p:extLst>
      <p:ext uri="{BB962C8B-B14F-4D97-AF65-F5344CB8AC3E}">
        <p14:creationId xmlns:p14="http://schemas.microsoft.com/office/powerpoint/2010/main" val="125241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Náklady pohřbu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pPr>
              <a:buFont typeface="Arial" panose="020B0604020202020204" pitchFamily="34" charset="0"/>
              <a:buChar char="•"/>
            </a:pPr>
            <a:r>
              <a:rPr lang="cs-CZ" sz="2000"/>
              <a:t>Škůdce nahradí tomu, kdo je vynaložil, přiměřené náklady spojené s pohřbem </a:t>
            </a:r>
          </a:p>
          <a:p>
            <a:pPr>
              <a:buFont typeface="Arial" panose="020B0604020202020204" pitchFamily="34" charset="0"/>
              <a:buChar char="•"/>
            </a:pPr>
            <a:r>
              <a:rPr lang="cs-CZ" sz="2000"/>
              <a:t>v rozsahu, v jakém nebyly uhrazeny veřejnou dávkou podle jiného právního předpisu. Přitom se přihlédne k zvyklostem i k okolnostem jednotlivého případu. </a:t>
            </a:r>
          </a:p>
        </p:txBody>
      </p:sp>
    </p:spTree>
    <p:extLst>
      <p:ext uri="{BB962C8B-B14F-4D97-AF65-F5344CB8AC3E}">
        <p14:creationId xmlns:p14="http://schemas.microsoft.com/office/powerpoint/2010/main" val="759635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Náklady na výživu pozůstalým	</a:t>
            </a: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Při usmrcení hradí škůdce peněžitým důchodem náklady na výživu pozůstalým, kterým zemřelý ke dni své smrti poskytoval nebo byl povinen poskytovat výživu. </a:t>
            </a:r>
          </a:p>
          <a:p>
            <a:r>
              <a:rPr lang="cs-CZ" sz="2000"/>
              <a:t>Náhrada náleží pozůstalým ve výši rozdílu mezi dávkami důchodového zabezpečení poskytovanými z téhož důvodu a tím, co by poškozený podle rozumného očekávání mohl pozůstalým na těchto nákladech poskytovat, pokud by k jeho zranění nedošlo. </a:t>
            </a:r>
          </a:p>
        </p:txBody>
      </p:sp>
    </p:spTree>
    <p:extLst>
      <p:ext uri="{BB962C8B-B14F-4D97-AF65-F5344CB8AC3E}">
        <p14:creationId xmlns:p14="http://schemas.microsoft.com/office/powerpoint/2010/main" val="3805282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Nadpis 2"/>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Vyloučení protiprávnosti</a:t>
            </a:r>
          </a:p>
        </p:txBody>
      </p:sp>
      <p:graphicFrame>
        <p:nvGraphicFramePr>
          <p:cNvPr id="4" name="Zástupný symbol pro obsah 3"/>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983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4D0C3DAF-2DB3-4FA3-9590-4F45B4530F84}"/>
              </a:ext>
            </a:extLst>
          </p:cNvPr>
          <p:cNvSpPr>
            <a:spLocks noGrp="1"/>
          </p:cNvSpPr>
          <p:nvPr>
            <p:ph type="title"/>
          </p:nvPr>
        </p:nvSpPr>
        <p:spPr>
          <a:xfrm>
            <a:off x="466722" y="586855"/>
            <a:ext cx="3201366" cy="3387497"/>
          </a:xfrm>
        </p:spPr>
        <p:txBody>
          <a:bodyPr anchor="b">
            <a:normAutofit/>
          </a:bodyPr>
          <a:lstStyle/>
          <a:p>
            <a:pPr algn="r"/>
            <a:r>
              <a:rPr lang="cs-CZ" sz="4000" dirty="0">
                <a:solidFill>
                  <a:srgbClr val="FFFFFF"/>
                </a:solidFill>
              </a:rPr>
              <a:t>Lze omezit odpovědnost poskytovatele smlouvou?</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810661593"/>
              </p:ext>
            </p:extLst>
          </p:nvPr>
        </p:nvGraphicFramePr>
        <p:xfrm>
          <a:off x="5391826" y="586855"/>
          <a:ext cx="544311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96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a:t>TRESTNĚPRÁVNÍ ODPOVĚDNOST</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1411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obsah 5">
            <a:extLst>
              <a:ext uri="{FF2B5EF4-FFF2-40B4-BE49-F238E27FC236}">
                <a16:creationId xmlns:a16="http://schemas.microsoft.com/office/drawing/2014/main" id="{90C38CA3-0FD9-4FC0-936C-4F57CC128233}"/>
              </a:ext>
            </a:extLst>
          </p:cNvPr>
          <p:cNvGraphicFramePr>
            <a:graphicFrameLocks noGrp="1"/>
          </p:cNvGraphicFramePr>
          <p:nvPr>
            <p:ph idx="1"/>
            <p:extLst>
              <p:ext uri="{D42A27DB-BD31-4B8C-83A1-F6EECF244321}">
                <p14:modId xmlns:p14="http://schemas.microsoft.com/office/powerpoint/2010/main" val="1147667405"/>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Nadpis 3">
            <a:extLst>
              <a:ext uri="{FF2B5EF4-FFF2-40B4-BE49-F238E27FC236}">
                <a16:creationId xmlns:a16="http://schemas.microsoft.com/office/drawing/2014/main" id="{23261F64-9AAF-4D89-AD3F-6DC539CBD8C7}"/>
              </a:ext>
            </a:extLst>
          </p:cNvPr>
          <p:cNvSpPr>
            <a:spLocks noGrp="1"/>
          </p:cNvSpPr>
          <p:nvPr>
            <p:ph type="title"/>
          </p:nvPr>
        </p:nvSpPr>
        <p:spPr/>
        <p:txBody>
          <a:bodyPr>
            <a:normAutofit fontScale="90000"/>
          </a:bodyPr>
          <a:lstStyle/>
          <a:p>
            <a:r>
              <a:rPr lang="cs-CZ" dirty="0"/>
              <a:t>Funkce odpovědnosti</a:t>
            </a:r>
          </a:p>
        </p:txBody>
      </p:sp>
    </p:spTree>
    <p:extLst>
      <p:ext uri="{BB962C8B-B14F-4D97-AF65-F5344CB8AC3E}">
        <p14:creationId xmlns:p14="http://schemas.microsoft.com/office/powerpoint/2010/main" val="1079268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Předpoklady trestní odpovědnosti </a:t>
            </a:r>
            <a:endParaRPr lang="cs-CZ" dirty="0"/>
          </a:p>
        </p:txBody>
      </p:sp>
      <p:graphicFrame>
        <p:nvGraphicFramePr>
          <p:cNvPr id="5" name="Zástupný symbol pro obsah 4"/>
          <p:cNvGraphicFramePr>
            <a:graphicFrameLocks noGrp="1"/>
          </p:cNvGraphicFramePr>
          <p:nvPr>
            <p:ph idx="1"/>
          </p:nvPr>
        </p:nvGraphicFramePr>
        <p:xfrm>
          <a:off x="677334" y="1620982"/>
          <a:ext cx="8596668" cy="4420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19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Trestné činy proti životu</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46868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Usmrcení z nedbalosti</a:t>
            </a:r>
            <a:endParaRPr lang="cs-CZ" dirty="0"/>
          </a:p>
        </p:txBody>
      </p:sp>
      <p:sp>
        <p:nvSpPr>
          <p:cNvPr id="3" name="Zástupný symbol pro obsah 2"/>
          <p:cNvSpPr>
            <a:spLocks noGrp="1"/>
          </p:cNvSpPr>
          <p:nvPr>
            <p:ph idx="1"/>
          </p:nvPr>
        </p:nvSpPr>
        <p:spPr/>
        <p:txBody>
          <a:bodyPr>
            <a:normAutofit/>
          </a:bodyPr>
          <a:lstStyle/>
          <a:p>
            <a:pPr algn="just"/>
            <a:r>
              <a:rPr lang="cs-CZ" dirty="0"/>
              <a:t>Kdo jinému z nedbalosti způsobí smrt, bude potrestán odnětím svobody až na tři léta nebo zákazem činnosti.</a:t>
            </a:r>
          </a:p>
          <a:p>
            <a:pPr algn="just"/>
            <a:r>
              <a:rPr lang="cs-CZ" dirty="0"/>
              <a:t>Odnětím svobody na jeden rok až šest let bude pachatel potrestán, spáchá-li čin uvedený v odstavci 1 proto, že porušil </a:t>
            </a:r>
            <a:r>
              <a:rPr lang="cs-CZ" u="sng" dirty="0">
                <a:effectLst>
                  <a:outerShdw blurRad="38100" dist="38100" dir="2700000" algn="tl">
                    <a:srgbClr val="000000">
                      <a:alpha val="43137"/>
                    </a:srgbClr>
                  </a:outerShdw>
                </a:effectLst>
              </a:rPr>
              <a:t>důležitou povinnost vyplývající z jeho zaměstnání, povolání, postavení nebo funkce nebo uloženou mu podle zákona</a:t>
            </a:r>
            <a:r>
              <a:rPr lang="cs-CZ" dirty="0"/>
              <a:t>.</a:t>
            </a:r>
          </a:p>
          <a:p>
            <a:pPr algn="just"/>
            <a:r>
              <a:rPr lang="cs-CZ" dirty="0"/>
              <a:t>Odnětím svobody na tři léta až deset let bude pachatel potrestán, způsobí-li činem uvedeným v odstavci 3 smrt nejméně dvou osob.</a:t>
            </a:r>
          </a:p>
        </p:txBody>
      </p:sp>
    </p:spTree>
    <p:extLst>
      <p:ext uri="{BB962C8B-B14F-4D97-AF65-F5344CB8AC3E}">
        <p14:creationId xmlns:p14="http://schemas.microsoft.com/office/powerpoint/2010/main" val="4178553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Účast na sebevraždě</a:t>
            </a:r>
            <a:endParaRPr lang="cs-CZ" dirty="0"/>
          </a:p>
        </p:txBody>
      </p:sp>
      <p:sp>
        <p:nvSpPr>
          <p:cNvPr id="3" name="Zástupný symbol pro obsah 2"/>
          <p:cNvSpPr>
            <a:spLocks noGrp="1"/>
          </p:cNvSpPr>
          <p:nvPr>
            <p:ph idx="1"/>
          </p:nvPr>
        </p:nvSpPr>
        <p:spPr/>
        <p:txBody>
          <a:bodyPr>
            <a:noAutofit/>
          </a:bodyPr>
          <a:lstStyle/>
          <a:p>
            <a:pPr algn="just"/>
            <a:r>
              <a:rPr lang="cs-CZ" sz="2400"/>
              <a:t>Kdo jiného pohne k sebevraždě nebo jinému k sebevraždě pomáhá, bude potrestán, došlo-li alespoň k pokusu sebevraždy, odnětím svobody až na tři léta.</a:t>
            </a:r>
          </a:p>
          <a:p>
            <a:pPr algn="just"/>
            <a:r>
              <a:rPr lang="cs-CZ" sz="2400"/>
              <a:t>Odnětím svobody na dvě léta až osm let bude pachatel potrestán, spáchá-li čin uvedený v odstavci 1 na dítěti nebo na těhotné ženě.</a:t>
            </a:r>
          </a:p>
          <a:p>
            <a:pPr algn="just"/>
            <a:r>
              <a:rPr lang="cs-CZ" sz="2400"/>
              <a:t>Odnětím svobody na pět až dvanáct let bude pachatel potrestán, spáchá-li čin uvedený v odstavci 1 na dítěti mladším patnácti let nebo na osobě stižené duševní poruchou.</a:t>
            </a:r>
            <a:endParaRPr lang="cs-CZ" sz="2400" dirty="0"/>
          </a:p>
        </p:txBody>
      </p:sp>
    </p:spTree>
    <p:extLst>
      <p:ext uri="{BB962C8B-B14F-4D97-AF65-F5344CB8AC3E}">
        <p14:creationId xmlns:p14="http://schemas.microsoft.com/office/powerpoint/2010/main" val="728799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Trestné činy proti zdraví</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20377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Ublížení na zdraví</a:t>
            </a:r>
          </a:p>
        </p:txBody>
      </p:sp>
      <p:sp>
        <p:nvSpPr>
          <p:cNvPr id="3" name="Zástupný symbol pro obsah 2"/>
          <p:cNvSpPr>
            <a:spLocks noGrp="1"/>
          </p:cNvSpPr>
          <p:nvPr>
            <p:ph idx="1"/>
          </p:nvPr>
        </p:nvSpPr>
        <p:spPr>
          <a:xfrm>
            <a:off x="677334" y="1564844"/>
            <a:ext cx="8596668" cy="3880773"/>
          </a:xfrm>
        </p:spPr>
        <p:txBody>
          <a:bodyPr>
            <a:noAutofit/>
          </a:bodyPr>
          <a:lstStyle/>
          <a:p>
            <a:pPr algn="just"/>
            <a:r>
              <a:rPr lang="cs-CZ" sz="1600" dirty="0"/>
              <a:t>Kdo jinému úmyslně ublíží na zdraví, bude potrestán odnětím svobody na šest měsíců až tři léta.</a:t>
            </a:r>
          </a:p>
          <a:p>
            <a:pPr algn="just"/>
            <a:r>
              <a:rPr lang="cs-CZ" sz="1600" dirty="0"/>
              <a:t>Odnětím svobody na jeden rok až pět let bude pachatel potrestán, spáchá-li čin</a:t>
            </a:r>
          </a:p>
          <a:p>
            <a:pPr lvl="1" algn="just"/>
            <a:r>
              <a:rPr lang="cs-CZ" sz="1400" dirty="0"/>
              <a:t>na těhotné ženě,</a:t>
            </a:r>
          </a:p>
          <a:p>
            <a:pPr lvl="1" algn="just"/>
            <a:r>
              <a:rPr lang="cs-CZ" sz="1400" dirty="0"/>
              <a:t>na dítěti mladším patnácti let,	</a:t>
            </a:r>
          </a:p>
          <a:p>
            <a:pPr lvl="1" algn="just"/>
            <a:r>
              <a:rPr lang="cs-CZ" sz="1400" dirty="0"/>
              <a:t>na svědkovi, znalci nebo tlumočníkovi v souvislosti s výkonem jejich povinnosti,</a:t>
            </a:r>
          </a:p>
          <a:p>
            <a:pPr lvl="1" algn="just"/>
            <a:r>
              <a:rPr lang="cs-CZ" sz="1400" dirty="0"/>
              <a:t>na zdravotnickém pracovníkovi při výkonu zdravotnického zaměstnání nebo povolání směřujícího k záchraně života nebo ochraně zdraví, nebo na jiném, který plnil svoji obdobnou povinnost při ochraně života, zdraví nebo majetku vyplývající z jeho zaměstnání, povolání, postavení nebo funkce nebo uloženou mu podle zákona, nebo</a:t>
            </a:r>
          </a:p>
          <a:p>
            <a:pPr lvl="1" algn="just"/>
            <a:r>
              <a:rPr lang="cs-CZ" sz="1400" dirty="0"/>
              <a:t>na jiném pro jeho skutečnou nebo domnělou rasu, příslušnost k etnické skupině, národnost, politické přesvědčení, vyznání nebo proto, že je skutečně nebo domněle bez vyznání.</a:t>
            </a:r>
          </a:p>
          <a:p>
            <a:pPr algn="just"/>
            <a:r>
              <a:rPr lang="cs-CZ" sz="1600" dirty="0"/>
              <a:t>Odnětím svobody na dvě léta až osm let bude pachatel potrestán, způsobí-li činem uvedeným v odstavci 1 těžkou újmu na zdraví.</a:t>
            </a:r>
          </a:p>
          <a:p>
            <a:pPr algn="just"/>
            <a:r>
              <a:rPr lang="cs-CZ" sz="1600" dirty="0"/>
              <a:t>Odnětím svobody na pět až deset let bude pachatel potrestán, způsobí-li činem uvedeným v odstavci 1 smrt.</a:t>
            </a:r>
          </a:p>
        </p:txBody>
      </p:sp>
    </p:spTree>
    <p:extLst>
      <p:ext uri="{BB962C8B-B14F-4D97-AF65-F5344CB8AC3E}">
        <p14:creationId xmlns:p14="http://schemas.microsoft.com/office/powerpoint/2010/main" val="18450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Ublížení na zdraví z nedbalosti</a:t>
            </a:r>
            <a:endParaRPr lang="cs-CZ" dirty="0"/>
          </a:p>
        </p:txBody>
      </p:sp>
      <p:sp>
        <p:nvSpPr>
          <p:cNvPr id="3" name="Zástupný symbol pro obsah 2"/>
          <p:cNvSpPr>
            <a:spLocks noGrp="1"/>
          </p:cNvSpPr>
          <p:nvPr>
            <p:ph idx="1"/>
          </p:nvPr>
        </p:nvSpPr>
        <p:spPr/>
        <p:txBody>
          <a:bodyPr/>
          <a:lstStyle/>
          <a:p>
            <a:pPr algn="just"/>
            <a:r>
              <a:rPr lang="cs-CZ" sz="2400" dirty="0"/>
              <a:t>Kdo jinému z nedbalosti ublíží na zdraví tím, že </a:t>
            </a:r>
            <a:r>
              <a:rPr lang="cs-CZ" sz="2400" u="sng" dirty="0">
                <a:effectLst>
                  <a:outerShdw blurRad="38100" dist="38100" dir="2700000" algn="tl">
                    <a:srgbClr val="000000">
                      <a:alpha val="43137"/>
                    </a:srgbClr>
                  </a:outerShdw>
                </a:effectLst>
              </a:rPr>
              <a:t>poruší důležitou povinnost vyplývající z jeho zaměstnání, povolání</a:t>
            </a:r>
            <a:r>
              <a:rPr lang="cs-CZ" sz="2400" dirty="0"/>
              <a:t>, postavení nebo funkce nebo uloženou mu podle zákona, bude potrestán odnětím svobody </a:t>
            </a:r>
            <a:r>
              <a:rPr lang="cs-CZ" sz="2400" u="sng" dirty="0">
                <a:effectLst>
                  <a:outerShdw blurRad="38100" dist="38100" dir="2700000" algn="tl">
                    <a:srgbClr val="000000">
                      <a:alpha val="43137"/>
                    </a:srgbClr>
                  </a:outerShdw>
                </a:effectLst>
              </a:rPr>
              <a:t>až na jeden rok nebo zákazem činnosti</a:t>
            </a:r>
            <a:r>
              <a:rPr lang="cs-CZ" sz="2400" dirty="0"/>
              <a:t>.</a:t>
            </a:r>
          </a:p>
          <a:p>
            <a:pPr algn="just"/>
            <a:r>
              <a:rPr lang="cs-CZ" sz="2400" dirty="0"/>
              <a:t>Kdo z nedbalosti způsobí ublížení na zdraví nejméně dvou osob proto, že hrubě porušil zákony o ochraně životního prostředí nebo zákony o bezpečnosti práce nebo dopravy anebo hygienické zákony, bude potrestán odnětím svobody až na tři léta</a:t>
            </a:r>
            <a:r>
              <a:rPr lang="cs-CZ" dirty="0"/>
              <a:t>.</a:t>
            </a:r>
          </a:p>
        </p:txBody>
      </p:sp>
    </p:spTree>
    <p:extLst>
      <p:ext uri="{BB962C8B-B14F-4D97-AF65-F5344CB8AC3E}">
        <p14:creationId xmlns:p14="http://schemas.microsoft.com/office/powerpoint/2010/main" val="3572382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49381"/>
            <a:ext cx="8596668" cy="1320800"/>
          </a:xfrm>
        </p:spPr>
        <p:txBody>
          <a:bodyPr>
            <a:normAutofit fontScale="90000"/>
          </a:bodyPr>
          <a:lstStyle/>
          <a:p>
            <a:r>
              <a:rPr lang="cs-CZ" sz="3200"/>
              <a:t>Těžké ublížení na zdraví (</a:t>
            </a:r>
            <a:r>
              <a:rPr lang="cs-CZ" sz="3200" i="1"/>
              <a:t>zmrzačení, zohyzdění, podstatné stížení pracovní způsobilosti…) </a:t>
            </a:r>
            <a:endParaRPr lang="cs-CZ" sz="3200" dirty="0"/>
          </a:p>
        </p:txBody>
      </p:sp>
      <p:sp>
        <p:nvSpPr>
          <p:cNvPr id="3" name="Zástupný symbol pro obsah 2"/>
          <p:cNvSpPr>
            <a:spLocks noGrp="1"/>
          </p:cNvSpPr>
          <p:nvPr>
            <p:ph idx="1"/>
          </p:nvPr>
        </p:nvSpPr>
        <p:spPr>
          <a:xfrm>
            <a:off x="677334" y="1270000"/>
            <a:ext cx="8596668" cy="3880773"/>
          </a:xfrm>
        </p:spPr>
        <p:txBody>
          <a:bodyPr>
            <a:noAutofit/>
          </a:bodyPr>
          <a:lstStyle/>
          <a:p>
            <a:pPr algn="just"/>
            <a:r>
              <a:rPr lang="cs-CZ" sz="1400" dirty="0"/>
              <a:t>Kdo jinému úmyslně způsobí těžkou újmu na zdraví, bude potrestán odnětím svobody na tři léta až deset let.</a:t>
            </a:r>
          </a:p>
          <a:p>
            <a:pPr algn="just"/>
            <a:r>
              <a:rPr lang="cs-CZ" sz="1400" dirty="0"/>
              <a:t>Odnětím svobody na pět až dvanáct let bude pachatel potrestán, spáchá-li čin uvedený v odstavci 1 </a:t>
            </a:r>
          </a:p>
          <a:p>
            <a:pPr lvl="1" algn="just"/>
            <a:r>
              <a:rPr lang="cs-CZ" sz="1200" dirty="0"/>
              <a:t>na dvou nebo více osobách, </a:t>
            </a:r>
          </a:p>
          <a:p>
            <a:pPr lvl="1" algn="just"/>
            <a:r>
              <a:rPr lang="cs-CZ" sz="1200" dirty="0"/>
              <a:t>na těhotné ženě, </a:t>
            </a:r>
          </a:p>
          <a:p>
            <a:pPr lvl="1" algn="just"/>
            <a:r>
              <a:rPr lang="cs-CZ" sz="1200" dirty="0"/>
              <a:t>na dítěti mladším patnácti let, </a:t>
            </a:r>
          </a:p>
          <a:p>
            <a:pPr lvl="1" algn="just"/>
            <a:r>
              <a:rPr lang="cs-CZ" sz="1200" dirty="0"/>
              <a:t>na svědkovi, znalci nebo tlumočníkovi v souvislosti s výkonem jejich povinnosti, </a:t>
            </a:r>
          </a:p>
          <a:p>
            <a:pPr lvl="1" algn="just"/>
            <a:r>
              <a:rPr lang="cs-CZ" sz="1200" dirty="0"/>
              <a:t>na zdravotnickém pracovníkovi při výkonu zdravotnického zaměstnání nebo povolání směřujícího k záchraně života nebo ochraně zdraví, nebo na jiném, který plnil svoji obdobnou povinnost při ochraně života, zdraví nebo majetku vyplývající z jeho zaměstnání, povolání, postavení nebo funkce nebo uloženou mu podle zákona, </a:t>
            </a:r>
          </a:p>
          <a:p>
            <a:pPr lvl="1" algn="just"/>
            <a:r>
              <a:rPr lang="cs-CZ" sz="1200" dirty="0"/>
              <a:t>na jiném pro jeho skutečnou nebo domnělou rasu, příslušnost k etnické skupině, národnost, politické přesvědčení, vyznání nebo proto, že je skutečně nebo domněle bez vyznání,</a:t>
            </a:r>
          </a:p>
          <a:p>
            <a:pPr lvl="1" algn="just"/>
            <a:r>
              <a:rPr lang="cs-CZ" sz="1200" dirty="0"/>
              <a:t>opětovně nebo poté, co spáchal jiný zvlášť závažný zločin spojený s úmyslným způsobením těžké újmy na zdraví nebo smrti nebo jeho pokus, nebo</a:t>
            </a:r>
          </a:p>
          <a:p>
            <a:pPr lvl="1" algn="just"/>
            <a:r>
              <a:rPr lang="cs-CZ" sz="1200" dirty="0"/>
              <a:t>ze zavrženíhodné pohnutky.</a:t>
            </a:r>
          </a:p>
          <a:p>
            <a:pPr algn="just"/>
            <a:r>
              <a:rPr lang="cs-CZ" sz="1400" dirty="0"/>
              <a:t>Odnětím svobody na osm až šestnáct let bude pachatel potrestán, způsobí-li činem uvedeným v odstavci 1 smrt.</a:t>
            </a:r>
          </a:p>
          <a:p>
            <a:r>
              <a:rPr lang="cs-CZ" sz="1400" u="sng" dirty="0">
                <a:effectLst>
                  <a:outerShdw blurRad="38100" dist="38100" dir="2700000" algn="tl">
                    <a:srgbClr val="000000">
                      <a:alpha val="43137"/>
                    </a:srgbClr>
                  </a:outerShdw>
                </a:effectLst>
              </a:rPr>
              <a:t>Příprava je trestná.</a:t>
            </a:r>
          </a:p>
        </p:txBody>
      </p:sp>
    </p:spTree>
    <p:extLst>
      <p:ext uri="{BB962C8B-B14F-4D97-AF65-F5344CB8AC3E}">
        <p14:creationId xmlns:p14="http://schemas.microsoft.com/office/powerpoint/2010/main" val="3532107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Těžké ublížení na zdraví z nedbalosti</a:t>
            </a:r>
          </a:p>
        </p:txBody>
      </p:sp>
      <p:sp>
        <p:nvSpPr>
          <p:cNvPr id="3" name="Zástupný symbol pro obsah 2"/>
          <p:cNvSpPr>
            <a:spLocks noGrp="1"/>
          </p:cNvSpPr>
          <p:nvPr>
            <p:ph idx="1"/>
          </p:nvPr>
        </p:nvSpPr>
        <p:spPr/>
        <p:txBody>
          <a:bodyPr>
            <a:normAutofit/>
          </a:bodyPr>
          <a:lstStyle/>
          <a:p>
            <a:pPr algn="just"/>
            <a:r>
              <a:rPr lang="cs-CZ" sz="2000" dirty="0"/>
              <a:t>Kdo jinému z </a:t>
            </a:r>
            <a:r>
              <a:rPr lang="cs-CZ" sz="2000" u="sng" dirty="0">
                <a:effectLst>
                  <a:outerShdw blurRad="38100" dist="38100" dir="2700000" algn="tl">
                    <a:srgbClr val="000000">
                      <a:alpha val="43137"/>
                    </a:srgbClr>
                  </a:outerShdw>
                </a:effectLst>
              </a:rPr>
              <a:t>nedbalosti</a:t>
            </a:r>
            <a:r>
              <a:rPr lang="cs-CZ" sz="2000" dirty="0"/>
              <a:t> způsobí těžkou újmu na zdraví, bude potrestán odnětím svobody až na dvě léta nebo </a:t>
            </a:r>
            <a:r>
              <a:rPr lang="cs-CZ" sz="2000" u="sng" dirty="0">
                <a:effectLst>
                  <a:outerShdw blurRad="38100" dist="38100" dir="2700000" algn="tl">
                    <a:srgbClr val="000000">
                      <a:alpha val="43137"/>
                    </a:srgbClr>
                  </a:outerShdw>
                </a:effectLst>
              </a:rPr>
              <a:t>zákazem činnosti</a:t>
            </a:r>
            <a:r>
              <a:rPr lang="cs-CZ" sz="2000" dirty="0"/>
              <a:t>.</a:t>
            </a:r>
          </a:p>
          <a:p>
            <a:pPr algn="just"/>
            <a:r>
              <a:rPr lang="cs-CZ" sz="2000" dirty="0"/>
              <a:t>Odnětím svobody na </a:t>
            </a:r>
            <a:r>
              <a:rPr lang="cs-CZ" sz="2000" u="sng" dirty="0">
                <a:effectLst>
                  <a:outerShdw blurRad="38100" dist="38100" dir="2700000" algn="tl">
                    <a:srgbClr val="000000">
                      <a:alpha val="43137"/>
                    </a:srgbClr>
                  </a:outerShdw>
                </a:effectLst>
              </a:rPr>
              <a:t>šest měsíců až čtyři léta </a:t>
            </a:r>
            <a:r>
              <a:rPr lang="cs-CZ" sz="2000" dirty="0"/>
              <a:t>nebo peněžitým trestem bude pachatel potrestán, spáchá-li čin uvedený v odstavci 1 proto, že </a:t>
            </a:r>
            <a:r>
              <a:rPr lang="cs-CZ" sz="2000" u="sng" dirty="0">
                <a:effectLst>
                  <a:outerShdw blurRad="38100" dist="38100" dir="2700000" algn="tl">
                    <a:srgbClr val="000000">
                      <a:alpha val="43137"/>
                    </a:srgbClr>
                  </a:outerShdw>
                </a:effectLst>
              </a:rPr>
              <a:t>porušil důležitou povinnost vyplývající z jeho zaměstnání</a:t>
            </a:r>
            <a:r>
              <a:rPr lang="cs-CZ" sz="2000" dirty="0"/>
              <a:t>, povolání, postavení nebo funkce nebo uloženou mu podle zákona.</a:t>
            </a:r>
          </a:p>
          <a:p>
            <a:pPr algn="just"/>
            <a:r>
              <a:rPr lang="cs-CZ" sz="2000" dirty="0"/>
              <a:t>Kdo z nedbalosti způsobí těžkou újmu na zdraví nejméně dvou osob proto, že hrubě porušil zákony o ochraně životního prostředí nebo zákony o bezpečnosti práce nebo dopravy anebo hygienické zákony, bude potrestán odnětím svobody na </a:t>
            </a:r>
            <a:r>
              <a:rPr lang="cs-CZ" dirty="0"/>
              <a:t>dvě léta až osm let.</a:t>
            </a:r>
          </a:p>
        </p:txBody>
      </p:sp>
    </p:spTree>
    <p:extLst>
      <p:ext uri="{BB962C8B-B14F-4D97-AF65-F5344CB8AC3E}">
        <p14:creationId xmlns:p14="http://schemas.microsoft.com/office/powerpoint/2010/main" val="2701624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Trestné činy ohrožující život nebo zdraví</a:t>
            </a:r>
          </a:p>
        </p:txBody>
      </p:sp>
      <p:sp>
        <p:nvSpPr>
          <p:cNvPr id="5" name="Podnadpis 4"/>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02590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symbol pro obsah 7"/>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Předpoklady vzniku odpovědnosti</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Tree>
    <p:extLst>
      <p:ext uri="{BB962C8B-B14F-4D97-AF65-F5344CB8AC3E}">
        <p14:creationId xmlns:p14="http://schemas.microsoft.com/office/powerpoint/2010/main" val="2487668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Neposkytnutí pomoci</a:t>
            </a:r>
          </a:p>
        </p:txBody>
      </p:sp>
      <p:sp>
        <p:nvSpPr>
          <p:cNvPr id="3" name="Zástupný symbol pro obsah 2"/>
          <p:cNvSpPr>
            <a:spLocks noGrp="1"/>
          </p:cNvSpPr>
          <p:nvPr>
            <p:ph idx="1"/>
          </p:nvPr>
        </p:nvSpPr>
        <p:spPr/>
        <p:txBody>
          <a:bodyPr>
            <a:noAutofit/>
          </a:bodyPr>
          <a:lstStyle/>
          <a:p>
            <a:pPr algn="just"/>
            <a:r>
              <a:rPr lang="cs-CZ" sz="2400" dirty="0"/>
              <a:t>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gn="just"/>
            <a:r>
              <a:rPr lang="cs-CZ" sz="2400" dirty="0"/>
              <a:t>Kdo osobě, která je v nebezpečí smrti nebo jeví známky vážné poruchy zdraví nebo vážného onemocnění, neposkytne potřebnou pomoc, ač je </a:t>
            </a:r>
            <a:r>
              <a:rPr lang="cs-CZ" sz="2400" u="sng" dirty="0">
                <a:effectLst>
                  <a:outerShdw blurRad="38100" dist="38100" dir="2700000" algn="tl">
                    <a:srgbClr val="000000">
                      <a:alpha val="43137"/>
                    </a:srgbClr>
                  </a:outerShdw>
                </a:effectLst>
              </a:rPr>
              <a:t>podle povahy svého zaměstnání povinen takovou pomoc poskytnout</a:t>
            </a:r>
            <a:r>
              <a:rPr lang="cs-CZ" sz="2400" dirty="0"/>
              <a:t>, bude potrestán odnětím svobody až na tři léta nebo zákazem činnosti.</a:t>
            </a:r>
          </a:p>
        </p:txBody>
      </p:sp>
    </p:spTree>
    <p:extLst>
      <p:ext uri="{BB962C8B-B14F-4D97-AF65-F5344CB8AC3E}">
        <p14:creationId xmlns:p14="http://schemas.microsoft.com/office/powerpoint/2010/main" val="984394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Šíření nakažlivé lidské nemoci (i z nedbalosti), ohrožení pohlavní nemocí</a:t>
            </a:r>
            <a:br>
              <a:rPr lang="cs-CZ" b="1" dirty="0"/>
            </a:br>
            <a:endParaRPr lang="cs-CZ" dirty="0"/>
          </a:p>
        </p:txBody>
      </p:sp>
      <p:sp>
        <p:nvSpPr>
          <p:cNvPr id="3" name="Zástupný symbol pro obsah 2"/>
          <p:cNvSpPr>
            <a:spLocks noGrp="1"/>
          </p:cNvSpPr>
          <p:nvPr>
            <p:ph idx="1"/>
          </p:nvPr>
        </p:nvSpPr>
        <p:spPr/>
        <p:txBody>
          <a:bodyPr/>
          <a:lstStyle/>
          <a:p>
            <a:pPr algn="just"/>
            <a:r>
              <a:rPr lang="cs-CZ" b="1" dirty="0"/>
              <a:t>Šíření nakažlivé lidské nemoci</a:t>
            </a:r>
            <a:r>
              <a:rPr lang="cs-CZ" dirty="0"/>
              <a:t> – pachatel úmyslně způsobí nebo zvýší nebezpečí zavlečení nebo rozšíření nakažlivé nemoci u lidí. Za nakažlivé nemoci se považují choroby stanovené nařízením vlády č. 453/2009</a:t>
            </a:r>
          </a:p>
          <a:p>
            <a:pPr algn="just"/>
            <a:r>
              <a:rPr lang="cs-CZ" dirty="0"/>
              <a:t>V případě některých infekčních onemocnění je k ochraně před jejich vznikem a šířením a k omezení jejich výskytu uložena FO povinnost podrobit se povinnému léčení vyplývající ze zákona o ochraně veřejného zdraví + oznamovací povinnost zdravotnického pracovníka (výjimka z povinné mlčenlivosti)</a:t>
            </a:r>
          </a:p>
          <a:p>
            <a:pPr algn="just"/>
            <a:r>
              <a:rPr lang="cs-CZ" dirty="0"/>
              <a:t>Ochrana společnosti před nebezpečím šíření těchto chorob je tak nadřazena právu pacienta na jeho svobodné rozhodování</a:t>
            </a:r>
          </a:p>
          <a:p>
            <a:pPr algn="just"/>
            <a:r>
              <a:rPr lang="cs-CZ" dirty="0"/>
              <a:t>Taxativní výčet infekčních onemocnění, při jejichž výskytu musí být vždy nařízena izolace a léčení je stanovena vyhláškou č. 306/2012</a:t>
            </a:r>
          </a:p>
          <a:p>
            <a:endParaRPr lang="cs-CZ" dirty="0"/>
          </a:p>
        </p:txBody>
      </p:sp>
    </p:spTree>
    <p:extLst>
      <p:ext uri="{BB962C8B-B14F-4D97-AF65-F5344CB8AC3E}">
        <p14:creationId xmlns:p14="http://schemas.microsoft.com/office/powerpoint/2010/main" val="3945212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Trestné činy proti těhotenství ženy</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4812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Nedovolené přerušení těhotenství bez souhlasu těhotné ženy</a:t>
            </a:r>
          </a:p>
        </p:txBody>
      </p:sp>
      <p:sp>
        <p:nvSpPr>
          <p:cNvPr id="3" name="Zástupný symbol pro obsah 2"/>
          <p:cNvSpPr>
            <a:spLocks noGrp="1"/>
          </p:cNvSpPr>
          <p:nvPr>
            <p:ph idx="1"/>
          </p:nvPr>
        </p:nvSpPr>
        <p:spPr/>
        <p:txBody>
          <a:bodyPr>
            <a:normAutofit fontScale="92500" lnSpcReduction="20000"/>
          </a:bodyPr>
          <a:lstStyle/>
          <a:p>
            <a:pPr algn="just"/>
            <a:r>
              <a:rPr lang="cs-CZ" dirty="0"/>
              <a:t>Kdo bez souhlasu těhotné ženy uměle přeruší její těhotenství, bude potrestán odnětím svobody na dvě léta až osm let.</a:t>
            </a:r>
          </a:p>
          <a:p>
            <a:pPr algn="just"/>
            <a:r>
              <a:rPr lang="cs-CZ" dirty="0"/>
              <a:t>Odnětím svobody na tři léta až deset let bude pachatel potrestán,</a:t>
            </a:r>
          </a:p>
          <a:p>
            <a:pPr lvl="1" algn="just"/>
            <a:r>
              <a:rPr lang="cs-CZ" dirty="0"/>
              <a:t>spáchá-li čin uvedený v odstavci 1 na ženě mladší osmnácti let,</a:t>
            </a:r>
          </a:p>
          <a:p>
            <a:pPr lvl="1" algn="just"/>
            <a:r>
              <a:rPr lang="cs-CZ" dirty="0"/>
              <a:t>spáchá-li takový čin za použití násilí, pohrůžky násilí nebo pohrůžky jiné těžké újmy,</a:t>
            </a:r>
          </a:p>
          <a:p>
            <a:pPr lvl="1" algn="just"/>
            <a:r>
              <a:rPr lang="cs-CZ" dirty="0"/>
              <a:t>spáchá-li takový čin zneužívaje tísně nebo závislosti těhotné ženy,</a:t>
            </a:r>
          </a:p>
          <a:p>
            <a:pPr lvl="1" algn="just"/>
            <a:r>
              <a:rPr lang="cs-CZ" dirty="0"/>
              <a:t>spáchá-li takový čin opětovně, nebo</a:t>
            </a:r>
          </a:p>
          <a:p>
            <a:pPr lvl="1" algn="just"/>
            <a:r>
              <a:rPr lang="cs-CZ" dirty="0"/>
              <a:t>způsobí-li takovým činem těžkou újmu na zdraví.</a:t>
            </a:r>
          </a:p>
          <a:p>
            <a:pPr algn="just"/>
            <a:r>
              <a:rPr lang="cs-CZ" dirty="0"/>
              <a:t>Odnětím svobody na pět až dvanáct let bude pachatel potrestán, způsobí-li činem uvedeným v odstavci 1 těžkou újmu na zdraví nejméně dvou osob nebo smrt.</a:t>
            </a:r>
          </a:p>
          <a:p>
            <a:pPr algn="just"/>
            <a:r>
              <a:rPr lang="cs-CZ" dirty="0"/>
              <a:t>Odnětím svobody na osm až šestnáct let bude pachatel potrestán, způsobí-li činem uvedeným v odstavci 1 smrt nejméně dvou osob.</a:t>
            </a:r>
          </a:p>
          <a:p>
            <a:pPr algn="just"/>
            <a:r>
              <a:rPr lang="cs-CZ" dirty="0"/>
              <a:t>Příprava je trestná.</a:t>
            </a:r>
          </a:p>
        </p:txBody>
      </p:sp>
    </p:spTree>
    <p:extLst>
      <p:ext uri="{BB962C8B-B14F-4D97-AF65-F5344CB8AC3E}">
        <p14:creationId xmlns:p14="http://schemas.microsoft.com/office/powerpoint/2010/main" val="968388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Nedovolené přerušení těhotenství se souhlasem těhotné ženy</a:t>
            </a:r>
          </a:p>
        </p:txBody>
      </p:sp>
      <p:sp>
        <p:nvSpPr>
          <p:cNvPr id="3" name="Zástupný symbol pro obsah 2"/>
          <p:cNvSpPr>
            <a:spLocks noGrp="1"/>
          </p:cNvSpPr>
          <p:nvPr>
            <p:ph idx="1"/>
          </p:nvPr>
        </p:nvSpPr>
        <p:spPr/>
        <p:txBody>
          <a:bodyPr>
            <a:normAutofit fontScale="92500" lnSpcReduction="20000"/>
          </a:bodyPr>
          <a:lstStyle/>
          <a:p>
            <a:pPr algn="just"/>
            <a:r>
              <a:rPr lang="cs-CZ" dirty="0"/>
              <a:t>Kdo se souhlasem těhotné ženy uměle přeruší její těhotenství jinak než způsobem přípustným podle zákona o umělém přerušení těhotenství, bude potrestán odnětím svobody na jeden rok až pět let nebo zákazem činnosti.</a:t>
            </a:r>
          </a:p>
          <a:p>
            <a:pPr algn="just"/>
            <a:r>
              <a:rPr lang="cs-CZ" dirty="0"/>
              <a:t>Odnětím svobody na dvě léta až osm let bude pachatel potrestán,</a:t>
            </a:r>
          </a:p>
          <a:p>
            <a:pPr lvl="1" algn="just"/>
            <a:r>
              <a:rPr lang="cs-CZ" dirty="0"/>
              <a:t>spáchá-li čin uvedený v odstavci 1 na ženě mladší osmnácti let,</a:t>
            </a:r>
          </a:p>
          <a:p>
            <a:pPr lvl="1" algn="just"/>
            <a:r>
              <a:rPr lang="cs-CZ" dirty="0"/>
              <a:t>získá-li takovým činem pro sebe nebo pro jiného značný prospěch,</a:t>
            </a:r>
          </a:p>
          <a:p>
            <a:pPr lvl="1" algn="just"/>
            <a:r>
              <a:rPr lang="cs-CZ" dirty="0"/>
              <a:t>páchá-li takový čin soustavně, nebo</a:t>
            </a:r>
          </a:p>
          <a:p>
            <a:pPr lvl="1" algn="just"/>
            <a:r>
              <a:rPr lang="cs-CZ" dirty="0"/>
              <a:t>způsobí-li takovým činem těžkou újmu na zdraví.</a:t>
            </a:r>
          </a:p>
          <a:p>
            <a:pPr algn="just"/>
            <a:r>
              <a:rPr lang="cs-CZ" dirty="0"/>
              <a:t>Odnětím svobody na tři léta až deset let bude pachatel potrestán, způsobí-li činem uvedeným v odstavci 1 těžkou újmu na zdraví nejméně dvou osob nebo smrt.</a:t>
            </a:r>
          </a:p>
          <a:p>
            <a:pPr algn="just"/>
            <a:r>
              <a:rPr lang="cs-CZ" dirty="0"/>
              <a:t>Odnětím svobody na pět až dvanáct let bude pachatel potrestán, způsobí-li činem uvedeným v odstavci 1 smrt nejméně dvou osob.</a:t>
            </a:r>
          </a:p>
          <a:p>
            <a:pPr algn="just"/>
            <a:r>
              <a:rPr lang="cs-CZ" dirty="0"/>
              <a:t>Příprava je trestná.</a:t>
            </a:r>
          </a:p>
        </p:txBody>
      </p:sp>
    </p:spTree>
    <p:extLst>
      <p:ext uri="{BB962C8B-B14F-4D97-AF65-F5344CB8AC3E}">
        <p14:creationId xmlns:p14="http://schemas.microsoft.com/office/powerpoint/2010/main" val="1761722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Pomoc těhotné ženě k umělému přerušení těhotenství</a:t>
            </a:r>
          </a:p>
        </p:txBody>
      </p:sp>
      <p:sp>
        <p:nvSpPr>
          <p:cNvPr id="3" name="Zástupný symbol pro obsah 2"/>
          <p:cNvSpPr>
            <a:spLocks noGrp="1"/>
          </p:cNvSpPr>
          <p:nvPr>
            <p:ph idx="1"/>
          </p:nvPr>
        </p:nvSpPr>
        <p:spPr/>
        <p:txBody>
          <a:bodyPr>
            <a:normAutofit/>
          </a:bodyPr>
          <a:lstStyle/>
          <a:p>
            <a:pPr algn="just"/>
            <a:r>
              <a:rPr lang="cs-CZ" dirty="0"/>
              <a:t>Kdo těhotné ženě pomáhá k tomu, aby</a:t>
            </a:r>
          </a:p>
          <a:p>
            <a:pPr lvl="1" algn="just"/>
            <a:r>
              <a:rPr lang="cs-CZ" dirty="0"/>
              <a:t>své těhotenství sama uměle přerušila, nebo</a:t>
            </a:r>
          </a:p>
          <a:p>
            <a:pPr lvl="1" algn="just"/>
            <a:r>
              <a:rPr lang="cs-CZ" dirty="0"/>
              <a:t>jiného požádala nebo jinému dovolila, aby jí bylo těhotenství uměle přerušeno jinak než způsobem přípustným podle zákona o umělém přerušení těhotenství,</a:t>
            </a:r>
          </a:p>
          <a:p>
            <a:pPr lvl="1" algn="just"/>
            <a:r>
              <a:rPr lang="cs-CZ" dirty="0"/>
              <a:t>bude potrestán odnětím svobody až na jeden rok.</a:t>
            </a:r>
          </a:p>
          <a:p>
            <a:pPr algn="just"/>
            <a:r>
              <a:rPr lang="cs-CZ" dirty="0"/>
              <a:t>Odnětím svobody na šest měsíců až pět let bude pachatel potrestán,</a:t>
            </a:r>
          </a:p>
          <a:p>
            <a:pPr lvl="1" algn="just"/>
            <a:r>
              <a:rPr lang="cs-CZ" dirty="0"/>
              <a:t>spáchá-li čin uvedený v odstavci 1 vůči ženě mladší osmnácti let, nebo</a:t>
            </a:r>
          </a:p>
          <a:p>
            <a:pPr lvl="1" algn="just"/>
            <a:r>
              <a:rPr lang="cs-CZ" dirty="0"/>
              <a:t>přispěje-li takovým činem k těžké újmě na zdraví u těhotné ženy.</a:t>
            </a:r>
          </a:p>
          <a:p>
            <a:pPr algn="just"/>
            <a:r>
              <a:rPr lang="cs-CZ" dirty="0"/>
              <a:t>Odnětím svobody na jeden rok až šest let bude pachatel potrestán, přispěje-li činem uvedeným v odstavci 1 k smrti těhotné ženy.</a:t>
            </a:r>
          </a:p>
        </p:txBody>
      </p:sp>
    </p:spTree>
    <p:extLst>
      <p:ext uri="{BB962C8B-B14F-4D97-AF65-F5344CB8AC3E}">
        <p14:creationId xmlns:p14="http://schemas.microsoft.com/office/powerpoint/2010/main" val="1360245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Svádění těhotné ženy k umělému přerušení těhotenství</a:t>
            </a:r>
          </a:p>
        </p:txBody>
      </p:sp>
      <p:sp>
        <p:nvSpPr>
          <p:cNvPr id="3" name="Zástupný symbol pro obsah 2"/>
          <p:cNvSpPr>
            <a:spLocks noGrp="1"/>
          </p:cNvSpPr>
          <p:nvPr>
            <p:ph idx="1"/>
          </p:nvPr>
        </p:nvSpPr>
        <p:spPr/>
        <p:txBody>
          <a:bodyPr>
            <a:normAutofit lnSpcReduction="10000"/>
          </a:bodyPr>
          <a:lstStyle/>
          <a:p>
            <a:r>
              <a:rPr lang="cs-CZ" dirty="0"/>
              <a:t>Kdo svádí těhotnou ženu k tomu, aby</a:t>
            </a:r>
          </a:p>
          <a:p>
            <a:pPr lvl="1"/>
            <a:r>
              <a:rPr lang="cs-CZ" dirty="0"/>
              <a:t>své těhotenství sama uměle přerušila, nebo</a:t>
            </a:r>
          </a:p>
          <a:p>
            <a:pPr lvl="1"/>
            <a:r>
              <a:rPr lang="cs-CZ" dirty="0"/>
              <a:t>jiného požádala nebo jinému dovolila, aby jí bylo těhotenství uměle přerušeno jinak než způsobem přípustným podle zákona o umělém přerušení těhotenství,</a:t>
            </a:r>
          </a:p>
          <a:p>
            <a:pPr lvl="1"/>
            <a:r>
              <a:rPr lang="cs-CZ" dirty="0"/>
              <a:t>bude potrestán odnětím svobody až na dvě léta.</a:t>
            </a:r>
          </a:p>
          <a:p>
            <a:r>
              <a:rPr lang="cs-CZ" dirty="0"/>
              <a:t>Odnětím svobody na šest měsíců až pět let bude pachatel potrestán,</a:t>
            </a:r>
          </a:p>
          <a:p>
            <a:pPr lvl="1"/>
            <a:r>
              <a:rPr lang="cs-CZ" dirty="0"/>
              <a:t>spáchá-li čin uvedený v odstavci 1 vůči ženě mladší osmnácti let,</a:t>
            </a:r>
          </a:p>
          <a:p>
            <a:pPr lvl="1"/>
            <a:r>
              <a:rPr lang="cs-CZ" dirty="0"/>
              <a:t>spáchá-li takový čin zneužívaje tísně nebo závislosti těhotné ženy, nebo</a:t>
            </a:r>
          </a:p>
          <a:p>
            <a:pPr lvl="1"/>
            <a:r>
              <a:rPr lang="cs-CZ" dirty="0"/>
              <a:t>přispěje-li takovým činem k těžké újmě na zdraví u těhotné ženy.</a:t>
            </a:r>
          </a:p>
          <a:p>
            <a:r>
              <a:rPr lang="cs-CZ" dirty="0"/>
              <a:t>Odnětím svobody na jeden rok až šest let bude pachatel potrestán, přispěje-li činem uvedeným v odstavci 1 k smrti těhotné ženy.</a:t>
            </a:r>
          </a:p>
        </p:txBody>
      </p:sp>
    </p:spTree>
    <p:extLst>
      <p:ext uri="{BB962C8B-B14F-4D97-AF65-F5344CB8AC3E}">
        <p14:creationId xmlns:p14="http://schemas.microsoft.com/office/powerpoint/2010/main" val="473657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Trestné činy související s neoprávněným nakládáním s lidskými tkáněmi a orgány, lidským embryem a lidským genomem</a:t>
            </a:r>
          </a:p>
        </p:txBody>
      </p:sp>
      <p:sp>
        <p:nvSpPr>
          <p:cNvPr id="3" name="Zástupný symbol pro obsah 2"/>
          <p:cNvSpPr>
            <a:spLocks noGrp="1"/>
          </p:cNvSpPr>
          <p:nvPr>
            <p:ph idx="1"/>
          </p:nvPr>
        </p:nvSpPr>
        <p:spPr/>
        <p:txBody>
          <a:bodyPr>
            <a:normAutofit/>
          </a:bodyPr>
          <a:lstStyle/>
          <a:p>
            <a:endParaRPr lang="cs-CZ" sz="2400" dirty="0"/>
          </a:p>
          <a:p>
            <a:r>
              <a:rPr lang="cs-CZ" sz="2400" dirty="0"/>
              <a:t>Neoprávněné odebrání tkání a orgánů</a:t>
            </a:r>
          </a:p>
          <a:p>
            <a:r>
              <a:rPr lang="cs-CZ" sz="2400" dirty="0"/>
              <a:t>Nedovolené nakládání s tkáněmi a orgány</a:t>
            </a:r>
          </a:p>
          <a:p>
            <a:r>
              <a:rPr lang="cs-CZ" sz="2400" dirty="0"/>
              <a:t>Odběr tkáně, orgánu a provedení transplantace za úplatu</a:t>
            </a:r>
          </a:p>
          <a:p>
            <a:r>
              <a:rPr lang="cs-CZ" sz="2400" dirty="0"/>
              <a:t>Nedovolené nakládání s lidským embryem a lidským genomem</a:t>
            </a:r>
          </a:p>
          <a:p>
            <a:endParaRPr lang="cs-CZ" sz="2400" dirty="0"/>
          </a:p>
        </p:txBody>
      </p:sp>
    </p:spTree>
    <p:extLst>
      <p:ext uri="{BB962C8B-B14F-4D97-AF65-F5344CB8AC3E}">
        <p14:creationId xmlns:p14="http://schemas.microsoft.com/office/powerpoint/2010/main" val="4044214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Trestné činy proti svobodě a právům na ochranu osobnosti, soukromí a listovního tajemství</a:t>
            </a:r>
            <a:br>
              <a:rPr lang="cs-CZ" b="1" dirty="0"/>
            </a:br>
            <a:endParaRPr lang="cs-CZ" dirty="0"/>
          </a:p>
        </p:txBody>
      </p:sp>
      <p:sp>
        <p:nvSpPr>
          <p:cNvPr id="3" name="Zástupný symbol pro obsah 2"/>
          <p:cNvSpPr>
            <a:spLocks noGrp="1"/>
          </p:cNvSpPr>
          <p:nvPr>
            <p:ph idx="1"/>
          </p:nvPr>
        </p:nvSpPr>
        <p:spPr/>
        <p:txBody>
          <a:bodyPr/>
          <a:lstStyle/>
          <a:p>
            <a:endParaRPr lang="cs-CZ" dirty="0"/>
          </a:p>
          <a:p>
            <a:endParaRPr lang="cs-CZ" dirty="0"/>
          </a:p>
          <a:p>
            <a:pPr algn="just"/>
            <a:r>
              <a:rPr lang="cs-CZ" sz="2400" dirty="0"/>
              <a:t>Skutkové podstaty těchto TČ mohou být nejčastěji při poskytování zdravotní péče naplněny v souvislosti s provedením lékařských zákroků a hospitalizace bez náležitého souhlasu pacienta nebo porušením povinné mlčenlivosti</a:t>
            </a:r>
          </a:p>
        </p:txBody>
      </p:sp>
    </p:spTree>
    <p:extLst>
      <p:ext uri="{BB962C8B-B14F-4D97-AF65-F5344CB8AC3E}">
        <p14:creationId xmlns:p14="http://schemas.microsoft.com/office/powerpoint/2010/main" val="158278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Trestné činy obecně nebezpečné</a:t>
            </a:r>
          </a:p>
        </p:txBody>
      </p:sp>
      <p:graphicFrame>
        <p:nvGraphicFramePr>
          <p:cNvPr id="5" name="Zástupný symbol pro obsah 4"/>
          <p:cNvGraphicFramePr>
            <a:graphicFrameLocks noGrp="1"/>
          </p:cNvGraphicFramePr>
          <p:nvPr>
            <p:ph idx="1"/>
          </p:nvPr>
        </p:nvGraphicFramePr>
        <p:xfrm>
          <a:off x="677334" y="1607127"/>
          <a:ext cx="8596668" cy="4434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12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3"/>
          <p:cNvGraphicFramePr>
            <a:graphicFrameLocks noGrp="1"/>
          </p:cNvGraphicFramePr>
          <p:nvPr>
            <p:ph idx="1"/>
            <p:extLst>
              <p:ext uri="{D42A27DB-BD31-4B8C-83A1-F6EECF244321}">
                <p14:modId xmlns:p14="http://schemas.microsoft.com/office/powerpoint/2010/main" val="350660068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Porušení právní povinnosti</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Tree>
    <p:extLst>
      <p:ext uri="{BB962C8B-B14F-4D97-AF65-F5344CB8AC3E}">
        <p14:creationId xmlns:p14="http://schemas.microsoft.com/office/powerpoint/2010/main" val="1048951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Trestné činy proti pořádku ve věcech veřejných</a:t>
            </a:r>
          </a:p>
        </p:txBody>
      </p:sp>
      <p:sp>
        <p:nvSpPr>
          <p:cNvPr id="3" name="Zástupný symbol pro obsah 2"/>
          <p:cNvSpPr>
            <a:spLocks noGrp="1"/>
          </p:cNvSpPr>
          <p:nvPr>
            <p:ph idx="1"/>
          </p:nvPr>
        </p:nvSpPr>
        <p:spPr/>
        <p:txBody>
          <a:bodyPr/>
          <a:lstStyle/>
          <a:p>
            <a:r>
              <a:rPr lang="cs-CZ" sz="2800" dirty="0"/>
              <a:t>Přijetí úplatku</a:t>
            </a:r>
          </a:p>
          <a:p>
            <a:r>
              <a:rPr lang="cs-CZ" sz="2800" dirty="0"/>
              <a:t>Křivá výpověď</a:t>
            </a:r>
          </a:p>
          <a:p>
            <a:r>
              <a:rPr lang="cs-CZ" sz="2800" dirty="0"/>
              <a:t>Nepravdivý znalecký posudek</a:t>
            </a:r>
          </a:p>
          <a:p>
            <a:r>
              <a:rPr lang="cs-CZ" sz="2800" dirty="0"/>
              <a:t>Padělání a vystavení nepravdivé lékařské zprávy, posudku a nálezu</a:t>
            </a:r>
          </a:p>
          <a:p>
            <a:r>
              <a:rPr lang="cs-CZ" sz="2800" dirty="0"/>
              <a:t>Nepřekažení a neoznámení TČ</a:t>
            </a:r>
          </a:p>
          <a:p>
            <a:endParaRPr lang="cs-CZ" dirty="0"/>
          </a:p>
        </p:txBody>
      </p:sp>
    </p:spTree>
    <p:extLst>
      <p:ext uri="{BB962C8B-B14F-4D97-AF65-F5344CB8AC3E}">
        <p14:creationId xmlns:p14="http://schemas.microsoft.com/office/powerpoint/2010/main" val="250395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D150C6-094D-421C-A3A5-EFD601F63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1962494"/>
            <a:ext cx="5470372" cy="12188952"/>
          </a:xfrm>
          <a:prstGeom prst="rect">
            <a:avLst/>
          </a:prstGeom>
        </p:spPr>
      </p:pic>
      <p:pic>
        <p:nvPicPr>
          <p:cNvPr id="25" name="Picture 24" descr="Frustrovaný starý podnikatel">
            <a:extLst>
              <a:ext uri="{FF2B5EF4-FFF2-40B4-BE49-F238E27FC236}">
                <a16:creationId xmlns:a16="http://schemas.microsoft.com/office/drawing/2014/main" id="{5A212C3F-F301-4856-B9AF-A356799CA1C2}"/>
              </a:ext>
            </a:extLst>
          </p:cNvPr>
          <p:cNvPicPr>
            <a:picLocks noChangeAspect="1"/>
          </p:cNvPicPr>
          <p:nvPr/>
        </p:nvPicPr>
        <p:blipFill>
          <a:blip r:embed="rId4">
            <a:extLst>
              <a:ext uri="{28A0092B-C50C-407E-A947-70E740481C1C}">
                <a14:useLocalDpi xmlns:a14="http://schemas.microsoft.com/office/drawing/2010/main" val="0"/>
              </a:ext>
            </a:extLst>
          </a:blip>
          <a:srcRect t="28837" b="28837"/>
          <a:stretch/>
        </p:blipFill>
        <p:spPr>
          <a:xfrm>
            <a:off x="13373" y="10"/>
            <a:ext cx="12165257" cy="3428990"/>
          </a:xfrm>
          <a:prstGeom prst="rect">
            <a:avLst/>
          </a:prstGeom>
        </p:spPr>
      </p:pic>
      <p:sp>
        <p:nvSpPr>
          <p:cNvPr id="2" name="Nadpis 1">
            <a:extLst>
              <a:ext uri="{FF2B5EF4-FFF2-40B4-BE49-F238E27FC236}">
                <a16:creationId xmlns:a16="http://schemas.microsoft.com/office/drawing/2014/main" id="{0965F4B7-D6EA-47BA-BBD8-1F8DCA81FD27}"/>
              </a:ext>
            </a:extLst>
          </p:cNvPr>
          <p:cNvSpPr>
            <a:spLocks noGrp="1"/>
          </p:cNvSpPr>
          <p:nvPr>
            <p:ph type="ctrTitle"/>
          </p:nvPr>
        </p:nvSpPr>
        <p:spPr>
          <a:xfrm>
            <a:off x="1403632" y="3428999"/>
            <a:ext cx="9283781" cy="1405965"/>
          </a:xfrm>
        </p:spPr>
        <p:txBody>
          <a:bodyPr>
            <a:normAutofit/>
          </a:bodyPr>
          <a:lstStyle/>
          <a:p>
            <a:r>
              <a:rPr lang="cs-CZ" sz="5000"/>
              <a:t>Zavinění</a:t>
            </a:r>
          </a:p>
        </p:txBody>
      </p:sp>
      <p:sp>
        <p:nvSpPr>
          <p:cNvPr id="4" name="Podnadpis 3">
            <a:extLst>
              <a:ext uri="{FF2B5EF4-FFF2-40B4-BE49-F238E27FC236}">
                <a16:creationId xmlns:a16="http://schemas.microsoft.com/office/drawing/2014/main" id="{AE6A4573-E082-4D70-BB6E-0DE35D6354B0}"/>
              </a:ext>
            </a:extLst>
          </p:cNvPr>
          <p:cNvSpPr>
            <a:spLocks noGrp="1"/>
          </p:cNvSpPr>
          <p:nvPr>
            <p:ph type="subTitle" idx="1"/>
          </p:nvPr>
        </p:nvSpPr>
        <p:spPr>
          <a:xfrm>
            <a:off x="1403632" y="4950385"/>
            <a:ext cx="9283781" cy="1221815"/>
          </a:xfrm>
        </p:spPr>
        <p:txBody>
          <a:bodyPr>
            <a:normAutofit/>
          </a:bodyPr>
          <a:lstStyle/>
          <a:p>
            <a:endParaRPr lang="cs-CZ" sz="2200"/>
          </a:p>
        </p:txBody>
      </p:sp>
      <p:sp>
        <p:nvSpPr>
          <p:cNvPr id="33" name="Rectangle 32">
            <a:extLst>
              <a:ext uri="{FF2B5EF4-FFF2-40B4-BE49-F238E27FC236}">
                <a16:creationId xmlns:a16="http://schemas.microsoft.com/office/drawing/2014/main" id="{C97BB80D-6528-4587-B88F-8DE929799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1"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F3E849-003B-4492-8C12-F7CC497F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2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371D4B-20B5-4120-8662-AFE7DC466F35}"/>
              </a:ext>
            </a:extLst>
          </p:cNvPr>
          <p:cNvSpPr>
            <a:spLocks noGrp="1"/>
          </p:cNvSpPr>
          <p:nvPr>
            <p:ph type="title"/>
          </p:nvPr>
        </p:nvSpPr>
        <p:spPr/>
        <p:txBody>
          <a:bodyPr/>
          <a:lstStyle/>
          <a:p>
            <a:r>
              <a:rPr lang="cs-CZ" dirty="0"/>
              <a:t>Formy zavinění</a:t>
            </a:r>
          </a:p>
        </p:txBody>
      </p:sp>
      <p:graphicFrame>
        <p:nvGraphicFramePr>
          <p:cNvPr id="5" name="Zástupný obsah 4">
            <a:extLst>
              <a:ext uri="{FF2B5EF4-FFF2-40B4-BE49-F238E27FC236}">
                <a16:creationId xmlns:a16="http://schemas.microsoft.com/office/drawing/2014/main" id="{7D0A613E-A43B-418E-B7F7-442A9D5F6033}"/>
              </a:ext>
            </a:extLst>
          </p:cNvPr>
          <p:cNvGraphicFramePr>
            <a:graphicFrameLocks noGrp="1"/>
          </p:cNvGraphicFramePr>
          <p:nvPr>
            <p:ph sz="half" idx="1"/>
            <p:extLst>
              <p:ext uri="{D42A27DB-BD31-4B8C-83A1-F6EECF244321}">
                <p14:modId xmlns:p14="http://schemas.microsoft.com/office/powerpoint/2010/main" val="1281357369"/>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Zástupný obsah 5">
            <a:extLst>
              <a:ext uri="{FF2B5EF4-FFF2-40B4-BE49-F238E27FC236}">
                <a16:creationId xmlns:a16="http://schemas.microsoft.com/office/drawing/2014/main" id="{F8C0536E-19DA-4B10-A109-C912A30E6C25}"/>
              </a:ext>
            </a:extLst>
          </p:cNvPr>
          <p:cNvGraphicFramePr>
            <a:graphicFrameLocks noGrp="1"/>
          </p:cNvGraphicFramePr>
          <p:nvPr>
            <p:ph sz="half" idx="2"/>
            <p:extLst>
              <p:ext uri="{D42A27DB-BD31-4B8C-83A1-F6EECF244321}">
                <p14:modId xmlns:p14="http://schemas.microsoft.com/office/powerpoint/2010/main" val="245860943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576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479394" y="1070800"/>
            <a:ext cx="3939688" cy="5583126"/>
          </a:xfrm>
        </p:spPr>
        <p:txBody>
          <a:bodyPr>
            <a:normAutofit/>
          </a:bodyPr>
          <a:lstStyle/>
          <a:p>
            <a:pPr algn="r"/>
            <a:r>
              <a:rPr lang="cs-CZ" sz="5000"/>
              <a:t>Typy odpovědnosti</a:t>
            </a:r>
          </a:p>
        </p:txBody>
      </p:sp>
      <p:graphicFrame>
        <p:nvGraphicFramePr>
          <p:cNvPr id="7" name="Zástupný symbol pro obsah 3"/>
          <p:cNvGraphicFramePr>
            <a:graphicFrameLocks noGrp="1"/>
          </p:cNvGraphicFramePr>
          <p:nvPr>
            <p:ph idx="1"/>
            <p:extLst>
              <p:ext uri="{D42A27DB-BD31-4B8C-83A1-F6EECF244321}">
                <p14:modId xmlns:p14="http://schemas.microsoft.com/office/powerpoint/2010/main" val="100405896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číslo snímku 5"/>
          <p:cNvSpPr>
            <a:spLocks noGrp="1"/>
          </p:cNvSpPr>
          <p:nvPr>
            <p:ph type="sldNum" sz="quarter" idx="12"/>
          </p:nvPr>
        </p:nvSpPr>
        <p:spPr>
          <a:xfrm>
            <a:off x="8610600" y="320400"/>
            <a:ext cx="2743200" cy="365125"/>
          </a:xfrm>
        </p:spPr>
        <p:txBody>
          <a:bodyPr>
            <a:normAutofit/>
          </a:bodyPr>
          <a:lstStyle/>
          <a:p>
            <a:pPr>
              <a:spcAft>
                <a:spcPts val="600"/>
              </a:spcAft>
            </a:pPr>
            <a:fld id="{D6D6C118-631F-4A80-9886-907009361577}" type="slidenum">
              <a:rPr lang="cs-CZ" altLang="cs-CZ">
                <a:solidFill>
                  <a:schemeClr val="tx1">
                    <a:alpha val="60000"/>
                  </a:schemeClr>
                </a:solidFill>
              </a:rPr>
              <a:pPr>
                <a:spcAft>
                  <a:spcPts val="600"/>
                </a:spcAft>
              </a:pPr>
              <a:t>8</a:t>
            </a:fld>
            <a:endParaRPr lang="cs-CZ" altLang="cs-CZ">
              <a:solidFill>
                <a:schemeClr val="tx1">
                  <a:alpha val="60000"/>
                </a:schemeClr>
              </a:solidFill>
            </a:endParaRPr>
          </a:p>
        </p:txBody>
      </p:sp>
    </p:spTree>
    <p:extLst>
      <p:ext uri="{BB962C8B-B14F-4D97-AF65-F5344CB8AC3E}">
        <p14:creationId xmlns:p14="http://schemas.microsoft.com/office/powerpoint/2010/main" val="40228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9746EA8-4A77-4FF1-BE61-8D171ECA7574}"/>
              </a:ext>
            </a:extLst>
          </p:cNvPr>
          <p:cNvSpPr>
            <a:spLocks noGrp="1"/>
          </p:cNvSpPr>
          <p:nvPr>
            <p:ph type="ctrTitle"/>
          </p:nvPr>
        </p:nvSpPr>
        <p:spPr/>
        <p:txBody>
          <a:bodyPr/>
          <a:lstStyle/>
          <a:p>
            <a:r>
              <a:rPr lang="cs-CZ"/>
              <a:t>Porušení právní povinnosti</a:t>
            </a:r>
            <a:endParaRPr lang="cs-CZ" dirty="0"/>
          </a:p>
        </p:txBody>
      </p:sp>
      <p:sp>
        <p:nvSpPr>
          <p:cNvPr id="6" name="Podnadpis 5">
            <a:extLst>
              <a:ext uri="{FF2B5EF4-FFF2-40B4-BE49-F238E27FC236}">
                <a16:creationId xmlns:a16="http://schemas.microsoft.com/office/drawing/2014/main" id="{822AFE18-0656-4B43-8200-73208712183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73292200"/>
      </p:ext>
    </p:extLst>
  </p:cSld>
  <p:clrMapOvr>
    <a:masterClrMapping/>
  </p:clrMapOvr>
</p:sld>
</file>

<file path=ppt/theme/theme1.xml><?xml version="1.0" encoding="utf-8"?>
<a:theme xmlns:a="http://schemas.openxmlformats.org/drawingml/2006/main" name="Motiv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zeta">
  <a:themeElements>
    <a:clrScheme name="Modrá, teplá">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8E22D467BD6394890839F134F1D7ED7" ma:contentTypeVersion="13" ma:contentTypeDescription="Vytvoří nový dokument" ma:contentTypeScope="" ma:versionID="087e53c795fe530a4054799c840d18d2">
  <xsd:schema xmlns:xsd="http://www.w3.org/2001/XMLSchema" xmlns:xs="http://www.w3.org/2001/XMLSchema" xmlns:p="http://schemas.microsoft.com/office/2006/metadata/properties" xmlns:ns3="29726392-0747-4bf0-abc5-25453ffb13fa" xmlns:ns4="fd501932-2290-45a7-8c8d-276020c65a55" targetNamespace="http://schemas.microsoft.com/office/2006/metadata/properties" ma:root="true" ma:fieldsID="9c56d0780653ba933bc421d502c18f3d" ns3:_="" ns4:_="">
    <xsd:import namespace="29726392-0747-4bf0-abc5-25453ffb13fa"/>
    <xsd:import namespace="fd501932-2290-45a7-8c8d-276020c65a55"/>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26392-0747-4bf0-abc5-25453ffb13fa" elementFormDefault="qualified">
    <xsd:import namespace="http://schemas.microsoft.com/office/2006/documentManagement/types"/>
    <xsd:import namespace="http://schemas.microsoft.com/office/infopath/2007/PartnerControls"/>
    <xsd:element name="SharedWithDetails" ma:index="8" nillable="true" ma:displayName="Sdílené s podrobnostmi" ma:internalName="SharedWithDetails" ma:readOnly="true">
      <xsd:simpleType>
        <xsd:restriction base="dms:Note">
          <xsd:maxLength value="255"/>
        </xsd:restriction>
      </xsd:simpleType>
    </xsd:element>
    <xsd:element name="SharedWithUsers" ma:index="9"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501932-2290-45a7-8c8d-276020c65a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8E203B-4CCF-4F42-B110-EAE12842AB68}">
  <ds:schemaRefs>
    <ds:schemaRef ds:uri="http://schemas.microsoft.com/sharepoint/v3/contenttype/forms"/>
  </ds:schemaRefs>
</ds:datastoreItem>
</file>

<file path=customXml/itemProps2.xml><?xml version="1.0" encoding="utf-8"?>
<ds:datastoreItem xmlns:ds="http://schemas.openxmlformats.org/officeDocument/2006/customXml" ds:itemID="{457D4C93-E02A-4D76-8CA1-1DB58B346E52}">
  <ds:schemaRefs>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http://purl.org/dc/terms/"/>
    <ds:schemaRef ds:uri="http://purl.org/dc/elements/1.1/"/>
    <ds:schemaRef ds:uri="fd501932-2290-45a7-8c8d-276020c65a55"/>
    <ds:schemaRef ds:uri="http://schemas.openxmlformats.org/package/2006/metadata/core-properties"/>
    <ds:schemaRef ds:uri="29726392-0747-4bf0-abc5-25453ffb13fa"/>
  </ds:schemaRefs>
</ds:datastoreItem>
</file>

<file path=customXml/itemProps3.xml><?xml version="1.0" encoding="utf-8"?>
<ds:datastoreItem xmlns:ds="http://schemas.openxmlformats.org/officeDocument/2006/customXml" ds:itemID="{2A58B2D1-DDC8-4C92-9AAF-AB542E56B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26392-0747-4bf0-abc5-25453ffb13fa"/>
    <ds:schemaRef ds:uri="fd501932-2290-45a7-8c8d-276020c65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2076</TotalTime>
  <Words>2873</Words>
  <Application>Microsoft Office PowerPoint</Application>
  <PresentationFormat>Širokoúhlá obrazovka</PresentationFormat>
  <Paragraphs>241</Paragraphs>
  <Slides>50</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50</vt:i4>
      </vt:variant>
    </vt:vector>
  </HeadingPairs>
  <TitlesOfParts>
    <vt:vector size="57" baseType="lpstr">
      <vt:lpstr>Arial</vt:lpstr>
      <vt:lpstr>Calibri</vt:lpstr>
      <vt:lpstr>Calibri Light</vt:lpstr>
      <vt:lpstr>Trebuchet MS</vt:lpstr>
      <vt:lpstr>Wingdings 3</vt:lpstr>
      <vt:lpstr>Motiv Office</vt:lpstr>
      <vt:lpstr>Fazeta</vt:lpstr>
      <vt:lpstr>PRÁVO VE ZDRAVOTNICTVÍ</vt:lpstr>
      <vt:lpstr>Odpovědnost ve zdravotnictví</vt:lpstr>
      <vt:lpstr>Funkce odpovědnosti</vt:lpstr>
      <vt:lpstr>Předpoklady vzniku odpovědnosti</vt:lpstr>
      <vt:lpstr>Porušení právní povinnosti</vt:lpstr>
      <vt:lpstr>Zavinění</vt:lpstr>
      <vt:lpstr>Formy zavinění</vt:lpstr>
      <vt:lpstr>Typy odpovědnosti</vt:lpstr>
      <vt:lpstr>Porušení právní povinnosti</vt:lpstr>
      <vt:lpstr>Povinnost zachovat  náležitou odbornou úroveň</vt:lpstr>
      <vt:lpstr>Povinnost prevence</vt:lpstr>
      <vt:lpstr>Povinnost respektovat práva pacienta</vt:lpstr>
      <vt:lpstr>Náhoda</vt:lpstr>
      <vt:lpstr>Škoda způsobená věcí </vt:lpstr>
      <vt:lpstr>Škoda způsobená informací nebo radou </vt:lpstr>
      <vt:lpstr>Škoda - následek</vt:lpstr>
      <vt:lpstr>Náhrada újmy</vt:lpstr>
      <vt:lpstr>Obecné ustanovení</vt:lpstr>
      <vt:lpstr>Rozsah</vt:lpstr>
      <vt:lpstr>Náhrada při ublížení na zdraví</vt:lpstr>
      <vt:lpstr>Náklady spojené s péčí o zdraví </vt:lpstr>
      <vt:lpstr>Náhrada za ztrátu na výdělku </vt:lpstr>
      <vt:lpstr>Náhrada za ztrátu na důchodu </vt:lpstr>
      <vt:lpstr>Usmrcení</vt:lpstr>
      <vt:lpstr>Náklady pohřbu </vt:lpstr>
      <vt:lpstr>Náklady na výživu pozůstalým </vt:lpstr>
      <vt:lpstr>Vyloučení protiprávnosti</vt:lpstr>
      <vt:lpstr>Lze omezit odpovědnost poskytovatele smlouvou?</vt:lpstr>
      <vt:lpstr>TRESTNĚPRÁVNÍ ODPOVĚDNOST</vt:lpstr>
      <vt:lpstr>Předpoklady trestní odpovědnosti </vt:lpstr>
      <vt:lpstr>Trestné činy proti životu</vt:lpstr>
      <vt:lpstr>Usmrcení z nedbalosti</vt:lpstr>
      <vt:lpstr>Účast na sebevraždě</vt:lpstr>
      <vt:lpstr>Trestné činy proti zdraví</vt:lpstr>
      <vt:lpstr>Ublížení na zdraví</vt:lpstr>
      <vt:lpstr>Ublížení na zdraví z nedbalosti</vt:lpstr>
      <vt:lpstr>Těžké ublížení na zdraví (zmrzačení, zohyzdění, podstatné stížení pracovní způsobilosti…) </vt:lpstr>
      <vt:lpstr>Těžké ublížení na zdraví z nedbalosti</vt:lpstr>
      <vt:lpstr>Trestné činy ohrožující život nebo zdraví</vt:lpstr>
      <vt:lpstr>Neposkytnutí pomoci</vt:lpstr>
      <vt:lpstr>Šíření nakažlivé lidské nemoci (i z nedbalosti), ohrožení pohlavní nemocí </vt:lpstr>
      <vt:lpstr>Trestné činy proti těhotenství ženy</vt:lpstr>
      <vt:lpstr>Nedovolené přerušení těhotenství bez souhlasu těhotné ženy</vt:lpstr>
      <vt:lpstr>Nedovolené přerušení těhotenství se souhlasem těhotné ženy</vt:lpstr>
      <vt:lpstr>Pomoc těhotné ženě k umělému přerušení těhotenství</vt:lpstr>
      <vt:lpstr>Svádění těhotné ženy k umělému přerušení těhotenství</vt:lpstr>
      <vt:lpstr>Trestné činy související s neoprávněným nakládáním s lidskými tkáněmi a orgány, lidským embryem a lidským genomem</vt:lpstr>
      <vt:lpstr>Trestné činy proti svobodě a právům na ochranu osobnosti, soukromí a listovního tajemství </vt:lpstr>
      <vt:lpstr>Trestné činy obecně nebezpečné</vt:lpstr>
      <vt:lpstr>Trestné činy proti pořádku ve věcech veřejných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VE ZDRAVOTNICTVÍ</dc:title>
  <dc:creator>Michal Koščík</dc:creator>
  <cp:lastModifiedBy>Eliška Vladíková</cp:lastModifiedBy>
  <cp:revision>23</cp:revision>
  <dcterms:created xsi:type="dcterms:W3CDTF">2019-10-24T21:41:22Z</dcterms:created>
  <dcterms:modified xsi:type="dcterms:W3CDTF">2024-11-12T08:41:24Z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0x01010058E22D467BD6394890839F134F1D7ED7</vt:lpwstr>
  </property>
</Properties>
</file>