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2.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3.xml" ContentType="application/vnd.openxmlformats-officedocument.presentationml.tags+xml"/>
  <Override PartName="/ppt/tags/tag4.xml" ContentType="application/vnd.openxmlformats-officedocument.presentationml.tags+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5.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tags/tag6.xml" ContentType="application/vnd.openxmlformats-officedocument.presentationml.tags+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4"/>
  </p:notesMasterIdLst>
  <p:handoutMasterIdLst>
    <p:handoutMasterId r:id="rId45"/>
  </p:handoutMasterIdLst>
  <p:sldIdLst>
    <p:sldId id="299" r:id="rId5"/>
    <p:sldId id="303" r:id="rId6"/>
    <p:sldId id="569" r:id="rId7"/>
    <p:sldId id="567" r:id="rId8"/>
    <p:sldId id="545" r:id="rId9"/>
    <p:sldId id="356" r:id="rId10"/>
    <p:sldId id="571" r:id="rId11"/>
    <p:sldId id="357" r:id="rId12"/>
    <p:sldId id="572" r:id="rId13"/>
    <p:sldId id="573" r:id="rId14"/>
    <p:sldId id="574" r:id="rId15"/>
    <p:sldId id="548" r:id="rId16"/>
    <p:sldId id="549" r:id="rId17"/>
    <p:sldId id="550" r:id="rId18"/>
    <p:sldId id="300" r:id="rId19"/>
    <p:sldId id="570" r:id="rId20"/>
    <p:sldId id="273" r:id="rId21"/>
    <p:sldId id="506" r:id="rId22"/>
    <p:sldId id="553" r:id="rId23"/>
    <p:sldId id="566" r:id="rId24"/>
    <p:sldId id="565" r:id="rId25"/>
    <p:sldId id="575" r:id="rId26"/>
    <p:sldId id="313" r:id="rId27"/>
    <p:sldId id="312" r:id="rId28"/>
    <p:sldId id="314" r:id="rId29"/>
    <p:sldId id="527" r:id="rId30"/>
    <p:sldId id="316" r:id="rId31"/>
    <p:sldId id="528" r:id="rId32"/>
    <p:sldId id="529" r:id="rId33"/>
    <p:sldId id="536" r:id="rId34"/>
    <p:sldId id="557" r:id="rId35"/>
    <p:sldId id="555" r:id="rId36"/>
    <p:sldId id="556" r:id="rId37"/>
    <p:sldId id="538" r:id="rId38"/>
    <p:sldId id="539" r:id="rId39"/>
    <p:sldId id="540" r:id="rId40"/>
    <p:sldId id="542" r:id="rId41"/>
    <p:sldId id="543" r:id="rId42"/>
    <p:sldId id="419"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6754" autoAdjust="0"/>
  </p:normalViewPr>
  <p:slideViewPr>
    <p:cSldViewPr snapToGrid="0">
      <p:cViewPr varScale="1">
        <p:scale>
          <a:sx n="123" d="100"/>
          <a:sy n="123" d="100"/>
        </p:scale>
        <p:origin x="114" y="25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9DA015-3345-4826-89E6-CA318EE4B6A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0126AC4-CF96-4B36-95D8-EA0196B86F77}">
      <dgm:prSet/>
      <dgm:spPr/>
      <dgm:t>
        <a:bodyPr/>
        <a:lstStyle/>
        <a:p>
          <a:r>
            <a:rPr lang="cs-CZ" b="0"/>
            <a:t>plně svéprávný pacient</a:t>
          </a:r>
          <a:endParaRPr lang="cs-CZ"/>
        </a:p>
      </dgm:t>
    </dgm:pt>
    <dgm:pt modelId="{52875D3C-A8BC-4496-8E8E-32D5B8853625}" type="parTrans" cxnId="{DDDC0AEA-1C32-4D1C-8D08-ED8F76793CFF}">
      <dgm:prSet/>
      <dgm:spPr/>
      <dgm:t>
        <a:bodyPr/>
        <a:lstStyle/>
        <a:p>
          <a:endParaRPr lang="cs-CZ"/>
        </a:p>
      </dgm:t>
    </dgm:pt>
    <dgm:pt modelId="{A6FC515B-AFA5-4674-985A-6B4630EF5617}" type="sibTrans" cxnId="{DDDC0AEA-1C32-4D1C-8D08-ED8F76793CFF}">
      <dgm:prSet/>
      <dgm:spPr/>
      <dgm:t>
        <a:bodyPr/>
        <a:lstStyle/>
        <a:p>
          <a:endParaRPr lang="cs-CZ"/>
        </a:p>
      </dgm:t>
    </dgm:pt>
    <dgm:pt modelId="{928F24FB-6007-4223-BF9C-052C35FCF3E6}">
      <dgm:prSet/>
      <dgm:spPr/>
      <dgm:t>
        <a:bodyPr/>
        <a:lstStyle/>
        <a:p>
          <a:r>
            <a:rPr lang="cs-CZ" b="0"/>
            <a:t>pacient omezený ve svéprávnosti</a:t>
          </a:r>
          <a:endParaRPr lang="cs-CZ"/>
        </a:p>
      </dgm:t>
    </dgm:pt>
    <dgm:pt modelId="{6EB854A7-26A8-4F7D-9285-D3CD6F5DF6AB}" type="parTrans" cxnId="{30426F03-92DB-442F-AB41-061622CAF235}">
      <dgm:prSet/>
      <dgm:spPr/>
      <dgm:t>
        <a:bodyPr/>
        <a:lstStyle/>
        <a:p>
          <a:endParaRPr lang="cs-CZ"/>
        </a:p>
      </dgm:t>
    </dgm:pt>
    <dgm:pt modelId="{177384A2-58A2-405C-865C-1CD38C697AED}" type="sibTrans" cxnId="{30426F03-92DB-442F-AB41-061622CAF235}">
      <dgm:prSet/>
      <dgm:spPr/>
      <dgm:t>
        <a:bodyPr/>
        <a:lstStyle/>
        <a:p>
          <a:endParaRPr lang="cs-CZ"/>
        </a:p>
      </dgm:t>
    </dgm:pt>
    <dgm:pt modelId="{CDB24BFA-4486-4E36-BF99-E5D51A4D242E}">
      <dgm:prSet/>
      <dgm:spPr/>
      <dgm:t>
        <a:bodyPr/>
        <a:lstStyle/>
        <a:p>
          <a:r>
            <a:rPr lang="cs-CZ" b="0"/>
            <a:t>nezletilý pacient</a:t>
          </a:r>
          <a:endParaRPr lang="cs-CZ"/>
        </a:p>
      </dgm:t>
    </dgm:pt>
    <dgm:pt modelId="{A3DF787C-2004-40D2-9D4D-80AFD26906AD}" type="parTrans" cxnId="{F1E0E346-9D0C-4849-8E7E-B2E5822813C1}">
      <dgm:prSet/>
      <dgm:spPr/>
      <dgm:t>
        <a:bodyPr/>
        <a:lstStyle/>
        <a:p>
          <a:endParaRPr lang="cs-CZ"/>
        </a:p>
      </dgm:t>
    </dgm:pt>
    <dgm:pt modelId="{BF94983A-C993-4114-88FF-3CDECCDA8A43}" type="sibTrans" cxnId="{F1E0E346-9D0C-4849-8E7E-B2E5822813C1}">
      <dgm:prSet/>
      <dgm:spPr/>
      <dgm:t>
        <a:bodyPr/>
        <a:lstStyle/>
        <a:p>
          <a:endParaRPr lang="cs-CZ"/>
        </a:p>
      </dgm:t>
    </dgm:pt>
    <dgm:pt modelId="{3018506B-14AC-4A64-ADD3-430D0D95E056}">
      <dgm:prSet/>
      <dgm:spPr/>
      <dgm:t>
        <a:bodyPr/>
        <a:lstStyle/>
        <a:p>
          <a:r>
            <a:rPr lang="cs-CZ" b="0"/>
            <a:t>pacient jednající v duševní poruše</a:t>
          </a:r>
          <a:endParaRPr lang="cs-CZ"/>
        </a:p>
      </dgm:t>
    </dgm:pt>
    <dgm:pt modelId="{21344C46-B7F7-478B-8CA4-465188659A4C}" type="parTrans" cxnId="{64E54247-B633-4965-9784-B0431042308B}">
      <dgm:prSet/>
      <dgm:spPr/>
      <dgm:t>
        <a:bodyPr/>
        <a:lstStyle/>
        <a:p>
          <a:endParaRPr lang="cs-CZ"/>
        </a:p>
      </dgm:t>
    </dgm:pt>
    <dgm:pt modelId="{08238F4D-672E-4DDB-9081-FACE901098E6}" type="sibTrans" cxnId="{64E54247-B633-4965-9784-B0431042308B}">
      <dgm:prSet/>
      <dgm:spPr/>
      <dgm:t>
        <a:bodyPr/>
        <a:lstStyle/>
        <a:p>
          <a:endParaRPr lang="cs-CZ"/>
        </a:p>
      </dgm:t>
    </dgm:pt>
    <dgm:pt modelId="{F428794C-AA19-46BD-BCE9-9DD4396EDE55}" type="pres">
      <dgm:prSet presAssocID="{FF9DA015-3345-4826-89E6-CA318EE4B6A0}" presName="linear" presStyleCnt="0">
        <dgm:presLayoutVars>
          <dgm:animLvl val="lvl"/>
          <dgm:resizeHandles val="exact"/>
        </dgm:presLayoutVars>
      </dgm:prSet>
      <dgm:spPr/>
    </dgm:pt>
    <dgm:pt modelId="{8DCEF0EC-D291-435B-B3F6-8FDCF9109EA0}" type="pres">
      <dgm:prSet presAssocID="{60126AC4-CF96-4B36-95D8-EA0196B86F77}" presName="parentText" presStyleLbl="node1" presStyleIdx="0" presStyleCnt="4">
        <dgm:presLayoutVars>
          <dgm:chMax val="0"/>
          <dgm:bulletEnabled val="1"/>
        </dgm:presLayoutVars>
      </dgm:prSet>
      <dgm:spPr/>
    </dgm:pt>
    <dgm:pt modelId="{BE15B73D-1380-4113-A1C8-9C63EAA39DE6}" type="pres">
      <dgm:prSet presAssocID="{A6FC515B-AFA5-4674-985A-6B4630EF5617}" presName="spacer" presStyleCnt="0"/>
      <dgm:spPr/>
    </dgm:pt>
    <dgm:pt modelId="{A8C5E268-53DB-425A-937C-CB734E002FC5}" type="pres">
      <dgm:prSet presAssocID="{928F24FB-6007-4223-BF9C-052C35FCF3E6}" presName="parentText" presStyleLbl="node1" presStyleIdx="1" presStyleCnt="4">
        <dgm:presLayoutVars>
          <dgm:chMax val="0"/>
          <dgm:bulletEnabled val="1"/>
        </dgm:presLayoutVars>
      </dgm:prSet>
      <dgm:spPr/>
    </dgm:pt>
    <dgm:pt modelId="{7D84E5E2-B4F3-42B7-95DC-2636C323457E}" type="pres">
      <dgm:prSet presAssocID="{177384A2-58A2-405C-865C-1CD38C697AED}" presName="spacer" presStyleCnt="0"/>
      <dgm:spPr/>
    </dgm:pt>
    <dgm:pt modelId="{F55A11BC-529C-4B22-B106-1B3E746F6BB1}" type="pres">
      <dgm:prSet presAssocID="{CDB24BFA-4486-4E36-BF99-E5D51A4D242E}" presName="parentText" presStyleLbl="node1" presStyleIdx="2" presStyleCnt="4">
        <dgm:presLayoutVars>
          <dgm:chMax val="0"/>
          <dgm:bulletEnabled val="1"/>
        </dgm:presLayoutVars>
      </dgm:prSet>
      <dgm:spPr/>
    </dgm:pt>
    <dgm:pt modelId="{205198AD-593B-45D2-B034-DB17EDC7C512}" type="pres">
      <dgm:prSet presAssocID="{BF94983A-C993-4114-88FF-3CDECCDA8A43}" presName="spacer" presStyleCnt="0"/>
      <dgm:spPr/>
    </dgm:pt>
    <dgm:pt modelId="{435A5E7A-FD7A-4A03-B993-282F4C431AD1}" type="pres">
      <dgm:prSet presAssocID="{3018506B-14AC-4A64-ADD3-430D0D95E056}" presName="parentText" presStyleLbl="node1" presStyleIdx="3" presStyleCnt="4">
        <dgm:presLayoutVars>
          <dgm:chMax val="0"/>
          <dgm:bulletEnabled val="1"/>
        </dgm:presLayoutVars>
      </dgm:prSet>
      <dgm:spPr/>
    </dgm:pt>
  </dgm:ptLst>
  <dgm:cxnLst>
    <dgm:cxn modelId="{30426F03-92DB-442F-AB41-061622CAF235}" srcId="{FF9DA015-3345-4826-89E6-CA318EE4B6A0}" destId="{928F24FB-6007-4223-BF9C-052C35FCF3E6}" srcOrd="1" destOrd="0" parTransId="{6EB854A7-26A8-4F7D-9285-D3CD6F5DF6AB}" sibTransId="{177384A2-58A2-405C-865C-1CD38C697AED}"/>
    <dgm:cxn modelId="{C97A940F-3DF6-48BE-A335-5219E440F7C1}" type="presOf" srcId="{928F24FB-6007-4223-BF9C-052C35FCF3E6}" destId="{A8C5E268-53DB-425A-937C-CB734E002FC5}" srcOrd="0" destOrd="0" presId="urn:microsoft.com/office/officeart/2005/8/layout/vList2"/>
    <dgm:cxn modelId="{D5D80A1C-D8FA-4EB6-A4F8-A12BC829FC25}" type="presOf" srcId="{60126AC4-CF96-4B36-95D8-EA0196B86F77}" destId="{8DCEF0EC-D291-435B-B3F6-8FDCF9109EA0}" srcOrd="0" destOrd="0" presId="urn:microsoft.com/office/officeart/2005/8/layout/vList2"/>
    <dgm:cxn modelId="{F1E0E346-9D0C-4849-8E7E-B2E5822813C1}" srcId="{FF9DA015-3345-4826-89E6-CA318EE4B6A0}" destId="{CDB24BFA-4486-4E36-BF99-E5D51A4D242E}" srcOrd="2" destOrd="0" parTransId="{A3DF787C-2004-40D2-9D4D-80AFD26906AD}" sibTransId="{BF94983A-C993-4114-88FF-3CDECCDA8A43}"/>
    <dgm:cxn modelId="{64E54247-B633-4965-9784-B0431042308B}" srcId="{FF9DA015-3345-4826-89E6-CA318EE4B6A0}" destId="{3018506B-14AC-4A64-ADD3-430D0D95E056}" srcOrd="3" destOrd="0" parTransId="{21344C46-B7F7-478B-8CA4-465188659A4C}" sibTransId="{08238F4D-672E-4DDB-9081-FACE901098E6}"/>
    <dgm:cxn modelId="{576B41B6-7380-40AF-B6B6-A7531D19D277}" type="presOf" srcId="{FF9DA015-3345-4826-89E6-CA318EE4B6A0}" destId="{F428794C-AA19-46BD-BCE9-9DD4396EDE55}" srcOrd="0" destOrd="0" presId="urn:microsoft.com/office/officeart/2005/8/layout/vList2"/>
    <dgm:cxn modelId="{855B68BA-C82D-4AC0-AB89-A178C4AB6D43}" type="presOf" srcId="{CDB24BFA-4486-4E36-BF99-E5D51A4D242E}" destId="{F55A11BC-529C-4B22-B106-1B3E746F6BB1}" srcOrd="0" destOrd="0" presId="urn:microsoft.com/office/officeart/2005/8/layout/vList2"/>
    <dgm:cxn modelId="{93AC53CE-F7C2-406A-B5E9-AD310373F2C9}" type="presOf" srcId="{3018506B-14AC-4A64-ADD3-430D0D95E056}" destId="{435A5E7A-FD7A-4A03-B993-282F4C431AD1}" srcOrd="0" destOrd="0" presId="urn:microsoft.com/office/officeart/2005/8/layout/vList2"/>
    <dgm:cxn modelId="{DDDC0AEA-1C32-4D1C-8D08-ED8F76793CFF}" srcId="{FF9DA015-3345-4826-89E6-CA318EE4B6A0}" destId="{60126AC4-CF96-4B36-95D8-EA0196B86F77}" srcOrd="0" destOrd="0" parTransId="{52875D3C-A8BC-4496-8E8E-32D5B8853625}" sibTransId="{A6FC515B-AFA5-4674-985A-6B4630EF5617}"/>
    <dgm:cxn modelId="{5DF5B955-DAE6-4B29-BDA7-4F8C60DF7026}" type="presParOf" srcId="{F428794C-AA19-46BD-BCE9-9DD4396EDE55}" destId="{8DCEF0EC-D291-435B-B3F6-8FDCF9109EA0}" srcOrd="0" destOrd="0" presId="urn:microsoft.com/office/officeart/2005/8/layout/vList2"/>
    <dgm:cxn modelId="{2D61E4D4-1C17-4CBF-8604-E0C69321F621}" type="presParOf" srcId="{F428794C-AA19-46BD-BCE9-9DD4396EDE55}" destId="{BE15B73D-1380-4113-A1C8-9C63EAA39DE6}" srcOrd="1" destOrd="0" presId="urn:microsoft.com/office/officeart/2005/8/layout/vList2"/>
    <dgm:cxn modelId="{55FD9524-4A51-4834-BB89-2A8F9209A29F}" type="presParOf" srcId="{F428794C-AA19-46BD-BCE9-9DD4396EDE55}" destId="{A8C5E268-53DB-425A-937C-CB734E002FC5}" srcOrd="2" destOrd="0" presId="urn:microsoft.com/office/officeart/2005/8/layout/vList2"/>
    <dgm:cxn modelId="{F098761F-9FE5-4FC1-BE69-B5DFED59D980}" type="presParOf" srcId="{F428794C-AA19-46BD-BCE9-9DD4396EDE55}" destId="{7D84E5E2-B4F3-42B7-95DC-2636C323457E}" srcOrd="3" destOrd="0" presId="urn:microsoft.com/office/officeart/2005/8/layout/vList2"/>
    <dgm:cxn modelId="{C4530DAE-DD99-4B39-85D7-68C85F443E7F}" type="presParOf" srcId="{F428794C-AA19-46BD-BCE9-9DD4396EDE55}" destId="{F55A11BC-529C-4B22-B106-1B3E746F6BB1}" srcOrd="4" destOrd="0" presId="urn:microsoft.com/office/officeart/2005/8/layout/vList2"/>
    <dgm:cxn modelId="{5B107B1E-214C-472B-BB9C-474BD5D698DD}" type="presParOf" srcId="{F428794C-AA19-46BD-BCE9-9DD4396EDE55}" destId="{205198AD-593B-45D2-B034-DB17EDC7C512}" srcOrd="5" destOrd="0" presId="urn:microsoft.com/office/officeart/2005/8/layout/vList2"/>
    <dgm:cxn modelId="{7459C34E-6486-4FB6-95FC-A39DF2C34EE6}" type="presParOf" srcId="{F428794C-AA19-46BD-BCE9-9DD4396EDE55}" destId="{435A5E7A-FD7A-4A03-B993-282F4C431AD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608E3F4-F709-49E2-8FFA-F6ACACD36C6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E8539430-CFD6-4902-A9FE-0F23FD8B96C1}">
      <dgm:prSet/>
      <dgm:spPr/>
      <dgm:t>
        <a:bodyPr/>
        <a:lstStyle/>
        <a:p>
          <a:pPr rtl="0"/>
          <a:r>
            <a:rPr lang="cs-CZ" dirty="0"/>
            <a:t>§ 93 OZ Zákonný zástupce může udělit souhlas k zásahu do integrity zastoupeného,</a:t>
          </a:r>
        </a:p>
      </dgm:t>
    </dgm:pt>
    <dgm:pt modelId="{DCE172DE-4F1D-43DA-B9D8-C64F2A3691A3}" type="parTrans" cxnId="{15F73DE6-A4CE-4EAD-88F4-88F33C11DFDC}">
      <dgm:prSet/>
      <dgm:spPr/>
      <dgm:t>
        <a:bodyPr/>
        <a:lstStyle/>
        <a:p>
          <a:endParaRPr lang="cs-CZ"/>
        </a:p>
      </dgm:t>
    </dgm:pt>
    <dgm:pt modelId="{0725C84F-1278-4270-B6FD-057712DEFB88}" type="sibTrans" cxnId="{15F73DE6-A4CE-4EAD-88F4-88F33C11DFDC}">
      <dgm:prSet/>
      <dgm:spPr/>
      <dgm:t>
        <a:bodyPr/>
        <a:lstStyle/>
        <a:p>
          <a:endParaRPr lang="cs-CZ"/>
        </a:p>
      </dgm:t>
    </dgm:pt>
    <dgm:pt modelId="{773CE3FA-1110-4755-95F1-E077AB3A2A47}">
      <dgm:prSet/>
      <dgm:spPr/>
      <dgm:t>
        <a:bodyPr/>
        <a:lstStyle/>
        <a:p>
          <a:pPr rtl="0"/>
          <a:r>
            <a:rPr lang="cs-CZ" dirty="0"/>
            <a:t>Podá se vysvětlení i tomu, kdo má být zákroku podroben</a:t>
          </a:r>
        </a:p>
      </dgm:t>
    </dgm:pt>
    <dgm:pt modelId="{AE986D33-0CF4-464F-A5FB-CD0CF6EBAF90}" type="parTrans" cxnId="{E21F4C8B-A0BE-41AF-B9E8-3ABBF9522BF0}">
      <dgm:prSet/>
      <dgm:spPr/>
      <dgm:t>
        <a:bodyPr/>
        <a:lstStyle/>
        <a:p>
          <a:endParaRPr lang="cs-CZ"/>
        </a:p>
      </dgm:t>
    </dgm:pt>
    <dgm:pt modelId="{8D6988DA-AA3B-48BA-AB03-0E43E6BB65C3}" type="sibTrans" cxnId="{E21F4C8B-A0BE-41AF-B9E8-3ABBF9522BF0}">
      <dgm:prSet/>
      <dgm:spPr/>
      <dgm:t>
        <a:bodyPr/>
        <a:lstStyle/>
        <a:p>
          <a:endParaRPr lang="cs-CZ"/>
        </a:p>
      </dgm:t>
    </dgm:pt>
    <dgm:pt modelId="{54401106-F1A0-4DE3-B1EC-09316B33283D}">
      <dgm:prSet/>
      <dgm:spPr/>
      <dgm:t>
        <a:bodyPr/>
        <a:lstStyle/>
        <a:p>
          <a:pPr rtl="0"/>
          <a:r>
            <a:rPr lang="cs-CZ"/>
            <a:t>způsobem přiměřeným schopnosti dotčeného vysvětlení pochopit.</a:t>
          </a:r>
        </a:p>
      </dgm:t>
    </dgm:pt>
    <dgm:pt modelId="{E4D10ABE-DF84-4CDF-88A1-9D008C4BDFAF}" type="parTrans" cxnId="{44DE7EA1-B426-4F6F-BA97-FDF235B99BC7}">
      <dgm:prSet/>
      <dgm:spPr/>
      <dgm:t>
        <a:bodyPr/>
        <a:lstStyle/>
        <a:p>
          <a:endParaRPr lang="cs-CZ"/>
        </a:p>
      </dgm:t>
    </dgm:pt>
    <dgm:pt modelId="{AD188F72-4927-475B-B54E-DDEC00F3063B}" type="sibTrans" cxnId="{44DE7EA1-B426-4F6F-BA97-FDF235B99BC7}">
      <dgm:prSet/>
      <dgm:spPr/>
      <dgm:t>
        <a:bodyPr/>
        <a:lstStyle/>
        <a:p>
          <a:endParaRPr lang="cs-CZ"/>
        </a:p>
      </dgm:t>
    </dgm:pt>
    <dgm:pt modelId="{E5EFE552-C30C-49BA-8B15-0EC27A59E724}">
      <dgm:prSet/>
      <dgm:spPr/>
      <dgm:t>
        <a:bodyPr/>
        <a:lstStyle/>
        <a:p>
          <a:pPr rtl="0"/>
          <a:r>
            <a:rPr lang="cs-CZ"/>
            <a:t>Nezletilý, může v obvyklých záležitostech udělit souhlas k zákroku na svém těle také sám, </a:t>
          </a:r>
        </a:p>
      </dgm:t>
    </dgm:pt>
    <dgm:pt modelId="{EE477797-206C-4A0B-978D-0354FF391CA6}" type="parTrans" cxnId="{82DD8D34-57E4-43E3-B930-D420830D37CA}">
      <dgm:prSet/>
      <dgm:spPr/>
      <dgm:t>
        <a:bodyPr/>
        <a:lstStyle/>
        <a:p>
          <a:endParaRPr lang="cs-CZ"/>
        </a:p>
      </dgm:t>
    </dgm:pt>
    <dgm:pt modelId="{4DB112BA-6270-432F-84D2-DB810488C10F}" type="sibTrans" cxnId="{82DD8D34-57E4-43E3-B930-D420830D37CA}">
      <dgm:prSet/>
      <dgm:spPr/>
      <dgm:t>
        <a:bodyPr/>
        <a:lstStyle/>
        <a:p>
          <a:endParaRPr lang="cs-CZ"/>
        </a:p>
      </dgm:t>
    </dgm:pt>
    <dgm:pt modelId="{718E7EDE-D089-46AA-8DEE-9F0445E2C4BB}">
      <dgm:prSet/>
      <dgm:spPr/>
      <dgm:t>
        <a:bodyPr/>
        <a:lstStyle/>
        <a:p>
          <a:pPr rtl="0"/>
          <a:r>
            <a:rPr lang="cs-CZ"/>
            <a:t>je-li to přiměřené rozumové a volní vyspělosti nezletilých jeho věku </a:t>
          </a:r>
        </a:p>
      </dgm:t>
    </dgm:pt>
    <dgm:pt modelId="{78D9BFCA-F6BD-4A5E-9BAC-6C5BE5F683D1}" type="parTrans" cxnId="{52E80748-F609-4BF7-A492-378107FEE4C6}">
      <dgm:prSet/>
      <dgm:spPr/>
      <dgm:t>
        <a:bodyPr/>
        <a:lstStyle/>
        <a:p>
          <a:endParaRPr lang="cs-CZ"/>
        </a:p>
      </dgm:t>
    </dgm:pt>
    <dgm:pt modelId="{D73B7F63-3E1F-4DF3-ACC6-74C28A657BE7}" type="sibTrans" cxnId="{52E80748-F609-4BF7-A492-378107FEE4C6}">
      <dgm:prSet/>
      <dgm:spPr/>
      <dgm:t>
        <a:bodyPr/>
        <a:lstStyle/>
        <a:p>
          <a:endParaRPr lang="cs-CZ"/>
        </a:p>
      </dgm:t>
    </dgm:pt>
    <dgm:pt modelId="{B5F2156E-C07A-4A4F-81AD-CB1B266DF60C}">
      <dgm:prSet/>
      <dgm:spPr/>
      <dgm:t>
        <a:bodyPr/>
        <a:lstStyle/>
        <a:p>
          <a:pPr rtl="0"/>
          <a:r>
            <a:rPr lang="cs-CZ"/>
            <a:t>Jedná-li se o zákrok nezanechávající trvalé nebo závažné následky.</a:t>
          </a:r>
        </a:p>
      </dgm:t>
    </dgm:pt>
    <dgm:pt modelId="{956A93E2-8DCD-4C57-A29A-C12829142D67}" type="parTrans" cxnId="{041D90A4-690E-429E-8CAC-A33D37F8F53C}">
      <dgm:prSet/>
      <dgm:spPr/>
      <dgm:t>
        <a:bodyPr/>
        <a:lstStyle/>
        <a:p>
          <a:endParaRPr lang="cs-CZ"/>
        </a:p>
      </dgm:t>
    </dgm:pt>
    <dgm:pt modelId="{5A6F4D0B-2850-4DDF-AE2A-D59A985F07AD}" type="sibTrans" cxnId="{041D90A4-690E-429E-8CAC-A33D37F8F53C}">
      <dgm:prSet/>
      <dgm:spPr/>
      <dgm:t>
        <a:bodyPr/>
        <a:lstStyle/>
        <a:p>
          <a:endParaRPr lang="cs-CZ"/>
        </a:p>
      </dgm:t>
    </dgm:pt>
    <dgm:pt modelId="{EA5B9834-B535-4314-A9C2-62AA5B6EB398}">
      <dgm:prSet/>
      <dgm:spPr/>
      <dgm:t>
        <a:bodyPr/>
        <a:lstStyle/>
        <a:p>
          <a:pPr rtl="0"/>
          <a:r>
            <a:rPr lang="cs-CZ"/>
            <a:t>Analogicky u nesvéprávného</a:t>
          </a:r>
        </a:p>
      </dgm:t>
    </dgm:pt>
    <dgm:pt modelId="{11CD3B48-CBD9-48FD-A936-93C927768386}" type="parTrans" cxnId="{32629146-BC5A-483C-A59C-586F87BA7789}">
      <dgm:prSet/>
      <dgm:spPr/>
      <dgm:t>
        <a:bodyPr/>
        <a:lstStyle/>
        <a:p>
          <a:endParaRPr lang="cs-CZ"/>
        </a:p>
      </dgm:t>
    </dgm:pt>
    <dgm:pt modelId="{CA687B28-185A-48D7-89A6-AE89EFD91B76}" type="sibTrans" cxnId="{32629146-BC5A-483C-A59C-586F87BA7789}">
      <dgm:prSet/>
      <dgm:spPr/>
      <dgm:t>
        <a:bodyPr/>
        <a:lstStyle/>
        <a:p>
          <a:endParaRPr lang="cs-CZ"/>
        </a:p>
      </dgm:t>
    </dgm:pt>
    <dgm:pt modelId="{605E17A3-8B0E-46EE-B3D3-5F2CA06E1E19}" type="pres">
      <dgm:prSet presAssocID="{6608E3F4-F709-49E2-8FFA-F6ACACD36C63}" presName="linear" presStyleCnt="0">
        <dgm:presLayoutVars>
          <dgm:dir/>
          <dgm:animLvl val="lvl"/>
          <dgm:resizeHandles val="exact"/>
        </dgm:presLayoutVars>
      </dgm:prSet>
      <dgm:spPr/>
    </dgm:pt>
    <dgm:pt modelId="{74DD4516-9707-41E8-8513-50F98ED48324}" type="pres">
      <dgm:prSet presAssocID="{E8539430-CFD6-4902-A9FE-0F23FD8B96C1}" presName="parentLin" presStyleCnt="0"/>
      <dgm:spPr/>
    </dgm:pt>
    <dgm:pt modelId="{4A00962A-FC3D-4AF0-AC0B-8772D9835D82}" type="pres">
      <dgm:prSet presAssocID="{E8539430-CFD6-4902-A9FE-0F23FD8B96C1}" presName="parentLeftMargin" presStyleLbl="node1" presStyleIdx="0" presStyleCnt="2"/>
      <dgm:spPr/>
    </dgm:pt>
    <dgm:pt modelId="{940E6027-F1C4-4326-9DDE-26B9191EDC15}" type="pres">
      <dgm:prSet presAssocID="{E8539430-CFD6-4902-A9FE-0F23FD8B96C1}" presName="parentText" presStyleLbl="node1" presStyleIdx="0" presStyleCnt="2">
        <dgm:presLayoutVars>
          <dgm:chMax val="0"/>
          <dgm:bulletEnabled val="1"/>
        </dgm:presLayoutVars>
      </dgm:prSet>
      <dgm:spPr/>
    </dgm:pt>
    <dgm:pt modelId="{DAD7B78A-3E70-419A-8C93-B9D496FEB523}" type="pres">
      <dgm:prSet presAssocID="{E8539430-CFD6-4902-A9FE-0F23FD8B96C1}" presName="negativeSpace" presStyleCnt="0"/>
      <dgm:spPr/>
    </dgm:pt>
    <dgm:pt modelId="{95137E21-BA44-45B2-85AA-28B758240CD0}" type="pres">
      <dgm:prSet presAssocID="{E8539430-CFD6-4902-A9FE-0F23FD8B96C1}" presName="childText" presStyleLbl="conFgAcc1" presStyleIdx="0" presStyleCnt="2">
        <dgm:presLayoutVars>
          <dgm:bulletEnabled val="1"/>
        </dgm:presLayoutVars>
      </dgm:prSet>
      <dgm:spPr/>
    </dgm:pt>
    <dgm:pt modelId="{94F147F0-B6F7-44D9-A1E6-0D4952C6F62F}" type="pres">
      <dgm:prSet presAssocID="{0725C84F-1278-4270-B6FD-057712DEFB88}" presName="spaceBetweenRectangles" presStyleCnt="0"/>
      <dgm:spPr/>
    </dgm:pt>
    <dgm:pt modelId="{7B873100-964F-4335-BB64-444D44901410}" type="pres">
      <dgm:prSet presAssocID="{E5EFE552-C30C-49BA-8B15-0EC27A59E724}" presName="parentLin" presStyleCnt="0"/>
      <dgm:spPr/>
    </dgm:pt>
    <dgm:pt modelId="{F89FEA35-5876-4B4D-8E74-DC686A348F12}" type="pres">
      <dgm:prSet presAssocID="{E5EFE552-C30C-49BA-8B15-0EC27A59E724}" presName="parentLeftMargin" presStyleLbl="node1" presStyleIdx="0" presStyleCnt="2"/>
      <dgm:spPr/>
    </dgm:pt>
    <dgm:pt modelId="{44EB49EB-0D39-4778-BA1A-7249EC0077B9}" type="pres">
      <dgm:prSet presAssocID="{E5EFE552-C30C-49BA-8B15-0EC27A59E724}" presName="parentText" presStyleLbl="node1" presStyleIdx="1" presStyleCnt="2">
        <dgm:presLayoutVars>
          <dgm:chMax val="0"/>
          <dgm:bulletEnabled val="1"/>
        </dgm:presLayoutVars>
      </dgm:prSet>
      <dgm:spPr/>
    </dgm:pt>
    <dgm:pt modelId="{3586AD48-986E-4CEE-B28E-98ED609B6C5B}" type="pres">
      <dgm:prSet presAssocID="{E5EFE552-C30C-49BA-8B15-0EC27A59E724}" presName="negativeSpace" presStyleCnt="0"/>
      <dgm:spPr/>
    </dgm:pt>
    <dgm:pt modelId="{EF4AD854-4A11-46CA-948A-6F0B420C3B49}" type="pres">
      <dgm:prSet presAssocID="{E5EFE552-C30C-49BA-8B15-0EC27A59E724}" presName="childText" presStyleLbl="conFgAcc1" presStyleIdx="1" presStyleCnt="2">
        <dgm:presLayoutVars>
          <dgm:bulletEnabled val="1"/>
        </dgm:presLayoutVars>
      </dgm:prSet>
      <dgm:spPr/>
    </dgm:pt>
  </dgm:ptLst>
  <dgm:cxnLst>
    <dgm:cxn modelId="{82DD8D34-57E4-43E3-B930-D420830D37CA}" srcId="{6608E3F4-F709-49E2-8FFA-F6ACACD36C63}" destId="{E5EFE552-C30C-49BA-8B15-0EC27A59E724}" srcOrd="1" destOrd="0" parTransId="{EE477797-206C-4A0B-978D-0354FF391CA6}" sibTransId="{4DB112BA-6270-432F-84D2-DB810488C10F}"/>
    <dgm:cxn modelId="{ADB2403A-E36C-4273-9253-542E543F631B}" type="presOf" srcId="{E8539430-CFD6-4902-A9FE-0F23FD8B96C1}" destId="{940E6027-F1C4-4326-9DDE-26B9191EDC15}" srcOrd="1" destOrd="0" presId="urn:microsoft.com/office/officeart/2005/8/layout/list1"/>
    <dgm:cxn modelId="{38686465-25FB-45C8-8EDC-84B1E68F40DF}" type="presOf" srcId="{E5EFE552-C30C-49BA-8B15-0EC27A59E724}" destId="{44EB49EB-0D39-4778-BA1A-7249EC0077B9}" srcOrd="1" destOrd="0" presId="urn:microsoft.com/office/officeart/2005/8/layout/list1"/>
    <dgm:cxn modelId="{32629146-BC5A-483C-A59C-586F87BA7789}" srcId="{E5EFE552-C30C-49BA-8B15-0EC27A59E724}" destId="{EA5B9834-B535-4314-A9C2-62AA5B6EB398}" srcOrd="2" destOrd="0" parTransId="{11CD3B48-CBD9-48FD-A936-93C927768386}" sibTransId="{CA687B28-185A-48D7-89A6-AE89EFD91B76}"/>
    <dgm:cxn modelId="{52E80748-F609-4BF7-A492-378107FEE4C6}" srcId="{E5EFE552-C30C-49BA-8B15-0EC27A59E724}" destId="{718E7EDE-D089-46AA-8DEE-9F0445E2C4BB}" srcOrd="0" destOrd="0" parTransId="{78D9BFCA-F6BD-4A5E-9BAC-6C5BE5F683D1}" sibTransId="{D73B7F63-3E1F-4DF3-ACC6-74C28A657BE7}"/>
    <dgm:cxn modelId="{C10CCA6C-06F3-4E3A-99B3-5909BBA48279}" type="presOf" srcId="{EA5B9834-B535-4314-A9C2-62AA5B6EB398}" destId="{EF4AD854-4A11-46CA-948A-6F0B420C3B49}" srcOrd="0" destOrd="2" presId="urn:microsoft.com/office/officeart/2005/8/layout/list1"/>
    <dgm:cxn modelId="{CCC7FB70-7E73-4039-9B9D-B4BE5CF1A152}" type="presOf" srcId="{773CE3FA-1110-4755-95F1-E077AB3A2A47}" destId="{95137E21-BA44-45B2-85AA-28B758240CD0}" srcOrd="0" destOrd="0" presId="urn:microsoft.com/office/officeart/2005/8/layout/list1"/>
    <dgm:cxn modelId="{E21F4C8B-A0BE-41AF-B9E8-3ABBF9522BF0}" srcId="{E8539430-CFD6-4902-A9FE-0F23FD8B96C1}" destId="{773CE3FA-1110-4755-95F1-E077AB3A2A47}" srcOrd="0" destOrd="0" parTransId="{AE986D33-0CF4-464F-A5FB-CD0CF6EBAF90}" sibTransId="{8D6988DA-AA3B-48BA-AB03-0E43E6BB65C3}"/>
    <dgm:cxn modelId="{9D898D9F-673E-478D-A556-DDC4D9B3DFEF}" type="presOf" srcId="{E5EFE552-C30C-49BA-8B15-0EC27A59E724}" destId="{F89FEA35-5876-4B4D-8E74-DC686A348F12}" srcOrd="0" destOrd="0" presId="urn:microsoft.com/office/officeart/2005/8/layout/list1"/>
    <dgm:cxn modelId="{44DE7EA1-B426-4F6F-BA97-FDF235B99BC7}" srcId="{E8539430-CFD6-4902-A9FE-0F23FD8B96C1}" destId="{54401106-F1A0-4DE3-B1EC-09316B33283D}" srcOrd="1" destOrd="0" parTransId="{E4D10ABE-DF84-4CDF-88A1-9D008C4BDFAF}" sibTransId="{AD188F72-4927-475B-B54E-DDEC00F3063B}"/>
    <dgm:cxn modelId="{041D90A4-690E-429E-8CAC-A33D37F8F53C}" srcId="{E5EFE552-C30C-49BA-8B15-0EC27A59E724}" destId="{B5F2156E-C07A-4A4F-81AD-CB1B266DF60C}" srcOrd="1" destOrd="0" parTransId="{956A93E2-8DCD-4C57-A29A-C12829142D67}" sibTransId="{5A6F4D0B-2850-4DDF-AE2A-D59A985F07AD}"/>
    <dgm:cxn modelId="{605632C7-DCED-4CB6-8AEA-DC9CCC9CDCB4}" type="presOf" srcId="{54401106-F1A0-4DE3-B1EC-09316B33283D}" destId="{95137E21-BA44-45B2-85AA-28B758240CD0}" srcOrd="0" destOrd="1" presId="urn:microsoft.com/office/officeart/2005/8/layout/list1"/>
    <dgm:cxn modelId="{4B43A3D4-833A-4F6E-851E-B582F54C3E66}" type="presOf" srcId="{6608E3F4-F709-49E2-8FFA-F6ACACD36C63}" destId="{605E17A3-8B0E-46EE-B3D3-5F2CA06E1E19}" srcOrd="0" destOrd="0" presId="urn:microsoft.com/office/officeart/2005/8/layout/list1"/>
    <dgm:cxn modelId="{40E587D8-9992-486D-B157-B4D8735365C4}" type="presOf" srcId="{718E7EDE-D089-46AA-8DEE-9F0445E2C4BB}" destId="{EF4AD854-4A11-46CA-948A-6F0B420C3B49}" srcOrd="0" destOrd="0" presId="urn:microsoft.com/office/officeart/2005/8/layout/list1"/>
    <dgm:cxn modelId="{A1C458E3-7CAC-4D0A-813C-338305173A5A}" type="presOf" srcId="{B5F2156E-C07A-4A4F-81AD-CB1B266DF60C}" destId="{EF4AD854-4A11-46CA-948A-6F0B420C3B49}" srcOrd="0" destOrd="1" presId="urn:microsoft.com/office/officeart/2005/8/layout/list1"/>
    <dgm:cxn modelId="{E29C26E4-A6B4-41CE-9C50-67D24CFC49E2}" type="presOf" srcId="{E8539430-CFD6-4902-A9FE-0F23FD8B96C1}" destId="{4A00962A-FC3D-4AF0-AC0B-8772D9835D82}" srcOrd="0" destOrd="0" presId="urn:microsoft.com/office/officeart/2005/8/layout/list1"/>
    <dgm:cxn modelId="{15F73DE6-A4CE-4EAD-88F4-88F33C11DFDC}" srcId="{6608E3F4-F709-49E2-8FFA-F6ACACD36C63}" destId="{E8539430-CFD6-4902-A9FE-0F23FD8B96C1}" srcOrd="0" destOrd="0" parTransId="{DCE172DE-4F1D-43DA-B9D8-C64F2A3691A3}" sibTransId="{0725C84F-1278-4270-B6FD-057712DEFB88}"/>
    <dgm:cxn modelId="{54899B27-BBC8-4D2F-9441-3D81F11EEA5B}" type="presParOf" srcId="{605E17A3-8B0E-46EE-B3D3-5F2CA06E1E19}" destId="{74DD4516-9707-41E8-8513-50F98ED48324}" srcOrd="0" destOrd="0" presId="urn:microsoft.com/office/officeart/2005/8/layout/list1"/>
    <dgm:cxn modelId="{6C41F190-FBE8-4201-A24B-307A1EC43A9D}" type="presParOf" srcId="{74DD4516-9707-41E8-8513-50F98ED48324}" destId="{4A00962A-FC3D-4AF0-AC0B-8772D9835D82}" srcOrd="0" destOrd="0" presId="urn:microsoft.com/office/officeart/2005/8/layout/list1"/>
    <dgm:cxn modelId="{668A9000-4912-452D-9566-52E0CF656C7A}" type="presParOf" srcId="{74DD4516-9707-41E8-8513-50F98ED48324}" destId="{940E6027-F1C4-4326-9DDE-26B9191EDC15}" srcOrd="1" destOrd="0" presId="urn:microsoft.com/office/officeart/2005/8/layout/list1"/>
    <dgm:cxn modelId="{E862E815-E1DD-427B-870C-6972F29601AB}" type="presParOf" srcId="{605E17A3-8B0E-46EE-B3D3-5F2CA06E1E19}" destId="{DAD7B78A-3E70-419A-8C93-B9D496FEB523}" srcOrd="1" destOrd="0" presId="urn:microsoft.com/office/officeart/2005/8/layout/list1"/>
    <dgm:cxn modelId="{F806D18E-1F04-4276-B661-ED9B09083DCE}" type="presParOf" srcId="{605E17A3-8B0E-46EE-B3D3-5F2CA06E1E19}" destId="{95137E21-BA44-45B2-85AA-28B758240CD0}" srcOrd="2" destOrd="0" presId="urn:microsoft.com/office/officeart/2005/8/layout/list1"/>
    <dgm:cxn modelId="{6F6D7676-7589-4AC0-BF85-AACF2BF34100}" type="presParOf" srcId="{605E17A3-8B0E-46EE-B3D3-5F2CA06E1E19}" destId="{94F147F0-B6F7-44D9-A1E6-0D4952C6F62F}" srcOrd="3" destOrd="0" presId="urn:microsoft.com/office/officeart/2005/8/layout/list1"/>
    <dgm:cxn modelId="{3E8FB35D-9A92-4A73-9B38-5D91E67F9B1B}" type="presParOf" srcId="{605E17A3-8B0E-46EE-B3D3-5F2CA06E1E19}" destId="{7B873100-964F-4335-BB64-444D44901410}" srcOrd="4" destOrd="0" presId="urn:microsoft.com/office/officeart/2005/8/layout/list1"/>
    <dgm:cxn modelId="{22AD0A3C-C532-4C3C-B08B-68251481CD98}" type="presParOf" srcId="{7B873100-964F-4335-BB64-444D44901410}" destId="{F89FEA35-5876-4B4D-8E74-DC686A348F12}" srcOrd="0" destOrd="0" presId="urn:microsoft.com/office/officeart/2005/8/layout/list1"/>
    <dgm:cxn modelId="{0E12201C-57A9-4F95-ADA2-894063E4766A}" type="presParOf" srcId="{7B873100-964F-4335-BB64-444D44901410}" destId="{44EB49EB-0D39-4778-BA1A-7249EC0077B9}" srcOrd="1" destOrd="0" presId="urn:microsoft.com/office/officeart/2005/8/layout/list1"/>
    <dgm:cxn modelId="{4C65AFC6-6FC5-4418-8C1D-4B8141BAB38C}" type="presParOf" srcId="{605E17A3-8B0E-46EE-B3D3-5F2CA06E1E19}" destId="{3586AD48-986E-4CEE-B28E-98ED609B6C5B}" srcOrd="5" destOrd="0" presId="urn:microsoft.com/office/officeart/2005/8/layout/list1"/>
    <dgm:cxn modelId="{538864BD-2FCF-4A8C-8265-AC6FF9FF8BE8}" type="presParOf" srcId="{605E17A3-8B0E-46EE-B3D3-5F2CA06E1E19}" destId="{EF4AD854-4A11-46CA-948A-6F0B420C3B4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6E8AB32-3B3D-4508-BC67-5E9BF090395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20228CE5-AC95-483B-9F52-CD39F26835F1}">
      <dgm:prSet/>
      <dgm:spPr/>
      <dgm:t>
        <a:bodyPr/>
        <a:lstStyle/>
        <a:p>
          <a:r>
            <a:rPr lang="cs-CZ" b="0"/>
            <a:t>Stanoví soud</a:t>
          </a:r>
          <a:endParaRPr lang="cs-CZ"/>
        </a:p>
      </dgm:t>
    </dgm:pt>
    <dgm:pt modelId="{163E7FAC-2326-460F-9505-6B5224783647}" type="parTrans" cxnId="{3363D959-36A3-4ACC-8413-6C983428317F}">
      <dgm:prSet/>
      <dgm:spPr/>
      <dgm:t>
        <a:bodyPr/>
        <a:lstStyle/>
        <a:p>
          <a:endParaRPr lang="cs-CZ"/>
        </a:p>
      </dgm:t>
    </dgm:pt>
    <dgm:pt modelId="{63F328B0-EE55-46F4-9D1D-D3701302049B}" type="sibTrans" cxnId="{3363D959-36A3-4ACC-8413-6C983428317F}">
      <dgm:prSet/>
      <dgm:spPr/>
      <dgm:t>
        <a:bodyPr/>
        <a:lstStyle/>
        <a:p>
          <a:endParaRPr lang="cs-CZ"/>
        </a:p>
      </dgm:t>
    </dgm:pt>
    <dgm:pt modelId="{B62609E9-DCE1-4436-B6E7-03B4888DC769}">
      <dgm:prSet/>
      <dgm:spPr/>
      <dgm:t>
        <a:bodyPr/>
        <a:lstStyle/>
        <a:p>
          <a:r>
            <a:rPr lang="cs-CZ" b="0"/>
            <a:t>v rozsahu, v jakém člověk není pro duševní poruchu, která není jen přechodná, schopen právně jednat,</a:t>
          </a:r>
          <a:endParaRPr lang="cs-CZ"/>
        </a:p>
      </dgm:t>
    </dgm:pt>
    <dgm:pt modelId="{3BDA4EA3-6F24-4043-9C94-645A2536472F}" type="parTrans" cxnId="{A183E0B6-C6C6-44AF-B188-2497EE2844C2}">
      <dgm:prSet/>
      <dgm:spPr/>
      <dgm:t>
        <a:bodyPr/>
        <a:lstStyle/>
        <a:p>
          <a:endParaRPr lang="cs-CZ"/>
        </a:p>
      </dgm:t>
    </dgm:pt>
    <dgm:pt modelId="{B293A53A-5225-4797-AFEE-0439B54D974F}" type="sibTrans" cxnId="{A183E0B6-C6C6-44AF-B188-2497EE2844C2}">
      <dgm:prSet/>
      <dgm:spPr/>
      <dgm:t>
        <a:bodyPr/>
        <a:lstStyle/>
        <a:p>
          <a:endParaRPr lang="cs-CZ"/>
        </a:p>
      </dgm:t>
    </dgm:pt>
    <dgm:pt modelId="{BA7F812B-1040-48A8-9928-6D26310A991E}">
      <dgm:prSet/>
      <dgm:spPr/>
      <dgm:t>
        <a:bodyPr/>
        <a:lstStyle/>
        <a:p>
          <a:r>
            <a:rPr lang="cs-CZ" b="0"/>
            <a:t>vymezí rozsah, v jakém způsobilost člověka samostatně právně jednat omezil.</a:t>
          </a:r>
          <a:endParaRPr lang="cs-CZ"/>
        </a:p>
      </dgm:t>
    </dgm:pt>
    <dgm:pt modelId="{D0B4848F-8216-40FE-8A69-11866C75BCCA}" type="parTrans" cxnId="{155D57D5-97D5-4556-B2CB-B05D8D504814}">
      <dgm:prSet/>
      <dgm:spPr/>
      <dgm:t>
        <a:bodyPr/>
        <a:lstStyle/>
        <a:p>
          <a:endParaRPr lang="cs-CZ"/>
        </a:p>
      </dgm:t>
    </dgm:pt>
    <dgm:pt modelId="{556A30D2-87DE-4D7B-AC54-32F1C69F4E81}" type="sibTrans" cxnId="{155D57D5-97D5-4556-B2CB-B05D8D504814}">
      <dgm:prSet/>
      <dgm:spPr/>
      <dgm:t>
        <a:bodyPr/>
        <a:lstStyle/>
        <a:p>
          <a:endParaRPr lang="cs-CZ"/>
        </a:p>
      </dgm:t>
    </dgm:pt>
    <dgm:pt modelId="{D3FCDA5C-0EBE-49AF-AF6C-FDF5EC484684}">
      <dgm:prSet/>
      <dgm:spPr/>
      <dgm:t>
        <a:bodyPr/>
        <a:lstStyle/>
        <a:p>
          <a:r>
            <a:rPr lang="cs-CZ" b="0"/>
            <a:t>Změní-li se okolnosti, soud své rozhodnutí bezodkladně změní nebo zruší, a to i bez návrhu</a:t>
          </a:r>
          <a:endParaRPr lang="cs-CZ"/>
        </a:p>
      </dgm:t>
    </dgm:pt>
    <dgm:pt modelId="{F2BCFFED-EAE4-4B22-B917-2C4792D66204}" type="parTrans" cxnId="{273AEC55-034C-4455-8600-7A701BEA757D}">
      <dgm:prSet/>
      <dgm:spPr/>
      <dgm:t>
        <a:bodyPr/>
        <a:lstStyle/>
        <a:p>
          <a:endParaRPr lang="cs-CZ"/>
        </a:p>
      </dgm:t>
    </dgm:pt>
    <dgm:pt modelId="{1F01F5C0-1282-40E5-83EF-38132038853D}" type="sibTrans" cxnId="{273AEC55-034C-4455-8600-7A701BEA757D}">
      <dgm:prSet/>
      <dgm:spPr/>
      <dgm:t>
        <a:bodyPr/>
        <a:lstStyle/>
        <a:p>
          <a:endParaRPr lang="cs-CZ"/>
        </a:p>
      </dgm:t>
    </dgm:pt>
    <dgm:pt modelId="{1A6A82A3-D61A-4B80-8D16-0C6F096F268D}" type="pres">
      <dgm:prSet presAssocID="{96E8AB32-3B3D-4508-BC67-5E9BF0903954}" presName="linear" presStyleCnt="0">
        <dgm:presLayoutVars>
          <dgm:animLvl val="lvl"/>
          <dgm:resizeHandles val="exact"/>
        </dgm:presLayoutVars>
      </dgm:prSet>
      <dgm:spPr/>
    </dgm:pt>
    <dgm:pt modelId="{52C42064-729C-4F5B-96FE-1AEBB548423D}" type="pres">
      <dgm:prSet presAssocID="{20228CE5-AC95-483B-9F52-CD39F26835F1}" presName="parentText" presStyleLbl="node1" presStyleIdx="0" presStyleCnt="1">
        <dgm:presLayoutVars>
          <dgm:chMax val="0"/>
          <dgm:bulletEnabled val="1"/>
        </dgm:presLayoutVars>
      </dgm:prSet>
      <dgm:spPr/>
    </dgm:pt>
    <dgm:pt modelId="{F340F90D-E237-49B7-B6F9-4F0B6A164055}" type="pres">
      <dgm:prSet presAssocID="{20228CE5-AC95-483B-9F52-CD39F26835F1}" presName="childText" presStyleLbl="revTx" presStyleIdx="0" presStyleCnt="1">
        <dgm:presLayoutVars>
          <dgm:bulletEnabled val="1"/>
        </dgm:presLayoutVars>
      </dgm:prSet>
      <dgm:spPr/>
    </dgm:pt>
  </dgm:ptLst>
  <dgm:cxnLst>
    <dgm:cxn modelId="{CFA8793F-C64E-479C-BE88-83E8A5C31672}" type="presOf" srcId="{96E8AB32-3B3D-4508-BC67-5E9BF0903954}" destId="{1A6A82A3-D61A-4B80-8D16-0C6F096F268D}" srcOrd="0" destOrd="0" presId="urn:microsoft.com/office/officeart/2005/8/layout/vList2"/>
    <dgm:cxn modelId="{61056160-2162-41B8-BAA7-886CE2A225A9}" type="presOf" srcId="{B62609E9-DCE1-4436-B6E7-03B4888DC769}" destId="{F340F90D-E237-49B7-B6F9-4F0B6A164055}" srcOrd="0" destOrd="0" presId="urn:microsoft.com/office/officeart/2005/8/layout/vList2"/>
    <dgm:cxn modelId="{75C9C147-863E-4F9C-9672-8B4423B6B001}" type="presOf" srcId="{D3FCDA5C-0EBE-49AF-AF6C-FDF5EC484684}" destId="{F340F90D-E237-49B7-B6F9-4F0B6A164055}" srcOrd="0" destOrd="2" presId="urn:microsoft.com/office/officeart/2005/8/layout/vList2"/>
    <dgm:cxn modelId="{4C7DFD47-3E87-4C46-9901-04A3EB22D974}" type="presOf" srcId="{BA7F812B-1040-48A8-9928-6D26310A991E}" destId="{F340F90D-E237-49B7-B6F9-4F0B6A164055}" srcOrd="0" destOrd="1" presId="urn:microsoft.com/office/officeart/2005/8/layout/vList2"/>
    <dgm:cxn modelId="{273AEC55-034C-4455-8600-7A701BEA757D}" srcId="{20228CE5-AC95-483B-9F52-CD39F26835F1}" destId="{D3FCDA5C-0EBE-49AF-AF6C-FDF5EC484684}" srcOrd="2" destOrd="0" parTransId="{F2BCFFED-EAE4-4B22-B917-2C4792D66204}" sibTransId="{1F01F5C0-1282-40E5-83EF-38132038853D}"/>
    <dgm:cxn modelId="{3363D959-36A3-4ACC-8413-6C983428317F}" srcId="{96E8AB32-3B3D-4508-BC67-5E9BF0903954}" destId="{20228CE5-AC95-483B-9F52-CD39F26835F1}" srcOrd="0" destOrd="0" parTransId="{163E7FAC-2326-460F-9505-6B5224783647}" sibTransId="{63F328B0-EE55-46F4-9D1D-D3701302049B}"/>
    <dgm:cxn modelId="{3277009E-6A85-460F-8BDF-CC4CFFAA02E0}" type="presOf" srcId="{20228CE5-AC95-483B-9F52-CD39F26835F1}" destId="{52C42064-729C-4F5B-96FE-1AEBB548423D}" srcOrd="0" destOrd="0" presId="urn:microsoft.com/office/officeart/2005/8/layout/vList2"/>
    <dgm:cxn modelId="{A183E0B6-C6C6-44AF-B188-2497EE2844C2}" srcId="{20228CE5-AC95-483B-9F52-CD39F26835F1}" destId="{B62609E9-DCE1-4436-B6E7-03B4888DC769}" srcOrd="0" destOrd="0" parTransId="{3BDA4EA3-6F24-4043-9C94-645A2536472F}" sibTransId="{B293A53A-5225-4797-AFEE-0439B54D974F}"/>
    <dgm:cxn modelId="{155D57D5-97D5-4556-B2CB-B05D8D504814}" srcId="{20228CE5-AC95-483B-9F52-CD39F26835F1}" destId="{BA7F812B-1040-48A8-9928-6D26310A991E}" srcOrd="1" destOrd="0" parTransId="{D0B4848F-8216-40FE-8A69-11866C75BCCA}" sibTransId="{556A30D2-87DE-4D7B-AC54-32F1C69F4E81}"/>
    <dgm:cxn modelId="{FD6B5A44-3966-4B7D-8997-1F11F5E44E52}" type="presParOf" srcId="{1A6A82A3-D61A-4B80-8D16-0C6F096F268D}" destId="{52C42064-729C-4F5B-96FE-1AEBB548423D}" srcOrd="0" destOrd="0" presId="urn:microsoft.com/office/officeart/2005/8/layout/vList2"/>
    <dgm:cxn modelId="{F1151263-2457-4ACB-8D72-CF173196445A}" type="presParOf" srcId="{1A6A82A3-D61A-4B80-8D16-0C6F096F268D}" destId="{F340F90D-E237-49B7-B6F9-4F0B6A16405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94ABA3F-F919-461D-91E3-B17DF206563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6BBD02C-05AB-48BA-8A20-CD4CC258DF4B}">
      <dgm:prSet/>
      <dgm:spPr/>
      <dgm:t>
        <a:bodyPr/>
        <a:lstStyle/>
        <a:p>
          <a:r>
            <a:rPr lang="cs-CZ" b="0"/>
            <a:t>V rozhodnutí o omezení svéprávnosti jmenuje soud člověku opatrovníka. </a:t>
          </a:r>
          <a:endParaRPr lang="cs-CZ"/>
        </a:p>
      </dgm:t>
    </dgm:pt>
    <dgm:pt modelId="{5A0A489B-B10F-4401-966B-81877085732A}" type="parTrans" cxnId="{74A72279-72DF-47D1-8C95-76F3D5BA2ED7}">
      <dgm:prSet/>
      <dgm:spPr/>
      <dgm:t>
        <a:bodyPr/>
        <a:lstStyle/>
        <a:p>
          <a:endParaRPr lang="cs-CZ"/>
        </a:p>
      </dgm:t>
    </dgm:pt>
    <dgm:pt modelId="{249F37D8-DFCE-403D-8AC0-7FCCA4AE1B8F}" type="sibTrans" cxnId="{74A72279-72DF-47D1-8C95-76F3D5BA2ED7}">
      <dgm:prSet/>
      <dgm:spPr/>
      <dgm:t>
        <a:bodyPr/>
        <a:lstStyle/>
        <a:p>
          <a:endParaRPr lang="cs-CZ"/>
        </a:p>
      </dgm:t>
    </dgm:pt>
    <dgm:pt modelId="{7CBE508E-0A66-4AB1-B7E5-69D45EC32393}">
      <dgm:prSet/>
      <dgm:spPr/>
      <dgm:t>
        <a:bodyPr/>
        <a:lstStyle/>
        <a:p>
          <a:r>
            <a:rPr lang="cs-CZ" b="0"/>
            <a:t>Při výběru opatrovníka přihlédne soud k přáním opatrovance, k jeho potřebě i k podnětům osob opatrovanci blízkých, sledují-li jeho prospěch, </a:t>
          </a:r>
          <a:endParaRPr lang="cs-CZ"/>
        </a:p>
      </dgm:t>
    </dgm:pt>
    <dgm:pt modelId="{7E9346C6-B04C-4C67-B409-7B493FE2A934}" type="parTrans" cxnId="{B178F0AE-BA88-47AF-8F8F-0EE8B8D6483D}">
      <dgm:prSet/>
      <dgm:spPr/>
      <dgm:t>
        <a:bodyPr/>
        <a:lstStyle/>
        <a:p>
          <a:endParaRPr lang="cs-CZ"/>
        </a:p>
      </dgm:t>
    </dgm:pt>
    <dgm:pt modelId="{2FD74028-D083-4737-B788-03866FDD466B}" type="sibTrans" cxnId="{B178F0AE-BA88-47AF-8F8F-0EE8B8D6483D}">
      <dgm:prSet/>
      <dgm:spPr/>
      <dgm:t>
        <a:bodyPr/>
        <a:lstStyle/>
        <a:p>
          <a:endParaRPr lang="cs-CZ"/>
        </a:p>
      </dgm:t>
    </dgm:pt>
    <dgm:pt modelId="{5A612237-34CB-48DC-ADA9-884166E571E2}">
      <dgm:prSet/>
      <dgm:spPr/>
      <dgm:t>
        <a:bodyPr/>
        <a:lstStyle/>
        <a:p>
          <a:r>
            <a:rPr lang="cs-CZ" b="0"/>
            <a:t>Rozhodnutí o omezení svéprávnosti nezbavuje člověka práva samostatně právně jednat v běžných záležitostech každodenního života.</a:t>
          </a:r>
          <a:endParaRPr lang="cs-CZ"/>
        </a:p>
      </dgm:t>
    </dgm:pt>
    <dgm:pt modelId="{A5AF8EDF-5C8C-42E6-B69C-ADDBBB0081A7}" type="parTrans" cxnId="{078DBD4F-F335-497C-B8CE-33D7ECD607A2}">
      <dgm:prSet/>
      <dgm:spPr/>
      <dgm:t>
        <a:bodyPr/>
        <a:lstStyle/>
        <a:p>
          <a:endParaRPr lang="cs-CZ"/>
        </a:p>
      </dgm:t>
    </dgm:pt>
    <dgm:pt modelId="{2F7F878C-F1F5-47A4-83CA-4FAD24F2A0F8}" type="sibTrans" cxnId="{078DBD4F-F335-497C-B8CE-33D7ECD607A2}">
      <dgm:prSet/>
      <dgm:spPr/>
      <dgm:t>
        <a:bodyPr/>
        <a:lstStyle/>
        <a:p>
          <a:endParaRPr lang="cs-CZ"/>
        </a:p>
      </dgm:t>
    </dgm:pt>
    <dgm:pt modelId="{1453F2C0-C7F8-47B7-893C-2E10865BED68}" type="pres">
      <dgm:prSet presAssocID="{694ABA3F-F919-461D-91E3-B17DF2065638}" presName="linear" presStyleCnt="0">
        <dgm:presLayoutVars>
          <dgm:animLvl val="lvl"/>
          <dgm:resizeHandles val="exact"/>
        </dgm:presLayoutVars>
      </dgm:prSet>
      <dgm:spPr/>
    </dgm:pt>
    <dgm:pt modelId="{20BA3337-5BEB-4C93-8A57-C5859E36A543}" type="pres">
      <dgm:prSet presAssocID="{66BBD02C-05AB-48BA-8A20-CD4CC258DF4B}" presName="parentText" presStyleLbl="node1" presStyleIdx="0" presStyleCnt="3">
        <dgm:presLayoutVars>
          <dgm:chMax val="0"/>
          <dgm:bulletEnabled val="1"/>
        </dgm:presLayoutVars>
      </dgm:prSet>
      <dgm:spPr/>
    </dgm:pt>
    <dgm:pt modelId="{DC79A419-7F58-4D1F-BC0F-17CF385DADDA}" type="pres">
      <dgm:prSet presAssocID="{249F37D8-DFCE-403D-8AC0-7FCCA4AE1B8F}" presName="spacer" presStyleCnt="0"/>
      <dgm:spPr/>
    </dgm:pt>
    <dgm:pt modelId="{41CC9901-7DDA-4F66-BBFF-96E84F89D0FA}" type="pres">
      <dgm:prSet presAssocID="{7CBE508E-0A66-4AB1-B7E5-69D45EC32393}" presName="parentText" presStyleLbl="node1" presStyleIdx="1" presStyleCnt="3">
        <dgm:presLayoutVars>
          <dgm:chMax val="0"/>
          <dgm:bulletEnabled val="1"/>
        </dgm:presLayoutVars>
      </dgm:prSet>
      <dgm:spPr/>
    </dgm:pt>
    <dgm:pt modelId="{594B62FF-4041-4919-A394-6CFF2CAA4508}" type="pres">
      <dgm:prSet presAssocID="{2FD74028-D083-4737-B788-03866FDD466B}" presName="spacer" presStyleCnt="0"/>
      <dgm:spPr/>
    </dgm:pt>
    <dgm:pt modelId="{710DDD7F-4B2B-4580-9CDA-D2B9B03ED0AF}" type="pres">
      <dgm:prSet presAssocID="{5A612237-34CB-48DC-ADA9-884166E571E2}" presName="parentText" presStyleLbl="node1" presStyleIdx="2" presStyleCnt="3">
        <dgm:presLayoutVars>
          <dgm:chMax val="0"/>
          <dgm:bulletEnabled val="1"/>
        </dgm:presLayoutVars>
      </dgm:prSet>
      <dgm:spPr/>
    </dgm:pt>
  </dgm:ptLst>
  <dgm:cxnLst>
    <dgm:cxn modelId="{9916AC18-14F2-4A59-9275-ECC1E4098366}" type="presOf" srcId="{66BBD02C-05AB-48BA-8A20-CD4CC258DF4B}" destId="{20BA3337-5BEB-4C93-8A57-C5859E36A543}" srcOrd="0" destOrd="0" presId="urn:microsoft.com/office/officeart/2005/8/layout/vList2"/>
    <dgm:cxn modelId="{C3A34569-A11E-4CD0-B22B-00BA3556A77F}" type="presOf" srcId="{7CBE508E-0A66-4AB1-B7E5-69D45EC32393}" destId="{41CC9901-7DDA-4F66-BBFF-96E84F89D0FA}" srcOrd="0" destOrd="0" presId="urn:microsoft.com/office/officeart/2005/8/layout/vList2"/>
    <dgm:cxn modelId="{078DBD4F-F335-497C-B8CE-33D7ECD607A2}" srcId="{694ABA3F-F919-461D-91E3-B17DF2065638}" destId="{5A612237-34CB-48DC-ADA9-884166E571E2}" srcOrd="2" destOrd="0" parTransId="{A5AF8EDF-5C8C-42E6-B69C-ADDBBB0081A7}" sibTransId="{2F7F878C-F1F5-47A4-83CA-4FAD24F2A0F8}"/>
    <dgm:cxn modelId="{74A72279-72DF-47D1-8C95-76F3D5BA2ED7}" srcId="{694ABA3F-F919-461D-91E3-B17DF2065638}" destId="{66BBD02C-05AB-48BA-8A20-CD4CC258DF4B}" srcOrd="0" destOrd="0" parTransId="{5A0A489B-B10F-4401-966B-81877085732A}" sibTransId="{249F37D8-DFCE-403D-8AC0-7FCCA4AE1B8F}"/>
    <dgm:cxn modelId="{9AE7A098-1CBC-45A8-8EBC-7A5CB7D3DC0C}" type="presOf" srcId="{5A612237-34CB-48DC-ADA9-884166E571E2}" destId="{710DDD7F-4B2B-4580-9CDA-D2B9B03ED0AF}" srcOrd="0" destOrd="0" presId="urn:microsoft.com/office/officeart/2005/8/layout/vList2"/>
    <dgm:cxn modelId="{CBD2089A-35C6-41AE-93A2-D82A230ACE39}" type="presOf" srcId="{694ABA3F-F919-461D-91E3-B17DF2065638}" destId="{1453F2C0-C7F8-47B7-893C-2E10865BED68}" srcOrd="0" destOrd="0" presId="urn:microsoft.com/office/officeart/2005/8/layout/vList2"/>
    <dgm:cxn modelId="{B178F0AE-BA88-47AF-8F8F-0EE8B8D6483D}" srcId="{694ABA3F-F919-461D-91E3-B17DF2065638}" destId="{7CBE508E-0A66-4AB1-B7E5-69D45EC32393}" srcOrd="1" destOrd="0" parTransId="{7E9346C6-B04C-4C67-B409-7B493FE2A934}" sibTransId="{2FD74028-D083-4737-B788-03866FDD466B}"/>
    <dgm:cxn modelId="{05306E7C-6930-42AD-A0A5-B8775DF78E84}" type="presParOf" srcId="{1453F2C0-C7F8-47B7-893C-2E10865BED68}" destId="{20BA3337-5BEB-4C93-8A57-C5859E36A543}" srcOrd="0" destOrd="0" presId="urn:microsoft.com/office/officeart/2005/8/layout/vList2"/>
    <dgm:cxn modelId="{FDEA08A1-B8C0-4F18-BE74-75D5E17DB788}" type="presParOf" srcId="{1453F2C0-C7F8-47B7-893C-2E10865BED68}" destId="{DC79A419-7F58-4D1F-BC0F-17CF385DADDA}" srcOrd="1" destOrd="0" presId="urn:microsoft.com/office/officeart/2005/8/layout/vList2"/>
    <dgm:cxn modelId="{38B70F10-7F32-46BB-801B-DD79A8F3DD5E}" type="presParOf" srcId="{1453F2C0-C7F8-47B7-893C-2E10865BED68}" destId="{41CC9901-7DDA-4F66-BBFF-96E84F89D0FA}" srcOrd="2" destOrd="0" presId="urn:microsoft.com/office/officeart/2005/8/layout/vList2"/>
    <dgm:cxn modelId="{2D46EAF0-3CC8-4992-A208-F7BA713E8773}" type="presParOf" srcId="{1453F2C0-C7F8-47B7-893C-2E10865BED68}" destId="{594B62FF-4041-4919-A394-6CFF2CAA4508}" srcOrd="3" destOrd="0" presId="urn:microsoft.com/office/officeart/2005/8/layout/vList2"/>
    <dgm:cxn modelId="{F5ED16B0-52BF-42DA-9A11-5CFE092D91EF}" type="presParOf" srcId="{1453F2C0-C7F8-47B7-893C-2E10865BED68}" destId="{710DDD7F-4B2B-4580-9CDA-D2B9B03ED0A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246C94E-8992-4AC1-A8A2-CA43AEF2300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110139A-93B4-45B3-B31B-4E4FE0549432}">
      <dgm:prSet/>
      <dgm:spPr/>
      <dgm:t>
        <a:bodyPr/>
        <a:lstStyle/>
        <a:p>
          <a:r>
            <a:rPr lang="cs-CZ" b="0"/>
            <a:t>Výzkum musí být terapeutický</a:t>
          </a:r>
          <a:endParaRPr lang="cs-CZ"/>
        </a:p>
      </dgm:t>
    </dgm:pt>
    <dgm:pt modelId="{A657EF64-3175-4B24-AB99-53E0AB6C210A}" type="parTrans" cxnId="{32CA7EC1-2431-4716-9BAF-306A9D2A50B1}">
      <dgm:prSet/>
      <dgm:spPr/>
      <dgm:t>
        <a:bodyPr/>
        <a:lstStyle/>
        <a:p>
          <a:endParaRPr lang="cs-CZ"/>
        </a:p>
      </dgm:t>
    </dgm:pt>
    <dgm:pt modelId="{E247CB5F-86DF-4FE5-B483-A35C8176D1E3}" type="sibTrans" cxnId="{32CA7EC1-2431-4716-9BAF-306A9D2A50B1}">
      <dgm:prSet/>
      <dgm:spPr/>
      <dgm:t>
        <a:bodyPr/>
        <a:lstStyle/>
        <a:p>
          <a:endParaRPr lang="cs-CZ"/>
        </a:p>
      </dgm:t>
    </dgm:pt>
    <dgm:pt modelId="{FE01A871-000F-4889-8CE0-0C37AA37BD9F}">
      <dgm:prSet/>
      <dgm:spPr/>
      <dgm:t>
        <a:bodyPr/>
        <a:lstStyle/>
        <a:p>
          <a:r>
            <a:rPr lang="cs-CZ" b="0"/>
            <a:t>dle současných poznatků lékařské vědy je určeným účelem zkoušeného zdravotnického prostředku prevence proti závažnému onemocnění, stanovení diagnózy nebo zlepšení vážného zdravotního stavu subjektů hodnocení a klinická zkouška by u subjektu hodnocení staršího 18 let věku nepřinesla uspokojivé výsledky</a:t>
          </a:r>
          <a:endParaRPr lang="cs-CZ"/>
        </a:p>
      </dgm:t>
    </dgm:pt>
    <dgm:pt modelId="{3BB9DCBC-F854-49E9-BCEC-0F6EE3F759AF}" type="parTrans" cxnId="{C100F81A-B1B2-4B03-B768-31CD332D27E1}">
      <dgm:prSet/>
      <dgm:spPr/>
      <dgm:t>
        <a:bodyPr/>
        <a:lstStyle/>
        <a:p>
          <a:endParaRPr lang="cs-CZ"/>
        </a:p>
      </dgm:t>
    </dgm:pt>
    <dgm:pt modelId="{AB5EAB5F-724D-49C9-8735-6F0623DC5EF6}" type="sibTrans" cxnId="{C100F81A-B1B2-4B03-B768-31CD332D27E1}">
      <dgm:prSet/>
      <dgm:spPr/>
      <dgm:t>
        <a:bodyPr/>
        <a:lstStyle/>
        <a:p>
          <a:endParaRPr lang="cs-CZ"/>
        </a:p>
      </dgm:t>
    </dgm:pt>
    <dgm:pt modelId="{A31EB32A-0E04-4845-A865-5CA7B14F6106}">
      <dgm:prSet/>
      <dgm:spPr/>
      <dgm:t>
        <a:bodyPr/>
        <a:lstStyle/>
        <a:p>
          <a:r>
            <a:rPr lang="cs-CZ" b="0" dirty="0"/>
            <a:t>účast v klinickém hodnocení bude mít pro tyto osoby přímý léčebný nebo zdravotně preventivní přínos, který převáží nad souvisejícími riziky a zátěží, nebo pro ně zařazení do klinického hodnocení bude jedinou možností stabilizace, popřípadě zlepšení nepříznivého zdravotního stavu</a:t>
          </a:r>
          <a:endParaRPr lang="cs-CZ" dirty="0"/>
        </a:p>
      </dgm:t>
    </dgm:pt>
    <dgm:pt modelId="{E9553339-BC61-468C-9583-A1F6FEC84E11}" type="parTrans" cxnId="{469A8A80-E11D-4B3C-86F5-D53114166A16}">
      <dgm:prSet/>
      <dgm:spPr/>
      <dgm:t>
        <a:bodyPr/>
        <a:lstStyle/>
        <a:p>
          <a:endParaRPr lang="cs-CZ"/>
        </a:p>
      </dgm:t>
    </dgm:pt>
    <dgm:pt modelId="{1E8F614D-E43A-4F5F-9B0A-B3BDE7BE1E6A}" type="sibTrans" cxnId="{469A8A80-E11D-4B3C-86F5-D53114166A16}">
      <dgm:prSet/>
      <dgm:spPr/>
      <dgm:t>
        <a:bodyPr/>
        <a:lstStyle/>
        <a:p>
          <a:endParaRPr lang="cs-CZ"/>
        </a:p>
      </dgm:t>
    </dgm:pt>
    <dgm:pt modelId="{D9C2B4F8-5C10-4BEC-9E5A-A7FDF4403763}">
      <dgm:prSet/>
      <dgm:spPr/>
      <dgm:t>
        <a:bodyPr/>
        <a:lstStyle/>
        <a:p>
          <a:r>
            <a:rPr lang="cs-CZ" b="0"/>
            <a:t>U osob s omezenou svéprávností doplněno o možnost provedení klinické zkoušky, je-li tato vázána na stav zapříčiňující omezení svéprávnosti a zároveň představuje pro daný subjekt jen nepatrné riziko</a:t>
          </a:r>
          <a:endParaRPr lang="cs-CZ"/>
        </a:p>
      </dgm:t>
    </dgm:pt>
    <dgm:pt modelId="{6FD3E913-C17E-4781-9EF8-01A787016804}" type="parTrans" cxnId="{11C404A6-2F38-4174-9B5A-EF972C89EE76}">
      <dgm:prSet/>
      <dgm:spPr/>
      <dgm:t>
        <a:bodyPr/>
        <a:lstStyle/>
        <a:p>
          <a:endParaRPr lang="cs-CZ"/>
        </a:p>
      </dgm:t>
    </dgm:pt>
    <dgm:pt modelId="{6AC7AD5D-F7AD-4E52-B670-9150D529D6B0}" type="sibTrans" cxnId="{11C404A6-2F38-4174-9B5A-EF972C89EE76}">
      <dgm:prSet/>
      <dgm:spPr/>
      <dgm:t>
        <a:bodyPr/>
        <a:lstStyle/>
        <a:p>
          <a:endParaRPr lang="cs-CZ"/>
        </a:p>
      </dgm:t>
    </dgm:pt>
    <dgm:pt modelId="{D51CAB8B-0A15-4D50-90B0-F5E9C9A0B98A}" type="pres">
      <dgm:prSet presAssocID="{8246C94E-8992-4AC1-A8A2-CA43AEF2300E}" presName="linear" presStyleCnt="0">
        <dgm:presLayoutVars>
          <dgm:animLvl val="lvl"/>
          <dgm:resizeHandles val="exact"/>
        </dgm:presLayoutVars>
      </dgm:prSet>
      <dgm:spPr/>
    </dgm:pt>
    <dgm:pt modelId="{AF61839B-6BE3-4B25-B5D6-B4D953735D50}" type="pres">
      <dgm:prSet presAssocID="{D110139A-93B4-45B3-B31B-4E4FE0549432}" presName="parentText" presStyleLbl="node1" presStyleIdx="0" presStyleCnt="2">
        <dgm:presLayoutVars>
          <dgm:chMax val="0"/>
          <dgm:bulletEnabled val="1"/>
        </dgm:presLayoutVars>
      </dgm:prSet>
      <dgm:spPr/>
    </dgm:pt>
    <dgm:pt modelId="{8F3EABE8-3BAA-4CF3-970C-F13DC7BF7430}" type="pres">
      <dgm:prSet presAssocID="{D110139A-93B4-45B3-B31B-4E4FE0549432}" presName="childText" presStyleLbl="revTx" presStyleIdx="0" presStyleCnt="1">
        <dgm:presLayoutVars>
          <dgm:bulletEnabled val="1"/>
        </dgm:presLayoutVars>
      </dgm:prSet>
      <dgm:spPr/>
    </dgm:pt>
    <dgm:pt modelId="{5FFD6829-37E1-4A6C-8EEC-87FA3EC40A79}" type="pres">
      <dgm:prSet presAssocID="{D9C2B4F8-5C10-4BEC-9E5A-A7FDF4403763}" presName="parentText" presStyleLbl="node1" presStyleIdx="1" presStyleCnt="2">
        <dgm:presLayoutVars>
          <dgm:chMax val="0"/>
          <dgm:bulletEnabled val="1"/>
        </dgm:presLayoutVars>
      </dgm:prSet>
      <dgm:spPr/>
    </dgm:pt>
  </dgm:ptLst>
  <dgm:cxnLst>
    <dgm:cxn modelId="{7A291610-B195-4C3F-B980-B8B0B12381F9}" type="presOf" srcId="{D9C2B4F8-5C10-4BEC-9E5A-A7FDF4403763}" destId="{5FFD6829-37E1-4A6C-8EEC-87FA3EC40A79}" srcOrd="0" destOrd="0" presId="urn:microsoft.com/office/officeart/2005/8/layout/vList2"/>
    <dgm:cxn modelId="{C100F81A-B1B2-4B03-B768-31CD332D27E1}" srcId="{D110139A-93B4-45B3-B31B-4E4FE0549432}" destId="{FE01A871-000F-4889-8CE0-0C37AA37BD9F}" srcOrd="0" destOrd="0" parTransId="{3BB9DCBC-F854-49E9-BCEC-0F6EE3F759AF}" sibTransId="{AB5EAB5F-724D-49C9-8735-6F0623DC5EF6}"/>
    <dgm:cxn modelId="{AB335E5C-7884-4FD7-B275-C016E774E504}" type="presOf" srcId="{8246C94E-8992-4AC1-A8A2-CA43AEF2300E}" destId="{D51CAB8B-0A15-4D50-90B0-F5E9C9A0B98A}" srcOrd="0" destOrd="0" presId="urn:microsoft.com/office/officeart/2005/8/layout/vList2"/>
    <dgm:cxn modelId="{469A8A80-E11D-4B3C-86F5-D53114166A16}" srcId="{D110139A-93B4-45B3-B31B-4E4FE0549432}" destId="{A31EB32A-0E04-4845-A865-5CA7B14F6106}" srcOrd="1" destOrd="0" parTransId="{E9553339-BC61-468C-9583-A1F6FEC84E11}" sibTransId="{1E8F614D-E43A-4F5F-9B0A-B3BDE7BE1E6A}"/>
    <dgm:cxn modelId="{EC364591-7AA9-4DE9-8837-8E52420CA2BE}" type="presOf" srcId="{D110139A-93B4-45B3-B31B-4E4FE0549432}" destId="{AF61839B-6BE3-4B25-B5D6-B4D953735D50}" srcOrd="0" destOrd="0" presId="urn:microsoft.com/office/officeart/2005/8/layout/vList2"/>
    <dgm:cxn modelId="{11C404A6-2F38-4174-9B5A-EF972C89EE76}" srcId="{8246C94E-8992-4AC1-A8A2-CA43AEF2300E}" destId="{D9C2B4F8-5C10-4BEC-9E5A-A7FDF4403763}" srcOrd="1" destOrd="0" parTransId="{6FD3E913-C17E-4781-9EF8-01A787016804}" sibTransId="{6AC7AD5D-F7AD-4E52-B670-9150D529D6B0}"/>
    <dgm:cxn modelId="{B10B13B5-1897-4CF9-ABD7-12C6432EFD81}" type="presOf" srcId="{FE01A871-000F-4889-8CE0-0C37AA37BD9F}" destId="{8F3EABE8-3BAA-4CF3-970C-F13DC7BF7430}" srcOrd="0" destOrd="0" presId="urn:microsoft.com/office/officeart/2005/8/layout/vList2"/>
    <dgm:cxn modelId="{32CA7EC1-2431-4716-9BAF-306A9D2A50B1}" srcId="{8246C94E-8992-4AC1-A8A2-CA43AEF2300E}" destId="{D110139A-93B4-45B3-B31B-4E4FE0549432}" srcOrd="0" destOrd="0" parTransId="{A657EF64-3175-4B24-AB99-53E0AB6C210A}" sibTransId="{E247CB5F-86DF-4FE5-B483-A35C8176D1E3}"/>
    <dgm:cxn modelId="{18D303EE-0CC9-483E-B557-24FA3EF6557A}" type="presOf" srcId="{A31EB32A-0E04-4845-A865-5CA7B14F6106}" destId="{8F3EABE8-3BAA-4CF3-970C-F13DC7BF7430}" srcOrd="0" destOrd="1" presId="urn:microsoft.com/office/officeart/2005/8/layout/vList2"/>
    <dgm:cxn modelId="{95047BFC-FB40-4C86-BDEF-E001A8B38595}" type="presParOf" srcId="{D51CAB8B-0A15-4D50-90B0-F5E9C9A0B98A}" destId="{AF61839B-6BE3-4B25-B5D6-B4D953735D50}" srcOrd="0" destOrd="0" presId="urn:microsoft.com/office/officeart/2005/8/layout/vList2"/>
    <dgm:cxn modelId="{BF2F2304-FAFA-4B13-ADFA-1F2D9B12B898}" type="presParOf" srcId="{D51CAB8B-0A15-4D50-90B0-F5E9C9A0B98A}" destId="{8F3EABE8-3BAA-4CF3-970C-F13DC7BF7430}" srcOrd="1" destOrd="0" presId="urn:microsoft.com/office/officeart/2005/8/layout/vList2"/>
    <dgm:cxn modelId="{A3C9AF0E-DA12-4237-9A1A-0C916B14256E}" type="presParOf" srcId="{D51CAB8B-0A15-4D50-90B0-F5E9C9A0B98A}" destId="{5FFD6829-37E1-4A6C-8EEC-87FA3EC40A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7C7040-1A78-4E6A-BB31-F62771FD3F1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686A09B-E212-44F0-BCCD-CC69DC6883C8}">
      <dgm:prSet/>
      <dgm:spPr/>
      <dgm:t>
        <a:bodyPr/>
        <a:lstStyle/>
        <a:p>
          <a:r>
            <a:rPr lang="cs-CZ" b="0"/>
            <a:t>Zletilostí</a:t>
          </a:r>
          <a:endParaRPr lang="cs-CZ"/>
        </a:p>
      </dgm:t>
    </dgm:pt>
    <dgm:pt modelId="{20DA1CF3-F2F1-4E8F-A53C-28570B7C25A0}" type="parTrans" cxnId="{69A034C5-6FE0-4713-BDBB-1B127CCCE4C6}">
      <dgm:prSet/>
      <dgm:spPr/>
      <dgm:t>
        <a:bodyPr/>
        <a:lstStyle/>
        <a:p>
          <a:endParaRPr lang="cs-CZ"/>
        </a:p>
      </dgm:t>
    </dgm:pt>
    <dgm:pt modelId="{FD46ABC3-A0EC-46AE-A069-BA024F79C6C4}" type="sibTrans" cxnId="{69A034C5-6FE0-4713-BDBB-1B127CCCE4C6}">
      <dgm:prSet/>
      <dgm:spPr/>
      <dgm:t>
        <a:bodyPr/>
        <a:lstStyle/>
        <a:p>
          <a:endParaRPr lang="cs-CZ"/>
        </a:p>
      </dgm:t>
    </dgm:pt>
    <dgm:pt modelId="{39D2417E-D711-49D8-AF58-B247DC3DED2A}">
      <dgm:prSet/>
      <dgm:spPr/>
      <dgm:t>
        <a:bodyPr/>
        <a:lstStyle/>
        <a:p>
          <a:r>
            <a:rPr lang="cs-CZ" b="0"/>
            <a:t>Uzavřením manželství před nabytím zletilosti</a:t>
          </a:r>
          <a:endParaRPr lang="cs-CZ"/>
        </a:p>
      </dgm:t>
    </dgm:pt>
    <dgm:pt modelId="{9C4A88DA-BA67-484C-A8FB-3427684CB89C}" type="parTrans" cxnId="{9CD37C33-B27A-4F27-9701-82A74A56F51E}">
      <dgm:prSet/>
      <dgm:spPr/>
      <dgm:t>
        <a:bodyPr/>
        <a:lstStyle/>
        <a:p>
          <a:endParaRPr lang="cs-CZ"/>
        </a:p>
      </dgm:t>
    </dgm:pt>
    <dgm:pt modelId="{C64B6183-60DE-41B5-95E6-684A64B219F5}" type="sibTrans" cxnId="{9CD37C33-B27A-4F27-9701-82A74A56F51E}">
      <dgm:prSet/>
      <dgm:spPr/>
      <dgm:t>
        <a:bodyPr/>
        <a:lstStyle/>
        <a:p>
          <a:endParaRPr lang="cs-CZ"/>
        </a:p>
      </dgm:t>
    </dgm:pt>
    <dgm:pt modelId="{981302E8-2BC1-4EE5-A45C-F12CB4447A1B}">
      <dgm:prSet/>
      <dgm:spPr/>
      <dgm:t>
        <a:bodyPr/>
        <a:lstStyle/>
        <a:p>
          <a:r>
            <a:rPr lang="cs-CZ" b="0"/>
            <a:t>přiznáním svéprávnosti</a:t>
          </a:r>
          <a:endParaRPr lang="cs-CZ"/>
        </a:p>
      </dgm:t>
    </dgm:pt>
    <dgm:pt modelId="{78BB8DED-595B-4737-A1DA-29CAF70900E4}" type="parTrans" cxnId="{776BE9D0-02CD-48DF-92D9-4723F12508DB}">
      <dgm:prSet/>
      <dgm:spPr/>
      <dgm:t>
        <a:bodyPr/>
        <a:lstStyle/>
        <a:p>
          <a:endParaRPr lang="cs-CZ"/>
        </a:p>
      </dgm:t>
    </dgm:pt>
    <dgm:pt modelId="{78547FB9-8358-44B8-8C3A-ABC8D9EAAEDB}" type="sibTrans" cxnId="{776BE9D0-02CD-48DF-92D9-4723F12508DB}">
      <dgm:prSet/>
      <dgm:spPr/>
      <dgm:t>
        <a:bodyPr/>
        <a:lstStyle/>
        <a:p>
          <a:endParaRPr lang="cs-CZ"/>
        </a:p>
      </dgm:t>
    </dgm:pt>
    <dgm:pt modelId="{DF089AC3-744D-45B4-BD5D-0FA23508476C}">
      <dgm:prSet/>
      <dgm:spPr/>
      <dgm:t>
        <a:bodyPr/>
        <a:lstStyle/>
        <a:p>
          <a:r>
            <a:rPr lang="cs-CZ" b="0" i="1"/>
            <a:t>věk 16 let</a:t>
          </a:r>
          <a:endParaRPr lang="cs-CZ"/>
        </a:p>
      </dgm:t>
    </dgm:pt>
    <dgm:pt modelId="{8BD34852-AD5D-495F-8C5E-A28E9A4655A2}" type="parTrans" cxnId="{2C261886-830A-4256-829B-4F42E44CF3DB}">
      <dgm:prSet/>
      <dgm:spPr/>
      <dgm:t>
        <a:bodyPr/>
        <a:lstStyle/>
        <a:p>
          <a:endParaRPr lang="cs-CZ"/>
        </a:p>
      </dgm:t>
    </dgm:pt>
    <dgm:pt modelId="{49908B97-33D4-4C7C-AC9F-F9886AD2B5C2}" type="sibTrans" cxnId="{2C261886-830A-4256-829B-4F42E44CF3DB}">
      <dgm:prSet/>
      <dgm:spPr/>
      <dgm:t>
        <a:bodyPr/>
        <a:lstStyle/>
        <a:p>
          <a:endParaRPr lang="cs-CZ"/>
        </a:p>
      </dgm:t>
    </dgm:pt>
    <dgm:pt modelId="{B36AC567-842B-430D-8A62-93AD3CC8F87F}">
      <dgm:prSet/>
      <dgm:spPr/>
      <dgm:t>
        <a:bodyPr/>
        <a:lstStyle/>
        <a:p>
          <a:r>
            <a:rPr lang="cs-CZ" b="0" i="1"/>
            <a:t>schopnost se živit a obstarat si své záležitosti </a:t>
          </a:r>
          <a:endParaRPr lang="cs-CZ"/>
        </a:p>
      </dgm:t>
    </dgm:pt>
    <dgm:pt modelId="{7A947F83-AA36-461C-9A9A-412D6E36E0E6}" type="parTrans" cxnId="{1ACCB78C-2202-454A-A558-48781ADD5726}">
      <dgm:prSet/>
      <dgm:spPr/>
      <dgm:t>
        <a:bodyPr/>
        <a:lstStyle/>
        <a:p>
          <a:endParaRPr lang="cs-CZ"/>
        </a:p>
      </dgm:t>
    </dgm:pt>
    <dgm:pt modelId="{C80D332B-1927-4F75-A3B4-FECB0A762227}" type="sibTrans" cxnId="{1ACCB78C-2202-454A-A558-48781ADD5726}">
      <dgm:prSet/>
      <dgm:spPr/>
      <dgm:t>
        <a:bodyPr/>
        <a:lstStyle/>
        <a:p>
          <a:endParaRPr lang="cs-CZ"/>
        </a:p>
      </dgm:t>
    </dgm:pt>
    <dgm:pt modelId="{1BCC99B7-B89C-4425-B7EB-E1D790C594F5}">
      <dgm:prSet/>
      <dgm:spPr/>
      <dgm:t>
        <a:bodyPr/>
        <a:lstStyle/>
        <a:p>
          <a:r>
            <a:rPr lang="cs-CZ" b="0" i="1"/>
            <a:t>souhlas zákonného zástupce / souhlas nezletilého</a:t>
          </a:r>
          <a:endParaRPr lang="cs-CZ"/>
        </a:p>
      </dgm:t>
    </dgm:pt>
    <dgm:pt modelId="{46D9FCB2-E5D3-40F4-B986-FE94AEC7E7F3}" type="parTrans" cxnId="{7C137637-B7F4-4E1B-9006-7DAE22A1E041}">
      <dgm:prSet/>
      <dgm:spPr/>
      <dgm:t>
        <a:bodyPr/>
        <a:lstStyle/>
        <a:p>
          <a:endParaRPr lang="cs-CZ"/>
        </a:p>
      </dgm:t>
    </dgm:pt>
    <dgm:pt modelId="{F637AE13-1E7E-49D2-A208-08A00253F508}" type="sibTrans" cxnId="{7C137637-B7F4-4E1B-9006-7DAE22A1E041}">
      <dgm:prSet/>
      <dgm:spPr/>
      <dgm:t>
        <a:bodyPr/>
        <a:lstStyle/>
        <a:p>
          <a:endParaRPr lang="cs-CZ"/>
        </a:p>
      </dgm:t>
    </dgm:pt>
    <dgm:pt modelId="{2E4A6517-800C-4C88-B84C-81E0317F4435}" type="pres">
      <dgm:prSet presAssocID="{2E7C7040-1A78-4E6A-BB31-F62771FD3F19}" presName="linear" presStyleCnt="0">
        <dgm:presLayoutVars>
          <dgm:animLvl val="lvl"/>
          <dgm:resizeHandles val="exact"/>
        </dgm:presLayoutVars>
      </dgm:prSet>
      <dgm:spPr/>
    </dgm:pt>
    <dgm:pt modelId="{DB472284-E361-4479-9603-A1CA64556A0F}" type="pres">
      <dgm:prSet presAssocID="{B686A09B-E212-44F0-BCCD-CC69DC6883C8}" presName="parentText" presStyleLbl="node1" presStyleIdx="0" presStyleCnt="3">
        <dgm:presLayoutVars>
          <dgm:chMax val="0"/>
          <dgm:bulletEnabled val="1"/>
        </dgm:presLayoutVars>
      </dgm:prSet>
      <dgm:spPr/>
    </dgm:pt>
    <dgm:pt modelId="{12BC82DE-4964-494D-9335-C7C33FD64784}" type="pres">
      <dgm:prSet presAssocID="{FD46ABC3-A0EC-46AE-A069-BA024F79C6C4}" presName="spacer" presStyleCnt="0"/>
      <dgm:spPr/>
    </dgm:pt>
    <dgm:pt modelId="{08B10FCA-4A04-4606-B83C-46632A5CC3BE}" type="pres">
      <dgm:prSet presAssocID="{39D2417E-D711-49D8-AF58-B247DC3DED2A}" presName="parentText" presStyleLbl="node1" presStyleIdx="1" presStyleCnt="3">
        <dgm:presLayoutVars>
          <dgm:chMax val="0"/>
          <dgm:bulletEnabled val="1"/>
        </dgm:presLayoutVars>
      </dgm:prSet>
      <dgm:spPr/>
    </dgm:pt>
    <dgm:pt modelId="{2F55EA49-76B8-4E22-8C69-A2ECD6A6BCAE}" type="pres">
      <dgm:prSet presAssocID="{C64B6183-60DE-41B5-95E6-684A64B219F5}" presName="spacer" presStyleCnt="0"/>
      <dgm:spPr/>
    </dgm:pt>
    <dgm:pt modelId="{F5CE6072-8725-4ACF-8AFE-59D5EC28A32A}" type="pres">
      <dgm:prSet presAssocID="{981302E8-2BC1-4EE5-A45C-F12CB4447A1B}" presName="parentText" presStyleLbl="node1" presStyleIdx="2" presStyleCnt="3">
        <dgm:presLayoutVars>
          <dgm:chMax val="0"/>
          <dgm:bulletEnabled val="1"/>
        </dgm:presLayoutVars>
      </dgm:prSet>
      <dgm:spPr/>
    </dgm:pt>
    <dgm:pt modelId="{79588ABF-1F90-4424-80DA-351795108F92}" type="pres">
      <dgm:prSet presAssocID="{981302E8-2BC1-4EE5-A45C-F12CB4447A1B}" presName="childText" presStyleLbl="revTx" presStyleIdx="0" presStyleCnt="1">
        <dgm:presLayoutVars>
          <dgm:bulletEnabled val="1"/>
        </dgm:presLayoutVars>
      </dgm:prSet>
      <dgm:spPr/>
    </dgm:pt>
  </dgm:ptLst>
  <dgm:cxnLst>
    <dgm:cxn modelId="{335A3211-920E-4EAC-A3CB-0A7ED3D5FA08}" type="presOf" srcId="{1BCC99B7-B89C-4425-B7EB-E1D790C594F5}" destId="{79588ABF-1F90-4424-80DA-351795108F92}" srcOrd="0" destOrd="2" presId="urn:microsoft.com/office/officeart/2005/8/layout/vList2"/>
    <dgm:cxn modelId="{0B7B6D15-92F5-40A4-8BDD-6A6D0524E49E}" type="presOf" srcId="{B36AC567-842B-430D-8A62-93AD3CC8F87F}" destId="{79588ABF-1F90-4424-80DA-351795108F92}" srcOrd="0" destOrd="1" presId="urn:microsoft.com/office/officeart/2005/8/layout/vList2"/>
    <dgm:cxn modelId="{9CD37C33-B27A-4F27-9701-82A74A56F51E}" srcId="{2E7C7040-1A78-4E6A-BB31-F62771FD3F19}" destId="{39D2417E-D711-49D8-AF58-B247DC3DED2A}" srcOrd="1" destOrd="0" parTransId="{9C4A88DA-BA67-484C-A8FB-3427684CB89C}" sibTransId="{C64B6183-60DE-41B5-95E6-684A64B219F5}"/>
    <dgm:cxn modelId="{7C137637-B7F4-4E1B-9006-7DAE22A1E041}" srcId="{981302E8-2BC1-4EE5-A45C-F12CB4447A1B}" destId="{1BCC99B7-B89C-4425-B7EB-E1D790C594F5}" srcOrd="2" destOrd="0" parTransId="{46D9FCB2-E5D3-40F4-B986-FE94AEC7E7F3}" sibTransId="{F637AE13-1E7E-49D2-A208-08A00253F508}"/>
    <dgm:cxn modelId="{DB1CB038-2087-449F-ACB1-F6550CC12054}" type="presOf" srcId="{2E7C7040-1A78-4E6A-BB31-F62771FD3F19}" destId="{2E4A6517-800C-4C88-B84C-81E0317F4435}" srcOrd="0" destOrd="0" presId="urn:microsoft.com/office/officeart/2005/8/layout/vList2"/>
    <dgm:cxn modelId="{5C44026A-E81A-4BDA-9A79-B0EDE290A3BC}" type="presOf" srcId="{B686A09B-E212-44F0-BCCD-CC69DC6883C8}" destId="{DB472284-E361-4479-9603-A1CA64556A0F}" srcOrd="0" destOrd="0" presId="urn:microsoft.com/office/officeart/2005/8/layout/vList2"/>
    <dgm:cxn modelId="{2C261886-830A-4256-829B-4F42E44CF3DB}" srcId="{981302E8-2BC1-4EE5-A45C-F12CB4447A1B}" destId="{DF089AC3-744D-45B4-BD5D-0FA23508476C}" srcOrd="0" destOrd="0" parTransId="{8BD34852-AD5D-495F-8C5E-A28E9A4655A2}" sibTransId="{49908B97-33D4-4C7C-AC9F-F9886AD2B5C2}"/>
    <dgm:cxn modelId="{1ACCB78C-2202-454A-A558-48781ADD5726}" srcId="{981302E8-2BC1-4EE5-A45C-F12CB4447A1B}" destId="{B36AC567-842B-430D-8A62-93AD3CC8F87F}" srcOrd="1" destOrd="0" parTransId="{7A947F83-AA36-461C-9A9A-412D6E36E0E6}" sibTransId="{C80D332B-1927-4F75-A3B4-FECB0A762227}"/>
    <dgm:cxn modelId="{ABB00DA0-0414-4179-9A4B-3CF1C808A5CE}" type="presOf" srcId="{39D2417E-D711-49D8-AF58-B247DC3DED2A}" destId="{08B10FCA-4A04-4606-B83C-46632A5CC3BE}" srcOrd="0" destOrd="0" presId="urn:microsoft.com/office/officeart/2005/8/layout/vList2"/>
    <dgm:cxn modelId="{BC4C7FBD-318E-47B0-96E1-9FEFB626F5FA}" type="presOf" srcId="{DF089AC3-744D-45B4-BD5D-0FA23508476C}" destId="{79588ABF-1F90-4424-80DA-351795108F92}" srcOrd="0" destOrd="0" presId="urn:microsoft.com/office/officeart/2005/8/layout/vList2"/>
    <dgm:cxn modelId="{69A034C5-6FE0-4713-BDBB-1B127CCCE4C6}" srcId="{2E7C7040-1A78-4E6A-BB31-F62771FD3F19}" destId="{B686A09B-E212-44F0-BCCD-CC69DC6883C8}" srcOrd="0" destOrd="0" parTransId="{20DA1CF3-F2F1-4E8F-A53C-28570B7C25A0}" sibTransId="{FD46ABC3-A0EC-46AE-A069-BA024F79C6C4}"/>
    <dgm:cxn modelId="{776BE9D0-02CD-48DF-92D9-4723F12508DB}" srcId="{2E7C7040-1A78-4E6A-BB31-F62771FD3F19}" destId="{981302E8-2BC1-4EE5-A45C-F12CB4447A1B}" srcOrd="2" destOrd="0" parTransId="{78BB8DED-595B-4737-A1DA-29CAF70900E4}" sibTransId="{78547FB9-8358-44B8-8C3A-ABC8D9EAAEDB}"/>
    <dgm:cxn modelId="{2BE635ED-B34A-479A-8751-0572658518A0}" type="presOf" srcId="{981302E8-2BC1-4EE5-A45C-F12CB4447A1B}" destId="{F5CE6072-8725-4ACF-8AFE-59D5EC28A32A}" srcOrd="0" destOrd="0" presId="urn:microsoft.com/office/officeart/2005/8/layout/vList2"/>
    <dgm:cxn modelId="{1A893227-7F8B-46F6-A181-2FA3CBA310D8}" type="presParOf" srcId="{2E4A6517-800C-4C88-B84C-81E0317F4435}" destId="{DB472284-E361-4479-9603-A1CA64556A0F}" srcOrd="0" destOrd="0" presId="urn:microsoft.com/office/officeart/2005/8/layout/vList2"/>
    <dgm:cxn modelId="{2C323391-2EED-4DDE-9B44-B262DEC06824}" type="presParOf" srcId="{2E4A6517-800C-4C88-B84C-81E0317F4435}" destId="{12BC82DE-4964-494D-9335-C7C33FD64784}" srcOrd="1" destOrd="0" presId="urn:microsoft.com/office/officeart/2005/8/layout/vList2"/>
    <dgm:cxn modelId="{10279879-C697-4DBC-AE2C-9C88A968C1A9}" type="presParOf" srcId="{2E4A6517-800C-4C88-B84C-81E0317F4435}" destId="{08B10FCA-4A04-4606-B83C-46632A5CC3BE}" srcOrd="2" destOrd="0" presId="urn:microsoft.com/office/officeart/2005/8/layout/vList2"/>
    <dgm:cxn modelId="{DDA046BF-9BD2-400A-BB53-CA515A4A1721}" type="presParOf" srcId="{2E4A6517-800C-4C88-B84C-81E0317F4435}" destId="{2F55EA49-76B8-4E22-8C69-A2ECD6A6BCAE}" srcOrd="3" destOrd="0" presId="urn:microsoft.com/office/officeart/2005/8/layout/vList2"/>
    <dgm:cxn modelId="{594213C6-CB2D-4698-B206-052426485498}" type="presParOf" srcId="{2E4A6517-800C-4C88-B84C-81E0317F4435}" destId="{F5CE6072-8725-4ACF-8AFE-59D5EC28A32A}" srcOrd="4" destOrd="0" presId="urn:microsoft.com/office/officeart/2005/8/layout/vList2"/>
    <dgm:cxn modelId="{2BD68E62-4215-44B8-A1F9-F9BADD209CDA}" type="presParOf" srcId="{2E4A6517-800C-4C88-B84C-81E0317F4435}" destId="{79588ABF-1F90-4424-80DA-351795108F9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3414B3-1898-439C-B64C-2FC676B2B50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CB85A7D-C3DF-4B97-A343-ED7A768D5BC3}">
      <dgm:prSet/>
      <dgm:spPr/>
      <dgm:t>
        <a:bodyPr/>
        <a:lstStyle/>
        <a:p>
          <a:r>
            <a:rPr lang="cs-CZ" b="0"/>
            <a:t>Má se za to, že každý nezletilý, který nenabyl plné svéprávnosti, je způsobilý k právním jednáním </a:t>
          </a:r>
          <a:r>
            <a:rPr lang="cs-CZ" b="1"/>
            <a:t>co do povahy přiměřeným rozumové a volní vyspělosti nezletilých jeho věku</a:t>
          </a:r>
          <a:r>
            <a:rPr lang="cs-CZ" b="0"/>
            <a:t>.</a:t>
          </a:r>
          <a:endParaRPr lang="cs-CZ"/>
        </a:p>
      </dgm:t>
    </dgm:pt>
    <dgm:pt modelId="{85628144-5AD5-4BD3-AA8C-71214B0296F2}" type="parTrans" cxnId="{D6C2D6DB-3D25-456E-A01E-A186BBF57EB8}">
      <dgm:prSet/>
      <dgm:spPr/>
      <dgm:t>
        <a:bodyPr/>
        <a:lstStyle/>
        <a:p>
          <a:endParaRPr lang="cs-CZ"/>
        </a:p>
      </dgm:t>
    </dgm:pt>
    <dgm:pt modelId="{0D852487-3330-41CF-8D3A-141B58839DF1}" type="sibTrans" cxnId="{D6C2D6DB-3D25-456E-A01E-A186BBF57EB8}">
      <dgm:prSet/>
      <dgm:spPr/>
      <dgm:t>
        <a:bodyPr/>
        <a:lstStyle/>
        <a:p>
          <a:endParaRPr lang="cs-CZ"/>
        </a:p>
      </dgm:t>
    </dgm:pt>
    <dgm:pt modelId="{0A26214D-179C-4F40-9AF9-56D9695568E5}" type="pres">
      <dgm:prSet presAssocID="{6A3414B3-1898-439C-B64C-2FC676B2B508}" presName="linear" presStyleCnt="0">
        <dgm:presLayoutVars>
          <dgm:animLvl val="lvl"/>
          <dgm:resizeHandles val="exact"/>
        </dgm:presLayoutVars>
      </dgm:prSet>
      <dgm:spPr/>
    </dgm:pt>
    <dgm:pt modelId="{5877AE08-0B5A-44C5-9C54-E3361914811E}" type="pres">
      <dgm:prSet presAssocID="{FCB85A7D-C3DF-4B97-A343-ED7A768D5BC3}" presName="parentText" presStyleLbl="node1" presStyleIdx="0" presStyleCnt="1">
        <dgm:presLayoutVars>
          <dgm:chMax val="0"/>
          <dgm:bulletEnabled val="1"/>
        </dgm:presLayoutVars>
      </dgm:prSet>
      <dgm:spPr/>
    </dgm:pt>
  </dgm:ptLst>
  <dgm:cxnLst>
    <dgm:cxn modelId="{93025475-E4E2-4858-B8E8-9B17BF478A15}" type="presOf" srcId="{FCB85A7D-C3DF-4B97-A343-ED7A768D5BC3}" destId="{5877AE08-0B5A-44C5-9C54-E3361914811E}" srcOrd="0" destOrd="0" presId="urn:microsoft.com/office/officeart/2005/8/layout/vList2"/>
    <dgm:cxn modelId="{7684E394-19F2-40EE-9B0E-526ED4DB59F4}" type="presOf" srcId="{6A3414B3-1898-439C-B64C-2FC676B2B508}" destId="{0A26214D-179C-4F40-9AF9-56D9695568E5}" srcOrd="0" destOrd="0" presId="urn:microsoft.com/office/officeart/2005/8/layout/vList2"/>
    <dgm:cxn modelId="{D6C2D6DB-3D25-456E-A01E-A186BBF57EB8}" srcId="{6A3414B3-1898-439C-B64C-2FC676B2B508}" destId="{FCB85A7D-C3DF-4B97-A343-ED7A768D5BC3}" srcOrd="0" destOrd="0" parTransId="{85628144-5AD5-4BD3-AA8C-71214B0296F2}" sibTransId="{0D852487-3330-41CF-8D3A-141B58839DF1}"/>
    <dgm:cxn modelId="{70846AE7-01DA-460D-8B8B-63E1CE601C6D}" type="presParOf" srcId="{0A26214D-179C-4F40-9AF9-56D9695568E5}" destId="{5877AE08-0B5A-44C5-9C54-E3361914811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1C3738-7F37-4316-BB8B-B7C784E6F596}"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cs-CZ"/>
        </a:p>
      </dgm:t>
    </dgm:pt>
    <dgm:pt modelId="{5553DB7A-F36B-46C2-B750-95A2FBC956C7}">
      <dgm:prSet/>
      <dgm:spPr/>
      <dgm:t>
        <a:bodyPr/>
        <a:lstStyle/>
        <a:p>
          <a:pPr rtl="0"/>
          <a:r>
            <a:rPr lang="cs-CZ"/>
            <a:t>Rodičovství</a:t>
          </a:r>
        </a:p>
      </dgm:t>
    </dgm:pt>
    <dgm:pt modelId="{26BAB664-1C46-45E5-BBB6-10015B5F0AEE}" type="parTrans" cxnId="{BFC33320-1B31-40DD-A385-225E3E334286}">
      <dgm:prSet/>
      <dgm:spPr/>
      <dgm:t>
        <a:bodyPr/>
        <a:lstStyle/>
        <a:p>
          <a:endParaRPr lang="cs-CZ"/>
        </a:p>
      </dgm:t>
    </dgm:pt>
    <dgm:pt modelId="{C08150AB-EBAB-411B-B47D-D823B3EA57CA}" type="sibTrans" cxnId="{BFC33320-1B31-40DD-A385-225E3E334286}">
      <dgm:prSet/>
      <dgm:spPr/>
      <dgm:t>
        <a:bodyPr/>
        <a:lstStyle/>
        <a:p>
          <a:endParaRPr lang="cs-CZ"/>
        </a:p>
      </dgm:t>
    </dgm:pt>
    <dgm:pt modelId="{C73FE862-B099-43E6-A5BA-AE485BA8BAB4}">
      <dgm:prSet/>
      <dgm:spPr/>
      <dgm:t>
        <a:bodyPr/>
        <a:lstStyle/>
        <a:p>
          <a:pPr rtl="0"/>
          <a:r>
            <a:rPr lang="cs-CZ"/>
            <a:t>Osvojení</a:t>
          </a:r>
        </a:p>
      </dgm:t>
    </dgm:pt>
    <dgm:pt modelId="{2C815EDD-828A-482A-BE30-D5E260025F96}" type="parTrans" cxnId="{07736F75-BB6D-400E-B12D-232538B332C6}">
      <dgm:prSet/>
      <dgm:spPr/>
      <dgm:t>
        <a:bodyPr/>
        <a:lstStyle/>
        <a:p>
          <a:endParaRPr lang="cs-CZ"/>
        </a:p>
      </dgm:t>
    </dgm:pt>
    <dgm:pt modelId="{6357D0A8-9216-440C-8A87-EEC791D00115}" type="sibTrans" cxnId="{07736F75-BB6D-400E-B12D-232538B332C6}">
      <dgm:prSet/>
      <dgm:spPr/>
      <dgm:t>
        <a:bodyPr/>
        <a:lstStyle/>
        <a:p>
          <a:endParaRPr lang="cs-CZ"/>
        </a:p>
      </dgm:t>
    </dgm:pt>
    <dgm:pt modelId="{91EC44A8-B38A-435D-94D6-781594E3A4A9}">
      <dgm:prSet/>
      <dgm:spPr/>
      <dgm:t>
        <a:bodyPr/>
        <a:lstStyle/>
        <a:p>
          <a:pPr rtl="0"/>
          <a:r>
            <a:rPr lang="cs-CZ"/>
            <a:t>Poručenství</a:t>
          </a:r>
        </a:p>
      </dgm:t>
    </dgm:pt>
    <dgm:pt modelId="{3F032DFB-C1C6-4663-8323-62BA4E82236E}" type="parTrans" cxnId="{8E7152FB-13EF-4C47-B898-E8A90A9B1EED}">
      <dgm:prSet/>
      <dgm:spPr/>
      <dgm:t>
        <a:bodyPr/>
        <a:lstStyle/>
        <a:p>
          <a:endParaRPr lang="cs-CZ"/>
        </a:p>
      </dgm:t>
    </dgm:pt>
    <dgm:pt modelId="{7013A7A8-6F6D-4C67-973E-797348823CF6}" type="sibTrans" cxnId="{8E7152FB-13EF-4C47-B898-E8A90A9B1EED}">
      <dgm:prSet/>
      <dgm:spPr/>
      <dgm:t>
        <a:bodyPr/>
        <a:lstStyle/>
        <a:p>
          <a:endParaRPr lang="cs-CZ"/>
        </a:p>
      </dgm:t>
    </dgm:pt>
    <dgm:pt modelId="{5734C6EA-F669-446E-BE44-2CA5DCA1E7BE}">
      <dgm:prSet/>
      <dgm:spPr/>
      <dgm:t>
        <a:bodyPr/>
        <a:lstStyle/>
        <a:p>
          <a:pPr rtl="0"/>
          <a:r>
            <a:rPr lang="cs-CZ"/>
            <a:t>Opatrovnictví</a:t>
          </a:r>
        </a:p>
      </dgm:t>
    </dgm:pt>
    <dgm:pt modelId="{8C7F95A8-F36C-431E-B060-1BBEA872D7A8}" type="parTrans" cxnId="{D1C405FC-C7E3-480E-BDA6-92BEFCBDADEA}">
      <dgm:prSet/>
      <dgm:spPr/>
      <dgm:t>
        <a:bodyPr/>
        <a:lstStyle/>
        <a:p>
          <a:endParaRPr lang="cs-CZ"/>
        </a:p>
      </dgm:t>
    </dgm:pt>
    <dgm:pt modelId="{9FBAF3D9-04FD-4018-A456-17AF18BAA3E1}" type="sibTrans" cxnId="{D1C405FC-C7E3-480E-BDA6-92BEFCBDADEA}">
      <dgm:prSet/>
      <dgm:spPr/>
      <dgm:t>
        <a:bodyPr/>
        <a:lstStyle/>
        <a:p>
          <a:endParaRPr lang="cs-CZ"/>
        </a:p>
      </dgm:t>
    </dgm:pt>
    <dgm:pt modelId="{19D65D3D-47C8-4F82-AB01-06FBCB83A9DB}">
      <dgm:prSet/>
      <dgm:spPr/>
      <dgm:t>
        <a:bodyPr/>
        <a:lstStyle/>
        <a:p>
          <a:pPr rtl="0"/>
          <a:r>
            <a:rPr lang="cs-CZ"/>
            <a:t>Pěstounství</a:t>
          </a:r>
        </a:p>
      </dgm:t>
    </dgm:pt>
    <dgm:pt modelId="{57423F17-192F-4B44-9637-3796A8646142}" type="parTrans" cxnId="{9672B1F0-781F-499B-AF6F-82A9F1B4D258}">
      <dgm:prSet/>
      <dgm:spPr/>
      <dgm:t>
        <a:bodyPr/>
        <a:lstStyle/>
        <a:p>
          <a:endParaRPr lang="cs-CZ"/>
        </a:p>
      </dgm:t>
    </dgm:pt>
    <dgm:pt modelId="{3E60C580-DBF4-4ABA-AEF3-171EC130B696}" type="sibTrans" cxnId="{9672B1F0-781F-499B-AF6F-82A9F1B4D258}">
      <dgm:prSet/>
      <dgm:spPr/>
      <dgm:t>
        <a:bodyPr/>
        <a:lstStyle/>
        <a:p>
          <a:endParaRPr lang="cs-CZ"/>
        </a:p>
      </dgm:t>
    </dgm:pt>
    <dgm:pt modelId="{44F14F6C-F527-4BD2-9672-8B7A24E85671}" type="pres">
      <dgm:prSet presAssocID="{1D1C3738-7F37-4316-BB8B-B7C784E6F596}" presName="diagram" presStyleCnt="0">
        <dgm:presLayoutVars>
          <dgm:dir/>
          <dgm:resizeHandles val="exact"/>
        </dgm:presLayoutVars>
      </dgm:prSet>
      <dgm:spPr/>
    </dgm:pt>
    <dgm:pt modelId="{832587F5-0FA4-41D6-84C5-506035C391C3}" type="pres">
      <dgm:prSet presAssocID="{5553DB7A-F36B-46C2-B750-95A2FBC956C7}" presName="node" presStyleLbl="node1" presStyleIdx="0" presStyleCnt="5">
        <dgm:presLayoutVars>
          <dgm:bulletEnabled val="1"/>
        </dgm:presLayoutVars>
      </dgm:prSet>
      <dgm:spPr/>
    </dgm:pt>
    <dgm:pt modelId="{AA6827C4-CD77-4BB3-B9F4-5122499CB89D}" type="pres">
      <dgm:prSet presAssocID="{C08150AB-EBAB-411B-B47D-D823B3EA57CA}" presName="sibTrans" presStyleCnt="0"/>
      <dgm:spPr/>
    </dgm:pt>
    <dgm:pt modelId="{3E870FD2-83B6-4D57-B405-34B3CAA94AC6}" type="pres">
      <dgm:prSet presAssocID="{C73FE862-B099-43E6-A5BA-AE485BA8BAB4}" presName="node" presStyleLbl="node1" presStyleIdx="1" presStyleCnt="5">
        <dgm:presLayoutVars>
          <dgm:bulletEnabled val="1"/>
        </dgm:presLayoutVars>
      </dgm:prSet>
      <dgm:spPr/>
    </dgm:pt>
    <dgm:pt modelId="{0A394E71-C448-44BA-89A6-1928AB8D62C6}" type="pres">
      <dgm:prSet presAssocID="{6357D0A8-9216-440C-8A87-EEC791D00115}" presName="sibTrans" presStyleCnt="0"/>
      <dgm:spPr/>
    </dgm:pt>
    <dgm:pt modelId="{03D9C9B1-4218-4E91-839F-8618C954E4C8}" type="pres">
      <dgm:prSet presAssocID="{91EC44A8-B38A-435D-94D6-781594E3A4A9}" presName="node" presStyleLbl="node1" presStyleIdx="2" presStyleCnt="5">
        <dgm:presLayoutVars>
          <dgm:bulletEnabled val="1"/>
        </dgm:presLayoutVars>
      </dgm:prSet>
      <dgm:spPr/>
    </dgm:pt>
    <dgm:pt modelId="{D0309FBA-8AB1-4029-90E2-4CFE3AE9C64B}" type="pres">
      <dgm:prSet presAssocID="{7013A7A8-6F6D-4C67-973E-797348823CF6}" presName="sibTrans" presStyleCnt="0"/>
      <dgm:spPr/>
    </dgm:pt>
    <dgm:pt modelId="{60F0AE20-9335-4979-B79C-C96C06ED202C}" type="pres">
      <dgm:prSet presAssocID="{5734C6EA-F669-446E-BE44-2CA5DCA1E7BE}" presName="node" presStyleLbl="node1" presStyleIdx="3" presStyleCnt="5">
        <dgm:presLayoutVars>
          <dgm:bulletEnabled val="1"/>
        </dgm:presLayoutVars>
      </dgm:prSet>
      <dgm:spPr/>
    </dgm:pt>
    <dgm:pt modelId="{26D72685-1170-4CEF-995C-073CEFFB3AB6}" type="pres">
      <dgm:prSet presAssocID="{9FBAF3D9-04FD-4018-A456-17AF18BAA3E1}" presName="sibTrans" presStyleCnt="0"/>
      <dgm:spPr/>
    </dgm:pt>
    <dgm:pt modelId="{153A4353-E23A-4D1B-A378-F0E008290553}" type="pres">
      <dgm:prSet presAssocID="{19D65D3D-47C8-4F82-AB01-06FBCB83A9DB}" presName="node" presStyleLbl="node1" presStyleIdx="4" presStyleCnt="5">
        <dgm:presLayoutVars>
          <dgm:bulletEnabled val="1"/>
        </dgm:presLayoutVars>
      </dgm:prSet>
      <dgm:spPr/>
    </dgm:pt>
  </dgm:ptLst>
  <dgm:cxnLst>
    <dgm:cxn modelId="{84CBB706-75C9-4B47-80A8-43413BB2B91E}" type="presOf" srcId="{91EC44A8-B38A-435D-94D6-781594E3A4A9}" destId="{03D9C9B1-4218-4E91-839F-8618C954E4C8}" srcOrd="0" destOrd="0" presId="urn:microsoft.com/office/officeart/2005/8/layout/default"/>
    <dgm:cxn modelId="{A638C307-D0CE-46F4-B663-FB852801564B}" type="presOf" srcId="{5734C6EA-F669-446E-BE44-2CA5DCA1E7BE}" destId="{60F0AE20-9335-4979-B79C-C96C06ED202C}" srcOrd="0" destOrd="0" presId="urn:microsoft.com/office/officeart/2005/8/layout/default"/>
    <dgm:cxn modelId="{BFC33320-1B31-40DD-A385-225E3E334286}" srcId="{1D1C3738-7F37-4316-BB8B-B7C784E6F596}" destId="{5553DB7A-F36B-46C2-B750-95A2FBC956C7}" srcOrd="0" destOrd="0" parTransId="{26BAB664-1C46-45E5-BBB6-10015B5F0AEE}" sibTransId="{C08150AB-EBAB-411B-B47D-D823B3EA57CA}"/>
    <dgm:cxn modelId="{3E96023E-2CA3-4650-A574-7F919A7F34EC}" type="presOf" srcId="{5553DB7A-F36B-46C2-B750-95A2FBC956C7}" destId="{832587F5-0FA4-41D6-84C5-506035C391C3}" srcOrd="0" destOrd="0" presId="urn:microsoft.com/office/officeart/2005/8/layout/default"/>
    <dgm:cxn modelId="{6DAD534C-4952-4A27-AE65-F9E10B84011C}" type="presOf" srcId="{1D1C3738-7F37-4316-BB8B-B7C784E6F596}" destId="{44F14F6C-F527-4BD2-9672-8B7A24E85671}" srcOrd="0" destOrd="0" presId="urn:microsoft.com/office/officeart/2005/8/layout/default"/>
    <dgm:cxn modelId="{07736F75-BB6D-400E-B12D-232538B332C6}" srcId="{1D1C3738-7F37-4316-BB8B-B7C784E6F596}" destId="{C73FE862-B099-43E6-A5BA-AE485BA8BAB4}" srcOrd="1" destOrd="0" parTransId="{2C815EDD-828A-482A-BE30-D5E260025F96}" sibTransId="{6357D0A8-9216-440C-8A87-EEC791D00115}"/>
    <dgm:cxn modelId="{72E65996-6AC9-4D25-A733-F157B685D88C}" type="presOf" srcId="{C73FE862-B099-43E6-A5BA-AE485BA8BAB4}" destId="{3E870FD2-83B6-4D57-B405-34B3CAA94AC6}" srcOrd="0" destOrd="0" presId="urn:microsoft.com/office/officeart/2005/8/layout/default"/>
    <dgm:cxn modelId="{3683069B-CE0A-48FE-A035-D2289D8EA6DB}" type="presOf" srcId="{19D65D3D-47C8-4F82-AB01-06FBCB83A9DB}" destId="{153A4353-E23A-4D1B-A378-F0E008290553}" srcOrd="0" destOrd="0" presId="urn:microsoft.com/office/officeart/2005/8/layout/default"/>
    <dgm:cxn modelId="{9672B1F0-781F-499B-AF6F-82A9F1B4D258}" srcId="{1D1C3738-7F37-4316-BB8B-B7C784E6F596}" destId="{19D65D3D-47C8-4F82-AB01-06FBCB83A9DB}" srcOrd="4" destOrd="0" parTransId="{57423F17-192F-4B44-9637-3796A8646142}" sibTransId="{3E60C580-DBF4-4ABA-AEF3-171EC130B696}"/>
    <dgm:cxn modelId="{8E7152FB-13EF-4C47-B898-E8A90A9B1EED}" srcId="{1D1C3738-7F37-4316-BB8B-B7C784E6F596}" destId="{91EC44A8-B38A-435D-94D6-781594E3A4A9}" srcOrd="2" destOrd="0" parTransId="{3F032DFB-C1C6-4663-8323-62BA4E82236E}" sibTransId="{7013A7A8-6F6D-4C67-973E-797348823CF6}"/>
    <dgm:cxn modelId="{D1C405FC-C7E3-480E-BDA6-92BEFCBDADEA}" srcId="{1D1C3738-7F37-4316-BB8B-B7C784E6F596}" destId="{5734C6EA-F669-446E-BE44-2CA5DCA1E7BE}" srcOrd="3" destOrd="0" parTransId="{8C7F95A8-F36C-431E-B060-1BBEA872D7A8}" sibTransId="{9FBAF3D9-04FD-4018-A456-17AF18BAA3E1}"/>
    <dgm:cxn modelId="{293DDEFC-99E1-4FC0-8B8E-5A1AB72CDF62}" type="presParOf" srcId="{44F14F6C-F527-4BD2-9672-8B7A24E85671}" destId="{832587F5-0FA4-41D6-84C5-506035C391C3}" srcOrd="0" destOrd="0" presId="urn:microsoft.com/office/officeart/2005/8/layout/default"/>
    <dgm:cxn modelId="{2DA2A57C-7B65-4835-8AC5-871C17FDEBFD}" type="presParOf" srcId="{44F14F6C-F527-4BD2-9672-8B7A24E85671}" destId="{AA6827C4-CD77-4BB3-B9F4-5122499CB89D}" srcOrd="1" destOrd="0" presId="urn:microsoft.com/office/officeart/2005/8/layout/default"/>
    <dgm:cxn modelId="{5A35F099-A18D-4D4B-B3F8-3CB2CE1BB883}" type="presParOf" srcId="{44F14F6C-F527-4BD2-9672-8B7A24E85671}" destId="{3E870FD2-83B6-4D57-B405-34B3CAA94AC6}" srcOrd="2" destOrd="0" presId="urn:microsoft.com/office/officeart/2005/8/layout/default"/>
    <dgm:cxn modelId="{0A885B92-FD71-4370-9E53-AF4094F1AC5E}" type="presParOf" srcId="{44F14F6C-F527-4BD2-9672-8B7A24E85671}" destId="{0A394E71-C448-44BA-89A6-1928AB8D62C6}" srcOrd="3" destOrd="0" presId="urn:microsoft.com/office/officeart/2005/8/layout/default"/>
    <dgm:cxn modelId="{B4D55AA1-0CED-4708-A08D-CE32B58E540E}" type="presParOf" srcId="{44F14F6C-F527-4BD2-9672-8B7A24E85671}" destId="{03D9C9B1-4218-4E91-839F-8618C954E4C8}" srcOrd="4" destOrd="0" presId="urn:microsoft.com/office/officeart/2005/8/layout/default"/>
    <dgm:cxn modelId="{19BE0B76-B9A5-4E51-A758-FD99C97478C0}" type="presParOf" srcId="{44F14F6C-F527-4BD2-9672-8B7A24E85671}" destId="{D0309FBA-8AB1-4029-90E2-4CFE3AE9C64B}" srcOrd="5" destOrd="0" presId="urn:microsoft.com/office/officeart/2005/8/layout/default"/>
    <dgm:cxn modelId="{AD1C5B3D-B860-454B-98F3-254853DBAA34}" type="presParOf" srcId="{44F14F6C-F527-4BD2-9672-8B7A24E85671}" destId="{60F0AE20-9335-4979-B79C-C96C06ED202C}" srcOrd="6" destOrd="0" presId="urn:microsoft.com/office/officeart/2005/8/layout/default"/>
    <dgm:cxn modelId="{A44B306C-A3F3-40FF-B20C-C3A7621AB8FC}" type="presParOf" srcId="{44F14F6C-F527-4BD2-9672-8B7A24E85671}" destId="{26D72685-1170-4CEF-995C-073CEFFB3AB6}" srcOrd="7" destOrd="0" presId="urn:microsoft.com/office/officeart/2005/8/layout/default"/>
    <dgm:cxn modelId="{AE894885-BBCE-44B5-8923-C88C404179A1}" type="presParOf" srcId="{44F14F6C-F527-4BD2-9672-8B7A24E85671}" destId="{153A4353-E23A-4D1B-A378-F0E00829055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6AB559-8D7A-46FD-9E29-2624864130C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3607781-7EAB-417F-AABA-F5F3B77EDB3A}">
      <dgm:prSet/>
      <dgm:spPr/>
      <dgm:t>
        <a:bodyPr/>
        <a:lstStyle/>
        <a:p>
          <a:pPr rtl="0"/>
          <a:r>
            <a:rPr lang="cs-CZ"/>
            <a:t>Matkou dítěte je žena, která je porodila.</a:t>
          </a:r>
        </a:p>
      </dgm:t>
    </dgm:pt>
    <dgm:pt modelId="{9657D40A-2742-41E8-8700-A95B8C51EFCC}" type="parTrans" cxnId="{73AE52C5-432F-4FAF-ABA1-79BC8D92527D}">
      <dgm:prSet/>
      <dgm:spPr/>
      <dgm:t>
        <a:bodyPr/>
        <a:lstStyle/>
        <a:p>
          <a:endParaRPr lang="cs-CZ"/>
        </a:p>
      </dgm:t>
    </dgm:pt>
    <dgm:pt modelId="{B60DDD18-C199-42FB-BB36-ADD0AC37E818}" type="sibTrans" cxnId="{73AE52C5-432F-4FAF-ABA1-79BC8D92527D}">
      <dgm:prSet/>
      <dgm:spPr/>
      <dgm:t>
        <a:bodyPr/>
        <a:lstStyle/>
        <a:p>
          <a:endParaRPr lang="cs-CZ"/>
        </a:p>
      </dgm:t>
    </dgm:pt>
    <dgm:pt modelId="{B6F67997-3211-45C6-838A-D70146415BAC}">
      <dgm:prSet/>
      <dgm:spPr/>
      <dgm:t>
        <a:bodyPr/>
        <a:lstStyle/>
        <a:p>
          <a:pPr rtl="0"/>
          <a:r>
            <a:rPr lang="cs-CZ"/>
            <a:t>Otcem je:</a:t>
          </a:r>
        </a:p>
      </dgm:t>
    </dgm:pt>
    <dgm:pt modelId="{46D788A6-4470-4614-AE30-C03951EAF696}" type="parTrans" cxnId="{BD80DBE0-DA82-4A30-8701-502BF4AF985A}">
      <dgm:prSet/>
      <dgm:spPr/>
      <dgm:t>
        <a:bodyPr/>
        <a:lstStyle/>
        <a:p>
          <a:endParaRPr lang="cs-CZ"/>
        </a:p>
      </dgm:t>
    </dgm:pt>
    <dgm:pt modelId="{A5DE8B91-B23C-47FD-85BD-D346B21CE980}" type="sibTrans" cxnId="{BD80DBE0-DA82-4A30-8701-502BF4AF985A}">
      <dgm:prSet/>
      <dgm:spPr/>
      <dgm:t>
        <a:bodyPr/>
        <a:lstStyle/>
        <a:p>
          <a:endParaRPr lang="cs-CZ"/>
        </a:p>
      </dgm:t>
    </dgm:pt>
    <dgm:pt modelId="{48E11265-C2D6-45A7-B24C-8F2205EE81F0}">
      <dgm:prSet/>
      <dgm:spPr/>
      <dgm:t>
        <a:bodyPr/>
        <a:lstStyle/>
        <a:p>
          <a:pPr rtl="0"/>
          <a:r>
            <a:rPr lang="cs-CZ"/>
            <a:t>manžel matky</a:t>
          </a:r>
        </a:p>
      </dgm:t>
    </dgm:pt>
    <dgm:pt modelId="{DF5BA679-BEFD-475F-9D88-5322B6F24F36}" type="parTrans" cxnId="{61E0302F-4812-4061-B5F4-350CF086C30C}">
      <dgm:prSet/>
      <dgm:spPr/>
      <dgm:t>
        <a:bodyPr/>
        <a:lstStyle/>
        <a:p>
          <a:endParaRPr lang="cs-CZ"/>
        </a:p>
      </dgm:t>
    </dgm:pt>
    <dgm:pt modelId="{6888E682-2403-4D99-B5E7-BAFA96775C62}" type="sibTrans" cxnId="{61E0302F-4812-4061-B5F4-350CF086C30C}">
      <dgm:prSet/>
      <dgm:spPr/>
      <dgm:t>
        <a:bodyPr/>
        <a:lstStyle/>
        <a:p>
          <a:endParaRPr lang="cs-CZ"/>
        </a:p>
      </dgm:t>
    </dgm:pt>
    <dgm:pt modelId="{C80F80F3-249F-4492-99F9-B4202E7A2AD1}">
      <dgm:prSet/>
      <dgm:spPr/>
      <dgm:t>
        <a:bodyPr/>
        <a:lstStyle/>
        <a:p>
          <a:pPr rtl="0"/>
          <a:r>
            <a:rPr lang="cs-CZ"/>
            <a:t>u neprovdané souhlasné prohlášení</a:t>
          </a:r>
        </a:p>
      </dgm:t>
    </dgm:pt>
    <dgm:pt modelId="{8250B35B-91DE-4F10-ADEB-7062223A4E25}" type="parTrans" cxnId="{4D61112E-B260-4CC9-9F38-37564AC579B6}">
      <dgm:prSet/>
      <dgm:spPr/>
      <dgm:t>
        <a:bodyPr/>
        <a:lstStyle/>
        <a:p>
          <a:endParaRPr lang="cs-CZ"/>
        </a:p>
      </dgm:t>
    </dgm:pt>
    <dgm:pt modelId="{BE9DD618-D920-4A9C-8679-E55F70464D11}" type="sibTrans" cxnId="{4D61112E-B260-4CC9-9F38-37564AC579B6}">
      <dgm:prSet/>
      <dgm:spPr/>
      <dgm:t>
        <a:bodyPr/>
        <a:lstStyle/>
        <a:p>
          <a:endParaRPr lang="cs-CZ"/>
        </a:p>
      </dgm:t>
    </dgm:pt>
    <dgm:pt modelId="{FAAEBE64-A965-45A6-8DDD-7AC14E0379FF}">
      <dgm:prSet/>
      <dgm:spPr/>
      <dgm:t>
        <a:bodyPr/>
        <a:lstStyle/>
        <a:p>
          <a:pPr rtl="0"/>
          <a:r>
            <a:rPr lang="cs-CZ"/>
            <a:t>Určí soud</a:t>
          </a:r>
        </a:p>
      </dgm:t>
    </dgm:pt>
    <dgm:pt modelId="{9780E79B-400D-4D45-A6BA-2E7C45E0BFD5}" type="parTrans" cxnId="{F1FC2CCC-3653-4199-AF1D-FAB1C5D9C196}">
      <dgm:prSet/>
      <dgm:spPr/>
      <dgm:t>
        <a:bodyPr/>
        <a:lstStyle/>
        <a:p>
          <a:endParaRPr lang="cs-CZ"/>
        </a:p>
      </dgm:t>
    </dgm:pt>
    <dgm:pt modelId="{27E64166-86C9-4B93-A442-2B638D1F7030}" type="sibTrans" cxnId="{F1FC2CCC-3653-4199-AF1D-FAB1C5D9C196}">
      <dgm:prSet/>
      <dgm:spPr/>
      <dgm:t>
        <a:bodyPr/>
        <a:lstStyle/>
        <a:p>
          <a:endParaRPr lang="cs-CZ"/>
        </a:p>
      </dgm:t>
    </dgm:pt>
    <dgm:pt modelId="{34A53E98-C633-43CC-A13A-4180C926BE09}">
      <dgm:prSet/>
      <dgm:spPr/>
      <dgm:t>
        <a:bodyPr/>
        <a:lstStyle/>
        <a:p>
          <a:pPr rtl="0"/>
          <a:r>
            <a:rPr lang="cs-CZ"/>
            <a:t>Popřít otcovství lze do šesti let věku (subjektivní lhůta 6 měsíců)</a:t>
          </a:r>
        </a:p>
      </dgm:t>
    </dgm:pt>
    <dgm:pt modelId="{889FD617-C19C-4C22-8BDF-79B708BFE765}" type="parTrans" cxnId="{24EF01C3-1C09-4157-AA0F-9CE3BC7549A4}">
      <dgm:prSet/>
      <dgm:spPr/>
      <dgm:t>
        <a:bodyPr/>
        <a:lstStyle/>
        <a:p>
          <a:endParaRPr lang="cs-CZ"/>
        </a:p>
      </dgm:t>
    </dgm:pt>
    <dgm:pt modelId="{749F3DFF-794B-4340-9DC3-39A4AD5FE40D}" type="sibTrans" cxnId="{24EF01C3-1C09-4157-AA0F-9CE3BC7549A4}">
      <dgm:prSet/>
      <dgm:spPr/>
      <dgm:t>
        <a:bodyPr/>
        <a:lstStyle/>
        <a:p>
          <a:endParaRPr lang="cs-CZ"/>
        </a:p>
      </dgm:t>
    </dgm:pt>
    <dgm:pt modelId="{F2C976E3-66EF-46D5-8759-F9081C051ADD}" type="pres">
      <dgm:prSet presAssocID="{6F6AB559-8D7A-46FD-9E29-2624864130CD}" presName="linear" presStyleCnt="0">
        <dgm:presLayoutVars>
          <dgm:animLvl val="lvl"/>
          <dgm:resizeHandles val="exact"/>
        </dgm:presLayoutVars>
      </dgm:prSet>
      <dgm:spPr/>
    </dgm:pt>
    <dgm:pt modelId="{35AA3BC0-3FBB-46A2-B3B4-00EC011F2DE5}" type="pres">
      <dgm:prSet presAssocID="{83607781-7EAB-417F-AABA-F5F3B77EDB3A}" presName="parentText" presStyleLbl="node1" presStyleIdx="0" presStyleCnt="3">
        <dgm:presLayoutVars>
          <dgm:chMax val="0"/>
          <dgm:bulletEnabled val="1"/>
        </dgm:presLayoutVars>
      </dgm:prSet>
      <dgm:spPr/>
    </dgm:pt>
    <dgm:pt modelId="{CAEBCD3B-1AA0-47EB-874C-449420C7B86F}" type="pres">
      <dgm:prSet presAssocID="{B60DDD18-C199-42FB-BB36-ADD0AC37E818}" presName="spacer" presStyleCnt="0"/>
      <dgm:spPr/>
    </dgm:pt>
    <dgm:pt modelId="{53E596A7-D573-429E-ABDC-B7974F032E56}" type="pres">
      <dgm:prSet presAssocID="{B6F67997-3211-45C6-838A-D70146415BAC}" presName="parentText" presStyleLbl="node1" presStyleIdx="1" presStyleCnt="3" custLinFactNeighborX="285">
        <dgm:presLayoutVars>
          <dgm:chMax val="0"/>
          <dgm:bulletEnabled val="1"/>
        </dgm:presLayoutVars>
      </dgm:prSet>
      <dgm:spPr/>
    </dgm:pt>
    <dgm:pt modelId="{53EC48D2-7CDB-4C3C-A5E7-43BD06F7E5C2}" type="pres">
      <dgm:prSet presAssocID="{B6F67997-3211-45C6-838A-D70146415BAC}" presName="childText" presStyleLbl="revTx" presStyleIdx="0" presStyleCnt="1">
        <dgm:presLayoutVars>
          <dgm:bulletEnabled val="1"/>
        </dgm:presLayoutVars>
      </dgm:prSet>
      <dgm:spPr/>
    </dgm:pt>
    <dgm:pt modelId="{9DB4E93A-2E44-41A0-9E3D-8A38769CFA5D}" type="pres">
      <dgm:prSet presAssocID="{34A53E98-C633-43CC-A13A-4180C926BE09}" presName="parentText" presStyleLbl="node1" presStyleIdx="2" presStyleCnt="3">
        <dgm:presLayoutVars>
          <dgm:chMax val="0"/>
          <dgm:bulletEnabled val="1"/>
        </dgm:presLayoutVars>
      </dgm:prSet>
      <dgm:spPr/>
    </dgm:pt>
  </dgm:ptLst>
  <dgm:cxnLst>
    <dgm:cxn modelId="{4D61112E-B260-4CC9-9F38-37564AC579B6}" srcId="{B6F67997-3211-45C6-838A-D70146415BAC}" destId="{C80F80F3-249F-4492-99F9-B4202E7A2AD1}" srcOrd="1" destOrd="0" parTransId="{8250B35B-91DE-4F10-ADEB-7062223A4E25}" sibTransId="{BE9DD618-D920-4A9C-8679-E55F70464D11}"/>
    <dgm:cxn modelId="{61E0302F-4812-4061-B5F4-350CF086C30C}" srcId="{B6F67997-3211-45C6-838A-D70146415BAC}" destId="{48E11265-C2D6-45A7-B24C-8F2205EE81F0}" srcOrd="0" destOrd="0" parTransId="{DF5BA679-BEFD-475F-9D88-5322B6F24F36}" sibTransId="{6888E682-2403-4D99-B5E7-BAFA96775C62}"/>
    <dgm:cxn modelId="{AB17DB4D-3A6E-4F4F-A364-F52C99CEB682}" type="presOf" srcId="{C80F80F3-249F-4492-99F9-B4202E7A2AD1}" destId="{53EC48D2-7CDB-4C3C-A5E7-43BD06F7E5C2}" srcOrd="0" destOrd="1" presId="urn:microsoft.com/office/officeart/2005/8/layout/vList2"/>
    <dgm:cxn modelId="{F2565398-3587-4D34-86DF-48DF561576A5}" type="presOf" srcId="{6F6AB559-8D7A-46FD-9E29-2624864130CD}" destId="{F2C976E3-66EF-46D5-8759-F9081C051ADD}" srcOrd="0" destOrd="0" presId="urn:microsoft.com/office/officeart/2005/8/layout/vList2"/>
    <dgm:cxn modelId="{348146A7-6821-4228-9C00-2226CF997049}" type="presOf" srcId="{83607781-7EAB-417F-AABA-F5F3B77EDB3A}" destId="{35AA3BC0-3FBB-46A2-B3B4-00EC011F2DE5}" srcOrd="0" destOrd="0" presId="urn:microsoft.com/office/officeart/2005/8/layout/vList2"/>
    <dgm:cxn modelId="{315CD6BA-B424-4B32-B722-919FCEA5ED5A}" type="presOf" srcId="{FAAEBE64-A965-45A6-8DDD-7AC14E0379FF}" destId="{53EC48D2-7CDB-4C3C-A5E7-43BD06F7E5C2}" srcOrd="0" destOrd="2" presId="urn:microsoft.com/office/officeart/2005/8/layout/vList2"/>
    <dgm:cxn modelId="{24EF01C3-1C09-4157-AA0F-9CE3BC7549A4}" srcId="{6F6AB559-8D7A-46FD-9E29-2624864130CD}" destId="{34A53E98-C633-43CC-A13A-4180C926BE09}" srcOrd="2" destOrd="0" parTransId="{889FD617-C19C-4C22-8BDF-79B708BFE765}" sibTransId="{749F3DFF-794B-4340-9DC3-39A4AD5FE40D}"/>
    <dgm:cxn modelId="{73AE52C5-432F-4FAF-ABA1-79BC8D92527D}" srcId="{6F6AB559-8D7A-46FD-9E29-2624864130CD}" destId="{83607781-7EAB-417F-AABA-F5F3B77EDB3A}" srcOrd="0" destOrd="0" parTransId="{9657D40A-2742-41E8-8700-A95B8C51EFCC}" sibTransId="{B60DDD18-C199-42FB-BB36-ADD0AC37E818}"/>
    <dgm:cxn modelId="{F1FC2CCC-3653-4199-AF1D-FAB1C5D9C196}" srcId="{B6F67997-3211-45C6-838A-D70146415BAC}" destId="{FAAEBE64-A965-45A6-8DDD-7AC14E0379FF}" srcOrd="2" destOrd="0" parTransId="{9780E79B-400D-4D45-A6BA-2E7C45E0BFD5}" sibTransId="{27E64166-86C9-4B93-A442-2B638D1F7030}"/>
    <dgm:cxn modelId="{1014A5CC-D537-4085-8673-F9C807D09BA2}" type="presOf" srcId="{34A53E98-C633-43CC-A13A-4180C926BE09}" destId="{9DB4E93A-2E44-41A0-9E3D-8A38769CFA5D}" srcOrd="0" destOrd="0" presId="urn:microsoft.com/office/officeart/2005/8/layout/vList2"/>
    <dgm:cxn modelId="{BD80DBE0-DA82-4A30-8701-502BF4AF985A}" srcId="{6F6AB559-8D7A-46FD-9E29-2624864130CD}" destId="{B6F67997-3211-45C6-838A-D70146415BAC}" srcOrd="1" destOrd="0" parTransId="{46D788A6-4470-4614-AE30-C03951EAF696}" sibTransId="{A5DE8B91-B23C-47FD-85BD-D346B21CE980}"/>
    <dgm:cxn modelId="{5A866EFA-0EE5-4B91-B59F-F58130243C39}" type="presOf" srcId="{48E11265-C2D6-45A7-B24C-8F2205EE81F0}" destId="{53EC48D2-7CDB-4C3C-A5E7-43BD06F7E5C2}" srcOrd="0" destOrd="0" presId="urn:microsoft.com/office/officeart/2005/8/layout/vList2"/>
    <dgm:cxn modelId="{B1DFE2FE-1E28-486E-9535-E21287F94C8F}" type="presOf" srcId="{B6F67997-3211-45C6-838A-D70146415BAC}" destId="{53E596A7-D573-429E-ABDC-B7974F032E56}" srcOrd="0" destOrd="0" presId="urn:microsoft.com/office/officeart/2005/8/layout/vList2"/>
    <dgm:cxn modelId="{4F98AB6C-4643-450F-90C7-A1DD0A63BAA9}" type="presParOf" srcId="{F2C976E3-66EF-46D5-8759-F9081C051ADD}" destId="{35AA3BC0-3FBB-46A2-B3B4-00EC011F2DE5}" srcOrd="0" destOrd="0" presId="urn:microsoft.com/office/officeart/2005/8/layout/vList2"/>
    <dgm:cxn modelId="{F37D97D0-A744-4234-BF6B-B61937C3A94A}" type="presParOf" srcId="{F2C976E3-66EF-46D5-8759-F9081C051ADD}" destId="{CAEBCD3B-1AA0-47EB-874C-449420C7B86F}" srcOrd="1" destOrd="0" presId="urn:microsoft.com/office/officeart/2005/8/layout/vList2"/>
    <dgm:cxn modelId="{47EE3C27-7D55-4A51-B66A-D0FF9DE768E6}" type="presParOf" srcId="{F2C976E3-66EF-46D5-8759-F9081C051ADD}" destId="{53E596A7-D573-429E-ABDC-B7974F032E56}" srcOrd="2" destOrd="0" presId="urn:microsoft.com/office/officeart/2005/8/layout/vList2"/>
    <dgm:cxn modelId="{B963A6B8-05E3-4F92-A6ED-128385CC4BE1}" type="presParOf" srcId="{F2C976E3-66EF-46D5-8759-F9081C051ADD}" destId="{53EC48D2-7CDB-4C3C-A5E7-43BD06F7E5C2}" srcOrd="3" destOrd="0" presId="urn:microsoft.com/office/officeart/2005/8/layout/vList2"/>
    <dgm:cxn modelId="{68E7FD0D-1FDC-410D-B7C6-D41B6CE5A27D}" type="presParOf" srcId="{F2C976E3-66EF-46D5-8759-F9081C051ADD}" destId="{9DB4E93A-2E44-41A0-9E3D-8A38769CFA5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FDA6D87-873A-4A18-8640-F02A346FB19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E6B3A78B-6853-4972-B87C-04583AD441D4}">
      <dgm:prSet/>
      <dgm:spPr/>
      <dgm:t>
        <a:bodyPr/>
        <a:lstStyle/>
        <a:p>
          <a:r>
            <a:rPr lang="cs-CZ" b="0" dirty="0"/>
            <a:t>Není-li rodič ani osvojitel přidělí soud dítěti poručníka</a:t>
          </a:r>
          <a:endParaRPr lang="cs-CZ" dirty="0"/>
        </a:p>
      </dgm:t>
    </dgm:pt>
    <dgm:pt modelId="{89933927-43B1-4ACC-B6C5-27CE8ACE67FE}" type="parTrans" cxnId="{73D84295-A98E-49F8-9514-3D999EBEF50A}">
      <dgm:prSet/>
      <dgm:spPr/>
      <dgm:t>
        <a:bodyPr/>
        <a:lstStyle/>
        <a:p>
          <a:endParaRPr lang="cs-CZ"/>
        </a:p>
      </dgm:t>
    </dgm:pt>
    <dgm:pt modelId="{90813113-97C3-49F0-8A0B-0D80A5C22BBB}" type="sibTrans" cxnId="{73D84295-A98E-49F8-9514-3D999EBEF50A}">
      <dgm:prSet/>
      <dgm:spPr/>
      <dgm:t>
        <a:bodyPr/>
        <a:lstStyle/>
        <a:p>
          <a:endParaRPr lang="cs-CZ"/>
        </a:p>
      </dgm:t>
    </dgm:pt>
    <dgm:pt modelId="{C6E9A73D-5A25-4EEF-9FFF-C98C58AED32D}">
      <dgm:prSet/>
      <dgm:spPr/>
      <dgm:t>
        <a:bodyPr/>
        <a:lstStyle/>
        <a:p>
          <a:r>
            <a:rPr lang="cs-CZ" b="0"/>
            <a:t>Nenajde-li se vhodná fyzická osoba, může jím být orgán sociálněprávní ochrany</a:t>
          </a:r>
          <a:endParaRPr lang="cs-CZ"/>
        </a:p>
      </dgm:t>
    </dgm:pt>
    <dgm:pt modelId="{888FC82A-2B07-4F36-A9F0-95B9F7D59F91}" type="parTrans" cxnId="{8FDA9057-FFB1-4851-BB36-AF9F34BAF402}">
      <dgm:prSet/>
      <dgm:spPr/>
      <dgm:t>
        <a:bodyPr/>
        <a:lstStyle/>
        <a:p>
          <a:endParaRPr lang="cs-CZ"/>
        </a:p>
      </dgm:t>
    </dgm:pt>
    <dgm:pt modelId="{73C2346E-2B06-4085-B573-F625EA980FCF}" type="sibTrans" cxnId="{8FDA9057-FFB1-4851-BB36-AF9F34BAF402}">
      <dgm:prSet/>
      <dgm:spPr/>
      <dgm:t>
        <a:bodyPr/>
        <a:lstStyle/>
        <a:p>
          <a:endParaRPr lang="cs-CZ"/>
        </a:p>
      </dgm:t>
    </dgm:pt>
    <dgm:pt modelId="{B03BB891-6E77-4A33-931B-35CDEBFDD598}" type="pres">
      <dgm:prSet presAssocID="{3FDA6D87-873A-4A18-8640-F02A346FB191}" presName="linear" presStyleCnt="0">
        <dgm:presLayoutVars>
          <dgm:animLvl val="lvl"/>
          <dgm:resizeHandles val="exact"/>
        </dgm:presLayoutVars>
      </dgm:prSet>
      <dgm:spPr/>
    </dgm:pt>
    <dgm:pt modelId="{E5E12408-9F8C-4A25-81D1-4F6474CEC4AC}" type="pres">
      <dgm:prSet presAssocID="{E6B3A78B-6853-4972-B87C-04583AD441D4}" presName="parentText" presStyleLbl="node1" presStyleIdx="0" presStyleCnt="2">
        <dgm:presLayoutVars>
          <dgm:chMax val="0"/>
          <dgm:bulletEnabled val="1"/>
        </dgm:presLayoutVars>
      </dgm:prSet>
      <dgm:spPr/>
    </dgm:pt>
    <dgm:pt modelId="{C24401B6-7394-4B55-A5CB-462799A3769D}" type="pres">
      <dgm:prSet presAssocID="{90813113-97C3-49F0-8A0B-0D80A5C22BBB}" presName="spacer" presStyleCnt="0"/>
      <dgm:spPr/>
    </dgm:pt>
    <dgm:pt modelId="{9C47F4F0-AB5C-4116-9918-2EA4A11FC97A}" type="pres">
      <dgm:prSet presAssocID="{C6E9A73D-5A25-4EEF-9FFF-C98C58AED32D}" presName="parentText" presStyleLbl="node1" presStyleIdx="1" presStyleCnt="2">
        <dgm:presLayoutVars>
          <dgm:chMax val="0"/>
          <dgm:bulletEnabled val="1"/>
        </dgm:presLayoutVars>
      </dgm:prSet>
      <dgm:spPr/>
    </dgm:pt>
  </dgm:ptLst>
  <dgm:cxnLst>
    <dgm:cxn modelId="{8FDA9057-FFB1-4851-BB36-AF9F34BAF402}" srcId="{3FDA6D87-873A-4A18-8640-F02A346FB191}" destId="{C6E9A73D-5A25-4EEF-9FFF-C98C58AED32D}" srcOrd="1" destOrd="0" parTransId="{888FC82A-2B07-4F36-A9F0-95B9F7D59F91}" sibTransId="{73C2346E-2B06-4085-B573-F625EA980FCF}"/>
    <dgm:cxn modelId="{73D84295-A98E-49F8-9514-3D999EBEF50A}" srcId="{3FDA6D87-873A-4A18-8640-F02A346FB191}" destId="{E6B3A78B-6853-4972-B87C-04583AD441D4}" srcOrd="0" destOrd="0" parTransId="{89933927-43B1-4ACC-B6C5-27CE8ACE67FE}" sibTransId="{90813113-97C3-49F0-8A0B-0D80A5C22BBB}"/>
    <dgm:cxn modelId="{9B9B3BBD-7BE1-4C4C-9F81-141580FDD51A}" type="presOf" srcId="{C6E9A73D-5A25-4EEF-9FFF-C98C58AED32D}" destId="{9C47F4F0-AB5C-4116-9918-2EA4A11FC97A}" srcOrd="0" destOrd="0" presId="urn:microsoft.com/office/officeart/2005/8/layout/vList2"/>
    <dgm:cxn modelId="{55D709D5-C2EB-4867-906F-CF312C34E2D4}" type="presOf" srcId="{E6B3A78B-6853-4972-B87C-04583AD441D4}" destId="{E5E12408-9F8C-4A25-81D1-4F6474CEC4AC}" srcOrd="0" destOrd="0" presId="urn:microsoft.com/office/officeart/2005/8/layout/vList2"/>
    <dgm:cxn modelId="{1356CDE5-AD17-4612-84D0-43CDAFD5DDF4}" type="presOf" srcId="{3FDA6D87-873A-4A18-8640-F02A346FB191}" destId="{B03BB891-6E77-4A33-931B-35CDEBFDD598}" srcOrd="0" destOrd="0" presId="urn:microsoft.com/office/officeart/2005/8/layout/vList2"/>
    <dgm:cxn modelId="{ED4976FF-AE2F-46E5-8BBB-0D6D63F2A113}" type="presParOf" srcId="{B03BB891-6E77-4A33-931B-35CDEBFDD598}" destId="{E5E12408-9F8C-4A25-81D1-4F6474CEC4AC}" srcOrd="0" destOrd="0" presId="urn:microsoft.com/office/officeart/2005/8/layout/vList2"/>
    <dgm:cxn modelId="{2CA96766-472E-421A-9727-31829F1152DD}" type="presParOf" srcId="{B03BB891-6E77-4A33-931B-35CDEBFDD598}" destId="{C24401B6-7394-4B55-A5CB-462799A3769D}" srcOrd="1" destOrd="0" presId="urn:microsoft.com/office/officeart/2005/8/layout/vList2"/>
    <dgm:cxn modelId="{32E8ED3D-A3BE-4065-A622-7BC5EC6F389C}" type="presParOf" srcId="{B03BB891-6E77-4A33-931B-35CDEBFDD598}" destId="{9C47F4F0-AB5C-4116-9918-2EA4A11FC97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967268-C3CA-41B4-9CC2-091ECB7C61C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85CE9-91AD-48FF-A69C-8EF677CBC8FA}">
      <dgm:prSet/>
      <dgm:spPr/>
      <dgm:t>
        <a:bodyPr/>
        <a:lstStyle/>
        <a:p>
          <a:r>
            <a:rPr lang="cs-CZ" b="0" dirty="0"/>
            <a:t>Není vztah rodič-dítě</a:t>
          </a:r>
          <a:endParaRPr lang="cs-CZ" dirty="0"/>
        </a:p>
      </dgm:t>
    </dgm:pt>
    <dgm:pt modelId="{0A1C651E-8D2F-43C2-A70D-3E756FD8612F}" type="parTrans" cxnId="{496969F2-4059-43B2-A61C-91CE0B9CDECE}">
      <dgm:prSet/>
      <dgm:spPr/>
      <dgm:t>
        <a:bodyPr/>
        <a:lstStyle/>
        <a:p>
          <a:endParaRPr lang="cs-CZ"/>
        </a:p>
      </dgm:t>
    </dgm:pt>
    <dgm:pt modelId="{6C3A67F3-952B-41FC-A0AB-5B09C64907AE}" type="sibTrans" cxnId="{496969F2-4059-43B2-A61C-91CE0B9CDECE}">
      <dgm:prSet/>
      <dgm:spPr/>
      <dgm:t>
        <a:bodyPr/>
        <a:lstStyle/>
        <a:p>
          <a:endParaRPr lang="cs-CZ"/>
        </a:p>
      </dgm:t>
    </dgm:pt>
    <dgm:pt modelId="{A1459CEE-371D-41DD-AACD-53CA0C939E5D}">
      <dgm:prSet/>
      <dgm:spPr/>
      <dgm:t>
        <a:bodyPr/>
        <a:lstStyle/>
        <a:p>
          <a:r>
            <a:rPr lang="cs-CZ" b="0"/>
            <a:t>Osoba, kterou určí soud v případě potřeby hájit zájmy dítěte ve střetu se zákonným zástupcem</a:t>
          </a:r>
          <a:endParaRPr lang="cs-CZ"/>
        </a:p>
      </dgm:t>
    </dgm:pt>
    <dgm:pt modelId="{1D97700A-9E6C-4594-9A88-8B8384DCCC5F}" type="parTrans" cxnId="{1647EB89-72CB-4E02-AAD1-14113167349E}">
      <dgm:prSet/>
      <dgm:spPr/>
      <dgm:t>
        <a:bodyPr/>
        <a:lstStyle/>
        <a:p>
          <a:endParaRPr lang="cs-CZ"/>
        </a:p>
      </dgm:t>
    </dgm:pt>
    <dgm:pt modelId="{64EA7E95-754C-4BDB-BF4B-BB5924496151}" type="sibTrans" cxnId="{1647EB89-72CB-4E02-AAD1-14113167349E}">
      <dgm:prSet/>
      <dgm:spPr/>
      <dgm:t>
        <a:bodyPr/>
        <a:lstStyle/>
        <a:p>
          <a:endParaRPr lang="cs-CZ"/>
        </a:p>
      </dgm:t>
    </dgm:pt>
    <dgm:pt modelId="{0A1C6051-964C-42A9-9313-E5607EC15DBE}">
      <dgm:prSet/>
      <dgm:spPr/>
      <dgm:t>
        <a:bodyPr/>
        <a:lstStyle/>
        <a:p>
          <a:r>
            <a:rPr lang="cs-CZ" b="0"/>
            <a:t>Například správa jmění dítěte</a:t>
          </a:r>
          <a:endParaRPr lang="cs-CZ"/>
        </a:p>
      </dgm:t>
    </dgm:pt>
    <dgm:pt modelId="{84CBDCD6-1966-4D30-AD98-E00FA895930C}" type="parTrans" cxnId="{2DB38BC8-44A5-4609-A234-D1BE470152B4}">
      <dgm:prSet/>
      <dgm:spPr/>
      <dgm:t>
        <a:bodyPr/>
        <a:lstStyle/>
        <a:p>
          <a:endParaRPr lang="cs-CZ"/>
        </a:p>
      </dgm:t>
    </dgm:pt>
    <dgm:pt modelId="{C70F5E7D-F20B-4349-A774-4920820864A0}" type="sibTrans" cxnId="{2DB38BC8-44A5-4609-A234-D1BE470152B4}">
      <dgm:prSet/>
      <dgm:spPr/>
      <dgm:t>
        <a:bodyPr/>
        <a:lstStyle/>
        <a:p>
          <a:endParaRPr lang="cs-CZ"/>
        </a:p>
      </dgm:t>
    </dgm:pt>
    <dgm:pt modelId="{391ABC74-8FC9-475D-8102-0124500E52F2}" type="pres">
      <dgm:prSet presAssocID="{32967268-C3CA-41B4-9CC2-091ECB7C61CF}" presName="linear" presStyleCnt="0">
        <dgm:presLayoutVars>
          <dgm:animLvl val="lvl"/>
          <dgm:resizeHandles val="exact"/>
        </dgm:presLayoutVars>
      </dgm:prSet>
      <dgm:spPr/>
    </dgm:pt>
    <dgm:pt modelId="{937F87A4-C347-4F42-A54C-6545144B3C76}" type="pres">
      <dgm:prSet presAssocID="{3DA85CE9-91AD-48FF-A69C-8EF677CBC8FA}" presName="parentText" presStyleLbl="node1" presStyleIdx="0" presStyleCnt="3">
        <dgm:presLayoutVars>
          <dgm:chMax val="0"/>
          <dgm:bulletEnabled val="1"/>
        </dgm:presLayoutVars>
      </dgm:prSet>
      <dgm:spPr/>
    </dgm:pt>
    <dgm:pt modelId="{B6685B20-F0CD-4819-AF61-BB9FBBCB355F}" type="pres">
      <dgm:prSet presAssocID="{6C3A67F3-952B-41FC-A0AB-5B09C64907AE}" presName="spacer" presStyleCnt="0"/>
      <dgm:spPr/>
    </dgm:pt>
    <dgm:pt modelId="{EECF6A99-A04B-4775-B94A-D6B239A945B3}" type="pres">
      <dgm:prSet presAssocID="{A1459CEE-371D-41DD-AACD-53CA0C939E5D}" presName="parentText" presStyleLbl="node1" presStyleIdx="1" presStyleCnt="3">
        <dgm:presLayoutVars>
          <dgm:chMax val="0"/>
          <dgm:bulletEnabled val="1"/>
        </dgm:presLayoutVars>
      </dgm:prSet>
      <dgm:spPr/>
    </dgm:pt>
    <dgm:pt modelId="{F1DB3650-410B-4384-AFE0-9AE6FAC0EA5F}" type="pres">
      <dgm:prSet presAssocID="{64EA7E95-754C-4BDB-BF4B-BB5924496151}" presName="spacer" presStyleCnt="0"/>
      <dgm:spPr/>
    </dgm:pt>
    <dgm:pt modelId="{7865A3D7-98C5-4B7E-8F3B-D841614B14B8}" type="pres">
      <dgm:prSet presAssocID="{0A1C6051-964C-42A9-9313-E5607EC15DBE}" presName="parentText" presStyleLbl="node1" presStyleIdx="2" presStyleCnt="3">
        <dgm:presLayoutVars>
          <dgm:chMax val="0"/>
          <dgm:bulletEnabled val="1"/>
        </dgm:presLayoutVars>
      </dgm:prSet>
      <dgm:spPr/>
    </dgm:pt>
  </dgm:ptLst>
  <dgm:cxnLst>
    <dgm:cxn modelId="{9F8E922F-9A24-4718-B855-37910E289CEE}" type="presOf" srcId="{0A1C6051-964C-42A9-9313-E5607EC15DBE}" destId="{7865A3D7-98C5-4B7E-8F3B-D841614B14B8}" srcOrd="0" destOrd="0" presId="urn:microsoft.com/office/officeart/2005/8/layout/vList2"/>
    <dgm:cxn modelId="{3E9D354D-1DC0-4A7B-AD87-533A3C4D8DB0}" type="presOf" srcId="{3DA85CE9-91AD-48FF-A69C-8EF677CBC8FA}" destId="{937F87A4-C347-4F42-A54C-6545144B3C76}" srcOrd="0" destOrd="0" presId="urn:microsoft.com/office/officeart/2005/8/layout/vList2"/>
    <dgm:cxn modelId="{DB2F9D86-42A6-48AD-99B9-A86CD09AE1D0}" type="presOf" srcId="{32967268-C3CA-41B4-9CC2-091ECB7C61CF}" destId="{391ABC74-8FC9-475D-8102-0124500E52F2}" srcOrd="0" destOrd="0" presId="urn:microsoft.com/office/officeart/2005/8/layout/vList2"/>
    <dgm:cxn modelId="{1647EB89-72CB-4E02-AAD1-14113167349E}" srcId="{32967268-C3CA-41B4-9CC2-091ECB7C61CF}" destId="{A1459CEE-371D-41DD-AACD-53CA0C939E5D}" srcOrd="1" destOrd="0" parTransId="{1D97700A-9E6C-4594-9A88-8B8384DCCC5F}" sibTransId="{64EA7E95-754C-4BDB-BF4B-BB5924496151}"/>
    <dgm:cxn modelId="{2DB38BC8-44A5-4609-A234-D1BE470152B4}" srcId="{32967268-C3CA-41B4-9CC2-091ECB7C61CF}" destId="{0A1C6051-964C-42A9-9313-E5607EC15DBE}" srcOrd="2" destOrd="0" parTransId="{84CBDCD6-1966-4D30-AD98-E00FA895930C}" sibTransId="{C70F5E7D-F20B-4349-A774-4920820864A0}"/>
    <dgm:cxn modelId="{8AD9F8DE-DBE7-446A-A00F-B97FDAB45407}" type="presOf" srcId="{A1459CEE-371D-41DD-AACD-53CA0C939E5D}" destId="{EECF6A99-A04B-4775-B94A-D6B239A945B3}" srcOrd="0" destOrd="0" presId="urn:microsoft.com/office/officeart/2005/8/layout/vList2"/>
    <dgm:cxn modelId="{496969F2-4059-43B2-A61C-91CE0B9CDECE}" srcId="{32967268-C3CA-41B4-9CC2-091ECB7C61CF}" destId="{3DA85CE9-91AD-48FF-A69C-8EF677CBC8FA}" srcOrd="0" destOrd="0" parTransId="{0A1C651E-8D2F-43C2-A70D-3E756FD8612F}" sibTransId="{6C3A67F3-952B-41FC-A0AB-5B09C64907AE}"/>
    <dgm:cxn modelId="{1C82B85A-25DB-4E16-A456-670ECAEC79DB}" type="presParOf" srcId="{391ABC74-8FC9-475D-8102-0124500E52F2}" destId="{937F87A4-C347-4F42-A54C-6545144B3C76}" srcOrd="0" destOrd="0" presId="urn:microsoft.com/office/officeart/2005/8/layout/vList2"/>
    <dgm:cxn modelId="{B1C80D9E-B3BF-45E8-83D9-0D59FEB5278C}" type="presParOf" srcId="{391ABC74-8FC9-475D-8102-0124500E52F2}" destId="{B6685B20-F0CD-4819-AF61-BB9FBBCB355F}" srcOrd="1" destOrd="0" presId="urn:microsoft.com/office/officeart/2005/8/layout/vList2"/>
    <dgm:cxn modelId="{E780111C-752A-42D4-BD52-52235C3CCF0B}" type="presParOf" srcId="{391ABC74-8FC9-475D-8102-0124500E52F2}" destId="{EECF6A99-A04B-4775-B94A-D6B239A945B3}" srcOrd="2" destOrd="0" presId="urn:microsoft.com/office/officeart/2005/8/layout/vList2"/>
    <dgm:cxn modelId="{17B32817-F57E-4D19-99F8-37418964E5EE}" type="presParOf" srcId="{391ABC74-8FC9-475D-8102-0124500E52F2}" destId="{F1DB3650-410B-4384-AFE0-9AE6FAC0EA5F}" srcOrd="3" destOrd="0" presId="urn:microsoft.com/office/officeart/2005/8/layout/vList2"/>
    <dgm:cxn modelId="{2508D14B-E51E-485A-9A1F-A955E72C57BA}" type="presParOf" srcId="{391ABC74-8FC9-475D-8102-0124500E52F2}" destId="{7865A3D7-98C5-4B7E-8F3B-D841614B14B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1A7B946-AE64-4663-9127-4866FAF6D7A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794F133-B89B-4D7F-8FE3-8C20E74D00B9}">
      <dgm:prSet/>
      <dgm:spPr/>
      <dgm:t>
        <a:bodyPr/>
        <a:lstStyle/>
        <a:p>
          <a:r>
            <a:rPr lang="cs-CZ" b="0" dirty="0"/>
            <a:t>Dítě má rodiče, kteří nejsou schopni se starat</a:t>
          </a:r>
          <a:endParaRPr lang="cs-CZ" dirty="0"/>
        </a:p>
      </dgm:t>
    </dgm:pt>
    <dgm:pt modelId="{658BA841-256A-4CD4-90C5-60C68E2297F1}" type="parTrans" cxnId="{5F1871DD-915C-4914-A551-17F8FD1C2BA6}">
      <dgm:prSet/>
      <dgm:spPr/>
      <dgm:t>
        <a:bodyPr/>
        <a:lstStyle/>
        <a:p>
          <a:endParaRPr lang="cs-CZ"/>
        </a:p>
      </dgm:t>
    </dgm:pt>
    <dgm:pt modelId="{39C3FBDD-862D-4F7D-B1BA-7314B77F328E}" type="sibTrans" cxnId="{5F1871DD-915C-4914-A551-17F8FD1C2BA6}">
      <dgm:prSet/>
      <dgm:spPr/>
      <dgm:t>
        <a:bodyPr/>
        <a:lstStyle/>
        <a:p>
          <a:endParaRPr lang="cs-CZ"/>
        </a:p>
      </dgm:t>
    </dgm:pt>
    <dgm:pt modelId="{57FC664A-1485-4ED2-B85E-46315E0F3682}">
      <dgm:prSet/>
      <dgm:spPr/>
      <dgm:t>
        <a:bodyPr/>
        <a:lstStyle/>
        <a:p>
          <a:r>
            <a:rPr lang="cs-CZ" b="0"/>
            <a:t>Soud ustanoví pěstouna</a:t>
          </a:r>
          <a:endParaRPr lang="cs-CZ"/>
        </a:p>
      </dgm:t>
    </dgm:pt>
    <dgm:pt modelId="{B8C127F7-38A7-41CF-807D-99411740801D}" type="parTrans" cxnId="{57D28BA0-A760-46CD-9B52-779890B0F79C}">
      <dgm:prSet/>
      <dgm:spPr/>
      <dgm:t>
        <a:bodyPr/>
        <a:lstStyle/>
        <a:p>
          <a:endParaRPr lang="cs-CZ"/>
        </a:p>
      </dgm:t>
    </dgm:pt>
    <dgm:pt modelId="{716A26A5-156E-41DA-B54B-7D5D1591A365}" type="sibTrans" cxnId="{57D28BA0-A760-46CD-9B52-779890B0F79C}">
      <dgm:prSet/>
      <dgm:spPr/>
      <dgm:t>
        <a:bodyPr/>
        <a:lstStyle/>
        <a:p>
          <a:endParaRPr lang="cs-CZ"/>
        </a:p>
      </dgm:t>
    </dgm:pt>
    <dgm:pt modelId="{0E2A66F2-BB39-4293-9A00-CCF024AD8AA0}">
      <dgm:prSet/>
      <dgm:spPr/>
      <dgm:t>
        <a:bodyPr/>
        <a:lstStyle/>
        <a:p>
          <a:r>
            <a:rPr lang="cs-CZ" b="0"/>
            <a:t>Rodiče mají pořád vyživovací povinnost a „práva“ k dítěti</a:t>
          </a:r>
          <a:endParaRPr lang="cs-CZ"/>
        </a:p>
      </dgm:t>
    </dgm:pt>
    <dgm:pt modelId="{606CE9DB-B486-4E7F-92E9-F2B18DF856E9}" type="parTrans" cxnId="{281E9071-B729-4E4B-A90D-AE7581FEE890}">
      <dgm:prSet/>
      <dgm:spPr/>
      <dgm:t>
        <a:bodyPr/>
        <a:lstStyle/>
        <a:p>
          <a:endParaRPr lang="cs-CZ"/>
        </a:p>
      </dgm:t>
    </dgm:pt>
    <dgm:pt modelId="{11A0E936-E671-4055-BDF2-E6EF272EA2DF}" type="sibTrans" cxnId="{281E9071-B729-4E4B-A90D-AE7581FEE890}">
      <dgm:prSet/>
      <dgm:spPr/>
      <dgm:t>
        <a:bodyPr/>
        <a:lstStyle/>
        <a:p>
          <a:endParaRPr lang="cs-CZ"/>
        </a:p>
      </dgm:t>
    </dgm:pt>
    <dgm:pt modelId="{55B574DF-938E-4A85-8C5D-69555D7A7BA7}" type="pres">
      <dgm:prSet presAssocID="{E1A7B946-AE64-4663-9127-4866FAF6D7A9}" presName="linear" presStyleCnt="0">
        <dgm:presLayoutVars>
          <dgm:animLvl val="lvl"/>
          <dgm:resizeHandles val="exact"/>
        </dgm:presLayoutVars>
      </dgm:prSet>
      <dgm:spPr/>
    </dgm:pt>
    <dgm:pt modelId="{B6335A9C-136E-4E65-9077-EABB1EE8FCA4}" type="pres">
      <dgm:prSet presAssocID="{1794F133-B89B-4D7F-8FE3-8C20E74D00B9}" presName="parentText" presStyleLbl="node1" presStyleIdx="0" presStyleCnt="3">
        <dgm:presLayoutVars>
          <dgm:chMax val="0"/>
          <dgm:bulletEnabled val="1"/>
        </dgm:presLayoutVars>
      </dgm:prSet>
      <dgm:spPr/>
    </dgm:pt>
    <dgm:pt modelId="{F7C6B28F-9EDF-4472-A51F-244BA06321DF}" type="pres">
      <dgm:prSet presAssocID="{39C3FBDD-862D-4F7D-B1BA-7314B77F328E}" presName="spacer" presStyleCnt="0"/>
      <dgm:spPr/>
    </dgm:pt>
    <dgm:pt modelId="{B00A6275-6F0D-4E14-A554-F598E9AAB0A2}" type="pres">
      <dgm:prSet presAssocID="{57FC664A-1485-4ED2-B85E-46315E0F3682}" presName="parentText" presStyleLbl="node1" presStyleIdx="1" presStyleCnt="3">
        <dgm:presLayoutVars>
          <dgm:chMax val="0"/>
          <dgm:bulletEnabled val="1"/>
        </dgm:presLayoutVars>
      </dgm:prSet>
      <dgm:spPr/>
    </dgm:pt>
    <dgm:pt modelId="{F89C73B8-A1AF-4D25-A2E7-D20DF4DDE309}" type="pres">
      <dgm:prSet presAssocID="{716A26A5-156E-41DA-B54B-7D5D1591A365}" presName="spacer" presStyleCnt="0"/>
      <dgm:spPr/>
    </dgm:pt>
    <dgm:pt modelId="{CA4B87FC-19F7-4CD9-9956-13B0F26B0FD4}" type="pres">
      <dgm:prSet presAssocID="{0E2A66F2-BB39-4293-9A00-CCF024AD8AA0}" presName="parentText" presStyleLbl="node1" presStyleIdx="2" presStyleCnt="3">
        <dgm:presLayoutVars>
          <dgm:chMax val="0"/>
          <dgm:bulletEnabled val="1"/>
        </dgm:presLayoutVars>
      </dgm:prSet>
      <dgm:spPr/>
    </dgm:pt>
  </dgm:ptLst>
  <dgm:cxnLst>
    <dgm:cxn modelId="{3F31E02B-9C96-4ACE-879D-F74E21F0E1D9}" type="presOf" srcId="{1794F133-B89B-4D7F-8FE3-8C20E74D00B9}" destId="{B6335A9C-136E-4E65-9077-EABB1EE8FCA4}" srcOrd="0" destOrd="0" presId="urn:microsoft.com/office/officeart/2005/8/layout/vList2"/>
    <dgm:cxn modelId="{0E45795C-BAE8-4D54-AA50-B2EFCC05946B}" type="presOf" srcId="{E1A7B946-AE64-4663-9127-4866FAF6D7A9}" destId="{55B574DF-938E-4A85-8C5D-69555D7A7BA7}" srcOrd="0" destOrd="0" presId="urn:microsoft.com/office/officeart/2005/8/layout/vList2"/>
    <dgm:cxn modelId="{281E9071-B729-4E4B-A90D-AE7581FEE890}" srcId="{E1A7B946-AE64-4663-9127-4866FAF6D7A9}" destId="{0E2A66F2-BB39-4293-9A00-CCF024AD8AA0}" srcOrd="2" destOrd="0" parTransId="{606CE9DB-B486-4E7F-92E9-F2B18DF856E9}" sibTransId="{11A0E936-E671-4055-BDF2-E6EF272EA2DF}"/>
    <dgm:cxn modelId="{E89FB79C-B702-4885-8DCA-1F7AFC11E5EA}" type="presOf" srcId="{0E2A66F2-BB39-4293-9A00-CCF024AD8AA0}" destId="{CA4B87FC-19F7-4CD9-9956-13B0F26B0FD4}" srcOrd="0" destOrd="0" presId="urn:microsoft.com/office/officeart/2005/8/layout/vList2"/>
    <dgm:cxn modelId="{57D28BA0-A760-46CD-9B52-779890B0F79C}" srcId="{E1A7B946-AE64-4663-9127-4866FAF6D7A9}" destId="{57FC664A-1485-4ED2-B85E-46315E0F3682}" srcOrd="1" destOrd="0" parTransId="{B8C127F7-38A7-41CF-807D-99411740801D}" sibTransId="{716A26A5-156E-41DA-B54B-7D5D1591A365}"/>
    <dgm:cxn modelId="{88B44CA5-D74E-47F2-A458-82F428AAA23B}" type="presOf" srcId="{57FC664A-1485-4ED2-B85E-46315E0F3682}" destId="{B00A6275-6F0D-4E14-A554-F598E9AAB0A2}" srcOrd="0" destOrd="0" presId="urn:microsoft.com/office/officeart/2005/8/layout/vList2"/>
    <dgm:cxn modelId="{5F1871DD-915C-4914-A551-17F8FD1C2BA6}" srcId="{E1A7B946-AE64-4663-9127-4866FAF6D7A9}" destId="{1794F133-B89B-4D7F-8FE3-8C20E74D00B9}" srcOrd="0" destOrd="0" parTransId="{658BA841-256A-4CD4-90C5-60C68E2297F1}" sibTransId="{39C3FBDD-862D-4F7D-B1BA-7314B77F328E}"/>
    <dgm:cxn modelId="{24F1AFD5-CC53-4294-B79B-79AC8EF3922F}" type="presParOf" srcId="{55B574DF-938E-4A85-8C5D-69555D7A7BA7}" destId="{B6335A9C-136E-4E65-9077-EABB1EE8FCA4}" srcOrd="0" destOrd="0" presId="urn:microsoft.com/office/officeart/2005/8/layout/vList2"/>
    <dgm:cxn modelId="{4A215D25-E831-4731-AEC4-C0BA95031ACE}" type="presParOf" srcId="{55B574DF-938E-4A85-8C5D-69555D7A7BA7}" destId="{F7C6B28F-9EDF-4472-A51F-244BA06321DF}" srcOrd="1" destOrd="0" presId="urn:microsoft.com/office/officeart/2005/8/layout/vList2"/>
    <dgm:cxn modelId="{5843C351-DE73-477D-9699-3C1D47D78CF2}" type="presParOf" srcId="{55B574DF-938E-4A85-8C5D-69555D7A7BA7}" destId="{B00A6275-6F0D-4E14-A554-F598E9AAB0A2}" srcOrd="2" destOrd="0" presId="urn:microsoft.com/office/officeart/2005/8/layout/vList2"/>
    <dgm:cxn modelId="{8E476A68-6F41-49D6-B15F-62F87CA0D794}" type="presParOf" srcId="{55B574DF-938E-4A85-8C5D-69555D7A7BA7}" destId="{F89C73B8-A1AF-4D25-A2E7-D20DF4DDE309}" srcOrd="3" destOrd="0" presId="urn:microsoft.com/office/officeart/2005/8/layout/vList2"/>
    <dgm:cxn modelId="{59243450-E748-48A3-B274-49A167563700}" type="presParOf" srcId="{55B574DF-938E-4A85-8C5D-69555D7A7BA7}" destId="{CA4B87FC-19F7-4CD9-9956-13B0F26B0FD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2478C99-4965-46A1-90E3-6203D758DC5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D3D136C-EA97-4F63-A298-4CEEF33F1273}">
      <dgm:prSet/>
      <dgm:spPr/>
      <dgm:t>
        <a:bodyPr/>
        <a:lstStyle/>
        <a:p>
          <a:pPr rtl="0"/>
          <a:r>
            <a:rPr lang="cs-CZ"/>
            <a:t>Při poskytování všech zdravotních služeb</a:t>
          </a:r>
        </a:p>
      </dgm:t>
    </dgm:pt>
    <dgm:pt modelId="{136773A4-8699-45E0-9AE7-7F3E7730C756}" type="parTrans" cxnId="{8AC6237F-D477-4501-834B-3B9DF561FEEF}">
      <dgm:prSet/>
      <dgm:spPr/>
      <dgm:t>
        <a:bodyPr/>
        <a:lstStyle/>
        <a:p>
          <a:endParaRPr lang="cs-CZ"/>
        </a:p>
      </dgm:t>
    </dgm:pt>
    <dgm:pt modelId="{1EF103C3-5C06-41B5-9307-677DFAC16B38}" type="sibTrans" cxnId="{8AC6237F-D477-4501-834B-3B9DF561FEEF}">
      <dgm:prSet/>
      <dgm:spPr/>
      <dgm:t>
        <a:bodyPr/>
        <a:lstStyle/>
        <a:p>
          <a:endParaRPr lang="cs-CZ"/>
        </a:p>
      </dgm:t>
    </dgm:pt>
    <dgm:pt modelId="{823422AC-7B7D-4625-A6ED-1204FAA4825C}">
      <dgm:prSet/>
      <dgm:spPr/>
      <dgm:t>
        <a:bodyPr/>
        <a:lstStyle/>
        <a:p>
          <a:pPr rtl="0"/>
          <a:r>
            <a:rPr lang="cs-CZ" dirty="0"/>
            <a:t>v souladu s jinými právními předpisy a vnitřním řádem, a nenaruší-li přítomnost těchto osob poskytnutí zdravotních služeb; to neplatí, jde-li o osoby ve výkonu vazby, trestu odnětí svobody nebo zabezpečovací detence;</a:t>
          </a:r>
        </a:p>
      </dgm:t>
    </dgm:pt>
    <dgm:pt modelId="{60E72E3B-9B72-4B55-8710-34AF38F3C312}" type="parTrans" cxnId="{1B8AF093-38C8-4210-834F-9EA76ACB9DCA}">
      <dgm:prSet/>
      <dgm:spPr/>
      <dgm:t>
        <a:bodyPr/>
        <a:lstStyle/>
        <a:p>
          <a:endParaRPr lang="cs-CZ"/>
        </a:p>
      </dgm:t>
    </dgm:pt>
    <dgm:pt modelId="{AA4675A5-28D6-44CF-94D1-BBFB286A3133}" type="sibTrans" cxnId="{1B8AF093-38C8-4210-834F-9EA76ACB9DCA}">
      <dgm:prSet/>
      <dgm:spPr/>
      <dgm:t>
        <a:bodyPr/>
        <a:lstStyle/>
        <a:p>
          <a:endParaRPr lang="cs-CZ"/>
        </a:p>
      </dgm:t>
    </dgm:pt>
    <dgm:pt modelId="{13C2160B-3BEF-4532-A5E3-F1C343A6EC4F}">
      <dgm:prSet/>
      <dgm:spPr/>
      <dgm:t>
        <a:bodyPr/>
        <a:lstStyle/>
        <a:p>
          <a:pPr rtl="0"/>
          <a:r>
            <a:rPr lang="cs-CZ"/>
            <a:t>Hospitalizace</a:t>
          </a:r>
        </a:p>
      </dgm:t>
    </dgm:pt>
    <dgm:pt modelId="{79679E30-6502-40C5-B97C-9E78B4294902}" type="parTrans" cxnId="{6CAD79E5-16AA-4E23-B2CB-3B6166140D02}">
      <dgm:prSet/>
      <dgm:spPr/>
      <dgm:t>
        <a:bodyPr/>
        <a:lstStyle/>
        <a:p>
          <a:endParaRPr lang="cs-CZ"/>
        </a:p>
      </dgm:t>
    </dgm:pt>
    <dgm:pt modelId="{9EAEDD22-A650-4260-97B7-72194FC5ADE1}" type="sibTrans" cxnId="{6CAD79E5-16AA-4E23-B2CB-3B6166140D02}">
      <dgm:prSet/>
      <dgm:spPr/>
      <dgm:t>
        <a:bodyPr/>
        <a:lstStyle/>
        <a:p>
          <a:endParaRPr lang="cs-CZ"/>
        </a:p>
      </dgm:t>
    </dgm:pt>
    <dgm:pt modelId="{00229BF0-3E40-43F1-8F5F-B7F0C32C1370}">
      <dgm:prSet/>
      <dgm:spPr/>
      <dgm:t>
        <a:bodyPr/>
        <a:lstStyle/>
        <a:p>
          <a:pPr rtl="0"/>
          <a:r>
            <a:rPr lang="cs-CZ" dirty="0"/>
            <a:t>umožnit pobyt zákonného zástupce nebo opatrovníka, nebo osoby jimi pověřené společně s hospitalizovaným nezletilým pacientem nebo pacientem s omezenou svéprávností, </a:t>
          </a:r>
        </a:p>
      </dgm:t>
    </dgm:pt>
    <dgm:pt modelId="{C28B268E-C76E-46D7-90F5-2E56B78B9B50}" type="parTrans" cxnId="{FF033DE7-7551-446B-84FC-CFB82B32C976}">
      <dgm:prSet/>
      <dgm:spPr/>
      <dgm:t>
        <a:bodyPr/>
        <a:lstStyle/>
        <a:p>
          <a:endParaRPr lang="cs-CZ"/>
        </a:p>
      </dgm:t>
    </dgm:pt>
    <dgm:pt modelId="{7FBD71DF-6F56-462D-A22B-7F19E1667658}" type="sibTrans" cxnId="{FF033DE7-7551-446B-84FC-CFB82B32C976}">
      <dgm:prSet/>
      <dgm:spPr/>
      <dgm:t>
        <a:bodyPr/>
        <a:lstStyle/>
        <a:p>
          <a:endParaRPr lang="cs-CZ"/>
        </a:p>
      </dgm:t>
    </dgm:pt>
    <dgm:pt modelId="{EFD98148-3F52-4430-BBAC-030023B386FF}">
      <dgm:prSet/>
      <dgm:spPr/>
      <dgm:t>
        <a:bodyPr/>
        <a:lstStyle/>
        <a:p>
          <a:pPr rtl="0"/>
          <a:r>
            <a:rPr lang="cs-CZ"/>
            <a:t>pokud to umožňuje vybavení zdravotnického zařízení nebo nebude narušeno poskytování zdravotních služeb anebo takový pobyt není na základě jiného právního předpisu vyloučen,</a:t>
          </a:r>
        </a:p>
      </dgm:t>
    </dgm:pt>
    <dgm:pt modelId="{1ABD4B28-DB29-4415-B15A-127F6A179A3D}" type="parTrans" cxnId="{860A0E05-F8A5-47DE-ABEF-E3CCB6A20C26}">
      <dgm:prSet/>
      <dgm:spPr/>
      <dgm:t>
        <a:bodyPr/>
        <a:lstStyle/>
        <a:p>
          <a:endParaRPr lang="cs-CZ"/>
        </a:p>
      </dgm:t>
    </dgm:pt>
    <dgm:pt modelId="{8B0F6753-9BEE-4EE2-A5C4-B7052EC87DFB}" type="sibTrans" cxnId="{860A0E05-F8A5-47DE-ABEF-E3CCB6A20C26}">
      <dgm:prSet/>
      <dgm:spPr/>
      <dgm:t>
        <a:bodyPr/>
        <a:lstStyle/>
        <a:p>
          <a:endParaRPr lang="cs-CZ"/>
        </a:p>
      </dgm:t>
    </dgm:pt>
    <dgm:pt modelId="{1899D546-9E19-4F86-ACEE-D1D4CB05F72C}" type="pres">
      <dgm:prSet presAssocID="{92478C99-4965-46A1-90E3-6203D758DC53}" presName="linear" presStyleCnt="0">
        <dgm:presLayoutVars>
          <dgm:animLvl val="lvl"/>
          <dgm:resizeHandles val="exact"/>
        </dgm:presLayoutVars>
      </dgm:prSet>
      <dgm:spPr/>
    </dgm:pt>
    <dgm:pt modelId="{CB31E6DC-D326-4578-B5A5-F1624EAF1092}" type="pres">
      <dgm:prSet presAssocID="{FD3D136C-EA97-4F63-A298-4CEEF33F1273}" presName="parentText" presStyleLbl="node1" presStyleIdx="0" presStyleCnt="2">
        <dgm:presLayoutVars>
          <dgm:chMax val="0"/>
          <dgm:bulletEnabled val="1"/>
        </dgm:presLayoutVars>
      </dgm:prSet>
      <dgm:spPr/>
    </dgm:pt>
    <dgm:pt modelId="{A58D6A4E-1B48-4935-9F1D-70CD242C3773}" type="pres">
      <dgm:prSet presAssocID="{FD3D136C-EA97-4F63-A298-4CEEF33F1273}" presName="childText" presStyleLbl="revTx" presStyleIdx="0" presStyleCnt="2">
        <dgm:presLayoutVars>
          <dgm:bulletEnabled val="1"/>
        </dgm:presLayoutVars>
      </dgm:prSet>
      <dgm:spPr/>
    </dgm:pt>
    <dgm:pt modelId="{3D56CDF0-D317-4E3A-A6BF-C123580A100F}" type="pres">
      <dgm:prSet presAssocID="{13C2160B-3BEF-4532-A5E3-F1C343A6EC4F}" presName="parentText" presStyleLbl="node1" presStyleIdx="1" presStyleCnt="2">
        <dgm:presLayoutVars>
          <dgm:chMax val="0"/>
          <dgm:bulletEnabled val="1"/>
        </dgm:presLayoutVars>
      </dgm:prSet>
      <dgm:spPr/>
    </dgm:pt>
    <dgm:pt modelId="{F9099947-1BBD-41AE-8BCC-F2B1CE267F35}" type="pres">
      <dgm:prSet presAssocID="{13C2160B-3BEF-4532-A5E3-F1C343A6EC4F}" presName="childText" presStyleLbl="revTx" presStyleIdx="1" presStyleCnt="2">
        <dgm:presLayoutVars>
          <dgm:bulletEnabled val="1"/>
        </dgm:presLayoutVars>
      </dgm:prSet>
      <dgm:spPr/>
    </dgm:pt>
  </dgm:ptLst>
  <dgm:cxnLst>
    <dgm:cxn modelId="{860A0E05-F8A5-47DE-ABEF-E3CCB6A20C26}" srcId="{13C2160B-3BEF-4532-A5E3-F1C343A6EC4F}" destId="{EFD98148-3F52-4430-BBAC-030023B386FF}" srcOrd="1" destOrd="0" parTransId="{1ABD4B28-DB29-4415-B15A-127F6A179A3D}" sibTransId="{8B0F6753-9BEE-4EE2-A5C4-B7052EC87DFB}"/>
    <dgm:cxn modelId="{43FDC90C-DE23-46E1-B62F-AE48B61D2F15}" type="presOf" srcId="{13C2160B-3BEF-4532-A5E3-F1C343A6EC4F}" destId="{3D56CDF0-D317-4E3A-A6BF-C123580A100F}" srcOrd="0" destOrd="0" presId="urn:microsoft.com/office/officeart/2005/8/layout/vList2"/>
    <dgm:cxn modelId="{B9DCBC55-78BD-4033-BC88-56CD613BEA2E}" type="presOf" srcId="{00229BF0-3E40-43F1-8F5F-B7F0C32C1370}" destId="{F9099947-1BBD-41AE-8BCC-F2B1CE267F35}" srcOrd="0" destOrd="0" presId="urn:microsoft.com/office/officeart/2005/8/layout/vList2"/>
    <dgm:cxn modelId="{1167B176-BC79-47BB-A6D2-CD7433EBB65C}" type="presOf" srcId="{92478C99-4965-46A1-90E3-6203D758DC53}" destId="{1899D546-9E19-4F86-ACEE-D1D4CB05F72C}" srcOrd="0" destOrd="0" presId="urn:microsoft.com/office/officeart/2005/8/layout/vList2"/>
    <dgm:cxn modelId="{8AC6237F-D477-4501-834B-3B9DF561FEEF}" srcId="{92478C99-4965-46A1-90E3-6203D758DC53}" destId="{FD3D136C-EA97-4F63-A298-4CEEF33F1273}" srcOrd="0" destOrd="0" parTransId="{136773A4-8699-45E0-9AE7-7F3E7730C756}" sibTransId="{1EF103C3-5C06-41B5-9307-677DFAC16B38}"/>
    <dgm:cxn modelId="{722F148F-6B41-4457-8227-25F714C31A9C}" type="presOf" srcId="{FD3D136C-EA97-4F63-A298-4CEEF33F1273}" destId="{CB31E6DC-D326-4578-B5A5-F1624EAF1092}" srcOrd="0" destOrd="0" presId="urn:microsoft.com/office/officeart/2005/8/layout/vList2"/>
    <dgm:cxn modelId="{1B8AF093-38C8-4210-834F-9EA76ACB9DCA}" srcId="{FD3D136C-EA97-4F63-A298-4CEEF33F1273}" destId="{823422AC-7B7D-4625-A6ED-1204FAA4825C}" srcOrd="0" destOrd="0" parTransId="{60E72E3B-9B72-4B55-8710-34AF38F3C312}" sibTransId="{AA4675A5-28D6-44CF-94D1-BBFB286A3133}"/>
    <dgm:cxn modelId="{11E24EC2-6C6C-40E7-BFB1-2419D6BDC0CD}" type="presOf" srcId="{823422AC-7B7D-4625-A6ED-1204FAA4825C}" destId="{A58D6A4E-1B48-4935-9F1D-70CD242C3773}" srcOrd="0" destOrd="0" presId="urn:microsoft.com/office/officeart/2005/8/layout/vList2"/>
    <dgm:cxn modelId="{6CAD79E5-16AA-4E23-B2CB-3B6166140D02}" srcId="{92478C99-4965-46A1-90E3-6203D758DC53}" destId="{13C2160B-3BEF-4532-A5E3-F1C343A6EC4F}" srcOrd="1" destOrd="0" parTransId="{79679E30-6502-40C5-B97C-9E78B4294902}" sibTransId="{9EAEDD22-A650-4260-97B7-72194FC5ADE1}"/>
    <dgm:cxn modelId="{FF033DE7-7551-446B-84FC-CFB82B32C976}" srcId="{13C2160B-3BEF-4532-A5E3-F1C343A6EC4F}" destId="{00229BF0-3E40-43F1-8F5F-B7F0C32C1370}" srcOrd="0" destOrd="0" parTransId="{C28B268E-C76E-46D7-90F5-2E56B78B9B50}" sibTransId="{7FBD71DF-6F56-462D-A22B-7F19E1667658}"/>
    <dgm:cxn modelId="{BDEC02F4-CCC0-4FED-BAD4-1850D1DF9E95}" type="presOf" srcId="{EFD98148-3F52-4430-BBAC-030023B386FF}" destId="{F9099947-1BBD-41AE-8BCC-F2B1CE267F35}" srcOrd="0" destOrd="1" presId="urn:microsoft.com/office/officeart/2005/8/layout/vList2"/>
    <dgm:cxn modelId="{421EB310-9AA3-434C-B83D-D293A86E04E2}" type="presParOf" srcId="{1899D546-9E19-4F86-ACEE-D1D4CB05F72C}" destId="{CB31E6DC-D326-4578-B5A5-F1624EAF1092}" srcOrd="0" destOrd="0" presId="urn:microsoft.com/office/officeart/2005/8/layout/vList2"/>
    <dgm:cxn modelId="{60EDE820-9C50-4F5C-852D-C8EBF3C780F4}" type="presParOf" srcId="{1899D546-9E19-4F86-ACEE-D1D4CB05F72C}" destId="{A58D6A4E-1B48-4935-9F1D-70CD242C3773}" srcOrd="1" destOrd="0" presId="urn:microsoft.com/office/officeart/2005/8/layout/vList2"/>
    <dgm:cxn modelId="{4D5730EB-DB82-46B3-838B-2B0417E2C944}" type="presParOf" srcId="{1899D546-9E19-4F86-ACEE-D1D4CB05F72C}" destId="{3D56CDF0-D317-4E3A-A6BF-C123580A100F}" srcOrd="2" destOrd="0" presId="urn:microsoft.com/office/officeart/2005/8/layout/vList2"/>
    <dgm:cxn modelId="{77009D62-0C62-4148-993F-2622C420CFCD}" type="presParOf" srcId="{1899D546-9E19-4F86-ACEE-D1D4CB05F72C}" destId="{F9099947-1BBD-41AE-8BCC-F2B1CE267F3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CEF0EC-D291-435B-B3F6-8FDCF9109EA0}">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cs-CZ" sz="4000" b="0" kern="1200"/>
            <a:t>plně svéprávný pacient</a:t>
          </a:r>
          <a:endParaRPr lang="cs-CZ" sz="4000" kern="1200"/>
        </a:p>
      </dsp:txBody>
      <dsp:txXfrm>
        <a:off x="45692" y="70890"/>
        <a:ext cx="10661816" cy="844616"/>
      </dsp:txXfrm>
    </dsp:sp>
    <dsp:sp modelId="{A8C5E268-53DB-425A-937C-CB734E002FC5}">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cs-CZ" sz="4000" b="0" kern="1200"/>
            <a:t>pacient omezený ve svéprávnosti</a:t>
          </a:r>
          <a:endParaRPr lang="cs-CZ" sz="4000" kern="1200"/>
        </a:p>
      </dsp:txBody>
      <dsp:txXfrm>
        <a:off x="45692" y="1122090"/>
        <a:ext cx="10661816" cy="844616"/>
      </dsp:txXfrm>
    </dsp:sp>
    <dsp:sp modelId="{F55A11BC-529C-4B22-B106-1B3E746F6BB1}">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cs-CZ" sz="4000" b="0" kern="1200"/>
            <a:t>nezletilý pacient</a:t>
          </a:r>
          <a:endParaRPr lang="cs-CZ" sz="4000" kern="1200"/>
        </a:p>
      </dsp:txBody>
      <dsp:txXfrm>
        <a:off x="45692" y="2173291"/>
        <a:ext cx="10661816" cy="844616"/>
      </dsp:txXfrm>
    </dsp:sp>
    <dsp:sp modelId="{435A5E7A-FD7A-4A03-B993-282F4C431AD1}">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cs-CZ" sz="4000" b="0" kern="1200"/>
            <a:t>pacient jednající v duševní poruše</a:t>
          </a:r>
          <a:endParaRPr lang="cs-CZ" sz="4000" kern="1200"/>
        </a:p>
      </dsp:txBody>
      <dsp:txXfrm>
        <a:off x="45692" y="3224491"/>
        <a:ext cx="10661816" cy="8446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137E21-BA44-45B2-85AA-28B758240CD0}">
      <dsp:nvSpPr>
        <dsp:cNvPr id="0" name=""/>
        <dsp:cNvSpPr/>
      </dsp:nvSpPr>
      <dsp:spPr>
        <a:xfrm>
          <a:off x="0" y="466605"/>
          <a:ext cx="9720072" cy="11907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4386" tIns="437388" rIns="754386" bIns="149352" numCol="1" spcCol="1270" anchor="t" anchorCtr="0">
          <a:noAutofit/>
        </a:bodyPr>
        <a:lstStyle/>
        <a:p>
          <a:pPr marL="228600" lvl="1" indent="-228600" algn="l" defTabSz="933450" rtl="0">
            <a:lnSpc>
              <a:spcPct val="90000"/>
            </a:lnSpc>
            <a:spcBef>
              <a:spcPct val="0"/>
            </a:spcBef>
            <a:spcAft>
              <a:spcPct val="15000"/>
            </a:spcAft>
            <a:buChar char="•"/>
          </a:pPr>
          <a:r>
            <a:rPr lang="cs-CZ" sz="2100" kern="1200" dirty="0"/>
            <a:t>Podá se vysvětlení i tomu, kdo má být zákroku podroben</a:t>
          </a:r>
        </a:p>
        <a:p>
          <a:pPr marL="228600" lvl="1" indent="-228600" algn="l" defTabSz="933450" rtl="0">
            <a:lnSpc>
              <a:spcPct val="90000"/>
            </a:lnSpc>
            <a:spcBef>
              <a:spcPct val="0"/>
            </a:spcBef>
            <a:spcAft>
              <a:spcPct val="15000"/>
            </a:spcAft>
            <a:buChar char="•"/>
          </a:pPr>
          <a:r>
            <a:rPr lang="cs-CZ" sz="2100" kern="1200"/>
            <a:t>způsobem přiměřeným schopnosti dotčeného vysvětlení pochopit.</a:t>
          </a:r>
        </a:p>
      </dsp:txBody>
      <dsp:txXfrm>
        <a:off x="0" y="466605"/>
        <a:ext cx="9720072" cy="1190700"/>
      </dsp:txXfrm>
    </dsp:sp>
    <dsp:sp modelId="{940E6027-F1C4-4326-9DDE-26B9191EDC15}">
      <dsp:nvSpPr>
        <dsp:cNvPr id="0" name=""/>
        <dsp:cNvSpPr/>
      </dsp:nvSpPr>
      <dsp:spPr>
        <a:xfrm>
          <a:off x="486003" y="156645"/>
          <a:ext cx="6804051"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177" tIns="0" rIns="257177" bIns="0" numCol="1" spcCol="1270" anchor="ctr" anchorCtr="0">
          <a:noAutofit/>
        </a:bodyPr>
        <a:lstStyle/>
        <a:p>
          <a:pPr marL="0" lvl="0" indent="0" algn="l" defTabSz="933450" rtl="0">
            <a:lnSpc>
              <a:spcPct val="90000"/>
            </a:lnSpc>
            <a:spcBef>
              <a:spcPct val="0"/>
            </a:spcBef>
            <a:spcAft>
              <a:spcPct val="35000"/>
            </a:spcAft>
            <a:buNone/>
          </a:pPr>
          <a:r>
            <a:rPr lang="cs-CZ" sz="2100" kern="1200" dirty="0"/>
            <a:t>§ 93 OZ Zákonný zástupce může udělit souhlas k zásahu do integrity zastoupeného,</a:t>
          </a:r>
        </a:p>
      </dsp:txBody>
      <dsp:txXfrm>
        <a:off x="516265" y="186907"/>
        <a:ext cx="6743527" cy="559396"/>
      </dsp:txXfrm>
    </dsp:sp>
    <dsp:sp modelId="{EF4AD854-4A11-46CA-948A-6F0B420C3B49}">
      <dsp:nvSpPr>
        <dsp:cNvPr id="0" name=""/>
        <dsp:cNvSpPr/>
      </dsp:nvSpPr>
      <dsp:spPr>
        <a:xfrm>
          <a:off x="0" y="2080665"/>
          <a:ext cx="9720072" cy="17860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4386" tIns="437388" rIns="754386" bIns="149352" numCol="1" spcCol="1270" anchor="t" anchorCtr="0">
          <a:noAutofit/>
        </a:bodyPr>
        <a:lstStyle/>
        <a:p>
          <a:pPr marL="228600" lvl="1" indent="-228600" algn="l" defTabSz="933450" rtl="0">
            <a:lnSpc>
              <a:spcPct val="90000"/>
            </a:lnSpc>
            <a:spcBef>
              <a:spcPct val="0"/>
            </a:spcBef>
            <a:spcAft>
              <a:spcPct val="15000"/>
            </a:spcAft>
            <a:buChar char="•"/>
          </a:pPr>
          <a:r>
            <a:rPr lang="cs-CZ" sz="2100" kern="1200"/>
            <a:t>je-li to přiměřené rozumové a volní vyspělosti nezletilých jeho věku </a:t>
          </a:r>
        </a:p>
        <a:p>
          <a:pPr marL="228600" lvl="1" indent="-228600" algn="l" defTabSz="933450" rtl="0">
            <a:lnSpc>
              <a:spcPct val="90000"/>
            </a:lnSpc>
            <a:spcBef>
              <a:spcPct val="0"/>
            </a:spcBef>
            <a:spcAft>
              <a:spcPct val="15000"/>
            </a:spcAft>
            <a:buChar char="•"/>
          </a:pPr>
          <a:r>
            <a:rPr lang="cs-CZ" sz="2100" kern="1200"/>
            <a:t>Jedná-li se o zákrok nezanechávající trvalé nebo závažné následky.</a:t>
          </a:r>
        </a:p>
        <a:p>
          <a:pPr marL="228600" lvl="1" indent="-228600" algn="l" defTabSz="933450" rtl="0">
            <a:lnSpc>
              <a:spcPct val="90000"/>
            </a:lnSpc>
            <a:spcBef>
              <a:spcPct val="0"/>
            </a:spcBef>
            <a:spcAft>
              <a:spcPct val="15000"/>
            </a:spcAft>
            <a:buChar char="•"/>
          </a:pPr>
          <a:r>
            <a:rPr lang="cs-CZ" sz="2100" kern="1200"/>
            <a:t>Analogicky u nesvéprávného</a:t>
          </a:r>
        </a:p>
      </dsp:txBody>
      <dsp:txXfrm>
        <a:off x="0" y="2080665"/>
        <a:ext cx="9720072" cy="1786050"/>
      </dsp:txXfrm>
    </dsp:sp>
    <dsp:sp modelId="{44EB49EB-0D39-4778-BA1A-7249EC0077B9}">
      <dsp:nvSpPr>
        <dsp:cNvPr id="0" name=""/>
        <dsp:cNvSpPr/>
      </dsp:nvSpPr>
      <dsp:spPr>
        <a:xfrm>
          <a:off x="486003" y="1770705"/>
          <a:ext cx="6804051"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177" tIns="0" rIns="257177" bIns="0" numCol="1" spcCol="1270" anchor="ctr" anchorCtr="0">
          <a:noAutofit/>
        </a:bodyPr>
        <a:lstStyle/>
        <a:p>
          <a:pPr marL="0" lvl="0" indent="0" algn="l" defTabSz="933450" rtl="0">
            <a:lnSpc>
              <a:spcPct val="90000"/>
            </a:lnSpc>
            <a:spcBef>
              <a:spcPct val="0"/>
            </a:spcBef>
            <a:spcAft>
              <a:spcPct val="35000"/>
            </a:spcAft>
            <a:buNone/>
          </a:pPr>
          <a:r>
            <a:rPr lang="cs-CZ" sz="2100" kern="1200"/>
            <a:t>Nezletilý, může v obvyklých záležitostech udělit souhlas k zákroku na svém těle také sám, </a:t>
          </a:r>
        </a:p>
      </dsp:txBody>
      <dsp:txXfrm>
        <a:off x="516265" y="1800967"/>
        <a:ext cx="6743527" cy="55939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42064-729C-4F5B-96FE-1AEBB548423D}">
      <dsp:nvSpPr>
        <dsp:cNvPr id="0" name=""/>
        <dsp:cNvSpPr/>
      </dsp:nvSpPr>
      <dsp:spPr>
        <a:xfrm>
          <a:off x="0" y="100618"/>
          <a:ext cx="10753200" cy="9827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cs-CZ" sz="4200" b="0" kern="1200"/>
            <a:t>Stanoví soud</a:t>
          </a:r>
          <a:endParaRPr lang="cs-CZ" sz="4200" kern="1200"/>
        </a:p>
      </dsp:txBody>
      <dsp:txXfrm>
        <a:off x="47976" y="148594"/>
        <a:ext cx="10657248" cy="886847"/>
      </dsp:txXfrm>
    </dsp:sp>
    <dsp:sp modelId="{F340F90D-E237-49B7-B6F9-4F0B6A164055}">
      <dsp:nvSpPr>
        <dsp:cNvPr id="0" name=""/>
        <dsp:cNvSpPr/>
      </dsp:nvSpPr>
      <dsp:spPr>
        <a:xfrm>
          <a:off x="0" y="1083418"/>
          <a:ext cx="10753200" cy="2955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cs-CZ" sz="3300" b="0" kern="1200"/>
            <a:t>v rozsahu, v jakém člověk není pro duševní poruchu, která není jen přechodná, schopen právně jednat,</a:t>
          </a:r>
          <a:endParaRPr lang="cs-CZ" sz="3300" kern="1200"/>
        </a:p>
        <a:p>
          <a:pPr marL="285750" lvl="1" indent="-285750" algn="l" defTabSz="1466850">
            <a:lnSpc>
              <a:spcPct val="90000"/>
            </a:lnSpc>
            <a:spcBef>
              <a:spcPct val="0"/>
            </a:spcBef>
            <a:spcAft>
              <a:spcPct val="20000"/>
            </a:spcAft>
            <a:buChar char="•"/>
          </a:pPr>
          <a:r>
            <a:rPr lang="cs-CZ" sz="3300" b="0" kern="1200"/>
            <a:t>vymezí rozsah, v jakém způsobilost člověka samostatně právně jednat omezil.</a:t>
          </a:r>
          <a:endParaRPr lang="cs-CZ" sz="3300" kern="1200"/>
        </a:p>
        <a:p>
          <a:pPr marL="285750" lvl="1" indent="-285750" algn="l" defTabSz="1466850">
            <a:lnSpc>
              <a:spcPct val="90000"/>
            </a:lnSpc>
            <a:spcBef>
              <a:spcPct val="0"/>
            </a:spcBef>
            <a:spcAft>
              <a:spcPct val="20000"/>
            </a:spcAft>
            <a:buChar char="•"/>
          </a:pPr>
          <a:r>
            <a:rPr lang="cs-CZ" sz="3300" b="0" kern="1200"/>
            <a:t>Změní-li se okolnosti, soud své rozhodnutí bezodkladně změní nebo zruší, a to i bez návrhu</a:t>
          </a:r>
          <a:endParaRPr lang="cs-CZ" sz="3300" kern="1200"/>
        </a:p>
      </dsp:txBody>
      <dsp:txXfrm>
        <a:off x="0" y="1083418"/>
        <a:ext cx="10753200" cy="29559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BA3337-5BEB-4C93-8A57-C5859E36A543}">
      <dsp:nvSpPr>
        <dsp:cNvPr id="0" name=""/>
        <dsp:cNvSpPr/>
      </dsp:nvSpPr>
      <dsp:spPr>
        <a:xfrm>
          <a:off x="0" y="482062"/>
          <a:ext cx="10753200" cy="950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V rozhodnutí o omezení svéprávnosti jmenuje soud člověku opatrovníka. </a:t>
          </a:r>
          <a:endParaRPr lang="cs-CZ" sz="2500" kern="1200"/>
        </a:p>
      </dsp:txBody>
      <dsp:txXfrm>
        <a:off x="46406" y="528468"/>
        <a:ext cx="10660388" cy="857813"/>
      </dsp:txXfrm>
    </dsp:sp>
    <dsp:sp modelId="{41CC9901-7DDA-4F66-BBFF-96E84F89D0FA}">
      <dsp:nvSpPr>
        <dsp:cNvPr id="0" name=""/>
        <dsp:cNvSpPr/>
      </dsp:nvSpPr>
      <dsp:spPr>
        <a:xfrm>
          <a:off x="0" y="1504687"/>
          <a:ext cx="10753200" cy="950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Při výběru opatrovníka přihlédne soud k přáním opatrovance, k jeho potřebě i k podnětům osob opatrovanci blízkých, sledují-li jeho prospěch, </a:t>
          </a:r>
          <a:endParaRPr lang="cs-CZ" sz="2500" kern="1200"/>
        </a:p>
      </dsp:txBody>
      <dsp:txXfrm>
        <a:off x="46406" y="1551093"/>
        <a:ext cx="10660388" cy="857813"/>
      </dsp:txXfrm>
    </dsp:sp>
    <dsp:sp modelId="{710DDD7F-4B2B-4580-9CDA-D2B9B03ED0AF}">
      <dsp:nvSpPr>
        <dsp:cNvPr id="0" name=""/>
        <dsp:cNvSpPr/>
      </dsp:nvSpPr>
      <dsp:spPr>
        <a:xfrm>
          <a:off x="0" y="2527312"/>
          <a:ext cx="10753200" cy="950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Rozhodnutí o omezení svéprávnosti nezbavuje člověka práva samostatně právně jednat v běžných záležitostech každodenního života.</a:t>
          </a:r>
          <a:endParaRPr lang="cs-CZ" sz="2500" kern="1200"/>
        </a:p>
      </dsp:txBody>
      <dsp:txXfrm>
        <a:off x="46406" y="2573718"/>
        <a:ext cx="10660388" cy="85781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1839B-6BE3-4B25-B5D6-B4D953735D50}">
      <dsp:nvSpPr>
        <dsp:cNvPr id="0" name=""/>
        <dsp:cNvSpPr/>
      </dsp:nvSpPr>
      <dsp:spPr>
        <a:xfrm>
          <a:off x="0" y="103541"/>
          <a:ext cx="10753200" cy="1316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Výzkum musí být terapeutický</a:t>
          </a:r>
          <a:endParaRPr lang="cs-CZ" sz="2500" kern="1200"/>
        </a:p>
      </dsp:txBody>
      <dsp:txXfrm>
        <a:off x="64254" y="167795"/>
        <a:ext cx="10624692" cy="1187742"/>
      </dsp:txXfrm>
    </dsp:sp>
    <dsp:sp modelId="{8F3EABE8-3BAA-4CF3-970C-F13DC7BF7430}">
      <dsp:nvSpPr>
        <dsp:cNvPr id="0" name=""/>
        <dsp:cNvSpPr/>
      </dsp:nvSpPr>
      <dsp:spPr>
        <a:xfrm>
          <a:off x="0" y="1419791"/>
          <a:ext cx="10753200" cy="222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cs-CZ" sz="2000" b="0" kern="1200"/>
            <a:t>dle současných poznatků lékařské vědy je určeným účelem zkoušeného zdravotnického prostředku prevence proti závažnému onemocnění, stanovení diagnózy nebo zlepšení vážného zdravotního stavu subjektů hodnocení a klinická zkouška by u subjektu hodnocení staršího 18 let věku nepřinesla uspokojivé výsledky</a:t>
          </a:r>
          <a:endParaRPr lang="cs-CZ" sz="2000" kern="1200"/>
        </a:p>
        <a:p>
          <a:pPr marL="228600" lvl="1" indent="-228600" algn="l" defTabSz="889000">
            <a:lnSpc>
              <a:spcPct val="90000"/>
            </a:lnSpc>
            <a:spcBef>
              <a:spcPct val="0"/>
            </a:spcBef>
            <a:spcAft>
              <a:spcPct val="20000"/>
            </a:spcAft>
            <a:buChar char="•"/>
          </a:pPr>
          <a:r>
            <a:rPr lang="cs-CZ" sz="2000" b="0" kern="1200" dirty="0"/>
            <a:t>účast v klinickém hodnocení bude mít pro tyto osoby přímý léčebný nebo zdravotně preventivní přínos, který převáží nad souvisejícími riziky a zátěží, nebo pro ně zařazení do klinického hodnocení bude jedinou možností stabilizace, popřípadě zlepšení nepříznivého zdravotního stavu</a:t>
          </a:r>
          <a:endParaRPr lang="cs-CZ" sz="2000" kern="1200" dirty="0"/>
        </a:p>
      </dsp:txBody>
      <dsp:txXfrm>
        <a:off x="0" y="1419791"/>
        <a:ext cx="10753200" cy="2225250"/>
      </dsp:txXfrm>
    </dsp:sp>
    <dsp:sp modelId="{5FFD6829-37E1-4A6C-8EEC-87FA3EC40A79}">
      <dsp:nvSpPr>
        <dsp:cNvPr id="0" name=""/>
        <dsp:cNvSpPr/>
      </dsp:nvSpPr>
      <dsp:spPr>
        <a:xfrm>
          <a:off x="0" y="3645042"/>
          <a:ext cx="10753200" cy="1316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U osob s omezenou svéprávností doplněno o možnost provedení klinické zkoušky, je-li tato vázána na stav zapříčiňující omezení svéprávnosti a zároveň představuje pro daný subjekt jen nepatrné riziko</a:t>
          </a:r>
          <a:endParaRPr lang="cs-CZ" sz="2500" kern="1200"/>
        </a:p>
      </dsp:txBody>
      <dsp:txXfrm>
        <a:off x="64254" y="3709296"/>
        <a:ext cx="10624692" cy="1187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72284-E361-4479-9603-A1CA64556A0F}">
      <dsp:nvSpPr>
        <dsp:cNvPr id="0" name=""/>
        <dsp:cNvSpPr/>
      </dsp:nvSpPr>
      <dsp:spPr>
        <a:xfrm>
          <a:off x="0" y="13408"/>
          <a:ext cx="107532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a:t>Zletilostí</a:t>
          </a:r>
          <a:endParaRPr lang="cs-CZ" sz="3600" kern="1200"/>
        </a:p>
      </dsp:txBody>
      <dsp:txXfrm>
        <a:off x="41123" y="54531"/>
        <a:ext cx="10670954" cy="760154"/>
      </dsp:txXfrm>
    </dsp:sp>
    <dsp:sp modelId="{08B10FCA-4A04-4606-B83C-46632A5CC3BE}">
      <dsp:nvSpPr>
        <dsp:cNvPr id="0" name=""/>
        <dsp:cNvSpPr/>
      </dsp:nvSpPr>
      <dsp:spPr>
        <a:xfrm>
          <a:off x="0" y="959488"/>
          <a:ext cx="107532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a:t>Uzavřením manželství před nabytím zletilosti</a:t>
          </a:r>
          <a:endParaRPr lang="cs-CZ" sz="3600" kern="1200"/>
        </a:p>
      </dsp:txBody>
      <dsp:txXfrm>
        <a:off x="41123" y="1000611"/>
        <a:ext cx="10670954" cy="760154"/>
      </dsp:txXfrm>
    </dsp:sp>
    <dsp:sp modelId="{F5CE6072-8725-4ACF-8AFE-59D5EC28A32A}">
      <dsp:nvSpPr>
        <dsp:cNvPr id="0" name=""/>
        <dsp:cNvSpPr/>
      </dsp:nvSpPr>
      <dsp:spPr>
        <a:xfrm>
          <a:off x="0" y="1905568"/>
          <a:ext cx="107532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a:t>přiznáním svéprávnosti</a:t>
          </a:r>
          <a:endParaRPr lang="cs-CZ" sz="3600" kern="1200"/>
        </a:p>
      </dsp:txBody>
      <dsp:txXfrm>
        <a:off x="41123" y="1946691"/>
        <a:ext cx="10670954" cy="760154"/>
      </dsp:txXfrm>
    </dsp:sp>
    <dsp:sp modelId="{79588ABF-1F90-4424-80DA-351795108F92}">
      <dsp:nvSpPr>
        <dsp:cNvPr id="0" name=""/>
        <dsp:cNvSpPr/>
      </dsp:nvSpPr>
      <dsp:spPr>
        <a:xfrm>
          <a:off x="0" y="2747969"/>
          <a:ext cx="10753200" cy="1378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cs-CZ" sz="2800" b="0" i="1" kern="1200"/>
            <a:t>věk 16 let</a:t>
          </a:r>
          <a:endParaRPr lang="cs-CZ" sz="2800" kern="1200"/>
        </a:p>
        <a:p>
          <a:pPr marL="285750" lvl="1" indent="-285750" algn="l" defTabSz="1244600">
            <a:lnSpc>
              <a:spcPct val="90000"/>
            </a:lnSpc>
            <a:spcBef>
              <a:spcPct val="0"/>
            </a:spcBef>
            <a:spcAft>
              <a:spcPct val="20000"/>
            </a:spcAft>
            <a:buChar char="•"/>
          </a:pPr>
          <a:r>
            <a:rPr lang="cs-CZ" sz="2800" b="0" i="1" kern="1200"/>
            <a:t>schopnost se živit a obstarat si své záležitosti </a:t>
          </a:r>
          <a:endParaRPr lang="cs-CZ" sz="2800" kern="1200"/>
        </a:p>
        <a:p>
          <a:pPr marL="285750" lvl="1" indent="-285750" algn="l" defTabSz="1244600">
            <a:lnSpc>
              <a:spcPct val="90000"/>
            </a:lnSpc>
            <a:spcBef>
              <a:spcPct val="0"/>
            </a:spcBef>
            <a:spcAft>
              <a:spcPct val="20000"/>
            </a:spcAft>
            <a:buChar char="•"/>
          </a:pPr>
          <a:r>
            <a:rPr lang="cs-CZ" sz="2800" b="0" i="1" kern="1200"/>
            <a:t>souhlas zákonného zástupce / souhlas nezletilého</a:t>
          </a:r>
          <a:endParaRPr lang="cs-CZ" sz="2800" kern="1200"/>
        </a:p>
      </dsp:txBody>
      <dsp:txXfrm>
        <a:off x="0" y="2747969"/>
        <a:ext cx="10753200" cy="13786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7AE08-0B5A-44C5-9C54-E3361914811E}">
      <dsp:nvSpPr>
        <dsp:cNvPr id="0" name=""/>
        <dsp:cNvSpPr/>
      </dsp:nvSpPr>
      <dsp:spPr>
        <a:xfrm>
          <a:off x="0" y="227248"/>
          <a:ext cx="10753200" cy="36855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cs-CZ" sz="4500" b="0" kern="1200"/>
            <a:t>Má se za to, že každý nezletilý, který nenabyl plné svéprávnosti, je způsobilý k právním jednáním </a:t>
          </a:r>
          <a:r>
            <a:rPr lang="cs-CZ" sz="4500" b="1" kern="1200"/>
            <a:t>co do povahy přiměřeným rozumové a volní vyspělosti nezletilých jeho věku</a:t>
          </a:r>
          <a:r>
            <a:rPr lang="cs-CZ" sz="4500" b="0" kern="1200"/>
            <a:t>.</a:t>
          </a:r>
          <a:endParaRPr lang="cs-CZ" sz="4500" kern="1200"/>
        </a:p>
      </dsp:txBody>
      <dsp:txXfrm>
        <a:off x="179911" y="407159"/>
        <a:ext cx="10393378" cy="33256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587F5-0FA4-41D6-84C5-506035C391C3}">
      <dsp:nvSpPr>
        <dsp:cNvPr id="0" name=""/>
        <dsp:cNvSpPr/>
      </dsp:nvSpPr>
      <dsp:spPr>
        <a:xfrm>
          <a:off x="0" y="37290"/>
          <a:ext cx="3037522" cy="182251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Rodičovství</a:t>
          </a:r>
        </a:p>
      </dsp:txBody>
      <dsp:txXfrm>
        <a:off x="0" y="37290"/>
        <a:ext cx="3037522" cy="1822513"/>
      </dsp:txXfrm>
    </dsp:sp>
    <dsp:sp modelId="{3E870FD2-83B6-4D57-B405-34B3CAA94AC6}">
      <dsp:nvSpPr>
        <dsp:cNvPr id="0" name=""/>
        <dsp:cNvSpPr/>
      </dsp:nvSpPr>
      <dsp:spPr>
        <a:xfrm>
          <a:off x="3341274" y="37290"/>
          <a:ext cx="3037522" cy="1822513"/>
        </a:xfrm>
        <a:prstGeom prst="rect">
          <a:avLst/>
        </a:prstGeom>
        <a:solidFill>
          <a:schemeClr val="accent5">
            <a:hueOff val="4458978"/>
            <a:satOff val="0"/>
            <a:lumOff val="-3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Osvojení</a:t>
          </a:r>
        </a:p>
      </dsp:txBody>
      <dsp:txXfrm>
        <a:off x="3341274" y="37290"/>
        <a:ext cx="3037522" cy="1822513"/>
      </dsp:txXfrm>
    </dsp:sp>
    <dsp:sp modelId="{03D9C9B1-4218-4E91-839F-8618C954E4C8}">
      <dsp:nvSpPr>
        <dsp:cNvPr id="0" name=""/>
        <dsp:cNvSpPr/>
      </dsp:nvSpPr>
      <dsp:spPr>
        <a:xfrm>
          <a:off x="6682548" y="37290"/>
          <a:ext cx="3037522" cy="1822513"/>
        </a:xfrm>
        <a:prstGeom prst="rect">
          <a:avLst/>
        </a:prstGeom>
        <a:solidFill>
          <a:schemeClr val="accent5">
            <a:hueOff val="8917956"/>
            <a:satOff val="0"/>
            <a:lumOff val="-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Poručenství</a:t>
          </a:r>
        </a:p>
      </dsp:txBody>
      <dsp:txXfrm>
        <a:off x="6682548" y="37290"/>
        <a:ext cx="3037522" cy="1822513"/>
      </dsp:txXfrm>
    </dsp:sp>
    <dsp:sp modelId="{60F0AE20-9335-4979-B79C-C96C06ED202C}">
      <dsp:nvSpPr>
        <dsp:cNvPr id="0" name=""/>
        <dsp:cNvSpPr/>
      </dsp:nvSpPr>
      <dsp:spPr>
        <a:xfrm>
          <a:off x="1670637" y="2163556"/>
          <a:ext cx="3037522" cy="1822513"/>
        </a:xfrm>
        <a:prstGeom prst="rect">
          <a:avLst/>
        </a:prstGeom>
        <a:solidFill>
          <a:schemeClr val="accent5">
            <a:hueOff val="13376934"/>
            <a:satOff val="0"/>
            <a:lumOff val="-10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Opatrovnictví</a:t>
          </a:r>
        </a:p>
      </dsp:txBody>
      <dsp:txXfrm>
        <a:off x="1670637" y="2163556"/>
        <a:ext cx="3037522" cy="1822513"/>
      </dsp:txXfrm>
    </dsp:sp>
    <dsp:sp modelId="{153A4353-E23A-4D1B-A378-F0E008290553}">
      <dsp:nvSpPr>
        <dsp:cNvPr id="0" name=""/>
        <dsp:cNvSpPr/>
      </dsp:nvSpPr>
      <dsp:spPr>
        <a:xfrm>
          <a:off x="5011911" y="2163556"/>
          <a:ext cx="3037522" cy="1822513"/>
        </a:xfrm>
        <a:prstGeom prst="rect">
          <a:avLst/>
        </a:prstGeom>
        <a:solidFill>
          <a:schemeClr val="accent5">
            <a:hueOff val="17835912"/>
            <a:satOff val="0"/>
            <a:lumOff val="-1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Pěstounství</a:t>
          </a:r>
        </a:p>
      </dsp:txBody>
      <dsp:txXfrm>
        <a:off x="5011911" y="2163556"/>
        <a:ext cx="3037522" cy="18225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A3BC0-3FBB-46A2-B3B4-00EC011F2DE5}">
      <dsp:nvSpPr>
        <dsp:cNvPr id="0" name=""/>
        <dsp:cNvSpPr/>
      </dsp:nvSpPr>
      <dsp:spPr>
        <a:xfrm>
          <a:off x="0" y="563487"/>
          <a:ext cx="9720262"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cs-CZ" sz="2600" kern="1200"/>
            <a:t>Matkou dítěte je žena, která je porodila.</a:t>
          </a:r>
        </a:p>
      </dsp:txBody>
      <dsp:txXfrm>
        <a:off x="29700" y="593187"/>
        <a:ext cx="9660862" cy="549000"/>
      </dsp:txXfrm>
    </dsp:sp>
    <dsp:sp modelId="{53E596A7-D573-429E-ABDC-B7974F032E56}">
      <dsp:nvSpPr>
        <dsp:cNvPr id="0" name=""/>
        <dsp:cNvSpPr/>
      </dsp:nvSpPr>
      <dsp:spPr>
        <a:xfrm>
          <a:off x="0" y="1246767"/>
          <a:ext cx="9720262"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cs-CZ" sz="2600" kern="1200"/>
            <a:t>Otcem je:</a:t>
          </a:r>
        </a:p>
      </dsp:txBody>
      <dsp:txXfrm>
        <a:off x="29700" y="1276467"/>
        <a:ext cx="9660862" cy="549000"/>
      </dsp:txXfrm>
    </dsp:sp>
    <dsp:sp modelId="{53EC48D2-7CDB-4C3C-A5E7-43BD06F7E5C2}">
      <dsp:nvSpPr>
        <dsp:cNvPr id="0" name=""/>
        <dsp:cNvSpPr/>
      </dsp:nvSpPr>
      <dsp:spPr>
        <a:xfrm>
          <a:off x="0" y="1855167"/>
          <a:ext cx="9720262" cy="995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8"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cs-CZ" sz="2000" kern="1200"/>
            <a:t>manžel matky</a:t>
          </a:r>
        </a:p>
        <a:p>
          <a:pPr marL="228600" lvl="1" indent="-228600" algn="l" defTabSz="889000" rtl="0">
            <a:lnSpc>
              <a:spcPct val="90000"/>
            </a:lnSpc>
            <a:spcBef>
              <a:spcPct val="0"/>
            </a:spcBef>
            <a:spcAft>
              <a:spcPct val="20000"/>
            </a:spcAft>
            <a:buChar char="•"/>
          </a:pPr>
          <a:r>
            <a:rPr lang="cs-CZ" sz="2000" kern="1200"/>
            <a:t>u neprovdané souhlasné prohlášení</a:t>
          </a:r>
        </a:p>
        <a:p>
          <a:pPr marL="228600" lvl="1" indent="-228600" algn="l" defTabSz="889000" rtl="0">
            <a:lnSpc>
              <a:spcPct val="90000"/>
            </a:lnSpc>
            <a:spcBef>
              <a:spcPct val="0"/>
            </a:spcBef>
            <a:spcAft>
              <a:spcPct val="20000"/>
            </a:spcAft>
            <a:buChar char="•"/>
          </a:pPr>
          <a:r>
            <a:rPr lang="cs-CZ" sz="2000" kern="1200"/>
            <a:t>Určí soud</a:t>
          </a:r>
        </a:p>
      </dsp:txBody>
      <dsp:txXfrm>
        <a:off x="0" y="1855167"/>
        <a:ext cx="9720262" cy="995670"/>
      </dsp:txXfrm>
    </dsp:sp>
    <dsp:sp modelId="{9DB4E93A-2E44-41A0-9E3D-8A38769CFA5D}">
      <dsp:nvSpPr>
        <dsp:cNvPr id="0" name=""/>
        <dsp:cNvSpPr/>
      </dsp:nvSpPr>
      <dsp:spPr>
        <a:xfrm>
          <a:off x="0" y="2850837"/>
          <a:ext cx="9720262"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cs-CZ" sz="2600" kern="1200"/>
            <a:t>Popřít otcovství lze do šesti let věku (subjektivní lhůta 6 měsíců)</a:t>
          </a:r>
        </a:p>
      </dsp:txBody>
      <dsp:txXfrm>
        <a:off x="29700" y="2880537"/>
        <a:ext cx="9660862" cy="549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2408-9F8C-4A25-81D1-4F6474CEC4AC}">
      <dsp:nvSpPr>
        <dsp:cNvPr id="0" name=""/>
        <dsp:cNvSpPr/>
      </dsp:nvSpPr>
      <dsp:spPr>
        <a:xfrm>
          <a:off x="0" y="347848"/>
          <a:ext cx="10753200" cy="1660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cs-CZ" sz="4300" b="0" kern="1200" dirty="0"/>
            <a:t>Není-li rodič ani osvojitel přidělí soud dítěti poručníka</a:t>
          </a:r>
          <a:endParaRPr lang="cs-CZ" sz="4300" kern="1200" dirty="0"/>
        </a:p>
      </dsp:txBody>
      <dsp:txXfrm>
        <a:off x="81046" y="428894"/>
        <a:ext cx="10591108" cy="1498138"/>
      </dsp:txXfrm>
    </dsp:sp>
    <dsp:sp modelId="{9C47F4F0-AB5C-4116-9918-2EA4A11FC97A}">
      <dsp:nvSpPr>
        <dsp:cNvPr id="0" name=""/>
        <dsp:cNvSpPr/>
      </dsp:nvSpPr>
      <dsp:spPr>
        <a:xfrm>
          <a:off x="0" y="2131919"/>
          <a:ext cx="10753200" cy="1660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cs-CZ" sz="4300" b="0" kern="1200"/>
            <a:t>Nenajde-li se vhodná fyzická osoba, může jím být orgán sociálněprávní ochrany</a:t>
          </a:r>
          <a:endParaRPr lang="cs-CZ" sz="4300" kern="1200"/>
        </a:p>
      </dsp:txBody>
      <dsp:txXfrm>
        <a:off x="81046" y="2212965"/>
        <a:ext cx="10591108" cy="14981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F87A4-C347-4F42-A54C-6545144B3C76}">
      <dsp:nvSpPr>
        <dsp:cNvPr id="0" name=""/>
        <dsp:cNvSpPr/>
      </dsp:nvSpPr>
      <dsp:spPr>
        <a:xfrm>
          <a:off x="0" y="3280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dirty="0"/>
            <a:t>Není vztah rodič-dítě</a:t>
          </a:r>
          <a:endParaRPr lang="cs-CZ" sz="3400" kern="1200" dirty="0"/>
        </a:p>
      </dsp:txBody>
      <dsp:txXfrm>
        <a:off x="63112" y="95915"/>
        <a:ext cx="10626976" cy="1166626"/>
      </dsp:txXfrm>
    </dsp:sp>
    <dsp:sp modelId="{EECF6A99-A04B-4775-B94A-D6B239A945B3}">
      <dsp:nvSpPr>
        <dsp:cNvPr id="0" name=""/>
        <dsp:cNvSpPr/>
      </dsp:nvSpPr>
      <dsp:spPr>
        <a:xfrm>
          <a:off x="0" y="142357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a:t>Osoba, kterou určí soud v případě potřeby hájit zájmy dítěte ve střetu se zákonným zástupcem</a:t>
          </a:r>
          <a:endParaRPr lang="cs-CZ" sz="3400" kern="1200"/>
        </a:p>
      </dsp:txBody>
      <dsp:txXfrm>
        <a:off x="63112" y="1486685"/>
        <a:ext cx="10626976" cy="1166626"/>
      </dsp:txXfrm>
    </dsp:sp>
    <dsp:sp modelId="{7865A3D7-98C5-4B7E-8F3B-D841614B14B8}">
      <dsp:nvSpPr>
        <dsp:cNvPr id="0" name=""/>
        <dsp:cNvSpPr/>
      </dsp:nvSpPr>
      <dsp:spPr>
        <a:xfrm>
          <a:off x="0" y="281434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a:t>Například správa jmění dítěte</a:t>
          </a:r>
          <a:endParaRPr lang="cs-CZ" sz="3400" kern="1200"/>
        </a:p>
      </dsp:txBody>
      <dsp:txXfrm>
        <a:off x="63112" y="2877455"/>
        <a:ext cx="10626976" cy="11666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35A9C-136E-4E65-9077-EABB1EE8FCA4}">
      <dsp:nvSpPr>
        <dsp:cNvPr id="0" name=""/>
        <dsp:cNvSpPr/>
      </dsp:nvSpPr>
      <dsp:spPr>
        <a:xfrm>
          <a:off x="0" y="3280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dirty="0"/>
            <a:t>Dítě má rodiče, kteří nejsou schopni se starat</a:t>
          </a:r>
          <a:endParaRPr lang="cs-CZ" sz="3400" kern="1200" dirty="0"/>
        </a:p>
      </dsp:txBody>
      <dsp:txXfrm>
        <a:off x="63112" y="95915"/>
        <a:ext cx="10626976" cy="1166626"/>
      </dsp:txXfrm>
    </dsp:sp>
    <dsp:sp modelId="{B00A6275-6F0D-4E14-A554-F598E9AAB0A2}">
      <dsp:nvSpPr>
        <dsp:cNvPr id="0" name=""/>
        <dsp:cNvSpPr/>
      </dsp:nvSpPr>
      <dsp:spPr>
        <a:xfrm>
          <a:off x="0" y="142357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a:t>Soud ustanoví pěstouna</a:t>
          </a:r>
          <a:endParaRPr lang="cs-CZ" sz="3400" kern="1200"/>
        </a:p>
      </dsp:txBody>
      <dsp:txXfrm>
        <a:off x="63112" y="1486685"/>
        <a:ext cx="10626976" cy="1166626"/>
      </dsp:txXfrm>
    </dsp:sp>
    <dsp:sp modelId="{CA4B87FC-19F7-4CD9-9956-13B0F26B0FD4}">
      <dsp:nvSpPr>
        <dsp:cNvPr id="0" name=""/>
        <dsp:cNvSpPr/>
      </dsp:nvSpPr>
      <dsp:spPr>
        <a:xfrm>
          <a:off x="0" y="281434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a:t>Rodiče mají pořád vyživovací povinnost a „práva“ k dítěti</a:t>
          </a:r>
          <a:endParaRPr lang="cs-CZ" sz="3400" kern="1200"/>
        </a:p>
      </dsp:txBody>
      <dsp:txXfrm>
        <a:off x="63112" y="2877455"/>
        <a:ext cx="10626976" cy="11666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31E6DC-D326-4578-B5A5-F1624EAF1092}">
      <dsp:nvSpPr>
        <dsp:cNvPr id="0" name=""/>
        <dsp:cNvSpPr/>
      </dsp:nvSpPr>
      <dsp:spPr>
        <a:xfrm>
          <a:off x="0" y="111353"/>
          <a:ext cx="9720072" cy="631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Při poskytování všech zdravotních služeb</a:t>
          </a:r>
        </a:p>
      </dsp:txBody>
      <dsp:txXfrm>
        <a:off x="30842" y="142195"/>
        <a:ext cx="9658388" cy="570116"/>
      </dsp:txXfrm>
    </dsp:sp>
    <dsp:sp modelId="{A58D6A4E-1B48-4935-9F1D-70CD242C3773}">
      <dsp:nvSpPr>
        <dsp:cNvPr id="0" name=""/>
        <dsp:cNvSpPr/>
      </dsp:nvSpPr>
      <dsp:spPr>
        <a:xfrm>
          <a:off x="0" y="743153"/>
          <a:ext cx="9720072" cy="1173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2"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dirty="0"/>
            <a:t>v souladu s jinými právními předpisy a vnitřním řádem, a nenaruší-li přítomnost těchto osob poskytnutí zdravotních služeb; to neplatí, jde-li o osoby ve výkonu vazby, trestu odnětí svobody nebo zabezpečovací detence;</a:t>
          </a:r>
        </a:p>
      </dsp:txBody>
      <dsp:txXfrm>
        <a:off x="0" y="743153"/>
        <a:ext cx="9720072" cy="1173689"/>
      </dsp:txXfrm>
    </dsp:sp>
    <dsp:sp modelId="{3D56CDF0-D317-4E3A-A6BF-C123580A100F}">
      <dsp:nvSpPr>
        <dsp:cNvPr id="0" name=""/>
        <dsp:cNvSpPr/>
      </dsp:nvSpPr>
      <dsp:spPr>
        <a:xfrm>
          <a:off x="0" y="1916843"/>
          <a:ext cx="9720072" cy="631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Hospitalizace</a:t>
          </a:r>
        </a:p>
      </dsp:txBody>
      <dsp:txXfrm>
        <a:off x="30842" y="1947685"/>
        <a:ext cx="9658388" cy="570116"/>
      </dsp:txXfrm>
    </dsp:sp>
    <dsp:sp modelId="{F9099947-1BBD-41AE-8BCC-F2B1CE267F35}">
      <dsp:nvSpPr>
        <dsp:cNvPr id="0" name=""/>
        <dsp:cNvSpPr/>
      </dsp:nvSpPr>
      <dsp:spPr>
        <a:xfrm>
          <a:off x="0" y="2548642"/>
          <a:ext cx="9720072" cy="1788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2"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dirty="0"/>
            <a:t>umožnit pobyt zákonného zástupce nebo opatrovníka, nebo osoby jimi pověřené společně s hospitalizovaným nezletilým pacientem nebo pacientem s omezenou svéprávností, </a:t>
          </a:r>
        </a:p>
        <a:p>
          <a:pPr marL="228600" lvl="1" indent="-228600" algn="l" defTabSz="933450" rtl="0">
            <a:lnSpc>
              <a:spcPct val="90000"/>
            </a:lnSpc>
            <a:spcBef>
              <a:spcPct val="0"/>
            </a:spcBef>
            <a:spcAft>
              <a:spcPct val="20000"/>
            </a:spcAft>
            <a:buChar char="•"/>
          </a:pPr>
          <a:r>
            <a:rPr lang="cs-CZ" sz="2100" kern="1200"/>
            <a:t>pokud to umožňuje vybavení zdravotnického zařízení nebo nebude narušeno poskytování zdravotních služeb anebo takový pobyt není na základě jiného právního předpisu vyloučen,</a:t>
          </a:r>
        </a:p>
      </dsp:txBody>
      <dsp:txXfrm>
        <a:off x="0" y="2548642"/>
        <a:ext cx="9720072" cy="17884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a:xfrm>
            <a:off x="414000" y="6228000"/>
            <a:ext cx="252000" cy="252000"/>
          </a:xfrm>
          <a:prstGeom prst="rect">
            <a:avLst/>
          </a:prstGeom>
        </p:spPr>
        <p:txBody>
          <a:bodyPr/>
          <a:lstStyle/>
          <a:p>
            <a:fld id="{0DE708CC-0C3F-4567-9698-B54C0F35BD31}" type="slidenum">
              <a:rPr lang="cs-CZ" altLang="cs-CZ" smtClean="0"/>
              <a:pPr/>
              <a:t>‹#›</a:t>
            </a:fld>
            <a:endParaRPr lang="cs-CZ" altLang="cs-CZ" dirty="0"/>
          </a:p>
        </p:txBody>
      </p:sp>
      <p:sp>
        <p:nvSpPr>
          <p:cNvPr id="12" name="Nadpis 6">
            <a:extLst>
              <a:ext uri="{FF2B5EF4-FFF2-40B4-BE49-F238E27FC236}">
                <a16:creationId xmlns:a16="http://schemas.microsoft.com/office/drawing/2014/main" id="{F31C6098-45F4-4855-8153-FB7904CE4FE3}"/>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13" name="Obrázek 12">
            <a:extLst>
              <a:ext uri="{FF2B5EF4-FFF2-40B4-BE49-F238E27FC236}">
                <a16:creationId xmlns:a16="http://schemas.microsoft.com/office/drawing/2014/main" id="{44BB26B4-1DB3-416F-8DA4-AFF4E665D6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4" name="Podnadpis 2">
            <a:extLst>
              <a:ext uri="{FF2B5EF4-FFF2-40B4-BE49-F238E27FC236}">
                <a16:creationId xmlns:a16="http://schemas.microsoft.com/office/drawing/2014/main" id="{6623C95A-60BE-40EB-9BC7-25260893EBB3}"/>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21" name="Zástupný symbol pro obsah 12">
            <a:extLst>
              <a:ext uri="{FF2B5EF4-FFF2-40B4-BE49-F238E27FC236}">
                <a16:creationId xmlns:a16="http://schemas.microsoft.com/office/drawing/2014/main" id="{9547EBDF-D870-4615-B89A-66FC8E0A0F0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2" name="Zástupný symbol pro text 5">
            <a:extLst>
              <a:ext uri="{FF2B5EF4-FFF2-40B4-BE49-F238E27FC236}">
                <a16:creationId xmlns:a16="http://schemas.microsoft.com/office/drawing/2014/main" id="{FE825788-55A0-4392-9284-0099917A1B96}"/>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3" name="Zástupný symbol pro text 13">
            <a:extLst>
              <a:ext uri="{FF2B5EF4-FFF2-40B4-BE49-F238E27FC236}">
                <a16:creationId xmlns:a16="http://schemas.microsoft.com/office/drawing/2014/main" id="{BB6DC7A3-6070-4788-8925-ECEF5D270E06}"/>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24" name="Zástupný symbol pro text 5">
            <a:extLst>
              <a:ext uri="{FF2B5EF4-FFF2-40B4-BE49-F238E27FC236}">
                <a16:creationId xmlns:a16="http://schemas.microsoft.com/office/drawing/2014/main" id="{7B2FBDD4-6F42-4D3A-ABC8-DAF530179BD2}"/>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5" name="Zástupný symbol pro text 13">
            <a:extLst>
              <a:ext uri="{FF2B5EF4-FFF2-40B4-BE49-F238E27FC236}">
                <a16:creationId xmlns:a16="http://schemas.microsoft.com/office/drawing/2014/main" id="{6559EC12-76DD-40DE-8DB8-8B359A47CC54}"/>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26" name="Zástupný symbol pro obsah 12">
            <a:extLst>
              <a:ext uri="{FF2B5EF4-FFF2-40B4-BE49-F238E27FC236}">
                <a16:creationId xmlns:a16="http://schemas.microsoft.com/office/drawing/2014/main" id="{137F4524-A39B-43FB-9E07-67C451992724}"/>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27" name="Obrázek 26">
            <a:extLst>
              <a:ext uri="{FF2B5EF4-FFF2-40B4-BE49-F238E27FC236}">
                <a16:creationId xmlns:a16="http://schemas.microsoft.com/office/drawing/2014/main" id="{6838A12A-82A1-4709-9D33-F39AFA8AFA0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28" name="Rectangle 17">
            <a:extLst>
              <a:ext uri="{FF2B5EF4-FFF2-40B4-BE49-F238E27FC236}">
                <a16:creationId xmlns:a16="http://schemas.microsoft.com/office/drawing/2014/main" id="{DE0BEEF4-6DAC-4D6C-AD80-575053D4229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9" name="Rectangle 18">
            <a:extLst>
              <a:ext uri="{FF2B5EF4-FFF2-40B4-BE49-F238E27FC236}">
                <a16:creationId xmlns:a16="http://schemas.microsoft.com/office/drawing/2014/main" id="{D54EEC6B-F6F3-491F-AF84-5FBBB3FC67C7}"/>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693E3813-A8A0-4605-A751-A0C7062485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7" name="Rectangle 17">
            <a:extLst>
              <a:ext uri="{FF2B5EF4-FFF2-40B4-BE49-F238E27FC236}">
                <a16:creationId xmlns:a16="http://schemas.microsoft.com/office/drawing/2014/main" id="{77EDFCFB-BDDB-45EE-9574-EB8FA8F88673}"/>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8" name="Rectangle 18">
            <a:extLst>
              <a:ext uri="{FF2B5EF4-FFF2-40B4-BE49-F238E27FC236}">
                <a16:creationId xmlns:a16="http://schemas.microsoft.com/office/drawing/2014/main" id="{560DCD67-AE12-4FF8-B224-2C33488C5A4B}"/>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6" name="Zástupný symbol pro obrázek 7">
            <a:extLst>
              <a:ext uri="{FF2B5EF4-FFF2-40B4-BE49-F238E27FC236}">
                <a16:creationId xmlns:a16="http://schemas.microsoft.com/office/drawing/2014/main" id="{F4024E46-62E6-44CE-9E2C-14E827C7CC91}"/>
              </a:ext>
            </a:extLst>
          </p:cNvPr>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dirty="0"/>
              <a:t>Kliknutím na ikonu přidáte obrázek.</a:t>
            </a:r>
          </a:p>
        </p:txBody>
      </p:sp>
      <p:pic>
        <p:nvPicPr>
          <p:cNvPr id="7" name="Obrázek 6">
            <a:extLst>
              <a:ext uri="{FF2B5EF4-FFF2-40B4-BE49-F238E27FC236}">
                <a16:creationId xmlns:a16="http://schemas.microsoft.com/office/drawing/2014/main" id="{083CAA91-E696-4AD2-90D7-33C9838102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9" name="Rectangle 17">
            <a:extLst>
              <a:ext uri="{FF2B5EF4-FFF2-40B4-BE49-F238E27FC236}">
                <a16:creationId xmlns:a16="http://schemas.microsoft.com/office/drawing/2014/main" id="{D1C4BF70-4C1E-4AF7-81E0-104F006A02E4}"/>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0" name="Rectangle 18">
            <a:extLst>
              <a:ext uri="{FF2B5EF4-FFF2-40B4-BE49-F238E27FC236}">
                <a16:creationId xmlns:a16="http://schemas.microsoft.com/office/drawing/2014/main" id="{3E5CFC32-FE61-424D-B52A-0545883D659D}"/>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16480462-23C7-4E09-BE59-6229F8EBE2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53304" y="1950397"/>
            <a:ext cx="8685390"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24129" y="6470704"/>
            <a:ext cx="2154143" cy="274320"/>
          </a:xfrm>
          <a:prstGeom prst="rect">
            <a:avLst/>
          </a:prstGeom>
        </p:spPr>
        <p:txBody>
          <a:bodyPr/>
          <a:lstStyle/>
          <a:p>
            <a:fld id="{08BA4664-05CE-413A-B28D-3AC28785A4A3}" type="datetimeFigureOut">
              <a:rPr lang="cs-CZ" smtClean="0"/>
              <a:t>10.11.2022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FBB29C-82DB-4F5C-873F-0DF65DFC4FEE}" type="slidenum">
              <a:rPr lang="cs-CZ" smtClean="0"/>
              <a:t>‹#›</a:t>
            </a:fld>
            <a:endParaRPr lang="cs-CZ"/>
          </a:p>
        </p:txBody>
      </p:sp>
    </p:spTree>
    <p:extLst>
      <p:ext uri="{BB962C8B-B14F-4D97-AF65-F5344CB8AC3E}">
        <p14:creationId xmlns:p14="http://schemas.microsoft.com/office/powerpoint/2010/main" val="1507379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a:xfrm>
            <a:off x="1024129" y="6470704"/>
            <a:ext cx="2154143" cy="274320"/>
          </a:xfrm>
          <a:prstGeom prst="rect">
            <a:avLst/>
          </a:prstGeom>
        </p:spPr>
        <p:txBody>
          <a:bodyPr/>
          <a:lstStyle/>
          <a:p>
            <a:fld id="{08BA4664-05CE-413A-B28D-3AC28785A4A3}" type="datetimeFigureOut">
              <a:rPr lang="cs-CZ" smtClean="0"/>
              <a:t>10.11.2022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0FBB29C-82DB-4F5C-873F-0DF65DFC4FEE}" type="slidenum">
              <a:rPr lang="cs-CZ" smtClean="0"/>
              <a:t>‹#›</a:t>
            </a:fld>
            <a:endParaRPr lang="cs-CZ"/>
          </a:p>
        </p:txBody>
      </p:sp>
    </p:spTree>
    <p:extLst>
      <p:ext uri="{BB962C8B-B14F-4D97-AF65-F5344CB8AC3E}">
        <p14:creationId xmlns:p14="http://schemas.microsoft.com/office/powerpoint/2010/main" val="3169353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Nadpis a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cs-CZ"/>
              <a:t>Kliknutím lze upravit styl.</a:t>
            </a:r>
            <a:endParaRPr lang="en-US"/>
          </a:p>
        </p:txBody>
      </p:sp>
      <p:sp>
        <p:nvSpPr>
          <p:cNvPr id="8" name="Date Placeholder 7"/>
          <p:cNvSpPr>
            <a:spLocks noGrp="1"/>
          </p:cNvSpPr>
          <p:nvPr>
            <p:ph type="dt" sz="half" idx="10"/>
          </p:nvPr>
        </p:nvSpPr>
        <p:spPr>
          <a:xfrm>
            <a:off x="609600" y="6245225"/>
            <a:ext cx="2844800" cy="476250"/>
          </a:xfrm>
          <a:prstGeom prst="rect">
            <a:avLst/>
          </a:prstGeom>
        </p:spPr>
        <p:txBody>
          <a:bodyPr/>
          <a:lstStyle/>
          <a:p>
            <a:fld id="{5C14FD69-4A85-4715-A222-ABB225B63BC6}" type="datetimeFigureOut">
              <a:rPr lang="en-US" smtClean="0"/>
              <a:pPr/>
              <a:t>11/10/2022</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42812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10" name="Nadpis 6">
            <a:extLst>
              <a:ext uri="{FF2B5EF4-FFF2-40B4-BE49-F238E27FC236}">
                <a16:creationId xmlns:a16="http://schemas.microsoft.com/office/drawing/2014/main" id="{A863908E-35CD-40EF-A9BC-99C58ABB70B5}"/>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11" name="Podnadpis 2">
            <a:extLst>
              <a:ext uri="{FF2B5EF4-FFF2-40B4-BE49-F238E27FC236}">
                <a16:creationId xmlns:a16="http://schemas.microsoft.com/office/drawing/2014/main" id="{B6C1BCC2-A34F-44AA-A794-995C12271BB1}"/>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A5A4303E-2B43-4D3D-A41D-FED699B96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3" name="Rectangle 17">
            <a:extLst>
              <a:ext uri="{FF2B5EF4-FFF2-40B4-BE49-F238E27FC236}">
                <a16:creationId xmlns:a16="http://schemas.microsoft.com/office/drawing/2014/main" id="{7870222A-3184-483B-8432-BC2DC270157E}"/>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9151A81E-EB70-4E3D-8B26-0F63114D610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8" name="Nadpis 12">
            <a:extLst>
              <a:ext uri="{FF2B5EF4-FFF2-40B4-BE49-F238E27FC236}">
                <a16:creationId xmlns:a16="http://schemas.microsoft.com/office/drawing/2014/main" id="{FB42411C-CED0-4ED2-B4E8-5D353B0A354E}"/>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521D70DC-2864-41C2-B8C6-05CA897F7C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2FD3E81E-40FE-4E13-9B11-5767EF4D1D74}"/>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2" name="Rectangle 17">
            <a:extLst>
              <a:ext uri="{FF2B5EF4-FFF2-40B4-BE49-F238E27FC236}">
                <a16:creationId xmlns:a16="http://schemas.microsoft.com/office/drawing/2014/main" id="{3B718662-BCEF-4F53-80CB-8B7864BBF9F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817F25E5-B573-488B-992B-821062693CAE}"/>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11" name="Zástupný symbol pro text 7">
            <a:extLst>
              <a:ext uri="{FF2B5EF4-FFF2-40B4-BE49-F238E27FC236}">
                <a16:creationId xmlns:a16="http://schemas.microsoft.com/office/drawing/2014/main" id="{D4C2477F-94C0-46AB-8F78-23BC6DD4FC02}"/>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2" name="Nadpis 12">
            <a:extLst>
              <a:ext uri="{FF2B5EF4-FFF2-40B4-BE49-F238E27FC236}">
                <a16:creationId xmlns:a16="http://schemas.microsoft.com/office/drawing/2014/main" id="{C4106739-3F30-4F60-A2E3-CF2394B80FA6}"/>
              </a:ext>
            </a:extLst>
          </p:cNvPr>
          <p:cNvSpPr>
            <a:spLocks noGrp="1"/>
          </p:cNvSpPr>
          <p:nvPr>
            <p:ph type="title"/>
          </p:nvPr>
        </p:nvSpPr>
        <p:spPr>
          <a:xfrm>
            <a:off x="720000" y="720000"/>
            <a:ext cx="10753200" cy="451576"/>
          </a:xfrm>
        </p:spPr>
        <p:txBody>
          <a:bodyPr/>
          <a:lstStyle/>
          <a:p>
            <a:r>
              <a:rPr lang="cs-CZ"/>
              <a:t>Kliknutím lze upravit styl.</a:t>
            </a:r>
          </a:p>
        </p:txBody>
      </p:sp>
      <p:sp>
        <p:nvSpPr>
          <p:cNvPr id="13" name="Zástupný symbol pro text 7">
            <a:extLst>
              <a:ext uri="{FF2B5EF4-FFF2-40B4-BE49-F238E27FC236}">
                <a16:creationId xmlns:a16="http://schemas.microsoft.com/office/drawing/2014/main" id="{E339B93E-CBDC-488E-BF9A-45D7166AC8D0}"/>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4" name="Zástupný symbol pro obsah 2">
            <a:extLst>
              <a:ext uri="{FF2B5EF4-FFF2-40B4-BE49-F238E27FC236}">
                <a16:creationId xmlns:a16="http://schemas.microsoft.com/office/drawing/2014/main" id="{BFD74342-09BD-4472-B28E-114F4330FAF5}"/>
              </a:ext>
            </a:extLst>
          </p:cNvPr>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5" name="Zástupný symbol pro obsah 2">
            <a:extLst>
              <a:ext uri="{FF2B5EF4-FFF2-40B4-BE49-F238E27FC236}">
                <a16:creationId xmlns:a16="http://schemas.microsoft.com/office/drawing/2014/main" id="{AD2DE495-3325-41DE-A9F8-9591CFE84142}"/>
              </a:ext>
            </a:extLst>
          </p:cNvPr>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7" name="Obrázek 16">
            <a:extLst>
              <a:ext uri="{FF2B5EF4-FFF2-40B4-BE49-F238E27FC236}">
                <a16:creationId xmlns:a16="http://schemas.microsoft.com/office/drawing/2014/main" id="{1764A665-A1E3-4A8F-B626-FB65BDBAFB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9" name="Rectangle 17">
            <a:extLst>
              <a:ext uri="{FF2B5EF4-FFF2-40B4-BE49-F238E27FC236}">
                <a16:creationId xmlns:a16="http://schemas.microsoft.com/office/drawing/2014/main" id="{ADC4F307-3DF9-4410-8992-A762F2877648}"/>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0" name="Rectangle 18">
            <a:extLst>
              <a:ext uri="{FF2B5EF4-FFF2-40B4-BE49-F238E27FC236}">
                <a16:creationId xmlns:a16="http://schemas.microsoft.com/office/drawing/2014/main" id="{437C06DE-EC9E-4277-9F01-ABCD1D78511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27" name="Zástupný symbol pro obsah 12">
            <a:extLst>
              <a:ext uri="{FF2B5EF4-FFF2-40B4-BE49-F238E27FC236}">
                <a16:creationId xmlns:a16="http://schemas.microsoft.com/office/drawing/2014/main" id="{3CE5E861-D1D4-4121-A3EE-54C338DE09BB}"/>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8" name="Nadpis 3">
            <a:extLst>
              <a:ext uri="{FF2B5EF4-FFF2-40B4-BE49-F238E27FC236}">
                <a16:creationId xmlns:a16="http://schemas.microsoft.com/office/drawing/2014/main" id="{F7E125D3-8983-4C68-BE8E-3E28EE0434C6}"/>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9" name="Zástupný symbol pro text 13">
            <a:extLst>
              <a:ext uri="{FF2B5EF4-FFF2-40B4-BE49-F238E27FC236}">
                <a16:creationId xmlns:a16="http://schemas.microsoft.com/office/drawing/2014/main" id="{437D9636-8187-40FB-9014-91A485647AB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30" name="Obrázek 29">
            <a:extLst>
              <a:ext uri="{FF2B5EF4-FFF2-40B4-BE49-F238E27FC236}">
                <a16:creationId xmlns:a16="http://schemas.microsoft.com/office/drawing/2014/main" id="{338E8CF6-8E6E-495F-9305-499E00CAAB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31" name="Zástupný symbol pro obsah 2">
            <a:extLst>
              <a:ext uri="{FF2B5EF4-FFF2-40B4-BE49-F238E27FC236}">
                <a16:creationId xmlns:a16="http://schemas.microsoft.com/office/drawing/2014/main" id="{F1218642-4B36-47A8-993D-095CD9ED7856}"/>
              </a:ext>
            </a:extLst>
          </p:cNvPr>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32" name="Rectangle 17">
            <a:extLst>
              <a:ext uri="{FF2B5EF4-FFF2-40B4-BE49-F238E27FC236}">
                <a16:creationId xmlns:a16="http://schemas.microsoft.com/office/drawing/2014/main" id="{B6B70499-49FF-4F72-990E-E50DCAF49705}"/>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33" name="Rectangle 18">
            <a:extLst>
              <a:ext uri="{FF2B5EF4-FFF2-40B4-BE49-F238E27FC236}">
                <a16:creationId xmlns:a16="http://schemas.microsoft.com/office/drawing/2014/main" id="{306C7E2E-0F6D-4FCC-BEBB-E477C0EDE1A6}"/>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7" name="Zástupný symbol pro obsah 12">
            <a:extLst>
              <a:ext uri="{FF2B5EF4-FFF2-40B4-BE49-F238E27FC236}">
                <a16:creationId xmlns:a16="http://schemas.microsoft.com/office/drawing/2014/main" id="{8CE0E250-5D3F-4EB8-8C80-318156771048}"/>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3" name="Zástupný symbol pro text 5">
            <a:extLst>
              <a:ext uri="{FF2B5EF4-FFF2-40B4-BE49-F238E27FC236}">
                <a16:creationId xmlns:a16="http://schemas.microsoft.com/office/drawing/2014/main" id="{0F223511-4560-47CD-B05A-BADF3B3D1471}"/>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4" name="Zástupný symbol pro text 5">
            <a:extLst>
              <a:ext uri="{FF2B5EF4-FFF2-40B4-BE49-F238E27FC236}">
                <a16:creationId xmlns:a16="http://schemas.microsoft.com/office/drawing/2014/main" id="{3AFBD400-6ACB-4E94-8A8F-EF5BE8395260}"/>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5" name="Zástupný symbol pro text 5">
            <a:extLst>
              <a:ext uri="{FF2B5EF4-FFF2-40B4-BE49-F238E27FC236}">
                <a16:creationId xmlns:a16="http://schemas.microsoft.com/office/drawing/2014/main" id="{F6BCDF9B-5557-4C01-BFEA-AC54389E0489}"/>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6" name="Zástupný symbol pro text 13">
            <a:extLst>
              <a:ext uri="{FF2B5EF4-FFF2-40B4-BE49-F238E27FC236}">
                <a16:creationId xmlns:a16="http://schemas.microsoft.com/office/drawing/2014/main" id="{978AEBEE-D3B8-4F1E-84B5-BAC5E748B03D}"/>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27" name="Zástupný symbol pro text 13">
            <a:extLst>
              <a:ext uri="{FF2B5EF4-FFF2-40B4-BE49-F238E27FC236}">
                <a16:creationId xmlns:a16="http://schemas.microsoft.com/office/drawing/2014/main" id="{8BEF53DA-BDCC-402C-8853-0C952D6B00FE}"/>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28" name="Zástupný symbol pro text 13">
            <a:extLst>
              <a:ext uri="{FF2B5EF4-FFF2-40B4-BE49-F238E27FC236}">
                <a16:creationId xmlns:a16="http://schemas.microsoft.com/office/drawing/2014/main" id="{1B869AE0-B815-43F3-9C57-774B126513C2}"/>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29" name="Zástupný symbol pro obsah 12">
            <a:extLst>
              <a:ext uri="{FF2B5EF4-FFF2-40B4-BE49-F238E27FC236}">
                <a16:creationId xmlns:a16="http://schemas.microsoft.com/office/drawing/2014/main" id="{7EE296DF-188D-46CD-A248-5E32B38204A8}"/>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30" name="Zástupný symbol pro obsah 12">
            <a:extLst>
              <a:ext uri="{FF2B5EF4-FFF2-40B4-BE49-F238E27FC236}">
                <a16:creationId xmlns:a16="http://schemas.microsoft.com/office/drawing/2014/main" id="{86567007-60CB-42DC-93EA-A0AFB168C810}"/>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31" name="Zástupný symbol pro text 7">
            <a:extLst>
              <a:ext uri="{FF2B5EF4-FFF2-40B4-BE49-F238E27FC236}">
                <a16:creationId xmlns:a16="http://schemas.microsoft.com/office/drawing/2014/main" id="{F1BE8CEB-F37E-4115-BEAE-2A66158C125A}"/>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32" name="Nadpis 12">
            <a:extLst>
              <a:ext uri="{FF2B5EF4-FFF2-40B4-BE49-F238E27FC236}">
                <a16:creationId xmlns:a16="http://schemas.microsoft.com/office/drawing/2014/main" id="{9063DEBF-5704-4C60-927D-4EE182D48D4E}"/>
              </a:ext>
            </a:extLst>
          </p:cNvPr>
          <p:cNvSpPr>
            <a:spLocks noGrp="1"/>
          </p:cNvSpPr>
          <p:nvPr>
            <p:ph type="title"/>
          </p:nvPr>
        </p:nvSpPr>
        <p:spPr>
          <a:xfrm>
            <a:off x="720000" y="720000"/>
            <a:ext cx="10753200" cy="451576"/>
          </a:xfrm>
        </p:spPr>
        <p:txBody>
          <a:bodyPr/>
          <a:lstStyle/>
          <a:p>
            <a:r>
              <a:rPr lang="cs-CZ"/>
              <a:t>Kliknutím lze upravit styl.</a:t>
            </a:r>
          </a:p>
        </p:txBody>
      </p:sp>
      <p:pic>
        <p:nvPicPr>
          <p:cNvPr id="33" name="Obrázek 32">
            <a:extLst>
              <a:ext uri="{FF2B5EF4-FFF2-40B4-BE49-F238E27FC236}">
                <a16:creationId xmlns:a16="http://schemas.microsoft.com/office/drawing/2014/main" id="{C1E17AD7-C41E-4941-82E2-9E0085CDE6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34" name="Rectangle 17">
            <a:extLst>
              <a:ext uri="{FF2B5EF4-FFF2-40B4-BE49-F238E27FC236}">
                <a16:creationId xmlns:a16="http://schemas.microsoft.com/office/drawing/2014/main" id="{2019F1A4-69A0-4FF8-8995-9B76480FDF94}"/>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35" name="Rectangle 18">
            <a:extLst>
              <a:ext uri="{FF2B5EF4-FFF2-40B4-BE49-F238E27FC236}">
                <a16:creationId xmlns:a16="http://schemas.microsoft.com/office/drawing/2014/main" id="{70B6F527-4F6F-407F-ACB8-3642D3D05B9F}"/>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11" name="Zástupný symbol pro obsah 2">
            <a:extLst>
              <a:ext uri="{FF2B5EF4-FFF2-40B4-BE49-F238E27FC236}">
                <a16:creationId xmlns:a16="http://schemas.microsoft.com/office/drawing/2014/main" id="{6D2A4ADF-EE22-48A9-9D57-09381DE87AB6}"/>
              </a:ext>
            </a:extLst>
          </p:cNvPr>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5327AD19-2866-498E-B141-60DB67C20A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3" name="Zástupný symbol pro obsah 12">
            <a:extLst>
              <a:ext uri="{FF2B5EF4-FFF2-40B4-BE49-F238E27FC236}">
                <a16:creationId xmlns:a16="http://schemas.microsoft.com/office/drawing/2014/main" id="{F362095D-69A9-4E7E-B0AD-45833F6F0960}"/>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5" name="Zástupný symbol pro text 13">
            <a:extLst>
              <a:ext uri="{FF2B5EF4-FFF2-40B4-BE49-F238E27FC236}">
                <a16:creationId xmlns:a16="http://schemas.microsoft.com/office/drawing/2014/main" id="{816C4316-2D20-4A0F-97F8-1B81D6F3D27C}"/>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6" name="Rectangle 17">
            <a:extLst>
              <a:ext uri="{FF2B5EF4-FFF2-40B4-BE49-F238E27FC236}">
                <a16:creationId xmlns:a16="http://schemas.microsoft.com/office/drawing/2014/main" id="{479503A6-16CC-4F01-AF35-CF704ACE787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7" name="Rectangle 18">
            <a:extLst>
              <a:ext uri="{FF2B5EF4-FFF2-40B4-BE49-F238E27FC236}">
                <a16:creationId xmlns:a16="http://schemas.microsoft.com/office/drawing/2014/main" id="{0C31BCEF-D9FF-4796-A774-A41223BD563F}"/>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7" name="Zástupný symbol pro obsah 2">
            <a:extLst>
              <a:ext uri="{FF2B5EF4-FFF2-40B4-BE49-F238E27FC236}">
                <a16:creationId xmlns:a16="http://schemas.microsoft.com/office/drawing/2014/main" id="{8A9C999D-0177-4D2E-B8A6-1E94C72C47BF}"/>
              </a:ext>
            </a:extLst>
          </p:cNvPr>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9166C581-4BC7-43C0-A297-97463012A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9" name="Rectangle 17">
            <a:extLst>
              <a:ext uri="{FF2B5EF4-FFF2-40B4-BE49-F238E27FC236}">
                <a16:creationId xmlns:a16="http://schemas.microsoft.com/office/drawing/2014/main" id="{804A2AC6-8CD7-45FD-9072-6BC53E42A30C}"/>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1" name="Rectangle 18">
            <a:extLst>
              <a:ext uri="{FF2B5EF4-FFF2-40B4-BE49-F238E27FC236}">
                <a16:creationId xmlns:a16="http://schemas.microsoft.com/office/drawing/2014/main" id="{CB7837D4-109B-4305-835D-58924C78A80A}"/>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Zástupný nadpis 1">
            <a:extLst>
              <a:ext uri="{FF2B5EF4-FFF2-40B4-BE49-F238E27FC236}">
                <a16:creationId xmlns:a16="http://schemas.microsoft.com/office/drawing/2014/main" id="{357E978C-D332-46B0-BCEB-191876BAED30}"/>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7" name="Zástupný symbol pro text 4">
            <a:extLst>
              <a:ext uri="{FF2B5EF4-FFF2-40B4-BE49-F238E27FC236}">
                <a16:creationId xmlns:a16="http://schemas.microsoft.com/office/drawing/2014/main" id="{BF356BAA-D86E-48F6-AB0E-D85145D01EBA}"/>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
        <p:nvSpPr>
          <p:cNvPr id="8" name="Rectangle 17">
            <a:extLst>
              <a:ext uri="{FF2B5EF4-FFF2-40B4-BE49-F238E27FC236}">
                <a16:creationId xmlns:a16="http://schemas.microsoft.com/office/drawing/2014/main" id="{04A51A6C-23BF-41AD-B682-A75C089948D1}"/>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9" name="Rectangle 18">
            <a:extLst>
              <a:ext uri="{FF2B5EF4-FFF2-40B4-BE49-F238E27FC236}">
                <a16:creationId xmlns:a16="http://schemas.microsoft.com/office/drawing/2014/main" id="{F8DFAB6E-B377-4196-8D95-E94BE6B31EBC}"/>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 id="2147483697" r:id="rId16"/>
    <p:sldLayoutId id="2147483698"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Layout" Target="../slideLayouts/slideLayout3.xml"/><Relationship Id="rId1" Type="http://schemas.openxmlformats.org/officeDocument/2006/relationships/tags" Target="../tags/tag5.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DE64FCE7-9033-4303-A2D5-9138DD1F6079}"/>
              </a:ext>
            </a:extLst>
          </p:cNvPr>
          <p:cNvSpPr>
            <a:spLocks noGrp="1"/>
          </p:cNvSpPr>
          <p:nvPr>
            <p:ph type="title"/>
          </p:nvPr>
        </p:nvSpPr>
        <p:spPr/>
        <p:txBody>
          <a:bodyPr/>
          <a:lstStyle/>
          <a:p>
            <a:r>
              <a:rPr lang="cs-CZ" dirty="0"/>
              <a:t>Nezletilí pacienti a osoby omezené ve svéprávnosti</a:t>
            </a:r>
          </a:p>
        </p:txBody>
      </p:sp>
      <p:sp>
        <p:nvSpPr>
          <p:cNvPr id="8" name="Podnadpis 7">
            <a:extLst>
              <a:ext uri="{FF2B5EF4-FFF2-40B4-BE49-F238E27FC236}">
                <a16:creationId xmlns:a16="http://schemas.microsoft.com/office/drawing/2014/main" id="{36980129-74E6-4867-BC6E-57CAA6295470}"/>
              </a:ext>
            </a:extLst>
          </p:cNvPr>
          <p:cNvSpPr>
            <a:spLocks noGrp="1"/>
          </p:cNvSpPr>
          <p:nvPr>
            <p:ph type="subTitle" idx="1"/>
          </p:nvPr>
        </p:nvSpPr>
        <p:spPr/>
        <p:txBody>
          <a:bodyPr/>
          <a:lstStyle/>
          <a:p>
            <a:endParaRPr lang="cs-CZ"/>
          </a:p>
        </p:txBody>
      </p:sp>
      <p:sp>
        <p:nvSpPr>
          <p:cNvPr id="5" name="Zástupný symbol pro zápatí 4">
            <a:extLst>
              <a:ext uri="{FF2B5EF4-FFF2-40B4-BE49-F238E27FC236}">
                <a16:creationId xmlns:a16="http://schemas.microsoft.com/office/drawing/2014/main" id="{7C669AE5-F5D8-4BB3-B0DD-B455626E56F6}"/>
              </a:ext>
            </a:extLst>
          </p:cNvPr>
          <p:cNvSpPr>
            <a:spLocks noGrp="1"/>
          </p:cNvSpPr>
          <p:nvPr>
            <p:ph type="ftr" sz="quarter" idx="3"/>
          </p:nvPr>
        </p:nvSpPr>
        <p:spPr/>
        <p:txBody>
          <a:bodyPr/>
          <a:lstStyle/>
          <a:p>
            <a:endParaRPr lang="cs-CZ" dirty="0"/>
          </a:p>
        </p:txBody>
      </p:sp>
      <p:sp>
        <p:nvSpPr>
          <p:cNvPr id="6" name="Zástupný symbol pro číslo snímku 5">
            <a:extLst>
              <a:ext uri="{FF2B5EF4-FFF2-40B4-BE49-F238E27FC236}">
                <a16:creationId xmlns:a16="http://schemas.microsoft.com/office/drawing/2014/main" id="{879F4FE2-FD83-4D63-9366-AB205490B263}"/>
              </a:ext>
            </a:extLst>
          </p:cNvPr>
          <p:cNvSpPr>
            <a:spLocks noGrp="1"/>
          </p:cNvSpPr>
          <p:nvPr>
            <p:ph type="sldNum" sz="quarter" idx="4"/>
          </p:nvPr>
        </p:nvSpPr>
        <p:spPr/>
        <p:txBody>
          <a:bodyPr/>
          <a:lstStyle/>
          <a:p>
            <a:fld id="{D6D6C118-631F-4A80-9886-907009361577}" type="slidenum">
              <a:rPr lang="cs-CZ" altLang="cs-CZ" smtClean="0"/>
              <a:pPr/>
              <a:t>1</a:t>
            </a:fld>
            <a:endParaRPr lang="cs-CZ" altLang="cs-CZ" dirty="0"/>
          </a:p>
        </p:txBody>
      </p:sp>
    </p:spTree>
    <p:extLst>
      <p:ext uri="{BB962C8B-B14F-4D97-AF65-F5344CB8AC3E}">
        <p14:creationId xmlns:p14="http://schemas.microsoft.com/office/powerpoint/2010/main" val="2588921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Opatrovnictví dítěte</a:t>
            </a:r>
          </a:p>
        </p:txBody>
      </p:sp>
      <p:graphicFrame>
        <p:nvGraphicFramePr>
          <p:cNvPr id="4" name="Zástupný obsah 3">
            <a:extLst>
              <a:ext uri="{FF2B5EF4-FFF2-40B4-BE49-F238E27FC236}">
                <a16:creationId xmlns:a16="http://schemas.microsoft.com/office/drawing/2014/main" id="{C6946B25-982F-428B-864F-953E9B1721B6}"/>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7549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Pěstounství</a:t>
            </a:r>
          </a:p>
        </p:txBody>
      </p:sp>
      <p:graphicFrame>
        <p:nvGraphicFramePr>
          <p:cNvPr id="4" name="Zástupný obsah 3">
            <a:extLst>
              <a:ext uri="{FF2B5EF4-FFF2-40B4-BE49-F238E27FC236}">
                <a16:creationId xmlns:a16="http://schemas.microsoft.com/office/drawing/2014/main" id="{AA3BA5BD-3182-4B3B-8A73-E1D2EB5A0979}"/>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849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zákonného zástupce</a:t>
            </a:r>
          </a:p>
        </p:txBody>
      </p:sp>
      <p:sp>
        <p:nvSpPr>
          <p:cNvPr id="3" name="Zástupný symbol pro obsah 2"/>
          <p:cNvSpPr>
            <a:spLocks noGrp="1"/>
          </p:cNvSpPr>
          <p:nvPr>
            <p:ph idx="1"/>
          </p:nvPr>
        </p:nvSpPr>
        <p:spPr>
          <a:xfrm>
            <a:off x="719400" y="1359001"/>
            <a:ext cx="10753200" cy="4139998"/>
          </a:xfrm>
        </p:spPr>
        <p:txBody>
          <a:bodyPr/>
          <a:lstStyle/>
          <a:p>
            <a:r>
              <a:rPr lang="cs-CZ" dirty="0"/>
              <a:t>Se souhlasem ZZ, informace nezbytné k informovanému souhlasu se podají oběma</a:t>
            </a:r>
          </a:p>
          <a:p>
            <a:r>
              <a:rPr lang="cs-CZ" dirty="0"/>
              <a:t>Pokud je nezletilý způsobilý dát souhlas sám podá se zák. zástupci pouze informace o poskytnutých zdrav. službách nebo zdravotním stavu nezletilého pacienta</a:t>
            </a:r>
          </a:p>
          <a:p>
            <a:r>
              <a:rPr lang="cs-CZ" dirty="0"/>
              <a:t>U neodkladné a akutní péče, kdy není možné dost rychle získat souhlas ZZ rozhoduje zdravotnický pracovník (Pozor, zaznamenat do zdrav. Dokumentace!)</a:t>
            </a:r>
          </a:p>
        </p:txBody>
      </p:sp>
    </p:spTree>
    <p:custDataLst>
      <p:tags r:id="rId1"/>
    </p:custDataLst>
    <p:extLst>
      <p:ext uri="{BB962C8B-B14F-4D97-AF65-F5344CB8AC3E}">
        <p14:creationId xmlns:p14="http://schemas.microsoft.com/office/powerpoint/2010/main" val="3991766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Právo na nepřetržitou přítomnost Zákonného zástupce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260066877"/>
              </p:ext>
            </p:extLst>
          </p:nvPr>
        </p:nvGraphicFramePr>
        <p:xfrm>
          <a:off x="1024128" y="1860884"/>
          <a:ext cx="9720073" cy="44484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218351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Zásah do integrity dítěte, nesvéprávného</a:t>
            </a:r>
          </a:p>
        </p:txBody>
      </p:sp>
      <p:graphicFrame>
        <p:nvGraphicFramePr>
          <p:cNvPr id="4" name="Zástupný symbol pro obsah 3"/>
          <p:cNvGraphicFramePr>
            <a:graphicFrameLocks noGrp="1"/>
          </p:cNvGraphicFramePr>
          <p:nvPr>
            <p:ph idx="1"/>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426258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0"/>
            <a:r>
              <a:rPr lang="cs-CZ" sz="2000" dirty="0"/>
              <a:t>jen v zájmu člověka, jehož se to týká</a:t>
            </a:r>
          </a:p>
          <a:p>
            <a:pPr lvl="0"/>
            <a:r>
              <a:rPr lang="cs-CZ" sz="2000" dirty="0"/>
              <a:t>v úvahu vzaty rozsah i stupeň neschopnosti postarat se o vlastní záležitosti</a:t>
            </a:r>
          </a:p>
          <a:p>
            <a:pPr lvl="0"/>
            <a:r>
              <a:rPr lang="cs-CZ" sz="2000" dirty="0"/>
              <a:t>nepostačí méně omezující opatření (např. nápomoc při rozhodování, zastoupení členem domácnosti)</a:t>
            </a:r>
          </a:p>
          <a:p>
            <a:pPr lvl="0"/>
            <a:r>
              <a:rPr lang="cs-CZ" sz="2000" dirty="0"/>
              <a:t>jen soud</a:t>
            </a:r>
          </a:p>
          <a:p>
            <a:pPr lvl="0"/>
            <a:r>
              <a:rPr lang="cs-CZ" sz="2000" dirty="0"/>
              <a:t>zjistí názor člověka, o jehož svéprávnosti rozhoduje</a:t>
            </a:r>
          </a:p>
          <a:p>
            <a:pPr lvl="0"/>
            <a:r>
              <a:rPr lang="cs-CZ" sz="2000" dirty="0"/>
              <a:t>v rozsahu, v jakém člověk není pro duševní poruchu, která není jen přechodná, schopen právně jednat</a:t>
            </a:r>
          </a:p>
          <a:p>
            <a:r>
              <a:rPr lang="cs-CZ" sz="2000" dirty="0"/>
              <a:t>vymezí rozsah, v jakém způsobilost člověka samostatně právně jednat omezil</a:t>
            </a:r>
          </a:p>
          <a:p>
            <a:r>
              <a:rPr lang="cs-CZ" sz="2000" dirty="0"/>
              <a:t>stanovení opatrovníka</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lstStyle/>
          <a:p>
            <a:r>
              <a:rPr lang="cs-CZ" dirty="0"/>
              <a:t>Omezení svéprávnosti</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Tree>
    <p:extLst>
      <p:ext uri="{BB962C8B-B14F-4D97-AF65-F5344CB8AC3E}">
        <p14:creationId xmlns:p14="http://schemas.microsoft.com/office/powerpoint/2010/main" val="2928861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93AA53-5DFB-4FDC-9BC5-8CE8BBF622D8}"/>
              </a:ext>
            </a:extLst>
          </p:cNvPr>
          <p:cNvSpPr>
            <a:spLocks noGrp="1"/>
          </p:cNvSpPr>
          <p:nvPr>
            <p:ph type="title"/>
          </p:nvPr>
        </p:nvSpPr>
        <p:spPr/>
        <p:txBody>
          <a:bodyPr/>
          <a:lstStyle/>
          <a:p>
            <a:r>
              <a:rPr lang="cs-CZ" dirty="0"/>
              <a:t>Rozsah omezení svéprávnosti</a:t>
            </a:r>
          </a:p>
        </p:txBody>
      </p:sp>
      <p:graphicFrame>
        <p:nvGraphicFramePr>
          <p:cNvPr id="6" name="Zástupný obsah 5">
            <a:extLst>
              <a:ext uri="{FF2B5EF4-FFF2-40B4-BE49-F238E27FC236}">
                <a16:creationId xmlns:a16="http://schemas.microsoft.com/office/drawing/2014/main" id="{65363763-3D0A-4666-BA03-EB5ED62AAFF4}"/>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a:extLst>
              <a:ext uri="{FF2B5EF4-FFF2-40B4-BE49-F238E27FC236}">
                <a16:creationId xmlns:a16="http://schemas.microsoft.com/office/drawing/2014/main" id="{EDDE4DDB-91C5-4E62-B6A8-339764C2708E}"/>
              </a:ext>
            </a:extLst>
          </p:cNvPr>
          <p:cNvSpPr>
            <a:spLocks noGrp="1"/>
          </p:cNvSpPr>
          <p:nvPr>
            <p:ph type="ftr" sz="quarter" idx="3"/>
          </p:nvPr>
        </p:nvSpPr>
        <p:spPr/>
        <p:txBody>
          <a:bodyPr/>
          <a:lstStyle/>
          <a:p>
            <a:endParaRPr lang="cs-CZ" dirty="0"/>
          </a:p>
        </p:txBody>
      </p:sp>
      <p:sp>
        <p:nvSpPr>
          <p:cNvPr id="5" name="Zástupný symbol pro číslo snímku 4">
            <a:extLst>
              <a:ext uri="{FF2B5EF4-FFF2-40B4-BE49-F238E27FC236}">
                <a16:creationId xmlns:a16="http://schemas.microsoft.com/office/drawing/2014/main" id="{634C5962-F224-4F9A-B9D6-B44356339AC0}"/>
              </a:ext>
            </a:extLst>
          </p:cNvPr>
          <p:cNvSpPr>
            <a:spLocks noGrp="1"/>
          </p:cNvSpPr>
          <p:nvPr>
            <p:ph type="sldNum" sz="quarter" idx="4"/>
          </p:nvPr>
        </p:nvSpPr>
        <p:spPr/>
        <p:txBody>
          <a:bodyPr/>
          <a:lstStyle/>
          <a:p>
            <a:fld id="{0DE708CC-0C3F-4567-9698-B54C0F35BD31}" type="slidenum">
              <a:rPr lang="cs-CZ" altLang="cs-CZ" smtClean="0"/>
              <a:pPr/>
              <a:t>16</a:t>
            </a:fld>
            <a:endParaRPr lang="cs-CZ" altLang="cs-CZ" dirty="0"/>
          </a:p>
        </p:txBody>
      </p:sp>
    </p:spTree>
    <p:extLst>
      <p:ext uri="{BB962C8B-B14F-4D97-AF65-F5344CB8AC3E}">
        <p14:creationId xmlns:p14="http://schemas.microsoft.com/office/powerpoint/2010/main" val="1623394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Opatrovník</a:t>
            </a:r>
          </a:p>
        </p:txBody>
      </p:sp>
      <p:graphicFrame>
        <p:nvGraphicFramePr>
          <p:cNvPr id="4" name="Zástupný obsah 3">
            <a:extLst>
              <a:ext uri="{FF2B5EF4-FFF2-40B4-BE49-F238E27FC236}">
                <a16:creationId xmlns:a16="http://schemas.microsoft.com/office/drawing/2014/main" id="{1392FB58-6C39-4F03-A7AD-46BB3F4212FD}"/>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216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Autofit/>
          </a:bodyPr>
          <a:lstStyle/>
          <a:p>
            <a:r>
              <a:rPr lang="cs-CZ" sz="2000" b="1" dirty="0"/>
              <a:t>Zástupný souhlas </a:t>
            </a:r>
            <a:r>
              <a:rPr lang="cs-CZ" sz="2000" dirty="0"/>
              <a:t>– pacient sám nemůže a nejde o situaci, kdy se souhlas nevyžaduje</a:t>
            </a:r>
          </a:p>
          <a:p>
            <a:r>
              <a:rPr lang="cs-CZ" sz="2000" b="1" dirty="0"/>
              <a:t>Děti </a:t>
            </a:r>
            <a:r>
              <a:rPr lang="cs-CZ" sz="2000" dirty="0"/>
              <a:t>– podle své rozumové a volní vyspělosti; velmi individuální; jinak zákonný zástupce</a:t>
            </a:r>
          </a:p>
          <a:p>
            <a:r>
              <a:rPr lang="cs-CZ" sz="2000" dirty="0"/>
              <a:t>Nezletilému může být péče poskytnuta jen se souhlasem zákonného zástupce </a:t>
            </a:r>
          </a:p>
          <a:p>
            <a:r>
              <a:rPr lang="cs-CZ" sz="2000" dirty="0"/>
              <a:t>zjišťuje se názor nezletilého</a:t>
            </a:r>
          </a:p>
          <a:p>
            <a:r>
              <a:rPr lang="cs-CZ" sz="2000" dirty="0"/>
              <a:t>souhlas jednoho/obou zákonných zástupců</a:t>
            </a:r>
          </a:p>
          <a:p>
            <a:r>
              <a:rPr lang="cs-CZ" sz="2000" dirty="0"/>
              <a:t>Pokud je rozpor mezi názorem nezletilého a zástupce podává se (jinak návrh soudu na </a:t>
            </a:r>
            <a:r>
              <a:rPr lang="cs-CZ" sz="2000" dirty="0" err="1"/>
              <a:t>ust</a:t>
            </a:r>
            <a:r>
              <a:rPr lang="cs-CZ" sz="2000" dirty="0"/>
              <a:t>. opatrovníka).</a:t>
            </a:r>
          </a:p>
          <a:p>
            <a:r>
              <a:rPr lang="cs-CZ" sz="2000" b="1" dirty="0"/>
              <a:t>Osoby omezené ve svéprávnosti </a:t>
            </a:r>
            <a:r>
              <a:rPr lang="cs-CZ" sz="2000" dirty="0"/>
              <a:t>– záleží v čem byli omezeni (např. pouze finance) X opatrovník</a:t>
            </a:r>
          </a:p>
        </p:txBody>
      </p:sp>
    </p:spTree>
    <p:extLst>
      <p:ext uri="{BB962C8B-B14F-4D97-AF65-F5344CB8AC3E}">
        <p14:creationId xmlns:p14="http://schemas.microsoft.com/office/powerpoint/2010/main" val="3311671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Týrání dětí/svěřené osoby</a:t>
            </a:r>
          </a:p>
        </p:txBody>
      </p:sp>
      <p:sp>
        <p:nvSpPr>
          <p:cNvPr id="3" name="Zástupný symbol pro obsah 2"/>
          <p:cNvSpPr>
            <a:spLocks noGrp="1"/>
          </p:cNvSpPr>
          <p:nvPr>
            <p:ph idx="1"/>
          </p:nvPr>
        </p:nvSpPr>
        <p:spPr/>
        <p:txBody>
          <a:bodyPr/>
          <a:lstStyle/>
          <a:p>
            <a:r>
              <a:rPr lang="cs-CZ" sz="2000" dirty="0"/>
              <a:t>Nezletilého pacienta nebo pacienta s omezenou svéprávností lze bez souhlasu zákonného zástupce nebo opatrovníka hospitalizovat též v případě, jde-li o podezření na týrání, zneužívání nebo zanedbávání.</a:t>
            </a:r>
          </a:p>
          <a:p>
            <a:endParaRPr lang="cs-CZ" sz="2000" dirty="0"/>
          </a:p>
          <a:p>
            <a:r>
              <a:rPr lang="cs-CZ" sz="2000" dirty="0"/>
              <a:t>Právo odmítnout nahlížení do zdravotnické dokumentace</a:t>
            </a:r>
          </a:p>
          <a:p>
            <a:endParaRPr lang="cs-CZ" sz="2000" dirty="0"/>
          </a:p>
          <a:p>
            <a:r>
              <a:rPr lang="cs-CZ" sz="2000" dirty="0"/>
              <a:t>Kdo se dozví o týrání a takový trestný čin </a:t>
            </a:r>
            <a:r>
              <a:rPr lang="cs-CZ" sz="2000" b="1" dirty="0"/>
              <a:t>neoznámí</a:t>
            </a:r>
            <a:r>
              <a:rPr lang="cs-CZ" sz="2000" dirty="0"/>
              <a:t> bez odkladu státnímu zástupci nebo policejnímu orgánu, bude potrestán odnětím svobody až na tři léta;</a:t>
            </a:r>
          </a:p>
          <a:p>
            <a:endParaRPr lang="cs-CZ" sz="2000" dirty="0"/>
          </a:p>
          <a:p>
            <a:r>
              <a:rPr lang="cs-CZ" sz="2000" dirty="0"/>
              <a:t>Kdo se hodnověrným způsobem dozví, že jiný připravuje nebo páchá týrání a takový trestný čin neoznámí bude potrestán odnětím svobody až na tři léta; stanoví-li tento zákon na některý z těchto trestných činů trest mírnější, bude potrestán oním trestem mírnějším.</a:t>
            </a:r>
          </a:p>
        </p:txBody>
      </p:sp>
    </p:spTree>
    <p:custDataLst>
      <p:tags r:id="rId1"/>
    </p:custDataLst>
    <p:extLst>
      <p:ext uri="{BB962C8B-B14F-4D97-AF65-F5344CB8AC3E}">
        <p14:creationId xmlns:p14="http://schemas.microsoft.com/office/powerpoint/2010/main" val="2564280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obsah 1">
            <a:extLst>
              <a:ext uri="{FF2B5EF4-FFF2-40B4-BE49-F238E27FC236}">
                <a16:creationId xmlns:a16="http://schemas.microsoft.com/office/drawing/2014/main" id="{ACA66599-46C0-47B7-9D02-60842B206AB2}"/>
              </a:ext>
            </a:extLst>
          </p:cNvPr>
          <p:cNvGraphicFramePr>
            <a:graphicFrameLocks noGrp="1"/>
          </p:cNvGraphicFramePr>
          <p:nvPr>
            <p:ph idx="1"/>
            <p:extLst>
              <p:ext uri="{D42A27DB-BD31-4B8C-83A1-F6EECF244321}">
                <p14:modId xmlns:p14="http://schemas.microsoft.com/office/powerpoint/2010/main" val="3926888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Zástupný symbol pro text 12"/>
          <p:cNvSpPr>
            <a:spLocks noGrp="1"/>
          </p:cNvSpPr>
          <p:nvPr>
            <p:ph type="body" sz="quarter" idx="13"/>
          </p:nvPr>
        </p:nvSpPr>
        <p:spPr/>
        <p:txBody>
          <a:bodyPr/>
          <a:lstStyle/>
          <a:p>
            <a:endParaRPr lang="cs-CZ"/>
          </a:p>
        </p:txBody>
      </p:sp>
      <p:sp>
        <p:nvSpPr>
          <p:cNvPr id="11" name="Nadpis 10"/>
          <p:cNvSpPr>
            <a:spLocks noGrp="1"/>
          </p:cNvSpPr>
          <p:nvPr>
            <p:ph type="title"/>
          </p:nvPr>
        </p:nvSpPr>
        <p:spPr/>
        <p:txBody>
          <a:bodyPr/>
          <a:lstStyle/>
          <a:p>
            <a:r>
              <a:rPr lang="cs-CZ" dirty="0"/>
              <a:t>Autonomie pacienta</a:t>
            </a:r>
            <a:br>
              <a:rPr lang="cs-CZ" dirty="0"/>
            </a:br>
            <a:endParaRPr lang="cs-CZ" dirty="0"/>
          </a:p>
        </p:txBody>
      </p:sp>
      <p:sp>
        <p:nvSpPr>
          <p:cNvPr id="7" name="Zástupný symbol pro zápatí 6"/>
          <p:cNvSpPr>
            <a:spLocks noGrp="1"/>
          </p:cNvSpPr>
          <p:nvPr>
            <p:ph type="ftr" sz="quarter" idx="4294967295"/>
          </p:nvPr>
        </p:nvSpPr>
        <p:spPr>
          <a:xfrm>
            <a:off x="720000" y="6245226"/>
            <a:ext cx="7920038" cy="252412"/>
          </a:xfrm>
        </p:spPr>
        <p:txBody>
          <a:bodyPr/>
          <a:lstStyle/>
          <a:p>
            <a:endParaRPr lang="cs-CZ" dirty="0"/>
          </a:p>
        </p:txBody>
      </p:sp>
      <p:sp>
        <p:nvSpPr>
          <p:cNvPr id="8" name="Zástupný symbol pro číslo snímku 7"/>
          <p:cNvSpPr>
            <a:spLocks noGrp="1"/>
          </p:cNvSpPr>
          <p:nvPr>
            <p:ph type="sldNum" sz="quarter" idx="4294967295"/>
          </p:nvPr>
        </p:nvSpPr>
        <p:spPr>
          <a:xfrm>
            <a:off x="467587" y="6245226"/>
            <a:ext cx="252413" cy="252412"/>
          </a:xfrm>
        </p:spPr>
        <p:txBody>
          <a:bodyPr/>
          <a:lstStyle/>
          <a:p>
            <a:fld id="{0DE708CC-0C3F-4567-9698-B54C0F35BD31}" type="slidenum">
              <a:rPr lang="cs-CZ" altLang="cs-CZ" smtClean="0"/>
              <a:pPr/>
              <a:t>2</a:t>
            </a:fld>
            <a:endParaRPr lang="cs-CZ" altLang="cs-CZ" dirty="0"/>
          </a:p>
        </p:txBody>
      </p:sp>
    </p:spTree>
    <p:extLst>
      <p:ext uri="{BB962C8B-B14F-4D97-AF65-F5344CB8AC3E}">
        <p14:creationId xmlns:p14="http://schemas.microsoft.com/office/powerpoint/2010/main" val="530444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09B45CA5-92BA-4CCE-8AB9-22F09F65EA05}"/>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855F08AA-5D86-41CE-86B1-6B52C3ABB45E}"/>
              </a:ext>
            </a:extLst>
          </p:cNvPr>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7" name="Nadpis 6">
            <a:extLst>
              <a:ext uri="{FF2B5EF4-FFF2-40B4-BE49-F238E27FC236}">
                <a16:creationId xmlns:a16="http://schemas.microsoft.com/office/drawing/2014/main" id="{DF09D6EE-A0BC-44F5-9E9A-4B7F8144616B}"/>
              </a:ext>
            </a:extLst>
          </p:cNvPr>
          <p:cNvSpPr>
            <a:spLocks noGrp="1"/>
          </p:cNvSpPr>
          <p:nvPr>
            <p:ph type="title"/>
          </p:nvPr>
        </p:nvSpPr>
        <p:spPr/>
        <p:txBody>
          <a:bodyPr/>
          <a:lstStyle/>
          <a:p>
            <a:pPr algn="ctr"/>
            <a:r>
              <a:rPr lang="cs-CZ" dirty="0"/>
              <a:t>Klinický výzkum</a:t>
            </a:r>
          </a:p>
        </p:txBody>
      </p:sp>
      <p:sp>
        <p:nvSpPr>
          <p:cNvPr id="8" name="Podnadpis 7">
            <a:extLst>
              <a:ext uri="{FF2B5EF4-FFF2-40B4-BE49-F238E27FC236}">
                <a16:creationId xmlns:a16="http://schemas.microsoft.com/office/drawing/2014/main" id="{27A4F5BE-E5CA-4A18-90E3-D098CAE1756B}"/>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241401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a:extLst>
              <a:ext uri="{FF2B5EF4-FFF2-40B4-BE49-F238E27FC236}">
                <a16:creationId xmlns:a16="http://schemas.microsoft.com/office/drawing/2014/main" id="{7C117BA7-5EF8-44E5-960F-25267145E994}"/>
              </a:ext>
            </a:extLst>
          </p:cNvPr>
          <p:cNvSpPr>
            <a:spLocks noGrp="1"/>
          </p:cNvSpPr>
          <p:nvPr>
            <p:ph type="sldNum" sz="quarter" idx="4"/>
          </p:nvPr>
        </p:nvSpPr>
        <p:spPr/>
        <p:txBody>
          <a:bodyPr/>
          <a:lstStyle/>
          <a:p>
            <a:fld id="{0DE708CC-0C3F-4567-9698-B54C0F35BD31}" type="slidenum">
              <a:rPr lang="cs-CZ" altLang="cs-CZ" smtClean="0"/>
              <a:pPr/>
              <a:t>21</a:t>
            </a:fld>
            <a:endParaRPr lang="cs-CZ" altLang="cs-CZ" dirty="0"/>
          </a:p>
        </p:txBody>
      </p:sp>
      <p:graphicFrame>
        <p:nvGraphicFramePr>
          <p:cNvPr id="3" name="Zástupný obsah 2">
            <a:extLst>
              <a:ext uri="{FF2B5EF4-FFF2-40B4-BE49-F238E27FC236}">
                <a16:creationId xmlns:a16="http://schemas.microsoft.com/office/drawing/2014/main" id="{B42CECF9-3F31-4996-8AA6-BFD7DA918EDE}"/>
              </a:ext>
            </a:extLst>
          </p:cNvPr>
          <p:cNvGraphicFramePr>
            <a:graphicFrameLocks noGrp="1"/>
          </p:cNvGraphicFramePr>
          <p:nvPr>
            <p:ph idx="1"/>
            <p:extLst>
              <p:ext uri="{D42A27DB-BD31-4B8C-83A1-F6EECF244321}">
                <p14:modId xmlns:p14="http://schemas.microsoft.com/office/powerpoint/2010/main" val="439893580"/>
              </p:ext>
            </p:extLst>
          </p:nvPr>
        </p:nvGraphicFramePr>
        <p:xfrm>
          <a:off x="720000" y="767166"/>
          <a:ext cx="10753200" cy="5064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2843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9241D7-2565-4581-9239-1DE772C5858B}"/>
              </a:ext>
            </a:extLst>
          </p:cNvPr>
          <p:cNvSpPr>
            <a:spLocks noGrp="1"/>
          </p:cNvSpPr>
          <p:nvPr>
            <p:ph type="title"/>
          </p:nvPr>
        </p:nvSpPr>
        <p:spPr/>
        <p:txBody>
          <a:bodyPr/>
          <a:lstStyle/>
          <a:p>
            <a:r>
              <a:rPr lang="cs-CZ" dirty="0"/>
              <a:t>Specifika informovaného </a:t>
            </a:r>
            <a:r>
              <a:rPr lang="cs-CZ" dirty="0" err="1"/>
              <a:t>souhalsu</a:t>
            </a:r>
            <a:endParaRPr lang="cs-CZ" dirty="0"/>
          </a:p>
        </p:txBody>
      </p:sp>
      <p:sp>
        <p:nvSpPr>
          <p:cNvPr id="3" name="Zástupný obsah 2">
            <a:extLst>
              <a:ext uri="{FF2B5EF4-FFF2-40B4-BE49-F238E27FC236}">
                <a16:creationId xmlns:a16="http://schemas.microsoft.com/office/drawing/2014/main" id="{F1CF43F4-E862-4C03-B62B-139C869120C4}"/>
              </a:ext>
            </a:extLst>
          </p:cNvPr>
          <p:cNvSpPr>
            <a:spLocks noGrp="1"/>
          </p:cNvSpPr>
          <p:nvPr>
            <p:ph idx="1"/>
          </p:nvPr>
        </p:nvSpPr>
        <p:spPr/>
        <p:txBody>
          <a:bodyPr/>
          <a:lstStyle/>
          <a:p>
            <a:pPr algn="l"/>
            <a:endParaRPr lang="cs-CZ" sz="1800" b="0" i="0" u="none" strike="noStrike" baseline="0" dirty="0">
              <a:solidFill>
                <a:srgbClr val="000000"/>
              </a:solidFill>
              <a:latin typeface="+mj-lt"/>
            </a:endParaRPr>
          </a:p>
          <a:p>
            <a:r>
              <a:rPr lang="cs-CZ" sz="1800" b="1" dirty="0">
                <a:solidFill>
                  <a:srgbClr val="009973"/>
                </a:solidFill>
                <a:latin typeface="+mj-lt"/>
              </a:rPr>
              <a:t>9</a:t>
            </a:r>
            <a:r>
              <a:rPr lang="cs-CZ" sz="1800" b="1" i="0" u="none" strike="noStrike" baseline="0" dirty="0">
                <a:solidFill>
                  <a:srgbClr val="009973"/>
                </a:solidFill>
                <a:latin typeface="+mj-lt"/>
              </a:rPr>
              <a:t> – 11 let</a:t>
            </a:r>
            <a:r>
              <a:rPr lang="cs-CZ" sz="1800" b="0" i="0" u="none" strike="noStrike" baseline="0" dirty="0">
                <a:solidFill>
                  <a:srgbClr val="009973"/>
                </a:solidFill>
                <a:latin typeface="+mj-lt"/>
              </a:rPr>
              <a:t>: </a:t>
            </a:r>
            <a:r>
              <a:rPr lang="cs-CZ" sz="1800" b="0" i="0" u="none" strike="noStrike" baseline="0" dirty="0">
                <a:solidFill>
                  <a:srgbClr val="181850"/>
                </a:solidFill>
                <a:latin typeface="+mj-lt"/>
              </a:rPr>
              <a:t>co nejstručněji - max. 2 strany, velké písmo, obrázky</a:t>
            </a:r>
          </a:p>
          <a:p>
            <a:pPr algn="l"/>
            <a:endParaRPr lang="cs-CZ" sz="1800" b="0" i="0" u="none" strike="noStrike" baseline="0" dirty="0">
              <a:solidFill>
                <a:srgbClr val="000000"/>
              </a:solidFill>
              <a:latin typeface="+mj-lt"/>
            </a:endParaRPr>
          </a:p>
          <a:p>
            <a:r>
              <a:rPr lang="pl-PL" sz="1800" b="1" i="0" u="none" strike="noStrike" baseline="0" dirty="0">
                <a:solidFill>
                  <a:srgbClr val="009973"/>
                </a:solidFill>
                <a:latin typeface="+mj-lt"/>
              </a:rPr>
              <a:t>12 – 14 let</a:t>
            </a:r>
            <a:r>
              <a:rPr lang="pl-PL" sz="1800" b="0" i="0" u="none" strike="noStrike" baseline="0" dirty="0">
                <a:solidFill>
                  <a:srgbClr val="009973"/>
                </a:solidFill>
                <a:latin typeface="+mj-lt"/>
              </a:rPr>
              <a:t>: </a:t>
            </a:r>
            <a:r>
              <a:rPr lang="pl-PL" sz="1800" b="0" i="0" u="none" strike="noStrike" baseline="0" dirty="0">
                <a:solidFill>
                  <a:srgbClr val="181850"/>
                </a:solidFill>
                <a:latin typeface="+mj-lt"/>
              </a:rPr>
              <a:t>max. 4 strany, jednoduché formulace </a:t>
            </a:r>
          </a:p>
          <a:p>
            <a:pPr algn="l"/>
            <a:endParaRPr lang="cs-CZ" sz="1800" b="0" i="0" u="none" strike="noStrike" baseline="0" dirty="0">
              <a:solidFill>
                <a:srgbClr val="000000"/>
              </a:solidFill>
              <a:latin typeface="+mj-lt"/>
            </a:endParaRPr>
          </a:p>
          <a:p>
            <a:r>
              <a:rPr lang="cs-CZ" sz="1800" b="1" i="0" u="none" strike="noStrike" baseline="0" dirty="0">
                <a:solidFill>
                  <a:srgbClr val="009973"/>
                </a:solidFill>
                <a:latin typeface="+mj-lt"/>
              </a:rPr>
              <a:t>15 – 17 let</a:t>
            </a:r>
            <a:r>
              <a:rPr lang="cs-CZ" sz="1800" b="0" i="0" u="none" strike="noStrike" baseline="0" dirty="0">
                <a:solidFill>
                  <a:srgbClr val="009973"/>
                </a:solidFill>
                <a:latin typeface="+mj-lt"/>
              </a:rPr>
              <a:t>: </a:t>
            </a:r>
            <a:r>
              <a:rPr lang="cs-CZ" sz="1800" b="0" i="0" u="none" strike="noStrike" baseline="0" dirty="0">
                <a:solidFill>
                  <a:srgbClr val="181850"/>
                </a:solidFill>
                <a:latin typeface="+mj-lt"/>
              </a:rPr>
              <a:t>již možno v rozsahu Informací pro dospělé</a:t>
            </a:r>
          </a:p>
          <a:p>
            <a:endParaRPr lang="cs-CZ" sz="1800" dirty="0">
              <a:solidFill>
                <a:srgbClr val="181850"/>
              </a:solidFill>
              <a:latin typeface="+mj-lt"/>
            </a:endParaRPr>
          </a:p>
          <a:p>
            <a:r>
              <a:rPr lang="cs-CZ" sz="1800" dirty="0">
                <a:solidFill>
                  <a:srgbClr val="181850"/>
                </a:solidFill>
                <a:latin typeface="+mj-lt"/>
              </a:rPr>
              <a:t>Po dovršení 18 let opětovný podpis souhlasu pacientem</a:t>
            </a:r>
            <a:endParaRPr lang="cs-CZ" sz="1800" b="0" i="0" u="none" strike="noStrike" baseline="0" dirty="0">
              <a:solidFill>
                <a:srgbClr val="181850"/>
              </a:solidFill>
              <a:latin typeface="+mj-lt"/>
            </a:endParaRPr>
          </a:p>
          <a:p>
            <a:endParaRPr lang="pl-PL" sz="1800" b="0" i="0" u="none" strike="noStrike" baseline="0" dirty="0">
              <a:solidFill>
                <a:srgbClr val="181850"/>
              </a:solidFill>
              <a:latin typeface="Century Gothic" panose="020B0502020202020204" pitchFamily="34" charset="0"/>
            </a:endParaRPr>
          </a:p>
          <a:p>
            <a:endParaRPr lang="cs-CZ" sz="1800" b="0" i="0" u="none" strike="noStrike" baseline="0" dirty="0">
              <a:solidFill>
                <a:srgbClr val="000000"/>
              </a:solidFill>
              <a:latin typeface="Century Gothic" panose="020B0502020202020204" pitchFamily="34" charset="0"/>
            </a:endParaRPr>
          </a:p>
          <a:p>
            <a:endParaRPr lang="cs-CZ" dirty="0"/>
          </a:p>
        </p:txBody>
      </p:sp>
      <p:sp>
        <p:nvSpPr>
          <p:cNvPr id="5" name="Zástupný symbol pro číslo snímku 4">
            <a:extLst>
              <a:ext uri="{FF2B5EF4-FFF2-40B4-BE49-F238E27FC236}">
                <a16:creationId xmlns:a16="http://schemas.microsoft.com/office/drawing/2014/main" id="{57B64873-76BC-48CD-9EDB-97FB1AB141D9}"/>
              </a:ext>
            </a:extLst>
          </p:cNvPr>
          <p:cNvSpPr>
            <a:spLocks noGrp="1"/>
          </p:cNvSpPr>
          <p:nvPr>
            <p:ph type="sldNum" sz="quarter" idx="4"/>
          </p:nvPr>
        </p:nvSpPr>
        <p:spPr/>
        <p:txBody>
          <a:bodyPr/>
          <a:lstStyle/>
          <a:p>
            <a:fld id="{0DE708CC-0C3F-4567-9698-B54C0F35BD31}" type="slidenum">
              <a:rPr lang="cs-CZ" altLang="cs-CZ" smtClean="0"/>
              <a:pPr/>
              <a:t>22</a:t>
            </a:fld>
            <a:endParaRPr lang="cs-CZ" altLang="cs-CZ" dirty="0"/>
          </a:p>
        </p:txBody>
      </p:sp>
    </p:spTree>
    <p:extLst>
      <p:ext uri="{BB962C8B-B14F-4D97-AF65-F5344CB8AC3E}">
        <p14:creationId xmlns:p14="http://schemas.microsoft.com/office/powerpoint/2010/main" val="3630989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Poskytování zdravotní péče bez souhlasu, omezovací prostředky</a:t>
            </a:r>
          </a:p>
        </p:txBody>
      </p:sp>
      <p:sp>
        <p:nvSpPr>
          <p:cNvPr id="8" name="Podnadpis 7"/>
          <p:cNvSpPr>
            <a:spLocks noGrp="1"/>
          </p:cNvSpPr>
          <p:nvPr>
            <p:ph type="subTitle" idx="1"/>
          </p:nvPr>
        </p:nvSpPr>
        <p:spPr/>
        <p:txBody>
          <a:bodyPr/>
          <a:lstStyle/>
          <a:p>
            <a:endParaRPr lang="cs-CZ"/>
          </a:p>
        </p:txBody>
      </p:sp>
      <p:sp>
        <p:nvSpPr>
          <p:cNvPr id="5" name="Zástupný symbol pro zápatí 4"/>
          <p:cNvSpPr>
            <a:spLocks noGrp="1"/>
          </p:cNvSpPr>
          <p:nvPr>
            <p:ph type="ftr" sz="quarter" idx="4294967295"/>
          </p:nvPr>
        </p:nvSpPr>
        <p:spPr>
          <a:xfrm>
            <a:off x="1244600" y="6227763"/>
            <a:ext cx="7920038" cy="252412"/>
          </a:xfrm>
        </p:spPr>
        <p:txBody>
          <a:bodyPr/>
          <a:lstStyle/>
          <a:p>
            <a:endParaRPr lang="cs-CZ" dirty="0"/>
          </a:p>
        </p:txBody>
      </p:sp>
      <p:sp>
        <p:nvSpPr>
          <p:cNvPr id="6" name="Zástupný symbol pro číslo snímku 5"/>
          <p:cNvSpPr>
            <a:spLocks noGrp="1"/>
          </p:cNvSpPr>
          <p:nvPr>
            <p:ph type="sldNum" sz="quarter" idx="4294967295"/>
          </p:nvPr>
        </p:nvSpPr>
        <p:spPr>
          <a:xfrm>
            <a:off x="272295" y="6227763"/>
            <a:ext cx="252413" cy="252412"/>
          </a:xfrm>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3258096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Rozhodnutí soudu</a:t>
            </a:r>
          </a:p>
          <a:p>
            <a:pPr lvl="0"/>
            <a:r>
              <a:rPr lang="cs-CZ" dirty="0"/>
              <a:t>Zákon o ochraně veřejného zdraví</a:t>
            </a:r>
          </a:p>
          <a:p>
            <a:pPr lvl="1"/>
            <a:r>
              <a:rPr lang="cs-CZ" i="1" dirty="0"/>
              <a:t>je nařízena izolace, karanténa nebo léčení</a:t>
            </a:r>
          </a:p>
          <a:p>
            <a:r>
              <a:rPr lang="cs-CZ" dirty="0"/>
              <a:t>Ohrožení bezprostředně a závažným způsobem</a:t>
            </a:r>
          </a:p>
          <a:p>
            <a:r>
              <a:rPr lang="cs-CZ" dirty="0"/>
              <a:t>Neodkladná péče</a:t>
            </a:r>
          </a:p>
          <a:p>
            <a:r>
              <a:rPr lang="cs-CZ" dirty="0"/>
              <a:t>Nezletilý/omezený ve svéprávnosti</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lstStyle/>
          <a:p>
            <a:r>
              <a:rPr lang="cs-CZ" dirty="0"/>
              <a:t>Hospitalizace bez souhlasu</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731699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0"/>
            <a:r>
              <a:rPr lang="cs-CZ" sz="2400" dirty="0"/>
              <a:t>Jen neodkladná péče </a:t>
            </a:r>
          </a:p>
          <a:p>
            <a:pPr lvl="0"/>
            <a:r>
              <a:rPr lang="cs-CZ" sz="2400" dirty="0"/>
              <a:t>Zdravotní stav neumožňuje souhlas vyslovit</a:t>
            </a:r>
          </a:p>
          <a:p>
            <a:pPr lvl="0"/>
            <a:r>
              <a:rPr lang="cs-CZ" sz="2400" dirty="0"/>
              <a:t>Léčba vážné duševní poruchy, pokud by v důsledku jejího neléčení došlo se vší pravděpodobností k vážnému poškození zdraví pacienta</a:t>
            </a:r>
          </a:p>
          <a:p>
            <a:pPr lvl="0"/>
            <a:r>
              <a:rPr lang="cs-CZ" sz="2400" dirty="0"/>
              <a:t>Nezletilého / omezeného ve svéprávnosti</a:t>
            </a:r>
          </a:p>
          <a:p>
            <a:pPr lvl="1"/>
            <a:r>
              <a:rPr lang="cs-CZ" sz="1800" dirty="0"/>
              <a:t>léčba vážné duševní poruchy, pokud by v důsledku jejího neléčení došlo se vší pravděpodobností k vážnému poškození zdraví pacienta</a:t>
            </a:r>
          </a:p>
          <a:p>
            <a:pPr lvl="1"/>
            <a:r>
              <a:rPr lang="cs-CZ" sz="1800" dirty="0"/>
              <a:t>ZS nezbytné k záchraně života nebo zamezení vážného poškození zdraví</a:t>
            </a:r>
          </a:p>
          <a:p>
            <a:r>
              <a:rPr lang="cs-CZ" sz="2400" dirty="0"/>
              <a:t>Podezření na týrání, zneužívání, zanedbávání</a:t>
            </a:r>
          </a:p>
          <a:p>
            <a:r>
              <a:rPr lang="cs-CZ" sz="2400" dirty="0"/>
              <a:t>Oznamovací povinnost poskytovatele</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lstStyle/>
          <a:p>
            <a:r>
              <a:rPr lang="cs-CZ" sz="3600" dirty="0"/>
              <a:t>Poskytování zdravotních služeb bez souhlasu</a:t>
            </a:r>
            <a:br>
              <a:rPr lang="cs-CZ" sz="3600" dirty="0"/>
            </a:br>
            <a:endParaRPr lang="cs-CZ" sz="3600"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25</a:t>
            </a:fld>
            <a:endParaRPr lang="cs-CZ" altLang="cs-CZ" dirty="0"/>
          </a:p>
        </p:txBody>
      </p:sp>
    </p:spTree>
    <p:extLst>
      <p:ext uri="{BB962C8B-B14F-4D97-AF65-F5344CB8AC3E}">
        <p14:creationId xmlns:p14="http://schemas.microsoft.com/office/powerpoint/2010/main" val="3130431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 omezení volného pohybu pacienta při poskytování zdravotních služeb lze použít </a:t>
            </a:r>
          </a:p>
        </p:txBody>
      </p:sp>
      <p:sp>
        <p:nvSpPr>
          <p:cNvPr id="3" name="Zástupný symbol pro obsah 2"/>
          <p:cNvSpPr>
            <a:spLocks noGrp="1"/>
          </p:cNvSpPr>
          <p:nvPr>
            <p:ph idx="1"/>
          </p:nvPr>
        </p:nvSpPr>
        <p:spPr/>
        <p:txBody>
          <a:bodyPr>
            <a:normAutofit fontScale="92500" lnSpcReduction="10000"/>
          </a:bodyPr>
          <a:lstStyle/>
          <a:p>
            <a:pPr marL="457200" indent="-457200">
              <a:spcBef>
                <a:spcPts val="1200"/>
              </a:spcBef>
              <a:buFont typeface="+mj-lt"/>
              <a:buAutoNum type="alphaLcParenR"/>
            </a:pPr>
            <a:r>
              <a:rPr lang="cs-CZ" sz="2000" dirty="0"/>
              <a:t>úchop pacienta zdravotnickými pracovníky nebo jinými osobami k tomu určenými poskytovatelem, </a:t>
            </a:r>
          </a:p>
          <a:p>
            <a:pPr marL="457200" indent="-457200">
              <a:spcBef>
                <a:spcPts val="1200"/>
              </a:spcBef>
              <a:buFont typeface="+mj-lt"/>
              <a:buAutoNum type="alphaLcParenR"/>
            </a:pPr>
            <a:r>
              <a:rPr lang="cs-CZ" sz="2000" dirty="0"/>
              <a:t>omezení pacienta v pohybu ochrannými pásy nebo kurty, </a:t>
            </a:r>
          </a:p>
          <a:p>
            <a:pPr marL="457200" indent="-457200">
              <a:spcBef>
                <a:spcPts val="1200"/>
              </a:spcBef>
              <a:buFont typeface="+mj-lt"/>
              <a:buAutoNum type="alphaLcParenR"/>
            </a:pPr>
            <a:r>
              <a:rPr lang="cs-CZ" sz="2000" dirty="0"/>
              <a:t>umístění pacienta v síťovém lůžku, </a:t>
            </a:r>
          </a:p>
          <a:p>
            <a:pPr marL="457200" indent="-457200">
              <a:spcBef>
                <a:spcPts val="1200"/>
              </a:spcBef>
              <a:buFont typeface="+mj-lt"/>
              <a:buAutoNum type="alphaLcParenR"/>
            </a:pPr>
            <a:r>
              <a:rPr lang="cs-CZ" sz="2000" dirty="0"/>
              <a:t>umístění pacienta v místnosti určené k bezpečnému pohybu, </a:t>
            </a:r>
          </a:p>
          <a:p>
            <a:pPr marL="457200" indent="-457200">
              <a:spcBef>
                <a:spcPts val="1200"/>
              </a:spcBef>
              <a:buFont typeface="+mj-lt"/>
              <a:buAutoNum type="alphaLcParenR"/>
            </a:pPr>
            <a:r>
              <a:rPr lang="cs-CZ" sz="2000" dirty="0"/>
              <a:t>ochranný kabátek nebo vestu zamezující pohybu horních končetin pacienta, </a:t>
            </a:r>
          </a:p>
          <a:p>
            <a:pPr marL="457200" indent="-457200">
              <a:spcBef>
                <a:spcPts val="1200"/>
              </a:spcBef>
              <a:buFont typeface="+mj-lt"/>
              <a:buAutoNum type="alphaLcParenR"/>
            </a:pPr>
            <a:r>
              <a:rPr lang="cs-CZ" sz="2000" dirty="0"/>
              <a:t>psychofarmaka, popřípadě jiné léčivé přípravky podávané parenterálně, které jsou vhodné k omezení volného pohybu pacienta při poskytování zdravotních služeb, pokud se nejedná o léčbu na žádost pacienta nebo soustavnou léčbu psychiatrické poruchy, nebo </a:t>
            </a:r>
          </a:p>
          <a:p>
            <a:pPr marL="457200" indent="-457200">
              <a:spcBef>
                <a:spcPts val="1200"/>
              </a:spcBef>
              <a:buFont typeface="+mj-lt"/>
              <a:buAutoNum type="alphaLcParenR"/>
            </a:pPr>
            <a:r>
              <a:rPr lang="cs-CZ" sz="2000" dirty="0"/>
              <a:t>kombinaci prostředků uvedených v písmenech a) až f), </a:t>
            </a:r>
          </a:p>
          <a:p>
            <a:pPr>
              <a:spcBef>
                <a:spcPts val="1200"/>
              </a:spcBef>
            </a:pPr>
            <a:r>
              <a:rPr lang="cs-CZ" sz="2000" dirty="0"/>
              <a:t>(dále jen „omezovací prostředky“). </a:t>
            </a:r>
          </a:p>
          <a:p>
            <a:pPr>
              <a:spcBef>
                <a:spcPts val="1200"/>
              </a:spcBef>
            </a:pPr>
            <a:endParaRPr lang="cs-CZ" sz="2000" dirty="0"/>
          </a:p>
        </p:txBody>
      </p:sp>
    </p:spTree>
    <p:extLst>
      <p:ext uri="{BB962C8B-B14F-4D97-AF65-F5344CB8AC3E}">
        <p14:creationId xmlns:p14="http://schemas.microsoft.com/office/powerpoint/2010/main" val="3031416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sz="1800" dirty="0"/>
              <a:t>Účelem je odvrácení bezprostředního ohrožení života, zdraví nebo bezpečnosti pacienta nebo jiných osob</a:t>
            </a:r>
          </a:p>
          <a:p>
            <a:r>
              <a:rPr lang="cs-CZ" sz="1800" dirty="0"/>
              <a:t>Pouze po dobu, po kterou trvají důvody jejich použití</a:t>
            </a:r>
          </a:p>
          <a:p>
            <a:r>
              <a:rPr lang="cs-CZ" sz="1800" dirty="0"/>
              <a:t>Pacient je s ohledem na jeho zdravotní stav srozumitelně informován o důvodech použití </a:t>
            </a:r>
          </a:p>
          <a:p>
            <a:r>
              <a:rPr lang="cs-CZ" sz="1800" dirty="0"/>
              <a:t>Zákonný zástupce nezletilého pacienta / zbaveného způsobilosti je bez zbytečného odkladu informován, záznam do ZD</a:t>
            </a:r>
          </a:p>
          <a:p>
            <a:r>
              <a:rPr lang="cs-CZ" sz="1800" dirty="0"/>
              <a:t>Pacient je pod dohledem zdravotnických pracovníků</a:t>
            </a:r>
          </a:p>
          <a:p>
            <a:r>
              <a:rPr lang="cs-CZ" sz="1800" dirty="0"/>
              <a:t>Přijata opatření, která zabrání poškození zdraví pacienta</a:t>
            </a:r>
          </a:p>
          <a:p>
            <a:r>
              <a:rPr lang="cs-CZ" sz="1800" dirty="0"/>
              <a:t>Použití indikuje vždy lékař, výjimečně NLZP – lékař neprodleně informován a potvrdí důvodnost</a:t>
            </a:r>
          </a:p>
          <a:p>
            <a:r>
              <a:rPr lang="cs-CZ" sz="1800" dirty="0"/>
              <a:t>Každé použití zaznamenat do ZD, centrální evidence</a:t>
            </a:r>
          </a:p>
          <a:p>
            <a:endParaRPr lang="cs-CZ" dirty="0"/>
          </a:p>
        </p:txBody>
      </p:sp>
      <p:sp>
        <p:nvSpPr>
          <p:cNvPr id="3" name="Zástupný symbol pro text 2"/>
          <p:cNvSpPr>
            <a:spLocks noGrp="1"/>
          </p:cNvSpPr>
          <p:nvPr>
            <p:ph type="body" sz="quarter" idx="13"/>
          </p:nvPr>
        </p:nvSpPr>
        <p:spPr/>
        <p:txBody>
          <a:bodyPr/>
          <a:lstStyle/>
          <a:p>
            <a:r>
              <a:rPr lang="cs-CZ" sz="3200" dirty="0">
                <a:solidFill>
                  <a:srgbClr val="C00000"/>
                </a:solidFill>
              </a:rPr>
              <a:t>Podmínky použití</a:t>
            </a:r>
          </a:p>
        </p:txBody>
      </p:sp>
      <p:sp>
        <p:nvSpPr>
          <p:cNvPr id="4" name="Nadpis 3"/>
          <p:cNvSpPr>
            <a:spLocks noGrp="1"/>
          </p:cNvSpPr>
          <p:nvPr>
            <p:ph type="title"/>
          </p:nvPr>
        </p:nvSpPr>
        <p:spPr/>
        <p:txBody>
          <a:bodyPr/>
          <a:lstStyle/>
          <a:p>
            <a:r>
              <a:rPr lang="cs-CZ" dirty="0"/>
              <a:t>Omezovací prostředky</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2945461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z praxe</a:t>
            </a:r>
          </a:p>
        </p:txBody>
      </p:sp>
      <p:pic>
        <p:nvPicPr>
          <p:cNvPr id="9" name="Zástupný symbol pro obsah 8" descr="Výřez obrazovky"/>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36108" y="1390502"/>
            <a:ext cx="5818021" cy="4716384"/>
          </a:xfrm>
        </p:spPr>
      </p:pic>
      <p:sp>
        <p:nvSpPr>
          <p:cNvPr id="8" name="Zástupný symbol pro obsah 7"/>
          <p:cNvSpPr>
            <a:spLocks noGrp="1"/>
          </p:cNvSpPr>
          <p:nvPr>
            <p:ph sz="half" idx="2"/>
          </p:nvPr>
        </p:nvSpPr>
        <p:spPr>
          <a:xfrm>
            <a:off x="6577148" y="1420585"/>
            <a:ext cx="4754880" cy="4023360"/>
          </a:xfrm>
        </p:spPr>
        <p:txBody>
          <a:bodyPr/>
          <a:lstStyle/>
          <a:p>
            <a:r>
              <a:rPr lang="cs-CZ" dirty="0"/>
              <a:t>Vašeho kolegu napadl pacient s psychickou poruchou</a:t>
            </a:r>
          </a:p>
          <a:p>
            <a:pPr lvl="1"/>
            <a:r>
              <a:rPr lang="cs-CZ" dirty="0"/>
              <a:t>Jaké jsou možné řešení situace?</a:t>
            </a:r>
          </a:p>
        </p:txBody>
      </p:sp>
    </p:spTree>
    <p:extLst>
      <p:ext uri="{BB962C8B-B14F-4D97-AF65-F5344CB8AC3E}">
        <p14:creationId xmlns:p14="http://schemas.microsoft.com/office/powerpoint/2010/main" val="13493111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Vyústění</a:t>
            </a:r>
          </a:p>
        </p:txBody>
      </p:sp>
      <p:sp>
        <p:nvSpPr>
          <p:cNvPr id="3" name="Zástupný symbol pro obsah 2"/>
          <p:cNvSpPr>
            <a:spLocks noGrp="1"/>
          </p:cNvSpPr>
          <p:nvPr>
            <p:ph sz="half" idx="1"/>
          </p:nvPr>
        </p:nvSpPr>
        <p:spPr/>
        <p:txBody>
          <a:bodyPr>
            <a:noAutofit/>
          </a:bodyPr>
          <a:lstStyle/>
          <a:p>
            <a:r>
              <a:rPr lang="cs-CZ" sz="2000" dirty="0"/>
              <a:t>Psychiatr Karel Hynek, kterého v květnu roku 2003 napadl jeho pacient mačetou, dostane čtyřmilionové odškodnění. S konečnou platností o tom dnes rozhodl pražský městský soud, který tak potvrdil prvoinstanční verdikt Obvodního soudu pro Prahu 2. Lékař peníze požadoval za nečinnost policie. Několikrát ji totiž na hrozící nebezpečí upozorňoval, ale ochrany se nedočkal.</a:t>
            </a:r>
          </a:p>
        </p:txBody>
      </p:sp>
      <p:sp>
        <p:nvSpPr>
          <p:cNvPr id="4" name="Zástupný symbol pro obsah 3"/>
          <p:cNvSpPr>
            <a:spLocks noGrp="1"/>
          </p:cNvSpPr>
          <p:nvPr>
            <p:ph sz="half" idx="2"/>
          </p:nvPr>
        </p:nvSpPr>
        <p:spPr/>
        <p:txBody>
          <a:bodyPr>
            <a:normAutofit fontScale="32500" lnSpcReduction="20000"/>
          </a:bodyPr>
          <a:lstStyle/>
          <a:p>
            <a:r>
              <a:rPr lang="cs-CZ" sz="4900" dirty="0"/>
              <a:t>Muž podle znalců trpí vážnou duševní poruchou s bludy a sexuální deviací - homosexuální pedofilií a sadismem. Právě kvůli zvráceným sexuálním představám začal Hynka navštěvovat.</a:t>
            </a:r>
          </a:p>
          <a:p>
            <a:r>
              <a:rPr lang="cs-CZ" sz="4900" dirty="0"/>
              <a:t> Časem však začal mít pocit, že mu chce lékař ublížit, což v květnu 2003 vyústilo v útok mačetou v Hynkově ordinaci na Vinohradech. Lékař byl po napadení převezen v bezvědomí a s těžkým zraněním hlavy a rukou do nemocnice. Po dvou náročných operacích byl propuštěn.</a:t>
            </a:r>
          </a:p>
          <a:p>
            <a:endParaRPr lang="cs-CZ" sz="4900" dirty="0">
              <a:solidFill>
                <a:srgbClr val="FF0000"/>
              </a:solidFill>
            </a:endParaRPr>
          </a:p>
          <a:p>
            <a:r>
              <a:rPr lang="cs-CZ" sz="4900" dirty="0">
                <a:solidFill>
                  <a:srgbClr val="FF0000"/>
                </a:solidFill>
              </a:rPr>
              <a:t>Psychiatr se ve své žalobě opíral především o závěry kontrolních orgánů ministerstva vnitra, které prý zjistily v postupu policie pochybení. Několikrát prosil policii o pomoc s tím, že mu pacient vyhrožuje. Policisté ale nejprve případ odložili, protože lékař neměl pro své tvrzení žádné svědky. Ani poté, co jeho slova potvrdili další lidé, však policie nijak nezareagovala.</a:t>
            </a:r>
          </a:p>
          <a:p>
            <a:endParaRPr lang="cs-CZ" dirty="0"/>
          </a:p>
        </p:txBody>
      </p:sp>
    </p:spTree>
    <p:extLst>
      <p:ext uri="{BB962C8B-B14F-4D97-AF65-F5344CB8AC3E}">
        <p14:creationId xmlns:p14="http://schemas.microsoft.com/office/powerpoint/2010/main" val="4168459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1C671D5E-1222-4A9E-B556-5C4832438D17}"/>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text 2">
            <a:extLst>
              <a:ext uri="{FF2B5EF4-FFF2-40B4-BE49-F238E27FC236}">
                <a16:creationId xmlns:a16="http://schemas.microsoft.com/office/drawing/2014/main" id="{A2DCFE3B-5768-4F78-9661-A3AE92BC6980}"/>
              </a:ext>
            </a:extLst>
          </p:cNvPr>
          <p:cNvSpPr>
            <a:spLocks noGrp="1"/>
          </p:cNvSpPr>
          <p:nvPr>
            <p:ph type="body" sz="quarter" idx="13"/>
          </p:nvPr>
        </p:nvSpPr>
        <p:spPr/>
        <p:txBody>
          <a:bodyPr/>
          <a:lstStyle/>
          <a:p>
            <a:endParaRPr lang="cs-CZ"/>
          </a:p>
        </p:txBody>
      </p:sp>
      <p:sp>
        <p:nvSpPr>
          <p:cNvPr id="4" name="Nadpis 3">
            <a:extLst>
              <a:ext uri="{FF2B5EF4-FFF2-40B4-BE49-F238E27FC236}">
                <a16:creationId xmlns:a16="http://schemas.microsoft.com/office/drawing/2014/main" id="{E57084E3-286D-4AC2-AA64-26FE2C2C4EFE}"/>
              </a:ext>
            </a:extLst>
          </p:cNvPr>
          <p:cNvSpPr>
            <a:spLocks noGrp="1"/>
          </p:cNvSpPr>
          <p:nvPr>
            <p:ph type="title"/>
          </p:nvPr>
        </p:nvSpPr>
        <p:spPr/>
        <p:txBody>
          <a:bodyPr/>
          <a:lstStyle/>
          <a:p>
            <a:r>
              <a:rPr lang="cs-CZ" dirty="0"/>
              <a:t>Plná svéprávnost</a:t>
            </a:r>
          </a:p>
        </p:txBody>
      </p:sp>
      <p:sp>
        <p:nvSpPr>
          <p:cNvPr id="5" name="Zástupný symbol pro zápatí 4">
            <a:extLst>
              <a:ext uri="{FF2B5EF4-FFF2-40B4-BE49-F238E27FC236}">
                <a16:creationId xmlns:a16="http://schemas.microsoft.com/office/drawing/2014/main" id="{AEDE59E7-B4B9-4B40-A903-A468C811C08B}"/>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8AB9E064-E2ED-46A9-A8CC-ED93F1DDFFED}"/>
              </a:ext>
            </a:extLst>
          </p:cNvPr>
          <p:cNvSpPr>
            <a:spLocks noGrp="1"/>
          </p:cNvSpPr>
          <p:nvPr>
            <p:ph type="sldNum" sz="quarter" idx="11"/>
          </p:nvPr>
        </p:nvSpPr>
        <p:spPr/>
        <p:txBody>
          <a:bodyPr/>
          <a:lstStyle/>
          <a:p>
            <a:fld id="{D6D6C118-631F-4A80-9886-907009361577}" type="slidenum">
              <a:rPr lang="cs-CZ" altLang="cs-CZ" smtClean="0"/>
              <a:pPr/>
              <a:t>3</a:t>
            </a:fld>
            <a:endParaRPr lang="cs-CZ" altLang="cs-CZ" dirty="0"/>
          </a:p>
        </p:txBody>
      </p:sp>
    </p:spTree>
    <p:extLst>
      <p:ext uri="{BB962C8B-B14F-4D97-AF65-F5344CB8AC3E}">
        <p14:creationId xmlns:p14="http://schemas.microsoft.com/office/powerpoint/2010/main" val="32884522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OPAKOVÁNÍ</a:t>
            </a:r>
          </a:p>
        </p:txBody>
      </p:sp>
      <p:sp>
        <p:nvSpPr>
          <p:cNvPr id="8" name="Podnadpis 7"/>
          <p:cNvSpPr>
            <a:spLocks noGrp="1"/>
          </p:cNvSpPr>
          <p:nvPr>
            <p:ph type="subTitle" idx="1"/>
          </p:nvPr>
        </p:nvSpPr>
        <p:spPr/>
        <p:txBody>
          <a:bodyPr/>
          <a:lstStyle/>
          <a:p>
            <a:endParaRPr lang="cs-CZ"/>
          </a:p>
        </p:txBody>
      </p:sp>
      <p:sp>
        <p:nvSpPr>
          <p:cNvPr id="5" name="Zástupný symbol pro zápatí 4"/>
          <p:cNvSpPr>
            <a:spLocks noGrp="1"/>
          </p:cNvSpPr>
          <p:nvPr>
            <p:ph type="ftr" sz="quarter" idx="4294967295"/>
          </p:nvPr>
        </p:nvSpPr>
        <p:spPr>
          <a:xfrm>
            <a:off x="1244600" y="6227763"/>
            <a:ext cx="7920038" cy="252412"/>
          </a:xfrm>
        </p:spPr>
        <p:txBody>
          <a:bodyPr/>
          <a:lstStyle/>
          <a:p>
            <a:endParaRPr lang="cs-CZ" dirty="0"/>
          </a:p>
        </p:txBody>
      </p:sp>
      <p:sp>
        <p:nvSpPr>
          <p:cNvPr id="6" name="Zástupný symbol pro číslo snímku 5"/>
          <p:cNvSpPr>
            <a:spLocks noGrp="1"/>
          </p:cNvSpPr>
          <p:nvPr>
            <p:ph type="sldNum" sz="quarter" idx="4294967295"/>
          </p:nvPr>
        </p:nvSpPr>
        <p:spPr>
          <a:xfrm>
            <a:off x="272295" y="6227763"/>
            <a:ext cx="252413" cy="252412"/>
          </a:xfrm>
        </p:spPr>
        <p:txBody>
          <a:bodyPr/>
          <a:lstStyle/>
          <a:p>
            <a:fld id="{D6D6C118-631F-4A80-9886-907009361577}" type="slidenum">
              <a:rPr lang="cs-CZ" altLang="cs-CZ" smtClean="0"/>
              <a:pPr/>
              <a:t>30</a:t>
            </a:fld>
            <a:endParaRPr lang="cs-CZ" altLang="cs-CZ" dirty="0"/>
          </a:p>
        </p:txBody>
      </p:sp>
    </p:spTree>
    <p:extLst>
      <p:ext uri="{BB962C8B-B14F-4D97-AF65-F5344CB8AC3E}">
        <p14:creationId xmlns:p14="http://schemas.microsoft.com/office/powerpoint/2010/main" val="2758036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B4824825-45A0-4208-ABEC-D9752B4C3A23}"/>
              </a:ext>
            </a:extLst>
          </p:cNvPr>
          <p:cNvSpPr>
            <a:spLocks noGrp="1"/>
          </p:cNvSpPr>
          <p:nvPr>
            <p:ph type="body" idx="1"/>
          </p:nvPr>
        </p:nvSpPr>
        <p:spPr/>
        <p:txBody>
          <a:bodyPr/>
          <a:lstStyle/>
          <a:p>
            <a:endParaRPr lang="cs-CZ" dirty="0"/>
          </a:p>
          <a:p>
            <a:endParaRPr lang="cs-CZ" dirty="0"/>
          </a:p>
          <a:p>
            <a:r>
              <a:rPr lang="cs-CZ" dirty="0"/>
              <a:t>Jak budete postupovat v případě pochybností o tom, zda se jedná o zákonného zástupce dítěte? </a:t>
            </a:r>
          </a:p>
          <a:p>
            <a:endParaRPr lang="cs-CZ" dirty="0"/>
          </a:p>
          <a:p>
            <a:r>
              <a:rPr lang="cs-CZ" dirty="0"/>
              <a:t>(např. přišel druhý z rodičů, než který s pacientem dorazí obvykle)</a:t>
            </a:r>
          </a:p>
        </p:txBody>
      </p:sp>
      <p:sp>
        <p:nvSpPr>
          <p:cNvPr id="3" name="Nadpis 2">
            <a:extLst>
              <a:ext uri="{FF2B5EF4-FFF2-40B4-BE49-F238E27FC236}">
                <a16:creationId xmlns:a16="http://schemas.microsoft.com/office/drawing/2014/main" id="{0D6D18D9-7361-4E88-8EE5-6F16E3C8330D}"/>
              </a:ext>
            </a:extLst>
          </p:cNvPr>
          <p:cNvSpPr>
            <a:spLocks noGrp="1"/>
          </p:cNvSpPr>
          <p:nvPr>
            <p:ph type="title"/>
          </p:nvPr>
        </p:nvSpPr>
        <p:spPr/>
        <p:txBody>
          <a:bodyPr/>
          <a:lstStyle/>
          <a:p>
            <a:r>
              <a:rPr lang="cs-CZ" dirty="0"/>
              <a:t>Otázka</a:t>
            </a:r>
          </a:p>
        </p:txBody>
      </p:sp>
      <p:sp>
        <p:nvSpPr>
          <p:cNvPr id="4" name="Zástupný symbol pro číslo snímku 3">
            <a:extLst>
              <a:ext uri="{FF2B5EF4-FFF2-40B4-BE49-F238E27FC236}">
                <a16:creationId xmlns:a16="http://schemas.microsoft.com/office/drawing/2014/main" id="{47730A17-59FC-4F28-862B-B449A5A2DA9B}"/>
              </a:ext>
            </a:extLst>
          </p:cNvPr>
          <p:cNvSpPr>
            <a:spLocks noGrp="1"/>
          </p:cNvSpPr>
          <p:nvPr>
            <p:ph type="sldNum" sz="quarter" idx="11"/>
          </p:nvPr>
        </p:nvSpPr>
        <p:spPr/>
        <p:txBody>
          <a:bodyPr/>
          <a:lstStyle/>
          <a:p>
            <a:pPr algn="r"/>
            <a:fld id="{D4C49B74-5DB2-4B03-B1D2-7F6A3C51C318}" type="slidenum">
              <a:rPr lang="en-US" smtClean="0"/>
              <a:pPr algn="r"/>
              <a:t>31</a:t>
            </a:fld>
            <a:endParaRPr lang="en-US"/>
          </a:p>
        </p:txBody>
      </p:sp>
      <p:sp>
        <p:nvSpPr>
          <p:cNvPr id="5" name="Zástupný symbol pro zápatí 4">
            <a:extLst>
              <a:ext uri="{FF2B5EF4-FFF2-40B4-BE49-F238E27FC236}">
                <a16:creationId xmlns:a16="http://schemas.microsoft.com/office/drawing/2014/main" id="{1BA69638-573D-4303-86BC-D8C11B6D31C5}"/>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0121042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6703D846-7C26-4737-9C04-F5C1760B951D}"/>
              </a:ext>
            </a:extLst>
          </p:cNvPr>
          <p:cNvSpPr>
            <a:spLocks noGrp="1"/>
          </p:cNvSpPr>
          <p:nvPr>
            <p:ph type="body" idx="1"/>
          </p:nvPr>
        </p:nvSpPr>
        <p:spPr/>
        <p:txBody>
          <a:bodyPr/>
          <a:lstStyle/>
          <a:p>
            <a:endParaRPr lang="cs-CZ" dirty="0"/>
          </a:p>
          <a:p>
            <a:endParaRPr lang="cs-CZ" dirty="0"/>
          </a:p>
          <a:p>
            <a:endParaRPr lang="cs-CZ" dirty="0"/>
          </a:p>
          <a:p>
            <a:r>
              <a:rPr lang="cs-CZ" dirty="0"/>
              <a:t>Lze považovat sdělení zákonného zástupce (byť i písemné), že dopředu souhlasí s každým zákrokem podle uvážení lékaře, nelze považovat za platný souhlas?</a:t>
            </a:r>
          </a:p>
        </p:txBody>
      </p:sp>
      <p:sp>
        <p:nvSpPr>
          <p:cNvPr id="3" name="Nadpis 2">
            <a:extLst>
              <a:ext uri="{FF2B5EF4-FFF2-40B4-BE49-F238E27FC236}">
                <a16:creationId xmlns:a16="http://schemas.microsoft.com/office/drawing/2014/main" id="{047F027A-B987-4879-91CD-5681EDD692F9}"/>
              </a:ext>
            </a:extLst>
          </p:cNvPr>
          <p:cNvSpPr>
            <a:spLocks noGrp="1"/>
          </p:cNvSpPr>
          <p:nvPr>
            <p:ph type="title"/>
          </p:nvPr>
        </p:nvSpPr>
        <p:spPr/>
        <p:txBody>
          <a:bodyPr/>
          <a:lstStyle/>
          <a:p>
            <a:r>
              <a:rPr lang="cs-CZ" dirty="0"/>
              <a:t>Otázky</a:t>
            </a:r>
          </a:p>
        </p:txBody>
      </p:sp>
      <p:sp>
        <p:nvSpPr>
          <p:cNvPr id="4" name="Zástupný symbol pro číslo snímku 3">
            <a:extLst>
              <a:ext uri="{FF2B5EF4-FFF2-40B4-BE49-F238E27FC236}">
                <a16:creationId xmlns:a16="http://schemas.microsoft.com/office/drawing/2014/main" id="{7088BD26-B902-4D00-A500-2D6C567E05FC}"/>
              </a:ext>
            </a:extLst>
          </p:cNvPr>
          <p:cNvSpPr>
            <a:spLocks noGrp="1"/>
          </p:cNvSpPr>
          <p:nvPr>
            <p:ph type="sldNum" sz="quarter" idx="11"/>
          </p:nvPr>
        </p:nvSpPr>
        <p:spPr/>
        <p:txBody>
          <a:bodyPr/>
          <a:lstStyle/>
          <a:p>
            <a:pPr algn="r"/>
            <a:fld id="{D4C49B74-5DB2-4B03-B1D2-7F6A3C51C318}" type="slidenum">
              <a:rPr lang="en-US" smtClean="0"/>
              <a:pPr algn="r"/>
              <a:t>32</a:t>
            </a:fld>
            <a:endParaRPr lang="en-US"/>
          </a:p>
        </p:txBody>
      </p:sp>
      <p:sp>
        <p:nvSpPr>
          <p:cNvPr id="5" name="Zástupný symbol pro zápatí 4">
            <a:extLst>
              <a:ext uri="{FF2B5EF4-FFF2-40B4-BE49-F238E27FC236}">
                <a16:creationId xmlns:a16="http://schemas.microsoft.com/office/drawing/2014/main" id="{49D71E4C-4533-47DC-B323-A029B07B6469}"/>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225665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6B253BBC-E17B-4550-8B71-9261EAAFA851}"/>
              </a:ext>
            </a:extLst>
          </p:cNvPr>
          <p:cNvSpPr>
            <a:spLocks noGrp="1"/>
          </p:cNvSpPr>
          <p:nvPr>
            <p:ph type="body" idx="1"/>
          </p:nvPr>
        </p:nvSpPr>
        <p:spPr/>
        <p:txBody>
          <a:bodyPr/>
          <a:lstStyle/>
          <a:p>
            <a:endParaRPr lang="cs-CZ" dirty="0"/>
          </a:p>
          <a:p>
            <a:endParaRPr lang="cs-CZ" dirty="0"/>
          </a:p>
          <a:p>
            <a:endParaRPr lang="cs-CZ" dirty="0"/>
          </a:p>
          <a:p>
            <a:r>
              <a:rPr lang="cs-CZ" dirty="0"/>
              <a:t>Může učitel udělit souhlas za žáka k vyšetření při hromadné preventivní školní prohlídce v ordinaci?</a:t>
            </a:r>
          </a:p>
        </p:txBody>
      </p:sp>
      <p:sp>
        <p:nvSpPr>
          <p:cNvPr id="3" name="Nadpis 2">
            <a:extLst>
              <a:ext uri="{FF2B5EF4-FFF2-40B4-BE49-F238E27FC236}">
                <a16:creationId xmlns:a16="http://schemas.microsoft.com/office/drawing/2014/main" id="{046CE260-5F89-42BD-8BA7-72D0D45AD06D}"/>
              </a:ext>
            </a:extLst>
          </p:cNvPr>
          <p:cNvSpPr>
            <a:spLocks noGrp="1"/>
          </p:cNvSpPr>
          <p:nvPr>
            <p:ph type="title"/>
          </p:nvPr>
        </p:nvSpPr>
        <p:spPr/>
        <p:txBody>
          <a:bodyPr/>
          <a:lstStyle/>
          <a:p>
            <a:r>
              <a:rPr lang="cs-CZ" dirty="0"/>
              <a:t>Otázky</a:t>
            </a:r>
          </a:p>
        </p:txBody>
      </p:sp>
      <p:sp>
        <p:nvSpPr>
          <p:cNvPr id="4" name="Zástupný symbol pro číslo snímku 3">
            <a:extLst>
              <a:ext uri="{FF2B5EF4-FFF2-40B4-BE49-F238E27FC236}">
                <a16:creationId xmlns:a16="http://schemas.microsoft.com/office/drawing/2014/main" id="{5B889478-2617-4195-A0E6-FB75F9ECD9DC}"/>
              </a:ext>
            </a:extLst>
          </p:cNvPr>
          <p:cNvSpPr>
            <a:spLocks noGrp="1"/>
          </p:cNvSpPr>
          <p:nvPr>
            <p:ph type="sldNum" sz="quarter" idx="11"/>
          </p:nvPr>
        </p:nvSpPr>
        <p:spPr/>
        <p:txBody>
          <a:bodyPr/>
          <a:lstStyle/>
          <a:p>
            <a:pPr algn="r"/>
            <a:fld id="{D4C49B74-5DB2-4B03-B1D2-7F6A3C51C318}" type="slidenum">
              <a:rPr lang="en-US" smtClean="0"/>
              <a:pPr algn="r"/>
              <a:t>33</a:t>
            </a:fld>
            <a:endParaRPr lang="en-US"/>
          </a:p>
        </p:txBody>
      </p:sp>
      <p:sp>
        <p:nvSpPr>
          <p:cNvPr id="5" name="Zástupný symbol pro zápatí 4">
            <a:extLst>
              <a:ext uri="{FF2B5EF4-FFF2-40B4-BE49-F238E27FC236}">
                <a16:creationId xmlns:a16="http://schemas.microsoft.com/office/drawing/2014/main" id="{2947DA3B-DD17-4AD3-8713-468E84B57B34}"/>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90354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férové nemocnice</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509" y="1556792"/>
            <a:ext cx="11709599" cy="1547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7403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emimono.cz</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1819956"/>
            <a:ext cx="9096533" cy="22458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0136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emimono.cz</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1844449"/>
            <a:ext cx="9752919" cy="18188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19529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emimono.cz</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1768249"/>
            <a:ext cx="8554083" cy="3424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6289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emimono.cz</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281" y="1743755"/>
            <a:ext cx="9806605" cy="3122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6289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490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E03D6E5D-3AD9-44FF-87A4-61E2DBAA254D}"/>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text 2">
            <a:extLst>
              <a:ext uri="{FF2B5EF4-FFF2-40B4-BE49-F238E27FC236}">
                <a16:creationId xmlns:a16="http://schemas.microsoft.com/office/drawing/2014/main" id="{AC28EBE4-A800-4DDD-967B-30A0CE22DDA6}"/>
              </a:ext>
            </a:extLst>
          </p:cNvPr>
          <p:cNvSpPr>
            <a:spLocks noGrp="1"/>
          </p:cNvSpPr>
          <p:nvPr>
            <p:ph type="body" sz="quarter" idx="13"/>
          </p:nvPr>
        </p:nvSpPr>
        <p:spPr/>
        <p:txBody>
          <a:bodyPr/>
          <a:lstStyle/>
          <a:p>
            <a:endParaRPr lang="cs-CZ"/>
          </a:p>
        </p:txBody>
      </p:sp>
      <p:sp>
        <p:nvSpPr>
          <p:cNvPr id="4" name="Nadpis 3">
            <a:extLst>
              <a:ext uri="{FF2B5EF4-FFF2-40B4-BE49-F238E27FC236}">
                <a16:creationId xmlns:a16="http://schemas.microsoft.com/office/drawing/2014/main" id="{1C664534-2197-46DE-A539-BAE7834E3791}"/>
              </a:ext>
            </a:extLst>
          </p:cNvPr>
          <p:cNvSpPr>
            <a:spLocks noGrp="1"/>
          </p:cNvSpPr>
          <p:nvPr>
            <p:ph type="title"/>
          </p:nvPr>
        </p:nvSpPr>
        <p:spPr/>
        <p:txBody>
          <a:bodyPr/>
          <a:lstStyle/>
          <a:p>
            <a:r>
              <a:rPr lang="cs-CZ" dirty="0"/>
              <a:t>Nezletilí</a:t>
            </a:r>
            <a:br>
              <a:rPr lang="cs-CZ" dirty="0"/>
            </a:br>
            <a:endParaRPr lang="cs-CZ" dirty="0"/>
          </a:p>
        </p:txBody>
      </p:sp>
      <p:sp>
        <p:nvSpPr>
          <p:cNvPr id="5" name="Zástupný symbol pro zápatí 4">
            <a:extLst>
              <a:ext uri="{FF2B5EF4-FFF2-40B4-BE49-F238E27FC236}">
                <a16:creationId xmlns:a16="http://schemas.microsoft.com/office/drawing/2014/main" id="{14BCA7F0-564E-4C60-95D5-421BB7F925BB}"/>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5764FBEA-226E-47DC-A271-CB895D4F1EDF}"/>
              </a:ext>
            </a:extLst>
          </p:cNvPr>
          <p:cNvSpPr>
            <a:spLocks noGrp="1"/>
          </p:cNvSpPr>
          <p:nvPr>
            <p:ph type="sldNum" sz="quarter" idx="11"/>
          </p:nvPr>
        </p:nvSpPr>
        <p:spPr/>
        <p:txBody>
          <a:bodyPr/>
          <a:lstStyle/>
          <a:p>
            <a:fld id="{D6D6C118-631F-4A80-9886-907009361577}" type="slidenum">
              <a:rPr lang="cs-CZ" altLang="cs-CZ" smtClean="0"/>
              <a:pPr/>
              <a:t>4</a:t>
            </a:fld>
            <a:endParaRPr lang="cs-CZ" altLang="cs-CZ" dirty="0"/>
          </a:p>
        </p:txBody>
      </p:sp>
    </p:spTree>
    <p:extLst>
      <p:ext uri="{BB962C8B-B14F-4D97-AF65-F5344CB8AC3E}">
        <p14:creationId xmlns:p14="http://schemas.microsoft.com/office/powerpoint/2010/main" val="3729223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Subjektivita nenarozených dětí</a:t>
            </a:r>
          </a:p>
        </p:txBody>
      </p:sp>
      <p:sp>
        <p:nvSpPr>
          <p:cNvPr id="7" name="Zástupný symbol pro obsah 6"/>
          <p:cNvSpPr>
            <a:spLocks noGrp="1"/>
          </p:cNvSpPr>
          <p:nvPr>
            <p:ph idx="1"/>
          </p:nvPr>
        </p:nvSpPr>
        <p:spPr/>
        <p:txBody>
          <a:bodyPr/>
          <a:lstStyle/>
          <a:p>
            <a:r>
              <a:rPr lang="cs-CZ" dirty="0"/>
              <a:t>Na počaté dítě se hledí jako na již narozené, pokud to vyhovuje jeho zájmům. </a:t>
            </a:r>
          </a:p>
          <a:p>
            <a:r>
              <a:rPr lang="cs-CZ" dirty="0"/>
              <a:t>Má se za to, že se dítě narodilo živé. </a:t>
            </a:r>
          </a:p>
          <a:p>
            <a:r>
              <a:rPr lang="cs-CZ" dirty="0"/>
              <a:t>Nenarodí-li se však živé, hledí se na ně, jako by nikdy nebylo.</a:t>
            </a:r>
          </a:p>
        </p:txBody>
      </p:sp>
    </p:spTree>
    <p:custDataLst>
      <p:tags r:id="rId1"/>
    </p:custDataLst>
    <p:extLst>
      <p:ext uri="{BB962C8B-B14F-4D97-AF65-F5344CB8AC3E}">
        <p14:creationId xmlns:p14="http://schemas.microsoft.com/office/powerpoint/2010/main" val="147822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Zákonní zástupci nezletilého</a:t>
            </a:r>
          </a:p>
        </p:txBody>
      </p:sp>
      <p:graphicFrame>
        <p:nvGraphicFramePr>
          <p:cNvPr id="6" name="Zástupný symbol pro obsah 5"/>
          <p:cNvGraphicFramePr>
            <a:graphicFrameLocks noGrp="1"/>
          </p:cNvGraphicFramePr>
          <p:nvPr>
            <p:ph idx="1"/>
          </p:nvPr>
        </p:nvGraphicFramePr>
        <p:xfrm>
          <a:off x="1024128" y="2286000"/>
          <a:ext cx="9720071"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529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32587F5-0FA4-41D6-84C5-506035C391C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E870FD2-83B6-4D57-B405-34B3CAA94AC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3D9C9B1-4218-4E91-839F-8618C954E4C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0F0AE20-9335-4979-B79C-C96C06ED202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153A4353-E23A-4D1B-A378-F0E00829055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Rodičovství</a:t>
            </a:r>
          </a:p>
        </p:txBody>
      </p:sp>
      <p:graphicFrame>
        <p:nvGraphicFramePr>
          <p:cNvPr id="4" name="Zástupný symbol pro obsah 3"/>
          <p:cNvGraphicFramePr>
            <a:graphicFrameLocks noGrp="1"/>
          </p:cNvGraphicFramePr>
          <p:nvPr>
            <p:ph idx="1"/>
          </p:nvPr>
        </p:nvGraphicFramePr>
        <p:xfrm>
          <a:off x="927685" y="1716505"/>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111231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Osvojení</a:t>
            </a:r>
          </a:p>
        </p:txBody>
      </p:sp>
      <p:sp>
        <p:nvSpPr>
          <p:cNvPr id="3" name="Zástupný symbol pro obsah 2"/>
          <p:cNvSpPr>
            <a:spLocks noGrp="1"/>
          </p:cNvSpPr>
          <p:nvPr>
            <p:ph idx="1"/>
          </p:nvPr>
        </p:nvSpPr>
        <p:spPr/>
        <p:txBody>
          <a:bodyPr/>
          <a:lstStyle/>
          <a:p>
            <a:pPr algn="just"/>
            <a:r>
              <a:rPr lang="cs-CZ" dirty="0"/>
              <a:t>Předpokladem osvojení je takový vztah mezi osvojitelem a osvojencem, jaký je mezi rodičem a dítětem, nebo že tu jsou alespoň základy takového vztahu.</a:t>
            </a:r>
          </a:p>
          <a:p>
            <a:pPr algn="just"/>
            <a:r>
              <a:rPr lang="cs-CZ" dirty="0"/>
              <a:t>Rozhoduje soud</a:t>
            </a:r>
          </a:p>
          <a:p>
            <a:pPr algn="just"/>
            <a:r>
              <a:rPr lang="cs-CZ" dirty="0"/>
              <a:t>Mohou se stát manželé, výjimečně jen jeden z nich</a:t>
            </a:r>
          </a:p>
          <a:p>
            <a:pPr algn="just"/>
            <a:r>
              <a:rPr lang="cs-CZ" dirty="0"/>
              <a:t>Věkový rozdíl min 16 let</a:t>
            </a:r>
          </a:p>
          <a:p>
            <a:pPr algn="just"/>
            <a:r>
              <a:rPr lang="cs-CZ" dirty="0"/>
              <a:t>nemůže být rozhodnuto bez souhlasu dítěte, rodičů dítěte</a:t>
            </a:r>
          </a:p>
        </p:txBody>
      </p:sp>
    </p:spTree>
    <p:extLst>
      <p:ext uri="{BB962C8B-B14F-4D97-AF65-F5344CB8AC3E}">
        <p14:creationId xmlns:p14="http://schemas.microsoft.com/office/powerpoint/2010/main" val="786312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Poručenství</a:t>
            </a:r>
          </a:p>
        </p:txBody>
      </p:sp>
      <p:graphicFrame>
        <p:nvGraphicFramePr>
          <p:cNvPr id="4" name="Zástupný obsah 3">
            <a:extLst>
              <a:ext uri="{FF2B5EF4-FFF2-40B4-BE49-F238E27FC236}">
                <a16:creationId xmlns:a16="http://schemas.microsoft.com/office/drawing/2014/main" id="{8A3CBADC-34E8-4FE5-9C3A-11187060972C}"/>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67903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30"/>
  <p:tag name="ARS_SLIDE_PARTICIPANTNUM" val="3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1" id="{94EEA1FC-F0E7-4E0A-B47F-AE2894ABED08}" vid="{7A9D376A-24CE-43C6-8B04-4EECE7865B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B0FFC6C-3B0D-4923-8951-C9778AF39DFA}">
  <ds:schemaRefs>
    <ds:schemaRef ds:uri="http://schemas.microsoft.com/sharepoint/v3/contenttype/forms"/>
  </ds:schemaRefs>
</ds:datastoreItem>
</file>

<file path=customXml/itemProps2.xml><?xml version="1.0" encoding="utf-8"?>
<ds:datastoreItem xmlns:ds="http://schemas.openxmlformats.org/officeDocument/2006/customXml" ds:itemID="{E612C54F-1EC5-47B1-A1F4-AD133E1FDC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1E6C5DB-C13F-488B-9E26-520EEAD61A8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prezentace-med-cz-v9</Template>
  <TotalTime>1314</TotalTime>
  <Words>1741</Words>
  <Application>Microsoft Office PowerPoint</Application>
  <PresentationFormat>Širokoúhlá obrazovka</PresentationFormat>
  <Paragraphs>200</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Arial</vt:lpstr>
      <vt:lpstr>Century Gothic</vt:lpstr>
      <vt:lpstr>Tahoma</vt:lpstr>
      <vt:lpstr>Wingdings</vt:lpstr>
      <vt:lpstr>Prezentace_MU_CZ</vt:lpstr>
      <vt:lpstr>Nezletilí pacienti a osoby omezené ve svéprávnosti</vt:lpstr>
      <vt:lpstr>Autonomie pacienta </vt:lpstr>
      <vt:lpstr>Plná svéprávnost</vt:lpstr>
      <vt:lpstr>Nezletilí </vt:lpstr>
      <vt:lpstr>Subjektivita nenarozených dětí</vt:lpstr>
      <vt:lpstr>Zákonní zástupci nezletilého</vt:lpstr>
      <vt:lpstr>Rodičovství</vt:lpstr>
      <vt:lpstr>Osvojení</vt:lpstr>
      <vt:lpstr>Poručenství</vt:lpstr>
      <vt:lpstr>Opatrovnictví dítěte</vt:lpstr>
      <vt:lpstr>Pěstounství</vt:lpstr>
      <vt:lpstr>Souhlas zákonného zástupce</vt:lpstr>
      <vt:lpstr>Právo na nepřetržitou přítomnost Zákonného zástupce</vt:lpstr>
      <vt:lpstr>Zásah do integrity dítěte, nesvéprávného</vt:lpstr>
      <vt:lpstr>Omezení svéprávnosti </vt:lpstr>
      <vt:lpstr>Rozsah omezení svéprávnosti</vt:lpstr>
      <vt:lpstr>Opatrovník</vt:lpstr>
      <vt:lpstr>Informovaný souhlas</vt:lpstr>
      <vt:lpstr>Týrání dětí/svěřené osoby</vt:lpstr>
      <vt:lpstr>Klinický výzkum</vt:lpstr>
      <vt:lpstr>Prezentace aplikace PowerPoint</vt:lpstr>
      <vt:lpstr>Specifika informovaného souhalsu</vt:lpstr>
      <vt:lpstr>Poskytování zdravotní péče bez souhlasu, omezovací prostředky</vt:lpstr>
      <vt:lpstr>Hospitalizace bez souhlasu </vt:lpstr>
      <vt:lpstr>Poskytování zdravotních služeb bez souhlasu </vt:lpstr>
      <vt:lpstr>K omezení volného pohybu pacienta při poskytování zdravotních služeb lze použít </vt:lpstr>
      <vt:lpstr>Omezovací prostředky</vt:lpstr>
      <vt:lpstr>Příklad z praxe</vt:lpstr>
      <vt:lpstr>Vyústění</vt:lpstr>
      <vt:lpstr>OPAKOVÁNÍ</vt:lpstr>
      <vt:lpstr>Otázka</vt:lpstr>
      <vt:lpstr>Otázky</vt:lpstr>
      <vt:lpstr>Otázky</vt:lpstr>
      <vt:lpstr>Otázky z férové nemocnice</vt:lpstr>
      <vt:lpstr>Otázky z emimono.cz</vt:lpstr>
      <vt:lpstr>Otázky z emimono.cz</vt:lpstr>
      <vt:lpstr>Otázky z emimono.cz</vt:lpstr>
      <vt:lpstr>Otázky z emimono.cz</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Jaroslav Divoký</dc:creator>
  <cp:lastModifiedBy>Jaroslav Divoký</cp:lastModifiedBy>
  <cp:revision>143</cp:revision>
  <cp:lastPrinted>1601-01-01T00:00:00Z</cp:lastPrinted>
  <dcterms:created xsi:type="dcterms:W3CDTF">2019-09-09T09:10:28Z</dcterms:created>
  <dcterms:modified xsi:type="dcterms:W3CDTF">2022-11-10T16:55:40Z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