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24" r:id="rId2"/>
    <p:sldId id="256" r:id="rId3"/>
    <p:sldId id="380" r:id="rId4"/>
    <p:sldId id="381" r:id="rId5"/>
    <p:sldId id="382" r:id="rId6"/>
    <p:sldId id="386" r:id="rId7"/>
    <p:sldId id="387" r:id="rId8"/>
    <p:sldId id="388" r:id="rId9"/>
    <p:sldId id="389" r:id="rId10"/>
    <p:sldId id="390" r:id="rId11"/>
    <p:sldId id="391" r:id="rId12"/>
    <p:sldId id="385" r:id="rId13"/>
    <p:sldId id="384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28" r:id="rId34"/>
    <p:sldId id="411" r:id="rId35"/>
    <p:sldId id="412" r:id="rId36"/>
    <p:sldId id="415" r:id="rId37"/>
    <p:sldId id="425" r:id="rId38"/>
    <p:sldId id="429" r:id="rId39"/>
    <p:sldId id="413" r:id="rId40"/>
    <p:sldId id="414" r:id="rId41"/>
    <p:sldId id="426" r:id="rId42"/>
    <p:sldId id="417" r:id="rId43"/>
    <p:sldId id="422" r:id="rId44"/>
    <p:sldId id="421" r:id="rId45"/>
    <p:sldId id="427" r:id="rId46"/>
    <p:sldId id="423" r:id="rId47"/>
    <p:sldId id="424" r:id="rId48"/>
    <p:sldId id="416" r:id="rId49"/>
    <p:sldId id="337" r:id="rId50"/>
    <p:sldId id="419" r:id="rId51"/>
    <p:sldId id="418" r:id="rId52"/>
    <p:sldId id="281" r:id="rId53"/>
    <p:sldId id="420" r:id="rId5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81465" autoAdjust="0"/>
  </p:normalViewPr>
  <p:slideViewPr>
    <p:cSldViewPr>
      <p:cViewPr>
        <p:scale>
          <a:sx n="100" d="100"/>
          <a:sy n="100" d="100"/>
        </p:scale>
        <p:origin x="-186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>
        <p:scale>
          <a:sx n="125" d="100"/>
          <a:sy n="125" d="100"/>
        </p:scale>
        <p:origin x="-1158" y="139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23C11-18BF-4FC7-A51F-1237E1A03054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97B5BE-15B8-437F-96D3-BF97A2DA2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16FAB3-1577-4773-80B4-F4714600D551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4C44F8-674A-440E-9DE6-67DED9833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Výsledný 2D obraz (projekce do roviny) je složen</a:t>
            </a:r>
            <a:r>
              <a:rPr lang="cs-CZ" altLang="cs-CZ" baseline="0" dirty="0" smtClean="0"/>
              <a:t> ze 2 pixlů o různých intenzitách (20,15).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Tato intenzita je součtem jednotlivých tkání, kterými záření prošlo a toto číslo nějakým způsobem charakterizuje danou tkáň.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Jak je ale určit?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V této situaci ještě nemožné, proto ozáříme tkáň znovu, ale pod jiným úhlem!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Toto bude</a:t>
            </a:r>
            <a:r>
              <a:rPr lang="cs-CZ" altLang="cs-CZ" baseline="0" dirty="0" smtClean="0"/>
              <a:t>/bylo nakresleno na tabuli co se tím přesně myslí, ale výsledek je na dalším </a:t>
            </a:r>
            <a:r>
              <a:rPr lang="cs-CZ" altLang="cs-CZ" baseline="0" dirty="0" err="1" smtClean="0"/>
              <a:t>slaidu</a:t>
            </a:r>
            <a:r>
              <a:rPr lang="cs-CZ" altLang="cs-CZ" baseline="0" dirty="0" smtClean="0"/>
              <a:t>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Detekovaný signál F je tedy funkcí úhlu théta a polohy 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Je to výhodnější než kartézské souřadnice v dalších výpočtech a tyto souřadnice jsou i logičtější</a:t>
            </a:r>
            <a:r>
              <a:rPr lang="cs-CZ" altLang="cs-CZ" baseline="0" dirty="0" smtClean="0"/>
              <a:t> a přehlednější. Ihned je patrné, v jaké poloze se nacházel zdroj RTG záření.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https://d3i71xaburhd42.cloudfront.net/3cbdca4806d4ea804881a60f2160bcdb702fca8e/2-Figure1-1.png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https://www.researchgate.net/figure/Classification-of-water-soluble-iodinated-contrast-media_tbl1_359757572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Vlevo CT, vpravo</a:t>
            </a:r>
            <a:r>
              <a:rPr lang="cs-CZ" altLang="cs-CZ" baseline="0" dirty="0" smtClean="0"/>
              <a:t> MRI stejných řezů 3 různých pacientů s nádory.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A,B 1 léze (šipka)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C,D 2 léze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E,F 3 léze (bez šipek)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MRI signál je produkován tkání!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CT </a:t>
            </a:r>
            <a:r>
              <a:rPr lang="cs-CZ" altLang="cs-CZ" baseline="0" smtClean="0"/>
              <a:t>potřebuje zdroj RTG!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Porovnání starší a novější metody snímání CT obrazu.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Porovnání starší a novější metody snímání CT obrazu.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Existují i CT skenery s</a:t>
            </a:r>
            <a:r>
              <a:rPr lang="cs-CZ" altLang="cs-CZ" baseline="0" dirty="0" smtClean="0"/>
              <a:t> 2  zdroji. Zde se pak rozlišuje poměr výkonů/energií zdrojů. (DSCT má oba zdroje shodné, DECT má různé energie zdrojů).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Kontrastní CT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Jodová mapa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Virtuální </a:t>
            </a:r>
            <a:r>
              <a:rPr lang="cs-CZ" altLang="cs-CZ" dirty="0" err="1" smtClean="0"/>
              <a:t>nonkontrast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MSU</a:t>
            </a:r>
            <a:r>
              <a:rPr lang="cs-CZ" altLang="cs-CZ" baseline="0" dirty="0" smtClean="0"/>
              <a:t> – </a:t>
            </a:r>
            <a:r>
              <a:rPr lang="cs-CZ" altLang="cs-CZ" baseline="0" dirty="0" err="1" smtClean="0"/>
              <a:t>monosodium</a:t>
            </a:r>
            <a:r>
              <a:rPr lang="cs-CZ" altLang="cs-CZ" baseline="0" dirty="0" smtClean="0"/>
              <a:t> </a:t>
            </a:r>
            <a:r>
              <a:rPr lang="cs-CZ" altLang="cs-CZ" baseline="0" dirty="0" err="1" smtClean="0"/>
              <a:t>urate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Neexistuje</a:t>
            </a:r>
            <a:r>
              <a:rPr lang="cs-CZ" altLang="cs-CZ" baseline="0" dirty="0" smtClean="0"/>
              <a:t> magnetický monopól.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Děkuji Vám</a:t>
            </a:r>
            <a:r>
              <a:rPr lang="cs-CZ" altLang="cs-CZ" baseline="0" dirty="0" smtClean="0"/>
              <a:t> za pozornost, snad jste si něco zapamatovali </a:t>
            </a:r>
            <a:r>
              <a:rPr lang="cs-CZ" altLang="cs-CZ" baseline="0" dirty="0" smtClean="0">
                <a:sym typeface="Wingdings" panose="05000000000000000000" pitchFamily="2" charset="2"/>
              </a:rPr>
              <a:t></a:t>
            </a:r>
            <a:endParaRPr lang="cs-CZ" altLang="cs-CZ" dirty="0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00C8F-E14C-4B88-969D-FD0CD248430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/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26C9-621E-4AD5-8252-360770DED567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B40A-3366-49EA-B5FD-CCA72AF49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E3E6-E889-4A33-8988-29B6531E398A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01A-827A-4690-B2AE-855DFA81C4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492D-684B-42D4-8B53-A241524735A4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E04A-7192-4372-8E1D-0D6A3AE6D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E333-0F1E-418E-B1D0-C1E2D1A88AA4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CC3B-7161-4ACE-8013-1A69FBB32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842-E75F-4695-BDE0-5784DD03C01C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1421-09C5-4A51-B5DA-A46B08F1D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C11F-ADB7-48A4-A6D7-6062892F731D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CD46-9C0B-44C0-BA60-30679A7B7A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6E61-632E-4942-B6C6-00CE7CB3FFD2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F7C7-C15D-4413-8D00-FAE2BE27F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184-CD83-42EF-A7DD-F619F7F2E850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6B20-1D0F-46B8-9056-AC959697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7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4F62-7D55-49D0-8B84-55FD81FA4F3B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37E8-006A-4914-8556-D3E20AC9B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03F-259A-40AB-B8B9-0064269071A5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4AD9-64CE-4A12-8E03-C0E87F1A6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63F9-D5AA-4418-A17A-69F741AD69B5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197-4791-403B-BB14-27EA4DFC2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3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274638"/>
            <a:ext cx="700087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0" y="1557338"/>
            <a:ext cx="70104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bs-Latn-BA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F0FE0-3ED0-4CFA-B2B1-021B23FFE710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425" y="6237288"/>
            <a:ext cx="2466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237288"/>
            <a:ext cx="1817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5D9D5-7136-455E-B24B-5CDF1A9E7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WpZKuy-N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UHgtREWQc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ZY4F-DUXC4" TargetMode="External"/><Relationship Id="rId4" Type="http://schemas.openxmlformats.org/officeDocument/2006/relationships/hyperlink" Target="https://www.youtube.com/watch?v=R8rhNouTHeY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9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1698451"/>
            <a:ext cx="21717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6112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prohodíme dvě tkáně? Jaký to bude mít dopad na detekovaný signál?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Koeficienty se sčítají a protože je sčítání asociativní (nezáleží na  pořadí), dostáváme stejný výsledek.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0" y="1745431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1698451"/>
            <a:ext cx="21717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52592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Jak tedy poznat, jestli paprsek prošel nejdřív tkání 1 a následně tkání 2 nebo naopak?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Nebo co když jsou tkáně náhodně rozděleny?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Klasicky to nejde.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0990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provedeme více ozařování tenkým rozbíhavým svazkem pod různými úhly?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94218"/>
            <a:ext cx="3726432" cy="47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1822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Výsledkem bude spousta 2D projekcí intenzity záření do různých rovin.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1" b="29982"/>
          <a:stretch/>
        </p:blipFill>
        <p:spPr>
          <a:xfrm>
            <a:off x="5087297" y="2511756"/>
            <a:ext cx="4056703" cy="41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k čemu to je dobré?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si zkusíme zrekonstruovat malý CT experiment.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Mějme náhodné uspořádání 4 tkání a našim úkolem je zjistit čísla, která charakterizují velikost absorpce.</a:t>
            </a:r>
          </a:p>
        </p:txBody>
      </p:sp>
    </p:spTree>
    <p:extLst>
      <p:ext uri="{BB962C8B-B14F-4D97-AF65-F5344CB8AC3E}">
        <p14:creationId xmlns:p14="http://schemas.microsoft.com/office/powerpoint/2010/main" val="36744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Náš neznámý model: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8" b="34328"/>
          <a:stretch/>
        </p:blipFill>
        <p:spPr bwMode="auto">
          <a:xfrm>
            <a:off x="3707904" y="3000725"/>
            <a:ext cx="3355851" cy="30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Nejprve jej ozáříme zleva: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0" y="3212976"/>
            <a:ext cx="68451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046899"/>
            <a:ext cx="4824536" cy="462246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090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levého horního rohu:</a:t>
            </a:r>
          </a:p>
        </p:txBody>
      </p:sp>
    </p:spTree>
    <p:extLst>
      <p:ext uri="{BB962C8B-B14F-4D97-AF65-F5344CB8AC3E}">
        <p14:creationId xmlns:p14="http://schemas.microsoft.com/office/powerpoint/2010/main" val="42299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36" y="1868491"/>
            <a:ext cx="2534004" cy="495369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7471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vrchu:</a:t>
            </a:r>
          </a:p>
        </p:txBody>
      </p:sp>
    </p:spTree>
    <p:extLst>
      <p:ext uri="{BB962C8B-B14F-4D97-AF65-F5344CB8AC3E}">
        <p14:creationId xmlns:p14="http://schemas.microsoft.com/office/powerpoint/2010/main" val="3397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090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pravého horního rohu: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40497"/>
            <a:ext cx="4935048" cy="47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Computed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Tomography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(CT) je zobrazovací metoda využívající RTG záření.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Klasické RTG zobrazení je rovinné (výsledkem je 2D obraz) v jednom daném směru.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máme průměty do 4 různých směrů a můžeme se pokusit zrekonstruovat obraz pro jednotlivé „tkáně“.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Existuje více algoritmů, ale pro názornost použijeme nejjednodušší z nich.</a:t>
            </a:r>
          </a:p>
        </p:txBody>
      </p:sp>
    </p:spTree>
    <p:extLst>
      <p:ext uri="{BB962C8B-B14F-4D97-AF65-F5344CB8AC3E}">
        <p14:creationId xmlns:p14="http://schemas.microsoft.com/office/powerpoint/2010/main" val="2250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Naplníme matici daty z 1. ozáření ve shodném směru: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71" y="3318121"/>
            <a:ext cx="6011553" cy="29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 naplněné matici přičteme hodnoty průmětu získané po ozáření z levého horního rohu. Nesmíme zapomenout dodržovat směr odkud přichází paprsky.</a:t>
            </a:r>
          </a:p>
        </p:txBody>
      </p:sp>
    </p:spTree>
    <p:extLst>
      <p:ext uri="{BB962C8B-B14F-4D97-AF65-F5344CB8AC3E}">
        <p14:creationId xmlns:p14="http://schemas.microsoft.com/office/powerpoint/2010/main" val="42027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4371746" cy="44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741622" cy="495685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6031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3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tomto kroku přičteme hodnoty získané při ozáření z hora: </a:t>
            </a:r>
          </a:p>
        </p:txBody>
      </p:sp>
    </p:spTree>
    <p:extLst>
      <p:ext uri="{BB962C8B-B14F-4D97-AF65-F5344CB8AC3E}">
        <p14:creationId xmlns:p14="http://schemas.microsoft.com/office/powerpoint/2010/main" val="1714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5229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4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Přičteme hodnoty po ozáření z pravého vrchního rohu: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556949" cy="44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5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odečteme od každého pixelu celkovou intenzitu získanou z prvního měření, což je 35.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8" y="3742890"/>
            <a:ext cx="250542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6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jsme celkově prováděli 4 měření, tak vše vydělíme celkovým počtem ozáření zmenšeným o 1.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7" y="3789040"/>
            <a:ext cx="2448267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4672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jsme vypočetli skutečné hodnoty jednotlivých pixelů v prostoru a vidíme, že tkáň vlevo dole absorbuje nejvíc a tkáň vpravo nahoře nejmíň.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8"/>
          <a:stretch/>
        </p:blipFill>
        <p:spPr>
          <a:xfrm>
            <a:off x="6516216" y="2852936"/>
            <a:ext cx="2448267" cy="2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1412776"/>
                <a:ext cx="7239000" cy="5445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Jak vypočítáme koeficient absorpce?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cs-CZ" altLang="cs-CZ" sz="28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cs-CZ" altLang="cs-CZ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altLang="cs-CZ" sz="28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cs-CZ" altLang="cs-CZ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Výraz zlogaritmujeme:</a:t>
                </a:r>
              </a:p>
              <a:p>
                <a:pPr marL="2057400"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Protože je tkáň kompaktní, musíme uvažovat spojité rozložení koeficientu absorpce: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altLang="cs-CZ" sz="28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800" dirty="0">
                              <a:latin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altLang="cs-CZ" sz="2800" i="1" dirty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cs-CZ" altLang="cs-CZ" sz="28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altLang="cs-CZ" sz="2800" i="1" dirty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800" i="1" dirty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altLang="cs-CZ" sz="28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412776"/>
                <a:ext cx="7239000" cy="5445224"/>
              </a:xfrm>
              <a:prstGeom prst="rect">
                <a:avLst/>
              </a:prstGeom>
              <a:blipFill rotWithShape="1">
                <a:blip r:embed="rId3"/>
                <a:stretch>
                  <a:fillRect l="-1516" t="-1120" r="-1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5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7504" y="2736304"/>
            <a:ext cx="88750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Místo statických os x a y budeme používat rotující souřadný systém. 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Osa 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odpovídá ose y a popisuje jak hluboko se v tkáni nacházíme.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Osa t odpovídá ose x.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Obě osy rotují okolo počátku systému o úhel 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který odpovídá úhlu natočení zdroje RTG záření.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máme zajištěno, že osa t odpovídá rovině projekce intenzity záření.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979712" y="1307479"/>
            <a:ext cx="6765925" cy="5649913"/>
            <a:chOff x="96" y="768"/>
            <a:chExt cx="4262" cy="3559"/>
          </a:xfrm>
        </p:grpSpPr>
        <p:sp>
          <p:nvSpPr>
            <p:cNvPr id="7" name="AutoShape 44"/>
            <p:cNvSpPr>
              <a:spLocks noChangeArrowheads="1"/>
            </p:cNvSpPr>
            <p:nvPr/>
          </p:nvSpPr>
          <p:spPr bwMode="auto">
            <a:xfrm rot="-600000">
              <a:off x="804" y="2754"/>
              <a:ext cx="2736" cy="1152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1575" y="3700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 flipV="1">
              <a:off x="1911" y="2068"/>
              <a:ext cx="1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rot="-1800000">
              <a:off x="1431" y="3172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rot="19800000" flipV="1">
              <a:off x="96" y="1896"/>
              <a:ext cx="34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rot="-7200000">
              <a:off x="75" y="2934"/>
              <a:ext cx="27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rot="-7200000">
              <a:off x="843" y="2375"/>
              <a:ext cx="30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rot="-7200000">
              <a:off x="1311" y="2343"/>
              <a:ext cx="29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Arc 39"/>
            <p:cNvSpPr>
              <a:spLocks/>
            </p:cNvSpPr>
            <p:nvPr/>
          </p:nvSpPr>
          <p:spPr bwMode="auto">
            <a:xfrm>
              <a:off x="2482" y="3369"/>
              <a:ext cx="290" cy="384"/>
            </a:xfrm>
            <a:custGeom>
              <a:avLst/>
              <a:gdLst>
                <a:gd name="T0" fmla="*/ 0 w 21766"/>
                <a:gd name="T1" fmla="*/ 0 h 21600"/>
                <a:gd name="T2" fmla="*/ 290 w 21766"/>
                <a:gd name="T3" fmla="*/ 327 h 21600"/>
                <a:gd name="T4" fmla="*/ 5 w 21766"/>
                <a:gd name="T5" fmla="*/ 3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66" h="21600" fill="none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</a:path>
                <a:path w="21766" h="21600" stroke="0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  <a:lnTo>
                    <a:pt x="403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4157" y="329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1623" y="216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 rot="-1800000">
              <a:off x="3662" y="2253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2391" y="3412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θ</a:t>
              </a:r>
              <a:endParaRPr lang="cs-CZ" altLang="cs-CZ"/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2103" y="2884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 i="1"/>
                <a:t>x</a:t>
              </a:r>
              <a:r>
                <a:rPr lang="cs-CZ" altLang="cs-CZ"/>
                <a:t>,</a:t>
              </a:r>
              <a:r>
                <a:rPr lang="cs-CZ" altLang="cs-CZ" i="1"/>
                <a:t>y</a:t>
              </a:r>
              <a:r>
                <a:rPr lang="cs-CZ" altLang="cs-CZ"/>
                <a:t>)</a:t>
              </a:r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327" y="964"/>
              <a:ext cx="2448" cy="1936"/>
            </a:xfrm>
            <a:custGeom>
              <a:avLst/>
              <a:gdLst>
                <a:gd name="T0" fmla="*/ 2448 w 2512"/>
                <a:gd name="T1" fmla="*/ 355 h 1920"/>
                <a:gd name="T2" fmla="*/ 2167 w 2512"/>
                <a:gd name="T3" fmla="*/ 161 h 1920"/>
                <a:gd name="T4" fmla="*/ 811 w 2512"/>
                <a:gd name="T5" fmla="*/ 258 h 1920"/>
                <a:gd name="T6" fmla="*/ 109 w 2512"/>
                <a:gd name="T7" fmla="*/ 1710 h 1920"/>
                <a:gd name="T8" fmla="*/ 156 w 2512"/>
                <a:gd name="T9" fmla="*/ 1613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2" h="1920">
                  <a:moveTo>
                    <a:pt x="2512" y="352"/>
                  </a:moveTo>
                  <a:cubicBezTo>
                    <a:pt x="2508" y="264"/>
                    <a:pt x="2504" y="176"/>
                    <a:pt x="2224" y="160"/>
                  </a:cubicBezTo>
                  <a:cubicBezTo>
                    <a:pt x="1944" y="144"/>
                    <a:pt x="1184" y="0"/>
                    <a:pt x="832" y="256"/>
                  </a:cubicBezTo>
                  <a:cubicBezTo>
                    <a:pt x="480" y="512"/>
                    <a:pt x="224" y="1472"/>
                    <a:pt x="112" y="1696"/>
                  </a:cubicBezTo>
                  <a:cubicBezTo>
                    <a:pt x="0" y="1920"/>
                    <a:pt x="80" y="1760"/>
                    <a:pt x="160" y="1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519" y="1108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/>
                <a:t>)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 rot="-1800000">
              <a:off x="3055" y="261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 rot="-1800000">
              <a:off x="2679" y="283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1104" y="768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  <a:r>
                <a:rPr lang="cs-CZ" altLang="cs-CZ"/>
                <a:t>)</a:t>
              </a: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1968" y="816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  <a:r>
                <a:rPr lang="cs-CZ" altLang="cs-CZ"/>
                <a:t>)</a:t>
              </a: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 rot="-1800000">
              <a:off x="816" y="163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>
                  <a:cs typeface="Times New Roman" pitchFamily="18" charset="0"/>
                </a:rPr>
                <a:t>τ</a:t>
              </a:r>
              <a:endParaRPr lang="cs-CZ" altLang="cs-CZ" i="1"/>
            </a:p>
          </p:txBody>
        </p:sp>
      </p:grpSp>
    </p:spTree>
    <p:extLst>
      <p:ext uri="{BB962C8B-B14F-4D97-AF65-F5344CB8AC3E}">
        <p14:creationId xmlns:p14="http://schemas.microsoft.com/office/powerpoint/2010/main" val="13373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691680" y="1412776"/>
            <a:ext cx="745232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Výsledná funkce signálu: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Ale nás zajímá rozložení koeficientu absorpce v rovině (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Použijeme inverzní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Radonovu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transformaci (obdoba Fourierovy v MRI)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-252536" y="2008155"/>
                <a:ext cx="9649072" cy="9887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600" i="1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altLang="cs-CZ" sz="26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6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𝜃</m:t>
                                  </m:r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func>
                                    <m:funcPr>
                                      <m:ctrlP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altLang="cs-CZ" sz="260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𝜏</m:t>
                                      </m:r>
                                      <m:func>
                                        <m:funcPr>
                                          <m:ctrlP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altLang="cs-CZ" sz="260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𝜏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altLang="cs-CZ" sz="260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𝑡𝑠𝑖𝑛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26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2008155"/>
                <a:ext cx="9649072" cy="9887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5445224"/>
                <a:ext cx="9396536" cy="1026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7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sz="27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𝑑𝑡𝑑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2700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  <m:func>
                                        <m:funcPr>
                                          <m:ctrlPr>
                                            <a:rPr lang="cs-CZ" sz="27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7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cs-CZ" sz="27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cs-CZ" sz="27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9396536" cy="1026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5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559346" y="1412776"/>
            <a:ext cx="745232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d3i71xaburhd42.cloudfront.net/3cbdca4806d4ea804881a60f2160bcdb702fca8e/2-Figure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" y="1556792"/>
            <a:ext cx="90564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Aby byly hodnoty pixelů přehlednější, nezobrazují se přímo hodnoty absorpčních koeficientů, ale CT čísla 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Hounsfieldovo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číslo)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je tělo z větší části voda, stanovil se standard tak, aby CT číslo bylo pro vodu 0, pak je CT číslo pro vzduch -1000.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707904" y="5697554"/>
                <a:ext cx="3197542" cy="899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𝐶𝑇</m:t>
                      </m:r>
                      <m:r>
                        <a:rPr lang="cs-CZ" sz="2800" b="0" i="1" smtClean="0">
                          <a:latin typeface="Cambria Math"/>
                        </a:rPr>
                        <m:t>=1000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697554"/>
                <a:ext cx="3197542" cy="899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7223167" cy="41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je člověk schopen rozlišit pouze cca 256 odstínů šedé, výsledný kontrast obrazu se musí vhodně nastavit (optimalizovat).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</a:t>
            </a:r>
            <a:r>
              <a:rPr lang="cs-CZ" sz="6600" dirty="0" smtClean="0"/>
              <a:t>číslo</a:t>
            </a:r>
            <a:endParaRPr lang="cs-CZ" sz="6600" dirty="0"/>
          </a:p>
        </p:txBody>
      </p:sp>
      <p:sp>
        <p:nvSpPr>
          <p:cNvPr id="2" name="AutoShape 3" descr="data:image/jpg;base64,%20/9j/4AAQSkZJRgABAQEAYABgAAD/2wBDAAUDBAQEAwUEBAQFBQUGBwwIBwcHBw8LCwkMEQ8SEhEPERETFhwXExQaFRERGCEYGh0dHx8fExciJCIeJBweHx7/2wBDAQUFBQcGBw4ICA4eFBEUHh4eHh4eHh4eHh4eHh4eHh4eHh4eHh4eHh4eHh4eHh4eHh4eHh4eHh4eHh4eHh4eHh7/wAARCAG5An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gdaKUdM0AHfFB4OKOg5HWkoAKKKXH40ABPHHpzSUu1v7p/Kl2P8A3G/KgBtFKVb+6fyo6dRQAlFFOXbn5s/hQA2ilG3vmgY9M0AJRS554AozxjigBKKcWB/hxTaAClpSV5wPzpCSepzQApABI3A/Sm0UUAFFFFAD0bCsuB8w70yinFg2S2S3rQA2inKFLfe2jHekwMfeoASlDEAgd+tB60bjt29s5oASnSKyEBupANNpWOTkkn60AJRRRQAUUUUAFFFFABRRRQAUUUUAFFFFABRRRQAUUUUAFFFFABRRRQAUUUUAFFFFABRRRQAUUUUAFFFFABRRRQAUUUUAFFFFABRRRQAUUUUAFFFFABRRS9MYOcjmgBS3ygAYpD6Vt+HfCviTxJOItD0W9vmJC/uYSRn617J4H/ZP+JOvFJdUS20S3LAFrlst/wB8jmgD5/pyI0jBUUsx7AZNfc3hP9kbwDpZWTxHrV9q8qMPMij/AHacdRxzivVvDPw1+GHhvY2keDdP3/wvMnmsB65agD849D8E+K9bZRpXh3VLvJx8luwGfqa9H0H9mH4v6sy+Z4eGnqSBuu5QgA9eM1+gsV8bZTBaW8VrADtCxxgD68VE2pXUjMGmYgrtx0yP7woA+Q9A/Yx8RyKreIPFGnWQ3jKwAyfL+ld7pH7H3gC0cNqniTULwN8oVAE5/Wve2l3xjdISFA798067jkVmYgsFwc442/8A1qAPLtJ/Z0+C+nEF9Bub7Dcm5lzz6cY4NdbZfDj4W6eDHZ+BdLTBB5Qnj8a6CUk/IcMrYIfpg+tPeGXzArLgdIznHXufxoAoW/h/wdabo4PCGkRnOU/cKf5ipDpfh6VkQ+GNGHJOTaJyB6cVaaP94PmGFOG5ByfWnxxqRvOFJJGSeB6Y96AKE3h3wdcxFZPCGkyjI34gUcEdenrWHqHwy+F1+hN74B0qTzAQWUEfyrq9m+Y7nwTGCreuOxp0sLlBgjGPl2noe+aAPLNX/Z0+C2qQSxpoU+nFWGHtpcNz9c8VwHiD9jvwjdRPJoPi68sX52pdRCT6cjFfR5j8wMyKfvDJ7Y9KYAwDAAtuQjJ69RQB8V+Jf2PviLYIZNJvdL1VQD8qylHOOwGK8h8W/C34geFWf+3PCupWyIcF/KLL+YzX6bP5qMHjfcu3cDuweetWUvZvs5S4iS4i+6yOMgjPWgD8kJI3jcpIjIw6hhg02v0+8X/DX4aeKlkTWfCNiJGyBLbRiN8+uVrynxR+yD4D1HzJPDviC902Qj5Y5cOgOfXrQB8L0V9N69+xv46tpn/sfWdL1GPPy/MUbHvmuUvf2WPjDbsNmh206noyXSf40AeH0V7A/wCzV8YVIz4WY59J1/xoH7NfxhIJ/wCEWbrj/XL/AI0AeP0V73pX7JvxdvArXOnWVkh5zJdISB9Aa7Tw1+xpq0jJN4i8XWFtBn50tlLPj2J4oA+UKmtbW6un2WttNO3pGhY/pX354W/Zg+EehR+dfrf69NGAR58hRSfouBXqfhzw54P8NokWg+GNKsBEgzKsK7xntu6mgD85/DHwb+JviQRNpXg7U5YpBkSNHsUD1Oa9P0L9j/4mXgSTUbrRtORjyHuCzgfTH9a+5pNSuGcZwI8FsL+mMVRmV2kLNkkgHLHhR/jQB8sWH7F8bKPt3xEgjfukViW/XdWxZ/sZ+GUAF146uJSOG2WwXJ/M19GxrLukdUYMDjOPuL6/Wn+VOmfkAL8jdycnvQB89/8ADHHglmIXxdqA47xis/Uv2LdGaMyWXjyWAMcJ5tnuH0+8K+lDFKQYzJtDDaDnBAHWklMzOF3Eqq7VH931PuTQB8lap+xdrqxltJ8ZadeN2EsRjz+priPEH7KHxd0lDJDp9jqY7CzuNzfkQK+7USWMedJlMcRg9/enxTyRyCVriVscgA4/yKAPzH8R/DH4geHAW1rwjq1oAdpJgLc/8BzXKXEMsD+XNDJC/wDddSD+tfrSNVusncVlMnIRl4I9/SsDX/B/gTxIGGu+DdLuCcfvVt1Vyf8Ae60Aflj2owa+/fFn7LPwo1p3k0ybUNCmkJ2rE+9QfX5s4FeTeLv2N/FlrA0/hjxBYatH1SJzsdj9TxQB8tUV33jL4O/Efwmzf2x4Vv0jUZMsMZkjH/Al4rg3Vkba6lT6EYoAbRSg4B6c0DrycCgBKKKKACiiigAooooAKKKKACiiigAooooAKKKKACiiigAooooAKKKKACiiigAooooAKKKKACiiigApR70lFABRRXV/DHwD4j+IniSLQ/Dlk00xI82Q8JEufvMewoAm+F3gibxnrP2Yzi3tk5kk6k+wrufEPwH8SXOoJaeD9Fvr4bWZ5H+7ge5r7Q+A3wK8M/DHRAHjTUdWmQG6uZVyu7HIUHoK9OmuLGwiCQrHHuYKFjUDB/CgD4N+H37IHjzXIBP4ivLfQIiR+7b95Lj1wOP1r3nwJ+y78KvDKRvq0U+v3g5MlycRH/gA6dPWvZdR1WSaRo4MBVzzk569aob2d0kJwGJByePrQBNZ2+k6BbfY9E0m0sogOkMQXaMcUz7ZPMy7pWyBg7j1z2pVaTyzvkVkAIGcHNRSYK5KLzwF6ZPtQBEhII3M33jkMOQO1O+YsUbaWB4b1B7VK65UbQrk4VBuxjHWjYvliNI2bnO0tz+FAER3eYMK6xgFhg5yO5pw8xl4X5m7Djb9KlhUhWIjcKr8E9x6U5BI5Mi7ljYZjOOfyoAhiVWbLttCDac85PrUqyyJ93nblSP7wPrROir+8ZX3fxKo5VqkiDyMVVSXePKuE64oAi/0lMpGMhSflI4AoHmS2zPsDIpGctgjjt61swaYQGaebbnG3bkY9RV23t7TB8uNMDgjHQigDnvsskuG8uVVGCvQkCnpp8gZleMrHnO3GefUV0uxV+6qj8KcOg70Ac4dLmxtZNybOCOx9akTS7hlC7cMuCGPSt/Hp0ox05oA5uXT7pRvSE5EhJAP3qik064RQ0kZ3bSCyn8R+NdVSBhjPT60AcvNC7RLL5TRlgApHbiouYV3x7vl++M5xmurwG+VsH2NRyWsDsS0SHI54oA5oplGYqQ8eG3A98/4U5oNsSurbtpGM9evStxbC3jnUjOSpXB6YpDp68AcfIR170AYrq0akq7KXUgt70x3kaDYssiv5ojAHPHetC/tZFhb1cBRx3/pVfDiSM7Q7bvlxxye9AAJpNmIp22g+WS65PFRzT3W9oxJJ82Py9Kk+ULGAEOZdqgZOTzkmpEUuzurYBXCfKSRnigCrO1y0hIOGkbaSvOBSSoyxurM6jI2gegNa8WnupLZ+YYwT64PNSHT2JGWyOAfp3oAwAg82R1ycD5cjgjtT1iYeWhUu7vuJx2966WK1hQsdinJ7jOKkMURPMa9MdKAOTPnbtxB+c4UA5woNPSOYxsG3MFfkAcE9q6hIYo8bI1XHTApdkar91QOvSgDkHjuuIgr5c7ip/iPvRLbTRssW12UAtK/d29q68Km7cQCfcdKDHGVClFIHtQByEcbIyFUw6qc/P8AdHqadHbzhjK7gjOSFOcDt+NdNJp9nICGhXBxnHGcVXbR7cf6lmjIHGDnn1oA5+SR2kBmkygHAIyaVG8xt8iuzjpHwAfTNaVxp93G58tkkY9Dj7g7n61QlhuYwIVifzD93OM/U0AMkibJeSVWjByxQ5w1NfBHMjBgMlyfuj0FP8tIs7ZMbeWH/PQ/4UoURkvMqtJgHaw7egoAYUR07ru+Vcnkj6Uqny2VVbaVHY/dpN6GQs5VMcDnknt9KiaNmyHAyxzt3dT2/CgC/DfXTQMs4SVD1WQbhXFeL/hr8MfGUTNr/hGzNy3ym5t08uRfcEV1G5VjZriQdMFR60RsVbG5txHIIxke9AHzJ4//AGNrSVjceBfE6qCCVtb8f+zj/Cvnfx/8G/iJ4Jlf+2vDl15C9LiBfMjYeuR2+tfpEJFZQplOCCGOO47CrdvftNAYrsJLa4xIkiZBHTFAH5KMPrkfeGOlNr9J/HH7O/ws8cK93Hpf9kXb5Hm2p2At/u9K+WPi9+yz468FxXOpaQq69pUZzutx+9VfdOpoA+f6KvQaTqU1y9tHY3DTR53psO4Y9qqSxtGzRyKyupwVI6UAMooooAKKKKACiiigAooooAKKKKACiiigAooooAKKKKACiiigAooooAKKKKACiilIIOD1oASlGM80lfRf7NP7Ol542Efibxcsth4fQh448Ye69h7GgDhPgP8ABjxN8U9cSOzge10iJgbq+kXCKvovqa/Qr4ceB/B/wt0AaV4bslV2AM0pwZJWA5LGrGlx6fo+kxaPoWmpptlBGAiQqBwPX1NK8m6LLJu3nafWgDQv9QupU/dylO+0DkexqtOJDHtO1sHnI5DVCrIzRuwZmYgoRwcL6/jSNlpC7BiSSSCe9AEbRTKcxqCWIBBGRipV3Ro00QT+66EdR60bZFhUjzCCvbqCTTWK5URI+QSNpPPagAZcqzrGoUEZHvSPuLE7Edi2QAfut60j4jbau47SWHPVvSnKq5ztJKrhWU8En0oAeiNnA4Unlh0BH+NIPMIZmTjOMgc+1OCmMKinO4YYZ4H/ANepI1jUKrhiyrgKT+VAD03QgEgB2yFDL8v41NFbyScrDt38ouehqWztJJpFlcZ8wDcDnjHt6VspbomAMeo+tAGfY6bn95M78ZGD/F71owQRwrtRdo/nUuD60tADWjDMGPOOlOAwMCiigAoIB60UUAFFB6UUAFB5oooAia2haTzPLAcdG704x7iCWbjsDgGn0Hp6UAVpDdxk7I0lXIA5wQKcjSbGaaNQQOMHOanpp3bxtK7cc+tACKVkjHHGO4rLeznknMjOhADKuBjA7VrZwMtRuGSPSgDPs7ARrEJHZtmTg9C3rV9EVFCqMAdKXJxnFCsGzigBRR3pM+gzS0AI2OM4/Ggd+c5pG5IXH44oDDO3pQAvy9z+ZpahmmVU+VdzE4Ax3pEk8sEyYGOp7UAPeGJ23NGpPrUlVo7pX2nGFOcEnrUvnAPtYY54+nrQBJRTVdGHysD+NOoAQD2xSNGjfeUH8KdRQBnXenRn54FAkzx6D61lT21xbzDzIzIeryk5wK6Y5xxTJYxIu1uh60AcfKPMPyIME5Rcdf8AaNAZo0+b77H5W7sf8K2dQ0zO5rdkXJxgk9PSspbdcPK0gDg4bcfuEdgO9ABseQhlyWPLE9B71XkEh+VkYHOG9T71MjhNzI5ZSec+tEs5tyRkGQjpnJFAETLHAiz3AKDsgPJb1pXHmPG9w7iNgSkYPX3NNAn3+fJ5RkxgFlyqH+ppA7lSRJuKHLyMv5igCZ5hGVk3N5mRjnG3HpWla62q4jlUvFnBdvT+tYgfaoO3cGbC5XlvTHtSyMysyu6yzgDhV+VcdKAHeJvh34O8WQy3TabbwXky4N1DGFk/Gvz9/aO+DfiT4beI7i9uoDcaLdTsbW7TkfRvQ1+iujahLGwh2KxbB+Vcd+eam8WaToHiXSptE8Q2UV7azDDI6ZA9wexoA/IftSV9JftJfs1at4NuLjxD4Qhl1HQXbcYkG6S3Hv8A7PvXzcQVJUggjqDQAlFKKDQAlFFFABRRRQAUUUUAFFFFABRRRQAUUUUAFFFFABRRRQAUUo4GcA0lABRRXrv7M3whvvih4tT7Rvt9BsnD3txt4OOdg9zQB1/7JXwMPjO+j8YeKIGTw5ZtvVGH/Hyw7fSvtmTyVWOzt4kitIVRLeNBhVAHAqvbRWGl6Pb6Lo0S2mnWsQjiiRcA4NSBiJvMClwGJYAdTQAyBf8ARzG5DHOOevFK67VjVsiNiccfqKVDiPZGWkVRuKNww9SDRtU+WAyvDg4BPKk0AKm5WCtgMECjJ4OTk0qfKZCZFcN9xs/dPvUUbLubDqFOdqMM5okwsDZ4DsMFR0UdQR/WgCaaTzHY7lJJwD+PFMj8uSUyMu4xnblRzn1xTlKsGViSCd27oF9MU9VeMKzACRckYOdw9aAIsjjLbuc7gOSDToUVtu3OVBEY9PrUsMbs4kRQFJyCfX0py5dwsLBpM4JxgUAMQbIyWhYnbhiP5itbTLAyj7RODx90EfrVm2tFEgaRcnGQO2KtNK7P5UKrwPmOfumgCaMKoCquAB+lP9KYiMqBWckjqfWn0AFFFRPJ821RxzubsvFAEpIUZJwKrPeRBRj5iSRgc1xHjb4oeA/Caj+3/FVhby84iEgdjjqMCvMtX/al+EdrmOO61K7UjeDBD3z0PNAHvh1aAPtKvnBPSoJdYO5BDC/XB3D16V8na9+2VokTMmh+CpbhMcNcXGzB+mDmsgftnaqzFY/BFooxux55J/lQB9qaddvcx/PsDhiGA9KkNyEmihlXa0mdv4V8c6f+2WzSRzXPgXEZIDtHc4yfyratP2zPCVxcxzah4Vv4JYzhSkwYD9KAPrSivD9G/aU+F3iIi2h8QjTJG24+1Lsye4r0vRPFOn6jEs1jqFpqFu+AhtnDH+dAHS02SRY1LNkAY7etVP7UtQql2ZCzFQGHOR2qpPrUaqy29vLcFRnngHmgDXByCR+VIFx+HSsptYYr+7g3Eg4+buBTv7SLKH27Rnacvge5FAGrRish9Tbyt0DK5xxuPbuTRHqZba2x33DcuOOO9AGuKQAAYAxWXNfMZVijJCqw8xj1qqurTM7bNpjQndkYyfQUAbrbY0LZCgDucAVmNqlvBPOZLp5lBUBUiJCE9sjrWdd3TSgINzMRgAHjJ6n8BTEFu8yJtYwxNlm/vcYA496ANO71RDGrQs4PB4HQEd81VXULlpMLyoblto/Oqy+VIzSMyRBHJkYdx7VE0SSSK6SsqhGIHTg9DQBesdS+Rp7gOrCTYgI+8D34q3qF4xjj+zqJGlyAOOB61yPiPWNK8M6LJqurXMkVlbY3MqlmbjHA7mvnjxr+11a2bSweDfB8k3zbPtd+55x/sDp+dAH1Tb2tzv8AMypwuEXf1HrS3EMVoiNqGrR2wJy5ebG72ye1fnV4s/aL+K2vS3W/XvsEMmF8mzjCog9BnJFefahr2v6k5udQ13U7ksf47p/mb2GaAP1GTxH4RtJ5JJPGGkJI2QM3kfyjt3rVstc0e6fbp+r2V6VH3IZ0Yg+vBr8jppZZJSyu78EspYnb9as6bq+t6bcLdWGpXtvKvzBop2GKAP12tr5Xj3SBl5wOKuIwYcV+U+kfGL4m6XLGbLxlqeFbIV3DAn8RXtPwv/bB8S6VLb2XjKxj1W0DfvbqIbZseuOhoA+8KK4L4Y/FrwR8QrdZPD+tQvOetrL8syn6V3tABVO+s47pT8q+bj5WK/dq5SEZ7kfSgDlb2KeylEcYiGefMKdPU1UQIGCxKZScndjkt6812M4SRTGVVmI6GsXUtMaGPdByv8bH7wHtQBiHOQr43c4GMhf/AK9NyzMm5dzAcIxwPqRVhd5YRrhSDwq9T9aY6lcjBRWOWZurewoAjOWDnzNzEfM446fwj2pVHyDBCKe5HH1oTzJGAQgDGMgcD/69DAY+WNy3H3z0H0oAdE5jBfcuUGe+SDVue6N7EYsYJAIYnr9aqDYsxY73ZupHQD0pI8NG6KZCQu4Afnk/lQBahupIojFN5Zhb5JRKM7h6AV80ftMfs4WesWs3jD4c2qQXKK0l3pijmXnJZB2PtX0m/wC/jRoVRWGNzNz29ajt5fstzHJFLGZNp5ANAH5R3VvPa3ElvcxPDNGxV0dcMpHYioq+4/2sPgXb+L9Nm8c+DbOOLWoE339pEuBcqOrgf3v518POrI5R1KspwQRgg0ANooooAKKKKACiiigAooooAKKKKACiiigAooooAKUDJpKUHH40AJRRSqCxCqCSeAB3oA6L4ceEdU8ceL7Hw7pUMkk1zIFZlXIjXux9AK/SrwD4Q0vwD4N0/wAJaLHGY7ePNzcYAM0mOWPrzXl37Ifwuj8BeB4/FOpRga/rUO6MMvNvF2H417PbbWkfYNn7w8DnJxQA1c7FV/LVc8NnoaRWMaM2QxkyT6Y3dqkkO5AqxAbH5x3P0qLlVJCpwx4PrmgBS67edzDaNjY5UnsfXpTm2F1kVdox0HfFRr8hjX7qsOnVSaAWVYo3U7dxL/j0oAUblidGZQ+wKCMc5OTSkL0UswLBCOhx3pUV3VRwQX3DJ568U4sRJu4LZZYyOhPvQAkcaNtDLkMc5PBUZ6H8KlmMZJAVSM5G3oB2NJb2skjqiK/yjGG6HPrW9Z6XBCu6ZVLk5wOnHSgDO0+xmlBkI2/NkDHQ9jWzaWdvYwHy1Gf4mPc0PdIJFRI3dsnAUdKdFBLIqNduCw52rwv4+tAEg3yHgFVB5J6n2qVVVc7QAT196FIYZBBFVb7ULWyRpLmQJGiF3kJAVVHUk0AW6r3l7a2cEk91cRQRRjLySsFVfqTXzb8V/wBrLw7oLNY+FYBq97uKFydsSEf7Xevkf4o/F7x34+u1bXtZm+zA/JbQEpGvPoOtAH2r8Vv2ovAPhPzbHSJv+Eg1FSVMdsf3QPu/Q/hXyl8Tv2kPiT40kkgj1JtEsjkCCxJU49C3WvJIvL8lZcblyd6/1+tbGmeVp1i+sTxx3JmVo4beRcgjGCxoAwpI57gm7uJvNaRiT5kmXb39arhFEQfdnPYf1q3dyRzCOQKI5UG0oF4xWtNokkngtdes9uyObyriMNkrnocelAGBCoYKAyhgTgEdau+dmKKQxM8sLfM6Dt6GnaPpc+oXJtYdiykFwGYDoM1HFDNtkM25EfP3TgEigCAzsY/L8xxFvOQDxntSWtpcXjbLeB5GB5I9Pf0rvPhraeF9N1OHxD4xji1HToi3lacrYa7fadoPpzis7W9et9Ue++y6fFolo7O0dtajH/AXJ64oAwn0WSLT2vpLy1RhN5RhZwZBkfeI9K0dF1DxR4buFk0XXZLSVXyBb3gAOOex5rGeGQuI0bzJnAUxxjcWHavYvhr+zj418XQwXdxGNEsHXf8AaLpfmIPotAGz8M/2oPHWnXNppmuWUfiGN5vkIGJ9xOBjHU19vQyRyR2l95bxySx+aVb/AJZsRnBryr4U/AvwP8ObuO4hsv7X1iJVL3t0ufLf1Re1eqQlhA24iQqD143CgA+1FlZsBWVQSv1PWkHMhg2kj7uAf4tpyfzosrb7QEf5gWRo2LDgHsa19P0/blp4w/PyZ7CgDMt4GwI5Fwm0EkDdgDrVy2tpGbkIwBUrxjAH8IrWtrOG2iRVAwgPOPU5qZVRBxgcljQBTms95DpwW4zjBHvUUumRjaN7HrkE8mtNTwWLZBPHHamZVZGyeSe/07UAYn9nSwIO0jFyzei49ulQxWTwwKyq2DhiC2MjtzXSABU6cYpCquoyAcdOOlAHJyfu3e2AIYMuABkHdSzFGdIFOAGJUDkkLjNdBc2SyrtTCbiNxxyMVjXFm8TySHONnlx/L825j1/SgCjrGl2uqafNZXkUbWhyuwnnpjNfJ/xi/Z9vdPu3vvB4lbzgzvAvzEDtkfia+t5FEMYG4s5UoSx/iHLH+lQxRKQu8MN8e9yR154FAH5pS+Ddb0e6LahptytiZBHNcNFwM9cfSucvGtVvJDE7PB5hEbng7R7e9fpJ8QvBek+JtHfTWtRC9wp/1fXb/Svj34sfA7xB4evWutPt1ubDlIigzj3oA8z8R6no19ZafLZ6WtldmEx3KQsQjEcA/U96wlUwxuEdGLL8x67fapZrdrETQ3NqzT8ruOQEOaNDaO31q1+0qGiMgWQdcA8GgCGxKu6QyOiYOVJHGT6moWhZZSpP0I710vjvw83hvxVNpt1DJBb4WaMuMNLGwBBH507Tr/w9JLPNfWM6+VaMkSrJnzX6KSe2KAMHR77VNKul1LS7yeyuIT8s0MhR1PsRX1J+z/8AtY6hpLw6J8RpJb6zO1Ir9Vy8Q9X7t/Ovmex0+61q/FvYsHlMRcB8KAB2FZxg2SiNsFjwx7LQB+vvhzXNJ8RaVFqmi38F9ZyjKSxOGH09jV7duB2krg85HWvym+G/xM8Z/DvUvtXhfWZYYd3/AB7yktFJ65WvsL4LftX+G/Ept9M8aRro2o7cfasfuJH/APZaAPpcjaS2fl9AO9OPK8cioLC8tdQtI7yxuIrm3lXcssbhlYexFS7TkFflHcYoAxtU01lfzoVGB0UAYH1rGkeNm+ZQTnqex9MV2KsrKRg59DWZeaUs5LRMsMmckjnFAHPyCQoWEoUFcjHX2/GmFfmDfMUbsB2+v1rSewuIH2n5hjKnHK+tRSQAKWaRcKQR65oAp7XZBvdgFw4ULgY9zSx4JbJURkHheMn0NSyLvBCqWGDyTxnrUWZCwZFjzng7e1AAWLJtKHgjCjO0DHWh2LbJEyFC5J4/nSFMheWfdnknHSkVgU2eXn5cqOtAEtrcGF0YNnaCNo5BHv7V8cftt/CW28ParF498N2hj0nUnIvI0X5YZz39gf519hlWdPm4Lr+ZHaq+t6Npfifw9qXhnV1VrHUoTGcjOxyOGHuKAPyoorqPip4N1DwF461LwzqKMHtZT5bnpJGfusPrXL0AKAD1OKSiigAooooAKKKKACiiigAooooAKKKKACilKkAEjg9KSgAr6F/Y2+D7eN/FH/CV6zCf7A0iQPtI/wCPiYcqvuPWvJ/hN4F1b4ieN7Lw1pKfvJ2zLIR8sUY+8x/Cv0t8M+H9J8E+FbDwlo8fkWlrFguo4kfHJJ9SaALuoTR3m3ygsa8Rou3Gwf0qsrPE5d225fAcdOBS/N8gbyyuQeRk59jUyspRRuGH6BuhoAjuF3opJwfvgg459aAGVpWbBbqg9TitC4iRcMVSMlM4xkY6VXFm23bCwG4kLk+1AECqfPijjw+D86AVMF2qjPh03ttXPPU1Zt7XbPuk/d8HOeRntzVmC3t55AixqwTCnnv3oAz7eGSSUiNW8vYNvHAPrWtY6QsYjMhDFQc+5PPFSboI93yDJwuU/wBkVJDK8qHzCArjh17e1AFnZsCiNQqg4OfQUzy5JlDBgnzY9crUvllmDFiABjA71KMdqAGqqoAFGBVXWNSsNKsZLzU7qK2tkHzPI20CqXjLxNovhHQbjXNevYrOygXLyOf0Hqa+Av2i/jtffEuaXT9BkurLSEcnyWOGmA6Zx29qAPcPjL+1VouiiTT/AAlF/aU6syu6HEa+h3Drz6V8s+N/i/8AETxUt1DqevXMdu+Va1jOxVU9veuPhn26dLaKCIXZWZXHzIw7/SrvieebVlh1C6S3guEiWJwgx5uOjUAZulRrczNbRqGaQDYv+19KtXOlXVzqwsLePbefdER4+YUaLDG2p2WZFttsisZT0C55qXxXd+X411C8tZlZhdl4XXgcHhqAM/TbO4a/azZCjeZ5cvGSvPOa6jxqnh6RbCPT9bM4gtzHNGsDKY3B7HvmoPEGoW0+q3WoWZJuJIB9oDDAMmBnHtXI8OdoVgxOQR29qALkcjeQU3RkdVYj72O3qK6b4VarFo3jCKTVNN+2abPlbq1Y4Vl9ffFcoPMW3ZdquJT1HUH3qW3muLa6jkh8zcCMA8/UUAbWsWbah4pvru3SO3BmMowwRFjz0HvWak/kso3b4kkY7W5GM8A/Wr2uWcsE8b3sc0C3AEil0K/KR1A9K1tAs/h9dWSz69rurxXCZV44bZdrIOgBz1oAzNUnh8SXDXcxgsL6OMbY4Y9qNjpjHArMSzuLnUo9PRXknlk2xgHJdmwMV0mtar4S00OfB8N/I8i+S02ogZVfZRmvZ/2I/BGm69rmo+NNSgWeXTz5dtG65QSH+L60Aen/ALPPwF0fwLp9vrXiaKHUPEE6+akbKGS2AH3eepr3BpZji3YEHkJn5QB/hSsfPljEmPLyQzZ6ZPT8aXy2YAuHaPkAs3I54FACFWluIZUaQtxuLcgMPb0qzaWvnWbFRyVRinUHrnFSWcEk10ZDLznmTbkemw1vWtrHbxoqjlV25oAjtLYQxlGUN8oGO30Aqz/+qkH3c7snPamq5YfNGy9eD7UAP+bb7/SmleN2So64qAzMsvkurBWHD+pqWGUOeM4xkg9QaAJSeN1N6kMecDjjkGh8jDAbgOgxQoxk5zk8kUAKucc8H0prAgNtJDN0PXFD7pIv3bBSe5FOAwBjsMUAKBj8abIob+EE+4pDIDjbgndt59acMHIznB79jQBkXmmqT5nlIqRkkA855ySay/LkExLKC+4yAd+R8q/pXUHd8u3B/vNUM9vHk7gCGOTxz70AcqitBH500jedMcMxXOMdh7VHPZwXsX2VoVkizgIw5Pv7Vp3dqIXad2G7nYijPHYCmIsaq6yNmbbu292z/KgD44/a0+G+pQ6k+q6TYxGziA3xwrtVB6k9zmvmEmNbj5lYgHndwc96/Unxpo8evaFc6NOwiiZC1w/GE44Hua+APjN8P5PCviO5m88x2bviF5MbpPXAoA4a/wBZ1TW71bi/uJL6dI1gi85izBB91R7VBFYX18l1LFbjyrNd8wUY2jOKZYwbr9bW3uIw0pCCR+Bz6HtVma3bTL2e1nmZJVYx5hbcp/HoaAKmmy3FpKLiOTaGBU7WG4j0qNlUFo0ZnUcqv9TVq8sikKXcZUwMdokU4CN6H3qhKGi+TnBPPbNAEtmjXE8cPXBPftT3AuPMC53gjaq/dA9adpbxQy+fNCsyryYy2A319qm1G9XUJxJFaRw7f+WUY2oooA9E+EPxo8a/DO7T+zdSl1DTEwJLGUloQvtnofpX258Gf2gfBHxGtobf7YumaztzJaTttGf9ljwa/Oq6tYn0NbyKQbC2HBOAGHp61k20kkMgaGR1kBypQ4waAP2KIjmjDKwII4ZTUVxKbcb5BmLHJHavzt+Cf7THi7wJdxafrM0mtaIuV8qVvnQY42n619y/Cn4leGPiRoC6noV0rH7ssEhAdG7gigDqXaKdBEx2bx0U/N9ajk023bhFxnnHY1LPbhVIVmVG446g/X0qrNLJaOpYkxZ4AGPzoAzJbd7aYQqHkOeNowMe/pVPZJkiOM43fMScKvr9a3xqURLKybjjDACs+8hgM8iwZXd83y84oAyzwQu4EoTz0CipoOdqhmjGCpdhjvTvL4BiUDPBL9c+tRqvqpkfdgMTkCgCV7V0ICFHKtncDx+JquOGA3ABs4VfmNSxkk7ZMyqMkKegP0qNgqokkhCHHJ7A+goA8T/bK+GK+NvA3/CZaTaK2u6OuLgRjLTW/vjuP8a+Cq/WnTpY9z27L51vOPLlRhwVI5zX56ftV/DV/hz8TbmG2jxpWoE3NmwHygE8r+BoA8hooooAKKKWgBKKUikoAKKKKACiiigApQCaSlNACVc0XTL7WdVttL023e4u7mQRxRoMksTiqsaNJIscalmY4AA5Jr7w/ZE+DaeAfD//AAmvia1T+376MG0hkXJtoz39mNAHafs+fC7T/hJ4HiiuI428S3qiS9uQudmf4AewFd06yumPmZjksM8Ej2qYTyT3Enz5DZzmmBVYmP7jKmflP8WaAIF8xZBtwFyCVz0PtU0ZZoSHjBXBO0cED2pZI4xbRsTvcOdxz0xT4h99hyNv8LdMGgAy2R5EpcghcOeQTU1tJDGyiQsrNuyjDPTuPxquU3OkigEGQNhh1pLl2aQco6bThD1B7frQBYikmluIi2ViZi2A2cKB1+tTx3HlW4itTsBbAZvvH1NU7VTIztE6qUAQKDj3NaGnxxySKssTJ8nU8Dr19qAHRwyqnmSMd/3FVRnknkmtm2t1jiCsFLcZwMDNFrD5a5Zsk/jip6AE65HIrzv4qfF7wn8PlVNVuledgcxockYHQ+hNcl+1N8bLf4c6A2laLNHN4julKpHnmBSPvmvz71jX9V16+k1DWNSuLqeWQu4kbdz9DQB6T8cvjJ4g+KmsSxvM1poUJBtLH1GfvN6mvMbJre4uf3mYZCdwZTgMR/KtBbWAT/vdsZlUeWWGA5+vaqV3aFSH2eZIBsdR79OKAJ9UMH237vl71GUPf8e9XvGWmGz0vTpWj/dXALJ6p/8AWqhYXUQjWzuoMhQRljhlPt6iutmvLaX4YNaRiG+ntLzfE5HzxRsDk+4oA4NJgsJtjMNoIMZI5B/wq9bRf2jHc6jIAsVsoZyq5JfsKyZ1KclR85yJF5x/hU2n6hcWvnxwzDE3Df3fyoAtyy29vDIwHnSTqQ6uPlHTBGOlRzX99fJb2dtbxqVAjRY0G4n69TV7S9PbUzLCbeUXAiMiqn3Wx2+tUoLqTTi9xHE8NwcLG7A5TnvQBseDbXSG8MeJP7SRv7RjRDZrnB3Z5qX4eaRN4i8TWemQQBpmkHyk8r71ydvI2TIGJlLHvjcO9fUf7BfhEat4s1DxfeRhbSwQqu4dXxyfwoA83/aMhu9Mv9F0uS4Ms1lbNAJGUEmPjGa8qninjQ+aylJVDqw6HH8jXt3xq8Zab4x+KOsta6Vp99pFtM1vGUIjlZQfvgnr0rzC5Hhu3hki+xaldqk5KFx5YRSOhx6GgDmZ3jYBoy5JPQnJB/rX6G/s3eE/+EN+DukrPGY728T7Vcgrghm6D8RivibwNr2n2fjLSltfDFlOZ7qGLFy3m5y4HQ9DX6UjyzboioqssCERqMbTjp+FACpGoIRl27yADjIJHQ1Yso5JpfLkjkkidjg5A2kVHHazzRswQfd8sn0OeD9fet+yt0t4UQ7d4ABPrQA62gWKFEj6DJOepqwOlMjHzEkYPQfSnNnHy4z70ACjGemM8YFKRkYNAooARlDDBqOSFXTGSDgDINSdec0tAFV5XiDebt2hcu+eBUkbJJEjxt8rAFD7VJIiuuG6d6rZMcm1tqwou7cTyDnp9MUAWQMKBnp3NA3FeeDUcfBaQ8sVBODx7Yp4LtHngEj8qAAopcPjkZx/jRtBOSMEdDmnKME004XLcnPegBNp3MfujACnNKenPT1704dBR1FAFS6tlkBX7mQQGX7wz1xWW9tGrFVR0jTA3Dku3ufQVtbiV3LtfqDtPOfQVUvdxjGzbv6bQv5//roAwbyOCSSKGJvNxuJU8ZfuTXwp+2bqk118UI9LjWFYLSAKNrZJJ5OTX3XfusUohi2+YcqNpyEXux96+CP2urEQfEB7qQ489QykjDMO3HagDyS5sg2jpqUMXlwpIYpDuyC3tUUCtNGYrUblGDhvvZ74pba5zYvYyyRx2zv5jYTcykDjB96guHxGqQsxVc7srgA0AerfCrwPd+K/BfiqCC2P2vTrf7RCRyHI6/jivJZBySwJf+Isa9g/ZP8AGDeHvita2l9duunapC9nKh+7lxgHFeffEXS/7F8c6zpci7Vt7yQJgckbjj9KAMGBm6Rx7mbj3x7V1vgXQ7PXvEEml2TzefJauVSUAgMBksSOgFcc+5JmC/J9DnH411PgjxCvhfTNamSFWv7y1+zwu3WNW+8QfpQBJ43GjWKWulaNPJfQWy/vpjwjyn72PbNYDSK1vx5MbkjCqOuKbpUlu1zGl/HM0LNgmM4PP6UapatYXkkBXbtOVJOcg9OlAFWUtI5ZsA9sDium+HvjnXPBWrxXmk38luqyB2SM8N9a52NWliJ2E7T94ngCiCKFlZiSxHYUAfpj8AfjJovxI8PKkLLDqcKgS2zn5iP7w9a9LeTIMMmAxPybRn+dflT8MfG2reAfGFrrOjzbWjYCZQeHTPINfpZ8LfG2h+PPDFtrOlXiTCQBZFQYaKTHIPegDWmQ7jukKYbk+vtUZDRyAQx7SmcNIePr71sPb+aCsnDYIX2Hase9t5YrgKykhQGV/T1zQBAkwLlZH3knJzz+gpZ8EjylDqeVH3QfwqOdfLclpNmDnA7irKlWTEZO7qCBwcmgCFYn3P5jbRj7qcVHsjCqRHnaOrdBSs8kRDgAOCfwIqS4dH3SNgN7c4GaAIGO2RizAgKvypzz7157+1B4Ej+Inwlv44bdG1nSU+02jk/NtHLL+I4r0JdpYBcHc2M46irFhKsEyStsEbAqw9Rn/CgD8l5EaORo3BDKSCD2NNr279sT4bnwJ8Tpr+xi26NrRa6tCowEOfmT8Ca8RoAKKKKAFpKKWgBKKKKACiil7UAJRRXuP7Jnwdm+I/i0apqiNH4f0x1kuGYECduyA/hzQB6B+x38EfOaL4jeMbPFnE2dNtJVx5z9nIPb0r65vLiSSaVicRsMBMfd74H5Uy4cKIrS1jjhsoF2RQhPlQKMY4qIF1Awqg5BwD69/WgCNVc5cxjD4YgHkVeihJbzd2VMmGUr3x0zVSNUZpB8yDdjJ6c1YuJG8sR/8sw5ORg5oAr/ALswncwhkBZsnnJJwP5U941LuFbq5QYOBjHU1AzDYwwFLfdcH36YNPI2lpCwfILbT1PYdaAJId4lUq+0gkYfoOKQtG8qeZty2FPowHWohFtJX95nzcFPTjNWbKF7piqkDjaMjON3WgC3plq1x5cZU7eWLdvat6GFVj8lgGG3knvS20KW8IVc8VMn3QTnJ9aAFrzr49/FDS/hj4LudTuZI31CRCtnblsF3xxXoNzPDbQPPPIscSAszMcACvzV/au+JE3xG+JU8cWI9O09zb2pByHweW9OtAHmPirxDrPifW59a1q+kurueQuzscleeg9qiuInktreSJxIWJVtowRj1rPYMquvljOeWHal8/MaqWbcvRh6UAa1vqktski3Ucd0AoWISDOD7GtLUtYstVkjuPs5sbpQCwQ5RgB+hrmZdxB2KSpzg44I/wAaiDttBwSRxn29KAOuntpZ7e2u5YCiTKxifqrhf5GpvCsEZW60+dvIuLhP9GwMkuO30rnLfVL5LYWccjBFP7tCcgeoA966DR/FVpaXtjdXWkrJJbzBnZTgt68fSgDBv7O5jvJILtRBck42McA+4q3caPBDYROtxaTT5DFYnzlcdD711XxG8NSXm3xdo8f2jRNSfzIliO97cj7yuByvNclPZ26WheGcSIAT8q4Of50AbHgjX7rQL19St0aK8CF4GKb129OhrO1fXNW1t3k1KeKdt3PyKuwfgKo6c0cssZnumtkjG0MMtx9OuK6DxR4V1Gy02216G3FxY3kYHmopVQfpQBhGKIWzRXLOJDIDHsXKn617r4T8d6j4G/Zy1XR7GRIJdUujAkgG1o0YfMc9QcHivKPh5HbyaiU1KYxW1rA8xDAHe4+6oNU7zWtQ1KWa3uI90NxklHwAuOh/CgDBEU8ty4h3s2QqkHnk9a1HN9/aAst00sisFdcZHQZFU7KaXT72O6iZkkjO4r14HXr1rsPHHi+11qWG18G6U2nWYhT7QxQGeWXHzuWHQE9qAJ/gRoDa78bvC+ixKqvDqCylXGMiP94cn/gNfpJ+5aWR5sSfMx2547YFfEn7CPhw6l8WL7xNdxkxaNZsysUyPNb5dufXBNfcMEEWYtzAq7nLA9W6j8OaANS1UkvMVCqwGFPbFSDPnrtB2kFmGcjNLHH+5CsoznkHofWlijIkLYwMYUelAEtFFFABSDJJ7ClPT1ooATHJw34elKc5HHHekAOT0HOeKFGMjnr3oAF+73P1qN1XB3Y+Y9PWpaZJhTvIJwDn2oAgs5GaFTIQrHJKk5wPapkcbtrOpPUADtWFcXRsy527olYKrD7qk9R71Pbm6uEV4Q4TBYg8Hd2/CgDTaQ+cEUjCsN3fgipFwBtK4/lVRo54lLRw7yeG5AJI6GnQSXDMrTr5exTvUZ5JoAskf7XGcmh2RQoZup49zUQZMDlgUboOevrUT3CrIglVhNyFUDccevHSgCx3G35R7VHdBPJZmG4Dqvr7Uh8sSFQ2W7IvY9c08qpX5iXIHXHGfpQBiajbeSmfLG1ukSLlpSe3tXwd+2tG0nj7zndRMqhDEnIUAda+/tRUlCWkcEkbgrdB6e1fF37Zfh2Q3Q1KFIYLKEDzHAHXsD6k0AfKR4VcKVI6nPBq1FuSQNLCJIxh2jB+XHvSR2/nEneWTPQdWPsK3NB0OHVItThgWUzW1sbjbuCgBeoOevHpQA631ixa/t20nR7exuEdWSUyEhSD1z2rV8YXN/44+IcFv+4udSvmitl2fLGZDhdxNcdmLyd+D5j9I1GAPQk1Ytri40q6hvYLhVuAoZGjPKsehz2xQB67+0L4V8I/D3+wPCuh7NS1S3hE2q3GQUaQ/wAIx/KvL/skOsX0ccdwS8ilnYptRD2UewGKpT3eozQSPIJJpJZN7zH5ix+tQm6mQNDMw/ebd3OAPyoAidVtZ/3rCR42xsHTg123xA8P3N9d6VqelwPJFf2SPtVeI2HBBPQdKy20ZdUuoYLTUNOzMOv3An1JrtfiB4xkfw9YeC/Dt1a2Vlp1ssd0Ys7riTud3pQB55q1nBp4ht1mt2kRf3v7zd83pgVRuUmk2RsNq8sAi8YpJvKj3I0BEy8Enofeug8B6ZZX39p3mq3wtrOytHcSHJ3SH7qADqTQBzMYdWwoC9T8oySK9u/ZF+KEngTx5Dpl9MRpepyCORSeI27MfSvJ7C80q0sLmKKzuXu2G1LhmA2HvWOZtsnnKPLlVwykHPI70AfsF5qzLFdROGhKBlYcgj1FLcwxXURVucggY9x1rxr9kL4gr48+GcFvfSb9R07EMqt1KgYBr2hMpHh2XKngL0oA5+6s2jRyINrKgG5+h/Cq5Yq0f70FiDhUGOM9K6eeGOTMjKWzxgnrWG8PlqioEjjyQpJyfvUAUnBcq0cfXIJJzg0LtiJ3YA5Ug881Ezqnm5YyHJPU4PPpU4ZTI37sltx43ccigBXjJRXRsL0GRgCo42h83aGVsEEsf6U5AmIy3BOc4GQCfr9KVVlNypIKjkY6ZAoA4r47eArL4l/Cu/0PywdUs1NxYSHqJAOn4jIxX5p31rPY3s1ndRtFPBIY5EYYKsDgiv1jtJvs94rq+/A7tnn+tfGX7dfwxXQfE0PjzR7UppurHF2FHyxz/TsD/OgD5iooooAKKKKAFOMDH40lFFABS0lWNOs7nUL+Cxs4XmuJ3EcaIMliT6UAdX8Hvh9rHxI8aWmgaVAzIzhrmbHywxZ+ZifpX6R+E9B0nwX4ZsfCuhW6RWVooUuOGkfuxPeuR/Z3+GVp8Kvh7HAzJ/b+oKsl7OAMrnonPYV3ciSINu3zMP8ANt6igBtwN5D4yCx3gjGOOxpiL85jbPI4Oc4p6F5F8sc9coeKkf5chlBfHG0cE+lADRKq/Ir7lbCknj5qeTnZJtAJYgkDHA9qglkXKqwI5wTjgEe1PyixrJ5+UUOCOnORigA2klImxmXLYPt6VGqjO1HZhkZXr05/nTVWRJEm8wZQ/e65B6jFSySYJUbXVQM5GCTnHFAEzDzzM7KAruGAz8yHpW7pduqRKyxbWPZuCB0rO0qCOedPk27i2cjkqMYreC5lb5iCSO+Rx2xQBMvfkHmlpibuPlHPJI9aWWRY42dyAACfyoA+f/21viOvhHwF/YVjNjVNVUqoU8pH/E1fn1C3lSiRpNzP8wJGc56161+1D46Hjj4t3V1C7zWloTbW6AdMcHg+pry/U9PuobYNsKwJhMsPuk8mgCjJInlIPKKyFi7kng+2KrqBITlto5Iz0zWiq239kNN5TGffszuypGOtU7W3mmnMcKEvjODQBPYR27KftkkmwqWVY+ua6/SdP8EwaGupajqV/wCRK5ia1jQeZuH8XsK5W60u8sUiuLiNfKmG9SjAjA/lVea5LMVVcAtuAYZNAHeG7+E8MUXlaZrtyVPzu8gUn0rT0PVPhT9j1Jm8JarPcwxBraVrgY99wxXCvZw6po6zWMBF5CuLiNW5b0YCo7i3azKsN6o8OW3cc+lAHYaB8RpNDMsel6PZf2dOdskTAlgPQ1b0bR9J8YajIliU0+bkzx7v9WueWHrXGWX2WSEIymFyoAdvusc9KjvZJrS+k2me3l4VXHG4fwnjtQBc8eeGjoOvS2VqrvBkeVcBsrKMZ49K95/Y08dWdrql14D8V28V7p2oofsjToGCk9V56cV5LpPiG4vtOGk3Vva3EcqL5kJUMSRkBg3VT7ZrS8C+CvFS+JbLUrWwvYbe1uk3vtIA+YY4PagDu/2h/g5J8Mmmn0iaa60jVJGeBghLQHrsYjtzwa8BvFVZI2YlTKhDY/hJ7fjX6uKNN13wzFa38VvMZYdpilAbD7cdK+LP2wvhHofhO70zxFoLwQW86i3u7Qs3+u/vrnoD6UAfNkZjTyppo2mRDyu/BA9DWvqV1DdadAsGn21hDHndJATvkY9NxqtGtvZaoPt8ZmhQ4ZFAG5Mc4PqOK9y/Z++GNv8AEm8tpLaWS38J6bKJb97iIB5pgcrGGxzxjNAHvn7HXhKbw18GYrrUAYL7V5GnkDjB8puEP5HNe12MKFvLVjlQAV75HcVHpsMcdt5cECwwxxiNYwNqlB0x2GKtJI4YzJFkj7rFtwAx0470Aa3CnsB6571Hbtukl/d7QGxnPWiNlktRKvz7lDcjGaei4Ytk5YDIzxQA+gZ70UjdOuKAFoo9e9ID0zwcdKAAdTSOpPKnDevtSjOTkY9KWgAoPTjk0UUAUv7Nhe486fMpDFlU/dH4etXRwMDgUUUAFB5GKKKAK1zFstiFLKgGW2/eIqvb7GTzUBhU85/iI960awre8mXVJkuHY4PKquVQdsUAaVrGy/eUDJPAPT6nvT41bhfuoB26Go1djKFbKryRGOSR6k1NmTbhmVSfu/8A16AIL5IUQHYC4bcB7+pr4S/biuriXxHaW8JkS2Bd38xsBmz6V923fltGwZH4bBPTHvz2r4n/AG7tJuJPEGm6mq+bahGjZ2JyrfTvQB8tQPHxlmjP8RHLf/WFPt7gI77VkG8bQd+MD39R7UunQNeXSWVvgPK+3JHJ/wAKSWFoWbzYw3l7kyDgKR3460AT3tteWtw0N5BLHckBiCuMr2ODUDBijI7IFQ5Cdsmtnxb4jvNch0z+0mZri0thA0+fmmQfdz9Kuaf4Su7n4dXnjSYrDa21ytrAGX/XufQd8UAZFjYCcQLdXZtYWboATlfUCodbs47a/laziZoONjNzj3P1pj3EkZTruUepOPbFTxJqE9lIDJKIY+SinjNAGdFNMqsvmCIZyQByfpU9raz3ZkaGNp2VdxA6geppsKzR7lUopP3yyg7fx7U6xvLzTrvzbWSSGQf3Bgkd+tAEUcd1cXMVrDHLPLI4RIwuS7dAMV7B8XvDtj8O/hxoPhW5kB8S6igvNRTj9wp+6tY3wz1jT/DusReL7ywa6uw/+jiQZCuP4gB3qx45k0Pxt4vutZ1XxRNa6pdMGkFzDlF9FBoA8r/e/dCltoyRjjHrUkccXynb5rt0ycLXda74L1yy037Vp8dpqducxvNayB3YZ/u9q5OewuraFDdW7QqmfllGCKAPYv2QPiBJ4J+KMVjeXSx6bqIEUy5+UN0B+tfoozK8eVIAZdwPrX4+pOVuoJrPfHLGwZTk5DA8V+oP7Pvi/wD4Tf4R6Rqry+Zc/ZxBcEdfMUYOaAPQI5C8m4KduByeO9Z2qwqlyGOBG+Mk9Ac1dtpD5CCRlGFAw3tT7qETQsvyswOQO3tQByt0BsLNuIDFW2LjdUIDL8wBGwYOWzjitS9iyzxuMhlO7sQeOg9KpyP5aScoWZuDt6ADtmgB+xnjDqoTa4x3JGO1LJ5exd8jljuYL2z71V87bKwCSHgEMxPJ/CpxI24oygbcAIOeT1oAgRlzut4Q3OQ3TBqn4x8M2PjvwZqnhDV8NDewHypSMmOTsw9wa1mtwztyCBjHPAqGCORZPNBdSFOAo460Aflr458N6l4R8V6h4d1WForqymaNgR1APBHsaxK+3v26/hiuteG4PiPpNsft1koi1FVXl4+gc/Tj8K+IaACiiigBaSiigAr6/wD2H/hOsNu3xO8QWxKrlNMidep7yc/pXyt4M06HV/GGi6TcEiG9v4LeQjrteRVP6Gv1LW0tdH0y10XStsVlp8CwRxDjpxkUALNI0/mNI5cnGRSwj94BFuL7uB0qNiSW3LlxjaRwCMVOoxJs+YuTkdiKAFt1d3ZZCwAc4zjg55qIzKCpDKv3s5BXBpxJZlxkryVJ+vPNPUZzvC45UEcgj0IoAizuysmHDsVxuznjrSFEIeL5UKnIGMip9kGwNIgX5tqyI3AOKryI2CUZlz0YDigAij8yWME8ykgAjIOO/sKuS2s1uFaRUkfC4ZW+7k8mm6dMIn3xwh3U7QvJ6/WrNu0l5fM7AqHi27cDGM8ge9AGjpUSRwhfnbEvU9z/AIVpcE5PFMiUKdq9sdR2pJHZQ2UyApJ96AHwtuB+UrgkYrg/jv42tfBPw71PVJJYlnETJCjnG9iOAK7e0LC0TzM5x3NfGH7fPjRLzVrDwbb7GjtlM1w56hz0GemKAPlq4nmN61+eDM4kdl55PJqb+ydSmhjuGguTDO5bzsHYw7VPaX40yPEdqrytgq8g3jA6kCk1TXtV1SdzLqDeQF2iGMFEVfZRxmgBdF0mG4up9NvMRymPNu6c7nHY/WskR3kFzNYyRyLIzFSpUgg+tLbrLDdx3CzSMFO5ZUJ3DHpXuPgTxp8MPGNqND8eaG1jqIhKWuqwuVJkx1fH4UAeIWtr9sklAuljigjLETMQGx2FZszAyEj1rrfHHg688P6ylvazC+trhx9lmTkOCeB9azvFelahoury6XqUCQXkKr5qMACCRmgCv4a1ibRdVgvY2Dx5xLGR1U9R+VfS3xY8Aw+NPhX4e+I3w50eymisrZk1S1tx87kYO4j1HevmKzjdUeTaQcDaWAx+FfT37E3xNtfD+rz+FdQCx6Tf/NJJKcRwy4688YNAHh8GnLqenG4s8orZM0BPKsOw9KXWZdPn8M2UUlmyapbSbLmbflpIs/LgdiK+vfjR+z3ZazO/jX4ZzW9veS5kns15guQe6gdDXgV54cs2VdB8S6LLpusSSiMXMpMe3I6fnQB5b4Uv4tJ12y1VbdbtLeXcUkXnr/EO/FfqV4LOl6v4N02+t7a2Nve2kcuEQbTuUGvy1+IHhvVvB/iF9N1SPZLH90H/AJaIejZHUGvqH9jf47W9hZWvw/8AFc3lRqdun3T9weiH+lAHu3i+GXTPH1hY2YFvDdQtJA4Y58xOq49wap/tDeGIPiD8GL+CONfttuq3CkJlkZOWGO9Uf2jtYltfCmj+NNFjk+16dqKLu6Hy24YY9DxXqXhXyJtKhdMlLi3WXaRnhhk89+tAH5d6X4P1XXvE1loOmxNNe3MqxINuUBJ+ZvUY6mv0c+Gng7T/AAH4F07wvpQiItVHnuOfNnPLNnvz09q5T4efDXS/DHxJ17XpbGKNY5c2E6ZHlh87hj+ter6UmONsQbeTuVchh6+xoAmjs0ZDJMX+YbSpbirqwxhFXbwMYpxXcCGCkdgRSIAN21uc5PNAEewiEquQACAAacjMG2sOAOvf2pithnySWK7s9hjirA6CgAopKUkAc8UAJ+FLSHgcc0uaACikHpQ3KkY6j1oAB8oA5bmloHAooAKKKKACiiigArmJZzLrdxCIzJtfb5edpxx82fSukuJVhgeaTO1FLHA7Cua0NLhb5laOA+bmVpGyT7Z544oA6EKrSFvKIbG0k9xTmKKeTyeDxSRNGx3Bs5yKfwG6gt1GaAIZgcFtjHPcHoK+Xf209DNx4ftdQtTHMoZvMcksc9sDHFfT9991S3zE8YANebfFHRbbVPDWoRyR28kflHfDkj/9VAH5nH5WKZKuHPyhSOlbfhuC1vYdQW8WNIoLRnWR8jLfwgDuScVreMdCl0nWZ57KGR9PBKySj5vKB7H0rlLCS8Mzpaq4BGWG3PA75NADLWKTaoe3JHG7J25H1Nes+NfFmieN/hPpuk6bo9t4e/4Rh1UQRTlvtYYYMmMAbtxya8qe3Zl85necIfmBbK5rf8IabqHijxBaeH9Jhj+03jrHHGuMM2epOOPrQBT8LaHq3iDxLbaDpVrJNf3LBFwvCL3b8q+rLj4O/DD4feCE1n4h+IpXgeHbFbxnY0s3cADJbmvQPg/8LPD3wT8GX3ifxddW0mo+UZLq6kIxEoHCKf8ACvjT44/ES/8AiT48uNa5i062OyxtmbhYweuOmT1oA5u7Fq2r3d/YmRrNbguE2cqM8ZqjreoXut6o+pXUvmyNhM7cDAGAAB7Cn2l9d6XePLDIdzn95DJHncp9c9aZDqLJdm5hki8/dlT5YAX8OlAHVzane2fw0tdFWwt4oLm9a5MkqbpUIBAx3AOa44zHz/mUuQwwcZIrXiv7ySO7+03aO88WMt1GDkY9OlUbOIPMrNt2ZBYluo/CgC7rs95Y6qGhmuIQUV4283b8pHIwKdY3c0+mSRXQilim5IcZcEfxAmi6vYdStpflBlQ/uSR91Rxgk1lLPPHiMojHBBOcj8KALl7DbtCjWNwuzG5om4cH6ivq3/gnd4sVf7b8HT3C54urdC3PowH5ivj1Y3aY7XEWcsdtesfsj6xb+HfjtolzcTMIrktAxxgZYcZ/GgD9I32R3g3OAMY5Hr6VcU5JAzx3rPv9jXELBVcgjOeePWtFTn2oAxdWgVbk3EZYhl+bb0/E1k3SR/L5eDgFsH+LmuquY0aBo2BIx0Fc/clRMdsUiIM4GOmDzQBmJvbG0AnpxUjcMzbAob5gSetWrFFa7EMmOcsFB6Ut5aSWh86aRVIbIVVzxQBWt5drBFOYzyTjocGprjJXczNjaGbb/KqpLEj99I3XjAAx+VWEVjA6spxkDA5J70ANe1s7y2n0vUYRNYXsDRTRvzkNxX5v/tEfDm5+GnxKvdEaM/YJT9osJOoaFjx+RyPwr9HN0skjDbhQOPevOv2m/huvxO+GM32a3j/4SHSFM9oVHzSKBymffFAH5xUVJcQyW87wTIySRsVdWGCCOoqOgAopRSUAb/w3yPiH4bK5z/atrjH/AF1Wv1IKx7n2mYAsWAPJVh1/Cvy3+G//ACUPw31/5Ctr0/66rX6jfvlleRWcgkjqKAE3YWRQwUkHKOo64zkUb2VCMAZA/A0Kfn+7uUnptyVNLCy+SAY9y9/VeaAEUlLhGXZt5woJ4PrSs6QyBW8xWxl13Zwc9R6daZI6Fm24VyGJUrnp0pXaRBNGQu9pBkFcnbjP5cUATb1WRFVyybzuGc4PrTHlj2gdH+6AV4JzxzUPncJNJDhypb5DwRnGMU8yZgZQxIUAkkc4BoAmtET+KTyzjlumDnoPWtTQFViW4+VmwoHA5x/KsiMpIYyiEncSoY9u4xXQ6fEtvpkOFIJQKdvXJ70AXlzu3cZxzUVwWZHDY2dCVOT0qWJdo27mOOMnvVaRv3nlKxDgk8HHWgCHVLyKw025u5JCI4ot5BHAAr8xPi/rF14o+ImvX/2o3EX2krGJeQBntX6A/tIeIk8M/CHWr9rxYJWUQxkjqzcYP61+akm4N5rXiys26XCJnLZNAGvbQ6KdDmhbUGe8M6iD91hU45FM8HaFqGqa6trb/aLhE8x3CbQNqjJ6kUlj9ijWK61izuEtDt3Twdc9+PWtLVLKxtBcX3g7xb5lu6FnjmHlyrnqDQBwty5aV3XbGm4lcDBHPtU1srXFxbxpgswwQ3I+tSWawLPGuoQO8RBGY3Az70ttE8E1w9tH5kQ4Ri2GAPSgDc8NeKLzR544p5lvIYpPlQqSYyDwVz2r2X4nfDy08XPZ+K4detzquo2aS3EMU6SbH6AEA5FeEva6lFb7mtgi7TkDBYn1/OotLfVIYjc2NzJFImfM2udxx7UAdR4g8J65oWhzw3li0siTBlfbvGwe/auTaSazMkcLzwAjLCJ+PxrvfDXxU8RWLrDqlpDfaYxXz1K5fb6gmvb/AAf4a+BvxY0eK+n1ZNF1x22m18xYmbB64xzQB5P8Kfjn4z+GWoW0EGpz6npGFNxYXHzBFPaMnoa+vPCXxA+Dvxy037HdR2qagyhTa3qiOdCf7h7n6E18/wDxb/Zb8WwXMms+E5U1e18sFYY8F2AGMDHFfP8Armha94VmF3qEOoaRqUMxVY3iZGQg9moA+4/2lP2dLfxxoVrqXhqZo9e023EEayt8lxGvRT6N718V6v4Z8SeDteFjr+lXWk3UbBgXVtrlf7pAwfzr6A/Z8/as1LT5YNA+IBa9s+Ej1D/lpHwMBvUe9fVukat4B+JmmM9v/ZmtQ4Kncquy+oHcUAfMPgLxFdeJfhk0Oos16S/lMZWyEK9MYzg19NfCDUILrw1b2sMkjfZYljIY5ArkLv4EaNpUt3d+EJGs3uZhKbSVswKfYdRVP4Zw694R+K8+la9aqtvqdp+5uEf5C6sTgL9MUAev66sa20j4CMQGZ8Z4B7+tQeHLprqadiUIGMbVIz7+lS+KrSO70eVXkaMr8ysvY/1rJ+HwuliulnlEse4bGAxj2xQB1dQPC4tmjikw5/iIzU9FACBVCbcDGMYoJCrkkAD1pagv7WO9s5LWUsEkGCVODQA9n5BBBUjj3NRPumJ2ll4wr4yPyqor/YcxSybYYIxhm6lR0pVn3wrIblEGcHaPvegoAVmuvPZVuFwmONoyOO57U6O4ndBJtUkuAqtx9cHvSbWYMzqyxphtpXBYj371OcK6g5fbztxk9aAFiE64UlS+Rk4wMUy23efKreYP9588eo9KW5l8tvn3tG2fuLkL9TS28BEgZiDjJOOMk0AWUyFAbk0tFFABRRRQAUUUE4HNAFLV5/Ktiiqzs/GFxx9fasHR4la8DLD5jsRu3PwMZ5+laupI8pYclR8x2Jz7UzT4YonkYs7M4wqqvPHXH50Aagy+cZQ8gjj86V+BhcEnjBpsIZUO2IKTzgt1ok+X5mG0Hqc0AVLyWKO3/eh/7pSNSc/Sua1NfMgMBh/cbPusduD7nvWvqAjkkEIeWKPOMcjcfY1geOLpND8LXFxegfYwnykn5wfTdQB8MfHp4bHxpqenWepQ/ZM4uUiPLN1AI74rz9JI7fSxJdXS+ZIMLFG4LEehxXfeJ9Ct/E3jzV7uytX827YvFHO2Snyjk49cVlfDL4HeMvGPihbI2clhp6Nm5vJV2ptB6IT1PpQBY+FPgPVfiTBqOjaHp7fbbaNZIzP8i5J5JPtX2H8HPhP4N+BvhOXX/EV9aSaoqeZd6lMMCPjlI884/U06XWfhj+zv4HitWKi9Mf8Aqwwe5uX9zXxt8bfjF4k+LGsH7fdNZaSrH7JpsLcexf1NAHR/tVfHST4n6tHouih4PDdnJuQuCDcv03kenoK8ImYqgjbaMEkHGCB9Ks3MbI4V8Iw+7gZOfSrCTXN/bMpTekeN8gjG4H0oAqSJPdbLi4ZnL8FuCwA9vSlaNkDGNY2C4HmAgAf/AF6mjeO3i3K3y7irITkkeh9KveFNJvtf1VNN0rTLucznASPkAevSgCrrsCxtbtGZSZoUZi2cDI9al8IaXqOra5b6ZpVjJd3Vy/lJAjDLk/XpX0zbfsza34sv7O51bUrfw3pUVpHCySYM0pUckjIA+td5osXwV+Feh3Oh+E/FGj/8JMfkN/ckSyxueM57UAfM3xd8E2/w5httFvbqG78QXEImnt4XBFopH3WP96vOheSbAoWM7RgHHUelevfEL4N+O7jxDc6xd6ppurPdyeYLvz+JQehz9O1cXq3gi40JymtX9osmOI7c73x60AcmWk3lmijQE/KoUjNW9JlbTNXsdSMsURtblJAck9CD0H0p9zdx2yPHaae+RkLPJktjPpWbOzMrfuSvOQWOOcelAH6xeDdQi1zw9ouqQsHWa0SXcBgHKjP610eOa8l/ZV1JdY+Dfh27T/lna+W27lsgkf0r1o5wcde1AEUrFSGGOWAPHQVhaijpclC5KljgEcc1vsGYDgZBqlq9u0iRSB8bGGeOtAGESyltmcsBjavQ0txPcTxybjvP3drLnpyamuI8sZFZhHvG5Rxg+tVXj2xuQ3Gc8HqP8aAFdHc/cHzAIDgD3/pS/N5LLviBODy3AIqKQ5DMqysAAck4A9KYm6QH5V27hwWHGKAG7U2/6xWLemenrUtvMYruNo8tyNwxgMPQ01nUHjywSRwnTb9aQbdzNk/KeD/SgD4l/bY+F48JeNf+Es0e3K6LrTFztX5YpurL+PJr53r9RPih4Qs/iJ8NdX8J3A33DRGWzYr9yVeVx+NfmNrGn3Wk6rdabexNFc20rRSIwwQQcUAVR1pKUdaSgDe+HX/JQPDvf/iaW3/o1a/UZzvkZo08wj+EAHBHbivy6+HIz8QvDg/6itt/6NWv1EdfMcGRpAu4qWUbWB9/WgB+0OVKx4JOckEbST3qNx+75bDAnewPUZpyq0gBaaRowcMcc/WlSG4QtiTaMlfMUcMp7kUAPB5P7rexHO1j8oPSkdQzPGgUY2uGYnIx1zUSKWCMJCQBklTyxHGP0pXd2cSYcqQVcEcg0AOCqgM0cg8kbiyFeMZzxUJUsvlyqqkoScseM0IpkyflzyDxz0qzFG8kskbMwM2EB29SDzzQA22jmJRdw+WLbjbyT6ZrqoceUoymAByPpXP28AS52SSYkWUkHGQFwOtdFGEYL5arsB4oAlHIyDmqGUe7jBYFQCx3dQc1ZwfLZlUgnqAaaFVpjhcfJyGHSgD5z/b41Jh8MtP0eP795ep3wCAD+dfFGtaHqOkzCHULdgGVGjfp8ue1fUv/AAUQ1i4tdR8K6fBOgUpNIY9vfK4NfNN5r2qeJkh0rWp4UNvEEWUrhhg5GfagCtoGpSQR3CzCG5g8rDRS8qXPfnv9Kw7xm3SP8kfmnCiMYx7E0ksM9vLJbfKxWThgeo9qilE5mDCMb1546UAS+XbpbLJPI78EIsY/U0yG6Cp8kamQjHmH1+hp0cczAdMI3QNgc84pWXyygLfLuJAJ4GfegDuPBPiLSLiVNG8QWMTxOFjE4bDLzzzXql/+zne6xpw8VfDbWrDVIQvmGxc4lHHQHvnnrXzvaeXDcSHczE52mMZz9a67wV4+8WeBdSgv/DWuzWzZwYmOY3QfwlaAIPFHhu68M302naxp0thcXCrKInDK8eOoHrzmszV9NtotQhbTZRBEkAfDsQxPf8a+rtI8c+B/2gPDyaX4z06003xRAQIZYzgvz/Cf6Vxnin9mbxnNeSrptuktjGjSxys3LgdvqR2oA5/4XfHHx34HtrVLGdtV0qJMSWt3Iflz2BPIr6Q8IfEb4X/Hzw/P4e8UaZbWd6FG61u5EDliOWibr/WvkjRdO1fw9ZawniLw/era8JCs0BBZxxx6gVymoedBO89o8kbKwkVkQqV56qRzQB698XP2b7zw/rM9x4dMV5pKNvCiYtJt9DXJ+E7fUfDOuNceGtaubW4iP7wWxZCvPI54Jr0b4P8Axtu5ILPTPEkgvrcHyRI67dv+/wCtfQ/w6m+HHirUR/ZUOjNcq3McBBdiBkkjFAHoPw3vNQ1DwRpd7qcwmupYAzyYxv8AfFbN1bwXRVZF/eBSUkA5XPoe1TxxxxRLHGioijAVRgAVBcEFvlZlAHzENjAoAlljLW7R5BJXALDPNedw3N9oXjOSUW4a1mwt0UTaCcYDDP8ASvRFk6buM9Pes7W9Nt76Mz7EeQLtBLcYBoA1EYMoZTkEZBpa5SHU5tGbyp45ZFndRDGXyFGOQvHNdFp19b39uJrd8g9jwR+FAFmiiigDy744+LLzw9q3haw01Q9zqV3IjqJAv7tV3HJ9Ks+H9a1W8toppgrS5LhUlLYGcbSPXmujv/Bum6pr0etas0l3cRDEKNjy4x6AYz9ea3bOxs7OIRW1tFEg6BVoAq2kN28WJEEPy4BZ9zD3qylp+72SSOfunIO0kj6VZooAYkaJ91QPXA60+iigAooooAKKKKACq12JGONpMYx8oAO8+ntVgEMOORTCyruRTtIXOSMgUAQpBsfeAVPJwGOPxqQfKQgU8jIIGMUkzdOoVhgsD096TAO1W+9xgk5zQBKCduD1JOOKrXt0sKOMkkAdBSyzqpHACgHexPC4/nXN6hPJMdiNtAbOAco7eooAklmaO+Lq3BG7LbiUGeQM8Zrw79qLxnFZaSfDz3sUs5UOIpQSzZPGK9d1XVItLiWS4vLa3TY8hZ1O47eoOTxXh3w88Ir8Wvixc+MLnT1Hh3Trv93JI58ydx0ABGCtAHRfsyfC68h83xv4itYbe4uYgthEV3bEx98g9/SqX7SXxWf4av5dkY7zV5ECWwLjy0H97YOK9s+KfjC18C+D59RWzmvLnYY7Ozt0y0r44AA6Cvlrwl8K/iD8RNd/4Sjx74fW2tZmfbHcHEgjYHGB7UAfLut6rrHivXJtY1zUnuLy4Yszyvkj2APQVnNbpHcxLHJ5hk5yozg+lfQnij4Kad4XvHj+0Lczux2oyYG0ngA149rVxo+n6nPYpauzwSlJFQ7cEehoAwZLeWVC0kSq7EjcO59K1YfDlxN4ZbXJL+whjilEL2/3ZT7gfxVq+JNd0m+0bSk0e1CXhVlvWmwFB7Af41F4M/4murtaalf29tBFaTtFxwHUEjH40AW/BOraDY6Nf6ZrUdo8Fyo2/wCjkzKQeobHFe6fCf4heALPR30PTrz+yNSFuxsJ5IMo8o6BiR+tfLMbtlgyucv9/PU+/tWlIsdoq3AnjXI+TDEktn+lAHTeOPHfjjXtRuY9Z8R3kwSVleGKbZGcHHAB5rkDDFbzGSYeVhdzbwSzH2zWvrrxSXVpdwwkRXEQZpwMgsPvGtDWtJ1CbwPpPiSW6ikhe4ktRIoBbAxjcPxoA6PwP45l1Pw5c+CfFN1eNBdlRpt6ZCGtXzwM/wB2uC1ODUtN1yXTNUvpfMhk++7blcdiD6VWuIYzIC9wjuvzEISAv1rrdNa38W6ZINVuAmo6fFm1lRQfOQfwkdyKAOWu71Zp28onjG3+L8alWC4u7JdT+xnKsVMmCBn1p2n31hBqyfbmklsS2HURhCw7j2rQ8UQXE0rHTbqE6GuGjiilx5QPZu+aAPtT9g2/8/4StZbixt52zknjJ9DX0RXy3/wT0Z/+EL1qMvvQXQKkHPavqSgBO45NMuuLd24yBkZ9acM5P1pXUOjK3QjFAHN3qnLM7hgXG4Lxg4ql+6i/iyCpLBfm2knrWlqVrgzqibx8p9gR61SbKo/yxxhl+UngEEelAER2uf3ab16Fn6UpClxlkPHzKPlxj1pp2I6K1xHguQwGegHUU3dDHHv3gAHLErQA1mKg4OFDDCqO1SecpiEbhsk9AMZHrTJEJwPtEg/vFRj8Kakah8tMQBngckCgCe1mjjuRMoPyNlieTj0r4u/bz+H/APYnj2Hxpp8BGn64u6ZgOBOOv5jH5V9kq0f3lLsT93AwB7muT+P/AIOHj74K6xo6WvmXtmn2qyOf+Wi//WzQB+Zo60lPdGjkaORSrKSGB7GmUAb3w6/5KB4d/wCwrbf+jVr9SCZmYj7Scseu4civy3+HX/JQfDn/AGFbb/0atfqCwcsylkkQnhkGcGgCULcbd25djE5KnkH3qW2S4dwApJCKVKt25zxVmzjlELvOpn3AJmNOV96tZNvGVNtlf7y/eI+nagDMnDQOGMpBDdQ2M8+lQiQfPM0qjjcWyeOa0dSicsJYxiJ8lTs6ZHQn61mD5GdPLVSPvg/dIyOooAlXaxK7wN/IIwRSmQxlJE4RCdoHHI68VNapGjBZiIo+MbSMbc9aTU2BuXMZVh5bEYHB5HNAF6C4jklS53CNt4DMnRgexrZ52Fhk85ABrldPuCwKkq2Nu5W4Bz0rqo3UbRt2lh09/SgBF3KGYfMWOQpPWmnIkfEZLY4J70rSFAd2EA79qjjIkRon3GQZOCefwNAHxJ/wUKEj/EXQI/LZo1sZGwO/Iz/Svmi2nmiu/OHlg4AUldynjoa+6/2x/h7qHiy98M3+m27XL27SRSjdjCnB649q8K1f4Da6LAXYhhjjklyWOcoT2x3xQB4RcQs1wqzSK/7zB45HPb2rU07R4bu9hh+0CMSFm2BeSR0xXV638PtT0ZmkhvYLsxZeYqvzj0A9axdH1BbZo1nsy4DEDGFw3oaAMNYXUCOTzVySCrx/MGBxg1oXMlvd2VvbQwRCe3k2nhVLqf8AZ7kV7f4E1D4MapamXx1p9/cXiqGRbYggY6knjJrs7jTP2a7i+trpI7i0mXaYokGWJPTI7k0AeO/Cf4f+G9d8UHRNQ8QppOoywFrWTzAUlYr09jVb4k/DfVfCPiz/AIR+fR72VpIhtuVG5JGPde2K+oJvhx8IdSvF8RWdnLYNGoYZTBTHcYPBq/4z+L3wwTRbbSb1ZtXuIUC7oI8tGynGNxxzQB8f+F/hj49N9G+k2F+knmj57dCWQ9jx0r70+Alp420jwgLLx5eR3N1HgRy4Ibbj+KvOPCvxm8P2n2qbS/D8u+DvLdIm9fXHrWV49/aEvLyP7Lp01ro/QSqJPNlORwQRxQB9MX1rpGphI723s7sKcosqK+CfTNZs/gfwbOjrJ4Y0hg4IJ+yJnn3xXxXc/GzXrCSUXd9d4K7hJPEVYj/ZHce9dXqnxy8XaT4U0zxBp+s2txakBpLbyj5knPAznrigD6D1D4IfDW6Mzr4btoJZcZeMYwfXHSsnwZ8CPDvg3xXD4h8O3lxbTKxLxFRsZT1FeAw/tb+I7XUvJbQ4pxIAVYzluO4Chev419R/BfxfqnjfwkNd1LS5NOEsh8iORcFk7NQB3AqNl+YnaMd896kpEZXXKnIzigCEbPN4wzDBIPUfSlVUVNqqAuc4x0pQAGI+8T3PXFLj5uOAB1z1oApXOnxzsXkUs397qcH+EelEFvHZO0kcUabscE849quxnkEnGeNue9DBsZPzMBx2BoAerKwypBHtS1W87YSh5IXcSBx74qaORH6HnGcd6AH0UUUAFFFFABRRQSAMkgD1NABTJpViXLEZPQZ5JqKW8gR9hkTd2BOM8dvWsuO+nuI7fzoYXaV2KlTnYM4FAGgL+N/OCK48pwhYrxnvU0TqWCKd3Gd2az7K2MBEcUaiNULuC5wzE9Tx7Veh3FxI2EB6KDnIoAe3zMVWXa3HTFPkHyNhirY+8Bk0xgQDtIDdiRkmkmywQeYFI+Y5HXFAEDmZC26SPBwVGOT+FMEhhdiTGwHzKAfmC9xUqP5zGOIqyYwXDfMv6VNHAqkM2HYDAYjnFAGPdi+mB8wrsbJXMecc9D+FY97AbUK08aMsYJYNu2p78V2cjKkbO+AoGT9K4LxQt54l8QPoWm3BtYrdQbubblsHoB9aAPPrjR9W+KPxBl0+TdbeEbSx8i6kjf5p5CfuYPP1Ne4+H9I0/QdHttJ0u3W3tLZAkca9gKTQNIs9FsFtLOMKBy7Y5c+prxP9o/45nwVnQvDsMk+rsSsjFMLEPXJ70Aev+Ktd8M+G7VtW8Q6hZ2UcYJWS4cDp1257/Svmn4p/tX280N3Z/D/TUu1iBVry7+UN2zGvf8a+ZvGXia88X6m0viO+vZxknIbcN564GawNYuI5Le2jtYreO0QbAoUgkjqSfU0AdPP4+8Xatrx1bXNWnf7NGZkWMBVL9lA6Ec1wV9K+o3VxqE0TBpHMkzg5ySc/hUs0Zjlj2xqsjZP+u4Fb/wAN9F0vUPEcEOueJ7TRNNdgLiV1Lhl78CgDBW3+x6ZDqDoGaYkRxyJ2/ve4qvA/kq0i7GkY4G0AACt/4i3FtF4vvbPRbxLzS7VjHZTom1Wi9cc1h6VYSX2ow2+6FY5XCmXOET1Y0AWNQsxHKSpMYMa+YGADHPYela2peKzrPh7RdFk0+xsItFjkWO4hiHmTljnMnrTfEh06S/uTaQz3cMKhPOlO1DgYyPWs+wLQwuYohMWTgGPORQBJHK0lilu2oxRpbM23CnDBuvSn395Mujpp0N7DLaI+8IpK/N9KralO2o3kcpgWGUIEWO3j2gY4596t+HptP0nVra51DS/t9sj7pbaRj+89iQOKAKEayTK5ijV1AyWIwp9qW2kmtpFvIWjjulb5DGANv4VsX93pGqG68nSY9J+czQpHJuABPCVQvVt2SNIk5C5AOCQe9AFq/vrfUOkcMd0B88iwgrIfXPas6O2u7WRg8IXIywPBYe2aSIuMlCE3c4YgZ9QKlnnkmSONmfeo25BycelAH2b/AME91ZPC2ujOENwpCk/MOK+pq+U/+CeMckfhrxBuRwpuF2Fu4r6soAO9JnmgAbye+KD7CgDNv4lW5VnB2SKdwUYye2TWbdtbOhXy1hkjQBdwzya1tZWRrMYQOQ2SCcDFc8ruJVUsZFXn93wOefxoAjGY2IbHynHzHj3pUkCsSiIQ3HHNJIEZ1/dFeCSS3NCyONreY2B/DgcUAFw68dT/ABHc2cHHpUZ+8XAQnaOSAAPWpW+SRkkJA3AA49vWm5HCsCxIPHSgBkhkLJIWiwFwoJ4HNWdJKRXMatMJBLlWQJ8u09eahUqRtYlSTwQc8flUeyFmB8sq3AHznj8hQB+eX7UXg7/hCvjPrenxJttbiU3Vv6bX+bA+hOK8tr7E/wCCiuix+X4V8RJAfMZHtZJR0OBuwfevjugDf+HOT8QfDgHX+1bbH/f1a/UaGJt5WRZUwTkgAE/41+YHwnTzPij4VjwDu1m0GD/12Wv1Hgjkf5Z4iTv++F4xQBrWrNDAplkCAN8qYwSKkmubZwVaQBypPI6VOLSFmVzGjYwQSORxWfcs39pr5RcrsJbagxigARVls5UmV8Bc8fdcEdqypI0IY8yZwvI+8KfIzrdCS3VDCc8JlWHY8VCIsgrHIJT5hJ3fLkdutAEROLqKJY3ROysoIKjtTuDDDlfL27lwvJ56U3BgkMDB1RYy23JILZz1pfLgL79u35lLbz2A5yKALdgoa5Vc7iWGdyDdtWumxlsKo+U9T3rC0aOb7UkzSoeAG+XHBJ4H4Vtt03Z4ySct29qAIb1wnQ5LEAjrkD2p0R3XTOqsVK9c9D6VBqG4rGRPty2MFM8Hp9OlWYUIYF/MDMRnnjgdaAPNP2iNe1Xw/wCA7a/02ZLe7F/Gsny78Ahv8BXnGu+LNf1Xw7ax7VlEnMrAAKrY5z6V658fNMbUvhPrkFrb+dcwxLNEo6hlYHIPrjNeUfB/T11/wi93eyzSOM71434+goA8hkj8uR5bhonkLlikaliV+vTFUbi28D6z4YuLe60G6h16KUvBcxN+7bPZgK9P8d/D+TT7/dpUz2ZkbrIhIw38q5/VLe6+HawWy2kNxql+nmfbS29IR2IU96APPfCXwruLzTZ7y9jkt9Ojy6yHMYY55A9afYN4T8NTQW+jxzX+pu21DMAXDZ7Z/SqHxj8UeNrq/gtLjVXFmilo2t12Ak9d2PWsHwbqDWNzceJpHjGpaRGJbQMpKu56MQeuKAOw1bxprUnidvDn2mfTrqXEDLKcKHPQH61wXi6z1zT9Vn0/UjIlyjlZIANgY+q47Vn6jrmoahqlzr2o+S+oSyiaWaRcsHJ+8B6V6zDc3Xjz4eLrHiPUYo9QtgVR8CNwo4GF6nNAHnGiW9uyyx6g8bsISsC7iCZCOM+uKyNL26fqZ8ueNZj0ydxDentSXaz2MjwxyDAz5bsTknufat/wTJ4ZvNRePX7WZfMjKRSxOFBk7fhQBs+NfFEnjaHTX1iC1l1CytPsw8gbSEBOC2OtVLjRJJPBkU1tHNNHZyjzVD7fKU99vU1k67Zz6LJbW9nKI7l5XbDuDvjzwDjkUXmorb2q31qqQ3juGuURyQB65oAm0C60yDVEnuYNiBxtizynvntX3V+z/wDErw1r3hy20KPVrY6jaKIhESFLqOm0d6/PWe4t9UuftflSQyP8pdQSG55civrb9jT4X6bb6hd+Kp7iw1KCNUXT5Lcco3Ulj/e9qAPq89KYFKxkKcH1PrT6Y6kn7xx6D1oAbHLG/wAqsORkc9fenOMghsFcdB1pGVsffC89cdvSlU7juxwOmRzQAyQhI9z7U565Ax+dRQ3NnOGhhu4Zn5yBIDz+FfB37bXxg1rWPHl34K0bUZLbRdMISZYWKmabHzbiOwPSvB/CnjrxZ4YvI7nRtcvbZkbdtEp2n1yKAP1qmikkgCSOEYcsUGAfpUNpb3EePmUDJYHrj0Ge9ed/s1fEQ/EHwBBe3Tg3sKhZ+vJxzXpyqCNm392R930NACDz42+YiRTkntj0ApftMX2hocncq7mOOAPrT9y/xEgjmmzRiQejDkMPWgBDdW+0N5qnPTB60yS/tU6yA8E8c9Oo+tVZreXYywybWdMAMMfMOrZqD7CwQGNi/mcMXOd/HPHagC42oK0KbF2SSAlQ4+6PeqZuJXVjcCZS4OVZfkCg/wBadgLNujZQAhi2ucAEdBRCC80scExkC4xG6nauB2PfmgCeO1t3dp2UA7AELgHZ16elC2yW8itDGF2x7EYLkZPc+lQy745RFHM28kMYwP4B15/GmxXMzRJGIFUO5J+b+EHqe5zQBoqm5QvPyd/734UhZ4xumEeFPBHGBVZ5p2D4ZfKJyki9VGPTvUcf2uSBNu/G1slgC2R0PPrQBcWSNZNhBG8ZXc3aq8pW6hlWHeXPygnPHv8ASn2drIpO/CpnKKOvTvV5VCgDjp2FADIIY4VIRQMnLe5qSkJA68cZrn/FnjPw14a0x77VtXtYI14/1gJz9BQBoarOXYWMJzJIPnAHRTx17VNY6daWc0s8MeJZQokfPLY6V8ofED9rrStK1ExeGNPXUlyQ0khI8s+o9RWN4d/bXuBPKmveE42gIGxraX5vfINAH2nmuQ8ffDfwj42gddd0uOWZlwJ0+V19Dkdfxrjvhl8ZNL8dQwSaTp4hkdejEkr7cV63HI5UeZGVOcH0+tAHw98Y/wBm/XvB8c+q+HLhtW08A7B5Q86Nie+Oo96+fNet5tKvfseoRXVpcBR9pEyqRn1UYr9ZLmGG6t2huI1kicfMpGQwrybVP2evh1q/iN9cvLGeQvL5vkNJ8gPoB2HtQB8EeHtCs9U0q5+2RXQjK5tGhgO539T7VmyeFbfT455tbvltZF+WK2VcyPxwdvYV9w/Hn/hF/hZ4XjXSdGi+0XWVjLEH5uwPtXxprNvq3jqXVdRvJ7G3udKtzM0bMEZ0z0X+9j0oA53RtNk1C+trZryO1tiCHmkXAVRzz61JYT6fZ6stzfWwurPzNrRo+GmTOOB24rLgR2fbbiaRMBco3JP09Ks6bbW66pCt9fmyhdtskmwsyD1A70AbEEOmXXiVLO3mb+yp51CiViGhiJ5z2JAzVvxTcafda1Lpnh6QrpdpmK2ZQVaTHVmPfJrnzcSW9y9xA32iKByEl8vgjsT9aseHJobvXrWO8u49Ot5LgefMo+4p5Jx3oAzTeXDTbJW24OM4PB/CrQuPKhljkdoSWyVznn1FXtSgt5NYu7WykkFm1wwjZE/1qA8NzVCaBpr1LCwjjYltseOXf3oArCaSJZFG2FWG05XJJ9aMKwSZpMKTghhzu/DtRPaSWkkkV5DcRSqcMjKVLD8aIotrxkROh9D3HrQBtXumSbLZreymEUqbx5abst396zL+3NtIbeRGR/4gTgpjtitBbzVdQaK3t5pE8tfLDIxUKO1Ub9bhI2Wa4Esn8RkXJ3exFAH25/wT7WJvh/qUsYYk3G3cSf619OV88/sI2L2vwkS4cNm4kLckEdSMV9DUANBO8jHGOtOqrazNNJcxttGyTaCh5xgdferHfpz1oAr6oN1lIvQnoSM1y8+1X27lVuQNvGPwrf1ncLd/mCA42liTk89q5xogWXLbtwLMFPr7GgB8pRCdu4tgDLjBNI25S2HXD/eVBnnFKw8wAKynj5V24x6c0IsifO4RQwx94kgd6AHwRtKRGQ644LDv6VJdRTQy4k8tdi/xclhVW3+WUblYp5mSCc4GeK6LVIY5UjbzI4yPmBPGRQBgSEsDt27T8x9vwpp+Vtp82PBx2H41JuYI53kj++zUwhWXcjOvOc9SfWgDxf8Abn05b74DQXqs0h02+QlgOPnIWvgOv0k/ahtxd/s2+K1MZ2xIkqh/9lgc1+bdAHVfB8bvix4RGSM61Z8/9tlr9TtKUi9B2/u/4fnJOfpX5YfCHI+K/hLHX+2rT/0ctfqdozD7cxJDHoRjOfegDVmdpU2RllJGQwI6iqMFvCyMzKHmYnJVz1q9sjXDRuEPTDdMVHdn5iWD7VGdynFAFC3triS5jH2cLGo++Tz7jNaJ0+1YeXJBv4HJ9verNttWFMdSOuMZNOwxJyTj0oAzrzS4XikEeyMum35snHrWRPDFFeOpJcomGXHJHQ4ro2XzN+5QARjB9ap39vL9oM0YToO3P4UAQ29r5U0bxK+0qXBznJ9CK0Jl/diNIcrxgg1XsIpULiRiZAfvH+IGrckrRyMWBYYG1V60AUNUV1mUBkLN80YPGcdqsiYkwHIj3D7uc5GKTU4nkgXy8gg7+cY47VSG02SyxbU/iGxSe/TNAFrVIWu7G8tXxsljKAAZJyMHNeE/C/ULfw9rOo6N5MsVvHcMAzD5yQe3pX0CWBTDHnFeA/F2zbQvGtvqRZ4oLxiXLNwSB1FAHaeMdSUzmOF03zELMGQMwwOntXiHjLTNXmuLmaaH7dbxnYS3ytg9Ap9a7y88RWVxpoeO7iYyIGO7t/8AXrndU1AT28YTVHWFD90f3qAOM+JHgZk07TGtUWSFrfMsW7MkfGRk9yK83uPCd89qt41tL5RRoc4+99RXq99qGmwxz2800gkZP9a74/AVzWteJLi4shDFIkNvC4O/puUDufWgDkfBHhvw7p+qzXXifT3u4BEfLjV8Hd2yfSsfW7PUdauJzpdvNa2lvuIjPys69ivtWhI1reTOLu8CsSZFWZc7h9R2+tNu1kuEMiySTzJ8qtA2Cq9gPagDir2CODTo5PN23e5sxt8xf2PpXO25lS58tJlIZSWBP3Mc9exrutT8PX1+5miaNpcgl5WJ2ccg1mXfhfUre3FtbwiWa7OWk2gKn9aAO0+GPw+b4h6DfazpTAXVpHscPLmUcdgexrjr7w/qGnXxspkkXZI3mhsAORzgE19LfsceFG0PS9QmvQIkuz5UoJBJXHasL4+fBzxBDq13faQDPZSyebEjZ82L6YoA8EuUjaOGawM6rPGfO3YHl4z8vA6V9W/sC+J7b/hGNR8MTm3t5Yp/MjG/5pS3XArwTxB4J8SabpMBuIPtG9VDR/xr35xW38JfGN34J8SWk1pp7aiJbmNVsxAWZSSAdpAoA/QgnAqJF2hm3csctmvnz44fE3xPYWFmmhWk1rrEoEkETROUT3fIxVbwT+0lCl1a6X4ut/8ASmCwvNAAEMmfmb2FAH0YFIQeWwx1yeaiv1luLOe3gfy5GQqrkdCR1FYuieLNH1lilrdRI4P7yOZsMM9MdjWrbXdpfPJFa3McgRefLOcdv6UAfm18efg/458O+MdX1O8sbi8sZrp3jvdpxLk5ryX7BeLayXDWk6xIwVpChCqT2Jr9hCvmj94qmMDlHAJz2P0rF1bwb4X1nSZtK1XQNPmtrpjJLD5AKs397p1oA8c/Yf09rT4Xw3UbK9pNnJxghwcEe4r6CXeTu27Rngeo9az/AA/omn+H9Ig0vSrZYbSDiOJAAFGf6VohiqhW+ck4NAAu1pN2D0wAfY0kvzfKCflILADrS7WEmVzgAKATxTmO1flWgA6scr06Gmz/AHNu3O7j6U4NuwVPHcUxikiuuQTjDDPIBoAa9rA+3cgOAQPfPWqxs/JGyMv5aptUKecZ6VajRSRnGU4XB5A96JWO7arAEEdBk4oAycMjRCHIhR8DdnIGDkAnrmph5EkSSBf3jRnY3fnrT7uPBhj8lW+cE/7PXBB7mni0d4SXly53MrMgGMj9KAOZ8UeOdE0G3lmmkInhDIg2/KenOa8K8V/tQf2bcSraLC+D82RtxjsK7L49eENcvdGki0i0uLokPJ5VuBhunf1r4K8d2esafrN1baha3tu6vho5UYfzoA971n9rfxYzlbQLF+8YjAByAeO1cpqP7Tnj6e5kkGoNuZiwIP3eBjGOK8GYsTzn0o7UAe06x+058WNStRA+uCJRjmOMAkj1rzbxT4y8Q+JLyS41PUJpDJ1QMdv5Vz1d38H/AA74E8SanPY+NPFN5oBYoto8NuJFkYnkN6dqAOKtLe4vLqO2topJ55GCoiDLMewAr6H+HP7Ivj/xLYJfa3c2/hyFxlUuELy49SoIxX1R8I/gZ8K/BEdvrWh2CarfCNAL6d/OO7++o5CE+1eqpNJM52qzL/CVyoxQB5z8DPg9ovwv8NCxtbqa+1BhumuyuMn0UdhXpcTysAkauqqcMZVwT9KnVApz1b174p1ACAYHrVPXdVsdE0e61bUphDa2sTSysfQDJx6mp726t7OBp7qVYox3Y4r5W/bY1a71vwtpTWt40WjGZ1kgWYKZ5ByuQDnFAHlGteM5vjF8erSXWdQRfC8VwUiiVthWIA4Yqc5ryDxYbO08S36WTw3Si7kWKdM5ZNxGB+FWrbWbiyu7SSON4W85cSKo3Ig6rxz3rI8UPa/29eLDAWgaUsNh7nnmgCXw409lq8ciSC3DNgllDMQeoGak1G0kvtZa30ywl+aQsoZtxcZ6+wqhut1cIsIVkAJaNuGHv716H8CdY8PeE/iBa3+r2rPHcWssQkkb92hdcKTQBwR06+Gm3s0azx2UDqLgAZTdnjmqmnaTfapPcSadE94trCbiZgu3Yi9a1GvWtrm4xLCU+1s5jZSysMnBwe1RXbS3F9LLFLMkRj3SrbR7Qq+h9qAI4J2nsxiVE27m8yV8H/dFJ4b1R9D1aLUrWGKWaJt0Jm+6GHqKa1tHco11byrMY0GULFW+vpT5lkubi1gs7dxM4AMduN7u3rQB6j4n+NVn4x8PJo/jDwXpBuETZDqFlFslVvfB5/GvP9L0y0VLzVLzUxaWMPFskq73nPoPpWpq/wAMPEmlae2peILePSYZVDxpM4Uy8ZyAawZA05FvJOvkQJujizwT7fWgCwbzS1sms7e1kwy7zO0uN49x7Uye8tVt1VY0YEBRtHBPYmprPSU1lLm5sRaWq20XmSRNksCOoFLYJb/bbZbSOWWNpRlpDnIPt7UAfoL+yfbJb/BzS/LVEDgkqoxg5r1quN+DNk2l/DfR7GT7yQAg46huR/OuvuGaOCR1XcyqSB6mgDM8PzNcNdTb8q8pIx09P6VqY2/dOMnvWP4bieCIxPu+TJw2Mgk57fWtc5/vcg+lAGR4g+aRY+BkZUn1FYi7nZGZUDZ3A55JHXit3xE4AiG1m6kADj61hDcxOwgYbjB4H/66AHR7iw2spDnaMHn6USx3ERY+QqjjLl87cU0eWTGUm8tT08ten1q0lqkv71oCwJAY+Zzj1IoAdZ2ctzPt3SqOpOBgD0rcWJQhhnaOQgZUbeQKGaKzCAbyzHnHek+0p9pXd8u4Yx7+lAHPXkarOY0jXrg7jxx7Ux5B5ZJJAJ5+X9Kva3Gq3B8uMuT1HQfSs8oY4ivlqADng8n6CgDif2hfn/Zw8aMqsuLNuSckjIr80a/Sz9pOWVf2cPGLHIzb7cYxgEivzToA6X4VsV+J3hZgcEaxac/9tlr9T7Qyx3cTsNyf30GAB/Wvys+GfHxH8M56f2ta9v8ApqtfqdEgiuY3gJTB4AbbkeuKANkzDADKhRsYJ54pyR8hDFlQTuJb+lVovLa7GZTuI2/MATV1Typ+c7iMHofyoAmwGIOW9eOn0qSm7coBuP1p3agCDeyvtkIB/hbHBp4ZXXdxgEg8U8ruHOM9qrxKyTYL5cp8x55Pr6UAPRowMK+7HXJ5FPO0kJ3x+OKqXEbPcxuoOMgblPX1qwEZiOgAAGR96gCORTNbSFWcFh8u8dDUNvuNq0b7F2/Llfbvj61NFJGo8pWJO77rdqoxrGt23lq0LO5VlZuv+0tAF2FleJ3iwQx4JPf+lee/tEaLcal8Pby7s499zYr5wwMsQOtdttmS6nDCQDGA5Pyn3/SrVxDDfaa9rdDdFNGY5FJ+8CMdaAPgK88TTG4D2ygoUO5ZG2FRj7wHeuSh8ZapDdMzF7hD/CCVyo9q7f4+fDuXwT4rubNrbzrO7Yy2ssYIIXshY8Vwcmm2AtRC811d3PlhjGGAWEZ6GgB154in1CfztrlTnMZJIRh0yaqjUtVulkghs2dQcZiyQc/3h3+tQIgg86OC4lSLcd0a88++etX7XU/EENsbWC5Szs5IwXVFAdhnru7fSgDKVvnaPzHW4TETqx+8DxirFneS2YSMSlju+VUPTHUU250m4unlu42cRsNxkkbhsdTk81LpWitdzNFZ28ks8cTFlj5Cj+9QBd03xRJaXknmW6SZO9g/6Zr0HQtY06+dJWt4l27S0ZbBQH+decppGn22n3E1wbh7pVCxKgyinuzZ70zSEaGSNmuJJ5CcLKPuA+9AH03Y+LdM0ewhe3iZHuGYBtm0DAGCeeldHY/F6eQW7X1jbzKAMYByw9SD1r580MO0LWup6lG1lN8pUTAMjDnIz0HNeo+G/h79q0b+2PEPiA2NjFw0xlCbv7qg0AdePif8P9WWSLVLFtNuGyhZkByT3+lO0Lwz8O18T6PqejWgup4LlJBPBLtjdzzkr3I7dK8J1u88JLdywWkKrFCx/eO+7JBx1HPNe3/BrT/BvhlLGeTxLFdSXiC5FosgcQtnIz6YoA6r9q/VJND+GZ1m1Z4LpbhIxKsIdgrZyDntXxTr3+lXb3EgIkmcO77MbweBtx0r7B/aG8R6T4g06Xwk1uLm13I08m4qN5+6FPfvXhEGpaZ4ft7iM6BZXO0eWsV1h8EHg5XkE0AYfhT+2GuLXQWv703NzETbKpJZPrjk10Hwm8ReNvAnxFttEF3dXFu9zsmtJG5lOckknPr0r0AeDr74bfDL/hYxltbXWFTz1t3yfLLkYVd3OcHpWB+zZcx658S7bV/EFyZb24eaRYbzaVkkYDDRjrkUAfV+lXl3K8sl7bxw73AhKnJlTHp6itBGZmYjd8hKnsD9Kq22nzrdzXVzcLM7MPJQrxCOh2/UVdCqsm1VGO4HQfWgB8RJXJyBjgEcj60i/K56sOeSentRIxBB3jae3fGO1KzISNxxjmgAO4qSrAHGAeozQrHoSdw68YpkXmKzbwgJPG3PT396exO4EKTx69KAGBFKbGcvnJ9M0Rbs7js+Y4yOp9KaW2z7m3fNhQByPr7U75jHsGcYwHz+tAD8Y3dSfpzSfdO3PzYwrHnNEbkr83DA7eT1pQW3Et93jbQA1o9y7dw4xggdD60hIXcdo+bvngnpikuJoYEdmdUx8zDuaovqEe87WZ1IOUjHTj/GgC7KVwqPuH90rxg4rJ1Lw3oOpEHUNGsrx2dSXlgV2OO5q5bwLcJDMzMUXDKpJz+Iq4sccZGOMHAJPXNAHn2ufBX4Ya4D/aXg/S3H95EKnr1yCK858S/sm/CjUJz9lh1nTmGcC2lXZk9M7geBX0RJGpRgApJxnNQz26eQykyOPvDuQfagD4+1f9ii3a4UaX43MUecsJ7XcQPwYd6dpX7GMdtqMDXniZprcE+Y8abSp7YFfVPifUNa0/R72fRtHW8vok3RRySBVl5557HFcn4C+Jmj+Lr+awe0uNP1SCDzJLa5bCnacMR24NAGp4G8OW+geGIdHuJprqCIBTMSVJZOMnH0rtrdQsKKFCgDoDnFZjSw3LxMswl3KHRozglT3BHUVpwhljAZixA6kYzQA+iiuT+K/jjS/AHg6717UpE3IhFvEWAMsmOFGaAPlD9ob43eLtJ+OF9oaapBbeH9MljjaCJQ5mUqCxOf4uTVXx5qfg74hWUSafeXAihYO3lDMgJHJA6Yr591y7vvEPi+916+MbS6hcNK7THONx+7+AqWy1aTTRKLKRjHG2HIYxj9KAOg8b6Hpvho/Z9Lu7ma5kP76eSLbtU9BycH8K4q/iEsf2lYQHEmyT58sfRh616GPiAbjQXtdW0+z1W0ZAsfnp8yeysec1l/8I7pupwWl3os5traV/3kFywBhYdcd8UAZ/w5udD025udZ1y3e5ht12x20Y3CRz/e9Biug+J3hbQV0bTvFng/WEvtKu+LmJoyr6fL1Mb8n8DiuQ1zTdUtJLmJ7MrCp3eaq4VlHcAdal8D+INR8PzXUlqsN1HPH+9trld0coHqp70AUvszXNo11Es7Y/vEFMd8nHSqySyJG8dt+9iY/OC3A9vcV0Xi+5+1r/aK2bQWl1hxDGpSNB34XiufgOmvfxNdeaLYEbljHG0UAaXg6S2t9btp7i7RNNSXNywiztTvgHr+den3/iTRPD2tS6h8NLqy1BUhEizT221o3PUY5ryfX9Xt71cWsMNvADtS3VASFx1JHep9Ksbqy8I3mspIyR3EiwREOuT6gjtQBZ1zxDrvjTxCk3i7XZ7mbG1VmGUVfRQOKybmDYRHBvlWInaSMcCtTStNhvXgj/tC2tpnwZJAeF+uaf4q0ZNPkONa0/UwrAF4GxIpPfHcUAZ2nXYsg0zuWlcGNwp2kg9D710vw70/+2PHenaXY5zLcLkYwgPfJ9DXLSQytMQCZkjHLt0U17F+yBo0msfFq3YeYbe2iZ2kiG4EZGAQemDigD740S3XTtPsrFdu6KJUC7ugAGfyqzqyedZiIcq7DJz6c1VjkWS6hjYbJFO4kEdvX61cvwzxkqoYKeMHke9AFLSZVW4kVnJaQHCqnTHXmtbG1hjHJPWqtif3WeVUfLtZcZNWN26Ic/MOSB60AZ2vr+7WTy9xHBO7bgVjhVeXDIYmUjqwPHr05rYvm82+MLMm3ZnDJnafrUOn2gF0wZRvVs5bB49aAKL28ZibbM0pK7uBjFMt/wBw6YUkkgnB7V00drEuflBznt61DcWKNsaFFVkPQ9MUANtpBcIVkDhkOckdR2qxLbxSKOo7gr2NJIpVPMjjjD8AnFTDcRkH6UAYWteW2xm837p+U96x3ij3b9uTjOQx/KtvWZGW8+YgDA2k+nesgN+4IV24J25TcvvQB59+1Wyxfs0eJBGkiZEYJz1y4r826/R39sOU237NOsIzqxlkhUEDGfnFfnFQBv8Aw3z/AMLD8N4zn+1bXp/11Wv1GUxyZLXRBXgDy+fz7V+XXw2JHxE8Nkcn+1rX/wBGrX6jyeYszpMy+W3RFXbj1oA2rAeTA7St5ioQRkgke1acbblGFJGBg55rntFktIZWghhbY5GWLZBNdBD8kIPy/RelACrsYhsc5NSCmKvDDbtGaUjjg8jpQArfdNNPzYUkq3tSRMzr8ylGB59D9KkoAilG4bVbGDzg4wKRG8sbWYkKMEt1+tPdFkTByM+nBqKMiAlJHJ4LZPpmgBbiMyKPLYKcgk7ayvmi1ExRqJgDvwTjb64NbAb5j0PpisvVZbYyfKWaQIcxJgFs9vagDTuIRMiZ3AqdwAOMn3qu7FJPmty27GVQZPXrUmmzedaISNrgYZT1U0mowPNEPKcRupzn270AYXxD8L6f408LXWi3kMZE6FVZl+ZG9j2NfF3jb4R+LPBPnLqFnG9nIWxdIS6BAeNxxnNfcaXMnE3mRGEY4JywPTtTr+3t9QSSC8jimhAO4SDgcfqKAPzuksoZcROyQb9reYyYXGMFh6V3GtR6fd/D+38PrpcaXEU6zRXCcb1xjO/v9K9o+IvwFsjBcap4YuHcOCzWcgDKwPZT2rwHW9I1eygGm6npl/BNC22KMk7Nmfboc0AQ6j4QuLTSFm1GE2MeM2kk5Ijl9iR0qPwHpeoXUz2+nvHJBcqVujby/KmOwJ5rr7mHVPFPh6w0bXdTJitQy29ujApyPX+9XJx+F7jSL/zLK+YrBgMIH2iM+jep96AOw1P4T+I7bwZc63FGnkwyjbCV3NIp7mvM5NDuIZJN7QpOq7mjVSET2Hoa6+z1bxrJqNxHpur3/kP+7aO4mJQH1wOgrbttD+3xFdWurVroAMTZzgI59Tnr7igCr8Hfh5b+I9Mv/FXiK4e10CwJCAjbJMwAJJPp+FbXiLXI/FV5beG9LaO00a3JeKK5f5CynAPqc+ldB4e1DVNPsTpCwx3VpP8AI00g+UD1Cjg1z2laTJY65cancWkU62d15sQcgeYc8Zz0HtQBzHjHwqfDEaSahHNaNcyeXCGjBNxnkso7AUlnpMkdkklwhnxnbGp2YHbJHU17T42vrHx0NMOracp1GybKi3OEWNsZ69SMdqx4fA2tXWrm106wedA3yuR8gXOTk9M0AeeXl5sj+wSTeY0OHVZARzj7xPOcVlwanLBaLJa2ypdW8pmWRYt3mDryD1r3C8+DurX9/JfzIEllcMURQFCD+H9K1/DHwXaPUZdUur54Xl3IsBQNtU8fhQB5MvjzxX4j8LTTa7Zy3XkyBER1ARgR9/2x9K3f2c/hLqF341h+IGqXLx2dmxNjHGeZW7/8Br2r/hWmgx2TR7nkdwUZtu4qT6AcV1+iabHo+kwWMC7xbx7EIUKD+HSgC+kjbthOXIzjb0HvUYbc5Qx7TncoJxux3+lOZWkVhvHLDoeeOoow29mVGHf/AHj/AEoAeSJlKoVx0JI/MUTKxKhVQrkdTSbpEwJOdwPzDoKRZd6rhU9VyQcj2oAcAqAtkk5JJ70jJ84BVnDcbv7ooIkYfMOcggA8rTbphGp8yRFQ4yWbGAOtAD5A20bRlgcZPYetJH5bndHtwAVB/pis6+1AODFbTZzgb0wSue59qnRLhpmuJJUWEA7FHPPQNn3oAnkuYY4nlkdVRTgN1H1qvdXkkeCuVAdQwKdR609rOJrTyU3Lk9dueev5VWu7aV53eKcSIG+dOSVyMGgCaWaHcrSHd5iFiwTIKg4x+tRWUETMjRyvJ5TkZVcDHofpUEd5DM/ypIGMbBcn5V24HTv1rS06GWOACaRXYgZwMZ+tAFkcO3C44+tOVVVQAOKZIVjUySOFHcmn56elACIDzuxnP6Up5A/SkDKWI7/zo+8MdD/KgChqNs86MNwVtuFZuRn3FfIv7Rmh6p4E+IVhq+majeKutSSrGkabV+6A8ROfung19j4we5bb1x1ryf8AaV8IXnif4f3MWkW/2rUopBPBG5OVOOSp7cUAfL/7Pfxp8deEddfw3fQvqmmtIRaWkz7ni55WNuuK+4tE1iK/sYvtUctpNKgcxysMjPYGvkn9nP4F61Jqtn8RvFl6NNs7CVmis2UiU7D8xY+hxVzxdo3xK8bfFqXxt8PdSvLrw5bXscbQuzRrtVgHCq3DcUAfX0ABYuHdsjjJyK8f/aG8CSfEPVNF0uFXkjtt8kpUgrGexI9a6PxN4tvfDupQ6LLp91tviq2d2m3CE9QR6g1sfDe2uI7C6ub26jubua4bzHUYIx2NAH56+OfC76Dqup6febXNpc7DIcbmOOBjtXEXDfaSbX7OMoBh06OPevV/2n9PurL4ueJfP4aW4R0Uc8FRg+leV2N59kkt2AhikRySVyefRloADmLSbdQT5ccp2fLu2n+6afEzW00ipcOM/MQRksT2PPFdFYeLrqzv4tWn02xncKyqvkqIW/29oHUe9c1dXUdzczX023dNnz/Ki+TnuMdKAPWfhd4+8BaTYNbeL9GvNRllk2q7Y/0dfUetWPiD4V8CatI+peHbzbDLHvjgKbGRvY9815RNptr/AGPBdXGoQ7PMyUT7+3tT11RtP8vy1vXiUfu3Ykqy/U/0oAr3MeoaRqCOJpUCKQqn5lPsc1havK00okaMoXGQA+QD+ArtJdW0+7hVbqR1+YHdtB/Bs8isHWtLgRh9mWRYmJbcDlR7igDIUO0sY87BRQFbpyf510R1aFNGl0aG1UwK4kIzy7+tYP2eBY3LFs8MmXwrfjVjSfOkmeO2S3ldwQUJztH170AI06iQERmJsZyrDg+471tJ4gismLWGiRHzITFcNMmTz1IrBu7V7fBfAGd4CruH59q3Nc02+sLuFmh8rzrdZUHmbsqenFAGNFNMsjNKQkZ42t/EB9O4r7L/AGGPCYsPC194pnDBrv8A1DleAPbHrXx9ZwTapqkFjb2qGa4ZUbgrg5+8BX6bfDDw5b+F/AWk6FDEyeXAmQq9CRk5IoA6C1Vg6q7tI235sJjj0z7VPffNm3QupIyWXuaW3E3mMxTyhv5y+dygdqpCcXF0zeY5QDdtx+nHpQBswjbGFOCQBVaWQzBlEYZQ204P50ryBpI41XIkXBYA8fjViONYxwqjPYDqfWgCitjGWaNjKw5xubPpVu2hEIO0KAe2OaEWQuXbKA87c55qZcnnjHagBRTVVVXb296VmUAnsD2pSKAGqqqCB09M1HEjpIcsWB9/u1IQPxFHOQePegDH1so1zENzAjj5etYxMaoVDFiWILAEVoa1IXu23lcJ0OcYrP8AMLqu26YAkBl25x9DQB5X+2xuX9nK6UHk3MOcdxvHrX53V+gv7eM62vwJgtSzM014iqWPPBBr8+qAN74c/wDJQfDmBk/2rbf+jVr9TG/56QyjzAM/MSAD6dMV+W/wxG74k+GF451e0HPT/XLX6m6lbw29w0TNPlycZ5X8h0oAA0+RuaPa2Cu2MZB/Pmtm0uZGWIpDiDacsTjn6VzioIZFf5iw5GyQY/IitDS7zmO0khmZefmyODQBvRsJSwyDg8ingjOwc465rPhj2XAYzShXx8rYHIq9vOcBWOeeRQAlwNyY569qLVnMCeYjK2OQxyaefmGNp2nrntSnhc46ds0AGeeenrTJh8hYcHB7c04srfKSMkdKZ5StD5JLFcAA55/OgCORmVCWzgAMNvUiq8ttFcwF2VfMbo2M5A6c1cdCYmXkEj1zSW3+rONhGei9BQBR0tvs9y9rK3zN8yc54+talUdQt2mjAQAOsgKkcdKtwyrNGHQgjpx60AY1xAljeuzYEM/ZeOfQ0+wmVrkrJdN8h8sRY7/XvWlfQfaLV4lIDEfIx7HtXOOJ4WT7RI/mA8tCgLKw9fQGgDe3LKSrI0e7Kg45P0x0qjqfh7R7/L3mnwXEv3RIYxuH41Jp9zb3EbFeGUsXQMdynuferhzNG3lySJ0wxHH4etAHm2ufCnSp23WIMMjOWUkfKvGePSshvg2JJ/NW9CRspHlSLkt7k17GCdv3eB0XvmkDSOSTHwDhQf50AeDXPwR1JLhLm1voXnwyBWUDA9WPetzwd8FdP0u4gu9QulnkiGEjiQeWg759TXrsflZ27T8+cnHf60IF6KAoHQdD9aAOZbwZ4dyyR2agbcu2Og7Y9Kgn+H3hi5i+exhUquEbOSo9frXWtGrMPmYjuN2Oaj2qz7mUEkdz/D70AYuneF9Fsdvk2kcoYY8xhn5fQVtWsMKKUgUCM/wgYAx6ChRGVHyZycAoflH+FSiTDhdpyeFOMmgBkkwjZIwzkk46ck+uaeD8hwygEnnPNMRhsyXlAGTuZQOPSkI+4FkHILA9z7j0oAlV2DYIAySAPX3NMwvmZVQectznn0FKmT8w3rk8k9TSy42jynjDHhAwyM96ACLy5FB8vadxOD1BpAJFZpGIKt0UjG0UvllSGXHQnHQFj3qJE8kqr4MeMKSeSx60ASnO5eSSc57gHFMfgDcwAGPlIyRR++XaqLuJHdxhff3qldXUsAjAaIsG/eHBHHYUATTXjJCrIM5Yb5DgADPJxUcFvFqivLdwkpkoqlsqy+tZc6S3H8CSQsDna2SBnv61t6fHcxKit5SpySqqelADBp8kcqmKT5WJ8wA7RjGBgVctreO3iEaZIAAyxyTUtB6UAIflOc8emKjnjZgGjYqynIAOA3sakbcV4xmloAwb0qdxCxRzW4IcFf4D1x6g1c0qZViEKhV43qvYKfeptSsY7tQxGJE6EDqMdD7VhRO1rJB+8McCNsSJU3FgOOfoaAOlVEAAGG4xk80kyqR80e8YxxUcUitGzD5geCEBqZORtG5duOvegBqnDYG0ADt+lKPlUdB9BT9voBjFRSGUR5WMMwIwu7HH1oAkG7HIAIPavKf2mdd1Lw58N573TtWNhI0qxiTaCeT0r1V2Kgsqgnv82K+S/wBrvxfpGrw2GnRbmuLa/XbE84CPjlvl9sCgCx8Yfipo+nJoPgzUGvkuItOhuJ7mE7ITIyg8gfeBr0/4BfFT4f674Ut9MsNY06zv7YBbi2kcREue43Yzn2r4c+J/iJvFniyTXHs2jiht1jeOJ+DtGAVz6Vofs/8AhNPFPxV05p7SCfTrEG8vHebCbQMj5hj5s44oA+9fjjcWVv4ImvGnjjvrY+fYseT5i8/lVb9nfxY3jb4dx+ILjT1sb2W4kjuYwu3Locbse9fHfivxd4n1jxdqtvp9/cS2FzO1rBFPONqAnb8h7fWvsj4AeD5fAnwtsNJvbiO4vNpmuZUfeC7ckZ74oA+NP2krTxDc/GXxFPqgaREl3bI42YxQhRg5A4rzbTvtE1vcw2NorLOFZpfK3tGcjDbj0r6y8PfG3wx4i8Qa34W+JOk2+l3k0s1pBe28Pyzw7iAHY8qcAH8a8/8AiX8Ernw/4Yvr3wDrEmoabeTh5UdgxVOygr2zQB4brKj7SbX7WssqgKQ5+TPfHpVCbTGiP2O3uLa4mYhjDb5I9waS4t5rIGG7twWLlXXad8eO9Rx3UtrMl1b3LRMj7UmWEKVx/eFAEs2nXMN6tpLbYlRdy7yRj8SOlbPhQ6et8lr4hAutJc7GIbHlc8kGvcfDHxU+FfirwFFpPjjwwNOuGQWj6opBLOR/rAAMgdK8p+J3gGLwfbQ3PhrWtO8UaDdIfLuraT5kJJ4K54I9aAOM1lLe31G9t9Lae408zmOH58nZ2zVNlkN26lzPHH8oPmZZR6A06xmWzdZpGlJVcRDjAb0akt3t5FZo4JVkJJkAPT8qAIlWF3ZGnZSequ3PtiiW3jhZcY24ySynPNMvysyKSkSDJxKpwx9mHrViLzlRWkmlO9chjgZ9ByKAIjHtVWjm3Rxjdtbn8fpU91fvfRg3Tb7iMBPl4G3/AAqRbeNpmbeVmRMsNw598DtWz4Y8Ial4v1230jTVBkndYy2BtUnqSR0oA9U/Y0+Hv/CQeO4fENzbFrCxO9C/94dx7V94TJuxH8wVQBknr/8AXrjfhN4FsPh74Qs9Eg3S3WxVmlVRy2Oce1dlEp3bmaQHJ4cDnFAEV9sitmUDAZsY659qp6T5mbvHIAXayH73H6e9JqqyGQ7bh2XdgDIwp7irWlWTW7FjM8uRuL9AT7CgBbR2juUIR2WQBeDkD1zWp71C8MbfPtOfrilG9pVAYAL94Y/KgB6MzckFR0we9OpMck0vQUAMZeRtOOckY60+mqWwT1HYdDSn0zgmgA7ZqNW3AsvIGeTTyuTzVLVLj7Ja7YgC7dATgYoAw7mTzL6QBdznpu4xUCFmlT/R8jO04fafrT5GZgryAIQNr7epHrmptIjVtSTklDyMg0AfOH/BRfVPI8I+HdGwD5szScn5hgV8P19N/wDBQfxB/aXxOsdHjYNHp9rg+zNzivmSgDa8CXsWm+N9C1Cf/VWupW8z/wC6sik/oK/WEta6zpMGr2EgaK4jWRXA6qRmvyEr7m/YO+KkepaA/gPWLlRc2hzaNI5LSKf4eetAH0HJLC7FxJHuVPlLAcc9MUsVy27cCH/vMh2AfgetaWr2cCOZDbCY4yueAv5VnFbcv5jKHwuCMZAoA2LO582KOMON6sQzMv3avQJcKgEsyyn+9txXPNOQ7yi3Zhu2/I2MZ74rZs7sXB2/cKngEckUAWBOqttdWUggZPf3p7S/3VLDPJqrfpJPAxgdN8f3c9m96TS3k2tDcMTImAckHn2oAun7wPbmkZxs3BiMjg4pcnOWBpAylcj7uODQAgXeF3NyOeDj86TDK20J8vP3aeCNuRz702N2LsjKcjvjg0AG5T9z5iDg4PT61TshJa3JhkwUlyy4GAp9KtNiB2b5FRjknHJas/XGHlK7TSRY+aMx9cjsaANasLxDp0hcXlnDGznInU8b19c+1aWmXcd9bLKBh1OHXPKt6VZILEhsFSOmKAOU095IbnztiLhudx6dscdq6C3II/1TMjDk5+QH2BrN1ix8qUyxLM4IGFH3ExUmmXPnROrqCq87xJ8rn+lAGowPAXKk9B2zTHJwE8xfMK/wt8xx6UDdJGrI5UHrg5/L1pphg+ZfLXjnrySaAJY2xneMsfUY/CkcfPt4GeWz3HpUazbyI9qlsA4JwR7Uoi8uNFWMkBs/M/X3NADlXkMd2M4Ckfd/Gl5Mh+YMCM4xUN0wYKN0m3oF6CQnoM0+33bdu4nDewx7CgBJ1UljIhjQYwwfGacyTqNiSK+7Od3GB7EUOu4tyMk4CNypPrTkAK7Uyo3HPNAD03bQHxwcYU5qORvMZYpExuz8uMjHuaOMeWd0WSMFT19qdJuMYEahsEfeP6+9AEbNCzLsK7vvBScH8R6U4k7RuLM3YAYprNnLSRAPnarY5/GnhZGfd5hIH3hjAP0oANi+SoXD7QBhj2/xqFWjDtuR2VXyCRwvHapUCs2UBfa2ck4A+nrTNztsZvMjXJZgwyBjtQA2ZmXflyHxkfLkAZ9KoxNc3TGTy2QSvtD9doHfHvVmTe0AzcRuhc73Ixxn7opqTls2sg42/Ngdz0GaAKqbGvSv7hywbeuw4PbOa17ExtAHjK4xtIHbHasxBJGRtbkKdqq4xgfhV7RopIrP97s3s5YlTkNnvQBcbtzjmlpMDdu79KAQelAC0nOe2KUHr1ooAinMiLuiTe3pmsjVVEWpxC1U+ewLkE4BH+e1blZuu2s86wTWozNC+Rzjg8HmgDLika0vZXaOUSybWKgkrgZ5GK0bfWreUDlQdu4/NkgfTrVCBFcGbzZI1C7XVuTmq8TRRiQxTFJBlsLCANvpk84oA3zfWRAzdIN4yPm44obULZ490TrKcH5VOawImSRCqxgiNyw8uLIz9SeaSPcpmcJhCQXfy8NGT9DQBzX7Qfji78GeBY763msrae5k8rEyM+4YyQoAOTivgzxR4nbWr+TU2Y72kC4fA4OeQD06V7z+2d4nh1PX9H0GPUHmtrI7pY7dhkSA/e/+tXz1pdnJqEklu0bSASnDso3pzwT7c0AVdMtdV17WV0ywWWbUbmdI7dEbMYBOCcelfS+t22kfDH4PT+C9GvrCTWbwq2tSrsDYxkoBnIOa5bwOmh/Cz4fah43VrbUNfuJTa2UE3JBPdcelePanqF1rGqXWrBJI7q4lY3Ebc7ie4z/jQBfstQgtPNmtbJw8Ywdx7nuB9K+0P2T7yfVP2fYoDKWuUE0YYShm5Hyk4OQa+HNLj8+5ib7Hc3DYIwG2Akdzmvp/9jLxVDpWv3Hgm+mgku7qMzRCMYKAfwnHB/KgD5i+I+j3mi+Mr2G8t5ZM3LsZGlyWJPPXoat+APiX4i8Jzixs727fSyxDWsj7oyD1yDXtf7YXhiSz+IlzdT2a/wBnanEswljOCjgY/DpXzW1tDHfNEjfvVGG3j5XHrn1xQB9BaLpPhj4w6kI7WZdK1SG2a4mUqIw4UZIwPvZrxrWrGS91ef7Hp4WMMVjREXbtXjJ9elVNH1G+0/UY7nTXuraRSY0ff8rA9RxzRqlqtnc7oZDFJncEaYqP+A9aAKTyT/2JNNKvkAy7TtXCnHUhT0qnYQsbaRRMnlso2K0hG4euBTpJrr7WnmRq8cRy0cr5J+tXbif7U7iGzgtkcblUL932U570AJaLPLtFqkEwf5GVhjI781ZTXNW07TL3QreG2ksLnH2gGLLDHoxGR+FZkUdukbbbefzEO5sybfyFNgAvHEbpMe+VYhhQBf8ABukWutamNPnRY5ZFJi/eYEmP4frUupW8X2w2E106+WSqR3MnyjHbPY1peB9UtPCfiKw12RPtC204lhhkw29h/eOOK0fF2vDxbr17qy6fZJbTSbpIki+eMn0PpQBkxeGWjntgW+1LPg/aLZsovrg+vrX2b+yp8N7HQdHj8StArTzqRHNIMM1fPfwD8E6pr3iKPTIixtXPmMr/ACqig9Rx1r7y0u0ktNIt7FI4x5MYXamNpwP0oAsKzS3YXeMKMn5eQaddFoYQzOS4B+Y9CfT2qSztY4RvEe12A3DdnGO1VNWWWaXyo5JEGOdq5B5HWgDNQ2/nDeoQu3zAHAY+ldCmRgfKDt4C1Rt7H97G8rvIVz95QOKuoGUjah2BOMnnPpQA9mUJl+AOuaUfKpLGkKlh82NpHINKcMRyR7UAOBzUasWkbnCjjGO9Pz8pPb2pBggNngigAc4HCk4PahmxkD5m/ug80b1L7MjPegbWJ6ZHBoADtGWY8e54rA1W4R7ghVlceqt1Hcc1p6lcLDEQJdu4kDAyc1z0skhZwymQ5Dbm4z9MUARl4m3blkDj5cFic/UVo2txa6XpV1rF3I0UNvEzOzv8uAM9Kz4kS4mWCNY9390E968h/bX+IMfgr4Zp4WsGdb/WQUJUjKxj7x5/CgD4l+MHiU+LviTrevbiyXNy5jJOflBwP0rkaU9TjpSUAFa/hDxBqXhbxFZ65pM5gu7WQOjY96yKKAP1S+A/xI034peA4dVt5Y/tkYEV5EARsfHoa3NUs0tWYy3BiV3O1u5HHQV+eH7K3xPm+HHxHtpLiWQ6TfsILqPfhQCcB8e1fpVHJaappsN3byiSGZN0UmM5B9KAMBCoZ8SZCYYb159qmsbmePyCCmXJLY5P41BOGS9KGaP5MZAPIx0zxQu3c21t5AycJ69KAOlhmEigM8YbJBAPP+cVXe2aOcTxnau8mTdkkjBAxWda3UsTL5skLjBJbZgg+1aiOs0J4EiHpz15oAtq6tGrDODjtzSlVGAe/QGsy48632iFpcDO7nKrV20uFlTDMnmJgNz0PegCfa27tjvTGbLsB95eM+lPVlcng8HHNZWrybHZVUEbefY9iaANGCaO4jO1gcHBxxyKzdXC5bBdMZG4dsjselVLOa4GI1gRZFOC68AA9xUEt1mJ0E0kcROWaRPmLelAEOl37WkhuvKkSA4WaNsZHbdxXXowdQy8qRkVyP7trgsrqJ5IwghJ446fjWrpFzJbypaTnCOuULPkhu60Aa88SzRmN87T1wcVitYvBeLhVSLk8nKY9CO1btVNSjEsfluqOhBzGw+8e3PagCKOSKbIt33qh+ZwOB7CnNIFiBxIvzdWUsfrVW3jNsE8xTgjaNvQfSrWN4Az8xXDkHkj2oAlEhL4xvXuQOnv70su1ohmToMhqZtYAD5lJ+UFD0HtTS8/mAJDGYh94l8EY9sc0ASNvc5iXBK8FugP0pke7zR5kIJUAFh0z7U2Us53zKWhyNkYX5ifWpfm3KQ5AyQMHj8RQAkrbNzEbFzgbmxn6elKAGZieAccZ+8P6U2TYJPmVz1JUdDnv+lCyRv8u45GMFhypPb60AOVSqfvJFTH93oBShUOZXbBIwCG4xQdqr1V9vHzHkmmHcuXljVW28tnIX2AoARpHL7QyBnHALDge3vUkeMKiEkA4+9nI75qN5USMscE4Hz7PXpTrcN5KNIyEhTlwNv6UASv+7hZVXthQBxTGjwVO1vu4bDcflTV2pEZNzOmzgsetMIOxC0jKXYMQGyFA9KAKt+ys0DSZkUOZBlSCo7Yx1qOJJGEgCuzn5mA4ZmJ7Z7AUy9kku9QjgiklBRuSi9AR1zWxaW628QUcsOrHqaAGtbpsUFc7f7vGfXNFo2LWHy4CinjbkfKKsHoe1R2yskCK0nmMBy3rQA8Zyc49qXv1opCyg4yM4zjuaAAHOevFLjmm4UgnOMjrmgY+9uyMYoAdSEHB+bHp7UtFAFW4gYQOIjklixHTPtWMWaSbYwAJTMQ3L94dQT3rfndFADnGehHWse5MBkSSEW8khOCG4Dfj2NAFe8kglhDRxqu0YOCAd/TBFcV8dr7xD4Y+Ems634ZmH2+CJHdnhyqxc7sAdT711jPCYY3WN4nwY3jI3DHYk8VaS3tdU0i60m82ywXMTQPG/I5Hp+NAH5e6vqd3qF3Nq0l9LczXEnnSscgsc849KkLXt1cMzeaY2J2ypwQCOh79q1viP4P1TwD8QdT8K3oe3EUpNtMU2iaEtlW71nW2myaxchftBU4AkYyY24zlgfpQB3fxOa107wP4L0WeO7hnFo06qi7G3HowJ65rhIZZpGRmafYRtAdgTu/2q6/4m6qdVudFtwILqzstOW3tZihMkgTrj3yK42Z4gqyR74s4+dflP1wfSgCe8nULB515P8AZocN5RAB39x6kV61+z9deBfCGpL8RNa1e7+22JZreyhQHcrKQQT9TXj97FITEyxzzMJV2zbRtx35qqy3EkjxG4aFEc4Vx9/mgD6T8bfG/QfidePp2paE2l26gxxy3GMtu+6d3avAvGWnyWV3JCkc0kUXzKWZcMM9j3qKKbzppHkhIUIAxxkHHQ1p3c013bCKZ53hx8ruBgjuKAOYs3dlETxypGv7xedufr706+uxMWZplkKrt5TLAV2HhTwgupyPI+p2lvYAcmXO4qf7vvWLqF1Bp2oPYx2SyrAxiErsF3D9aAOelYRznz2dypGd3R17Hmn3SpMzsZYSGGVUOB9MVZeS1SeKSdZoY2yMK2/Geh6Vp6V4a1yfTZLnTtFuri3Em0uGBwT7Y4oAxlMbAwSfNtA2yqvz7vwoeK4Q75B5kYI/eM/lnPpz1rZj0G+scz6pYSxRKfuvFhm/HPSqV1vmlAiVEiZflDDOz29zQBNZJNdRfZreNW3OGMWwMc46gjtXo3w8+HurX2tw6bFDP590B5irHwF9+1UPhn4R1jWNQtrW33oWAGI12jr1Y84r7i+F/haz8H6Bb2JYT6jJgPOPnZj6Z9BQA74U+C4/BehRWKkz3k6AvLsACf7Nd3aw+SvzMHc9W2gZotoShMkm0yt95gMcdhU1AEV1MsELSN2HA9agsCPs6SzSDzJPm+9xWTrVyby4NsnMKkD5f4yfftWvZgEELtO3A+7wAO1AFk4+8ACelJ8zdfu47HvRKkbAb1zzQQ2VZR+BOKAFLNjcV49O9GF37tvzYxn2pWGR1I+lNAVQHY/iTQAYUKoTpngCjed+3acdjWWZpbq8U2q/IoI3Z4H1FX0xDGF2gOeuOm6gCUqxXAb6mklfy03MCRnFDyoib2bA9cViardyTORCkrRfcJA7+tAFe9na7dpFBIXICqmSDn1qpt8tgWDoc9Hz/kUSedNIWDCM9cM+Oe4xVvTLN7pi7MqqCDlRn9TQA9biz0HQ7rXtTZYYbeJpGZjj5Rz371+Znx++IF38RfiRqOtySyG0EhjtImYkJGOmB2r6F/bp+MCSKfhz4fuUaNSGvpYnzyP4OK+OaACiiigBQCSAOSaDwcHrQp2sD1waVwc59eaAEUlSGUkEdCK++v2GfiqniPwmfBur3Q/tLTx+4aSXLzJ+PpXwJW/8P/FGoeDvFdlr2myMktvIGYA43rnkGgD9Z9WshNH5ihQw5Jxyff3rBkWOMrGXbcEIbcTnHak+Enj3R/iJ4OtNe0qeNy6ATxA8xvjkEfWtbUtPw7SwxrjjgHv34oAzog/2nKOHPyKAqn8c1OskkE0cb4fDE4BHfggfnVcRpuMVwwUPKAwDdc04RmC6YKyKFbdndhjzQBs/aN6NG6kHdtUKe1QNDEtx5yszp5mWTGFzjqfWqGWYM6qZnY5AUYCj696ZDHIsm07HAY5w2BxQBuLeR+XJLtkUBA3TPfHArI1WWKSZpJJAMgBfMj7fSrMJhMMbh2MxHzfOMCqt5vVi28SZRvm2ZJ7gUAVGkR3MYuf3e3zPLDZbHrU3nKwIikLHaNhc/IffB71C8JVoxMAHKpgquCDzwTSgJHHITCx2OW8t+mezfSgCa1PmukToJAzE7wArKfWtBNFj+zeQWO0FjwTk5759aiisTIv2ho1iDctHk/iDV4b8orKTCf3Yx/Fnp9MUAM0a8240+5aTz4+AXUjcPr3rTkUMhUjIIqpeWaXDlwzK6jAb+77ijTJLpIBFqJj88HAKEkMvYn0NADNyoZI2YAYztfpH+NRrH5QMbbyByZsdc9hUmrWs8rJPbyPuTgxZ+Rwf71QLJdI+2bhB8zMCdoHoB6UAW1MqE/uz5QGVbIxj6daU+dkyKq5PyhGPb1qu8jbcxhWjCnCluSfapXbaMvcFGIGQedv0oAk8xhIsckbjuCBkZ/pT92E+Vgyk44qORZlJaIgkjoxwPrn1pkanG5lRJDnc0TZ5oAeyuG2GUuBg42jLD0NK4b5lEzkg54UHaPSmQsqLuXhS3yqBhmNSjDN5fz52ksD79qAGuqu5WZY9owVJ71ExdpGdWB5xtL8nHYelSv5glRIgoRB8y46+gBpHkVnVPOWM4yRjH60AKV/eRhy+dxbpx9KRV8zzPMRguNpLNwwoSQFj8pX5clh0pZPL/wCWjFScDcvX6UAPXaSFGSAMg44FQSyObgW0TIZGBYgLwo7ZpWaS5jkS1YxBhxKV/TFTWNrHaQiNMsf4mbksfegBNPtUtINqgb25dh/EadNcxQnD7h6cdaS8uYoF/evtBB5weKyDetJOYwsE7oMqqEs+fU0AaSyTTb/LljVCuFyDvVvcdKlsQy26o5BZflJAxVKxv1dzHtk3lmUBlHUda1B0oArXl5HbMiMHZ5DhQqk/n6U2APhJLpU88/KSBwoPaqurSslwI1Eo3DBbGUA/xqxZyiYuGkXzQNrqrZx7j0oAWeMNG5jZDIPlYFjtxT4kUSeZG4EeOxyCKeDtYquWwOSe9MkZY42c58sIWKr69aAJ0kjZiqsCwAJHfBqOa4WKWNCrHecZAzt+tUbSSG+kkaOZlJHK5wyjt/WtJECqOrEDGT1NAGZqjXHmIF3xhjgMEDjP9MiqYkjWJ/NUgLJgqUHQd8CtbUXMapIMEI+fvAc+9ZM7uZfN8tEckB8sNpGc5xmgCGcRtCWXy2Vv3cu7O1COhHcUlu00U/mJIEbZ8wiXKt2Bx17VLPyZQklqWkOHUcAke/aoHiV/MkyTLGoAG4llPtxzQBxfxt+Fug/FnRILa6mis9fhVvsd6qcr6q3cr7V8dfEH4W+N/h4JNM1y0aewRwV1GCBmhcHoCw6Hjoa+/g1xAzT21vI8ZIkB3Y69RStLY6lYHTdWt4rmGTcssMgyCM8detAH516Xdm0tTp8t68+nAFoozbeXJC5P3kfH6VRuNLtblhLDdKSpw6zDBHuAeDX2J4w/Z38K3VzPf+F9Sn0ue4Dbrd8vAxPp/drxvxB8G/Geg3StPpqTomQtzajzA4B60AeQvZRR2+TeT4flI+itjqRWpLb2k+m6da/Z5I2jDEyCZMucZBOa9WsfDceo6Bf2DaTIdUidTC0kGAB3AHvWIPhpdapp8VlFYLBdxybQ2wjHsc0AeU3dtfZDT2+6Ifcddq/99Yq1pFhNdXttYQyXTLKV+6nmMOecdq7tvAPiD7eLI2hmhhJSRGA+h5zTdB8Ka5oV8Wt4Jre2s5BM7IuWVc889TQBieKdXWLVPsVqiRw2Q8sRTIuT65A9azfEFr9r8OrrFjYwSohxcRhcshA9q6Tx/wCGHbxOsukWc88WouJS7tjfkcj2qbwV4f1K11mdXjuorcBhgAYZwOFx3oA8+8OaU3iC8WGEKsKxl5NkihgmOwbvmnLq2uWOmzabHqV7Z2Mk2Qqk5BHA5HPavZdL+Dt1JP8AbLSw1CZr0HYc7RC3ccV0/h/9njV7wZvbcW7Akhp5dxJ9QMUAfPtldeIWtpZP7QvLuzVMESruYH1G6vXfgn8HG8ZvFrWsQXlraRMDMoAjSQjo4z0/CvoXwP8ABXwnobW91q1rbXt1Ao+8uFB9cd69FS2uJJRHb29rDbL8gKj+Ee1AHM+FPB+h6AptvDtjC0jH55pcnafcjrXbWFr9niO5g0rcswHGaltoUgj2IOKkoARd3G7HTnHrWL4lvmW3ktLUM8xA3gHBCn0q5q999njMMJBuGHyg9veufZJdqNLI8gySGXqx96AG6baW08kO24uDHnOxeM4rqTcQRq0aSKzRjld3I+tcrJM8cpmEW4dML0x7VaiumkTeDAQfusxxx33UAdDFKkhUhlJYdm6/Sph6jvWZpGTBjAG77rKxwR6j0q1d3AhhdhlmUcqOp4oAmnkWKMu2cD0qjcNJds9uv7uPoWGD+NQ/v7+EoWiaM4z2P0rUhhjhBEaKoPXHegBkcCRoVhCo7D7wAzUSgRIZLlwr5xuLYBp13MYYw+SDzxjrWLcztMiTSfu0D5KPzkexoAn1K+3jy0ZsbgC0XBz71mzscMwnk25C4cnrnrTJ9h4SYIQdzgfp9afaWn2qVooXQq2d+FyvP8qAHwxG7kjzAQd3J29GHvXm/wC1L8ZbD4Y+FJNJ02dW8Q3sZECAZ8pT1Y1t/HP4raH8JPCRuLnbPrFypW1tVPLPjhiOwr83vHXizW/GniO513Xrx7q8nYklj91eyj2FAGVqV7c6jfzX15KZbiZy8jnqSepqtRRQAUUUUAFLuOMHn0z2pKKAFIKnt0oAz6D60o3AClAZhwhJ7mgD0r4BfFvWvhZ4jF3aSmXT5iBc2p5Dj1Hoa/Rn4Y/EHw58Q9ATUtCu0bcB5kRI3ofcV+TyRrkiTcpx8ox1NdR4G8d+JvAOsG+8NarLasVw6RudjexHegD9VLzS0LGdFXIyeRjmsyUxq0rOifOdpAHPrnP4V5j+y38d7b4maUdM1ryLTW7ZQpBkA+0ccsBXtl3ZQyRyssYLuD07nFAHORrglkldF27CM5LZ6bRU3mSFzGY0nZBwgAAX3P40iwSwTBhGBIo2PJtz07CmFAdyi3Y7AMgNwxz1xQA104ZUWJ2yMlefqBilmXyYdkskxkjRTtUHvxyadKFt1MakwRuPvIfndv7o9PrTVubaNVYtGjEhWUgnkc8nuaAHv5jLD9nlilbcOd+BHxx9aI4pluxJM7NI2EkLkbWGeQKYpt7qMNHAGUqQegyewNK01xH5f2iRYx96NQMsOOCfQUAb+lMPJCmXft4z6jtn3q6pBGQciuYgvTEkbfazI7DaqBSuT61s2N1FIgD3CmTvg8ZFAF1R8vyscHp7U18FdzMQMHrSoG2D5wxHfFB+VDu6fnQBXEjW20SMWi6BiMkmrG1Sdzc57djSMm5QpOfw7+tMIUL8hG8dielAFRtNWNnaH7zHKkn/AFf0FKQYIzHKHkVFADhcsae01vIGXcGKttbcMkH6d6dLkbTtYuOgBwuPWgCoHNvKyiIucBhuc4C+pz3qwJ4o2VmVEJ646fX60i20bADbIMNkNu5P19qI12uGCthsgh8Zb6UAWfMRtsm5dp4XcOc0Sxq0TLJuZcgjDYP6Uxo3ZUXa49W4yB70xbe4T5Y5AI1zhSSSx9z2oAcc4B/enJ+VsZK/hTVK5JlLGMMcmRQMfSpBa/uCpkaPPJKt0/GkgtYFi5kaddxYNI+7H0NAEC3HmSn7NEZS4HzgYXA9z/KrsCMine25ic9OlQpcuGkU2ciBW2qSV+ceo5qWLbtBUMdxySaAJc8471HcTRwRGSRgo6DPrUg96QqG6gH60AZsVndTzedeXDbATtiUYGPeryW9ujFo4Y0ZurKoBP41LRQAxIYkIKxqCO+OafUFzcNCdqwu5I+XHTPpTEuzhvMi2sDwNw+YZ6jmgC0QD1GazZNPMMguLYb3DliuQu4ehPf8a0A6FyoYFh1GeadQBn2jXjsi3VmsZPJZXzj8qnnsYJ49km8gDHDkfyqzSDOSc5HbjpQBDa2dtaqBBCqYGM9z9TU9IzBRljgVDFeW8iuwcqE+8WUrj86AK2tafLfW+23ujbuD/cDKw7ggiq13pzfZdsg88hQpXy15/TNa0cscmdjA4OKfQBhNZEuGa3jUgkMQnB7A1BFHPkxyY24z3QowPUeoroJY9zZ3MpIxxVG/h2ndsZ27tjjHcGgDPHmxs8e2VQMFGAIBB9/Wl/czhZjCpKkrvk554/I028aWFWEatGoBODKFBHt7iot7LbhpN5Dk7z94AcdhQBdtbiS2do5AkkJbGFO5ufar0F1BLGY4MRPuxtZcc/Ssu01AqPJmKRyEfunVM7l/HirksF+G8yOTzAxBPRTj0FAEd9oem3rmaSzCzcZdfkOfWuZ8VfDm11eNBHfTRbDuU7yDn6jFdlbus8CxvgtyCpO4fiakcqiBWjVVxjBbg/SgDgJ/h9b+XtFxFEVVcOoO4nvlj3qy3w70OeBN1xcx3AAAmV+uOxB4P5V2sMKRkNFAqAnt6U+VCyrujGRzn0NAHFf8K80iSaNr4fawoxhkCkHsV24xW3pvhvQbPb9n0W1II+Z2QMQR6571rRlZC3k/K5HJ2kA0JKVBM3lK6nkKf8aACNYogI4owkZ+6qLgD8qZPK24x2rKHzyHpzTblHyKzg4JXoo9aS1t0fLmNFB4YAZ3UARwK1z8s25ihz88eBn2rQRQq7R0pI40jBCKFz6U6gAqlqV8LdTHErPORwAuQvuag1LUmScWlrFK7kfNIqZCen1pbCzkgANxNLO/3vMY4H0oAoW0F06PcXyyfOc4UYZD61O0TspkaOWJRnDLycfStVYVHOXbuCWyag1ORo4Plk2nuNmc0Ac3JGS5NqkiN/deT7w/vUjwyBxItsnmYywTkMPWp7iVSQdqPu5yONvsfSiRbhlCujRLx9wrjPr1oAuWNxPHFGGDgE45AGD9PSrSxz3A/eSKzKM8jKg/Wq1pbXUsvy3BbYOrp/XvWzhY1IAxwMn1oAVEREGVUcDkCqd3fRQK4UAvkbctwai1HU0SJ1j3hgQAdvWsO4uZBNgb5AoLEnAJPrQBYuZGeWR3kdCGBKiXPPqPb2qK4djH++/1f3jxnB/+vUaSXUmQHdy6Z2BQcVp2+lrHD9onmRIgoZy3ygAdc0ARWNm148chjQR7Tk4yCa4b46fGLwx8I/D0oEsN1rkkeLayU/Mx7FsdBXn/AO0H+1Bo3hGG58PeCfL1HVgpQ3SkGGE+o9SK+GPFGv6t4m1mfV9avJbu8nbc8kjZ/L0oA0PiH401/wAc+J7rXvEF41xc3DZC5+SNeyqOwFc3RS0AJRRRQAUUUUAFPhVnkCrjJ9aaoLEKoJJ6AV0UGk/YdGmuZplW/k+WK3B+ZU7sfSgDKHlWitscPNt5II2j/GhdTvFw3mAEdPlH+FVmAVRkMW5zxioyCKALb6hcSACXY43ZOVHNPMtlOD5kItz28sE5qiKVl2sQcce9AHQ+FL7WPDuvW+r+H7oG7tyHVom5+hr7K+C/7WGm6lImiePrddMu1IQXIOEOP73vnFfCmGVQ4OAfQ1ZgvpI12vHHKvP31yeTnrQB+vWm3+la3aR3Wn3cF1A6ZBicEEH6VDc6T84aBmjJGCQ33R3wPU1+YvgP4oa94Tnjk0PVLrSwp5hjctE/+9X0f4I/a6vBEsOvaZaXqRk77mJyjsB6KfagD6buLOW1hJDSO4wylgGxzUAk3bRLIhZpXKrsAA+tYPgX44fDnxSIorbXILK5kQN9nuj5bD8+K9BiWwvrcPBJDNC53bo2DBvxFAHPb5jMkoykHCswwMsAecY60xpptsw3SB8AKTjj9K19S0tm2tbMAVJA3DIUew7mskkI8isuyNBneyEFiOooARBcZ818NJIu1nZc5x0AqSASyLtXT0AdMl3bAz3FKvlgq32m4eEN8uW9elLNAu/aZzMsjHCAjjjjNAF2G8uY3w1sShAJVDnI9c1o22oQTlYxujLD5d3Fc+277NHyI0524znI7YHY1JEkagOZPnc4A2nKj0xQB0yqFTbkn3pG2KC20fX1qhb3Eix/NtAOBk9h7DrmryZEKkbnPuOSKAKhTM/2iRTDIqn5QQQff61GJHMbLJbyYU/Mx6MParxWGZgzIC652ll5FBC7+RjByP8AaNAFXzYpHAjZSBghgei/41biUZBXBXtkc5qlcaauJGt5GR3PIYkrmmyS6jDCVWGHeTtQckfWgDUorPtb9XP7yWMBflbJAO6rTTt/DCz+mCOaAJjTVRVBCqAD27VBFcySAk2zxgA/M5GM1QXVLnz2iZbbKkA7Sx5PQUAa3lpksVyacAB0qnKt00qkXflKRwqxhh+dWG3sNqtjj72OpoAezBRljgUpGRg1BtkwzBjvxyCODT0Z9gBAZgPmAPegCSq91OqssO4hmIGQM4qRt7R/K4Q884zUIRN7MqxiXhWYnqPwoARx5LtISwRUxndwTUFzHZyMEmj3Pyq+uOv9KSbzhdFt0qIv/LPaGDrUsyrNKpdFkQdAQMg0AZ8lte28vmRXkvkgZ2CMFjk9M1q21wjbVLEMy7sPw2PpUdw8ZiaNkMidH46HtxUAW3m8mIRZQHYjAcrjnBzz2oA0xhR7VQfUFYsyExRxkhpHQ7Tg9jUt7BILKVbdzvxlQxyKpG8Wa0CxB4Gkzho492MeooAqzyvMrSxzRzEYwQ/OKvJungCKyyowKurnkelJaWqxxvJModmHJUYyD6j1q31mCL90dPl44oAhkWRGXyp445FAMqlcjHtU8dypkVWICsMo+eG9aBtKI7u24dcdT9cVHcwm5x5bQOqn7rDOf8KALcv3D1xg5x1rPk84kxxbnygH7xsVKbidNiyQsOdrMoyB7ileW3jdg+CyAEkqRx7UARNC02FkjwTgsRhsH8qrGwYqPMR3YfKzB9oI7cCtUyAgNG6FcZ61HcthDumjTIGd2MUAZUdgY4j8rmPnO7qv/wBapLO3+z+WrRFsnCsrkhfTNaAkRvnSSNlU9m6ioHVJHKM0m77wELkDFAFYJJICsrPHg/MowgJHf3qAWflzuEt5Joz8yt5vBPcH0rYkjgK75EQADOSKht5Lfd5kckTEcHyufz9KAKgukhWOJlCDb9wkkn2BqVbsqqLzEWHyKxzn8anmWObLKyS8ZG0jcPao7ext/s3lvG8SsSTG75I+npQA0XgUskzncp5bPCn0plyzzKWiWKSQHKMwyGFOg0aFJN6yOi9ditwT65q7b2UEGdiscnPzHNAENrHeeYpkKrHtyR/Fn0+lXgAOgAqCa7tYCEknjRiOFLDJ+gqFbi4mLLHA8QHRmx8w9v8A69AFuSRIx8zAeg9agljkuDtZtkJHKj7x/GnR26BzI2WYgdeoqcelADYkWOMIowo4AHpQTnjj3GKdTMbFZiSe/rQA8dKytYlBjKq5yDhhn9KnuNQhjDKvmZXjhDx+dZkxeSQSNcHy+pJKkGgCovkGRswgAkD95zu9qt2GnyZ+eQeWx3sNvAPbHpSxwWzONjRsfcg7h7e9NkuvLCqkkbE54wRg/hQBpvMtuqLGUbt9/GTWbe6kryPjjb6nBGDVGVWmcl526HKnDA+/rUcK/aZRBHJbscEDKkFh+NADpZbiRWeOaNt3Gd2QfqKksbGa6mGFKIAckjIJ9jV7S9GZcSXix4H8JHT3zXkvx6/aK8K/Dizn0vRWh1PXACqwxn93C3q1AHpvizxJ4X8A6LLq+uX8NsiL3YbnPoBXw58fP2nPEfjZ59H8PBtJ0bcVyjfvJl/2jXkPxH8f+JfH2uS6t4gv5Jnc8RBiI0+grlKAHSO0kjSO25mOSfU02iigAoopVVmYKoJJ6CgBKKuGz8mVVvG8pW/iBDY/KmCSCEgwqZG9ZBxn2FAEPlSeV5uxtmcbscUyp5bmeRWUttRzkoowv5VBQA6J2jlSRfvKwYfUV7r+xnZeEtb+K01t40htLqOa2YQR3JOGkJ7V4RV3Q9TvdG1a21TTpzBdW0gkjcdiKAP0X8f/ALLfwv8AE1u50/Tn0O6IO2SzbC7vUqc5r5j+K37KHjzwqZr3QdniDTkycxfLMo9Sv/16+iP2Yf2iNN8eWEOheJrmO08QRjaGfCrcYHUdga1/2hfi14x+F+t2d5aeGIdV8OSxjzpQT5it36cD8aAPzfvbO6srhre8t5beVTgpIhUj8DUTjDECvt24+Kn7PnxksvsvjLShomrTDYJpIgHU5wD5i/1rjPG37I8tzYya18NfFFrrdkRmKB3BdvYMOKAPlQUldL4v8CeLPCd9Laa/od7ZPESC7xHYcdw3QiubHXmgBKUFlbI4Io9eKXC7B1BoAuwaxqEJGy4PTbyB0+tdT4T+JXijw5dRTaVr2p2WwgtsnLBsDGMHgCuHooA+zPhH+1lqAEFl4wjtb2Pp9oVtko9yOhNfSfhH4m+B/Ftsr2OrWylxjy52Ctz2r8oRwQevtVyy1S/s2DW9xIhUgjnOMHIoA/Xd9Os7oeZA4IIGGRgVyOlU5bKeGMySRCRP4lC5JAr86/A37RfxC8MzQIupNNZw522+0belfQvw+/bD0O7ihtPE+nSQ3BwrTRkBSfU9hQB9E+SJHO5NjAbsEZbB6CpLe2EUMjLJgSYGG+8AO9ZnhT4leBvFFtbzadrVmzyoGWN3AYfhXQvZQ3QaS3miAbkmMA5P1oAzY2nt5vLzI3y/K5H5CtjT777UgyhRuhye/pVG4t7uBtuxpIOMZbPJ7kdeKhmljjljmeGUSDIRQSMN3OKAOh2jduxzjGabg53Ngc/pVO1uhJEBGrbOgctz9eauhl3Fd3I5oAY3mcbePm547VCrSNM+bcgAfeY4z7VZzyMcg96Cob7y/gaAKDRxSudqxiIHDfLyT/dp8cqrCAMbiCVXpx2FXEVcfKuB+VNjjSMEKOCcnJzzQBVE0LOSyr53KlQ2SBVWBgkzSPCphUDZkYYtmtA2ttIS728YdvvHAz+dRPp8HmtJGHVmAzg8cUAWd4ZPk2kkcDNRkKo8w5WThcnvTY7YROWiXBCgDnAPrxTx5jyYYAAdSMjn/CgBzMVVyQQuOMdSaaMfL+8Kn7xz1NNVZJF2SpGyc8AnOc8VDLHIqKqwsRu3bWk5z/hQBOJdrKpG8sMkqKWR1VDKqggjk96y5Yru6eNpCqGPlyFIbHoD0p6xzRrMkUbmTYNoPKGgDQGxnUyffC53dOvaqFnLDG0sbTqUDEruQjn60iveTf8ALDymyucr94Y+b8agmtr7DJtPlxn5X4bcMHqvr9KANCS7jyhUAxt8xYNyMe1SW4EhjbaUwd2DwST6isf+y5ZgzhTC4AClWIDAjnIq7GdSiEW5bd1BG8gkn0NAGtWfcI/mMsUYC98rjJzV52AQ8jkcVkXIuDJH5m3y9qqRvIcc80APlt7ySN1Z2+YYOx8BSPTip4i6WW+UPIwIOA2SajW6mMRZYyq7iMOc8eoIp1zOTEscce927uOPzoAsW9xDPG7xv9cjBX2oRPKy5kcJjnI5HvWVY3sRnkSSWOPCfdLHdn6HrVltQVZhuSdVIAVwuS3tjtQBfLbsGM5Dj73UU2KL93woBPVqbtHlho5DGSPl4/TB6U5ZGLC3kVwxXO71/KgB7GNOD8o4HA61HLHukLkx7QvRkyRUowoLNt69R6U4AMxbORQBk3C2u0Nb7fNdc5TjI9cVMFdDsVmkIO5SCOPr7VXupJJJmjRQqxk+Wdw5PpirduwX98sCpxhgBz+VADc3E0bPsSQducAnvURtVMhkWZwFOQIxjH19asT3DqJJIyJFC9FIypqtcXrKDyMqA3PDfpQBOlmvl53srDI34xnNIls0Q2/ai4UZRc81UfUrph5iQuExwBzk1SkuftEok2yK7fe3pjb7UAWnt2kfhpYwDneHzt+tXltrnb++uXkwcgoMH8KzYbqRDtBiUnjcwIUewFWDqMqoB5kO7kKYwSoP+0O1AGjDaWsR3eUGfP3mGTmrJ6isV9QuTtEBSYn74H8A9aR7+437VEibl+XIByfX/wCtQBtEfLtBI+nWo55I41Ltg7R681hC/kZUR7hkkbg/KAWx3qF76aKfaZ1Dr0Dx4JFAGw+qKx/cKHX+/njNVbu7uXmCpcRqgG4YXIPseaz3uCHDskTqeW2gDLdlBpLZXkL/ADAHqQygg0AL9qAbFrbsoY4Pz8+5waIpN0m6OQpyd8TgAgeo9all8lG3yW4Ex+VmTjmqs6NI/wDpSnAHyvjBX2FAD3uQEL5YKRkMU6Zpn7td3y7vk5wcH6inIs0bGGOJTu+8SpKtWvY6WN265BG0YVQ3GKAMy3s5bmcKkT7AnyuwwD9TVvULrQ/CukNqet3sFnBCu55ZnGF+lcJ8ZPjv4H+Gli8Ul3FqOpgFUsrZwWB/2vSvgr40/GLxb8TtWM+q3jw2K8Q2cRxGg/Dr+NAHs37Rv7Ut9rJuvDfgGaS008/I1+hw8g7gegr5Vurie6uHuLmZ5ppCWd3OSxqKporWaTHyhQehc4FAENFWzb20ZHm3IbrkIOh+tEV1FCwMVshOMZf5s8enSgCCGGWZgscZY1OLMCLfJcwqf7m75gfSmS3c0m3eRgDACjaP0qAYwc5z2oAnDwR/di8w46t0/Ki4u5ZgobaoXptGKgH1pKAFYknls/jRjgHj6UY6Udxjg0AFJS0lAFnTBbtqNuLriAyL5n+7nmq1FFAFjT7y60+8ivLOZ4Z4nDpIhwQRX2F8EP2h9L8YaTH4F+KMSTJcKIFvnxjJ4BbPT618bDmhWKsGHUUAe5ftJ/A+88A6pJrOjK174fvGMtvNF8yxqTnBIrznwR8RPGvg68E3hvxBe2RzkxrIdjexBr3z9lj4tWd/pd18O/iPfx3mi3EYisxMMtGemAfSuT/aV+Ad94AuTr2hq994fuG3JIoz5eecHHSgDsvBn7Wseo2p0r4oeFrTVrN0EbzQRjcR3JU9ePetp/hf+z58XLSW+8D+I/8AhHdVmJxbTOFVW642H+hr43706GWSGVZYZGjkU5VlOCD7GgD2n4jfszfErwjbTX8NnDrWnRgv59gxc7fdcZz9M141eWl1Zzm3vLaa3mHBSVCjD8DXq3w+/aI+J3g+OK2ttba9sowFEF0ocYHuea9k0/8AaD+EPxAhWx+J/gO2trmf5Zb2GIHknrkfMPzoA+P8YPNGPlzjv1r62vf2cvhj44g+1fC/4hWwmfcRbXLh/wDgIA5H415h4l/Z++Ivg9pG1jwnLqViuWN1YMZSEHfC9PxoA8YoB4Izwa6m70TR1mMUlzc6dKeEjukxn/aPoKr3PhPUow8lo0F5Eq5LxODx9KAOf3NnOeaTHGaknt57dgJoXjPbcMUxNzHaDjPXJwKALNlqV/YuJLO8mgYdCjkGvSPh58c/G/hDUIZrfUp54EwGheQlWHqc9TXllLn8KAPuTwJ+2Po95+78T6WbVi+A8Z4C/SvoDwp8QvBXjCxWbTdYtZA+NqSSBWr8m+1aGj6tqel3C3WnXk0MsX3Sp6CgD9dJ9Ojmtv8AR5iB1Xa3A+lQz22pRsRAUaJRuU5+cnuK/OTwH+0b8SPDE6M+rNqECDHlT8gD2r3vwH+2RpcqWlv4o01om+7PNGO/rQB9PnUZYhHutx+8JD7TkKfQ0sesp5whOWYD5yRgA+1cR4P+OHwx8SR7bXXrO2lYndHcEJz9T7V29pNomsWofTr21niVgweGQHnt0oAuRXockRr5iDHzZ7+hp32uFQyujooba2R3NVjpUMw8yTcrN/rAjYBPrxSDSzGyyLK7KmSFYk7s+ue9AF5pYADuZQqcnJ6UpurdchpowQN33u3rWMNOvkk+95x2YYyHhge2Paozb3FvDFG1nEwztXK52jtk+9AG49xAuN8gw3Q9qSS5t4eJJcFevBOKwnaTy2EzhULEDK42Hv1qSzeHI/eMzlfkLEhWHYe9AG4ZISdpdVPHfHWgTQ7mVmUMvXNc8QCrlrkgs+ChXcy8dqey+XG0U14jSgDYZeBj0+tAG011AoLmRAOMEc8VGNSsTMUFyNwHPBwPx6VkG0kEMvlskZyAwyeMd89xStYypGN8yomDnLAqxPtQBrjULQkH7Qm0gkEc5FSxSQMDIrDpyT3FZS2QSILsXaQACpAwe+KWK2YN8+6RWjIUg0Aab3lqELGZSF5O3n+VVbjUoTETGu5TgE9ME1RjWVGf7OwjbCgOqjcoHZh3FRtbmWRwy8EhyUzhuxOKAH2uoYu0Wa7BTdhY2Tk/j0rahmimAde5IGeelcrDDHhuJJMEgMykJx2OauxX7WqR7HSAMATERlcnuPxoA35IlwGA5XoM8U/apIDAZHasWPUnniUb4TJykil8AHsakgmukUGa4VXCgtGvKgZ9etAF6aytLlR51ujHHcc1Wl0y1dzF84PDrhiNpHoalOoQFdpmRWJx83ANXF27QFbjHHNAFQ28y42SBxvJ5OMcfrUoWdoV8zG8HOUbrUybRkYwT144NLjB4oAGBwcHB9xUWH2qrFWBB3HpUvRjluvQUZyePxoAoRaXZ7zINz5H8RqZrGJkCvliBjcTzirBIXczYA9SapXmpRwq2weZtOGI6L9aAJDp1mdjGFWZBgMTzVa8a2tkBZH6/KQASPf6VUfVZJFkjkcRsuGV0U4x71VXeocG5SSMkF8KcqfXntQAklxLI/zJayK+djrJtI9setRq8gBaJQd55WSTlj9KnEIjZlk8h4jyrSKM59jUPl+cWSV4TGDxsxn8DQAkjTkiQqqyLwIpDgKPXPeggFg5MSykcvz8/wBKcquq4liZlPCgcn64Penx20rIxSSTYp7pwx9R6UAMTCfvGkR3cYOFyVPoagLLHIHh81HGMpIuV3dyOauFQAWl2JxliE+9/wDXp5eGMDypoGZh92UYwaAID5zx/LAsat93emVb3B7UqiFkzdELt4KoS4b9ODTW2qxiZ5bdj1TOVGfQ9KlghuPMJ8iWIKPlMS9T6mgCNYobc+XGJFVvmVgcr/8AWNRyMrLxNIAOSpH3vfitS20uaRN007AHkoR0PcU2/utB0OLztR1C2tgOd0sgGRQBQtYbmY7khy4yEY9GB9a0bTSXkRhcswA+6M15X43/AGkvh/4bjmttJE+t38Wf9HtU2g/8CPFfOXxL/aX8f+JxcafZzWfhaxf7pRybhV9znr9KAPsbx78RfAvw8055td1e1tmUErbowaVvYLXx98af2svEvibzNK8CpLodgch7nrOw9iPuivnzVNRhur57rUr+61qdm5lmdtxH1JzVAalJDvW0jSFGGOmTj6mgB93HqWoXL31/M7yTMWaeZuXPc+tV2jtYcbpvObuE6fnUMk0sn+skZ8dMnOKjoAtm82hhDCiZ/iPLfnUEs0kpzI5Y+9R0dqACiipoLa4uJVjghklduAFUnNAENKa3o/CupJGk18YrKFupmcBgPp1qc6Lp5jaCw+2apeY+T7PHlP5ZoA5r60leq+BfgD8UPGE0Rs/DtxaWzjP2i8HloB+PWvavD/7LfgvwlAmpfFLxzaxqo3NawyCMH2JPJ/CgD5Hs7S6vJhDZ201xKeiRRl2P4CvYPhv+zX8TfGQjuG0n+yLF+ftF8dgI9h1/SvZLj42/A/4Wma1+HPg+LULxFHl3Z5BP+83P5GvHviB+0x8UPFaT2q6t/ZdjKeIbRQhA9N3X9aAPQviJ8C/hT8Nvhrrd1rPi9dT8UCxc2ECShR5xHHyjOefXFfKdT315d305nvLma4lPV5XLMfxNQUAFFS2kL3NzHbxjLyMFUe5qKgAooqWzVHu4UkYKjSKGJOABnnNAHo/hT4M/EzUdFXxLpug3SWoi86CbgF1xnIHWvafgP8bpLVX+HvxOtmmsJh5Dx3EeGj98HsMV9h/DeG3h+Hvh6C1aKS3XTLcRtGcqy+WuCPUGvnn9sX4Gx6zp0/jfwvCkOpwkyXaqCDIuOWzQB4r+0j8B5PDOfF3g9/7S8M3Q85ZUbd5YPReK+eXVlOGGD6V9G/s9fHCfwzGPCPjCFtR8Pyr5P2aQZ2knG4Z6AVb/AGifgXaWulSeP/h4y6l4fucO0VuNxt89ST6UAfM1HbOaWSN43KyKVYdQabQBa07Ub7Trlbmwu5rWZTlXicqR+Vew+Af2mvih4WEFtNqi6vYxjaYb1d5K+m7tXilFAH2BY/Hz4M/EKTyvib4AtrS5MewXkcYfaPY8EflU0fwN+EPjdJLz4XfEg2Fwct9llfIJPQfNggD2Br45qeyvLuylE1ndTW8g6NE5U/mKAPo3xb8AfjHoKSq+i2HiiyjU/PEwJwOhw2DXkWs6JplhKLfW9H1fQ7radxmhKxlvYGtrwN8fPid4RYLY+I7m5h3hmiuj5oYDtk84r2bRv2tNE1q3+yfEb4e2GobxtaeFFOB9GBP5GgD5rbwrNNai60+9tr2PqURsOq+pBrHvNOvbRS9xbSxJu2hnXAJ9vWvsH+w/2XfiHIraVrj+FtQuI8+Wk3lDcex3Zzz2qrrf7M/i+KxX/hEvFWk+JrVhmOG6IXavs3OTQB8fUpY7QueBXpfxF+EXxC8PS+df+Cb60iXO+WFC8bN3II7V5vJBJDJsuI5If95CD+VAEdJSn2pKAHKzocqzKR6HFdFonjvxdorBtN1++t8Y4WU446CuecoSSoI6YyaTjp1HegD2/wANftQfEzSIzHLfi9DAAmU8jHpXqPhr9tO9j8pNc8NxyjbhmifHPrXx7TnYscnrjFAH6GeFf2tvh7qTpFqnnWEj9wCyj6mvQ9F+N3wz1aNGh8T2kZdiqrIcEmvyv64xmnRySRndG7IfUHFAH69WOt+G9SRJrbVLCZTyD5q9/rWkkNpMp2+W4/2cEV+Q2neJNcsCPs2qXaAEHAlbFdbonxm+I2jxBbLxJeKoBA3Pu6/WgD9RzpdqWV2QFwMZHBJ9aQ6ZbmTlSVweG5wfY1+d+g/tT/E3To1jm1AXSjk71GSfyrtdL/bN8TK/+naPasoXnAJyaAPtr+z+F3XLlkJKsRnr2+lRjTNojVHBUPuIbp+VfK2l/tpaW84+3+HZUjKAfI3Ibv8AhXS2n7YPgaTas9jcq3c7hgUAfQh0+4SZGSZSm8kox4A7Yp0dreQSIUkjkU8ybyQT9K8EH7V3hO4l3WlmrxrwwacA+2KtwftPaLJKVbw5dBAQC4uFOSfTjmgD25xd5/49UZtrZ5yD6c0wtKrlfJZQVIw/3fXjFeZaL+0T4GvWCXkd9YuXKDdFuU/iK6/TPiZ4I1UhLfXraMkA/vSF69ue9AGnJNL5O5rd94fAKn5SD/SmySquIyEVgQWCjIYbe2aux+IPD8i7YdWsjzjCyr19Km+06OXaFri0LbuV3jgmgDMjaGRWRo13DlwOh9xTfOCbluCHhyMPs6D6j0rWUabKDLHNAQy4yGGMCnQrZBd2+AAnoHG059qAMky2+B5REi5I5PB/qKma8Z0XZuUIA2D6dK0Vh09ZmkHkBs5yCBQBYSIFDQbRkDDj1oAzJbplxFJK6oAdsig5xn0pV1CUL5TLKwY4DqcuD9PStQ3Gno6obiANjgFxVWbVdEincTahZo64B/eAEZ9aAGi6u3i3JHK5GMKyAH6mjz7wqpEZkJB+XoVPuaoal468I6Yga412zAb7qrICxrAh+M/w8kmeFdZVXVsMCmOaAOpN5O22O5gkTcCmcZU/U1ATvZTIssTMPleIZjkH+fWsx/ih4AEYkbxFYlJBn/WDsPSqcvxg+G8ESD/hJrMlvuojDPPtQB0QVpCI5LN5MqfmZR8pHQ9aEjkMYmSxZlb5TzgkfSuHl/aD+FMG5ZPEUSOpI2suCSO31rB1f9qX4Z2UcckN3LdA/e2fwj1oA9aRLzyyqx+aqnChowCP9n6e9EVvJKAFtVSVcgll+XjtmvA9T/bD8A27eXDYXs+erJyBXNan+2lpqyeXYeH5CBn945yG/DtQB9TJZ3RcP9z+8rHIA7gelKulMG4n3Kc4OMMg/rXxPrX7Zniq6g2WOi2to+SNwOfoea4/Wv2qfibqSCMXFtCoPBVSD+hoA/Qt7CCH97cXWFHQsQoFUbu78M2UT3N1qdlCANzn7Qv51+Z2s/Gr4jamjR3HiW8ZGOSm/gH2rkNR8Ta/qEhkvNXvJSeuZTj8qAP06174w/DTQbZzc+ILVwib9sfzbgfQ9K868T/tZ+A9OVV0xWunI+7Jlf5Zr8+JLi4kXbJNIw9CxIqKgD6q8Z/td6/qqz2ml250xOdk1uct7dcV4N4o+IniLxDMZtQvriaTn5nlJ/HHauQYDPytnikoA0JNa1R12m8lC+gOBVBmZ2LOxYnqTTaU8UAJRRRQAUVPYwia5RWWQpn5vLXccV6v4O+HHiLXir+DfA2pakhUYvLuMrGD9KAPL9P0nUtQOLOynl91Q4xWu3hVbaFZtR1iwtxxujDFpB+AFfUnhj9mDxdexJN458XW2jWu0MILNgrL6jcMVuR+Hf2X/hkfO1TVrfW75fvCSXz3LD2FAHy34b8OR6ldpb+HfCuo+I5w3LAsi/iMYr2nwj+z78XPESIt5b2PhbT3AIU4ZwpHtXQeIf2ufC2iRNb/AA/8EwRFflWaWNYwR9FAP614x48/aR+KHirzYTrb6daOciG1GzH/AALrQB9BWn7Pnwd8Doup/EHxkt/JGMywzXAUbv8AdBJI/CoL/wDaH+CHgIy2vgPwgt3cKu0TxW6xxvjplj836V8V6jqOoalMZtQvrm7kJyWmlLn9arCgD3zxv+1b8S9eHk6ZNb6HbcjZaryQfU14nrWuaxrV293qupXV5M5yzSyFqz80lAC0lFFABRW7oXhTWtY0/UNQtLGZ7WwtXup5Qvyqijk5rCoAnsbh7W8huY8b4nDrnpkVBSjrSUAFFFFAH2h+w/8AGu41AD4beMNWjCxRqNGnlkKyPg/6jd0IA6Z+gr6Ouda1zSviVDot/byXOgajbkw3GwERyjqrHsMetfl34E/5HTRf+v6L/wBDFfrBr3/IsJ/1xX+VAHzh+1P+ztbavaXPjDwXB5WoKfNuIIhgMoHJXHevDvgL8a9W+HN9PoOvwtdaM5aO8s5xkEE4Y4PcDP1r748Ff8i9P9W/lX5pfH//AJKrqf8A18N/OgD2D47fA/S9e00fEj4XyLdaLdR+bPaxjm2bGTx1x7V8uyxyRMY5FZCOoYYr77/ZA/5Jrrf+63/oAr4n+Jn/ACOOof8AXd//AEKgDmaKKKACilPb6UlACrtz8wyKSlHWkoAUHByOK3vCvjLxT4XuxdaBrt/p8o7wzMB+VYFFAH0B4P8A2svifokPkalJZ63FuB/0pPmx6bhzXdp+0h8I/F0RHxA+F9s9y+MzQwpJgnqcnkV8iUUAfXyeAf2WvHm1tB8VTeH7uYglJJSoQnth8LWXrn7HepXEctz4M8aaXq9uv3BIcO34rkV8rJ98fWvq79nr7lr/ANdxQB5R4m/Z3+LegLJJc+FLieJScPbOsu4DuApzXnGq6HrOkuY9V0u9sXH8NxAyHP4iv128O/8AIPH1/pXjvx4/4/X+v9KAPzb+oo5I6cCup+KP/I23f++a5hfuP9B/OgBp/H3oobrSx/fH1oAbSnGBxzQetA6GgBKKKUd6ACkpT/SkoAXnGe1OR3DAh3BHIwab/D+NLH98UATw315E5aO6mQsckhzzUg1PUk4F9crnn/WGqg6NSy9V/wB0UAaUfiPXo5PMTWL5X9RO2an/AOEu8T8/8T7UMkhs+e2cg5BrDpV60AdK/jzxjJN5zeItQ8wKAT55BIqSP4h+NIwQniK/AIx/rjXK0UAdYfiP43LKx8SagdpBAMxxxSH4ieNvNEy+I9QQgk/LMQOevFcvF98fjTR0NAHRSeOvFzx+WfEGoBd27AmYc1A3i3xMygNrl+wDbuZmPNYsn3z9aB938aANM+INey0jateN5n3szE7vrUL61qzDDahckenmGqFFAFme9vJirTXUzkD5cuTiofMkxje2PrTKKAFJz3JoyNuMc+uaSigApy5BznGO9IOhpf4PxoATk/j3obGeBijtSv1H0oAQ44xSUUUAFOyPSm0UAKfalVcjIwcdRSfw/jXV/DD/AJGS2/66CgDD0vRdX1WUR6Xpd7eOeiwQs5/QV6J4W/Z8+LXiJVktPCd1DESMvckRYH0Yg19kfAf/AI/Lf6CvcdY/5Blx/uGgD4V0b9jzXolS48WeL9H0i3J+YB8sB368VvN8LP2aPAAEnirxw+vSr/yyilzk+mI81X/aG6Xn1NfJl7/x9y/75oA+t1+PvwQ8ExmHwJ8NoridQdtzNCilvTLH5q4zxX+158StUWWLR4NN0OB/urDEHZR7MRmvnWigDp/FnxA8aeKpTJ4g8S6nf85CS3DFV+gzgVzJJY5JJPvSUUAFFFFABRRRQAUUUUAKAT0Ga9H+CXwn174keI7e0tLd1sMhri5yNsa+przu2/1y196fse/8kX1f/rm38qAOI+Oni7wT8LvhdqHwp8ECG6vr63NvqF2w3ZB4YA+v8q+Pq6z4l/8AIzX/AP13f+Zrk6AP/9k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EC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8dePdN8L6lpuipZ3Wra5qb7bPTbTb5sgH3nJYhVUDkkkU/QPHFheC4h1y2k8M39vdLbNa6nNGpd3BKbHDFH3YbG0noa89+JMWoeH/jn4f8AiE1hc3uiRWsljdNbxtLJbFwVD+WoLFeecA1k/GTX7rxdpGk6xpmg6k2l6N4ktJGnNnIssyKG3yCIr5m1SV7ZOTxxXsUcHSqRppL4t5X2d7W7bW031vsRNtSfktPPS/56fLzPcLrxF4ftXvEutd0yB7IKbtZLtFNuG+6Xyflz2zjNNt/Enh241JdMt9f0qW+YZW2S7jaUjaG4UHPQg/Qg18xeN/tniC4+K+paZpOqS2uo21kLV2sJUacKxztVlDHH0rp/HHhmDwf4Y8H+NPCnht1v9KlimvrezhZprnzIlV9w6kjaM1X9m0koqUmpS0tpvyp6/N2FKb5nGOulz3WbxN4bgs7q8m8Q6THbWc3kXUz3kYSCTONjsThWz2PNXNK1LT9WskvtLv7W/tJM7J7aZZI2x1wykg18uy+F/EmjeGvA2uyLNDG19JqGrsLBrswTzsWWR7cEM+3cBxkjHSu5+FXhm2uNN1yGy8W+JxDLqX2sz2to2lAu6tuVEcElMn0HIHWprZfRp03NVL2fbs7f8Fa7dBe0d1ZaP/g/5HWeMPitDoPjK+8LWvhfVtXvLHTf7TuHtpYUVYAcEjzHUkjjgetbGg/ErwbqnhLS/E0+vWGlWepxlrcajcpbsSDhlwxGSD1xXh3xD06OP43ak2r3Xiq30x/C4tVvbGGaSS4kzxG7xxtuzzkcdByKr6Bq3i7RfB3hTRdQ8O22lWpgu4otSfRXvZIoCRtjMKZKM/ckiun+zqE6EHHd2frpK/fstErrzHKTU7dP+Av1b8vzPpK98TeG7LSodWvPEGk22nz/AOpupbyNIZP91ycH8DUdz4u8KW2l2+q3PifRYdPuWKwXUl9GsUpHUK5bDH6Gvlnwvpk1t4O8OXV3eazomraNcXc1gkuhzXNtMDI2I3jUEp69OhGDWjDD4y/tzQfEvia1i0G1vtLmiJt9Da+ht5HJZs26ndG0gJOcHlsHFTLKKSbXP1fzteyWmt7dL27CVR32/q6X63/U+m9R8R+HtN02DUtR17S7OxuMeRcz3aRxS5GRtcnB454rmfg347l8faTquoPa2sEdpqMlpC1vKZFlRcYfPvntXiXg/T4PCvivwdqWpf2zrXheyhvLe2urjSZQ0Ep/iMChmCkZCkjv2rvv2YzeWfh7xA0+n3Nms+uTzRJcQNEShxggEDisq+Bo0aE5J821nt9pq1u9ld377Bztpeq/9Jb+6/4nXax8SLePxbdeF/Dugaj4l1Oxh82/SyeJEtQfuqzyMoLHsoJNa9n438ON4bsdc1XUrXQoLvcqpqkyW7pIpIeM7yPmUgg49K8p8K3tx8Nvip4yuPEFhfvp2vOl3Y31tayXIYoCGjYRqSp54yMe9RXWqXI+K2lePfE2gXtvod7pEsNrGbR7k2z7mI3xorFGdSrHj+LBPFJ4KnJJRWnKne+rfK24rpvp3Vtb3KcmpS8nt5XWv3a/h0Pa7nxJ4dtbG1v7nXtKgtLv/j2nku41jm4z8jE4bjnisfxH8QvCuk+C9Q8WQatY6rY2I+f7DdxSb3zgIDuxuPpmvni00DW/7M8HNc6LeDTZ/GhvbS0eBmNtasSRvGPkXkHBxit+70PVLqf40adY6RMqX2x7RDAVSVgCSY8jBPHareW0Iaud/u/mSt66/gOMryS81+La/S/zPavDfxD8G65pNrqFt4k0iMziMGB7+IyRu4JWNgG4c4PHXg1bvPG3gyyeOO88XaBbPJny1l1GJC2GKnGW5wwI+oIr588YzWniT4c+B9H0/Rr957LVLNdSh/suaJkG1wdxKAEcHJBIGevNX/ix5ulX+r+DNE8N2ej6L/ZBW3kg0SS9a+ZndvKVl4iwxY5J6nNOWW0XOybV3LTyVte+t9NNvvM6U3JK/ZN/N2/rY991jxP4a0aOCTWPEOk6clwu6Brq8jiEo9V3EZH0rlrv4ueC7Px1/wAItd6tY2/+hi6/tCW9hW2wei7i33iORXgyx6jpOj6L4i0+61SHxRZaBFappd/oU13bXYK/dDAYRucfNjkHNdghk8OfFjQvEHibw/8AY7Gbw4ltItpYPcxQTKBlNsasRjGB/OqWWUYNqTcvi8rtX279Nr72F7RuN7dE/wAY3/N/JX9PoQzQi3Nx5ieSE37wcrtxnOfTFcB8L/izovj7XNT0mw03UbGayXfG10qhbqPeyF48E5XK9feoPjfr2q2/wwv4tCtZ5r/UVSzthDCzFfNIUsQBlQFJ5PSvMptH8YeB9b8C60dD0+G20+E6TcHS55rqV45RkNIvlLgB+SRnrXLgsHTq0pOfxPSOttUr/O7svmaTk1FW33+Wn56/cepfGH4o6V4H0O4ksb7Rr/W4Zoozpkl6qzYcjkoDu6EHpWzYeOtJuNcu9Ne40+OKztRPc3X9p25WE4yyvHv8xMc5LKBx1r5u1uKa0+FXiLwrdaFqUvimXxE1zK66dLIbiMyZEolCldu3aMbs8dK6TxrZ3OofFDxZp1laq15c+DPLWJVAZ3MfA+p967P7OoKmo9fe172UXdeWrsDleSX9fEl/X9M+iV1zRWkso11jT2e/XdZKLlCblcZzGM/OMc8ZrOuPHHg+KW6tx4o0SW7tUd5bZL+IyrtGSCu7IPHevnjT75tS1L4XxQ6TrRGjaVPDqONPmiaB/IYbQzKBu9CCRnvV74aWuqWHiKy8L6FjxBoBhu7mW41LQ5LS5sZXUqF8yQAPktjjPBNZTyqnBSbk7pN/c5demiVr730JVT4W12v89z17wL8WfBXivQ/7Tj1vTtNYbzJa3l9Cs0aK23eyhuFORg+4reHjXwabee4Hi3QDDbsqzyf2jFtiZjhQx3YBPbPWvm6MiP8AZ113wU+i36+IYnm3QDS5tzp5wPyyBNrDBHAbNXNT0GdfFGpvD4fmEZ8CRxJttG2mby8YHGC/HTrV1Mtw/NJptK7t5pJO/wA7hGUrqL/r3rfrc+j9V8R+HtJsre+1TXtLsLS5x5E9zdpHHLkZG1mIDcc8Uy+8U+GbCKCW+8R6Rax3EXnQNNexoJY/76knlfccV8w6RYeJbKXwfqmryXOn6W3h4WCTS6LJqAtnC/MjQDDIWH8WD1rU8DeH1tfiD8OLeCPU9X0qwj1BBeX2mvAACPlyrZ2j+7uwT6VM8qowTvO9ubZdlLS+1/dXXrt3lVXZO3Rfjb/Nr5Htnjr4m+F/CvhODxK19b6pY3FylvC1ldROJCx5KktggdTg8CtjTPGHhTUobSSx8S6NP9rkMUCx30TmSQAExrhuWAIyByMivm1ND1mX4J+JbKLRbrNt4pN5Hbm2YP5QddxjUjJH0616v/wkvg7Urvwi48J32oz/AGporO5GkyRDT5xGm533hSoIIG4Ag49qirgKMI2jdu71VtuVNX/ruXKTUrev3ptfpc9YormtQPiCa7eSz1q3tYDjbE1gJCvHPzbxnn2qDy/FX/QyWv8A4Kx/8crxTQ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DwjdXN34X0u8uZmkuJrSOSSQ8FmI5PFam5927c2fXNYvgb/kS9F/68Yv/AEEVd1fmxK5YBpI1O0kHBdQeR7UAXt0mc7mz9aQbgcjIPrU/9gaX/wA8p/8AwJl/+Ko/sDS/+eU//gTL/wDFUAQAsDuG4H1oYs33tx+tT/2Bpf8Azyn/APAmX/4qj+wNL/55T/8AgTL/APFUAQq0ijCswHsaA0gJILDPWpv7A0v/AJ5T/wDgTL/8VR/YGl/88p//AAJl/wDiqAId0n95/wA6QFwSQWBNT/2Bpf8Azyn/APAmX/4qj+wNL/55T/8AgTL/APFUAQ7pM53Nn1zSHc33sn61P/YGl/8APKf/AMCZf/iqP7A0v/nlP/4Ey/8AxVAECl1+6WH0oBcEkFgT1qf+wNL/AOeU/wD4Ey//ABVH9gaX/wA8p/8AwJl/+KoAgy/PLc9fej5sDrx09qn/ALA0v/nlP/4Ey/8AxVH9gaX/AM8p/wDwJl/+KoAhLSH+JvzpFLqMKWA9qn/sDS/+eU//AIEy/wDxVH9gaX/zyn/8CZf/AIqgCHdJ/ef86RS6/dLD6VP/AGBpf/PKf/wJl/8AiqP7A0v/AJ5T/wDgTL/8VQBANwPGRQNw6ZH0qf8AsDS/+eU//gTL/wDFUf2Bpf8Azyn/APAmX/4qgCDdJt27mxjGMmsLQPCPhzQdSutS0jSY7a9uxiefzHkdxnOMuxwPYYrpP7A0v/nlP/4Ey/8AxVH9gaX/AM8p/wDwJl/+KqozlFNRdr7g1chLSHqzH8aRmdhhixHvU/8AYGl/88p//AmX/wCKo/sDS/8AnlP/AOBMv/xVSBDuk4+ZuPeky/q3rU/9gaX/AM8p/wDwJl/+Ko/sDS/+eU//AIEy/wDxVAEIaQEkFgT1NIS5zksc9an/ALA0v/nlP/4Ey/8AxVH9gaX/AM8p/wDwJl/+KoAgy+QctkdKUtIc5Zj+NT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z3gb/kS9F/68Yv/AEEVe1b/AI8x/wBdov8A0YtUfA3/ACJei/8AXjF/6CKvat/x5j/rtF/6MWgDp6KKKACiiigAorzv9oH7ZaeBV1nTtW1PTruy1Gw2G0umiWQSXkMbq4HDqVZhg+teiUAFFFFABRRRQAUUUUAFFFFABRRRQAUUUUAFFFFABRRRQAUUUUAFFFFABRRRQAUUUUAFFFFABRRRQAUUUUAFFFFABRRRQAUUUUAFFFFABRRRQAUUUUAFFFFABRRRQAUUUUAFFFFABRRRQAUUUUAFFFFABRRRQAUUUUAFFFFABRRRQBxXgb/kS9F/68Yv/QRV7Vv+PMf9dov/AEYtUfA3/Il6L/14xf8AoIq9q3/HmP8ArtF/6MWgDp6KratqFlpOm3Gpajcx2tnbRmSaaQ4VFHUmvO/AHx0+HvjbxGNA0e/u472UFrX7XatCl2B1MTH73rQB6bRRRQBz/wAQvDS+LvCs2hNeNZiW4tp/OWPeR5NxHNjGR18vHtnNW/FPh3RfFGl/2Zr1il7Z+YJPKZmUbhnBypB7mtWigDynwP4a0Xwp8d9Y0zw/ZfYbOXwxaTvCsrspkN1cKW+YnnCgfhXq1cBaf8nFan/2KVn/AOldzXf0AFYHxGu7qw8Ba7e2U7wXMFhLJFKn3kYKSCK365n4rf8AJNfEf/YNn/8AQDQBxtr4g1tvh7DfNqdwbo6OsxlyNxcwBt3Trnmu1+F15d6l8MvCuoX9w9xd3WjWc08z/ekkaFCzH3JJNeb2f/JLrf8A7ASf+k4r0D4Of8ki8G/9gCx/9J0r0MfFR5LIiJ1dFFFeeWFFFFABRRRQAUUUUAFFFFABRRRQAUUUUANkyI2IPODSjoKSX/VP9DTh0FABRRRQAUUUUAFFFFABRRRQAUUUUAFFFFABRRRQAUxCSz8ng0+mR/ff60APooooAKKKKACiiigAooooAKKKKACiiigAooooAy/FKai2jSvpcxjuY8OAB98Dqv41zujeI21C0SRbwrKBiSNjhlbvwav+INavrq/bw/4Z8t9QwPtN243RWSnuf7z+i/mRVaL4feH7e0RMXTz8mW5Mx8yZycs7dskkngAe1fMcR5JVzqEY4evKlKF9U3Z36OzV/Xpse3QVGhh0sTo3qtLu3d+Xbr12M/X9c1CYJpek3sr6hcOAvkkExgHJJ7Dpj8a7i3t3WCNZJ5mcKAxLck1R0Hw5pOibmsbbEr/flc7nb6mtauzIMnllOF9jUqyqybu5Sbf3X2Rx4zE0p2hRWi621f8AwOxF5P8A02l/76o8n/prL/31UtFe3Y4uZkXk8586X/vqjyf+msv/AH1UtFKwczIvJ5/10v8A31R5P/TWX/vqpaKLBzMi8n/prL/31R5P/TWX/vqpaKLBzM4rwN/yJei/9eMX/oIq9q3/AB5j/rtF/wCjFqj4G/5EvRf+vGL/ANBFXtW/48x/12i/9GLTJMf9oqz/ALQ+Cfimy86whM1nt8y+uPIgX515d+w//VXzLH4h+IviTWvAdnbXnwlvb7w1Mo0y2tNbUSXUoQKoIDZ6LnauATX1F8edK1LXPg94n0rR7KK9vriyZYbeRA4kIIJGDwTgHHvivnX4fweCNe8ffDO3+HPgCbT9X0Jw/iKe40kw/Z1VFDCR2GHl3A7W6jnFAH1n4ek1SbQdPl1y3t7bVXto2vYbdi0UcxUb1QnqobIB9KvUUUAFFFFAHAWn/JxWp/8AYpWf/pXc139cBaf8nFan/wBilZ/+ldzXf0AFcz8Vv+Sa+I/+wbP/AOgGumrmfit/yTXxH/2DZ/8A0A0AedWf/JLrf/sBJ/6TivQPg5/ySLwb/wBgCx/9J0rz+z/5Jdb/APYCT/0nFegfBz/kkXg3/sAWP/pOlelmH2P67EQOrooorzSwooooAKKKKACiiigAooooAKKKKACiiigBsv8Aqn+hpw6Cmy/6p/oacOgoAKKKKACiiigAooooAKKKKACiiigAooooAKKKKACmR/ff60+mR/ff60APooooAKKKKACiiigAooooAKKKKACiiigArmvF2rX32iLw9oBQ6vdLueUjK2cPQyt79lHc89qs+Ltck0u3itNPhF3rF6xjsrbPU93b0RRyT9B1IqTwroi6NZOZpjdahct5t7dN96WT+ijoB2H1NZSbk+SPz/ruehQpxoQWIqq/8q7+b/ur8Xp3LHh7R7PQ9LSws1OAS8kjnLzSH7zue7E/4DgAVdm+5+Ip9Mm+5+IrRJJWRxVKkqknObu2PooopkBRRRQAUUUUAFFFFABRRRQBxXgb/kS9F/68Yv8A0EVe1b/jzH/XaL/0YtUfA3/Il6L/ANeMX/oIq9q3/HmP+u0X/oxaAOO/aL8G/EfxXYaXN8PPHEnhiWw85rtBcPCtyrbNuWUHldrYzx8xrxr4T6nq0HxY0jw/4i+KXjy81WK6RntIrmC/sLj/AGJHgkcop7+YFr2f9ob4S33xUtNIt7fxvd+GbfT2laZIbfzVuS+zbu/eJjbtPr941i/Dj4K+NvB2tabcR/GC5u9LtZlkn05dDiiFyg6oZBIWGfXmgD3CiiigAooooA4C0/5OK1P/ALFKz/8ASu5rv64C0/5OK1P/ALFKz/8ASu5rv6ACuZ+K3/JNfEf/AGDZ/wD0A101cz8Vv+Sa+I/+wbP/AOgGgDzqz/5Jdb/9gJP/AEnFegfBz/kkXg3/ALAFj/6TpXn9l/yS+3/7ASf+k4rB+FfjLx9f+D9OsdC/sO3sdL0zTrVBco7SMfsULkkjjqxr1cbTlUcFFdP8iIs+iaK8/wDhH4p8Q69qHiTS/Ecdh9p0i5hiSS0DBXWSIScg9xnFegV5couLsywooopAFFFFABRRRQAUUUUAFFFFABRRRQA2X/VP9DTh0FNl/wBU/wBDTh0FABRRRQAUUUUAFFFFABRRRQAUUUUAFFFFABRRRQAUyP77/Wn0yP77/WgB9FFFABRRRQAUUUUAFFFFABRRRQAVl+KNbt9B0truWN55nYR21tFzJcSn7qKPUnv0AyTgCrGtanZaPpk+pahMIreFdzHGSfQADkk9gOtYXhjTbzUb9fFGvQmK6dSLKzbn7HEfXt5hHU9uQKznJ35Y7/kduGoQ5XXrfAv/ACZ9l+r6LzavY8I6LdWrS6xrTRza1eKPOZeUgTqIkz/CP1NdDRRVRioqyMK9edebnL/gLsl5IKZN9z8RT6ZN9z8RVGI+iiigAooooAKKKKACiiigAooooA4rwN/yJei/9eMX/oIq9q3/AB5j/rtF/wCjFqj4G/5EvRf+vGL/ANBFXtW/48x/12i/9GLQBH8X9HbX/hprukLro0E3Fqc6kVJFsAQxfAZT0B7ivAPgV4l1zW/HWmaHbftAza1bWTBvsF14aW2GowJwRFMWJYYx83XvzXsX7RV14fm+Geq+GdY8UaVoFzrVq8VlJfXCxLIyFWI5PI+6D/vV4R4C8aw/EXx/8OdDuLbw94c/4RGZQZ01GORr+QIFWK2VcEo20k9aAPr+iiigAooooA4C0/5OK1P/ALFKz/8ASu5rv64C0/5OK1P/ALFKz/8ASu5rv6ACuZ+K3/JNfEf/AGDZ/wD0A101cz8Vv+Sa+I/+wbP/AOgGgDzux/5Jhb/9gJP/AEnFcr+zx/yKs/8A1y0//wBN9vXVWP8AyTC3/wCwEn/pOK5X9nj/AJFWf/rlp/8A6b7evff8WHo/0Muh6D8Ff+R4+IX/AF/Wf/pKtep15Z8Ff+R4+IX/AF/Wf/pKtep142I/iy9TRbBRRRWIwooooAKKKKACiiigAooooAKKKKAGy/6p/oacOgpsv+qf6GnDoKACiiigAooooAKKKKACiiigAooooAKKKKACiiigApkf33+tPpkf33+tAD6KKKACiiigAooooAKKKKACory5gs7WW6upkhgiUvI7nAUDqTUpIAJJAA6k1xhP/CdXzKCT4YtZSremoSqeR7xKeP8AaOR2qJz5dFuzqwuHVVuU3aEd3+i830Xz2TY7RYpPF99B4hvkZNHhbfpdqwx5vpcOPfqo7DB6muxpEVURURQqqMKoGAB6UtEIcq8xYrEe2lorRWiXZf5931YUUUVZzBTJvufiKfTJvufiKAH0UUUAFFFFABRRRQAUUUUAFFFFAHFeBv8AkS9F/wCvGL/0EVe1b/jzH/XaL/0YtUfA3/Il6L/14xf+gir2rf8AHmP+u0X/AKMWgDH+O9v4PtvAOoeKfFvhPSvEa6JbvLbRXtok21mKjC7wduTtzj09q8V8A6bfeDvHfgvUfGHw++HUdp4omX+zJdG0mKK50ucqHjBfaC3B+8CcYr2f42+JNHsNN03wjqOjya3ceK7g6dBYIQu9MZkkLHoEGD65IrzLR/BOg/Df42eENN8R614k1+2uIpYfDEmoTb7bT5h1hAzktt24bFAH0Vd3FvZ2st1dTRwQQoXkkkbaqKBkkk9BXNeGfiB4b8Q6lHp9jNeRTzRmW2F3ZS263SDq0JkUCQd8rnjmofjbZXupfB7xhp+nQyTXlzot1FBHGMs7tEwAHvmuUvNe0LxN49+Gsfhi+tr/AOwXNzdXa2zBjawmwnjAkA+587oNrYOaAO48VeNNH8Oaja6deQatdXlzDJPHDp2mT3jiNCoZmESttGXUc9c1v2ky3NrFcIsiLIgcLIhRwCM4KnkH2PNeOeL5fhJ4r8RNrHiiZRGNKD6XqE9z5cE6lmDG36ZmRkHHX5hgHmum8Da/rOlfCPRtT1zTdV1K+O6Mxwxbp2j8x/KdgSP+WYQnvk0AOtP+TitT/wCxSs//AErua7+vJ/BWvHXvj5rF0dI1LTfL8LWaeVexBHb/AEu5OQATxz+hr1XzP9hvyoAfXM/Fb/kmviP/ALBs/wD6Aa6PzP8AYb8q5r4qPn4a+I/lb/kGzdv9g0Aee2P/ACTC3/7ASf8ApOK5X9nj/kVZ/wDrlp//AKb7euqsf+SYW/8A2Ak/9JxXK/s8f8irP/1y0/8A9N9vXvv+LD0f6GXQ9B+Cv/I8fEL/AK/rP/0lWvU68r+C7Y8cfELgn/TrPp/16rXqPmf7DflXjYj+LL1NFsPopnmf7DflR5n+w35ViMfRTPM/2G/KjzP9hvyoAfRTPM/2G/KjzP8AYb8qAH0UzzP9hvyo8z/Yb8qAH0UzzP8AYb8qPM/2G/KgB9FM8z/Yb8qPM/2G/KgBZf8AVP8AQ04dBUUr/u2+Vuh7U4ScD5G/KgB9FM8z/Yb8qPM/2G/KgB9FM8z/AGG/KjzP9hvyoAfRTPM/2G/KjzP9hvyoAfRTPM/2G/KjzP8AYb8qAH0UzzP9hvyo8z/Yb8qAH0UzzP8AYb8qPM/2G/KgB9FM8z/Yb8qPM/2G/KgB9Mj++/1o8z/Yb8qYj/O/yt19KAJqKZ5n+w35UeZ/sN+VAD6KZ5n+w35UeZ/sN+VAD6KZ5n+w35UeZ/sN+VAD6wtc8YeFtD1G207V/EGm2N3ctthhmuFVmP0J/D6kVoavc3FvpV3PZwNLcRwO0SY+84BwPzr899SvZ7zU7u6uHJuJJ3eYsCCHzzkHpXFjsasJBSavc+o4W4ann9edKNRR5Vc+5dVu38XX0ug6TcEaVCduqXsTcP8A9O6MO5H3iOgwO9dXZ21vZ2kVpawpDBCgSONBgKoGABXiP7G2pX938OL2C4tSlnbX7LaSBMbwQC31we/vXuHmf7DflW9H3oqp1Z5WZp0KssIvhg2vV7N/P8FoPopnmf7DflR5n+w35VseYPopnmf7DflR5n+w35UAPpk33PxFHmf7DflTZXyn3W6jtQBLRTPM/wBhvyo8z/Yb8qAH0UzzP9hvyo8z/Yb8qAH0UzzP9hvyo8z/AGG/KgB9FM8z/Yb8qPM/2G/KgB9FM8z/AGG/KjzP9hvyoA43wN/yJei/9eMX/oIq9q3/AB5j/rtF/wCjFqj4G/5EvRf+vGL/ANBFXtW/48x/12i/9GLQBy/x28GeI9cn8N+LfBr2p8R+GLuS4tbe7JEVzHIoWSMkdCQq4PtXM6NoXxJ+JHxG8O+JfH3h2y8KaP4Zle5tLCK8+0zXFyQAHZgAAgA4HWvTvir4pbwV8O9b8Upa/an0+2MiRE4DMSFXPtkjPtXkfhfxZ8VfC/ivwXL4417R9e0rxq4iW2tLXyX06VkDpsbJ3phsEmgD6Dqtaadp9nLJLaWNrbySffeKJVLfUgc1ZooApy6VpcsMUMum2ckUJzEjQKVjP+yMcfhVwAAAAYAoooA4C0/5OK1P/sUrP/0rua7+uAtP+TitT/7FKz/9K7mu/oAK5n4q/wDJNfEf/YNn/wDQDXTVzPxW/wCSa+I/+wbP/wCgGgDzux/5Jhb/APYCT/0nFcr+zx/yKs//AFy0/wD9N9vXVWP/ACTC3/7ASf8ApOK5X9nj/kVZ/wDrlp//AKb7evff8WHo/wBDLoeg/BX/AJHj4hf9f1n/AOkq16nXzx4e8bX3hX4jeKtP0zw8davNT1G2VYzdi3VFSyDElirZ+70rudF+JmvT+MNF0HWvBA0uPVppIYrlNUWfYyRPLyojHUIR1715FenJzlJLS7NEz06iiiucYUUUUAFFFFABRRRQAUUUUAFFFFADZf8AVP8AQ04dBTZf9U/0NOHQUAFFFFABRRRQAUUUUAFFFFABRRRQAUUUUAFFeb6v8VPsviPVNG07wjrWqnTJlhnngUBN5QNgZ9jV/wAGfErSdeOpxahaz6BcabNHDNFqDKm4yIXXae/ANU4SSvbQDuaYn33+tcT8SPF1hF4C1ubQ9ftBqKWjtA0MyM6n1AOefwrzO70rXrfwa2rx+P8AxV9pWwW4GZoSN+wN08rpmtKVCVW/L0E3Y+gJLi3jYrJPEjDqGcA0+ORJF3Rurr6qcivmP4ZaHp/i7Tb3WvEf2zUNQmmiMkz3syZJt4ieFcAck9BXpH7PlrFp934y0+1acWsGqoIY5J3l2AwoSAXJI5qp4eUKaqN7gnrY9WooornGFFFZHinXItEs0ZYWur24fyrS1Q/NNIeg9h6ntSlJRV2aUaU601TgrtkHinW5rOSLSdJjS41m8BECN9yFe8sn+yvp3PHevM9U/Zs8B6ne2t9cz6olyH33rRThReMTklhjjJ9O3516Z4R0GTTFn1DUphd6zfEPd3GOB6RoP4UXoB7ZOTzW9WKp+01qL5f11O+eLeE/d4WVrbyWl3/8j277vssvwr4f0jwvokGi6HZJZ2MGdkSknBPU5PU1qUUVuea227sKKKKBBRRRQAUyb7n4in0yb7n4igB9FFFABRRRQAUUUUAFFFFABRRRQBxXgb/kS9F/68Yv/QRV7Vv+PMf9dov/AEYtUfA3/Il6L/14xf8AoIq9q3/HmP8ArtF/6MWgDj/2mfG954Q8FPDD4Bv/ABba6jBLHc+XEWtrdQUH74jkBt5xjuteQfA2xtNO8f6Ddv8ACf4onlYLC51udp7HSI3HLRBvup0wTzjvXv3x7fW0+DviZvDiajJqpsytsunxNJcMxYAhFXknBPSvnT4MaD4Rt/Gfhaab4O/Fqx1uO5hL6nqKXAtYpgPmkfJxsznqOhoA+w6KKKACiiigDgLT/k4rU/8AsUrP/wBK7mu/rgLT/k4rU/8AsUrP/wBK7mu/oAK5n4rf8k18R/8AYNn/APQDXTVzPxW/5Jr4j/7Bs/8A6AaAPO7H/kmFv/2Ak/8AScVyv7PH/Iqz/wDXLT//AE329dVY/wDJMLf/ALASf+k4rlf2eP8AkVZ/+uWn/wDpvt699/xYej/Qy6FDT/8Akvl7/wBf6/8Apuau81P/AJKf8P8A/sJXP/pFcVwen/8AJfL3/r/X/wBNzV3mp/8AJT/h/wD9hK5/9IrisJfwanqx9Uez0UUV45oFFFFABRRRQAUUUUAFFFFABRRRQA2X/VP9DTh0FNl/1T/Q04dBQAUUUUAFFFFABRRRQAUUUUAFFFFABSbl/vD86wviLNNb+A9dmgleKVLCUo6HDKdp5BrxDSPBmkzeArLUJLrWDcvpMc7P/aUvLmEMT19a3o0JVr8vQTdjpPD3/I8+O/8AsLp/6ISvPLnTtP1T46XdrqVja3sBvoSYriFZEyLCXnDAitn9n6ee68O3VzczSTTyw6fJJJI25nY2MRLE9yTVC1/5L7df9fsX/pBLXox/hU/VEdWQ/Gfw74f0pdCuNL0LTLGY3M6mS2tEjYj7LNxlQDXear/yTKT/ALBC/wDooVy3x8/49tA/6+5//SWaup1X/kmUn/YIX/0UK2irVZ+iF0Of+Af/ACKc/wD11h/9Joq734Hf8hzxz/2Fo/8A0QlcF8A/+RTn/wCusP8A6TRVpeCPHekeEfEviuzvLbUby7vdWVoYLK1eZtqwLljtHA4NcldN4aCXkUt2e9UVwfhv4o6JrXiS00D+zdbsLy8Dm3+2WEkSSFFLMNxGOgJrtdQvLbT7KW8vJkht4VLSOx4ArzZLl3NIxcmlFXbK+vatZ6Lpkl/euRGmAqgZaRj0VR3J9KyPCmkXsl7L4l19QdUuV2wwdVsYe0a/7R6s3ckjoAKr+HrO78QasvijWIWit48jSbJx/qkPWZx/fbt/dGO5NddWEV7R8z26f5/5Ho1pLCQdCD99/E+391f+3Pq9NlqUUUVseaFFFFABRRRQAUUUUAFMm+5+Ip9Mm+5+IoAfRRRQAUUUUAFFFFABRRRQAUUUUAcV4G/5EvRf+vGL/wBBFXtW/wCPMf8AXaL/ANGLVHwN/wAiXov/AF4xf+gir2rf8eY/67Rf+jFoAqfEv4caD8QFtBrd1q0H2WKaKP7DeNBkSFC2cdT+7XHpz61yXhb9nrwP4b8R6fr1jqnih7qwnWaFbjVnkjZh0DKRyPauy+McDXPwy12BLXV7uR7cCOHSpRHdO+4bfLY8A5xye2a8L8IaP8YLbx54OuPiz/a+p6Ss8f2D+y7pStncEtsN8Aq+ZxgErwMdKAPqGiiigAooooA4C0/5OK1P/sUrP/0rua7+uAtP+TitT/7FKz/9K7mu/oAK5n4rf8k18R/9g2f/ANANdNXM/Fb/AJJr4j/7Bs//AKAaAPO7H/kmFv8A9gJP/ScVyv7PH/Iqz/8AXLT/AP0329dVY/8AJMLf/sBJ/wCk4rlf2eP+RVn/AOuWn/8Apvt699/xYej/AEMuhQ0//kvl7/1/r/6bmrvNT/5Kf8P/APsJXP8A6RXFcHp//JfL3/r/AF/9NzV2niW+tNN8f+BtQv7hLe1t7+6kllc8IosrgkmsJfwanqx9Ue30Vw3/AAt34ceX5h8VWoTGdxikxj1+7Xa2lxDd2sV1byLLDMiyRuvRlIyCPwrxzQkooooAKKKKACiiigAooooAKKKKAGy/6p/oacOgpsv+qf6GnDoKACiiigAooooAKKKKACiiigAooooA534mf8k91/8A7B83/oJrzfQv+SY6f/2A4v8A0QK9I+Jn/JPdf/7B83/oJrzfQv8AkmOn/wDYDi/9ECvSy7eREzkv2dP+RUl/699O/wDSGGqlr/yX26/6/Yv/AEglq3+zp/yKkv8A176d/wCkMNVLX/kvt1/1+xf+kEtbQ/hU/VC6su/Hz/j20D/r7n/9JZq6nVf+SZSf9ghf/RQrlvj5/wAe2gf9fc//AKSzV1Oq/wDJMpP+wQv/AKKFbL+LP0Quhz/wD/5FOf8A66w/+k0VZPhz/kueo/8AXzJ/6T1rfAP/AJFOf/rrD/6TRVkeHP8Akueof9fMn/pPWa/h0vVfkPqzvZ3VPi34MkkcKim7ZmY4AAt5Mk12VokvjXV0v51ZPDdlJutIiMfbpR/y1Yf881/hHc88YGfMLxrXxP8AF7wxpJSVtOiluEmmR9olcQuTGD3XghvrgetfQMMccMSQxIqRoAqqowAB2ryca1Wru3wr8f8AgfmerD/Yaf8A09kv/AU//bmvuXm9HUUUVmecFFFFABRRRQAUUUUAFFFFABTJvufiKfTJvufiKAH0UUUAFFFFABRRRQAUUUUAFFFFAHFeBv8AkS9F/wCvGL/0EVe1b/jzH/XaL/0YtUfA3/Il6L/14xf+gir2rf8AHmP+u0X/AKMWgCH4x3mvaf8AC/xBe+GUkbVobQtb+Wu5hyNxA9Qu4/hXyj+zD4x8S3ninRtL0vxBrurXcviS5fUYbt3kT+zTBCPMct90hw+AMc5r3z9qvSdSk+HV14o0zxd4k0GXQraWXydIuPKF0XKAeZ3IXBP0LV5B4T8MX/gjxv8AC3UoPilrutDxTcJJf2UV0NkzFA24gfeiyxDbsmgD6+ooooAKKKKAOAtP+TitT/7FKz/9K7mu/rgLT/k4rU/+xSs//Su5rv6ACuZ+K3/JNfEf/YNn/wDQDXTVzPxW/wCSa+I/+wbP/wCgGgDzux/5Jhb/APYCT/0nFcr+zx/yKs//AFy0/wD9N9vXVWP/ACTC3/7ASf8ApOK5X9nj/kVZ/wDrlp//AKb7evff8WHo/wBDLoUNP/5L5e/9f6/+m5qt/H/m30EHkefdf+kc9VNP/wCS+Xv/AF/r/wCm5qt/H7/UaD/13uv/AEjnrCX8Gp6sfVHSeI7Kz/4VjdkWduG/sjr5S9fKHtV7wV8WIY/DGm6fpvhLX9TjsLK2t5LiCEbC4gjJA+m4VD4i/wCSZXX/AGCP/aQrD+A//Ipz/wDXeL/0mhqq9FVakYvt/kCdkd3YfGzwi0Eo1WO/0m9iuWtms7iE+bkIH3AD+HBHNbXhj4n+D/EWuw6Jp2oP9vnVmhiliKGQKCWxnrgAn8K8Q8LH/i+Gp/8AXzN/6TrVz42319p+qaJdafeTWlyI7lEmicq6BomUlSOQcE81xPCrklJPZlcx9LUV87eLNF1HS/B93qtn4y8WfaoLdZY92rTMN3HUFuRXdaV8ZfCIsIIZJNYu54okSeWDTJpEMmxS2GC4PXtWNXDzptJjTuen0Vh+CvFej+MNKfUtFlmeCOZoJBNC0To64yCrAEdRW5WAwooooAKKKKAGy/6p/oacOgpsv+qf6GnDoKACiiigAooooAKKKKACiiigArl/iB4303wXFp7X1hq1/NqNwbe2t9OtTPK7hGc/LkcbVJzXUV5h8av+Rq8Af9heb/0knq6ceaaj3EzI8a/FzR7/AMO3eiz+GfF2ly6pDLa201/pZihMpidgpbccZCN+VR6F/wAkx0//ALAcX/ogVz3xz/5B3hz/ALDX/tpc10Ohf8kx0/8A7AcX/ogV6+HoqjUlFPoQ3c5L9nT/AJFSX/r307/0hhqpa/8AJfbr/r9i/wDSCWrf7On/ACKkv/Xvp3/pDDVS1/5L7df9fsX/AKQS1MP4VP1QdWXfj5/x7aB/19z/APpLNXU6r/yTKT/sEL/6KFct8fP+PbQP+vuf/wBJZq6nVf8AkmUn/YIX/wBFCtl/Fn6IXQ5/4B/8inP/ANdYf/SaKuXtorm9+NmpafazPbebcP5lwg5VPJwyqezYzg9qvfCPUrhfDjaNpQDalctC28jK28X2aIGRvyOB3INReCrRLH4y3lrHJJIEuJMvIcs7fZ+WJ9Sea4nL2sKdOOyau/lt/melRisJH29RXk/hX/tz8uy6vV6LXV+KV3c+Fr7w5ceH5FsZ7VLhLd1QN5ZaJl3YbIJ575rY8RXHxA0rwpcazH8SdVllgt1mCPZWm1jxwcRdOawPj3/x8aJ9Zf8A0A113jwZ+GuoAdTYr/Ja6HRhKc7rZL8jz5TlJ80nds9h8PXEt5oGnXc7bpZrWKRzjGWZAT+pq9Xkfhr4v6ONDs7Wy8P+JdQS1gigea302Roy6xrkA45ruvAXi/TfGWlz32nQXtv9nuGt54buBopEkGCQQfYivIcZJXaLOioooqQCiiigAooooAKKKKACmTfc/EU+mTfc/EUAPooooAKKKKACiiigAooooAKKKKAOK8Df8iXov/XjF/6CKvat/wAeY/67Rf8Aoxao+Bv+RL0X/rxi/wDQRV7Vv+PMf9dov/Ri0AQfGfXv+EX+FniLXvsFvqH2SyZvs05AjkyQuGzxjmvmX9nfwXeaN4+0fxRp3jL4TBdSkRprC0mWS8SNxloYRj5H7YGOlfQPx10H4g+JdHttH8Gx+ELjT7hZE1a28QJKyTL8hjCiMHuGznHavLvh58FPHmh+OtF1jUPCvwftrSzu0mml022uVukUd4iy43emaAPpiiiigDzLU7fUfGHxT1/w/J4g1fSrDRNOs5oF026a3Z5rgzZdyp+YL5Iwp45NbvwY1zUPEXw30zVdUkEt4z3EMkgGN/lTyRBj7kICfc0zxJ4M1O48SXPiDwz4kOhX97apa3xezFykyIT5ZALLtdd74bn7x4qa18B6bbeBbLwja6jqlpa2rbxPa3HlTO5ZmYlsHgs7EigDMtP+TitT/wCxSs//AErua9AyPUV4npHw+0Bfjtqenam1/rcS+GLSaNtSuTK8ZN1cAhSMYHA4rv8A/hWvgf8A6F22/wC+n/xrOTqX91L7/wDgHXShhHG9Sck/KKa+/nX5HW5HqK5n4qkf8K18R8j/AJBs3/oBqD/hWvgf/oXbb/vp/wDGuO+NOieB/AXww1vxcPBdlqf9nRI/2WSZ0WXdIqYLc4+9noelK9Xsvv8A+Aa+zwH/AD8n/wCAL/5YULGSP/hWFuPMXP8AYSd/+ncVy37PTovhWfc6j91p/U/9Q+3rwr/hozwXgL/wozRtuMY/taTGP+/dKv7Rvglfu/AvRV6fd1Vx04H/ACzrv+v1eeMuRaef/wBqT7HAf8/Z/wDgC/8Alh7Np7r/AML6vW3Lj7evOeP+Qc1W/j46NBoO1lP7+66H/pznrw3/AIaM8E53f8KK0TdnOf7VfOenXy6D+0Z4Jb73wK0VvTdqrn/2nUPGVXCUeRau+/8AwA9jgP8An7P/AMAX/wAsPpzxFJH/AMKyuh5i5/sj1/6ZCsT4EyIvhScM6g+fF1P/AE7Q18/n9o3wUV2n4F6MVxjH9rSY/wDRdA/aM8Er934F6Kv+7q0g/wDadaf2hV51LkWi7/8A2ovY4D/n7P8A8AX/AMsPZvCzp/wu7U23Lj7TNzn/AKd1qT48ujXeibWU8T9D/wBM2rxQftGeCQdw+BWiBvUaq+fz8uhv2jPBLfe+BWiN/vaq5/8AadZvGVeRx5Fq77/8AfscB/z9n/4Av/lh9NfECSM/DrUQJEJ+yL3+lZ3wSeMeDcMyA/am6kf3Ur53P7Rvgphtb4F6MR6HVpMf+i6F/aN8FL934F6KvsNWkH/tOtP7Qq86nyLa2/8A9qL2GA/5+z/8AX/yw9d8MR3ep/ELVdJHiTX9LsRPPOY9M1N7UO/Ay2w88AflWp4g1vXPh34psrjRfEOt6z9otihtta1ia4g3sxUOQc4x14rw0ftGeCQcr8CdEB9Rqrg/+i6G/aM8Et974E6I3+9qrn/2nXO8RJxadNX73/4A/ZYH/n7P/wAAX/yw+nta8efEzRdP/tO7j8I3FvHJGJI4pZw7KzgHGV681d0f4wa7rVmt9pXw/u5rV2Kxu+oW6FsdeC+RXyqf2jfBRGG+BejEeh1aQ/8AtOhf2jfBSjC/AvRlHourSAf+i6l1Lv4NP8X/ANqP2WB/5+z/APAF/wDLD6p0v462l66WieD9bk1BYy9xBC8LCIB2X72/ByVPSrT/ABy0Ozmlh1nQNc0yVVjMKSQrI05dioVRGzc5U9cV8lr+0Z4JU5X4FaKp6ZGquD/6Lob9ozwSxy3wK0VjxydVcn/0XWfNO3w/j/8Aaj9ngP8An5P/AMAX/wAsPrx/jP4eV4Y7vR9fs455kg86awcIrOdoycdMmnWnxy8BXUCT2n/CR3ML/cli8PXro49QRFg18hN+0d4MYYPwN0Y9xu1aQjP/AH7oT9o7wWihU+Bujqo6BdXkAH4eXRzTv8P4/wD2oezwH/Pyf/gC/wDlh9fL8dPh3IYlhvNZuHkgW42W+hXsrIjFgu4JEdpyrcHB4p4+OHw72SmXUNVt2jeJDHcaLeRSMZd2zajRBmzsboD0r4+T9o3wUh+T4F6Khxj5dWccf9+6Rv2jPBLnL/ArRWPHLaq5PHT/AJZ+5pc1T+Vff/wA9ngP+fk//AF/8sPsq3+MngGe9trQahqEUlzMsERm0m6jQuxwAWaMAZ9zTLb41fDu6t47i31e7lhlUNG6aZckMD0IPl818cf8NGeCcgn4FaKcHIzqr8H1/wBXSD9orwOoAX4EaGAOgGquMf8AkOjmqfyr7/8AgB7PAf8APyf/AIAv/lh9m/8AC5Ph2fK2a80nm28VyoS0mb93ICUJwnGQDweeKU/GP4diCSY68QI5ooGU2k2/fIrsgC7cnIifkD+GvjH/AIaK8Df9EH0LoB/yFH6Dp/yzo/4aJ8DYI/4UPoXJB/5Cj9R0P+r9z+dHNU/lX3/8APZ4D/n5P/wBf/LD7Pg+MHw/muoLVdZlWW4k8uIPZToGbBOMlMZwDWfbfHPwDc20d1b/APCSSwSoJI5E8N37K6kZDAiLBBHOa+QB+0V4HDBv+FEaHkHIP9qPwf8Av3Tx+0f4MVQq/A3RwAMADV5AAP8Av3QpT/lX3/8AAD2eA/5+T/8AAF/8sPpiH4ieKvFniLVJvBus6Vb6DDFZy2b3Nq3mTJNCJNxBGR16HmuZv/E3iXVPibpOh+Jruwum0nVbeSCa2j2AiexvCwP08sV4Wv7Rnglfu/ArRV4A+XVXHA6f8s6P+GjPBOS3/CitFySDn+1XzkcDny/c/nW0a0o2agrrzf8AkJ0sD/z9n/4Av/lh798cXRtP8OBXUn+2ex/6dLmug0KSP/hWWnjzEz/YkXf/AKYCvmI/tG+CiRu+BeitjkZ1aQ4/8h0D9o3wUF2j4F6MFxjH9rSYx/37rpWYVedy5Fr5/wD2pPscB/z9n/4Av/lh7j+zs6L4VlDMo/0fTup/6cYaqWrp/wAL7um3Lj7bFznj/jwlrxhf2jPBK/d+Beir0+7qzjpwP+WdH/DRngnO7/hRWibs5z/ar5z9fLrNYyqoRjyLTz/4A/Y4D/n7P/wBf/LD2z9oq9htdN0KYsrYvZFA3dS1vKo/UiuAm+LXiV9LlsJrewNq1itt9nxgKVXBbf1JPHB44rz7xZ8d/COuaJNYW3wf03S7psGC9h1R3eBgfvAGMA8ZGM964+fxvYtp7Yy07LjaAeprzcxx2O9opUFa+9tf0R9bwvguHKsKzx9R3S93m937kpO7Prr9nVYT4QuZkbzGaeNS5OTxBH8ufQHIqj4cI/4XlqP/AF8yf+k9eC+F/i74D0/RbWxuvgno9/cwxKs12+qyK07gcuQE4JroY/jL8P5LUWn/AAorQhCkhmC/2pJ98jBOfLz04r1qeKUKcIcvwnxGJm61WU273/Lp+HToev8Ax7P+kaJ9Zv8A0A11/jgj/hXN9yP+PJf/AGWvn7T/AIsfD9GZ4vgfoaM8TRsTqcjZVhgjmPuDVm2+IXw5k2/8WR0QYwQP7TkI46fwVp9d96T5dzHlPZPgaf8AijDz/wAvTf8AoKVgeFtR8STeO9X8P6R4km0a0e6nupDDArs7/d5J7YUcVxZ8dfDy9ne4m+DGi+ZJ8zsNRkGSBjsnoBV1PFvw6nt4IG+DeiiOMt5YF8/y5PPO3PNRLFKUIxcdgsd94h8Z+N/AOuWxHiA+JEuoCotr+MRIHL7VO5MkY+ldFq3xD+J2kad/aV9oPhF7WN4/NEN9cF9rOqnGY8Z5ryyz8QfDlY5VT4Q6Mq3CeXIDeudy5zjlfWrdpf8Aw3WWKZPhLpCvHIrIftshwwOQfu9iKyc6TbfL+I7M9S0b4v65rdmL7Sfh3qNxaM5VJGv7ZN2OCcGTI5qPTfjl9vuVsLXwHrtxqCRtJcQxT22IcSMmNzSAHlD0rz8f8K1uJHmf4U6QHkcsxF24yT1PAq/9k+G1xDBG/wALtI226mOIC4cbVLFiOB6sT+NRenpo/v8A+AGp3Uvxw07T7p7fxB4T17R38uNoRIIpjMXcoqqInY5yO+Kvf8Lk0OOWBbzQ/ENnFLPHD501g4RC7BQSfTJFcJbaP8NfJuLdfhlpIjnCCUGdzuCnK9R2PNXrHwz8NYruK4h+HOlpLBIssbee52upyp57ggGleGuganWWnxu8FXkK3FlB4kuoHJ2Sw6Bduj84yCI8EU6L44fD2XylivNXmkkgW48uHRLuV0QsyjeEjO05RuDg8VzcXgb4YMxx8O9LTq2FmcDJ9hWh/wAK8+GN15CSeANLxBAIYsOw2xglgvHbLMfxNL3RmwPjZ8PQsvnajqVs0TRKY7jR7uJ2MpYJtVowWyUboD0qZPi94DuLm2tF1K9jkuZ0giMumXMal3OFBZkAGT6ms61+F/wwe1mtf+EE0sQ3BRpVJY7jGSUPJ7Fmx9TV3S/hD8MLe9tr218E6ZDc28qzQyAMSjqchhk9QaNAJLf4y/Du5gSe31yWWKQbkdLKcqw9QdnNT/8AC3Ph7sgceI4WE9ulygWJyfLfO0kAZGdp6+lU1+BvwkVQq+A9IUDoAjAD9amu/gv8LLsW/wBp8EaTJ9ngW3hyh+SNc7VHPQZP50tALMfxX+Hz281x/wAJLaokMkUcm8MpDSbtgwRk52P0/umpLP4peAbu9t7KDxLZme4kEUStldznoMkYqinwW+FaWM9ivgfSRbTyRyyx+WcO8YYITz1G98f7xpdO+C/wr06/gv7HwPpMF1buJIZVjOUYdCOetGgFtPit8N3UMvjTRGUjIIu1wR+dWZfiV8PYRCZ/G/h2HzoUnjEmoxKWjYZVgC3QjoawR8Bvg6Bj/hXuif8Afk/41Yv/AIKfCi/aFrzwJo85ggS3iLxE7Y0GFUc9AOKQGxH8R/h7JaSXa+OfDX2eKRY5JTqkIRXYEqpJbAJCsQO+D6U6z+Inw/vbqO1s/HXhi5uJCQkUWrQO7HGeAGyeAaxE+CXwnTT5dPXwHowtJpUmkiEJ2s6BgjHnqA7j/gRpdN+Cnwo02+ivrDwJo1vcxEmORIiGUkEevoTQBsD4kfDsgMPHvhYg8g/2vB/8XVibx14JhZVm8Y+Ho2aNZFD6nCCUYZVh83Qggg9xXLf8KF+DmP8Aknmh/wDfk/41Yvvgj8J76WOS88B6NM8cMcKFoj8saKFRevQKAB9KALvgb/kS9F/68Yv/AEEVe1b/AI8x/wBdov8A0YtUfA3/ACJei/8AXjF/6CKvat/x5j/rtF/6MWgDp6KKKACiiigAooooA8zudW0vSv2h9QfU9QtbJZPCVoEM8oQMRd3OcZ69a6//AITHwn/0Mmk/+Baf41Y1jw34d1m4S51jQNK1GdE2JJdWccrKuc7QWBIGSePeqX/CCeB/+hN8O/8Agsh/+JoAl/4THwn/ANDJpP8A4Fp/jXlv7WXiXw9f/s8eL7Wy1zTrmd7aLZHFcKzN+/j6AHmvTf8AhBPA/wD0Jvh3/wAFkP8A8TTYfBfgN3byfCfhtmQ/Nt06Alfr8vFAH5G7Hz91vyo8t/7jflX6ka54D8PXPxS8LXdj4V0N9NtbPUUvxHZw7Vd/I8rcoHJ+V8enNdWvhDwM0piXwv4caQdVFhCSPw20AfkZ5b/3G/Kjy3/uN+VfrmvhDwM0piXwv4cMg6oLCHI/DbUn/CE+Df8AoUdA/wDBdD/8TQB+RHlv/cb8qPLf+435V+u//CE+Df8AoUdA/wDBdD/8TR/whPg3/oUdA/8ABdD/APE0AfkR5b/3G/Kjy3/uN+Vfrv8A8IT4N/6FHQP/AAXQ/wDxNH/CE+Df+hR0D/wXQ/8AxNAH5EeW/wDcb8qPLf8AuN+Vfrv/AMIT4N/6FHQP/BdD/wDE0f8ACE+Df+hR0D/wXQ//ABNAH5EeW/8Acb8qPLf+435V+u//AAhPg3/oUdA/8F0P/wATR/whPg3/AKFHQP8AwXQ//E0AfkR5b/3G/Kjy3/uN+Vfrv/whPg3/AKFHQP8AwXQ//E0f8IT4N/6FHQP/AAXQ/wDxNAH5EeW/9xvyo8t/7jflX67/APCE+Df+hR0D/wAF0P8A8TSP4M8FIhd/Cfh9VAySdOhAH/jtAH5ElH/uN+VGx/7jflX6p/EXwP4X1L4deI7XQvC+gS6hLplxHbeRZQhvNMbBcEDg5xzWtong3wb/AGPaiTwv4deSOFVlIsIThgOcnbQB+S3lv/cb8qPLf+435V+ukPg/wPMCYfC/h2QDqVsITj/x2n/8IT4N/wChR0D/AMF0P/xNAH5EeW/9xvyo8t/7jflX67/8IT4N/wChR0D/AMF0P/xNH/CE+Df+hR0D/wAF0P8A8TQB+RHlv/cb8qPLf+435V+u/wDwhPg3/oUdA/8ABdD/APE0f8IT4N/6FHQP/BdD/wDE0AfkR5b/ANxvyo8t/wC435V+u/8AwhPg3/oUdA/8F0P/AMTR/wAIT4N/6FHQP/BdD/8AE0AfkR5b/wBxvyo8t/7jflX67/8ACE+Df+hR0D/wXQ//ABNH/CE+Df8AoUdA/wDBdD/8TQB+RHlv/cb8qPLf+435V+u//CE+Df8AoUdA/wDBdD/8TR/whPg3/oUdA/8ABdD/APE0AfkR5b/3G/Kjy3/uN+Vfrv8A8IT4N/6FHQP/AAXQ/wDxNH/CE+Df+hR0D/wXQ/8AxNAH5EeW/wDcb8qVFbd91uvpX67HwV4MAyfCWgAf9g6H/wCJrkfA3gLw/H4m8W3F54V0J7S41BHsibKF18vyUB28cDcDx60AfmVbfebg/lWvbSIGbLY4r9TP+EJ8Gf8AQo6B/wCC2H/4mj/hCfBn/Qo6B/4LYf8A4mgD8ybGaEAZkUfLWxZXVuAMzIPl9a/R7/hCfBf/AEKPh/8A8FsP/wATR/whHgv/AKFDw/8A+C2H/wCJoA/PiyvbQAZuYhx/erWtNQsQEzdwjn++K+8P+EI8F/8AQoeH/wDwWw//ABNH/CD+C/8AoUPD/wD4LYf/AImgD4ntdT04BM31uOf74rXtdW0sKudQth83/PQV9g/8IP4L/wChP8P/APgth/8AiaP+EH8Ff9Cf4f8A/BbD/wDE0AfK1rrOkhBnUrQfN/z1FbFtrmi7f+QrZ9f+ewr6R/4QfwV/0J/h7/wWw/8AxNJ/wg3gn/oT/D3/AILYf/iaAPBLbX9DDNnWLHp/z2Wtm28R+HwxzrVh0/57rXsX/CDeCf8AoT/D3/gsh/8AiaP+EF8E/wDQneHv/BZD/wDE0AeZ23ibw6GOdc07p/z8L/jWxa+KfDQcZ1/TB8v/AD8r/jXaf8IL4J/6E7w9/wCCyH/4mj/hBfBH/QneHf8AwWQ//E0AYVj4s8LjGfEOljg/8vK/41rWXi/wooUnxJpI69bpP8afN4L8Awged4T8Mx56b9OgGfzWuU+Kvw+8M3vhFY9G8JeHxcNd27gx2MCEoJAW529MZoA7P/hMfCf/AEMmk/8AgWn+NH/CY+E/+hk0n/wLT/GqzeC/AUcSySeE/DKKcfM2nQAH8dtPXwN4GZQy+D/DjA9CNMhwf/HaAJv+Ex8J/wDQyaT/AOBaf40f8Jj4T/6GTSf/AALT/Gov+EE8D/8AQm+Hf/BZD/8AE0f8IJ4H/wChN8O/+CyH/wCJoAl/4THwn/0Mmk/+Baf40f8ACY+E/wDoZNJ/8C0/xqL/AIQTwP8A9Cb4d/8ABZD/APE0f8IJ4H/6E3w7/wCCyH/4mgCX/hMfCf8A0Mmk/wDgWn+NH/CY+E/+hk0n/wAC0/xqL/hBPA//AEJvh3/wWQ//ABNH/CCeB/8AoTfDv/gsh/8AiaAJf+Ex8J/9DJpP/gWn+NH/AAmPhP8A6GTSf/AtP8ai/wCEE8D/APQm+Hf/AAWQ/wDxNH/CCeB/+hN8O/8Agsh/+JoAzPA3/Il6L/14xf8AoIq9q3/HmP8ArtF/6MWqPgb/AJEvRf8Arxi/9BFXtW/48x/12i/9GLQB09FFFABRRRQAUUUUAFFFFAGBqniq00/xFbaHJpWvzzXGNtxbaTPLbJn+/MqlF/EivOxb2/h/x38XrnQ7S30+VfDWn3YNtEI8zbL8+YdvVvlHPXgV7HWRB4d0uLX9W1vyWe61a2gtbwO25Hjh8zYNp4H+ufPrkelAHi11pOneGvBfw48T6Hax2eu6lcWy397ENs14s1rJJL5rDmT51B+bOO1Jp2k6do/w6+GHjDTbaODxHqt9pJ1DUEGLi7+1BTOsrjlwdx4bOK9O0X4aeGtK1WC+i/tC4S1LmztLm7aW2tC3XyozwnpxRpPw08M6bq9vqEP9oSR2krS2djNds9paOxJ3RRH5UOScY6UAeV6Jpen2Xwh+Hfjq2t0j8U6lqOjSXupqMXNybq4hW4SR/vOpWRxtJIFfQ9cXp/wz8MWOsQahCNQaG1nNxa6fJds1nbykk744T8qkE5GOldpQAUUUUAFFFFABRRRQAUUUUAFFFFABXl/xP1a08XaLqngKE6lotxfSLY/bNU0edLOYsceWkjqEkLdAATmvUKzfEuh6b4i0iXS9Ug823kweDhkYdGU9VYdiOlAHguv2M/hD7V8Os6d5Go3+kTS3unafDYPNbT30dvNFKsKqucFsED7vWpPixYWfhLxVJoPhWFNF0vVdLs/t1tYDyYiW1eyt2bauAGMU0qk9SCc16xZ/Dnw1DpOpafdR3mpnUwv2u6v7lp7h9v3P3jcjbgbfTAptj8NfDMFrqUN4L7V5NRhEFxcaldNcTeWCCqq7cqAwDDHcA9qAMLS9G0nwn8btI0jw1Y2+l2GoeHr2e8tbVBHFJJDParFIVXjdiWQbupzXp9cz4T8EaP4c1CbUoJ9Sv76SIQC51G7a4ljiBz5as3KrnBwPQV01ABRRRQAUUUUAFFFFABRRRQAUUUUAFFFFAHCfH26urT4Wak9pPLA8tzZW7PGxVhHLdwxyDI6ZR2H41k2uh6R4Q+NHhrS/DFjb6VZ6jouoNfW1qgjjmaB7YRSOo4L/AL2T5jyc16Lrel2OtaTc6XqdulzaXKbJY3GQR1/MHBB7EVh+FPAujeHdRfUoJ9Sv70wi3S41G7a4eGIHPloW+6uew9BQB1FFFFABRRRQAUUUUAFFFFABRRRQAUUUUAFFFFAHlnxX8D/8J741063XXNIhOkWLzGyutOhvHzMxUOUmVlCnyyM4z8pxXL+BVsfHfjfTNI8S6Nps+naT4fmRdNECmyFzDfTWrypERtwRECvHAIxXq/i3wXpPiS7gvbmfUbG9hjMQutPumt5WjJyY2ZeSuc8e5qpqHw58N3FlpltaLe6S+mRGG1uNNuWt5kjPVN68kE5JHqc0AeTfDvT7PxH8QYvCevQrqugaSNaNlZXn76H9zqCwQ5VshtsbEDPSvRfgWzR6X4m0tJHay0vxJeWVijMWEUCBCqKT2BY4rRuPhr4ZbStOsbNb7TX07d9mvLG6aG5Xf9/Mi8ndnJz1Nb3hbQNM8NaPHpekwmKBWLsWbc8jnq7seWY9yaANSiiigAooooAKKKKACiiigDivA3/Il6L/ANeMX/oIq9q3/HmP+u0X/oxao+Bv+RL0X/rxi/8AQRV7Vv8AjzH/AF2i/wDRi0AdPRRRQAUUUUAFFFFABRRRQAUUUUAFFFFABRRRQAUUUUAFFFFABRRRQAUUUUAFFFFABRRRQAUUUUAFFFFABRRRQAUUUUAFFFFABRRRQAUUUUAFFFFABRRRQAUUUUAFFFFABRRRQAUUUUAFFFFABRRRQAUUUUAFFFFABRRRQAUUUUAFFFFABRRRQAUUUUAcV4G/5EvRf+vGL/0EVe1b/jzH/XaL/wBGLRRQB09FFFABRRRQAUUUUAFFFFABRRRQAUUUUAFFFFABRRRQAUUUUAFFFFABRRRQAUUUUAFFFFABRRRQAUUUUAFFFFABRRRQAUUUUAFFFFABRRRQAU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5" descr="data:image/jpg;base64,%20/9j/4AAQSkZJRgABAQEAYABgAAD/2wBDAAUDBAQEAwUEBAQFBQUGBwwIBwcHBw8LCwkMEQ8SEhEPERETFhwXExQaFRERGCEYGh0dHx8fExciJCIeJBweHx7/2wBDAQUFBQcGBw4ICA4eFBEUHh4eHh4eHh4eHh4eHh4eHh4eHh4eHh4eHh4eHh4eHh4eHh4eHh4eHh4eHh4eHh4eHh7/wAARCAEC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91nU9P0bS7jU9UvIbOzt0LyzSsFVR9TXPeFviF4b8R6jBp9g2owz3MBuLX7Zp81stzGOrRtIoD8c/LnjmuQ/as03UtV+F8kOm2k179nuobi4tol3NJErgsMd8Yziq/jTx34R8V+B7vSfDcsGsajNol1LAtniR7NfIYEvjmMnOwA4JLYxXo0MJCdBVLNttrT7Nknd+t/LZifxxj3/AM7W/ruj2OlxXynoPiLTNQ1D4OWthqUF1cWdhcJdxRThmifyWG2QA/K3HQ81T8I+CbfXPgJqPiW3mv5desprl7ItcsYohHMkpCpnAJ2cnrXVLKI09alSyvbbvKSvv/dv8yFU5uVJatf0j63or5KvNX17xZ4V8X/EfQ1uwJltdLQpuDLaR4NzwOQCSM7Rnbmus+Etq6+K9Q/4RXxf4T02HUdKjZbHQHa8WB42X986OAoYhyCDg/XBqKmU+zhJynqt1bZ2Td7evboxe1203/4b8z2Pxn468PeEb7TbDWJL03eps62cFrZS3EkpUAsAsak9DVrwV4s0LxlpT6l4fu2uIIpnt5Q8TRyRSL95GRgGUj0Irwv42y6hpvj74Zf2t4uhhuYry7J1i4tYokhBReShOz25PeuS8P65o+j+EtY03UNCsvEWnz+Ki9vrF5KYrC6mcHMkpHy7V9BkVtSyqnVw0Zxbcn22+Jx6pdLdb+Vhzm4yX9dG/wBD69oxXxzpDDUvC/iHw/H4r0DRbCPxJ5tvDNcudMmQKrNCshGfLOeAcA5qZ9Wnv7XQ5P8AhGND0LwnLq86XUM1y50e4nUBEkLqDiM7eONpbNL+xHe3P+Hkn33e1lfVaidS3Tv+Df8AkfYHeuX8HeM7PxNr/iLR7eyubeXQrz7JM8hUrK2M5XBzj6184W5jsx4c0XX/ABNpOq+B18QSNc/2fcu1hAWAeOB3cAGNS3rj8a9B/Ztn0eDxV8Q10GO1Gl/2uPsotiPK2bRjZjgr6EcVFTLIUaM5t3srrSy+JLXzs9vncHUenqv1/wAj1DxP468O+HtXttHvJru51O4UvHZWFpJdT7AMlikQZgPcjFanhnXNN8SaLBq+kXHn2k4ypKlWUjqrKeVYdweRXi2lapZ+Df2jvE+q+LJYdOtdZsoxpt/duscLBcFohIeAQAeM84ql4k1vw54g+I3hzUNcghh+H91FdSQm+Aisrm75xM27CksNxUt17VH9nxkoqN9Y3v02baS76W33T+VOVnLy/HbX8b+h9EVn+JNY0/w7oV5rerStDY2cZlndULlV9cDk/hXyhM8154a8P2MjXEnhtvHEcej73ID2hDAqp7x9h2xW1f6XbC3+NHhfTdNVrG3WGe0sY1ykMgBJZF7dM8VbymMdZT/DpeK76P3tu6sOMryS8/1a/T7mfTekX9rqul22pWLmS2uYxLExUqSp6HB5FWsV8meIV8FTeBfh/B4Vl022vJ9Ysl1R9MnVZw+yQfvNpyrfexnnrT/jGnhXRptb8J2GiadBdaZpKvFqOtag/wBrkPmO6/ZepZtzMSePfpVPKIupyxk9W+nRdd13+ZnTqOSV+yf36H1hWLaeKNFuvFt54VguXbVrOBJ54jEwCo2dp3YwenY18ueJNUjaPTvFGq3vh7xW8ei21qfD+qXJju0kY/6y3GPmJBHI5Jz6V02naf4IsvjndSeL9H0rTrW60Wylso9UZVHnAYOGcjLggA98ij+yIwT55N6PZdV6u708vmHtbxul2f32/wA/1PpO5mitreS4ncJFGpd2PYAZJrmvh54/8K+P7K6vPC+oNeRWsvlS74XiIbAPRgCRg9elcj+0b4lurD4dto+lRs2p65Omn2saMAzbvvbc9wP5157pt1q3gP4j21va+Hbnw9b65oi6dbx3NzBIJbyCPbGw8p2AJAHXk1z4XARrYeU2/e15dV9nV6bvTa3U0lK1rfP0vb/N/I9x8e+NLPwhPokV3ZXNydXv0sYjEVHls3Rmyen0rZ07VIb6+vLOO2v4ntH2O89nJFG59Y3YAOPdSRXyPZyeFJNC+HV1FJa3Hi+XxCrazJLIGvfMMnz+b/EBuyBn8KseOLeOy0z4q22mWpt7W21izl8uEELEgdSxAHQdSa7v7Hp3VPmad2r2/vRjffbXTv5Ee0b1S7f+3fjotD6/rN8Ua5pvhrQLvXNYmaCwtE8yaRYy5VfouSfwr5x8Ta9puufFLxTNpHiy1s7afwrHbrqcM++GF2KjllyAMnDEdOawobWyvvAXjXQbXwvoN7caXo0f/E60OYzW944ZW3EdBL8pb1GDXPDKdFKcrbNq3Rvzf/B8ilNOSXp+KT/X8D61028t9R0+3v7Ri9vcRiSNipBKkZHB6VYxXypr8XgO60T4b2vhpNIIudatF1aOwlXc7GNxtmCnOSNwwexNYGoRWemaTqtxaI0TaV44t4bDEh/0WJiS6R/3Q2Bn1wK0WTRnKym1rbVeaj38/uM1WfKnbW1/wk//AG0+yqMV8i+If7R1bxF4pbxJrPhrQ9dhvYZ7G/1i6kiuoIF+ZBaqFIZDhh8p5Jp+r2On6tD8YNU1GNby9s4LKa1uCTmGQxAmRM8qT1z1qFk6snKfRPbu4rvr8X4GinefKu9vzPp298UaLZ+LLHwtcXLrqt9C89vEImIZFOCdwGB17mtqvmDWofDdz45+HOt+NLTTm0288P8Al3V3qG0Qyyqq7d7NxkA9/WvVvA8/gGPx54ibwrIz6ybS0F7Gsjm3SIR/uPL/AINpX+7msMRgY0qakm27O+ml1Ll3vp/w3fSY1ObXpZfil/n+h6TRXLDUPF//AD66B/3/AJv/AIil/tDxd/z66B/3/m/+IryzU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igCRb2e58Q6xZylDFaNCsQC84aPcc+vNTxwQRkmO3hjJ6lIwM/lVCz/wCRu8R/9dLb/wBEitMdaAIkt7dG3JbQKfVY1B/lT1SNV2rGir/dVQB+VR6LpYvNKtrqa/v/ADJUDNtmwM/lVz+wov8AoIaj/wB//wD61O7ArJHGiFEjRVPVVUAflSRQQREtFbwxk9SkYU/pVr+wov8AoIaj/wB//wD61H9hRf8AQQ1H/v8A/wD1qLsCrLDDLjzYYpMdN6BsfnR5EHl+V9nh8vrs8sbfy6Va/sKL/oIaj/3/AP8A61H9hRf9BDUf+/8A/wDWouwKZtrXbt+y2+308pcfypxhhMXlGGIx/wBwoNv5dKtf2FF/0ENR/wC//wD9aj+wov8AoIaj/wB//wD61F2BU+z2/l+X9mg2Zzt8tcZ+mKdHFFGD5UUcYPXYgX+VWf7Ci/6CGo/9/wD/AOtR/YUX/QQ1H/v/AP8A1qLsCtLFDKAJoY5AOm9A2PzpGhhaMRtDEyDopQFR9BVr+wov+ghqP/f/AP8ArUf2FF/0ENR/7/8A/wBai7AreVFtVfJj2r90bBhfp6UoSMFmEaAt947Rlvr61Y/sKL/oIaj/AN//AP61H9hRf9BDUf8Av/8A/WpXAqLb2y/dtoF5zxEo59elLJBBI26SCGRvV4wT+tWv7Ci/6CGo/wDf/wD+tR/YUX/QQ1H/AL//AP1qd2BUNvbFgxtoCw6ExLkfpSyQwykNLDFIR0LoGI/OrX9hRf8AQQ1H/v8A/wD1qP7Ci/6CGo/9/wD/AOtRdgV2RGILIjFTkblBwfahkjYqXjRipypZQcH29Ksf2FF/0ENR/wC//wD9aj+wov8AoIaj/wB//wD61IChcWVtNFInlLE0gI82JQsin1DY4PvWL4R8GaJ4YbUJbAXdzcalL515cX0/nyzN7sR09q6n+wov+ghqP/f/AP8ArUf2FF/0ENR/7/8A/wBatFVnGLino9xNXKi21soKrawAEYIESjI/KljhhjUrHDEinqFQAH64q1/YUX/QQ1H/AL//AP1qP7Ci/wCghqP/AH//APrVF2MqLb2y/dtoF5zxGo59elKYYSCDDEQTk/IOT6/WrX9hRf8AQQ1H/v8A/wD1qP7Ci/6CGo/9/wD/AOtRdgVJLe3kYNJbwyMOheME/rTvKhww8mPDfe+QfN9fWrP9hRf9BDUf+/8A/wDWo/sKL/oIaj/3/wD/AK1F2BVeGGRAkkMTqOisgIH0BpUjjQkpGikgAlVAJHarP9hRf9BDUf8Av/8A/Wo/sKL/AKCGo/8Af/8A+tRcCCip/wCwov8AoIaj/wB//wD61H9hRf8AQQ1H/v8A/wD1qQ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igDGs/+Ru8R/8AXS2/9EitMdazLP8A5G7xH/10tv8A0SK0x1oAteF/+Resf+uIrSrN8L/8i9Y/9cRWlQAUUUUAFFc98SYrqTwLrEllql9pdzBZyzxXFmyCRWRGYfeVhjI9Kd8N7661P4d+GtSvpjPd3ek2s88hABeR4VZmOPUkmgDfooooAKKKKACiiigAooooAKKKKACiiigAooooAKKKKACiiigAooooAKKKKACiiigAooooAKKKKACiiigAooooAKKKKACiiigAooooAKKKKACiiigAooooAKKKKACiiigAooooAKKKKACiiigAooooAKKKKACiiigAooooAKKKKAOQs/8AkbvEf/XS2/8ARIrTHWsyz/5G7xH/ANdLb/0SK0x1oAteF/8AkXrH/riK0qzfC/8AyL1j/wBcRXn1/wDH74Z2XjFvDE2sTeek4tpbtbdmtIpScbGlHAOSB+NAHqdFIjK6BlYMpGQR0IpaAKXiCw/tXQdQ0vzfJ+2Wstv5m3ds3qVzjvjPSszSvC9rB8P7DwfqEsl3bW2nQ2MskbNA0ojRV3Aq25c7c8Hj1roKKAPI/wDhFdH8I/GjwZFoP9oQR31nqf2mOXUbidZNiwFMrI7Djcfzr1yvP/GP/Jbfh/8A9eerf+gW9egUAFVNZlkg0i8miYrIkDsrehAODVuqPiD/AJAV/wD9e8n/AKCaAPNvAHifXtR8AaJqN7qUk13cafFLLIUUF3K5J4GK6j4LapqGufCfwxrGrXTXV/eabDNcTMoBkcrySAAPyFef/C//AJJd4c/7BUP/AKAK7T9nr/kh/g3/ALBEH/oNehjoRjGFl/WhEWd3RRRXnlhRRRQAUUUUAFFFFABRRRQAUUUUAFFFFADXJBTB6tTqZJ1T/e/oafQAUUUUAFFFFABRRRQAUUUUAFFFFABRRRQAVheOdVj0jw7cXR1GOxlx+6Zl3Fm/uhRyT9Aaq614ola9fR/DVmuqaoo+clttvbe8jjv/ALI5PtUmh+F0gvhrGtXTarrBH+ucYig9oo+iD35b1NZOpzO0Ff8AI9Kjho4flrYnRbqPV/fsvN79EzM0LxPJqVmrC6KTqNssbABlb6Y/GoPEfiHUI4UsdPuna/uWEcQiVWZc9+mPzrd17wnouqXIu54HinyMyQuUJ+uOtT6F4Z0nRn821gZp8czSMWc8flXw9Hg3GU8wWIePqOknfk5pX9G72sdX1rAr94o6/wAtl+fb5GhawTLbRLNcyvIEAduOTjk9Kl8pv+e0n6f4VJRX3r1dzxXNt3I/Kb/ntJ+n+FAib/ntL+n+FSUUWDmZH5Tf89pP0/wpBCwGPPlP1x/hUtFKwczI/Kb/AJ7Sfp/hR5Tf89pf0/wqSiiwczI/Kb/ntJ+n+FHlN/z2k/T/AAqSinYOZkflN/z2k/T/AApPKb/nvL+n+FS0UrBzMj8pv+e0n6f4UnlNk/v5f0/wqWiiwczInjYKT50nT2/woSNioPnS/p/hUkn3G+hoj+4PpTsHMxnlN/z2k/T/AAo8pv8AntL+n+FSUUWDmZH5Tf8APaT9P8KTymz/AK+X9P8ACpaKVg5mR+U3/PaT9P8ACk8ps/6+X9P8KloosHMyPym/57Sfp/hR5Tf89pf0/wAKkop2DmZH5Tf89pP0/wAKKkoosHMzkLP/AJG7xH/10tv/AESK0x1rMs/+Ru8R/wDXS2/9EitMdaCS14X/AOResf8AriK+HbvVvEVt8PNd+G8Pib4Rpo1/qEtw7SauftCAyhiuemflxuILDJ56Y+4vC/8AyL1j/wBcRXxjqGh6Va+FNf8AhzqHwsnuPiVe6y0tleJpKtA6tMrLKsoG1YgoOU+6RnI5oA+sfhDJ4vk8FWw8aWWj2l/GdkC6XO0sL24VfLbcxJJPP6V19VdGhlt9IsrecIJo7eNJAgAUMFAOAOAM1aoAKKKKAPP/ABj/AMlt+H//AF56t/6Bb16BXn/jH/ktvw//AOvPVv8A0C3r0CgAqj4g/wCQFf8A/XvJ/wCgmr1UfEH/ACAr/wD695P/AEE0AePfC/8A5Jd4c/7BUP8A6AK7T9nr/kh/g3/sEQf+g1xfwv8A+SXeHP8AsFQ/+gCu0/Z6/wCSH+Df+wRB/wCg16WP+CH9diIHd0UUV5pYUUUUAFFFFABRRRQAUUUUAFFFFABRRRQAyTqn+9/Q0+mSdU/3v6Gn0AFFFFABRRRQAUUUUAFFFFABRRXN674oEN82j6Fa/wBrawAN0KNiO3B/ilb+Ee3U4xUymoq7N6GHqV5ctNf5Lzb2S82a+s6rp+j2LXupXcVtAv8AE5xk+g9T7Vza/wBveL+W+0aDoTdVxtvLtfr/AMslPt8x9RVrSfCvmXi6t4muF1nUlbdEJEHkWvtFH0B/2jlveunrPllU+LRdv8zr9rRwmlH3p/zdF/hT/N/JLcqaRpmn6RYpY6bax21unIRB1Pck9ST3J5NW6KK1SSVkefOcpycpO7Yyb7o+op9Mm+6PqKfTJCiiigAooooAKKKKACiiigAooooAKKKKACiiigBJPuN9DRH9wfSiT7jfQ0R/cH0oAWiiigAooooAKKKKACiiigAooooA5Cz/AORu8R/9dLb/ANEitMdazLP/AJG7xH/10tv/AESK0x1oAwPGHh3VvFfwfl0HQ/EV14c1C5gi8jUbaRkkhKyKxwVIIBClTg9Ca+WNXsPEHg7WotB8W/Fj4g63dSv5anwv4maWZfc2zFpK+qPFng+Hx98IpPCdxqd5pkV/BEHubQgSIFkV8DPHO3B9ia8x8Kfs2toOnmDwv8Y/GWm2rZG2xkjjUn/gIoA9/wBKGNLtAGnfECfNP/rD8o5b/a9ferNRWULW9nDA8zztHGqGVz8zkDG4+561LQAUUUUAef8AjH/ktvw//wCvPVv/AEC3r0CvP/GP/Jbfh/8A9eerf+gW9egUAFUfEH/ICv8A/r3k/wDQTV6qPiD/AJAV/wD9e8n/AKCaAPHvhf8A8ku8Of8AYKh/9AFdp+z1/wAkP8G/9giD/wBBri/hf/yS7w5/2Cof/QBXK/BfxF46vvBum6Xoms2Gm2Ol6VYxoklqJGcvESWJI9q9XGU5VFTjHf8A4YiL3PpmivOfhD4h8Tan4g8UaL4kvbW9fSmtTBNBCI8iVHYggem0V6NXmSi4tplhRRRUgFFFFABRRRQAUUUUAFFFFABRRRQAyTqn+9/Q0+mSdU/3v6Gn0AFFFFABRRRQAUUUUAFVtU1Cz0uxlvtQuYra2iXdJJI2FUVj+IPFENjerpOm2smqaxIMraw9Ix2aVuka+569qr6T4YuLi+i1jxVcpqOoxndDCmRbWp/6Zoerf7Z5rJ1G3yw1f4I76eDUIKriHyxey+1L0XReb07X2Kpn17xcQtk1xoWhNybnGy7uh6IDzGp/vfe9CK6XRNJ0/RbFbPTbVLeIHLbR8zt3Zj1Zj3J5q9RTjTSd3qyK+LdSPs4Llh2X5t9X5v5JIKKKK0OMKKKKAGTfdH1FPpk33R9RT6ACiiigAooooAKKKKACiiigAooooAKKKKACiiigBJPuN9DRH9wfSiT7jfQ0R/cH0oAWiiigAooooAKKKKACiiigAooooA5Cz/5G7xH/ANdLb/0SK0x1rMs/+Ru8R/8AXS2/9EitMdaALXhf/kXrH/riK+OUj0Xw14gvdD0X4v8AxRstEXUmgutWsrP/AIlVtdSPjYZAcDkgEjivq298UaH4M+HMfiTxJfCx0u0ij86coz7d7hF4UEnLMB0718YXnxK0W18Par8J9O8X6BL4K1O/a4OtyW9wLmCB5A7x+V5eWfjAb3HNAH3npy+Xp9vH9oa52xKPOY5MnA+Y/XrU9U9DW3TRLFbSQy24toxE5GCybRg/iMVcoAKKKKAPP/GP/Jbfh/8A9eerf+gW9egV5/4x/wCS2/D/AP689W/9At69AoAKo+IP+QFf/wDXvJ/6CavVR8Qf8gK//wCveT/0E0AePfC//kl3hz/sFQ/+gCuP/Zu/5F6b/rw07/0S1dh8L/8Akl3hz/sFQ/8AoArj/wBm7/kXpv8Arw07/wBEtXvP46fo/wBDLoz0z4Qf8lK8ffTTv/RUlep15Z8IP+SlePvpp3/oqSvU68fEfxZepotgooorEYUUUUAFFFFABRRRQAUUUUAFFFFADJOqf739DT6ZJ1T/AHv6Gn0AFFFFABRRWD4h8TWum3I02zhk1PWJF3RWFuQXwejOTwi/7TECplJRV2a0aFSvLkpq7/rV9l5vQ2L67tbG0ku725itreJd0ksrhVUepJ4Fcm19r3is+Xo3n6No5PzahLHie4X/AKZKeVB/vnHqKmsvC91qd9Dq3i64W8njbfBYRn/RbY9uD99h/eI47V1g4GBwKztKpvovx/4B289DCfBac+/2V6L7T83p2T3M7w/omm6DZG10y2WFGYvI3V5XPVnY8sx9TWjRRWqSirI4KlSdWTnN3b6sKKKKZAUUUUAFFFFADJvuj6in0yb7o+op9ABRRRQAUUUUAFFFFABRRRQAUUUUAFFFFABRRRQAkn3G+hoj+4PpRJ9xvoaI/uD6UALRRRQAUUUUAFFFFABRRRQAUUUUAchZ/wDI3eI/+ult/wCiRWmOtZln/wAjd4j/AOult/6JFaY60AT+HYo5vDVlHNGkiGFcq6gg/ga+XrrxT46vPB+tfGS28U6TZadpWqNbJ4WNlGYpIVlCFHc/N5xBOOPSvevGfjCLwD8GbrxZJatdGxtFMUAOPMldgkak9gXZQT6V5H8UfAfh/wANeF7H4y6t4Rs7vWLee2vtesYblltGDMA8qx9GkUshGeu00AfR+lXH2zS7S78vyvOgSTZ/d3KDj9a4lPilpbTfav7H1YaAbz7ENc2x/ZTNu2Y27/N27/l3bNueM13Gn3Ed3YW91CCIpolkQEYwpAI/nXgYhvh8JovhT/ZOqf8ACRrqy5H2OT7P5QvhcmXz8eXt2DGN27PagD1n4leONO8C6ZZ3t/bvcm8ultoo1uIIMEqSWZ5nRFUY7t3Fa/hfVjrmhW2q/YpLMXCllieeKUgZ4O+J3Qg9eGPWuN8a61o82t2tzrXhK51DStJvZrae7ewkme2n8uJ0eOJVJkiZXZS6g4ZMetN+F9vqml+FPEV9pejSx213qkt3ommXDeSyQFIxtIPMYaRZXAIyA44HSgCfxj/yW34f/wDXnq3/AKBb16BXkE2peJr743eBv7f8Ow6SEstV8ox3gm8w7IMjAAx2r1zc/wDc/WgB9UfEH/ICv/8Ar3k/9BNW9z/3P1qlr7P/AGFf/J/y7v3/ANk0AeQfC/8A5Jd4c/7BUP8A6AK4/wDZu/5F6b/rw07/ANEtXYfC/wD5Jd4c/wCwVD/6AK4/9m7/AJF2b/rw07/0S1e8/jp+j/Qy6M9M+EH/ACUrx99NO/8ARUlep15X8Iiw+JXj7C5403/0VJXqO5/7n614+I/iy9TRbD6KZuf+5+tG5/7n61iMfRTNz/3P1o3P/c/WgB9FM3P/AHP1o3P/AHP1oAfRTNz/ANz9aNz/ANz9aAH0Uzc/9z9aNz/3P1oAfRTNz/3P1o3P/c/WgAk6p/vf0NPqKRnynyfxevtTtz/3P1oApa/rmj+H7D7frepWun228IJJ5AgZj0UZ6k4PA54rmPD3xY+H+uSyQ2viO1hkSVogt3m3MhH93fjd+FeS/tq6o8FloFpLd2i2nmu0kBbMokwNjkdhjfj8a+e/DTXN94u0Kx0hrafUJ7+JbdZMMuc9T+Ga8zEY+VKuqUY3ufb5RwlSx2VVMwq1uVxvp3S/z6H3E+r634qk8nw0rWGkHKyatMhDv7QRnkj/AGzgdxmt/wAO6Dpug2phsY2Lud008rb5Zm7s7dSavx+Ykar5ajAAwvA/Cnbn/ufrXfGnZ80tX/Wx8rXxjlD2VJcsO3V+cn1f3LskPopm5/7n60bn/ufrWhxD6KZuf+5+tG5/7n60APopm5/7n60bn/ufrQA+imbn/ufrRuf+5+tAD6KZuf8AufrRuf8AufrQATfdH1FPqGVn2j5O470/c/8Ac/WgB9FM3P8A3P1o3P8A3P1oAfRTNz/3P1o3P/c/WgB9FM3P/c/Wjc/9z9aAH0Uzc/8Ac/Wjc/8Ac/WgB9FM3P8A3P1o3P8A3P1oAfRTNz/3P1o3P/c/WgB9FM3P/c/Wjc/9z9aAHSfcb6GiP7g+lMdn2N8nb1oRn2D5O3rQBJRTNz/3P1o3P/c/WgB9FM3P/c/Wjc/9z9aAH0Uzc/8Ac/Wjc/8Ac/WgB9FM3P8A3P1o3P8A3P1oAfRTNz/3P1ooA5Oz/wCRu8R/9dLb/wBEitMdazLP/kbvEf8A10tv/RIrTHWgDL1rwrp3jb4VTeFtW3C01Cz8pmT7yHqrj3VgCPpXmUnwn+K3iKzsvCPjjx/pl94NtJY2lW0s2S81CONgyxzMTtAyq5x6V7X4X/5F6x/64ivkXUfEOp3XhrXfijdfEvUrHxxpustbWnhxZlWAKJVVbY2+NzblJ+b3oA+ybeGO3gjghULHGoRFHYAYAp9VtKmmudLtLi4j8uaWBHkTH3WKgkfnVmgAooooA8/8Y/8AJbfh/wD9eerf+gW9egV5/wCMf+S2/D//AK89W/8AQLevQKACqPiD/kBX/wD17yf+gmr1UfEH/ICv/wDr3k/9BNAHj3wv/wCSXeHP+wVD/wCgCuP/AGbv+Rem/wCvDTv/AES1dh8L/wDkl3hz/sFQ/wDoArj/ANm7/kXpv+vDTv8A0S1e8/jp+j/Qy6M9M+EH/JSvH3007/0VJXqdfNsPiTxJo/xa13S/DMumwXGqXFikk17btMqolrcPgKrrySo5zXaaV4s+IVn468NaVrl/4fvLDVrqW3lFrp8kMibbeWUEMZWHWMDp3ry69GblOaWly0z16iiiuUoKKKKACiiigAooooAKKKKACiisfxF4i0/RfLhl8y4vZ+LezgXdNMfYdh7nA96UpKKuzSlRnWmoU1dmldyxQRefPIkUUZ3O7sFVQAeST0FcrLrmq+JZHtPCi/ZrIcSaxPHlD6iFOC5/2jhR23U1NB1TxDcRX3i6RY7XcDFo0D5iXrgyvwZG9sBRz96uwhjjhiWKGNY40GFVRgKPQCsveqeS/H/gfn6Hd+4wnac/viv/AJJ/+S/4jn7LwX4ehsJrW60+LUmuTuuZr1RLJM395if6YxVbwp8OfBPha5kutC8OWNpPJIZDIE3Mp/2Sc7fwrq6K0UIrZHHUxNWo3Kcm77hRRRVGIUUUUAFFFFABRRRQAUUVynxX8TXnhHwXc6zp9pDd3ayxRRRzOUTc7hckgE45oSuB1dFeLeI/iJ8RfDmmSatqWj+HJLOCWNZhFdyb9rOFJGV7ZzXSyfGjwAsssa6jey+VI8TPHp87KWVirYIXB5BrSdKcHZoVzvbu4t4tqyzxRkkEB3A4/GqeseIdD0ey+26pq1laW28J5ksyhSx6D614XI3hX4j/ABK1XWYzJqmm/wBnQC1ZpZogpV3VxtyuDuUg5HauU1nQ9K034u2Wm2dmBZObORreWRpYyxlIzhyRmto4WTgp30Ycx9Had488F6jfQ2Nl4m0ue5mYJFEtwu52PQAdz7V0leEeK9N0231zwfJb6bZQSDxDZ4eO3RW/1g7gV7vUYij7GfLcE7hRRRWAwooooAKKKKACiiigAooooAKKKKAEk+430NEf3B9KJPuN9DRH9wfSgBaKKKACiiigAooooAKKKKACiiigDkLP/kbvEf8A10tv/RIrTHWsyz/5G7xH/wBdLb/0SK0x1oAztSfxVH8NkfwVDpc2uiKL7Kmps625+dd+8p833N2Md8V8hxeJfEWm+JTrXi5fgqnjG0mcSXGsSTC8RgeCywjyyR2PX3zX2RbazpegeCrXVNZvobGyjSNHmmbChncIoz7syj6mvjHwvrh8LW9/p6S/ALWElvZrgT6rcPNcfO2drMV5A9KAPubSpnudMtbiRoneWFHZoiShJUElc849Ks1V0d/M0izkxAN0CNiD/VjKj7v+z6e1WqACiiigDz/xj/yW34f/APXnq3/oFvXoFef+Mf8Aktvw/wD+vPVv/QLevQKACqPiD/kBX/8A17yf+gmr1UfEH/ICv/8Ar3k/9BNAHj3wv/5Jd4c/7BUP/oArj/2bv+Rem/68NO/9EtXYfC//AJJd4c/7BUP/AKAK4/8AZu/5F6b/AK8NO/8ARLV7z+On6P8AQy6MQ/8AJf5v+vq2/wDSG6rutU/5KX8P/wDsK3H/AKRXFcKf+S/zf9fVt/6Q3Vd1qn/JS/h//wBhW4/9IrisZ/wanqx9UezUUUV45oFFFFABRRRQAUUUUAFI7rGjPIyqqjJYnAArK8R+INO0KBXu3eSaQ7YbaFd80zdlVe5/SsRNF1fxQ4uPFLfZNNyGi0mByN3oZ3HLf7owOxzWcqmvLHV/1udtHB80Pa1Xyw79X/hXX8F3aHTeJL/X7mXT/B8aGONtlxqlwh8mL1Ea8eY34gDrk9K1vDvhuw0VpLhWmvL+b/X3ty2+aT8eij/ZUAVrW8MNvAkFvEkUSDaiIoVVHoAOlPpRp680tWOtjFyulQXLDr3fq/028r6jJOqf739DT6ZJ1T/e/oafWpwhRRRQAUUUUAFFFFABRRRQAUUUUAZOv+JdB0GSGPWdWtLF5wxiWZ8FwMZIHtkfnXm3xu8WeG9c8AT2ek61Z3lyLu2kMUUmW2iZcnHpyPzpPiVZWd78atES8s7e5UaDdkLNErgHzoOeRXmfxh0/T7HxdopsrC1tS2m3O7yYVTd/pVl1wOa66eH/AHaq3/q5Letjs/jj/wAk31j/AHov/RyVd+GbuPBcOGYf6Ted/wDp5lql8cf+Sb6x/vRf+jkq38NP+RLh/wCvm8/9KZa9X/l/8v1I6HG/Az/kNaz/ALs3/pdcUniz/kt+n/7tl/6Oal+Bf/IZ1j/dm/8AS64pPFn/ACW/T/8Adsv/AEc1c6/gR9f1H1O18Z/8hjwh/wBjFZ/+jBXtleC/FLUBpUfh7VDEZhaa1bTeWGxu2uDjPatW2+JHxFuNAj1lPCegiB7YXAU6k27bjOPu9awxtOU63uroOL0PZaKyPBest4i8JaVrrW/2Y39rHcGHfu2FlzjPetevOLCiiigAooooAKKKKACiiigAooooAST7jfQ0R/cH0ok+430NEf3B9KAFooooAKKKKACiiigAooooAKKKKAOQs/8AkbvEf/XS2/8ARIrTHWsyz/5G7xH/ANdLb/0SK0x1oAXSbCx1PwlZ2epWVte2zRozQ3ESyISpDKSrAjIIBHoQDXIT6Z8DV8MT+KJdD8CHR4gzS3h062KDBwcnb1znjrXceF/+Resf+uIr5Sv/AIV6NN4s1G8T4g+Ex46t737efDn2eIaSp3bESSDHLkyKu8nOWoA+ubF7eSygks9n2Zo1aHYMLsI+XA9MYqaoNPEy2FutxHHHMIlEiR/cVschfbPSp6ACiiigDz/xj/yW34f/APXnq3/oFvXoFef+Mf8Aktvw/wD+vPVv/QLevQKACqPiD/kBX/8A17yf+gmr1UfEH/ICv/8Ar3k/9BNAHj3wv/5Jd4c/7BUP/oArj/2bv+Rem/68NO/9EtXYfC//AJJd4c/7BUP/AKAK4/8AZu/5F6b/AK8NO/8ARLV7z+On6P8AQy6MQ/8AJf5v+vq2/wDSG6rutU/5KX8P/wDsK3H/AKRXFcKf+S/zf9fVt/6Q3VdL8Qdah8O+JfCGuXEUk0VlfXMzRp958WVxgD6msZfwanqx9Ue90V5HefGHV7PR31a4+HeqJaRwee7fbIyQmM5xj0r1PSrxNQ0u0v41KpcwpMqnqAyggH868mUJR+JWNCzRRRUgFFFZniHXdM0G0W41K42eYwSKNRuklc9FRRySaTkoq7Lp0p1ZqEFdvojTYhQWYgAckntXJ3niS91a6k03wjDHcspKT6lKM21ue4GP9Yw9AR9ahj03XfFRE3iAy6VpOcppkMmJJ17ec45AP9wY9Dmuts7W2s7WO1s7eK3t4l2xxRIFVB6ADgVleVTbRfj/AMA7+WhhPitOfb7K9X9p+S083sY/h3wzZ6TO1/NJJqOrSjE1/c4aRvZeyL/sqAK3aKK0jFRVkcVavUrz56ju/wCvuXkFFFFUZDJOqf739DT6ZJ1T/e/oafQAUUUUAFFFFABRRRQAUUUUAFFFFAHk/j7/AJLbo3/YAu//AEdBXmvxu/5G3Q/+wbc/+lVlXpXj7/ktujf9gC7/APR0Fea/G7/kbdD/AOwbc/8ApVZV6lP/AHX5/qiH8R1Pxx/5JvrH+9F/6OSrfw0/5EuH/r5vP/SmWqnxx/5JvrH+9F/6OSrfw0/5EuH/AK+bz/0plrsX8f5fqT0ON+Bf/IZ1j/dm/wDS64pPFn/Jb9P/AN2y/wDRzUvwL/5DOsf7s3/pdcUniz/kt+n/AO7Zf+jmrnX8CPr+o+ps/HL/AJF3Tf8AsJQ/+hCtrR/+SXWv/YIX/wBF1i/HL/kXdN/7CUP/AKEK2tH/AOSXWv8A2CF/9F10L+NL0X6i6HoXwc/5JV4X/wCwZB/6AK6yuP8AhBcQR/Czwwsk0St/ZcHBcA/cFddHJHIMxyI49VOa+fNR1FFFABRRRQAUUUUAFFFFABRRRQAkn3G+hoj+4PpRJ9xvoaI/uD6UALRRRQAUUUUAFFFFABRRRQAUUUUAchZ/8jd4j/66W3/okVpjrWZZ/wDI3eI/+ult/wCiRWmOtAEdpq+l6D4Jt9V1rULXTrCGFPNuLmQRxpkhRljwMkgfjXwYdKW18f8AiPSV17whdWmsWn2Ma4+sQiOMfaop/tR5z5gERAHXOK+87XR9J1/wTb6Trmm2ep6fNEnm211CssT7WDDKsCDggH6gV8Z3vh/wnp/hDW/h7e/DSR/ifcayTp7RaSTEyGVSkiSAbRAFByvTGaAPuLRkWLSLKNbgXCpbxqJgciQBR8349atVU0aGW30eyt51RJY7eNHVAAoYKAQAO2at0AFFZ+v63o+gaedQ1zVLPTLQMFM91MsSAnoMsQM1PpeoWOqWEOoabeQXlpMN0U8EgdHHqGHBoA4jxj/yW34f/wDXnq3/AKBb16BXn/jH/ktvw/8A+vPVv/QLevQKACqPiD/kBX//AF7yf+gmr1UfEH/ICv8A/r3k/wDQTQB498L/APkl3hz/ALBUP/oArj/2bv8AkXpv+vDTv/RLV2Hwv/5Jd4c/7BUP/oArj/2bv+Rem/68NO/9EtXvP46fo/0MujEP/Jf5v+vq2/8ASG6q18fv+PXQv+vi5/8ASOeqp/5L/N/19W3/AKQ3VWvj9/x66F/18XP/AKRz1lL+FU9WPqjpfFwz8Kb8eujH/wBFCqngbxZ8Rta0RJNL1DQbGytRHawxS2zu2FhjOSffdVzxb/ySq/8A+wP/AO0hWb8EP+RTm/6+x/6IhqqtKNSrGMuwJ2Rb8O/FrxtPf3Hh9tD03VNVtrmdZJ45vIiMaLEVIDHO7Ln8hXS6H8UNQh8Tf2V400qw0K2aykuxe/blMaBCAQ2Tx94V5L4R1Cz0z4oa5dXswjjE90o7l2KwYVR1JPoKp/FeS81bxRpD39k1layQsI4XP7xk3rneO2fTr6159SnTUHy6yv8Ar1O2hhZTj7So+WHd9fJLq/w7tHuGtfFnw3NqMWieGtd0W51C4wFuJ7oC2jz0+bPzt/sqc11Ph7wzb6ddtql9cS6nrEgxJeXHJQf3Y16Rr7LjPevGvirpWk6Z4Fmaz0y0gEE0TII4guMNmt7SfiJ8R9Y07+07DQfDaWkjSeSJriXftViBuxxnisp4CcZq/vPfyX9dzSpjYxg6eHXLF7v7UvV9vJad77ns1FeaeE/jJ4PuPDlndeLfE3hzQNWlD+dZT6jHGVKuVyA5BwcZH1rrvC3jLwn4qaZfDXiXSNZaAAzCxvEm8vPTO0nFYnEbtFFFABRRRQAyTqn+9/Q0+mSdU/3v6Gn0AFFFFABRRRQAUUUUAFFFFABXjUfjf4m6trGuLosfg6Cw0/VJbGIXkdy0rBAp3MUbbzu7V7LmvEfAf/H54s/7GW7/APQY66sJSjVqcshSdkYHh7xNrnib4qhvEUOmxX+lw6jpzHTxIIZFRrNwwDksD+8I/Csr43f8jbof/YNuf/SqypfAf/JZNc/6/tV/9B0+k+N3/I26H/2Dbn/0qsq7UksO0u/6kdTqfjj/AMk31j/ei/8ARyVb+Gn/ACJcP/Xzef8ApTLVT44/8k31j/ei/wDRyVb+Gn/Ilw/9fN5/6Uy10r+P8v1F0ON+Bf8AyGdY/wB2b/0uuKTxZ/yW/T/92y/9HNS/Av8A5DOsf7s3/pdcUniz/kt+n/7tl/6OaudfwI+v6j6mz8cv+Rd03/sJQ/8AoQra0f8A5Jda/wDYIX/0XWL8cv8AkXdN/wCwlD/6EK2tH/5Jda/9ghf/AEXXQv40vRfqLocD8HfCvhzX9Ju7vWtHs7+dPJjWSeMOwUIcAE9q9S/Z/wBOsdJ1rxpp+m2sdraR38JSGNcKuUbOBXDfs/f8i9e/78X/AKAado/ifxPpPxJ1zQ/DI0tJdQuxLLNeq7BQkbcAL61w1KfNh4cq1ZSerPpGivJdB8ZeNrPx1pGj+JpvD8thqCTFpLZZEaIxoWzluMcV6PH4g0KR1RNZ09mYgKBcKSSeg61wThKD5Zbl3NOiiioAKKKKACiiigAooooAST7jfQ0R/cH0ok+430NEf3B9KAFooooAKKKKACiiigAooooAKKKKAOQs/wDkbvEf/XS2/wDRIrTHWsyz/wCRu8R/9dLb/wBEitMdaALXhf8A5F6x/wCuIr4ms9EtdQu9UvviL8JPjN4g1uW+nb7baW9wkbxbvkCqMY4/Cvr3VPC2l+NPhovhrWWulsbuKLzTbTmKT5HVxhhyOVH4V58f2X/hmQR9o8Uf+DqWgD2TRlRNIskjhmhRbeMLHNneg2jCtnuOhq3UVlbx2lnDaxbvLhjWNNxycAYGT36VLQB5740WF/jX4CW82G3FjqrRiT7v2gG08vGf4tvm479aq/DLUNM0iT4j381xBa6Na+JnZJCQIo1+x2vmEdgPNMmffNd14i0HRvEWn/2frumW2o2u4N5U6Bl3Doal0jSdM0jS4tL0ywt7SxiBCQRIAijOelAHkfiT4g+E9R+MPge50fVP7YFtaaoJo9Oie5kTckGCUjBOODziu9/4T7Sf+gV4m/8ABFdf/EVkeLYoovjb8P8Ay40TNnq2dqgfwW9eh1ElNv3X+B1UamHjG1SDb8pW/RnJ/wDCfaT/ANArxN/4Irr/AOIqrrHjjTbjSbuCLSfEzSSQuqj+w7rkkHH8FdtXHfG6/vdK+DnjHU9NupbS9tdFu5reeJtrxusTFWU9iCKnlqfzfh/wTX22D/59S/8AA/8A7U8t8DatcaV4G0bSb3w14oS6tbCOGVRo1wQHVcEZCYNc98Gv7V8MaO9tq/hfxLHK1pZRgJpE7/NHGyuMhexNfJv/AAu74vf9FG8Sf+Bz0f8AC7/i9/0UbxJ/4HPXV9axF07rTy/4JPtMF/z6l/4Gv/kT6xxqv/C2ZfEf/CL+Jf7Pa4gYP/ZE+7C2s8ZO3bn7zqPxqf4ryal4jh0qPS/DHiaQ2007yb9InXAa2lQdV5+Z1H418j/8Lv8Ai9/0UbxJ/wCBz0f8Lv8Ai9/0UbxJ/wCBz0niK7i43Wvl/wAEftMF/wA+pf8Aga/+RPrfx54yvIPAVzpa+C/FqtJYrbPcyaVLHDDlQpZmZcADnmvDLPVtS011mtNSu4ZYgMTRykMSABnP/AR+Vea3vxk+Kl9aS2d54+8QXFvMpSWKS8Yq6nqCO4rFHi/VRYfZQy56b/b0xXnZisZiHFwna3yPquGc3yPB+2+u4e917v2vz2b8rI+qfgxqF+dQTxjq+geIb+O8a5Rbq10ia5DsBEA2I1IGcMM98Edq6H4h3GoeIfEFlqGmeFfFjW9jbMZjLoV1Gx+dThQyAseOgya+VNI+LvxQ06xhsNP8ea9aWkKbYoYbsqiL6AdhWpD8Zfi0SM/EbxJ0/wCfw16VKtKFL2fz+Z8di67xFVze3Rdl0S9D6y+I2vSeIfDM+laX4X8YPdTyLsEnh27jXr3ZowB+NTeDvER0bwxDpV/4Y8YrdQGVXEfh27dc72xhljII9xXypF8YfisSM/ETxGeP+fw1ct/i98U2xn4g+Ij/ANvZrf67U5+eyuc3Kj374azXnhy+vp9Z8JeKgl5GrwmPQLmY43Zw21DtPscGmeIZtW1Dxk2q2OieO7HRpHhivDZ6Td200ihRxtVA7KD6DFeIwfFr4nkDPj7xAf8At7NXLf4rfExsZ8d6+f8At6NZ/WZcihZWHY9p1O41ezntLvwPb/E0anCZH/4mFlfGAgRkgMJUCtzjg9elW5PFnj3+xHmXXviH/aP2dmEX/CFz7fNxwufL6ZrxeH4pfEggZ8c66ef+fo1ei+J3xFIGfG2uHn/n5NS6t3flQWPZoviD8Vvtd1FqK67YGJwsSw+ELi5WRcfe3rGRz6U6H4nfFiFIon0PU54HuJwL+Xwzdq+xdmxTCkZZc5b5iOcV5HD8SviCQM+M9aPP/Pyauw/Ebx8QM+MNZPP/AD8Go51ZaDPVG+K3xUtzcSW/hG81cRWpkVH0G+tgH8yNR96IFvlZzhcn5amHxg+KW6Lb4GjnLSxqY10TVkJDMAfmeAKMAk5JA4rzGL4heOiefF2sH/t4NXYfH3jck58V6sf+25o5l2/MD0A/GH4qG4uFbwDHahJ5I1STSNVkbarkK26OAqcgA8EjmnH4y/E9I7LzvhncoZrUzSSLpuoOofzpU2hViLL8qI+HAOHFcVD468ZknPijVT/23NXI/G3jA5z4l1P/AL/GlddgOtT4zfEgWd7O3wxv5vJe2WMx6bfLkSO4kO14gzbAqk7QfvVY0j4yePrvW9Ps5vhrqawXF0kU0n9mXsflIerlniCjHua5eDxl4sI58R6keP8AnsauweLvFJHPiDUDx/z1NK67AXrT45fECW0ilm+FOtwSvGGeI6TfEoSOVyIsHFWrv40+PoZ4U/4VbrKK9la3BJ027kxJJEHkTKRkAoxKkHnjmqcHirxKRzrt+eP+etXYPE3iJhzrV8eP+elF12Ahk+MvxJl07z7b4aXsDC/W3L3OmX5XyzAzl/LSIyY3gJnbjJrK8QfEr4pa9o2o6C3gudI7/Tb2Nriz0rUoZYGFrIyEGaJVJZ1VAAcksMV1EPiLXiVzrF4eP+elXIde1slc6rdn/tpTuuwHlfiGx0N/BWox6b4V+IQ1c6ZKtsf7FvwftHlHbz5ePv4rpPBWs3PhyLVrHV/Dfi1rl9RaffBoN1OjhoYhkOiEHkHv2rvYda1c7c6lcn/gdXYdW1Q7c39wf+B1usVKMlJJC5Txrwvc6hpvjy+8SXfhXxYun319qRhK6DdNJh1stpaMJuUHy3wSBnaab8R7jUPEmu2d9pfhXxY8Fhps/nGXQrqIktcWrBVDIC7YRjgZPBr3K31LUGIzeznn+9V63vr04zdSnn+9R9anyuPz/UOU8a+JuvyeIfCF9pGl+F/GMl3cyRCMP4du414lUklmjAAwDyas+EfER0TQjpd/4Z8YC5hurrd5Xh27kQ7p5GBDLGQQQQcg969pgurk9Z5Dz61binmI5kY8+tX9dqc/NZX2Fyo+afhndX/hu9urrVvCvixI76KV4fK0G6kIBvJ2AYKhKnaynBwcEUmuXOoX/wARovE1v4V8WHTrX7GshbQbpZCRKSdqFNzYHXAr6kiZmHLE81YqPrU+VR+Y+U+ZviLqlz4osdO03SfC/i1pxfxSMZ9AuoUVQRklnQAfnVzTfE4h8CQaXJ4X8aC7TThAyf8ACNXmN+zGM+XjrX0bRVfXanM5aai5UfL3wtv7zwpptzZax4X8WpNL5Ui+RoN1MuNnqiEZ9R1qrYXOoQfEqbxTJ4V8WDTJZnVSNBujJ9xhkx7NwHvjFfVdFSsVNRjHsPlR8q/FO4vPFhs00zwn4sljto3acT6DdRArleBuQbifQc1J4gtfC154cez0v4b6/HqLrEsT/wDCK3Ue1ty5O4x4Hfmvqaim8XNtuy1Fynyv4en1hbIp4kvfjDDfpKysllBqHkqgxt27EK4x6U7RPEvxLs2is7nUfH1ppflPJbTP4cnvrlyZGGJWZCy/KFwD619TUVl7XRe6tB2PmO68b/Fa1km/sm78WX1pm3Elxd+D5UkhyZN5SMpl+AmcA4zV1fHXxOS+svsN94m1NmuVWS3ufBMtrG0eDnMpQbeg596+j6KXOtfdQWPnC0+KnxSmsUnuNF1C1uGTc9v/AMIrqD+W2Pu7hFg+masj4u/FZZEim8CvbAWtu++TRtRlMjvErP8A6qIhcMSu08jHNfQ1FLmXb8xnz23xh+KkdqHHw8ebN75PnjStRVVj8kPu8vyvM+98uduPenwfGL4n+dID8OZbpVtLmbbDpmoxMXjhZ0XMsKqdzALgHPPAr6BopXXYD54uvjb8SEsZZY/hjqEsqxFliGkaiCzY4XPk45PFaGp/Gbx1Z6vfWUfwv1pora4aKKQabdyCVBjDhkjKkHPY9q93oouuwHhD/GvxtHpdlcv8KPELSXEtyjhNOuTsWMxhCV2bl372IyB900+y+NnjCWDUZJPhN4nP2Wz+0RqunXCGV/OjTywGQbjtdmwMnCGvdKKVwPCLb45eLpby3hb4R+LAss8cbMdMuFCqzhSxJTAABJOfSpb747eIre/ubZPgz47lSGeSJZE05yrhWIDAgcg4yPrXuVFFwPE7z46a3a2emzH4L/EG4e8tjO6QaeSYD5sibHz0bCBsejrT7T46atNpN9fyfBn4hwtavCq27ad+8m8wsCUHcLt59Nwr2mikB4xoXxz1TUtZtNPl+DfxEsUuJRGbm403bFED/ExzwKqD9oHVCob/AIUh8TunT+yf/r17lRQB45qfxxvbKeKIfCL4i3HmW0M5aHSiwQyIGMZP95c7WHYg0V7HRQByFn/yN3iP/rpbf+iRWmOtZln/AMjd4j/66W3/AKJFaY60AWvC/wDyL1j/ANcRWlWb4X/5F6x/64itKgAooooAKKKKAPPfiTa+IofHvhDxJonh241yHTYb+K6iguIYnTzliCH966gjKHpU3/CY+NP+iVa3/wCDCx/+PV3lFAHB/wDCY+NP+iVa3/4MLH/49XPfEzUvHnir4deIvDNr8MdWguNV0yezikl1Cy2I0iFQWxMTgZ7V67XN2Pi6C48fXng6bSdRtLu3sRfpcTCIw3EJk8vKFXLZ3DoyrQB+dWpfs2/FzT9U0vTbrw/AlzqsskNogvoTvZI2kYEhuPlUnn0rQ/4ZU+Nf/Qs2/wD4MYP/AIuvtS48XaD4l8V+E9bax1u10y11KSPTNVeGP7HezTRPAqjDmRQxf5SyAE45ra034n6PfXdoy6Vq8Wj312LOz1mSOP7JPKzbUC4cyAM2FDMgBJHNAHwj/wAMqfGv/oWbf/wYwf8AxdH/AAyp8a/+hZt//BjB/wDF193WXxQ0e6ureRdK1ePRrq7Fnba08Uf2SaUttVRh/MAZsKGKAEkc13dAH5rf8MqfGv8A6Fm3/wDBjB/8XR/wyp8a/wDoWbf/AMGMH/xdfpTRQB+bkf7LXxqU/wDIsQdP+ghB/wDF1Zj/AGYvjQp/5FaHp/0ELf8A+Lr9GqKAPztj/Zq+Myn/AJFSP/wYW/8A8XVmL9nL4yJjPhJD/wBxC3/+Lr9CaKAPz/i/Z6+MSAZ8Ir/4MLf/AOLqxF8AvjAmM+Dwf+4hb/8AxyvviigD4Qj+BXxeXGfBvf8A6CFt/wDHKsx/BL4uKB/xRbdf+ghbf/HK+5qKAPiKP4NfFpQP+KKfr/0ELb/45VmP4R/FhQP+KIk6/wDQQtv/AI5X2pXK/EXxxpngi1sJtQtp7p7+5+zwxxTQRYOxnLM08kaBcLj73UgYoA+TdV8B/EfR5dPjvvBc6NqF2tnbAX1s26Uo7gcScfKjcn0rZj+GXxUU/wDIiz/+DC1/+OV7z4117T9Ug8HXEuk61JqjXx1Kx0m1+zyTyiON0Ys/m+UEAmBLeYeq+taH/Cz9Hls7T7Dper32rXVzLajSIoo1uo5IgplD73WNdoeMk78fOuCc0AfP8fw7+KSn/kQ7j/wYWv8A8cqwngP4oLn/AIoG6/8ABha//Ha+mPB/iSx8TadNd2cVzby21w1td2tygWW2mUAlHAJGcMp4JGGHNbVAHytF4L+Jyj/kn93/AODC1/8AjtWYvCfxMQc/D286f9BC0/8AjtfUFFAHzPF4b+JS9fh5e9P+ghaf/HasxaH8SEHPw6v+n/QQtP8A47X0fRQB88x6X8Rlxn4cahx/1ELT/wCO1Yjs/iIpH/Ft9R4/6iFn/wDHa9+ooA8Kjj+IS4/4trqXH/UQs/8A47VmOT4gLj/i2eqcf9RCz/8Aj1e2UUAeNxXnj5Ovwx1U/wDcQs//AI9VmLVPHiYz8MNWPP8A0ELP/wCPV63RQB5bFrnjlOvwu1fr/wBBCy/+PVYTxJ43Uf8AJLdZ6/8AQQsv/j1elUUAeXa18RfEug2sNxqXwx1uKOe5jtoyL6zbMjnCjib9a1f+Ew8af9Er1v8A8GFj/wDHqzvij4g0vULuTQ10vXdR/sO6t77UZ9OhiZLQr86q+91LEqQ2EDHBHFei6XfWmp6ba6lYTrcWl3Ck8Eq9HjYBlYexBBoA4v8A4THxp/0SrW//AAYWP/x6j/hMfGn/AESrW/8AwYWP/wAervKKAOD/AOEx8af9Eq1v/wAGFj/8eo/4THxp/wBEq1v/AMGFj/8AHq7yigDg/wDhMfGn/RKtb/8ABhY//HqP+Ex8af8ARKtb/wDBhY//AB6u8ooA4P8A4THxp/0SrW//AAYWP/x6j/hMfGn/AESrW/8AwYWP/wAervKKAOD/AOEx8af9Eq1v/wAGFj/8eo/4THxp/wBEq1v/AMGFj/8AHq7yigDg/wDhMfGn/RKtb/8ABhY//HqP+Ex8af8ARKtb/wDBhY//AB6u8ooA4P8A4THxp/0SrW//AAYWP/x6j/hMfGn/AESrW/8AwYWP/wAervK574geLdP8F6B/bGowzToZ4rdIoniRmaRwo+aV0QAZySWAABoA5zUvHvi3TtOudQuvhbriW9tC80rC/sjhFBJOBNzwKNN8e+LdR0+C/tfhbrjwXEYkjY39kMqenBmp+v8AjTTdT+H/AJl1peqRPr3madZWUL289xcs6sMxtHK0RG3c2S4AAOcVDofj7Q9F8MQaYdO1ldUsZ4tMGkSRR/bHmZSyKMOYzlVZt2/bhSc0AW/+Ex8af9Eq1v8A8GFj/wDHqP8AhMfGn/RKtb/8GFj/APHq3PCHiq08RvfWosr3TdR091S8sL1VE0O4EoSUZlIYA4KsRwa6CgDg/wDhMfGn/RKtb/8ABhY//HqP+Ex8af8ARKtb/wDBhY//AB6u8ooA4P8A4THxp/0SrW//AAYWP/x6j/hMfGn/AESrW/8AwYWP/wAervKKAOD/AOEx8af9Eq1v/wAGFj/8eo/4THxp/wBEq1v/AMGFj/8AHq7yigDg/wDhMfGn/RKtb/8ABhY//HqK7yigDkLP/kbvEf8A10tv/RIrTHWsyz/5G7xH/wBdLb/0SK0x1oAteF/+Resf+uIrSrN8L/8AIvWP/XEVpUAFFFFABRRRQAUUUUAYXiSx8VXV7aSaB4i07S7ZD/pMVzpTXTTDP8LCZNnHs1c6ba4P7Qsl19nm+znwkI/O2HZv+1k7d3TOOcdcV39FAHgOgSTzfDrwH8NF03UF8Q6LqOk/2hG9o6xQpZ3EcksnmkbGUiM4wxJyOKTQpJ2+G3gz4YjTdQXxFpOqaX9uja0cRRR2l3FNJL5uNhUrEcYYk5HFe/0UAfP2ltcN8LvDXwtXTdQHiSw1TTxdRNaOIo47a9juJJfNx5ZUpGcYbJJHFfQNFFABRRRQAUUUUAFFFFABRRRQAUUUUAR3KzNbyLbyLFMUIjdk3BWxwSMjIB7ZFeXeIIZ9H1TTbv4nW+neKNOTzjBqNpoki/YZTtCo0AeUuGXf8/YqOOcj1WigDwHwjFP4U8RaP4v1DTdRtPC//E3trKMW7yyWMFw9m8IaNdzhSbeboDjeucUnh1rjR/Hy/EnUtN1CHQL/AFHVikgtXeWNJ4tOWKRolBcBjZy9sjIyOa9/ooA4L4OR3E3/AAlmvPaz29rrevve2QnjKO0ItreEMVPK5aFjggHGK72iigAooooAKKKKACiiigAooooAKKKKACiiigDyO81iPwd4r+IEeq2Gou+v3MV3pZt7OSZbgfYYLcpuQEKweJvvYGCDmu4+FulXmhfDLwtomoJsvNP0a0tbhc52yRworDP1BrpKKACiiigAooooAKKKKACiiigAooooAKKKKACuL+KjabHDpFzrvhxdZ0aG88y7fy2la0wp2SiJQTIN+ARg4BJweldpRQB8/wBlavY+JrPxvp2k31v4Ms/EbXUEC2rh4o5LGa3lnWHG8IZZUbAXOAfl7Utw1xefEhvifBpuoP4ct9btHMhtXErRJYXds0oiI3lRJcJ/DnAJAr3+igDzr4YyNrHxA8Y+LrW3uY9J1GKwtrOWeFommMCzb2COAwGZFxkDNei0UUAFFFFABRRRQAUUUUAFFFFAHIWf/I3eI/8Arpbf+iRWmOtZln/yN3iP/rpbf+iRWmOtAFrwv/yL1j/1xFaVZvhf/kXrH/riK0qACiiigAooooAKKKKACiiigAooooAKKKKACiiigAooooAKKKKACiiigAooooAKKKKACiiigAooooAKKKKACiiigAooooAKKKKACiiigAooooAKKKKACiiigAooooAKKKKACiiigAooooAKKKKACiiigAooooAKKKKACiiigAooooAKKKKACiiigDkLP/kbvEf/AF0tv/RIrTHWiigC14X/AOResf8AriK0qKKACiiigAooooAKKKKACiiigAooooAKKKKACiiigAooooAKKKKACiiigAooooAKKKKACiiigAooooAKKKKACiiigAooooAKKKKACiiigAooooAK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G5Am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UcnA5NSC3uMZ8iTHrtNAEVFXV0q/aJJRbkI67lJYDI9etMfT7tSoaIDd0+Yc/rQBVoq02n3alsxD5W2H5x1/OkksLuNN7xYX/eBoArUVL9muNxXyJCR1wpNRng4PBoASiiigAooooAKKKKACiiigAooooAKKKKACiiigAooooAKKKKACiiigAooooAKKKKACiiigAooooAKKKKACiiigAooooAKKKKACiiigAooooAKKKKACiiigAooooAKKKKACiiigAooooAKKKKACiiigAooooAKKKKACiiigAop8UckrbY0Z29FGTVltPmhI+1stuCob5+v5DmgCnRVpjZxuQqyTjsSdtH22RYwkSRRfIUYovLj3oAbFZ3MjKBHt3Dcu8hQR6jNSwWlsVc3F9HGyrwoUsSfSqjOzABmZgBgZPQU2gC2h09IzvWeZzjGCFA/nSJcwx5CWcTgj/loSSPyxVWigC0t9NGu2ERxDOflUf1pJb+8kBD3MhBwCM4FVqKAHNJI2Nzs2BgZOcD0ptFFABShmHRiPxpKKAJo7q5jIKXEqkejGpV1C5BO4xuGOSGQc1UooAtfaLd3XzLRQoPIjYqTx6nNOjhs5Y+LoxS56SJ8oH1Hf8Kp0UATm1ly3l4lCnGUOc/1qJ1ZG2upU+hGKFZlOVYqfY1K13cNGI3feoGBuFAEFFTGZWTa0EfQDKjBp6SWgVQ9q5PciTr+lAFairEclqoXfbM/r+8xn9Ke8tiVG20ZTgZ/ek5PftQBUqSCCad9kMMkjeiqSasG9XyxGlnbKACAxXLfXPrST6lfTMGe4YEdNvy4/KgB66XMr7biSG3GDku44I7YGTmnPBpkMSFrySabgskceF+m4n+lUGJYlmJJPUmkoA0/tmlwy77fSy45wtxLvHt0AqOTUcvuisbSA4x8iH+pNUKKANBtYvjuAaJVLbtohXAP5U5dc1BcjzItpOSPIT/Cs2igDQXUh9peaaytLgt2dCAPwBFOa90+ZMTaWqN2MEhQfjnNZtFAF8LpUkRbzbmGTOAmwOPrnI/lTptNj3Ytb+2ucnhQSp/UY/Ws6igC7PpeoQvte1kJxn5RuGPqKpVZtb+9tmLQXUqE9cNUg1GVi32iKG43LtzInKjPbHQ0AUqK0GbS7hwFjlswAed3mZPb6U2TTpPKWW3mhuFZgoCN82fTaef0oAo0U+aKWGQxzRvG46qwwRTKACiiigAooooAKKKKACiiigAooooAKKKKACiiigAooooAKKKKACiiigAooooAKKKKACiiigAooooAKKKKACiiigAoHJqSCGWeVYoY2d2OAoHWtu1js9HXzbgrLejICg58ph0+poArWmiyMge6kFuCAVUjlgTipnt9LsZYmMyzsr7ju+ZWAHQgds1TvNWuriPy92xd2/g85+tUCcnJ60AaV1rErTM9rDFZg8AQjGB6VmszMcsxJ9zSUUAFFFFABRRRQAUUVLDbySgFcAE7ck96AIqmht5psbEO0nG7tV+GzhjaN2YSLv2s4OBnHSrNvpcl1JF5isquAqCMdQO5P0oAz0sW2HzmMZB2g7ePxNWm0hEbBk3AOVYnjBwP8a6K20OfyCJ1KKoAOTkFR3P8AjV1NAwxX7ZyY9w5OHU84oA5WHS4WjBCMzpuDAuMNjt7GoltYwAsdu8gIBBK45B6E/wA67f8AsJFxMzTGMSANsX5kyvQnuOKhudGjWEhN0cmRIwB+8vtQBzENhBNEBcW7IyKWOw4yAefrTZdNtFjMywMYhuAO/k/l7V22n2VpDdQTXeni6DEpiSQrjI4Xjsa6pm+FurWlsl/4RvdHn8wmV9OumxtAxuUPnnv70AeNf2Xbzzv5bPEu4bV65U98+xqjPp80d81qOSOAScZr6Yt/gT4K8UaHd3HhP4k3P2qGB54YdSiRA68sQcY5rl/AX7O3xE8XeF49fsJdGit7h2WDzboBmZSRjj7vINAHhdxZ3FuSs0bKef0qAqw6givSPGPgvxr4JvpYfE/hvV7SVo2iSYJvifBGSpA5Bx1rmI7jTp1ZS215ljjCtHnaQeeaAOcorX8QQ2zXkslouI8npwPesuPJyvbvQAyitm10xQYPtTQKjI0hHmcnjhfrmrkNhZ/Zw0dv5kzJuGGOFIIz+lAHNhWPRSfwq7DptxJjIK5iMnI7dvzrsrfSbq9u1tNI066uAIwVaGBsu54AyOO9bfifwf4i8O6EdS1GykjgWdLaSPGJCVGcD0HvQB59/YMw+8xXCluRnpSf2GzBNshDMTkFcfTFd/onhHUtS0GDVLiewtrVkYKZ5cux6lsD0FWdB8E3+q/NZ6jbtDbRnLRJgLH3YFjyTQB542hxKVRrg/L/AKyQD5foPpVcaXCbWSUSPvJPkqMHcB3Ne+aH8F9H1vTrW6PjG1tjcObeO1dh5m/rg84x0zWH8Q/grq3g+K9lvPESSx243IbeIhNvYdeMmgDyCTR9oK+fh1AZyV+Ue31qvPpdxHI6rtfYoZiO1dLZ6dfzRvh5ZPJQONy/xfWmx6feWzyKYmeV2xvEgwMjnd70AcpPazwttkjIxjpUB4NdU0DqzEMiktsXA3F8cHA/Pmq15YwySkM0cQACgKAOB/X1NAHP9qSr9zp4ErC2l8xB3biqTxumN6suemR1oAbRRRQAUoJByCQfUUlFAFxNRuPL8qZhPFjG2TnH09DVlE0m+l2qzaa3+2S6fn1rKooAuXOm3UCGXy/MhBx5sZ3L+dU6uWeoXFq2YyNvAKkcYrVzo2qRlpf9DuSOqDgn/d70Ac9RVy8065toxIyboz0I7fUdqp0AFFFFABRRRQAUUUUAFFFFABRRRQAUUUUAFFFFABRRRQAUUUUAFFFFABRRRQAUUUUAFFFFABU1pbyXMhRMAKCzMTwoHU0yJDI4UcZPU9qdJJgeXGcIM89C31oAtm8S1iMNhuVm+/N0Y+w9BVAksSSSSepNJRQAUUUUAFFFFABRRRQAU5VZjhRnnFLDFJK4WNSxJxV+1UIywrHvP3iR973xQA2Cxwzq53Oq5G3+96e9aVrp8k0wRd6IQMsF+6T1x6c4q9p+nyzqQFRwrB88ldvTjj72a6aGxjtY8S7mABO5RyhOB8woAx9P0HrLdqOMbcgAEZHJ9634YLK1VvJjjZFUkfJ98Y/SnRJLLGsb7UHKqWTowPHPuKy9S16z0krGJVmK/MqomPmB6EH1oA1IlZ3RVjYqg2o6xgYUjpzUqsqwqty8rEHaGIxgHt9K4G98WXjgrAqp1+bJz1yMVWi8SX2TvmkUEAHYe340AejSpN5QXaQyx4kBHHB4OR14NNhhm82WEG3YRhCjyDGc8AH2OTg1wMfi3Ud6iQo+ONxyD/nFao8T3MZ+0SWgkiaFYyA2Qdpz1/GgDtU3IPJYxIfvgHkjb0AaljIkRUjljI+6gZuV5z6ciuetPEWnz3JVUWFSEMLOM7WJ5atezukuGWNntlO0yEtJxxxgcdT6UABhlWM+XKheMs0qMM8Hrx+Vdz4H1rVpfhn4n0K01Ke3ltXi1HTpY/l8qZflIBB4yp/SuQ5a4SRWUF3aNhtwCBng9fSpvC8d1/YvijVN0UNnaWypdEIzK3mNhAAMc5BFAHZaf+0L8QtD0yS11OWz1ny7QfuNQtw65z6rgtxTdN+PHh26tmg1z4S+C7iZkBZoIFi3FuTjKkjjPPrXmmn+GNY8VWcy6FZy6hMxUNDBCQ4Yg5wCfu4FdFZ/s8/Fm6m+3Dw/OjmPAC7FyuOOp4NAHS6h4/8AgUXVZvg4JDtL4i1RgmeuB0/lVe2+JnwMmgSZvggEjR90eNRJYn3GOlZV5+zX8Wbq8ijHh0rDgKXMkYKY7j5uatWf7MnxKnQwTaZbWkcQVt8s6gKx6gkH6fnQBsad8ZvhFpitcaf8DrPfIg5nu1kHDHHBU85qK6/aH06FDJB8KPBseWBRfsKkqueQeBznFNh/Zt8QWUcMus6xoNoiRO224vlVVlLHjP05q7L+zrdXSReT4r8JopXDumqggL1JIxz2oA1tA/aD1e7CfYdIsdEsnUo8NraqCWxyQR0Uetcz8cNauLzwu6308tzHLeee6rNhi5GF9+lTaV4K0f4e6hnxJ8S/CFjYMyqFsC17NKi8lTt+6W6GvKPix8QLPxBqLw6FHLFp6MdjzKPMc+vHT2oAp6Trl5Zp/Z9lI7POWjclt6rkchQegxWRq2sSgzp5lwqMVAXzSoABzjA479KwoL6aJmYYLMNu45yBURlaRiztxuLbfc0AX0u7j7SBI8ioDxluV78Gusk+Id7faS2l6hcXAhYqSd24YX7o5/U1xUk7iDa8aMrg7cnJHTn68VAsMjKGA4x60AdlZ6ta7Y1EpjU4L5GeB/E3v6Ctiw1azkREt0jw6sqKwCsf9pq8+Wxl2hpJI1DnA+cHn3qw9j9nuD5d3FOFIXKtwzYzj6CgD0qO2hwFk8kMVHyBQSkft6A1XvNGs44ww2o5HEYAGSei4xxXn1rrupWTP5FwSGOTu5+n5V0GkeKYSqxyNdLcNyZGYMHc9WOfQdMUAXLnSbhCSrLJ5RxM6DC5PYccmsi90yWaVmuEklPOyJXyR9TiuwguPPEK29zlQCwiDD936ux7k88UXUFtcRi1x5W4BzJggbfXP940Aeaahpklq4UPHIeh2t37/hWfXosfhS+1C5aLTIIncZbYzje/oOev0Fctq2mSR3RtZIfIu1ba0ZjKtu75HagDDoqS4haGYxt1Heo6ACiiigApVZlYMpII6EdqSigDZ07VDDA++NWVvkl3NyyntiobnTRJHJc6axuIVyWUD5ox7+1ZueMU+CeaBi0MjoTwdpxkehoAjoq+qw3ynbiK6ySQThXHoPQ1RZWVirAgg4IPagBKKKKACiiigAooooAKKKKACiiigAooooAKKKKACiiigAooooAKKKKACiiigApyKWYKOpptW8yWcTKVAkmTr3VT/jQA24dY4zaxlHUPuMgHJOMce1VqKKACiiigAooooAKKKciM7bVUsfQCgBtSRRM6lsHaOM471ds7QKfNm8sxcYYnIya674eeBtb8aX00tm0VjpVmN9zqVwRHDEg64J4ZvQDmgDmdDtbzULtNN021knvpDsSOIbtw75/xr1nTfBuneG/B2oxalGtxqV4yR/as82wHLKvqD61s6f4i8E+E1TSPANqLhjDsutZuBiW6fuqg/dH9KtyXVhq9gJZVmsIgQ0s0iZhjIH8Le9AHEb4bMoseyHALGNcngjGcnoaoT6hb2UQnuGeVSQXXzAGJB+Xr2rC1zWlW7mtIbxXhViDNjJkTpg+p71zN1e+YxwofjaGYfw9uO1AG5rHiDUNQnnW3ma3iJMhZjjPoBXN3EzzymSaRpHI5Y02WSSRt0jFjjHNMoAlV4QqhoSWwcnf1NIZOCPLj5AGcdKjooAl875NvlRdMZ281J9qItRAIox1y3OTmq1FAFwX0i2n2VVATPJ6mum+HHxG1/wAD3MpsI7K9tJwVuLS9t1ljkBGD15B9CDXG0UAela54/wBHumW50vTbvTJHJ8y3SQNGueu0nnk54rdsPjNpOl/CtfBtp4Sivbie8N7eXd3MfmkDZTao7AdjXjFFAHsU37RPjyGwubHQ00vRY51C+ba2oE6Aekn4nt3rl734ufES7u7m4l8WasGuXDyBLggbhjkenSuFpaAOvj+J3j6PSrzTE8V6t9mvXD3Cm4YlyOnPUfhWTJ4o8QSljLrmqsXO583knzH35rHVSfXHrUy2sxTO3A757e9AFi61nVbof6VqN3cfMGxLKzDI6dTVc313ggXEq5zna5HWpEsZCrMewBx6j1FCWMnJfAAjLkHggf8A66AKpPOec0OVJG1SOBnnPNWLq1MIXDc7FLAnkE+lVaAClFJRQBKsoWNkEUZBIOSMke2aY7s7FmPJ602igAooooAKUHBzSUUAamk61d2Mx2mIhz85kTdiu90bVY9Tt0XcDMSSAqZYgew6V5dU9nd3FpJ5kEhU9x2PsaAPXIZ2juI5rdI1MZ3QyBiuGH8Rr1z4haH4W+K3w8tta8PW6WXivT7YfbZIzsS7wMMNx/iOMiuF+D2ufDnxNoZ0vxZfNpniIsEiklIS3lQdMueF9Nvetz4s6tZ+EfCreDdO8D6ppttNcrNJrMrFjdbedsJXjZQB886hb3G+S1ljkEkT7W4yseOoJ9azLi1eEbshl9u1en61bWfjXShqWg2q2er26bbnS4VLCYDpJn+961wbmRtyyMhcNtkDDuP730oAxKKtX1usTkxSeYmcZxjmqtABRRRQAUUUUAFX4saivluwF0q/Ix4EgHYn19KoUoJUgg4I6GgAZWVirAhgcEHtSVfuQl1Z/a1JNwpxOvqOzD+tUKACiiigAooooAKKKKACiiigAooooAKKKKACiiigAooooAKKKKACiiprO2mu7hYYVLMcn6ADJNAD7OOP5prhW8tQduP4m7CoHZnYsxJJ7mpbqbcFgjdjAh+UE9z1NQUAFFFFABRRRQAUCrUNo5RZGxgtgA9CAMnmpLZvL2rEFDu2AxUHj8aAIbe2Z5EDsEVhnJq9pttqF7eJYaTYy3Mtx8sccalmYnjI9OldN8Lvh/q/xC15tN0SBhFEQ91dP8scEY6sfU+1e1XmpaD8MbF/Dvwvszq3iC8Ui61WWPzZVzwFgA6YwaAOJ0b4W6f4WshrfxK1IRTNj7JoVlIDPKx6GTsigDkda1bLT/GHxWV7bR7az0XwnpR3GYf6LZWwHXJ6O2MmtKbwZpfhPR7fxx8ctWu5r+5/fWOgwygXdyQcgzH+BT3+ory34s/FvXvHnlafHBb6F4dthttdIsB5cCj+8wH326cmgDf8V+J/A3hBpNN8Hxx+Ib4ARy6ldRfuVZf4o06E+/evNNd8T67rTN/aGpTSRsc+UDtjH0UcCsaigAooooAKKKKACiiigAp0jlwuQo2rtGBj86bRQAUUoXIJ3AY7HvSUAKcbQMDPrSU7J2beMZz0qe3tJZlVkHDZwTxkjsPzFAEUQ4YkErjnHWrgsNnEjESLnzE7r0x+eatx26RwNGy4LOBkDjgEsM+vSrjB2/etHHGc+bIzHJyB8ufbjpQBWe3QpPGI14VpDuydoxgH8e1SRRoSkOxk3r+9Yn7kY9vc80ALGillzIwyIxnBXuDz0pLmKWIfY2wszjP7vBZjjjJ/u0AKod5lmjYIsmI9mOwOTx6d6kKqziQ8x7WRRwd4+Yk/yqO4jj8vYvyQAqgbfl2Y43HP93rUl0M3DwoFjWD92keMqT1zn3wKAIzDHcvFuUOZMLjhWxjJP0GKr3djHIQuSLg8tkYVB3z+PSr5aKGSa5lUO8biMYX5VcjOQPb0phSSIvbyhhKFJcBsFiTkdKAMO4tTGxK5ZMcEHPNVu1dLtmmjnDMg8puAF+Yk8DHufWqF7ZtJM7eUsarlfl4UbeMA96AMiipJInQnIzg7SR61HQAUUUUAFFFFABRRRQAV6R8L/jJ4u8DI2nR3Canoc5C3enXiiRJI+6qTymc9RivN6KAPo2y03wP48uU1b4X643hbXUwy+HbuURiR/SOXoR3INYnijwwuvaudG8TWsfhfxfny/LeIQ2tz6MT3Y+vfNeHxu8ciyRsyOpyrKcEH1r1Xwt8adSj0yLQ/GmlweKNLXIMk5xeouOAk/LDHvmgDjfGPh7XvDWqvpuvWDWs/8BIGx1HdT0IrIezj2Rks6Fge27n04719WeE7/wCHvi/QRp1jONasZyFk0nUGC3thn+KKU8sAen8q80+J/wAHJ9F0+48T+Br641TS7Zz9qtrgD7XaMOpK/wAS/wC0KAPE5YpI8b1K55APpTDVtZ1ADyEM2c9Mls9QTSSCF4F8pD5mPmOeKAKtFPeNlGeq/wB4dKZQAUUUUAWNPufstwHKh0YFXQ9GU0uo2wtbpo1bfGQGRvUGq1adp5d5pb2ZXNzEfMgIBJZf4l/r+BoAzKKKKACiiigAooooAKKKKACiiigAooooAKKKKACiiigAooooAVVLMFUEknAA71euFFjD9nwy3bH94ckGMf3f8aIQLGBbl8/aH5hH90f3jVKR3kkaSRizMckk8k0ANooooAXt70lFL2oAOOf0p0bKrZYZHpTKUjAoAlEkrQiPJ8sHgdgTXp/wU+D+v+O7h765I0rw7bxmW51G4+VUUf3fUntWx+z98I08SWz+LvGHnWXha0dSilcG+kzwi56j1Ir1X4maprPxD1S28B/DWEW+kriH7PbAIoAHVj3A60AYN94gbVxZ/Cn4JaRKkO/ZLfKuJLjafmkdx0Bra8Y694N/Z20/+z/D8lt4g+Ilwv8ApNzKBJFYEj5io7H0HX1xVP4geKPDn7PPhWfwT4Euk1DxvfJjVtWwCbfI5VfQ+3avlO8ubi8upbq7mknnlYvJJI2WYnqSaAL/AIq8Qat4m1qfV9av5767mYlpZmJPXOB6D2FZVFFABRRRQAUUUUAFFFFABRVu10+4ubC6vYwPKttu8k46nHFVKACiiigApep6UlT2cDTOSFyq8sf6UAOt7d2i85lYx7wvA6n0rctLZ5pI4LNCjEnEbHhW/wAOKW2t5JWeC1hbZ5vnYBGYweFGK6PRrT+z7JftQWGWSby5FlGdwUg4J/hzk80AZVhoslxaCSRgsaSOssSno2Mkrn6Zon0vy3WR52kQBSrxgOAgGV3DuSe9bzlxc3H7hAbeV98eSVUsu4c9zgVGsbSwv8wYtCxCuNpUMMDp2GeM0Ac1eabqtlCVV4m+1Tfu3IxIDnB+gqjFPNalYZohDLF/GoGWyTyfzrsJGCT3k75nQKse1vlB2Ddkt2x+tZGoWaz3MMMLBt2HjdiMAMO57UAZiOtxPHC2wR7B+86BCuen1/U1NsaPEkMJM0cRlk+cevDE9M+1Qxxta5t5YZhapt82MtgyNk4cegFJFia2mY7VQEt5ak/MNy8/lQBNbtvtreKIld0hkZjy0jH7uewPWprby2gdUDMZxsDD78sx9z0AqIrcAQsxK7lLIpwNqKevH6GltXESNNCViRdyh+pOT/D7+9AFi0g/fRQrMqpHMB5iHALDq3uo6A1DCQ0yTyRmNF3Om8Hy0Uk7WPqTzipEi8sqssaKhiBbJOQGPABHqeaI/MZ5Wabakv7vey/KqKev4dqAM/Vba4YybY2TkMc4LMe304yfasaSFoyyuVDL2zmujOHYrFw7EgNtP3R1Jz6jH51ny2iyI7KhAVdw2rgsP7x9BQBk4AAJGR3xScY6HNPLFBtV8gNnp3qOgAooooAKKKmuYGgMYZg2+MOMdgaAIaKKKACiiigCW1uJ7WdLi2mkhlQ5V0Ygg+xFeleHfi/4ghuoH1SeS5kjO3z1wHZT1Vh0OfevMKKAOn8fz6Xf69LqOlQxW8Fwd0lvEMLFJ3A+vX8a5lsj5aKlaGQRq7AhG+6xHX6UAR+Y/l+XuOzOcZ4zTaKKACiiigAqW1me2uY54/vIwYe9RUUAXdVjUyrdwrthnyy8YAPcfhVKtPSVF5bz6e7qrEGSEn++B938Rx9azSCDg8GgBKKKKACiiigAooooAKKKKACiiigAooooAKKKKACrVoiRAXNwuVH3EP8AGf8ACmWsBlEkjECOIbnOecZ6D3ptxO8xUMfkQbUXsooAbPK80pkkbLGmUUUAFFFFABRRQOtAAK7n4PeAbnx/4407wzDI0LXTBpZNmRDCOWcntwDjPciuW0m33TGSTaqLkHcO+K+nPhRbj4d/Bm58WtEYNc8UKY7JWUsYrRFPORypdvWgCX4reJJJb2Hwb4TjgfSNKBtNMiQlVJA272XuxJJrV8UeKrP9n74VjSLJo5vH2uQhmJwWsoSOGb/ax0HepPBUOg/CzwzefFbxfZNPfOqx6TZSYO+Vhnd+FfKXj7xRqfjPxdqHiTV5TJd3sxkYEkhB2UegAoAx7u4nvLqW6upnmmlYu7ucliepJqKiigAooooAKKKKACiiigAooooA1G1KNPDi6XBG6vJMZbhyeGx90AVl0UUAFOKgIrbgSSePSm1LPEYiFZXVwPnDDoaABYxvEZPz7gOORitqNQNNaFX2pEyq2ODvJ6n1FVtAhH2nc+PMbAj3A4Gf4j7VfsE3TQwyiLIuDLLLJ1yF5XH60AbujWrW8ZmliU7mIllbGHDc7j64GCMetbVsqzQqqytJvQ7S4BPUgMV79RUaRIzIzBokjjCOCP3ShVGD6jd1/GkHnRr5+PLlaRNx3Epg4+UN1GM9vWgCJFe4vMxbSgkWBdp/1m37273JOM+lR6jtu3jt4cxRMrQCQNn5lcHbx2FNuLpojbpMzRmUlfMQfKp3N90Dqx6c1YWForyOCVTGQCzeWMukf93aOBk9TQBVvljmnuHMLFZJsSKjDPloPTtk0jR7kdpGV5biSMPIgwIwRkBj0BHpU9rHuiRo5Nkot1kE0+SWycsrjoRjoarM42GOXzNvyyxJncknHHHc46UAVdXtIbqVZIVxNIVhhETFg56PKfoMcdK52GGWC6mstuRISkZ67tp/UHHSurtrqL7XGkbbJVJZz0WI+hP908ZFctrXkRNby7G8xw0kjL0JYnGD2AxwKAJkJZPNk3ku6gbeBxxt9h7U5zKtq6zKGlUMsaDgoSfmB9eOlZ9xqKXLZkh3ABd20BegwAPbP405ZdR82RpbRpMbg2Yj8hI6n3HagDpBE/myMqx7ISgVW+bYQOR/tHnpVdm2RrDBFuXb5UEbEbuCcu4/h71nWerZ221xHLLKSFLKeQO5B9TVu1S3lLIHa4d3zcSxtsVVxnA9TzQBSmmaGIrCS8hZg5ZsgDjoe+QKrz3jyomwyOoUMzDoG/wAqe8Xy40xu+yrwRjoxOBk9+PSqrmPysM7KQcIhXlh/IDpQBBcJmFnaRHcddxwwz2x3+tUyjBA5U7ScA1fuGhA2v8AvDG+Aq9G9yetUZMhmUqVOeQe1ADKKKKAClJJ680lFAFhrK7XT11BreQWjyGJZSPlLgZIB9cVXq3c6le3Gn2unzXDta2u7yY88LuOT+tVKACiiigAooooAKlX94pUsRtGQM8VFUtoyrcJ5ihkJwwJwMUATW8bzrtVWY7do2gc9xVZ0ZCA6lSRkZ9K0I42t75fLzJhvlCnA/P6Ux4TO3EqFs7eT+OB7e9AFCinOu1iuQcelNoAKKKKAHwyPDMksbFXRgykdQRWt4ihimSHV7XHlXI/eqP+Wco+8D9eo9qxq1tAulKTaVcFRBeYXcx4icdGoAyaKkuYZLe4kglUrJGxVgexFR0AFFFFABRRRQAUUUUAFFFFABRRRQAU5FZ22qMmm1Pu8qAxhVLvglu4HpQA67mQqsMIxEo59WbuarUUUAFFFAoAKKKKAFOMD170+CMySKqnknjApqruOB17D1rUsYk8xQNuQm1W6fMfxzxQBs+EtFk1vxHp/h9ViMlzeLGXJKhlyMkn6Z/Ovqb4gT2c2uQmFVg0yztIbOFS2QoiBUkj0OTXzT8Ppvsvi2G8kJj8lnlYo2doXAwD1zmvRviX4kh0bwerLPN/aGqM7RpKgYLHjufxNAHC/Hvxs/ibxDFplnPL/ZGmr5cEZY4L/wATY6fSvNKV2Z2LMck9TSUAFFFFABRRRQAq4LDccDuaSiigAooooA0tGj0yaG6t7xbn7XIqrZPGw2LJuGd4xkgjPTvUGrabfaTqEthqNtJbXMRw8bjBFM025NnqFveBFcwyrIFbocHODXqHxd8V+GfGqaVeNbxWOpII0u7qPLvLFjHTgZHpxQB5PRVnVIbW31G4hsro3VskhWKbZt8xc8NjtVagBVG5gvTJqeaWR5nkaQbgMHP8Xb+VNZWgUqy4Z1HXsKT52j9dzcYx2oA2NKV20x/llcP+6LK/CnORkfTNaOhRouoQqY0WDy5GRtmQ4B79/aq3h5xJAu+HCwy4BA+b5gQAc8EZqWORrPVYXtpHhVLlkVFwRtBz396AOth8yEnfMAXSSQiRdwRGJxn1OOmelLOpkt12BQPMWOGKHDM5Kg7mz1qJfNurSa1n+zxTXC75g7fKAoHyHGSemeMCnzvHuluWjjiUqsccuCdgOBwOucdD70ASTQvp12s0MYnuicxuuJBDjBDBT/EDmpmh+xwpdW8ZkRrgbGRyGuCAWcv3AJ9KjSzjWzdnV1KzGJ4Y8l224KLuOAM9T3qe7m813uJ5HdvKUT+ZHtESHoEUHr29TQBScPHpwklaZpZHW4E33Y8ZwAMc7ccU94YRLIFjl37t/nRj5hI42rHHnooA5Y1Z0+zZijXFqLdkhZpAzF2cKfkUg8Lgc8ZrSuraOORVvCxlyzgpIPLQAcKR95j69hQBgf2TLGtshIdmLBTAmUOByrHow9TUWleAdZ8Y3Nva6TbFri5uUjM33YgTkBQo64xkn0zW/EskFuPMkNs88KMyRsG8iI8HYOgLEfrX1x+zL4JgsYJfE0kaCOWJIrONo8FOMu5yMbjkDI9DQBF8Gf2ZPAfgixgutZsovEGtGMedNdIGiRu4RDwB7nJr15/CvhpxOG0DTD9oYNNm1T94RwC3HJrYooA8n8afs+/DfxNK8z6OmnzOVLSWYEZ47DjjNfJv7Q/wLvPhXZR6xYMupafdXDqWEWRark+WCv8AEccZNfoVXO/Enw3b+LPBWpaHcHaLiFgrhdxU46gevb8aAPyfj1F2m3zESyDiOWQbxGB2VelPnnkzvmZ3llQ4O75gM5z6L06UzX7VbHxRe2E26KO2unhPygkBWI6evFK4XyVUqPKwSkajMhyDtZsds0ARAMxD28O2ONcMTgs3qQTVW6EYZjhtxxj5s49c1fljn8wKylNzZEeAxVSOo/wrPuovJcxurrIOoYYP/wBagCCiiigAooooAKKKKACiiigBRycUOrKxVhgjrQpKkEcEUlABRRRQBrROZ9LAMiL5TD5FX5mIGcn2xmmQssUrqPLTEgODy2PaqunyMk+0NgONpz059aklRjOTHgcKWwuApz2zQAy8iK4ZY9i4BPqc96q1sCIPbBBJGGaMh8MSWw3A+tZBBB6YoASiiigApQSCCOCKSigDa1JG1PSl1eNB5kG2K7I4yT91vxHH1FYtX9EvI7S8/wBIjWS2lUxyowJG09/qOtR6vZNp989uXWRcBkdejKRkGgCpRRRQAUUUUAFFFFABRRRQAUUUo5IGce9AEkYKJ5rK2DkIfeoySSSepqW6k8xwq42INqgdPrUNABRRRQAUUUpGDg9aAEoopxZmAUtwOlAEtrCZBI+5VWNcnJ/ICtLMZKLIvyI3XHy5x0J68VHArNbRW7hlZQx4ABAzmrsz52ossZRWG4Njdtxx9aALXhSbyVlkDtGoLkHu2cAcn6Vn+LNYn1S7VZJpZEgXy0WTqmOtVY7mZbLyV+RZJC3XgcjH5VRuWLTNk5wSM0AR0UUUAFFFKSMDC4PfnrQAlFFFAD4ozISq8t2HrTTweataNqE+lara6lbbfOtpVkTcuQSD3HevWfElt4X+KCrqmhtBpPiExjzrM8JIVXnb/jQB43RV/XNG1TRL1rPVLKa1mX+GRSMj1HqKoUAfR03gDw3N8PbKaws4rqzubf7RHcrxIZCvTPUcgjGK+ftWt47LVpreMlo45MDd6e9dJ4R+IWteHtHl0qErNanLRKw5jc9wfpmsDWZ4r6/in83/AFqL5jEZIbvn1oAu+JtJgtdPsNTsZVuLa5DK0q5A3g9CD0OKzNLVUlN5KB5UHzYJI3t2UcHmvVdF8KQa38Dr68hhl+2ac7SNtQu7kHoQPuj3ryIyMI1j52qSSp6ZoAmYS32oEtIHkmfJboCT9elbOn6YsUgKI8lzG6/KCNm4fwkn86s+G7GSdVdblrVHQ48yPO4eiY9TWhpumzXOu2Wkm5mErTqohkQlSW+8/HOAO/tQBDcWcMaTKvzB4xu5xyrg7QegPXn0qayEVxaon2UL5k5ZUjJZjubn5scAL+dW/Fvh+5g8Q3Gg6W1xeGz2YKL0lY4OSfY5FXvCumzSLPp8TTSpHKzm4+YK209D6UAGkCJEtfLCNDDJJGsk0fzO2N25vbnpVuJ4zCsKiHzJE3wrGrBnJBIwMHgYo1jy4bqNrdWiMfyANhEfg7pAOueg59Ky4dajitYYb+BmJbYr5w0uAAMdwBQBetX33saXdwY13Fo42kO9nI5baAecgAA81pRNayX0v2i4ZZEtk+R4zksgOSW6Lhc1zVhc2awNDbrJNcbhiEFgsY3fMXP0PWrC3m6zcSSW7GSKTZGqDMcYU5Izz2xzQBr2t95lybh2UOgIbarZAAyQH+7k1HLexSQrLJcNpscib5pDIssk2Wzgt0XOegrKt9Wurq4kmk8sokgkI83I+9zt9TjrVeK/gk1ZJI/nUO6pmHJUFRzjocGgD1T4W+G9W8XeLksdEt1gillEiPJHuIiwAZif7o2kAV94eHtMj0fRbTS4pZJltownmP8Aeb1JrzD9l7wLF4Y8Dw6tdO0+p6nGrvI4wUj/AIVHoO/4169QAUUUUAFFFY3jjXrXwv4Q1XxBeSKkNhavMS3TIHA/E4FAH5afGO1t7f4veKLeBS8Q1KYgZAOS2T+prEiiljhaSRWjyBuZjy2TxgevFV9X1GTVfEN9q0n7uS8uZLggc7S7FsfrVu1hdwZIhOrEjBK4BP17UAQLcMu7ZMXXcGCNyzn6joaqXTNISXyueSXbJJ/nWvtxaBl/dIsmSGAy4/rzWPdv+/kARQASMFcHmgCtRRRQAVfsL62t9M1G1m06G4mukRYZ3J3W5VwxK/UDafY1QpRycDk0AJW14asNNlE1/rVw8VhACNkRHmyuQdqqD74yewqO20O+bTptQmtzHbRgZdztH69T6CstyNx25254BoAbRRRQAUUUUAFFFFACgkHI4NaOsfMy3CyowkUHYoPA96zam3j7OFXJYZDZHGKANGyZmMcgZj945VcBeOmaralAVUS7SDnawznnGc/rUunq22N2ZSrfKFzk9fQdKl1SRftAVo5TGTwrE/MAMA0AY9FOdWRirDBFIMZ5oASinSKFbCtuHrim0AFakOy/0poWP+lWwzEO7p3H4dfxNZdTWVxJaXUdxFjehyMjIPtQBDRV3UrcKI7uPb5NxllC/wAB7r+H9apUAFFFFABRRRQAUUUUAFFFFABRRRQAUUUUAFFFFABUtuqvKqvkAkc+nNRVcsWVY5CzYOBj5c9OfwoAuW0qtMu7cw343dce3407VPLMksKyDcUUkvGF564zTrZYjBFNIik8g7UOTk8n8KoX7PJdEli7luSfWgCNYgFl8/cpVMrz3PT9KrVev4RFF8uMbtpJPJIHp+NUaACiiigAooooAKKKKACnwSywSrLDI0cinKspwQasadc29s0n2ixiu1dCoDsw2H+8MHr9an0ixtL+TypL5LR88GQZU0Aek6H8XIL7TLLRPHGh2mrWVtGYhOIh5zA/xMepIHQ9a6x/g54V8caGt98Odaj88RjZZzOCwYn7rt29s14frfh7UtIRZLqIGFvuyIcqR65qvo+s6ro83m6XqFzaPuVj5UhXJByM460AX/FHg7xN4Zdhrej3dmgkMYkdDsYg9j3rBr3PQf2hNZvNKOl+O7Kz8Q24YCNp7ddyLjB6cHHuKzL/AML+CfGE09x4dmbTb6YBoLNWDK2epwfu4+tAHWfskmPUtN17Q9pS5ltmaOa3f96BzkMPSvCPFlvLZ+JL+1uQRLDcPG42BTkHHQd69P8A2fL668E/GLT9L1SzVTPO0EmZNvmBht2k8gr3ql+1D4buNC+JtzIsQ+w3aCS2kAxuA4bPvnNAHU/AvwmniBbHS/OhWO8X9wZmyd2TjgehHavV/Dv7M3izTfElxr1xqNrJJaRl7eBZMmYk8xnHQYB5969L+C3hjwv4v8I/D7x54bhtdNuNNiVLlEhXMu1DG6tjoxYBsntXuixxrI0ioodgAzY5IHSgD5m0j9nex8L+Ftb8QarcXGra7KGuYVjUttY8hCD97BwM+1IfgXceHfDeq65HLNfyRWpuI7CJdsk0yjON3ZD7c19OU2RFkjaN1DIwKsD3BoA/J3VfFH9p3s8rxtFD5skiwo2GwT3Y8k/XrXOzyGWZZHU7AMfM5HrzX0F+2L8FbP4e6nb+KdEhkGjag8iypGMLbzbiVHspUgfUGvnMuok2kK6nnk8AkUAaClrdGkjunQtgqwziQjkAD0+tOE2pfaEj+1FpJAQz9doccjP0pNPiWPZcMu5I9plJX7qEjnB6/hVyJ93mi2tpSynyyMfvPLCk+mAOnvQBDA0iwBr6TesaM8ccrHbI34d/avRv2efB9x408ZWFukYuIVuQ9ygUxqoB4TcPu57gc1x+heGtW8Ramljp+nTO8o8tRsYt5irnJPYGvuf9mD4Q6f4Q0iHUrqW4utQZ/OaTzGSPzCOSF43Dtz6UAe7WNtDZ2UNpbxrHFCgRFHQACpqTOBlsCgkKMsQB70ALRRRQAV8l/wDBQX4lR2Gg2vw706Rjc3m25vyrEbYhnahIODk5yD6CvefjL8TfD/w28MTajq1wTcvGwtoI8NIz444z0z3r8wPGfiDVvFviq813Wrh7i9vJSzyS5GfQew6UAZOn7DeRebgR7hvPoM1rThXuo/LKGONgOISuQMnBB+99TVXT7WZU3hoVDko7Pz5f/wBf0rTnkb7YzXV1NOGUMkyLyD0JI+goAhhNsrNNLPdqhU/MMKSf7ozWFcOskrMNxyxOWOSfrWnqb3MRWRpBJ5qlQSoJxWbAF3tuZdoHPPX6UARUUrdTjpUy2spthcHasRJAYsOSO2OtAEcEUk8yQxKWdyFUDua9U8MaT4d8E3TanrF0mo3kYBiZYleCHjnIb77+mOleXWlxJbSGSPqQR+FPvL66u1jW4md0iXbGpPCj2FAHT+P/ABvc+JAtlArwabG25UcgySN/ecjr7DoK4+iigAooooAKuaVb2lxeJHf3v2G3IJM3lGTH/ARyarwtGrEyRl+OBnHNJLIXwMYUdADwKAGnrSUUUAFSRfMrL3OMc+9R1o+GLCXVfEenabDt8y6uY4l3HAyzAc0AeteFPhjfS+Hri7BK3aWrSKiHGcdCa831GGSNApZy0SFfv/xbugFfa2haVpuj/GseHYwUgZkjMeGxtdMFcnrXyh8UtLXQfiL4m0TzZIzb3ksUYdMsylyVOfpQBwWrwSQ3IZ4mj3qCA2M+9Uq2NWjszATDI5feT90kZ75NY5oAKKKKACiiigDQ0xxcQvpshjVZDujdhyrAdB9en5VQZWVirDBBwRQjMjhlOCDkGtDVIzPDFqSKAkvyyY7SDr+dAGdRRRQAUUUUAFFFFABRRRQAUUUUAFFFFABRRRQAVd0yITCRTCH2qXPz7TgDtVSMMW+UgHB61f0iQiXaqpny5P4eTlTxQBbjV4buSBEuFwzKSmWwv/66jaaOa7RpVkJEpcM2FJTHHPrmlghkZpZFaWMbQTuyuecCqYWSORBNGHXG7DnPBHH6UAO1VsxW/wAy7mVncA/xFjz+WKoVZ1CJ4pl3KoBQFSvQjFVqACiiigAooooAVCocFgSueQD1FdDq+iaZ/ZsOoaFqn2xSha5glURyQH06/N9RXO0UAFFafhjTP7a1y00lWWOW6lEaMzYXJ6Antz3r2bUP2X/G8Bjjt7zT55WQFl3MFDHoN2MfjQB4xZ61fQ2xs5J5JbQjBiY5AHtnpVCZkaVmjUqpPAJya9D1P4K/ELT5ZLeXRXkuUcKYoT5h56HI4x+NcxrHg3xNpMjR32kXCOrbWCjcVPcHHSgDCijeSRY0UszHAAr0VNB1HTdOhnuYmt1MaETSAqNg6gYAOao/B+9sNB8e2E/iOyA0+YNG5miyBkcHn3xz6V7h8atZ0NvAl09vqUMzB/LiWLbMWbbhQGJGwLx2OaAPINP8S79Qtri8jecQOnl3D23llCo+U5/rnmvRPi79m+InhSHUEvbd9Ss0eZhDKX3nALDB6duh/CvChaXTJHHKzMSTlEl3Fm7AjtxWhpWo3VnbNHYs4MjH92SSI1B746mgD2X9jP422/w71ibwr4klZNB1GYMsp6Wk3QsRjODgA+mK/QLTr2z1KxhvtPuobq1mXdFNE4ZHHqCOtfkProN1MbqOFRvclio5ZupP0rs/hR8WvH3w0vox4d1sPYysFa0uSXt2x/sn7uMnkYoA/U2ivnj4f/tLQ+IYjHd6Cq3BjbyTaz71ndSAcZAwOc816VoV1r3jKyEj382mae/zb7QKsrc9A+Tjj2oA8I/by8f6ZqvhmP4baBG2r6qbtLm9FrmT7KEzgMFB5JJ47Yr588Dfs4/EzxVZxXkemRadDKV8v7a/lswPfbgkdD1x0r9GPDvgzwxoETJpmi2kTuzPJKYw0kjMcszMeSSSTW4IkDhgoBAxwKAPkTwH+xxBHGknjDXXknKMrLaNuCc8YZh3Ge3Feu6d+zn8N7K1ktlsbiZJCGO+Xktjk5HY9xXsNFAHH+Hfh14b0FJpdOsYY7yYDM23oR0wo4FdZbxeTEse4tjuakooAQgMMMAR6EUMqsMMAR6EUOyohd2CqoySegFcf8SfiL4f8DaEdS1KR5ixVYoYBueQt0x7e9AHYO6xozuwVVGSScACvJvjP8cPDngOyltbWUajrTxFoYIRuVeOre1fNXxZ/aJ1zWIp7DQ72SUujidYR8sKnjb78dTXh+pahcarqLXl/qryR7QrTvE+VGMYyP4aANrx/wCKtb8ceKrjVNWV5ZJBK9sZBkquc4POAq9q4y/jAu2QebMPL3MxAJfgc+34VtRTNGFMNxGFAaOIbCCwI5PPYY6GsO9ki+0Nc+ZE7vhwcbRz2KjpjHSgBXjRYk25EYVRlE2iQ8kFsnrkEfSomkjjiIkaaMA8qq4xkHjOemccU2RFVUOUUghZUL7iScnKj0waoXcxad8SNKo4Bf0FADLiXzJN2AnXhRgCoTSnrVzRdLv9Y1GKw061kuJ5WAVEXJoA3fhx4NvvFuriOOMrYQENdTEgBV9AT3NavxbFlb3FvZ21vZqiLthMQAkVRx8+OGz617d4f8Np4X8FHTtI0i4urxIfMmDR7fMnOBjLYHqPpXjHjHwZ4omln17XLaOF3fLxxFQkS+nXjHpQB5zRT5lVZWVWDAHgjoaZQAUUUUAFKDgHgc0lSTRpGI9kySbkDHaD8p9DnvQBHRRRQAUUUUAFbvw/na28c6HcKu5o76FgOefnHpWFXQ/DaYQfEHQJm4CahCx/77FAH2P8RtRj0r9pu21Ca6lEdubG4kXkjBQcda8Z/bAt44f2gNcMLJFv8iRlAIJXygS2fqSK9E/aODN8d7qaBLhpzb2SAZGwjap4Gck1zv7ctlG3xV0m8t/MlXUNEjlfYvBIYgZx9KAPny5QfZXjdgEKeYOccntXPmujO2OR2ELKZOArdDnOKxtQi23REa5DDcuPTv8AyoAqUUpGKSgAooooAK0tG/0hZtOdsCdcx8Z/eDpgep6fjWbT4ZGilSRSQykEEHBoAawKsVIwQcGkq7q8RWdblY9kVwvmIBnA9Rnvg1SoAKKKKACiiigAooooAKUKWBx2pKlh8vjenGeTnFACLGWwq4Jxu69BUdTTReWx2nAAyMntTZhkBwoUH0oAjpwRvLMm07QcZxxTaUMwUruO09RQAlXrPesHmKquE7beQcjvVGtGzYR2DsUY+YCgGOGP/wBagCdDCqM3mqMuRs5Yr3/KqUDRncfm3k7QCflK98mp7vZHHFJsUt94Nv5x0xjsada7mvoJt6x7o/vcDJHB+tACa7GqC0ZIXiVoc4L7l6nofSsytLUI2WzHmOdySFNoUgDFZtABRRUksPlxRyeZG3mAnarZK49R2oAsy6bcxaXDqLmLyJiwT94N3HXK9RUMFpNNDJMijZGMkk4z9PWocnGKMmgC/pNo+pzrZ+ZDCEVnMr8bQBn8aqm3P2owCSIkHAfeNp/GogcdKSgC+YobVVuIbz99G4xsPOR3Fejab+0F8T7Gyt7NNbjmhgOVE0Act6Z9a8qp37vyv4vM3fhigD6J0D9rDxdb4TW9H0/UIxjHljyiMfSrNv8AtQNdXXl3/hHS7a3bIeSFMswPUMK+a6KAPsfwZ8Xfhp4niC+JPDTNDu2GP7IrIqdCcLzjmvRda1D9nHXFGmajp2lxTyqgRGtGilPPyt7L7188fADT9PXRLe6sYllubrdDcwyOJBK2cgKP4D359K6z41eF4ZNDgs9Ltxd6vdOsCQ243yow5YcdEPQ0AeW/GPw7oWm68sngy8hn04kEG3l3RFs4PzDoQOtcOkTBAonieUAM1y0xQKG7YNdd4v8ACXiXwtbfZr7R5bA3Ki7IyQIE69+Bz2Nc4QrARrHFebEYyOuQS/XcxHJHPFAFGSIrZbJyzRRAg5kXO3PPljuDnOat2lhHATIqXYmUfO7RgqoK5GCehPAxUU6TLHHEBvkt1Dxo0IZdpX5mJ/Liki86VnhmjikZcMzu+SxIycDoe30oA1NG1yfQ7iWC31C4+zGZWmEKBUU5z16jkc191/swfE3R/E3huHSFvbdbmAKqxlPLLAr0UHrg96/PS/tp0gAmb7w3x/wqD17dW4xip/B3iLXPC+rwavpM08EltcLIqoxCswP3WoA/XSivknwB+11a27Raf400W/d3kw17CoCxDHK7PvNtORnvivedB+Mnwz1tLc2PjDTPMuBmOKSUI54GeD9aAO9orLt/Efh+4RHh1rT3VwSpFwvIHXvWRr3xI8B6EjPq3i3SLRVGTvuV6Zx296AOrpJHWNGkkYKiglmJwAK+evF37XXwv0nT530o6jrF6hxHAkBjV/feeMV8v/FD9pb4keOo7jTWvINE0m4UbrWzG0sMdDJ97B7jOKAPpv49ftKeG/C9rd6T4V1K21LW0BVPLTzYg2B1PTjJr4l8a+PPEnjLXJ9X1+++23JKPuViioq5AVVHAHNYtrCvnxSGZlEcRLySLuTJBwAP8805dPWONRKqxxoQ0khYMTu6KMcnvxQAeTcFTZvuMpclEjKlx3bPfpWgLuaN4oYJozHESLfdAS0g6dvSo7rYHM32S5t5ZY8BtoZcYPT+LkVW/dRxlbecQhvlAY/vQAOhHTmgC5d3H78yEzObc52+WcRseu7NUppvKQojsgJKjAG+UE/KSD0yKgvppEuCsMkfl8ZMWQrgDqRXsfwa+EY1GyXXPE1ncOrMJLeD7qsnBD56YzwRQByngv4canrumh72JLGNiYkJtz5ytkbWP+yc4zUvjX4YXnhmwnke7e4dEDfLGQhQHkEnrz3FfUEUceZhYxrp21FSd7e4KjYSoClm9MdBXjv7TOvw2OjWmgxsLnUb3JlkD58pQw4B6nI459aAPne3tbm7vVtLaF5pmO1UQZJ+gFfRnwV8LWui24ee88tH2G4u5IWjiAYZOGIzuA4rz34YeD/9L+13MiCZQXiY8BcDqD6+1d9N4GvvFWn/ANnWGuSLHcRhg+7bG6qT91fX1oAl+Inxz0DR3/sbwbpkeorACv2uV3CCQfxAHliD36V4b4x8b+JPFdy82sagzq7bjFGNkefXaK2vH/wq8S+E0a5eMX1iBn7RCpGPXK9RzXBHg4PBoASiiigB80MsLBZY2QsoYBhjIIyDTKfLJJKQ0js5ChQSc4A6CmUAFFFFABRRRQAUUUUAFbPgYMfGejBM7vtsWMf7wrGrZ8DNs8ZaM24Ji9iO4jIHzCgD6p/aiMln8aftDRT+W2mwNu8vK52BeD7Vh/tgwM138P7zy2cy+Ho1xvK4IJOcDr1rq/2rEhi+JEdxJA206dC7TjsNuCo7dOa439rG6DaT8MvMeQhvD6PhGO7BHrQB4WZEEx3FRjJ3EE4LdOPwrJ1pD5NvKrZCqY+vp/k1s/KWEWJgVCl18vpgZHI9sVl6+ytBDiSJjySFHIJ7ZoAx9zbNmflznHvTaU0lABRRRQAUUUUAaAb7RoZUnL20mRnsjf8A16z6v6WDLBeW64y0JfJOMbPmqhQAUUUUAFFFFABRRRQAVcezZdjOrIrZ6kelQ2i751TBI68DJ6VLcSROhEbuAAPl28Z/PigCuFXcwyMAcc0ynuu0gN169asWljPcKZFULGDyzHH/ANc0AVKK1F0tTDjMplbKr8hClvTJqjNbyRLuZeAcE570ARVppA62UD7ti7TIDyec8e1ZoxgHnPet6Ar5ZZgZrWIpDIqZG4dQSOvX0oAy7/dvIkbc4RQeSCD3FPgwViYN5ZyBtKHH1BPelvGCwRMAwYht5bGTnofyqIXDCCGNw/ljsTwaALussUSWOd2mkdw0bmTJVcnt75rHq9eMqvLtjIVkXHmfeHAPFVISolUtwAc9M0AMopzHJPA5OabQAUvY8fjSUUAFFFFABRRRQAUUUUAeh/BLStRvtZe8h1CS2sbRla6SOUoXyDj/APXX0t8N/H/grwBHdeJdbt57vVOIrYqS+yLOCNxHXHNfPfwD1G0S7uNNupiJpJEkto1A/eMOSD6jHauo+K90To8lpZ28Eks82XIzsRz/AAp24Gc+lAF349/Fuf4nXamS3TT9JgnY2tpBzJduOFeUn+EDpxXkF23l2v2jzJbeAcIxf55yDyPTvxxVWS4LSKhkMZGVluAcvJ2x6Y+lNuGba3mtEkbHBjkJYoQTyPSgDdttStNL0Jlv7PzZmKSbGb53HJQMe49fWuT1HWNQvp5JZp9vmEkpGAic+gHHYVNrk016VudriONFQlmByecEeo4/CsmgDf0XVpHmSG62SFRtt8oPkc9//rnNbdhaWlvdM6I8iGZlDtGJdjFeMg4yc9+lcVaKz3USJ94uAOO9dzC7p+4SUTrGjQtP5f3GY5IRsjLE8c9KAIryUSmRo44SrBEkZJG8yUgfNJz0GTzVK/0R9qizVhdJGGRUclZEA+Yg/wCetaBk8i7kEzySXZja2mhUKpVhjCk+g6cdaWG8bYpiEMF4sgE0ik+Y4Y42ouMAcYoA5ZkuZIPmlmY4DqpLd/6cdaqbZU2SZdiT/EvHH16iu6mnknaa1aPdJCwhEyKCqxHPyEdwWxz1qvc2VuY1tbS3LSTQN5hZvmiWM5Y89A3agDkLZXE/mK6cNnONy8c8j0pw8+1u0uJEibdl0BAZGz7Vu39lZSLK9lAkZkQFVBOIwoywJ75HtWDfErcMihYwJGOwL8i/Q96ANK11QJNGghWOWLC7kG/cMYJIORxz271AL9E3GONVVblXRgoyMZ59fwqkqpHKszRuIiSu0HnOPX8asWzWomT7Qg2iEoNzEDJBw3T1oAm/tG6Rd8MzxzsfMzCMMwPcntj0qq73kxe3kGfn3yMwG7PqW6059SRdggtIkwwZ+SdxAwR9D6VKfEF8LbyI1gjUghyIgS/OckmgD1T4I+C9Nm1qDUtbDMsQM624UOCR93eDxjPbFfQt34j0yKwjW4nsDBHEkjKIlR9pJB2cDOCBntXxevjDxFGUNvqD2+wgjylC5OMZPrSXvi/xBeRJHc6g8uyPy0ZgCyqeoB7UAfQfxP8Ai5DFpbrpgiuz5jKkl5FtZGGOQFxuzjjPSvnHU9avdT1yXVtRuHuZ5X3OzdSPQZ6VQmmmmIaaV5D6sxNR0AdUvimb7E9tDfXdqsYzCeHkJH8JYYwK6Dwz8Ttasr+NWu5J4MBpC1ujMpHUDAyF9cVxmnaDdXUBuJp7eyg2b1kuGwG5xxjJpbK1a2ui0Vy+PuCRI9249xjrg/SgD3b/AIXNpOt6SbLUdNuIQ+Y/kceUWJ5Pqowc968l8QeE/tXic2OhXC3093IDbQRKWZwew+nrXpHwg+CnjX4gBZtO0WPSdN3/AD6he5CupOG2JjOeO/519o/Bj4M+E/hnp4WxhGoakTufULlA0ufRT/CPYUAfnf46+FPinwLpEd94shTTZJz/AKPbsdzyj146CuCr6m/4KCeNrHVPGdr4RsWjlbTP3l04HKSEfcz9DmvlmgAooooAKKKKACiinRsFcMyhgDyD3oAbRUly0TTM0MZjjJ4UtnH41HQAV0Hw4tvtnj7QbXfs83UIV3YzjLiufrpfhbeLp/xH8PXzbCtvqMMh3dMBweaAPrn9rzRZ7rxpaTW94mRpex4XUkABchuD36dK8l/amul/tH4eWbO6C38J26yKw+6xz2+mK9u+P0i6/wCL9O1ixaTyRAICY4sq+SD8zZ4r55/axDL8eLzTskrZWdrCgTL7MQqSPzNAHnEc3mW0jRsEHyNgOcFV4PH4iqPiJm81FZkYooGVj2jJ5/HjFTHzEuNxADSMy7iuAenH4Vm6o7G42NIzlBgk9z60AVKKKKACprSITShCCfYGoalihkba2Cqk8E8A/jQA2VdshABxk4z6UyrN9AsLLtkR8jkK2cVWoA0fDy+ZqHk7gBLG6ElSeo7e9Z54JFaHhkSHXbQRyKjGQfMxwB9aoP8Afb6mgBtFFFABRRRQAUUUUASW5CzKT07844qZI42lHlyKuSPlbsPrVeNSzhVUsfQVKpw20MG3rgjHQ+lACwx75ctkqXC5A6mt2wtZJIDHZ2v2i4iUN8pJK98gDqKyrPKzRSri32YG7aWyR1b616/+zfZW2rfFCHSQrRPcW0irJJ+8Q7VzjHvQB5XPd3SzTRySebG2QQFP4MB61A8CSW83lrtkAT5Ad5c45IxX0l4u8DaF490y6Xwh9g0/xpp0uTp4KquopzzHno4547187mC4sGktb+3nhuEuPKeKRNpVhncpz35oAxBG27B6ZxkVqxPKlrCsc2JJJfmYDsOlOu3tzEiywskiDbnbtB54z+tCCECOVVX5kKsDyobPBoArvbSSxmVUmZVAErMuMZPBqFrfbCxeRVaNmG3knI/TBrSjuEWfMnmPACBh+Ux1xgVlpHkSqXVWAyBn72aAJbuUtKu6TzH2ghz16DAqnMsiufNUqzfNyMZzVk+bCxXHlvwHB6ge9R3aNu3b9/r7f40AV6KKKACiiigAooooAKKKKAHOACNucY702lz8oHH1p7tGY0VYtrjO5t2d34dqALegXkmn6tBdxwtM8ZJCKxBPHqKta34i1PUtRe5lnkjXJ2QhjtQHqAKr+Hrk2mu2k8cXnbZR8h6tnjFXvHJhbWPMjhaN2XMnOVJ9jQBTi1KPYUkh2ZGMx9MY7A9D71YubiKZWmVrVAoTZgHO7HOfU8c9qxKnitLqW0mvI4JGt4CqyyAfKhbO0E++D+VAG9YyPa2btLvZZyr7/LBjHJxz2GScio7izglhlUWwUxjzJZV+9u9Av93kVm2E10beS3jXfBkSSjHYf0rdNvFd2vnFkxMdsRaYLLgjO5gOijBGPegCBNGjW0mu908EyuoVTHhdrehPerk6/uCFuvMWNFFvBsJMZ/u8cFqjtnba6mc7IjiVkbIfjChfbGcmniS5N3Ddw3CedGpwzyhY48HG0epxQA+SVSq7ncpHbmaDAUlpGOfnbr609N0tl5MDGVmYnJUAKeDkZ5ODnFVpp7uNmWaAN9mBhnTftJUjAwP7vSpooJrW8Ty4ppZoQHjkGApBUEn3x/OgCzO1x5c9kAY7TaGWVPveYBuG49icHAqaxObkXF48juMSXUSDdvCkbUGPyOaoPKZZFOyaeR48KHQjGMlXbHVsnFTrdLDZW80N08sgVnnAiKMsw7Z7g9SPagCpdie1Sd7iXYs+0EIwdJM9RkdCB2FVJ4obj5LXycy+W8MSBmwxGGySM5GOlbME0QurXdIXW3/fsNgjJkC8DJ6k1UJ+zyLi6IIIkYyx4JYjLYP+ySeTQBgsk8xmVt7MHVU+TCttGO/Q4xUT2NxPcmG3BndU3FUBz16Ad+vauijgX5IwkRjZVPlyE4mbn5sj7p46+1VLq2urW8KwfK2z5XbAOMHdhuy84z3oAwLu0urR/LureWFvR1IP61BXQi4hukhg8wE5z5c0oKLkHJBPf61SNgJpkEZVgVAITAIOOf8A9dAGXRW/aW2jeRE17bXwiwS9xCy8kcYAbiqc9jp5b/R78j0R4yW/NeKAM+MIxw7FfQ4rcFvYafbR3JLST5DROnzruHOCKyZ7VY2CiZXySOAR0HvSwQmRlgUlixHQH5T9KAO48AeE/G3xB1R4dE0m5ul3Au8S4jiB74PavqPwl+zbqPhWe11y6s7XUpLadWa3s22TPHgZzu+UkHNerfsp+D9N8N/CjSLq2gkFzeW4keWT7zKeQPpXrtAHF+E/G3hh7Q2T3EGkSwD5rW5YROoz1I6Zrxn9on9qDw9oGi3mheANSTUfELloTcouYbTHVtx4ZvTGRkVV/b98Mada+BrbxvZEWerRXaWryJkGZXB647jHWvgw8nJ60AT6jeXeo3099fXEtzdTuZJZZG3M7HqSar0UUAFKOtJViVbT7HE0bym53HzVYDaB2INAFeiiigAoqW18j7RH9qMgh3Df5YG7HfGeM1G2Nx25xnjPXFACUUUUAFXtClMOrW8oZVKuCCwyBVGprcRcF2K/Ng8dB60AfWHw51GDx1f6Jp8sjzIl8l3cC3kZdsCrllIIwelfPXxN14+KPilr2uCWUxXN7K0RdsMIwxCjj0GBXbfCvxGfDnw88Va0tyjXAtxbWhK4Mcsi7SB6gLXkWm/NfIzKX5JwO5oA2bZ3CPI0lusibdpZCSMjoM+3NZmtSRySp5bFhzyU256c1oZRpBJFG0e7b80pyOnJyeB2qjrpnklSWd4WYKF+Qr/IUAZtFFFAEtvF5rMN20KpYnHYVMbthAbc4dfUjOPp6VXjd0J2kjIwcdx6VegjhZ1kETfN0A6CgCqzBrUZ+8pwOO31qCrlxEsSlmhkCvkDJ6EVToAv6ArNrFttxkPu59qov98/Wr2hOsd8ZHGVWNyfyqietACUUUUAFFFFABRRRQAU+MDcNykj2plT2ziJWkVv3mcAYyMHrkUAalhbKsvFvuCEsWLkcZHf6V1Pwv1i18P/ABF0LxAJHT7Peoz+WxJZScEHPrXIKvmATsUkIjY7fLxjH0rTmuYmgaN5/Kh3AAKpOVI5PHvQB7p8dPD2r+A/jW2saZemygm26jYXgPy4yTgHpkE496tfEfQ9H+Nfgk+NfDK2aeNtJti+t6fbL816owPMVf7w5JNdJ8LbmD48fAq4+H2oyRp4j8OBH0+VgA80Kj5Rnrz0OPQV5PbHxj8LfHdprGjERXdlKIbhMYVmxlo5cDODkdaAPK9VzMZNimNTGF2dRuXGfoaitFijtQyysqtGGJTn5x/Ca+iPjD8NbP4hRT/Ef4bRqXMaS67o9su14pD9940/iB549q+driOIEQRs/m73jeMrsYYPykj+dADZoXtpsqhkjK8SRH06n61BezRyXhdW875htcjGR7ir05OFhk/cgLtBGSpyeRx61mXkLQyjfCYMnkdcfhQBY1bT5LUiZeYZFBQluTnj+YNMt2bIgn/dr9wkrnAPOcV6j4b8Hr4j8Aeda2iJLLtKXEhztZWYEIvbdnoe4rz7WtNutDvEhuFKNICwaRccglenagDEuInhk2sCMjKk9x2NR1eKw3CkbzvVPlOOpzyKqSxNHt3fxDIoAZRRT4I/NlWPzEjz/E5wBQAyilPBI60sYUuA7FV7nGaAG0UHrRQAUUVseKfDereGbm1ttYtxBLdWqXUShw2Y3+6eKAINIvodN1CG8S3W4KLysvTd6jFN1vVJ9UuhLKAkaDEUS/djHoKoUUAaHh2ytdR12ysb6/j0+1nmVJrqQZWFSeWP0rV+JOlaDoPjC+0nwvr39uaTEU8q9XgS/KCenoSRXNU6MBnVScAnk4zgUAdBo2lHUtJh/wBJESC4YSAR5IGBySOa0X8iBI4TNOTKxVYnA/eKv3VJHRayrGcwRC3WXEQyyR/MhuCTgE81LB5kcM8bN8/mKcRrltw42hz0HPNAF0/bDI6pcGONiyMsJLRsMYOzHXGcVHqE9rGhWCGc24mby0Y8BPVsdWzTNPnkaE28dzKj5+RmkBUMOcAYzVx7tUsfKZrqKJQVHkFQZGByck84zyQaAC8khULBuzczBAxdcGKIKMNn1b07UyOGJr24iKCFIbdi/nSnKqOgyODyVpmrXlwxkuLyXzZXmSSQuAhb5RjKgdOlWTMkamxY2tssiLPcTBGkSQ545JwAc849KAK9nGjQytqO4yOd0pVgGWJRjoP7xIx9KYHjhcW8lpBLNLKrxqgIaJgOIyOhz3NSG4hS8WNpolaObzlMWDGcD5AuRnGcZFZ8t9b+al1dXl1L5rGSWGNgpEgPXNAGvGIpLRZJ9kJVt8sLbl5ztyD22darXMkETiSSZH2xh2lwSZCRjBB7cVkx388rqq7Sx3SO8jEZ+vrWekk9zJ5bSM2/g7jnp9aANnUNcWItHYNLskA8xiSu7HAIHbjiqdoh1F3aQtBbxphnCmTaMjA9qgjV7lViihV2PABbkn1H4Cti2h+yaVOBcCGSN13oq8uSRhVY9+pP0oAWCwsYz5bRq2WCjJzIFPcY4J9qvvGxdE8rNqZcxtJH0DDIG3+H+VTieaDbHG3mWpYkymTaJACOeOhzRbeZu8y4mMMx+RlcZhkA5Ctg5Jx3oAzri1gubVt9r9n2KymcgLGSD8uVHc1kTxtprjE0IJGCu7cVOO4raZfOtwI7cvHsOR5ajYQcD6j3qrexuHRJNOjfczbUBAQ5J7jkc9s0AYRmWaVnfZEdn8KcE/TtV+2hjtxDcXls00MoygL7cjucjuDjis+8tZLVzHKyiQMVZAeVxjr+dRwySKy7OeQdpGQT9KAPtL9mL9pDR9L8PW3hfxxdNbQQApZ3r42hc8RkDsB3r6U0z4leCdW0q81LRNftdXhs4zJMLI+awA9h3r8p5NUZolRbWBGU5B27u3PB4FfY/wCzv8Yvhr4H/Z1+x6xqFpa62guPOtIrf99cFi2w4H3uCOpoA8Z/au+OFx8VNch0zTIprPw/p7t5UUnDTSdC7D+Q7V4ZWxr2n6lzrdxaLFb3sjSIUI2jJJxgdKx6ACiiigAopQcHNJQAUUUUAFFFFABRRRQAVLsO1VU7t3JANRgEnAqwYw0iiNUZm+QBT1PrQBdmuw2kiyjdUUH59y/e54/EVX0yGRnaZclYSGwDyT7etMuGMarH8rbenp9QKs6czLLBsQwttYqdpYO3qQfyoAtPcObWZZlkVlY5DZ27s5HTgfSsm+uGuZvMZmIwANxzU8KXUgkKzSKpIZuwIJ5OKIoV+1SwMUcn5Vz8vPY0AR6dbNNJuMMjxjhto9eOtdK3hq9bw4+qjT5vswYgyumEQDj73c1Z8A+F7vxT4g0vw7pckokvZ1gldsssYJ+8VHYdc19LfE7xPBb/AA317QPDsFjH4V0W0TToIVi3rJMxwXZic7u9AHx/PDHBcI0ZKKzfKrjt65p800y3Sxm5wB1dT8o+mKv3EMlvmNmVmA3dAy/gD+dU5UW6kZmcgc4AjCjj6UAS6l5T2shMxcEB4zuJ56EHPrWLWrdpM1h+8CuUIwQegrKoAt6YcSyn/pi/bPaqlaOisyi8IGR9mcHGPSs6gAooooAKKKKACiiigAp6SMqMo+63Xim9qASCCOooA2LaVo0V0TytsnzP1zkdPStJbmNbdpWthKZOjkjb16lR0/KudcTzKWjDuMAvjJ59a0bG6t3twJodrL8rEcIR79zQB1XhDxFq3hvxJbeIdDvDZahZyCSFwT5TdmQgDLAgdK+ldK+MvwZ8em4j8YadNoOtPtkudRhjLwyuqgbu5/Ar2HNfJkieY1u3yQ5UfLGDk444AyRVWOK6heN1jlikdiN/mDJ9ivbpQB9axaFfeG/EUviz4T+OF1uxuY989v0YSAjavl4BIIzxxWP8a9J8M+N/hHqvjj/hHbLRPGWh3NtFqQhj8tZ1d8A7QcKTknPJ4614LpPiDWNOvba/07VLu1uopVkilhI3bgMMOOOw619A/CPxDa/FLw34t8F+JprU+JtUtQ9nebQqXpX5lR14zIpH86APl+6iaNoM5yC3nNHJuCgHBOMcVS1OZJlMMKpKImbFxk7nTtnPer2o2d3pt3cWV5Dcpc28kkcw8vBHOCpPpVfTkZrSTazODjeFAIwR3B5GKAPoD9i+PTvEtv4k8K3UJ+2rarPaujkO6gncuOnGR6da6X4mfCS+8WeBbi10XTreTWtNcyxLIxF1LHnmMr0B75J5rwb4H+Lrj4cfFbRNehaKWHzlhukLlR5bkBsntjOfwr7Y+K+tat4U8Qx+IdLhhurW6KXdr5Q+eZQMsq+pI9fWgD87I0WC+MV9Ew2OUlXoVI4P4irUctuskTRRvmNsbi+UI9gRxXuP7VvgfTry2svjB4Pt5I9D15v9NtjHtNpc/wAQIHQH+f1rwayYPIEYkYxtUEAMfcnpQAyaEEI8YIDDkk8bvSoHVkYqwwRWzNFJGpfyyqdWaMBkX0JIyM/lUE1rE9wSkrurk4Ey7GUcfMe3r3oAy6K1GtkCpJ/o6ohIXceXwfvH19KhZI5w7pDGrL8zASBQB7A0AUaXtntV0mGPMkKMigbclslj/hU1s3mEf6O7xhi6xrHkF+w+lAGXU80l3dYeaWabYoVS7FtoHQDP8q2Slk0YT7DK1xu3yMEwEJOAhX0980hiZrjL5MKhkzGg2K/oMkfTNAGclhGLcTTXSAltvloCzA+p7Y+maebK0WEs9xOJBjKiHgeuTng4q3OFRVEkpiKpsDZ/IEY4qX91BE7XOoR3DceXE8LbXzxknA5FAFV7KNZ1WHIdv9UrjDcfxMOgz+NEKfL5v2XDZyGVNxPYk84FSOigStIseQDwdxf/AHd3QUgWS2CrFLkt8zMmSIs9j2PFACxLO128E0oKbgp3kZULyOQDj8DSO0kUZUO6xb2EqsQQckHHXJHSpXg3+RCk0a5TzGkDZCLk5LjHWmTwMsUMjxowEZZXVxkJnhmHYk+tADlWO3aa4Z2tndWEXlR7hkfw8n5RjvyanlliuYpvMZjGJfkiQiMMuP7xHX61FNF8z2yqDmMFliJk3E9MehHeq7LbtuYfII0ORIwILdiB60AX5Vt1topJiXLDbJNI+8rjpGBn2qGW/RoUgt7EbywZ1STKlQxwpH1PrWPPOJGDMzud2TnAH5D3ru/hDf6PZxayLyP7Vf3NuIra1EW55WLD/V/7Xt70AcfOs0epStcLDlXDNGnR+R8qkDrXo/hT4OeM/EUcTabotrBBNMGW61CTyB5Z5DHcc7e3ANfVemfCr4Z+ErXSdb1yysX8Qy2Ye0tL1vKt4mKg4K/38kjJ6nivNvij4h1G28bajqXiXT4dPuYESG2b7RlGgGMBEBwp54PegDzZPgteXV8+i2fibwzqN8Fk/cRSOA1yvHlJKV2se4Ga8v8AE3hXUdC1Sawv7VrG7tiEmguAVOe7DIGVz6V9EaXrmgjxtps9n4ikAtEnupLDyiWuZo/mjKFFK5B461p6nN4P+NllPoutrcweKLZHex1JYSZI0PzCOVRy2CT24oA+TYYxdXEe1WJPDDIC7iTgA9hiup0wQqxX+z3nVYCzH7xBB+bk4GQB1rE8XeHtW8J6/c6NrFu8NxGcjOQsg/hdfUGrOi6pEhRtqI/MczyuWyGGNyrwBigDYmW3XzY5VdoZUbb5Z+YHGVJGAM/TrUbQzxiOSRHTz5PmedFToOCuMkH2xUdo28bYUFwyyBkLxMI2VfTH9amlVGgihS3WaPfzczBllBbkD0XB4HrQBCxCBfNkJQq6q+VLrnr/AMBz1BANVprd1tWIjiit3PzMjgiQ9uM9PpVqNZtz5tzFI6/N5AUy7s4OUJ+bOM025hkM8xRPNYop3+T93nksOx6dOKAMHW9rJHJ5tqzEAbIcgpjqDnr2710N23hnRfAOlNaRXR8Yy3bTTyOAYYrbGEUA/wARPP4Vy+rzPJPskzuRjnIxk+v44pNZ1K41S8+1XLAsEVFAHCqBgAUAeg+EvhhfatbLfC/iW9UiRrZo8qVPT5+hJ9AK4jxPpV3o2tzaXdgsbdiB2yuc12Xgz4wa94e0a20eSzsr6ztwwQum2XaRwu8dh9K5PxHrl54l8SC+8nZJI6rDCpzt54APfmgD3r46WHgn/hnrw5qmg6DNYXriBJJA4AZtnzFx3OQfSvmivp79peCDT/hjoFjdLLZT3SxtLbsUbyrlIwJAdp4ByO1fMTKVYqwwaAEooooAKKkghkmdUjALMcAZxzUdABRRRQAUUUUAFFFFAFi0i3AvnBU5+7nA7mpo/Mcs68bSduMAZPWhdqiOODdnjftBJz1JplxtWLGGXedwB6gUAR3MokmGACqgKPfFOikkkljVXcMDhQCehPNQKrN91S30FXrSxZnhlR2kUn5ljXLr36HrQBoiKPaI0tVcgk7nfO0dP8ip9N0S51DUorPSrSW8u7oBIYsFnlYnqBjjmrOmaVda94j03RdNSY3l/MsUUYXlHJ/iA5x3Ne++LtT8M/BCwk8L+DbV9W8XmBI9T12R1Ig353x2+ejAigCvpSaX8F/CEmjvDBe+ONYjzeNDNtaxjx/qkbn5z3qv8brWHwv8H/CvhmMtbanrJ/trU7KUjemVwseT6H1qn+zp4MvvHvjKObX/ALVJYWkw1K9uJzkLGpyEdjySfauI+N/jA/EL4oat4gUI+niY21lt+RhCnyoCCfQUAcVeR7VWWbc8ijy3XgjP1B5qC4mQSqZSGMahV+U/OpA4AHp9amRYI0jCMQyqWwyZbrzznFUbyW4knjjCyFF7qATj8KAK+qRiNiI4WSPIwXPzHj07VQq3qUmXWPGNvXPXJqpQBe09porO7lRcoUCOfQE1Rq8shj0Z0BI82UBh6gVRoAKKKKACiiigAp0W3zV3cLkZ+lNooA0dcsfsd1+7dZImAZXXOOefzrOrcsI4NT0loXaOO4tRlPmO6QH0HqKx7iF4JWjkXaynkHrQARSbN2QSCMYDYqzYnbcH5nVeD0OT7cVTHoeB61ZsL6ezZvKfaGxu46gUAallKBepJHJJEPMYDBy3HIz+eKnjlm89P3Kq0bHGGwxZsfn1rOtTvmaGRBKrDK7FwckcYqtBLsnKTNKI89AcfnQBvrNNBJPaxwRpcBDzGgyGGSSSfb0qbSbrU9Mmi1C3luIZ4J0nhkEmDC3UMcfSq6yws03kpC0zgooRcbgQOV/WnzvP5Sh5kWJ0RcjnYwzyAO/HWgD2TVNFsvjNZXHi3wnYwr4vhH/E50VmC/alA5nhB6sepFeGxxPb3kmnGIiXJRoymxlYdQ2e4re8K+I9V0PU7XUtP1K/sL+0YmJonBds8k89q+m/C8vwz+L2iTa7qHhH7X4r02IT6rpsW2Ke/wAoMyx7e3U0AfJ+owxvcCObMfKBjKPmjOMH8O9fVnwH8Rr8UvgHq3w9uLxV1nw5GWtZmIY3EHODg8nHIP8AwGvFP2gfBUXg74heXpllK2galbxX2mRsd7eUUwysezKc8H2rnvgt8Qrj4Z/E/T/Elo4ktOIb6IRlQ8DH5hjuRwfqKAPefgxLp02n6t8K/Fy2/wDZXiBRBHInzLDd87ZFU8DnH4gV80fFDwbq3w/8baj4V1ZSJrOX5JNpCyp/C6+xFfQHx90afwr4y0/xj4ZlEuia0ovLO7gl/eDkMEAPyrg9+vWu6+L3hWT49fA218V2Omm08YaChFxB5eXuAq/MgPUg/eHvQB8W2k0lzPiRs7uHG7aGGP50+VpCRCspdFclU3cqc/rVHEkMu1htYNhlPHQ9DV0W8ksjCGOHDHKqr8HnoD7UADvDtLSxPJMxypZioA7cUkkFuf8AVyNG3UeYMBvcGlkklSL9xG6KpKspGRmnSy+cU85MOAPMZRjIz1PagBqeWZn86ZBGVwH288eg7E0hjYbpCDsY/Kwzjd9aVIEMxBa3O0HA8z9SamiVXkKb1laUsqtuKhif4jnoBQAxZY4Y9qD94vzOXByx9Pwqb969u7Rm3ZY/nm+bbuB/2T1x6+9MnjVFhaRGHmk4k4WJwOMgfWm2/khpPkTYRtD7N3I6/n60AJGitbyNHdbWIHyOCpfPv04qWOPfmOSYMqqSZWPHPGBn3702Sa8k4WYso+9sO5AoI5x+VIqGTC7I7iSQHad5GAOuR2NAFu6mZ4I7VSX2qGRnfaFB6hfUe9RRqQySW8Kwszfu1WXduC9evQcGnwzWmwQjNqVU+a67nyOwIJ6fSmo0eXkh8u6OScIDHwAOSOwz+dACw+Ywe6ntfMyS5+faF3H5Rkd+DwaeryQQtPmKVXkIeNG3MWAyNw7gf0quFaX+GRQ5BKK4BY5OC3oOaeixRhfNHmRl2ZhGxQcDkDt7Z96AIXS4acpLGWuSwYsq8YJ5zjrVS/kLyNFHIhhB3BVGAD+PNac8dtDHsVXXcFkm3ZIjU8hPXPTmsqJoyQvlGVmOCrHj2wetAEEYXeN2MehOM19G/sYaJoa65q/j7XhDBB4VsDdQI5/1sjbgGP0xjHqwr52bZI7EAx8k7d3AHoM96+rf2fr26039mmW4sbZmmuvFItJdm1HmhEO/YWPbI/nQB1HxQ8e6Tq1hbalDBfNY67dr5ylwbqycxkHCdk6EVwk2uNeaZHD50d6llIYbZ7nBjlii+cI46qxYAZrldVtWvvE6NYXtrYLqMjSITKxdX5BU9iOoFdl4V03Sb+0lkvLeeRYbX7MZJIdouHYEbcevfigDmri1u7c2slxpxjnmvxBE8O1ngY/MzLj7qnpk1S1+3ur/AFxLqGxA1FmMQ+xTquGxyJpAeDkHNdpH4ak/spr61juobVIXNpJbzGLzFDcGRQeD29a4rX4Us0ul1LUZ5SjRNPHbyfK7dQWHXdngk0AWviHAvxD+Ew8SXHkjxN4aYQzQROu02BZlUk9SVdT/AN9V4RaXc9pcCWNsMCcg/TFfWvwk8K6Zd/EfUIYbeKax1uxlsZYpoiGBkhRuh4O1gMHoTmvlLxBYtpOt6jpTqwa1uZIDvHzfKxGf0oA2bXVxNEiteXKThjwZQFAKkNyfWr4c3EnlR7blGiEaLEwCo2eN57/WuHFTi4u2iYebIUVVB56AHigDrWuo0mhknhtIizGKVQm0bu+/HPHtWbqeoeYkcyfZvKRDCMZO7BOM556GsIyM5JaVx1bnnLUTlfKjTaQ6j5uMUAROxZix6mkopaAJg0cdqVXa7yfe3LymDxg+9aPg3WV8P+I7PVn02z1L7O4YW92m6Nj2JHtWPSg4INAHt37UnjDVfF7aBqVwx+w3Vv8AaEWOJUi84gK+Mck8Dr7V4iST1Oa9U1FtJ1b4BwzzyLLrVlfkwiH5VhhIwwYepwCK8qoAKKKs6jeSX1wJpIoIiEC7YYgi4HfA7+9AFcHByOKVn3Iq7V47gcmm0UAFFFFABRTo9mT5m7GDjHr2ptABVyy/coZvtHks2VUjk/iOtVoI2klVFwMnqTgD61qWdleanqSWthCjz8IqjGD9PX60AV7UlrosUaZirEsH29utVXkyNrKD75r0HXvAereEfDb6rrFvBEZ02xxygk5OOV/DPWvOgN2aAL2mxx7l3SKJCQFBGR+PpWoYYDOkJFwfmwHyefUgDnFVrO3Vfs0cjCRXKkGNxhc8kMexrX8OaDeeIvEVlpOiwNdX19IIY0hyxUk8nHoByTQB7D+zFYro1tq3xGktFlu7E/2fotuy7la8kHLgdcquD+NdG/w50KxZNd+JvjbTdN+17ria2R2a5B3ZJjTsckfhVf4j+NNJ+Gnhu0+GPgHyJL7TONV1YBd32p0G8wk9xjG7sDjtXgt1Pcam5vLi5vNRvGUtM7zFiGIOOvfigD6I+Jnx08H2vgDU/AHwm069MlzF5U+pSpt3Rbfnxn5iSMjn1r5sWFfKZ/sqxIR5kbkliADyABUVvAbdndhtcOBu67gRyPUGn3TQQyiNd0bRSbwuMnafegBGuWwJIZJWiVtxyABtPaqk1xNFbuWO18kgBsYzUrySJ5ogVZh8yo0qDdtPQ+9Zd9LJkRsrR8fMuMUAVWYsSzEknvSCirukWzT3W8LujhHmScA4UdeDQBJqzNHb2tmxbMSbmz79P0rOqW7me4uHmdslj6YqKgAooooAKKKKACiiigCazuZrSdZreR43HdWIP0yK3dVsLS9tBqVjPlpGAdZJMsDjkYxmucrU8PXyW1wYLgr9nm+Viy5CHs1AGYRgkHtSVsa/p8VskMkVxG+5egJyfcDHH51j0AW9PnjiYrIrkE/wtgmpbhHlQSqw+TAGRgnOTms+pobiWE7kbnGOQD/OgDW0x2uIIbeeQBEfeAVySPQH09q0IUiaQLHFHE4ySSxO1CpH0zk9BXPkyR3QnjLIww3pn6YxV2z1FZC6TQgKWLbI/lxkdc9euKAL8a7IocRjeIw2VXzDIffPT6CtLw14i1Pwb4mtPEWi3sdve2kqsg3He4x90r3TsRWe8cqzLFblgzKskSlhuXPqTWPqclwLyUlWSQFsgYO0Z56e9AH3RrK+Ff2hv2fZdV02CysdfsFeU2wbBt5gPnTjna3X8RXwnqrS+YIZ3HmwExlCOVwcYJ71a0TXdT0i4dtJvr2085NkginZQ+eu7HUVmXLbppCSrFmJ3Ak/zoA+mv2XfHNj4r8J3XwS8VmOUXIaTQrq4w6wSgZ8s7ugz0x7jvXofwH1i88A/FC78P8AiO4vbazume0MdxDhAy/d57A9vUV8S6deXOn6hBf2MzwXNvIssMinlGU5BH419w/DHV/D/wC0J4B8/VobgeL9Dt/Ku0jmEbXJx8s6kd/r06UAeS/to/CMeEPFtx4p0m2gt9F1F1aKGBDhZD97PPHPOBXz1ayyriPzCqKS2GPyg/Sv0k+InhD/AIWX8DF0e7gguNesLcPEpkZv3qjHB464681+cWr2s1jqd1bT25jntpmjmjJyFYHB/WgBVvJSrliu9sBJBw2B2GPX39KcnMh3QyMjrjLPk4HJPHWqsBjkcGaRsHO4KoyOOP1NTXQVv3nktATxhRwox0HPOfWgBu/97mEo2xuJCv3vTIpyYkuUDruXOPkPf29M0kaLPKWVfKjA3Fk7Ad8E9adFtAHlOi95JBkMnPHfk0AT3QJnCXJa3kClnUxj5fTp2xjinwZjVfs5LDJy0ecsTgAN2x1xUAl3W5imO5pJdwlbDF8diTyKXzYWH2f5vmIU7Mk9+nqPrQBYVH8ieSOSSKGMbA23cwbrjj3H3qbGJpYkWeDBVCysFAOzHOfXPrQ22VPLjlWOfDb3V9u8dgV6dO1LBHcKkcjWzTpswh3cZ+vbHoeKAEjeOTebhYSGjACrGdw9AAP504JbrC1sIgDjfNMNxLeigdMfWkln8yXcc/a3A3u5Kn/gAXintNZzybIWMJchctcMd2B/FxzyKAKk7SSjZJgrGwBCtnk/qcDipZGlilVguYNgUqV3ADPQ4+lJdl4oEVkEPJdMAMzHPQn0q0nnsyr9oaJUQykFQVwcddvfr1oApzeYbeSdrdXEoLCQPgrg+maqi1EkCyxSR7d21gxwwOMliPT3qS9BWNTI0UrzDeCnBXnv+HavTPA/w1uLO0stb8RxeWbsqLGyL7JZSf7yEZx396AOHj8PXC6Ql6UkRlKuxPIZG6bR1JxX0h4Ae0s/2W9MS4vnR5PE0kls4BLkrC6gHH3Tj61x9hBEviK0sNRURutqySEpkq5BCg4IxjHavWPhLpd5dfs23mlsLZrm0ma6idIN+S0uCVcnjjdn2oA8Thj03+2RdrJNJbwzt5S3Qy05KjLIwxtAP866/wALahNYafbpZrL5OGminnbzEFwH4jIbpgZ5rM3xR62lvcWFqsDCa2jllOVhLjJIIJB4X9ar2empBpbNrMh0a0uNrF5JS0kzM4QNHwV27ee1AGrFqlxLLbQRfZYTOieU9pIsaRH+Jhzyc9sVgGSZpJHvtYhKTmUbNQQCYupO+Jyo5z1X61rP4C0vS4YPs/ibQNWeW6kj8iNB50qAbiu7gKQKlWSPwhrkVp/ZlhquosY5pryUFWRHT5VwSQcZGTjtQBo+Cby2uPEOlXnh+weLU4UjE8TXDo6oDGI+vGcFq5n9rzwTBp3xb1SfSbe5eJ4orq6VmDMskgOcYGcZUdfWu78IX+uQm9nn1CC7KuPtEQt4zho2VlKkDdjBAGK1P2htNjsrO88V6klxavqOJzHDdAsUZAMYcBhg84GcYNAHxoVGTuBB9PSjyx5JZnwc4Ve59/pVvUpLVpdtvI7x44dhhjz0P+NVZsEjDNnbzuOaAFWB2i8zHy4PPHOKiJLHJJJq1pYVrkJIP3TfK54yAfrTdStHsr2W2fJ2MQGxjcOxFAFaiiigAooooA9p+CHxK8GeGPhv4q8K+KtIuLqTVEb7LNEitsYrjnPTkCvFqKKACiiigAooooAKKKKAClHWgDJwK634YeA/EHxB8T2+geGbT7VcuQZmYEJAnd3bso/M0AJ8M/A/iPxz4oTQfDdq9zcMpaZlbakcY6lm7V9gfBP4X6HoWrLo4ht9QlihVXkeEFvOzliDjkDpmm3134Z+B/g+PwB4C8nUfFt2Uj1S7UBpJHP3hnt7L2HvW94m8Qp8HvgzqHivWnaHxPrUQgsrWRgWQ44wBggAEsfQkUAfN37Xusw3nxJl8Mae8M8el4SaSLO3f1xjOOM15VFHbQxKkcTOSCpfYMEkj1qhayz6lqE7Os817ezDDoxJLs2T8o5Yk9q9n0f4E+LDqNs+sx2uhxeT5zpPc7pEi7yEEHaPrQB554V0zU/EetRaJocKzahqE8caRRpgEn+IkDhR3Neo6zrnhv4RaJceDvDVyt740uAYdV1q2wFtUP3ooX7ehIpPEfi7w94A0K50D4aSXF1q94qQ6l4hDAyLEOsEPAAU92HNeTRosdxI37sTBmyJBv8AqW9T+NADZZLe4MjQk3DNnJVcmQ9S2Tznmop5VSAklJRwo8z5WZSDxj1BFONwzKjmZu/lbIVQdcdT06VjXUlzd3ohheSXacLnGc9+frQBoNcxSyyLIs0lyyblUEgKwH+FRSyS+fGI49rN8xbziRgjgVA7JDvQMXmBwzN95R3waeZGswpby1YKDgrz0oAS7vWES4uZfNVQAc4O30BrJZmZizEknqTT55WlkLMSfT2pmeMUAABJwOtaV2yWViLOIq0kyhpsoCV9ADjIpbK3FpCuozOpA4WPbySQcdaz7iaS4neaZtzucsaAI6KKKACiiigAooooAKKKKACiiigDqNOvX1XT2tpndpowPlWAOWQckk9q5y5hkhfDqyg9MjGafYXUlndJcRqrFf4WGQfYit28ht9TsoJ4ZIkAYiTCkbONxyT1P0oA5tQDnLAYHfvSU+ZPLcr6d6ZQBYhunj68njDdSPpUypbzS5huHRtjM29MDIHQYz1qkMd6KANC2uY2mgLfIBlXLMcH3JqpdTNJO0gYAsOdvA+lRjbtOc57Ui8nHP4UAAJByCQaMnGKMdMcmjBzjvQAsa7nC7gue9dP8PvFniL4feJrPxN4cvDDdQn5gASkinqjjuCO1YIsZjEsiBm3Lldqk5I6j6irdm0iApKuxlXzEYucKcdgO9AH6J/CX4paT8QvDsPibw5bp9qiUR67pK8zQZHDRjjKZ5z/AFr5V/bE8Gnwr8UTrNlsWDVU+0HEYCq3clRnAPvzXCfC/wAVeIPAXjK38TeE1ZHWEGW3kfcsyfxq/wBe3evqzXPGvgH4/wDwyuNLhgtoNZtYllazuH8mSGQDlo3/AIl68fSgD4elBkb7SsMamTI8pDnJ9dvUCn2rNN+7kYsFULnAyMdF5I4q/wCKtH1LQr+XTprcgLIzJMVG9lHHJHbjpWQSGg+ZfnBGZN3I/CgCyxkLF3EZZH+YFh83+zj+tPEagFZoriDcMIuzcAD6nrVaNmJVfNNvGvRiCwzViO4uraVrhLwszcZzjcPU57UACRw28WNwnYqS6kcL7eual/dt8k06+ZgbVRTvPYL0GKjLSKBO0kbzyDd5qzAMB6EU+OefyYdq+W2SYmCbXkJ/iZu4HNAA3kmZ4/Mt3A5DvEeD/dOKi8wQptBMYw3yq+fz9fpU0YVXkUZncfNsYBhIx6njrjk0x45hC0lv5ckaHA243jHO4r1x7mgCWRykUUE0gmeVQx8t9xQg/TrjsDTEcmeWTE2GfYoEY3njpj/CmnY8jTi7h8xlAx5bDHseOabBNMnymcEQkuBkEL64oALVZrWUxzfuZGX7roSQvU4HY8VKFVU8jMayuGaRgCW5+6uB3P8AWtvwz4Y13xTfJpHh3S9Q1u4kIfbBC+1QTjliPlUZ619g/Bj4A+HfhvYxeMPiL9jvNfIC29s+DBbOMkAf32460AcL+zn8FLPwzbW/xJ+JtvG9x5Ym0vRWC72/6ayIeuOy/ifSsT4yeNrePVRqWqCC51OVmaQQQMVtADtjUscbfwBr0L9o34kW8dld6lNZyLc2yBLEY2+WCQMbh1z19q+NfEGtX2uazcandSyTSSvuKOS4PtQB0WpeLNTvrm4ubO4t4Io5MqFO1jycHJ5YHJr6r/Yx8QabrHwg1nwjqt9bWupW13Jt847FeNwCOT153cV8Y+HLTVNU1WOw0mzmvL+4kCQ20Kbi7HsBX3b8F/gjrPhvwXZ3l29pBfXCie8trpMmI4xtBHTigDiPitL8Nfh6ZG1zWrfWdSdpJ7XSdLRfLckLsEz54UEdOCRXzD4j1u78QajJLNdO0s43uisfKi287UHZR/St39oHTde074l6rcX2n3UNm0+21lkjJieIfdCnGCOtcdBJBJDcXSxeXEpVtqMcox46+lAF9LKKaXel2ELJJKzfaQAHA4wOpzXq3wn+I2iX93puj/EmG2drfZDY600Baa2jXI8mQDG9PfkivGVlX5vOkjI6ndzuzxgEdPWopb7y4Fmt5pRcEupz/CCf1yKAPtOy8P8AgzRLSDVJfiJ4Wt9Itt1232K5V7mUblYKFJzztA9q8E+NXxc1j4p65qhhtcaWm5raIIGeONSAMk4698etSfsy/D1PE1/d6pq0Gpvo9vCPNSEbUuQTgqXPQV3n7SfhnR/CWlaUtrexxbYvLsY3t14i6+VLjkkevegD5UZsgKUVcE8gc0hxgc7u/FWnMkihCsH7xyFPAK8/oKrN8uF+QkE5I/xoACwEm6MbQDkc5xW7DdQ69GYdWvILSeKM+RcMjEPj+BtoJ57GsDqPcfrT0yCCASByw6UALPBLAV8xGUMNykjhh6ioqv2t6nmFLuNpbcjbsDcrzxj86szWOmywNLbXUsTZ+SOWM4YezDp+NAGPRUtxBJA+1tp91bcD+IqKgAooooAKKKKACipIYJpt3lRs+0ZO0ZwKayMrlWUhh1BoAbS4NWoYUjTzp1ypHy5Bxn+tdr8Kvhz4g+JviG10vSoUig8wRy3AQ4iX1OKAKHwp+HXiP4k+KotA8OW3mO3M1ywIigTuznHH9a+q/FmpaP8AAHwbH8PfhzHHceIrxc6trMhAZTjnHUlvRR90e9eiX1t4U/Z7+Ff9iaCU/tGZD5lww/eTSY+8xHT2HavFPhh4Fj+KGsaj4w8UTPpmj6efNnuZHLxMBycM3GSOpoA1/wBnHwBb6dHqvxj+IRePTLMG5tmnkZ2kYDmY5AznsPWvnz9ob4p6h8VvHkus3CeRp9sDBp9uM/JEGJDN/tHufoO1dj+1F8b28cXSeD/Cf+g+DNMIjgjiyoutowGYf3R2H414LQB7h+zFr/w68C3d5408YR3N7q1pGf7MsvIBQv2cMT17e2ah+L3x11f4jahd29vYxaJYXjASpFKfMmGeBJJ/dHoOK8WLMQASSB0p0TBXDFc80AbkRhjb7zqST8hk+X2bipZTHDAX88L1K+Vzub1H/wCuqUV0sEaPEpQY4O7PPfrVK4me6nLKqKvIGBtAHrQBJdXCzfu4s/N94EYUH1HNS2tvcW0qtC0e91GMsO5+tWbW3uLXZIiqquARwOe3+TSX15DHE4CSC45X5lXBX39/SgCJI47ZXkuYzI7EjCyqMHv6mqFxcySgrkiPspOcfjUJJPU5pKACrmm2YuGeSZmihjUkvsJGfSmWFubicLxtBG7Jxx35qXULpGzb2uVgB5OT+89CfwoAj1G8a6kUAbYo12oo6AVVoooAKKKKACiiigAooooAKKKKACiiigAq1p99PZSFomO1gVZc8EEYNVaKAOolt4dZhWS2dpGG1X3NgRkjsDyx965+8tJrWTbKhUHoT3FRRSPFIskbFWU5BHrXSRzW2tWrGYqt2NimNU+8Oct/KgDmVGWA6UEYOK0NR0/7HKUjmZ3j5f5CoX8e9Z5zncf1oAPmYgdT0FOAVRlucg4weh96bQQQeRigAHXrigg4z+tGKD0FAG3od0zRpZKsjAN5h2rnkdMelXsGK4RVsSXjkAUKQSxHXJ9RXLruA3jIwetalpqdusZWe3U7Uwm3Iyfc5oA2Y/LiZo5PME4JDus20Keze5NRpbva3DXVpJPbXSkFGDMpD9wzZ6nrTkeG4hkLbATHlFEn8P3snOckdKQnzZAlwFKKTsdU3GTcOv4evvQAmta9catIU1KWaS6KYvJ52DPNjGMHt2rKkFvcAtGssaRAGIN8w257+tWr23jVEdY4zLF8kiqCzFs8Eg9iO9ZyPMu6VleJN23zADlPpQA+4s2ggaSC8jlQ/eVTtOB7GqoVVCOz/OT8ylSdo9ferH2lhKGZo3bHy7juAOOpz/KlnuzcIu63jVlUq5VSN3Odx9xQA22u1jYgwpMzEgsRzt7jHSrSkt5ksTvCHyojY9E7H/Gq+nadd6lKlvYW+9t4XcuTyTxn0r3bwJ+zX4n8VJbfbNY0/RYNpZ1dS+wjHHXnPXrQB4lbW+1I08mBhJkRzSS4VT657UlpAJbgtCyJjIKRTAFgOvJ619bW/wCyt8NtIt5o/F3xEu/tcfLG1RI1Vf8AdKtVaHQf2Z/CemLJH4e1zxTewP8AK7hsy+5AIXH4UAfLelabrGvX8Njo+n6hfXUkixQxQIzln6AZHGcdq+hvh7+zrZ6Gtn4p+Ml/Y+HdFgYN9ikuf311nBVHxwvoQOTXVa98dn03wQlz8LPBWk6DY30MpknEa77d148whQB045B5rwbxN4/8aeOpbf8A4Sa8ttauLJVW2Hl4kCgdVCj5uTzmgD6R8Y/H+10qQaH8MdL0yx0a3iESXZtiG3YJKxovAx71F4N8e6l471afUtYuNVl0rT9Na4v1SEpEBGCVY4/iODwOa8T8MfD68sbe2k1i88iGfEk1nbuUuTn+AqQeST1r6BsNDt/AHhCy8HaYG1Ca8b7Zr5bLLFbhSyxN2B5HTBPNAHzbrVo3jnWbzxV4mvLjSvCxuSthA0wE8wPQIG5bgdTVzw5qnhuwvprWw0N7e2gDqipJ5zvu/wCejHtjqO1ReKZLS8v7qSxhhlxMsQVomMWM8KSeU7DIrsPhB8L9d8SXazXYi07TIGM11evLsEKLwwx/EPrQB3nwu1jwz4P8SW9roeg6fZXeoRQKL+1tzLtPU5znbnJ5r6s1S8nt9JlvokV1VVYDGcrnk/lXxZ4z/aE0jwvcz6H8H9H0dVhT7M2s3kX76dhxvjHTbx349q4PSf2nfi1a6uJr7xSl0kAIEb2SeXKdwyG2gcYzzQB9neNb3wX8Q7O68FapCUW4g3280ylULdFGeoOe3cV8x+MP2RLzTbu3XS/HWj77liqwXOUJbqApzz6V3vg/40fDL4pS26+Mra48OeIBlIrqCYpBJjhW3Z7E5AYH60/4veDr6GN9csRFrWhWqRySXdtKZnLjjcME7SM54oA83+G37LuvaxrUsXjrWNP0a0DbVW3dGuZjnjaP4fxr0vUf2dfhx4CkuNc1aGG702ytMxvf3BJuJie6LXIyeH/iHqnipdQsdF1fUNQEaRR3SSFFWOReHy3TaK6TSfh3r+k6Gs/xk8ZWGnaZFmMR3N3JLPIFJwVYtxnHQCgDpfBPxT0PwT4Ii0+10PTkke481Lex/wBX5Ds2XJ7sCpyPQil8SeO7Txpp8Gn+J/CsGpabNLJGYktSVYlfkKu3KPtJwRXlfiv40/BTR5UtfCvgqfXpbWJlF5dTm3TO7+6Pv9evFO8N/teS/bE03xT4IsbjTAy+V9kYrJGOgOWyCcY5GKAOI+Nv7P8AqfhN31/w+Z7vw/cRo9u1w22aAsfuH1x0rwqaynjO1tgJPHzcnnFffHir4zeC/iH4Pez0vT5pQYSZFuFRJbdlIOFyeeAeRXzH4n0WwV5fL060kEkYdBvJEgByOV+6xoA8f2CMhW6sOpGQB/jTPKPl78hhjPB6fWtXXrW3i8k26QIjA8CQlgQeQQelZKqu7DPhcdRzQAgwQBjHPJqe0up7VswzOoPUDgEe9QZ+QjjGfxqSCYKy+YodR2OePyoA0LOcSSRsjIs4DYDABMk9Dn2qGZbdo95jjjJGDtYk59fQVFcxWy5khuAx3fdCEAemKnE8EiIsgNuxYFiOUb3K0ARJaW8zERXIVucLJx+vSkmtURFkXzSuPm4/UH0qT7TszCk0fyv8rBMf8CBqYFZGEcl5nB+QtH8pzz/OgCvbW9k0qM8srRFfmC4Ug+mTwaVoRDuCx7N2dhlwcj+hq00Mm2RvNhG04k3OAj47AAdaqlMr5kCsYv8AlpznGfbrQBE5ZTkrt2k59/8AGmM+04QlW9VPWp/MmjcKW5ZcKXAxt+nauo+G3gvVfE+rwQRWtz5TSDEyQlh780ATfC/wBrHxG8S2uk2bSfvGHmyuciNe5xX6D+DPDfhL4HfD9YPtKSzgbXupVHmyuei8c4z0rkfBGgp8N/DKC1NvGYVAKRyDzpN2MBsjPXsO1UvGM2m20Efiz4lahBpmjKGMaZP2i8Yc7Yk6rnpn+VAFK58GP488UTeLPiBbx6XodjGbma4klG2QEcJg8AY614R+0X8en8XQHwN4DhXR/B9sBCFiXyzcgccgdE9qyvjf8ZfFfxSJ0u326N4SilAtdPV9pkC/dLtj5j3x0zXl1vpCyERvI8SZyGEW4/8AAjnigDH8lvuKodj3U5pksbRttbGcZ4Nbk1mbcCPyo88urP8AKNvb5hWJOQZW29PrmgBgOAenPtSUU+JDI+3IHGSTQAqh5CFUsx6YrZtba7t4QioxSQNvQoDwOpqrbGG1KSCXAP3scsPb2+tV7m8kkQRqz7BnljknPXNAEt9clXMKKigKBnZhvoaoOcsTnPvSU+GKSZwkakknFADK0dK04XTGS4kMMCjLPU5sbbT44bi8O9ztbyA2CR/hVPUtQlvZMlVijH3Y04UUAS6jeRbfstjuW3A2lioDSc5BOKzqKKACiiigAooooAKKKKACiiigAooooAKK1PDXh/WPEmonT9EsJb25CGQxxjJCjqadr3hvXtBfbrGkXllk4DSxFVY+x6GgDJooooAKdHI8bbo2Kn1BptFAGzba7Mz/AOn5nHlsm7Azg468c9K0rez0y8DLb3HnuIMbQgU7uyrk/ma5SlVmVgysVI6EGgDZutBmSaOGESlnOPnjIG7GcDufrWbcWc8ClpFwAQpOe+OlWbTWtTttmy6dlVtwVzn/AOvV211bTpLpZL2ydOQWeM7tuBzhTxz9aAMIY2nJOewxSV00tjY6qubG6gEjSZ8oLsYZB9evSqFzod3CqsmGO0tzwSR1Cg9aAMk/XNHXvzSurIx3DBpB0P8AjQBJFPLCcK/HTHY1pWmqNtk8/eZfJEayZ5RQew/KsntSUAdTb3EjMyW3MxTcSR83l8ZB+vGKbJa38luY4riNlK7mjCgllJ6jIrPsmSW0SPzzHsJLBF+b2yep+lXzDeSBX3Skorqism0BcfM3sBwaAKP9kXCxzNIGjWM7X4DYP8IGO5qm07LIq3CyYA2sFbbke9aqLNA+0Mr7OU2PlC3dj/Slia0lhljeTcCPlWRQoV/7x7kUAdJ8JdX0PTLzztQ0/wDfD7s5kKqEPUEAjdX218F/Ffwy1PRA39v6XlVETRzXHlElefus3Pbn2r8+H097yF7q1jcIrbfl/wBWvrjPP/66git5rExzyxrv3ZTbKNwx7Dp9aAP1X1bwd4b8SXsGpCcs8YDZgdSHBHGeD2rmh8BvA3257tlvmZ1KuvnYVs98AV+euh/EPxrpjTXWm+LtXsp2x8kcpbcBxj04Gao3vjDxLLbZPiXXWdnMkm++cBiT1GD+lAH6Fan8JPhTpdnNZ6ve21rFIAIkuruOIRY5+Ucde+c5ripPhD8Pp9Rjm0f4jaNbXicReTPCW37s54bP4V8Mb9T1eRX1LUrm6iDYLzXDPtHqcknH4Vd81dOkMLtHeQRIfJliQqVJ6sp4OR70AfaviaT4b/Du8bWtZ8fWOoXtmvmRWkQ82WST0JDHqexrk/hj4iPxp0TVNDk8U2+g64NUbUfJxtW+gYYRSc5O3HTNfKUlxa3UoeN5lIO3c6LnB67j3+tLH5VrdT3FveLDcZCxhGZSFxy6lfp60AfaN38JbDwva/aPE+pabapGgkkv3m2hdvfYfv8Ar07V478f/jLbSeHpfA3gsr9kdmh1DUogFF2o/hQDop7147qHiDUNa8ubW9Zu9TUJ5cTXNwxMeBwpXuD61Ss1ngby4LJCShWXzCWVgefu4z09KAKUU1rvAtits3lnPmneufbjiqk8c0eJX2FWOCQRycDjAq1dTNsXySqRkjcqAHbjv69ajg8y8lkmkCs8eMuGCsefQ9T0oAkvY7OYmRIxbhI1yI1yC34np0r1r4E/FzVPhrrCxyTSy6TeSRNPbQkNGU/iO3+E4zXkF2kkrpJNGsWAQVjTHI7ke9ekfs3eGbbxF421C0vi6fZtKuZY9q5G/YcZwD9aAPffjd+1ktlqqab8NTbXsL2o33MqEKrt6A46Dj618m+J/EmseImNx4g1C5v7jezDzbh2KEnPRiQBz0Fe5fFn4XaKfgpc+K9Ou/M1PS7hDKsS7hKjnDEnAI29elfOdt5BG6ZnZgfu44I+uaAEtYfMkIZkRQpb5z1x2+tTQRkx+cvJVfuOc+YM84/TimyTLIpRUy20KuRn61fiiMMVuw8gsj+XJG3qwzkkevSgB+jTyWN99tt7i2UooZUZCyt/sHP5V1F94xi1DT7i2QLaPIu1ESMhVA5CjB/WuVkfdYy+daWpWHCYVWyDn1HBqP7DBI5dGkhQOFfauQjduvNAEd2gmmZ2bzl3kHbgEgD7xNR23zOIUVShbGJB1HYHvVq4vZLyOOGY2oRQV85o8YwMZ456VZumhZVWR7KYiPAmjjbII6E9MAigDPhtXkWVdwWSI5C4AAU9euCaqPatuIjywCls4xla07eeaO4nikhhng2fPG7gcdRgnniqV1JGsqKtsVAA483d+GfT2oARLWRLXdKwVH5ClTnPbtTUgmmyqwfx8qpH5DuakFxcpA6JO5hkwNpGUPtk0w3Si5EixIVA4XGAPpQBDOsmQzcYO0AgAjHqKFeQK0cjMABwCM8/0qX7T80bPH5gGcow4P49TVu2vrMW8sLedGr4OzIKsR1BOMigDLBZfmHH4cVYs7TUJxus7W6kDHGY0Ygn8K6Tw7rXhm1u2bVvD3nW4+6uSzZ9MkjFem6J8T/hzploTBpWrQuCGSNFTAPpnPAoA5nwH8Ide1a8jj1rTLu3gmIKsJEBOec9eeK+rvBPw7t/AGm2F9o0wtl3Fbm/1C78mC1XA2sUYYdyOOvavAov2h9a0+SUeD/Dcduh3Ynu/wB8QvZsEYUj2NedeMPGfjvx5KG8XeJru9iyQkUkm2IckgAKMcZ780AfS/xJ/aE8I+HWkh8J2sfjTxJEdz6lLFttYmBxkL1bH/1818yeOfE3ijxxrTa54m1OfVLjJ8tXyqxAnlFToMe3pWTFHLYxiSCTAACzR4zIPUjHarZm1BQUjEs0WN0UpIz04xnHvQBSMaJEI4bhjbyfe3ryi/T2pwZY4JSq5iPERUlsjpuPPH5VJLeeVGfMgjjdvmYyLgofQDvmqF7qcYnE1tHEsir1WMDPoDzzQAy61BlRoxN5hAH+sUAEdgBWLUtzcSXEryPtBZixCjAyajbHagAAzmrtneQwRZ+zjzgflcH+YIOapA4zwDSUATXdxJczNLJjcTnhQP5VDUkUM0o/dxMwzjKrnmtjTbLTbeGefVJcMgwkQGSxxQBRstNuLhFkIMcTNgOwO3Pue1Xru+s7ERJpeGmQku7LkBunynv+IqlfalLMpghzBbcfu1Jw2O596oUAPlkklcvIxZj3JplFFABRRRQAUUUUAFFFFABRRRQAUUUUAFFFPgjeaeOGMZd2Cr9ScUAbHgjxPqvhHxHba5o9y8FxCcNtP30P3lPsRX2z4R+IXhzxV4BnvS9vq+nJbn+0Le8tDJ9jZsAqTjPPbFfBh4OK2/BPinVvCOuw6tpMqiROHikXdHKp4Ksp4IoA928Y+Ff2fPGlzcR+DfFaeFtaVWYQ3SsljKwH3QzABOa8d8WfDfxV4djN1NZJf6fjIvtPkFxbkZxy6ZA+hre8c6H4d8XW0viv4fQyQyLEZ9W0dsb7U93jH8UfU+1cz4L+IHjDwexHh/XLqziY5eANuif/AHkPBoA5g8HBpK9atfG3w28WMYvH3g06ZeSKsf8Aa2hN5ZU5+aR4T8rH6Cll+DkfiJJr74Y+KNO8TWiqzm0lcW99GoOAGib7xPtQB5JRWhrui6voV9JY6zpt1YXMTbXjniKEH05rPoAKKKKAFUlTlSQfUVp2eu39uV3Os6KANso3fL6D0rLooA6G1vdEu/Ji1COe14IleMBlwOmB+lSLoNrqBebS7lSgf7jMAcew61zVKrMv3WI+hoAuXemXVq2JVUAqHX5uoPSqmOQSCF/pV6DWL6JlLSCYIMIJV3hR7Z6VsR61ot+qx6lp3kFV2q8TEqBjpigDmgdj7lJx2wecVuWWoQyRv9oEYcKMdg56bf8A69L/AGTa32Dp0iO7nJjVseWAD6/hVC90i8tWG5VkHXKHIH19KANlIdrFYo5Zyy4Uqg2564HtTpbHaDbyKbpxhnk3YVWxnZ9aw7bUbq2ZW3upQbepGR/d+lTrqccjSRzKFgfLqqZGxu31oAtXmmS5DRI8ZcbmjeTCqe+fr2pktrchJGm2vJCoVXSQEKvofXr1p1veaYqoJo5fn+Zp2UH5h2AqVrizMiXUTwxJvGIZCGf6n2zQBRk091iRWlxMSNyrghU7HIpstncxcLIHwML1GF7nmtq4kkmkYQyWZmiX51j+5KhOMenf8KluInZmhmYRxoV82PaCyn+FFb6UAcykN5b3Bj8pkxlXx3U9QT6YrStdRtmVvMiaG4Pyo6uQFjP8OO/1q+9vHCJIo7UOZCQm4/NjPr0pDbqqRtcRwJDKNqSJLhl7HkfToaAKJjs3uF+0SkRhuSGUgn27lalv7a+ijaFJYPsci7wY5A6YGT06in/2ebpzbwrFFyVRRHkleuQ3r61HJaM88vnGBJmGNqqW+6PyBoAx5ZGW3Cll+fB2KO31qeDUN0kiskhU/cbzDmMD3rQfSbZiixu4YgDDrw+ASQMe+BUC6dEUQxxSyls9Tt49u/50AUFuG3EmYfMp3cH5z6VHFdSByWZeRjLLnb7j34rQFnYzSFoiRl+E5JVc/wAQ/wAKu2VhbxtKt9BDJEsTNHtJ5b/eH4daAOfe4m8wNvwwGMjv/nNe6fsalv8Ahbq6dbTxrdX+nzxou7IOF3YOPYGvI4tHUosnlu0Z67WGV+ue3vWvofie+8F6zpmu+Hr23t9R0+UFJIVUsRg7gSPvKenNAH1N8aLe/wDCHwTvxqFnDZx6xOLRSVKugZslsHnpXxlawrMW3Y2gZyGBbGfSvUviz8Z/GHxihstJ1gWsVnZJ5qwxKELyhcFyff06V57NprTNEsamIMi48yMJnHXB70AVvs8Bfy4SWkLkR7VzkdOR1FQTXHk3x2Aqiuu9QSQSPrV46NsuHUTAFCTlXByp+6R/WmR6DeMzeZgEJvYj5iDnoR60ASTXVrIzhY5ZS0mDg7Q6npkDuKluZJI1McFxNOrYYN5e0huuDnqR7VnXljJ526OYTIWVd4UrgntilVrxU8pt7cbl55Ur/KgCzEftEzz3KqzvISrvwpIHTBq1JcL9nDQtFaMuBIEcsW4xwvTkVSuJi/l3DNEs6vho449gI9cirrRRsrKi3IXKMGTHfrj1oAY7XMiKsmJY41+STZtJz6t7HHFZt/cLd38cjspZgolO3YAw4PTt71axc287Q2bXO+TIJZDhh6VVTS7zc37kMuSAR0LdcZ9aAFsUsJg8V1LJE27KbOQfbn+dS2x05HKqxdTkgtFuK8fxe30qu1hdeSJFgIjGDvI6ZPQ0smm3XmCNIwzHkFT19qALa3lrbqfKDJLgFjGQUfnPGeV+lU7y5hlIkhUZySUZBjJ9KrSxeW5V2AIGce/pTGwOnP8ASgCRmjk2Ls2EcMd33j6+1SxMg8ssiS7eCvc5qpSg0AbENxbtKsUFy9v/AHWPQE9Qx9BSxapGFlO75lwY9yZ3t3J/xrFpcfLnHfrQBtT6zGZ/MFupfH+tjcqcnqfeqEt00zqpkMalslueKqUdqAHSszNlpC59STTKKKAF6YNB5OaSrcGn3UqxyeUwjkbarkcZ9KAKoBJwOTWhpmlXF3JGfLfy2faTj8+a0jpNpp9o9xdXUe8cCI/fJ9QOvpzVG71q4ktvstvm3gx8yhiSx9SaALEs8GjvJHbOZJycEZyi+59xWTe3Vxe3L3NzIZJX+8xqCigAooooAKKKKACiiigAooooAKK3PCnhHxJ4qvBa6Bo13fyYyTHGdqj1LdAKzNUsrjTdTutOulC3FrM8MoByA6sVIz35FAFaiiigAooooAKKKKACiiigC9oWrX+iarBqemXDQXUDbkYDIPqCDwQehB4NdlqehWfjPR7jxJ4VtRDqFqgfVdLQgnp808Kj+DPVe1ef1f8AD+sajoOsW+raVdPbXdu4ZHU/ofUHuKAKBp8E0sEqywyPHIjBlZDggjoQa9R1XR9I+JmnXXiLwxFbad4nQtJf6FFkLcjqZbYfzT8q8tkR45GjkRkdSQysMEEdiKAPSNC+NHi+2t47DxCbLxZpqFj9m1qBbkjIwdsjfOvHoau3knwW8WBzbw6t4EvcLtG43tq7fxZBw6j05NeUUUAelar8F/Fsek/2z4fk07xRpu15PN0m4ErpGvVnj4Zf1rzy9s7uym8m8tZ7aTrsljKN+RqbSNW1TR7k3Ok6leWExG0yW0zRsR6ZUivQLT4ya3d2UeneMtJ0jxbZqFQHUIMTog7LKmGz7kmgDzKivV/s/wAFfFTAW15rXge+lkPy3IF5ZouOPnG11/I1V1P4K+KhCtz4bvNH8VWzKXVtJvFkkCjnJjbDjj2NAHmVFXdW0rVNInFvqum3lhMRkJcwNGxHqAwFUqACiiigBQSDkEg1qWuvajFELeWZrm23bjDKSVY9ie/FZVFAG6uq2F1LvvbVkO07vLwQzdic8/rTn0/RpDC0N6ZTJ99FIQqfQZrAooA2G0O4ZXkRJEjPMZk6EemR3qk9rdQIs8kXDNtw3XI7EU23v7yAERXEigjGM5H5VcOvX8ly1xdGK5ZkCESRjGAMDp3xQBQkimQktEVw3I/pStNMUKsXwDk+59/WtqHWtNmld9QsJfVfIkC84wM5BqSa70B0hFuZxI7hp1lTCce4OaAMB5pfLEXmybM52k9Kcl5cJC0KTMIjxtJzj6elbv8AZljeNLHDeQMwLOJEP8I6A7iOaa2gfIyxQNJIgG5lmBDZ6EYHH0oAxVurojyvOdgTwpbIzntSG6uVXy/NZQpPAOOT1rUfQJYm/fOUUBsuQQBj/wCvxVK502WByjyLuC7zwelAEEN1eIpSK4mUdcKxHTnNNaa5aQStJKX6hiTn86sPp93HGrLGxV1HzYIwT2oexvMiNVLgDja2R70AVUkmVvMV3Vv7wPP506C4njkLxylWIOTnrU8NneTQN5SFgh+6OpzRBb3Pm+UbfpliMDIGOaAFN1JIGQvNIu3ADSHIPt2qlU0iGPIlikTcMpkYyPWougI6+4oAWJ2QnG3njkVqPrHmQxrJE8joeN8pZQPYHpWW+3auGJOOeMYpvfmgDZn1lPMJWxi2yRhZEbO3cONy+meKsw6nFLco0kCK4yoYseRgcZH061zpJPUk0p5Pyg0AdhBcW7WpWRIpg54XDLJbOPukMD831oaGQyLP+/BIZZN052k7eobrn2rlILiSFWWNjhhyP5VbfXNSddrzq2CCMxrwR6cUAb8013LFFBNFHKivtRy+HVSPVeo+tSwIYY1j+z5QrnYH3E44OR2/DFc02sXjwtGZFXK7SVQAsPeppddufMjmhjjgmQLh488kdz9aANVbqWN4I7Z5lj807U85lAz6c/malhllBEksgaWLJ2BRkrzwSRliKxJ9cupCWSOGLecuFXIJ9cHOD9KrXWo3Ny2Hlk2ZyBu6UAa0mqQRxNtbIcnMbcn6H2rOvNSmuN6RDEOAMEAn8azsde2PWlwMcEls9MUAJ0PNK+3d8oIX360qqN21shs8gih0YDf5bqhJAJHf0zQAyl6U+OGaQfu4nf8A3VJqe0sbq4RpLePzCv3lHUfhQBUpdrYHHXpV600m/vGPkw7mzggkDmrq+HbyEFr0mzIPys+Np5wSDntQBiGgVstptjA+LrUbZysmHEUhJYeo+XFTQXuiWq7VgmnKvnlQA1AGNbWdzckCCF3ycDA71oWmg30kyiWCRUJPPAJx2GTUR1eaJz9iQW6ZO0feIHv2/HFUZp5pv9ZK785wTxQBuRtommyffe9OcspjABX+7znBqpc6xIrMmnK1rFuypzmT2y3tWVRQA+WSSaRpJXZ3Y5LMck0yiigAooooAKKKKACitvw54R8TeI544dE0K/vjIcK0cJ2f99fdH513SfB1tIhiuvHXi/QvDkLrkwib7Tcg+hjTofqaAPKqt6Zpuo6pOINNsbm8lyBthiLnnp06V3zX/wAJ/D8uLHSdV8VSgMDJeyC2hB7EIuSfxIqtq3xa8UT2hs9GWw8N2rRiN00mAQtIB/eflj+dAE+mfCe/gnj/AOE11zTPCFuzFc30geXpkYjU5x+IqVdW+FfhgFdM8P3niy/XH+k6lMYrYOD1WNMEj/eJrzi6uLi6ne4uppJ5nOXkkYszH1JPWoqAOz8TfEzxdrtidMbUBp+lkbRYafGLeDHoVTG78c1xhoooAKKKKACiiigApVBZgqgkk4AHekp0UjxSpLGxV0YMpHYjpQA2ilPJzSUAaPhqzTUPEOn2MoJS4uY42AOOCwFfS/iz4daJqGgy6bdWUGmyQjbZG3i2Kj9sk8uT3r5cs7ie0uorq2kaKaJw8br1VgcgivqH4U+C1+Nvgm51tfiNqNr4t0uNy2lRqNox9xxk5w3cjODxQB866rYa74J8UeTIZrHUbOUNFKhKnIPDKfSvRWs9L+MelTXmnpb6d8QrZDJPaKQkWsoBy0Q6CYd1/i7Vr6XNovxI0CXQvGUsVh4t09ha29y42STckKDnjr1JryLxBpOseDfE72c5ktb6zlDRTRP3ByGVh/SgDHnhlt53gnjeKWNiro64ZWHBBB6GmV7BBPpXxnkW2vzaaP462HbekbLfUwq8IwHSY4+90PevK9a0vUNF1S40vVbOazvbZyk0Mq7WRh2IoAp0UUUAFWLC+vdPuBcWF3cWkwGBJDIUbH1HNV6KAPR7D40eOFtFsdaubPxHYrD5It9WtlmAT0DcMPzrUXxL8HfEsHla94LvPC955AjS70WffD5n/PRon7ewNeSUUAetyfCnwxrW+TwP8TNE1ALHu+z6nmynZ8ZKjd8p/wC+q5rxL8KPiF4fjWbUPC1+1u0PnC4tk8+LZ/e3plR+dcTXS+GPH3jTwyX/ALB8T6pYB02Msc52lfTB4xQBzZBHUEUlesp8bb7VBBF448H+GfFUNvCYo2ntBDMM4+bzE5zx6Uqz/AbxAbOCSx8UeEJ2Ym5uIpFvYB6AKcMB9KAPJaK9Zk+FHhvVLe5vfCXxR8N3kCS7YbfUHayuHHuHAH5GsnXPgr8TNJdN3he6vo3QSLLp+LmMqe+5MigDzyirN5YX1nLJFd2c8DxsUdZIypVh1BzVagAooooAKkjmmjBEcroD12sRmo6KANGLW9VjiES3khjAxtbB4znvUv8AwkF8dnmLBIUYEFk7Dt9KyaKAN2bxG9xKxuLG38pyC8UWUUkdD3waJ9egmkklbTlV5cB9shAGPQdiawqKAOibXrHfn+zGddmADMRtb1GBU1trejtlrqznV1x5bIQTzncp9ua5eigDobjUdHN1I1slykJiKIsgDFT9c0sMOh5iaK6WUSlg8UyENGAOCG6HmudooA6SXRbdY1k8+1dcZCJOobpnBJNLDolrPlZJ7e3cAZ2zBuCP1Nc1QKAOim0L7N5UrSRlA21gsoMnXg7e3bimnw+SvnfbISvmYzuChh357HnpWDubdu3HPrmkLNt27jjOcZoA6OTw4IWCyMJdysQYXDHgjt6U2XQYXdkhubaJs/KHmBB47NXPiSQHIdgenWkycYoA6H+xIhbrOt1anAOVM6h8g8jGaSP7BY3ZC3yeW6fO2zcy56gdvxrnqKAOiaTQOG3tgtyqr1Hqf8Kdp50CSeSG8ufLh3EofLJUE8Z9fwrm6KAOlePw9HtCXqvjAIMRKue7diPpzTZL7RIBItsrhiCrFYwVcfjyPrXOUUAb73+imBMQzmQZDKygjB7g5yDQ2vWq2/2WPTz5GMlWlzl8/e6cVgUUAa39tyR5+y2sFucg7lBzT7/xJqV3LFM3kxTR9JIowjH6461jUUAX7zWdTvGLXF27EgAkADOPpVWW4nlQJJNI6r0DMSBUVFABRRRQAUUUUAFFaWj6DrWsXiWelaTe3txIMpHDCzM30AFdtpnwQ+I15ZveXOhjSrZD+8k1KdLYKB1OHINAHm9FeqT/AA28GaJLA3ib4paM0bpuaHSInupR7ZA2A/U1CdX+DWiwoun+F9d8SXUb583UrsW0TgH+5Hnj60AeaQQyzyrFDG8kjHCqq5JPoBXa6F8J/H2rxvOvh+extowGe41BltYwp77pCoP4VpTfGHXLVJofC2ieH/C8UjBgdOsVEy46fvDkk1x3iHxV4k8QzmfW9cv79yMEzTFhj6dKAPQIPh/8O9Cimk8YfEi1uLmFuLHRoWnMmOq+YcKD7jIqR/iD8NfD/wAvg74bx3NxGMw3+tXBmcN6mMfKfzryKigDu/E3xa8da6jwPrDafZt0tNPQW8S/QLz+tcPNLLNIZJpHkcnJZ2JJ/E0yigAooooAKKKVFZ2CqpZicAAZJNAAAWIUAknoBSyI8cjRyKyOpKsrDBBHUGvW7HR9K+FGiQa54ntYr/xpdxiTTNHmXKWCn7s9wO7d1T8TXlOoXdxf39xfXchluLiVpZXPVnY5J/MmgCCiiigAooooAKVVLMFUZJOAKSnRs0bq6nDKQQfQ0ANooooAK1PDPiDW/DOqLqmgapdabeqpUTW8hRtpGCOOxrLooA9A8PeONFupHTx9oMmtlyNmoW85hu4SO4I4b/gVeq+M4Ph/4iu/DnhS5127TT9S0sXWl6tf4EttKWYeXMfQlTz6Yr5+8L6paaPq8d9eaNaavGgOLa6ZxGW7MdpBOPTpS+Kdev8AxHq8mpagYw7fKkcSBI41HRVUcACgC1448La14J8STaRq0LwzxENFKuQsqH7roe4NeiaRq+k/FzQ4PDniu9t9O8Z2UXl6RrU7bUvkA4trlv73ZHP0NJ4G8WaN450GHwB8QrgRuvy6Rrchy9q3QI5PVOgrg/iJ4M1rwL4ik0nVoWUg7re4UfJOnZ0PpQBkeINH1PQNWuNJ1izls7y3YrJFIuCD/Ue9UK9e8N+LdB+IGlWvg/4j3CWV3Cnl6X4j25khbGFSfu8fbPUV59458Ka14M8RT6Hrtt5NzFgq6ndHMh+7IjdGUjkEUAYVFFFABRRRQAUUUUAFFFFABW14f8WeJvD9ybnRNe1HT5iu3fBcMpx6daxaKAPS7b44fED+y5NL1O+stbs5SDJHqllHc7sH1YZq7dfEnwFrmo2UniP4R6PDBEgSdtHupLV3GOW2g7c59a8nooA9csrP9n/WPtEtxrHjHwwwyIoXt47tSecHK8+lV0+Fvhe/0o3+i/FzwrM2SFtr7fZy+2Q9eV0UAen3/wACfiFDpyahY2en6zBIRtOmX8dwT+AOa5nxD8O/HXh6OOTWvCer2SSfcaS1bDfQiubgubiB1khnljZTlSrEEGuq074nfELT/JW18Za4iQ/6uM3jlB7bScUActcWl1b/APHxbTQ/78ZX+dQ16fd/HX4g38cUWrXWl6rGmPlvdLgl3AdiSuau6h8ZdN1XTIrDVvhV4KmVfvzW9s9tI/4xsMUAeR0V6/D40+CU2nCK++Et7Ddd5bPWHA/J81T0RPgLeSldUk8b6WpUkMrQThT2GAozQB5ZRXql14b+C15NHDpXxE1mzY/ekv8ASCUH/fLVfh+FPw5uLbzLf45eHVcMAUuLOWM49epoA8cor0mb4VwS3skOlfEXwTexK2FkbUDEWHY4K8VuR/s5+M5Y98GveDZvQJrUeT+YoA8aor1S8+AnxBt/uxaRcdf9TqUTdPxrIPwe+I2/YnhuSQ/7FzCf/Z6AOCor0Jfgr8UmXcvg69K5xkSR4z/31Tx8DviwengjUfzT/wCKoA86or0f/hRnxa2F/wDhBtT2jqfkwP8Ax6mt8DviwqqzeCdRVW+6SUwfp81AHnVFegv8FvihGSJPCF4mOu6SMY/8eqxafA/4jzPsk0eC1OM/v72JP/ZqAPNqK9htv2dfH0zIHvPDUAYAky6vEAufWo774B+JLGEzXnirwTDGDhmOsqcfkKAPIqK9U074UaH5oi1n4seDdOkDEOqXDTbR26AZqfVfht8NtNjy/wAadJu2wCVs9Nkl/wDZhQB5JRXrmm6P+z/CrDVPGPi26cLx9l01YwW7/eJ4qqb74F6Zqe630TxfrdsO1xeRQA/gqZ/WgDy2ivW9b8ffCiOaCXw18H7eF4yGP9o6pNMCQRjhWAI9qXUPjc0liLbS/hz4H0twciaPTFlf/wAiZoA8th07UJgGhsbqQHoVhY5/Suo0z4W/EXU7X7VY+DdZmgwG3i2IGPXmt27+PXxPm01tOi16Oyt2Urts7OKAqD1wUUEVyep+O/GmpwtDqHirWrqNl2lZbx2BHpgmgDrpPgZ4ws7KG+1y+8O6JbyEbjfarFGyDjJK5zxnpUkvw58AaTJC+vfFzSJYy+JYtJtJLpwPYjivLHkkf77s31OabQB62JPgDoepI6weMPFkGw7lkaOzQN+HzVVHxO8MaZDcQeG/hb4dtw/Ec+ob7yRfQ/PxmvLqKAPSda+OXxL1KOGJPEB02OEbUTTYVtgB6fIBXD6trms6tdSXWp6peXk0n33mmZi31yazqKACiiigAooooAKKKKACiiigAooqxptjealqEGn6fbS3V3cOI4YYl3M7HoAKAGWlvcXl1Fa2sLzTysEjjRcszHoAK9Xt7XSfhDbR32ox2+p+PjhreykXfBpispxI/ZpQcYU9OtWb+TTfgvpr6dYyWuo/EO5jxd3S4ki0VT/yyj7Gf1b+HoOa8hmlur+9aWV5bm5nfLMSWd2J/U0AS6nf6hrWrTX9/cTXl9dSFpJJCWd2JqtNHJDK8MqlJEYqynqCOor1DStN074a6Qmt69EJvFUy7tP06RA6QKR/rJB2PoK8xvLiW7u5rqdt8s0jSO3qxOSfzNAEVFFFABRRRQAUUUUAFFFFABRRRQAUUUUAFe0fDr4haN4m8Ox/Dr4nL9o09srpuskbrmwc/dBY9Y89uwrxeigDsfin8Pda8AavHbagEuLC6BksL+E7orqPsykfyrpPBHi/Q/FHhuD4f/EaR/ssGRomtDmbTWP/ACzc/wAUBPb+HtXofxb/AOTSPBX0X+dfM9AHS/EDwTrngnVUstYiieOZPMtru3fzILhP7yOOD/Ouar3Dx5/ya54T/wCwjL/6CK8PoAKKKKACiiigAooooAKKKKACiiigAooooAKKKKACiiigAooooAKKKKACiiigAp8UkkT74pHjb1U4NMooAvLrGrLH5a6pfKmc7RO2M+uM1MPEfiAdNd1Mf9vb/wCNZdFAGv8A8JP4k8to/wDhINW2Nwy/bJMH6jNMk8ReIJI0jk1zU3RPuK125C/TnisuigC5NquqTEmbUryQnrunY5/Wq8s00zh5ZZJGHALMSajooAKKKKACiiigAooooAKKKKACiiigAooooAKKKKACiiigAooooAKKKKACiiigAooooA0fDmiap4i1iDSdHs5Lu8nbCRoOg7knsB3J6V6ZPrmh/CrTZdN8JXdvqnjGZWjutbjX5LBSMNFBngv1HmflWh+yf/x/eNP+xen/AJV4metAD2M11clmMk08r5JJLM7E/mSTXq+h6Zp/wu0pPEPiK3jn8UTKsmmafJ0twTxK3bPoDXEfDD/koGh/9fkf866n9pX/AJKbd/QUAcBruq3+t6tcapqdy9xdXDl5JHPJP9BVGiigAooooA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G5An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gdaKUdM0AHfFB4OKOg5HWkoAKKKXH40ABPHHpzSUu1v7p/Kl2P8A3G/KgBtFKVb+6fyo6dRQAlFFOXbn5s/hQA2ilG3vmgY9M0AJRS554AozxjigBKKcWB/hxTaAClpSV5wPzpCSepzQApABI3A/Sm0UUAFFFFAD0bCsuB8w70yinFg2S2S3rQA2inKFLfe2jHekwMfeoASlDEAgd+tB60bjt29s5oASnSKyEBupANNpWOTkkn60AJRRRQAUUUUAFFFFABRRRQAUUUUAFFFFABRRRQAUUUUAFFFFABRRRQAUUUUAFFFFABRRRQAUUUUAFFFFABRRRQAUUUUAFFFFABRRRQAUUUUAFFFFABRRS9MYOcjmgBS3ygAYpD6Vt+HfCviTxJOItD0W9vmJC/uYSRn617J4H/ZP+JOvFJdUS20S3LAFrlst/wB8jmgD5/pyI0jBUUsx7AZNfc3hP9kbwDpZWTxHrV9q8qMPMij/AHacdRxzivVvDPw1+GHhvY2keDdP3/wvMnmsB65agD849D8E+K9bZRpXh3VLvJx8luwGfqa9H0H9mH4v6sy+Z4eGnqSBuu5QgA9eM1+gsV8bZTBaW8VrADtCxxgD68VE2pXUjMGmYgrtx0yP7woA+Q9A/Yx8RyKreIPFGnWQ3jKwAyfL+ld7pH7H3gC0cNqniTULwN8oVAE5/Wve2l3xjdISFA798067jkVmYgsFwc442/8A1qAPLtJ/Z0+C+nEF9Bub7Dcm5lzz6cY4NdbZfDj4W6eDHZ+BdLTBB5Qnj8a6CUk/IcMrYIfpg+tPeGXzArLgdIznHXufxoAoW/h/wdabo4PCGkRnOU/cKf5ipDpfh6VkQ+GNGHJOTaJyB6cVaaP94PmGFOG5ByfWnxxqRvOFJJGSeB6Y96AKE3h3wdcxFZPCGkyjI34gUcEdenrWHqHwy+F1+hN74B0qTzAQWUEfyrq9m+Y7nwTGCreuOxp0sLlBgjGPl2noe+aAPLNX/Z0+C2qQSxpoU+nFWGHtpcNz9c8VwHiD9jvwjdRPJoPi68sX52pdRCT6cjFfR5j8wMyKfvDJ7Y9KYAwDAAtuQjJ69RQB8V+Jf2PviLYIZNJvdL1VQD8qylHOOwGK8h8W/C34geFWf+3PCupWyIcF/KLL+YzX6bP5qMHjfcu3cDuweetWUvZvs5S4iS4i+6yOMgjPWgD8kJI3jcpIjIw6hhg02v0+8X/DX4aeKlkTWfCNiJGyBLbRiN8+uVrynxR+yD4D1HzJPDviC902Qj5Y5cOgOfXrQB8L0V9N69+xv46tpn/sfWdL1GPPy/MUbHvmuUvf2WPjDbsNmh206noyXSf40AeH0V7A/wCzV8YVIz4WY59J1/xoH7NfxhIJ/wCEWbrj/XL/AI0AeP0V73pX7JvxdvArXOnWVkh5zJdISB9Aa7Tw1+xpq0jJN4i8XWFtBn50tlLPj2J4oA+UKmtbW6un2WttNO3pGhY/pX354W/Zg+EehR+dfrf69NGAR58hRSfouBXqfhzw54P8NokWg+GNKsBEgzKsK7xntu6mgD85/DHwb+JviQRNpXg7U5YpBkSNHsUD1Oa9P0L9j/4mXgSTUbrRtORjyHuCzgfTH9a+5pNSuGcZwI8FsL+mMVRmV2kLNkkgHLHhR/jQB8sWH7F8bKPt3xEgjfukViW/XdWxZ/sZ+GUAF146uJSOG2WwXJ/M19GxrLukdUYMDjOPuL6/Wn+VOmfkAL8jdycnvQB89/8ADHHglmIXxdqA47xis/Uv2LdGaMyWXjyWAMcJ5tnuH0+8K+lDFKQYzJtDDaDnBAHWklMzOF3Eqq7VH931PuTQB8lap+xdrqxltJ8ZadeN2EsRjz+priPEH7KHxd0lDJDp9jqY7CzuNzfkQK+7USWMedJlMcRg9/enxTyRyCVriVscgA4/yKAPzH8R/DH4geHAW1rwjq1oAdpJgLc/8BzXKXEMsD+XNDJC/wDddSD+tfrSNVusncVlMnIRl4I9/SsDX/B/gTxIGGu+DdLuCcfvVt1Vyf8Ae60Aflj2owa+/fFn7LPwo1p3k0ybUNCmkJ2rE+9QfX5s4FeTeLv2N/FlrA0/hjxBYatH1SJzsdj9TxQB8tUV33jL4O/Efwmzf2x4Vv0jUZMsMZkjH/Al4rg3Vkba6lT6EYoAbRSg4B6c0DrycCgBKKKKACiiigAooooAKKKKACiiigAooooAKKKKACiiigAooooAKKKKACiiigAooooAKKKKACiiigApR70lFABRRXV/DHwD4j+IniSLQ/Dlk00xI82Q8JEufvMewoAm+F3gibxnrP2Yzi3tk5kk6k+wrufEPwH8SXOoJaeD9Fvr4bWZ5H+7ge5r7Q+A3wK8M/DHRAHjTUdWmQG6uZVyu7HIUHoK9OmuLGwiCQrHHuYKFjUDB/CgD4N+H37IHjzXIBP4ivLfQIiR+7b95Lj1wOP1r3nwJ+y78KvDKRvq0U+v3g5MlycRH/gA6dPWvZdR1WSaRo4MBVzzk569aob2d0kJwGJByePrQBNZ2+k6BbfY9E0m0sogOkMQXaMcUz7ZPMy7pWyBg7j1z2pVaTyzvkVkAIGcHNRSYK5KLzwF6ZPtQBEhII3M33jkMOQO1O+YsUbaWB4b1B7VK65UbQrk4VBuxjHWjYvliNI2bnO0tz+FAER3eYMK6xgFhg5yO5pw8xl4X5m7Djb9KlhUhWIjcKr8E9x6U5BI5Mi7ljYZjOOfyoAhiVWbLttCDac85PrUqyyJ93nblSP7wPrROir+8ZX3fxKo5VqkiDyMVVSXePKuE64oAi/0lMpGMhSflI4AoHmS2zPsDIpGctgjjt61swaYQGaebbnG3bkY9RV23t7TB8uNMDgjHQigDnvsskuG8uVVGCvQkCnpp8gZleMrHnO3GefUV0uxV+6qj8KcOg70Ac4dLmxtZNybOCOx9akTS7hlC7cMuCGPSt/Hp0ox05oA5uXT7pRvSE5EhJAP3qik064RQ0kZ3bSCyn8R+NdVSBhjPT60AcvNC7RLL5TRlgApHbiouYV3x7vl++M5xmurwG+VsH2NRyWsDsS0SHI54oA5oplGYqQ8eG3A98/4U5oNsSurbtpGM9evStxbC3jnUjOSpXB6YpDp68AcfIR170AYrq0akq7KXUgt70x3kaDYssiv5ojAHPHetC/tZFhb1cBRx3/pVfDiSM7Q7bvlxxye9AAJpNmIp22g+WS65PFRzT3W9oxJJ82Py9Kk+ULGAEOZdqgZOTzkmpEUuzurYBXCfKSRnigCrO1y0hIOGkbaSvOBSSoyxurM6jI2gegNa8WnupLZ+YYwT64PNSHT2JGWyOAfp3oAwAg82R1ycD5cjgjtT1iYeWhUu7vuJx2966WK1hQsdinJ7jOKkMURPMa9MdKAOTPnbtxB+c4UA5woNPSOYxsG3MFfkAcE9q6hIYo8bI1XHTApdkar91QOvSgDkHjuuIgr5c7ip/iPvRLbTRssW12UAtK/d29q68Km7cQCfcdKDHGVClFIHtQByEcbIyFUw6qc/P8AdHqadHbzhjK7gjOSFOcDt+NdNJp9nICGhXBxnHGcVXbR7cf6lmjIHGDnn1oA5+SR2kBmkygHAIyaVG8xt8iuzjpHwAfTNaVxp93G58tkkY9Dj7g7n61QlhuYwIVifzD93OM/U0AMkibJeSVWjByxQ5w1NfBHMjBgMlyfuj0FP8tIs7ZMbeWH/PQ/4UoURkvMqtJgHaw7egoAYUR07ru+Vcnkj6Uqny2VVbaVHY/dpN6GQs5VMcDnknt9KiaNmyHAyxzt3dT2/CgC/DfXTQMs4SVD1WQbhXFeL/hr8MfGUTNr/hGzNy3ym5t08uRfcEV1G5VjZriQdMFR60RsVbG5txHIIxke9AHzJ4//AGNrSVjceBfE6qCCVtb8f+zj/Cvnfx/8G/iJ4Jlf+2vDl15C9LiBfMjYeuR2+tfpEJFZQplOCCGOO47CrdvftNAYrsJLa4xIkiZBHTFAH5KMPrkfeGOlNr9J/HH7O/ws8cK93Hpf9kXb5Hm2p2At/u9K+WPi9+yz468FxXOpaQq69pUZzutx+9VfdOpoA+f6KvQaTqU1y9tHY3DTR53psO4Y9qqSxtGzRyKyupwVI6UAMooooAKKKKACiiigAooooAKKKKACiiigAooooAKKKKACiiigAooooAKKKKACiilIIOD1oASlGM80lfRf7NP7Ol542Efibxcsth4fQh448Ye69h7GgDhPgP8ABjxN8U9cSOzge10iJgbq+kXCKvovqa/Qr4ceB/B/wt0AaV4bslV2AM0pwZJWA5LGrGlx6fo+kxaPoWmpptlBGAiQqBwPX1NK8m6LLJu3nafWgDQv9QupU/dylO+0DkexqtOJDHtO1sHnI5DVCrIzRuwZmYgoRwcL6/jSNlpC7BiSSSCe9AEbRTKcxqCWIBBGRipV3Ro00QT+66EdR60bZFhUjzCCvbqCTTWK5URI+QSNpPPagAZcqzrGoUEZHvSPuLE7Edi2QAfut60j4jbau47SWHPVvSnKq5ztJKrhWU8En0oAeiNnA4Unlh0BH+NIPMIZmTjOMgc+1OCmMKinO4YYZ4H/ANepI1jUKrhiyrgKT+VAD03QgEgB2yFDL8v41NFbyScrDt38ouehqWztJJpFlcZ8wDcDnjHt6VspbomAMeo+tAGfY6bn95M78ZGD/F71owQRwrtRdo/nUuD60tADWjDMGPOOlOAwMCiigAoIB60UUAFFB6UUAFB5oooAia2haTzPLAcdG704x7iCWbjsDgGn0Hp6UAVpDdxk7I0lXIA5wQKcjSbGaaNQQOMHOanpp3bxtK7cc+tACKVkjHHGO4rLeznknMjOhADKuBjA7VrZwMtRuGSPSgDPs7ARrEJHZtmTg9C3rV9EVFCqMAdKXJxnFCsGzigBRR3pM+gzS0AI2OM4/Ggd+c5pG5IXH44oDDO3pQAvy9z+ZpahmmVU+VdzE4Ax3pEk8sEyYGOp7UAPeGJ23NGpPrUlVo7pX2nGFOcEnrUvnAPtYY54+nrQBJRTVdGHysD+NOoAQD2xSNGjfeUH8KdRQBnXenRn54FAkzx6D61lT21xbzDzIzIeryk5wK6Y5xxTJYxIu1uh60AcfKPMPyIME5Rcdf8AaNAZo0+b77H5W7sf8K2dQ0zO5rdkXJxgk9PSspbdcPK0gDg4bcfuEdgO9ABseQhlyWPLE9B71XkEh+VkYHOG9T71MjhNzI5ZSec+tEs5tyRkGQjpnJFAETLHAiz3AKDsgPJb1pXHmPG9w7iNgSkYPX3NNAn3+fJ5RkxgFlyqH+ppA7lSRJuKHLyMv5igCZ5hGVk3N5mRjnG3HpWla62q4jlUvFnBdvT+tYgfaoO3cGbC5XlvTHtSyMysyu6yzgDhV+VcdKAHeJvh34O8WQy3TabbwXky4N1DGFk/Gvz9/aO+DfiT4beI7i9uoDcaLdTsbW7TkfRvQ1+iujahLGwh2KxbB+Vcd+eam8WaToHiXSptE8Q2UV7azDDI6ZA9wexoA/IftSV9JftJfs1at4NuLjxD4Qhl1HQXbcYkG6S3Hv8A7PvXzcQVJUggjqDQAlFKKDQAlFFFABRRRQAUUUUAFFFFABRRRQAUUUUAFFFFABRRRQAUUo4GcA0lABRRXrv7M3whvvih4tT7Rvt9BsnD3txt4OOdg9zQB1/7JXwMPjO+j8YeKIGTw5ZtvVGH/Hyw7fSvtmTyVWOzt4kitIVRLeNBhVAHAqvbRWGl6Pb6Lo0S2mnWsQjiiRcA4NSBiJvMClwGJYAdTQAyBf8ARzG5DHOOevFK67VjVsiNiccfqKVDiPZGWkVRuKNww9SDRtU+WAyvDg4BPKk0AKm5WCtgMECjJ4OTk0qfKZCZFcN9xs/dPvUUbLubDqFOdqMM5okwsDZ4DsMFR0UdQR/WgCaaTzHY7lJJwD+PFMj8uSUyMu4xnblRzn1xTlKsGViSCd27oF9MU9VeMKzACRckYOdw9aAIsjjLbuc7gOSDToUVtu3OVBEY9PrUsMbs4kRQFJyCfX0py5dwsLBpM4JxgUAMQbIyWhYnbhiP5itbTLAyj7RODx90EfrVm2tFEgaRcnGQO2KtNK7P5UKrwPmOfumgCaMKoCquAB+lP9KYiMqBWckjqfWn0AFFFRPJ821RxzubsvFAEpIUZJwKrPeRBRj5iSRgc1xHjb4oeA/Caj+3/FVhby84iEgdjjqMCvMtX/al+EdrmOO61K7UjeDBD3z0PNAHvh1aAPtKvnBPSoJdYO5BDC/XB3D16V8na9+2VokTMmh+CpbhMcNcXGzB+mDmsgftnaqzFY/BFooxux55J/lQB9qaddvcx/PsDhiGA9KkNyEmihlXa0mdv4V8c6f+2WzSRzXPgXEZIDtHc4yfyratP2zPCVxcxzah4Vv4JYzhSkwYD9KAPrSivD9G/aU+F3iIi2h8QjTJG24+1Lsye4r0vRPFOn6jEs1jqFpqFu+AhtnDH+dAHS02SRY1LNkAY7etVP7UtQql2ZCzFQGHOR2qpPrUaqy29vLcFRnngHmgDXByCR+VIFx+HSsptYYr+7g3Eg4+buBTv7SLKH27Rnacvge5FAGrRish9Tbyt0DK5xxuPbuTRHqZba2x33DcuOOO9AGuKQAAYAxWXNfMZVijJCqw8xj1qqurTM7bNpjQndkYyfQUAbrbY0LZCgDucAVmNqlvBPOZLp5lBUBUiJCE9sjrWdd3TSgINzMRgAHjJ6n8BTEFu8yJtYwxNlm/vcYA496ANO71RDGrQs4PB4HQEd81VXULlpMLyoblto/Oqy+VIzSMyRBHJkYdx7VE0SSSK6SsqhGIHTg9DQBesdS+Rp7gOrCTYgI+8D34q3qF4xjj+zqJGlyAOOB61yPiPWNK8M6LJqurXMkVlbY3MqlmbjHA7mvnjxr+11a2bSweDfB8k3zbPtd+55x/sDp+dAH1Tb2tzv8AMypwuEXf1HrS3EMVoiNqGrR2wJy5ebG72ye1fnV4s/aL+K2vS3W/XvsEMmF8mzjCog9BnJFefahr2v6k5udQ13U7ksf47p/mb2GaAP1GTxH4RtJ5JJPGGkJI2QM3kfyjt3rVstc0e6fbp+r2V6VH3IZ0Yg+vBr8jppZZJSyu78EspYnb9as6bq+t6bcLdWGpXtvKvzBop2GKAP12tr5Xj3SBl5wOKuIwYcV+U+kfGL4m6XLGbLxlqeFbIV3DAn8RXtPwv/bB8S6VLb2XjKxj1W0DfvbqIbZseuOhoA+8KK4L4Y/FrwR8QrdZPD+tQvOetrL8syn6V3tABVO+s47pT8q+bj5WK/dq5SEZ7kfSgDlb2KeylEcYiGefMKdPU1UQIGCxKZScndjkt6812M4SRTGVVmI6GsXUtMaGPdByv8bH7wHtQBiHOQr43c4GMhf/AK9NyzMm5dzAcIxwPqRVhd5YRrhSDwq9T9aY6lcjBRWOWZurewoAjOWDnzNzEfM446fwj2pVHyDBCKe5HH1oTzJGAQgDGMgcD/69DAY+WNy3H3z0H0oAdE5jBfcuUGe+SDVue6N7EYsYJAIYnr9aqDYsxY73ZupHQD0pI8NG6KZCQu4Afnk/lQBahupIojFN5Zhb5JRKM7h6AV80ftMfs4WesWs3jD4c2qQXKK0l3pijmXnJZB2PtX0m/wC/jRoVRWGNzNz29ajt5fstzHJFLGZNp5ANAH5R3VvPa3ElvcxPDNGxV0dcMpHYioq+4/2sPgXb+L9Nm8c+DbOOLWoE339pEuBcqOrgf3v518POrI5R1KspwQRgg0ANooooAKKKKACiiigAooooAKKKKACiiigAooooAKUDJpKUHH40AJRRSqCxCqCSeAB3oA6L4ceEdU8ceL7Hw7pUMkk1zIFZlXIjXux9AK/SrwD4Q0vwD4N0/wAJaLHGY7ePNzcYAM0mOWPrzXl37Ifwuj8BeB4/FOpRga/rUO6MMvNvF2H417PbbWkfYNn7w8DnJxQA1c7FV/LVc8NnoaRWMaM2QxkyT6Y3dqkkO5AqxAbH5x3P0qLlVJCpwx4PrmgBS67edzDaNjY5UnsfXpTm2F1kVdox0HfFRr8hjX7qsOnVSaAWVYo3U7dxL/j0oAUblidGZQ+wKCMc5OTSkL0UswLBCOhx3pUV3VRwQX3DJ568U4sRJu4LZZYyOhPvQAkcaNtDLkMc5PBUZ6H8KlmMZJAVSM5G3oB2NJb2skjqiK/yjGG6HPrW9Z6XBCu6ZVLk5wOnHSgDO0+xmlBkI2/NkDHQ9jWzaWdvYwHy1Gf4mPc0PdIJFRI3dsnAUdKdFBLIqNduCw52rwv4+tAEg3yHgFVB5J6n2qVVVc7QAT196FIYZBBFVb7ULWyRpLmQJGiF3kJAVVHUk0AW6r3l7a2cEk91cRQRRjLySsFVfqTXzb8V/wBrLw7oLNY+FYBq97uKFydsSEf7Xevkf4o/F7x34+u1bXtZm+zA/JbQEpGvPoOtAH2r8Vv2ovAPhPzbHSJv+Eg1FSVMdsf3QPu/Q/hXyl8Tv2kPiT40kkgj1JtEsjkCCxJU49C3WvJIvL8lZcblyd6/1+tbGmeVp1i+sTxx3JmVo4beRcgjGCxoAwpI57gm7uJvNaRiT5kmXb39arhFEQfdnPYf1q3dyRzCOQKI5UG0oF4xWtNokkngtdes9uyObyriMNkrnocelAGBCoYKAyhgTgEdau+dmKKQxM8sLfM6Dt6GnaPpc+oXJtYdiykFwGYDoM1HFDNtkM25EfP3TgEigCAzsY/L8xxFvOQDxntSWtpcXjbLeB5GB5I9Pf0rvPhraeF9N1OHxD4xji1HToi3lacrYa7fadoPpzis7W9et9Ue++y6fFolo7O0dtajH/AXJ64oAwn0WSLT2vpLy1RhN5RhZwZBkfeI9K0dF1DxR4buFk0XXZLSVXyBb3gAOOex5rGeGQuI0bzJnAUxxjcWHavYvhr+zj418XQwXdxGNEsHXf8AaLpfmIPotAGz8M/2oPHWnXNppmuWUfiGN5vkIGJ9xOBjHU19vQyRyR2l95bxySx+aVb/AJZsRnBryr4U/AvwP8ObuO4hsv7X1iJVL3t0ufLf1Re1eqQlhA24iQqD143CgA+1FlZsBWVQSv1PWkHMhg2kj7uAf4tpyfzosrb7QEf5gWRo2LDgHsa19P0/blp4w/PyZ7CgDMt4GwI5Fwm0EkDdgDrVy2tpGbkIwBUrxjAH8IrWtrOG2iRVAwgPOPU5qZVRBxgcljQBTms95DpwW4zjBHvUUumRjaN7HrkE8mtNTwWLZBPHHamZVZGyeSe/07UAYn9nSwIO0jFyzei49ulQxWTwwKyq2DhiC2MjtzXSABU6cYpCquoyAcdOOlAHJyfu3e2AIYMuABkHdSzFGdIFOAGJUDkkLjNdBc2SyrtTCbiNxxyMVjXFm8TySHONnlx/L825j1/SgCjrGl2uqafNZXkUbWhyuwnnpjNfJ/xi/Z9vdPu3vvB4lbzgzvAvzEDtkfia+t5FEMYG4s5UoSx/iHLH+lQxRKQu8MN8e9yR154FAH5pS+Ddb0e6LahptytiZBHNcNFwM9cfSucvGtVvJDE7PB5hEbng7R7e9fpJ8QvBek+JtHfTWtRC9wp/1fXb/Svj34sfA7xB4evWutPt1ubDlIigzj3oA8z8R6no19ZafLZ6WtldmEx3KQsQjEcA/U96wlUwxuEdGLL8x67fapZrdrETQ3NqzT8ruOQEOaNDaO31q1+0qGiMgWQdcA8GgCGxKu6QyOiYOVJHGT6moWhZZSpP0I710vjvw83hvxVNpt1DJBb4WaMuMNLGwBBH507Tr/w9JLPNfWM6+VaMkSrJnzX6KSe2KAMHR77VNKul1LS7yeyuIT8s0MhR1PsRX1J+z/8AtY6hpLw6J8RpJb6zO1Ir9Vy8Q9X7t/Ovmex0+61q/FvYsHlMRcB8KAB2FZxg2SiNsFjwx7LQB+vvhzXNJ8RaVFqmi38F9ZyjKSxOGH09jV7duB2krg85HWvym+G/xM8Z/DvUvtXhfWZYYd3/AB7yktFJ65WvsL4LftX+G/Ept9M8aRro2o7cfasfuJH/APZaAPpcjaS2fl9AO9OPK8cioLC8tdQtI7yxuIrm3lXcssbhlYexFS7TkFflHcYoAxtU01lfzoVGB0UAYH1rGkeNm+ZQTnqex9MV2KsrKRg59DWZeaUs5LRMsMmckjnFAHPyCQoWEoUFcjHX2/GmFfmDfMUbsB2+v1rSewuIH2n5hjKnHK+tRSQAKWaRcKQR65oAp7XZBvdgFw4ULgY9zSx4JbJURkHheMn0NSyLvBCqWGDyTxnrUWZCwZFjzng7e1AAWLJtKHgjCjO0DHWh2LbJEyFC5J4/nSFMheWfdnknHSkVgU2eXn5cqOtAEtrcGF0YNnaCNo5BHv7V8cftt/CW28ParF498N2hj0nUnIvI0X5YZz39gf519hlWdPm4Lr+ZHaq+t6Npfifw9qXhnV1VrHUoTGcjOxyOGHuKAPyoorqPip4N1DwF461LwzqKMHtZT5bnpJGfusPrXL0AKAD1OKSiigAooooAKKKKACiiigAooooAKKKKACilKkAEjg9KSgAr6F/Y2+D7eN/FH/CV6zCf7A0iQPtI/wCPiYcqvuPWvJ/hN4F1b4ieN7Lw1pKfvJ2zLIR8sUY+8x/Cv0t8M+H9J8E+FbDwlo8fkWlrFguo4kfHJJ9SaALuoTR3m3ygsa8Rou3Gwf0qsrPE5d225fAcdOBS/N8gbyyuQeRk59jUyspRRuGH6BuhoAjuF3opJwfvgg459aAGVpWbBbqg9TitC4iRcMVSMlM4xkY6VXFm23bCwG4kLk+1AECqfPijjw+D86AVMF2qjPh03ttXPPU1Zt7XbPuk/d8HOeRntzVmC3t55AixqwTCnnv3oAz7eGSSUiNW8vYNvHAPrWtY6QsYjMhDFQc+5PPFSboI93yDJwuU/wBkVJDK8qHzCArjh17e1AFnZsCiNQqg4OfQUzy5JlDBgnzY9crUvllmDFiABjA71KMdqAGqqoAFGBVXWNSsNKsZLzU7qK2tkHzPI20CqXjLxNovhHQbjXNevYrOygXLyOf0Hqa+Av2i/jtffEuaXT9BkurLSEcnyWOGmA6Zx29qAPcPjL+1VouiiTT/AAlF/aU6syu6HEa+h3Drz6V8s+N/i/8AETxUt1DqevXMdu+Va1jOxVU9veuPhn26dLaKCIXZWZXHzIw7/SrvieebVlh1C6S3guEiWJwgx5uOjUAZulRrczNbRqGaQDYv+19KtXOlXVzqwsLePbefdER4+YUaLDG2p2WZFttsisZT0C55qXxXd+X411C8tZlZhdl4XXgcHhqAM/TbO4a/azZCjeZ5cvGSvPOa6jxqnh6RbCPT9bM4gtzHNGsDKY3B7HvmoPEGoW0+q3WoWZJuJIB9oDDAMmBnHtXI8OdoVgxOQR29qALkcjeQU3RkdVYj72O3qK6b4VarFo3jCKTVNN+2abPlbq1Y4Vl9ffFcoPMW3ZdquJT1HUH3qW3muLa6jkh8zcCMA8/UUAbWsWbah4pvru3SO3BmMowwRFjz0HvWak/kso3b4kkY7W5GM8A/Wr2uWcsE8b3sc0C3AEil0K/KR1A9K1tAs/h9dWSz69rurxXCZV44bZdrIOgBz1oAzNUnh8SXDXcxgsL6OMbY4Y9qNjpjHArMSzuLnUo9PRXknlk2xgHJdmwMV0mtar4S00OfB8N/I8i+S02ogZVfZRmvZ/2I/BGm69rmo+NNSgWeXTz5dtG65QSH+L60Aen/ALPPwF0fwLp9vrXiaKHUPEE6+akbKGS2AH3eepr3BpZji3YEHkJn5QB/hSsfPljEmPLyQzZ6ZPT8aXy2YAuHaPkAs3I54FACFWluIZUaQtxuLcgMPb0qzaWvnWbFRyVRinUHrnFSWcEk10ZDLznmTbkemw1vWtrHbxoqjlV25oAjtLYQxlGUN8oGO30Aqz/+qkH3c7snPamq5YfNGy9eD7UAP+bb7/SmleN2So64qAzMsvkurBWHD+pqWGUOeM4xkg9QaAJSeN1N6kMecDjjkGh8jDAbgOgxQoxk5zk8kUAKucc8H0prAgNtJDN0PXFD7pIv3bBSe5FOAwBjsMUAKBj8abIob+EE+4pDIDjbgndt59acMHIznB79jQBkXmmqT5nlIqRkkA855ySay/LkExLKC+4yAd+R8q/pXUHd8u3B/vNUM9vHk7gCGOTxz70AcqitBH500jedMcMxXOMdh7VHPZwXsX2VoVkizgIw5Pv7Vp3dqIXad2G7nYijPHYCmIsaq6yNmbbu292z/KgD44/a0+G+pQ6k+q6TYxGziA3xwrtVB6k9zmvmEmNbj5lYgHndwc96/Unxpo8evaFc6NOwiiZC1w/GE44Hua+APjN8P5PCviO5m88x2bviF5MbpPXAoA4a/wBZ1TW71bi/uJL6dI1gi85izBB91R7VBFYX18l1LFbjyrNd8wUY2jOKZYwbr9bW3uIw0pCCR+Bz6HtVma3bTL2e1nmZJVYx5hbcp/HoaAKmmy3FpKLiOTaGBU7WG4j0qNlUFo0ZnUcqv9TVq8sikKXcZUwMdokU4CN6H3qhKGi+TnBPPbNAEtmjXE8cPXBPftT3AuPMC53gjaq/dA9adpbxQy+fNCsyryYy2A319qm1G9XUJxJFaRw7f+WUY2oooA9E+EPxo8a/DO7T+zdSl1DTEwJLGUloQvtnofpX258Gf2gfBHxGtobf7YumaztzJaTttGf9ljwa/Oq6tYn0NbyKQbC2HBOAGHp61k20kkMgaGR1kBypQ4waAP2KIjmjDKwII4ZTUVxKbcb5BmLHJHavzt+Cf7THi7wJdxafrM0mtaIuV8qVvnQY42n619y/Cn4leGPiRoC6noV0rH7ssEhAdG7gigDqXaKdBEx2bx0U/N9ajk023bhFxnnHY1LPbhVIVmVG446g/X0qrNLJaOpYkxZ4AGPzoAzJbd7aYQqHkOeNowMe/pVPZJkiOM43fMScKvr9a3xqURLKybjjDACs+8hgM8iwZXd83y84oAyzwQu4EoTz0CipoOdqhmjGCpdhjvTvL4BiUDPBL9c+tRqvqpkfdgMTkCgCV7V0ICFHKtncDx+JquOGA3ABs4VfmNSxkk7ZMyqMkKegP0qNgqokkhCHHJ7A+goA8T/bK+GK+NvA3/CZaTaK2u6OuLgRjLTW/vjuP8a+Cq/WnTpY9z27L51vOPLlRhwVI5zX56ftV/DV/hz8TbmG2jxpWoE3NmwHygE8r+BoA8hooooAKKKWgBKKUikoAKKKKACiiigApQCaSlNACVc0XTL7WdVttL023e4u7mQRxRoMksTiqsaNJIscalmY4AA5Jr7w/ZE+DaeAfD//AAmvia1T+376MG0hkXJtoz39mNAHafs+fC7T/hJ4HiiuI428S3qiS9uQudmf4AewFd06yumPmZjksM8Ej2qYTyT3Enz5DZzmmBVYmP7jKmflP8WaAIF8xZBtwFyCVz0PtU0ZZoSHjBXBO0cED2pZI4xbRsTvcOdxz0xT4h99hyNv8LdMGgAy2R5EpcghcOeQTU1tJDGyiQsrNuyjDPTuPxquU3OkigEGQNhh1pLl2aQco6bThD1B7frQBYikmluIi2ViZi2A2cKB1+tTx3HlW4itTsBbAZvvH1NU7VTIztE6qUAQKDj3NaGnxxySKssTJ8nU8Dr19qAHRwyqnmSMd/3FVRnknkmtm2t1jiCsFLcZwMDNFrD5a5Zsk/jip6AE65HIrzv4qfF7wn8PlVNVuledgcxockYHQ+hNcl+1N8bLf4c6A2laLNHN4julKpHnmBSPvmvz71jX9V16+k1DWNSuLqeWQu4kbdz9DQB6T8cvjJ4g+KmsSxvM1poUJBtLH1GfvN6mvMbJre4uf3mYZCdwZTgMR/KtBbWAT/vdsZlUeWWGA5+vaqV3aFSH2eZIBsdR79OKAJ9UMH237vl71GUPf8e9XvGWmGz0vTpWj/dXALJ6p/8AWqhYXUQjWzuoMhQRljhlPt6iutmvLaX4YNaRiG+ntLzfE5HzxRsDk+4oA4NJgsJtjMNoIMZI5B/wq9bRf2jHc6jIAsVsoZyq5JfsKyZ1KclR85yJF5x/hU2n6hcWvnxwzDE3Df3fyoAtyy29vDIwHnSTqQ6uPlHTBGOlRzX99fJb2dtbxqVAjRY0G4n69TV7S9PbUzLCbeUXAiMiqn3Wx2+tUoLqTTi9xHE8NwcLG7A5TnvQBseDbXSG8MeJP7SRv7RjRDZrnB3Z5qX4eaRN4i8TWemQQBpmkHyk8r71ydvI2TIGJlLHvjcO9fUf7BfhEat4s1DxfeRhbSwQqu4dXxyfwoA83/aMhu9Mv9F0uS4Ms1lbNAJGUEmPjGa8qninjQ+aylJVDqw6HH8jXt3xq8Zab4x+KOsta6Vp99pFtM1vGUIjlZQfvgnr0rzC5Hhu3hki+xaldqk5KFx5YRSOhx6GgDmZ3jYBoy5JPQnJB/rX6G/s3eE/+EN+DukrPGY728T7Vcgrghm6D8RivibwNr2n2fjLSltfDFlOZ7qGLFy3m5y4HQ9DX6UjyzboioqssCERqMbTjp+FACpGoIRl27yADjIJHQ1Yso5JpfLkjkkidjg5A2kVHHazzRswQfd8sn0OeD9fet+yt0t4UQ7d4ABPrQA62gWKFEj6DJOepqwOlMjHzEkYPQfSnNnHy4z70ACjGemM8YFKRkYNAooARlDDBqOSFXTGSDgDINSdec0tAFV5XiDebt2hcu+eBUkbJJEjxt8rAFD7VJIiuuG6d6rZMcm1tqwou7cTyDnp9MUAWQMKBnp3NA3FeeDUcfBaQ8sVBODx7Yp4LtHngEj8qAAopcPjkZx/jRtBOSMEdDmnKME004XLcnPegBNp3MfujACnNKenPT1704dBR1FAFS6tlkBX7mQQGX7wz1xWW9tGrFVR0jTA3Dku3ufQVtbiV3LtfqDtPOfQVUvdxjGzbv6bQv5//roAwbyOCSSKGJvNxuJU8ZfuTXwp+2bqk118UI9LjWFYLSAKNrZJJ5OTX3XfusUohi2+YcqNpyEXux96+CP2urEQfEB7qQ489QykjDMO3HagDyS5sg2jpqUMXlwpIYpDuyC3tUUCtNGYrUblGDhvvZ74pba5zYvYyyRx2zv5jYTcykDjB96guHxGqQsxVc7srgA0AerfCrwPd+K/BfiqCC2P2vTrf7RCRyHI6/jivJZBySwJf+Isa9g/ZP8AGDeHvita2l9duunapC9nKh+7lxgHFeffEXS/7F8c6zpci7Vt7yQJgckbjj9KAMGBm6Rx7mbj3x7V1vgXQ7PXvEEml2TzefJauVSUAgMBksSOgFcc+5JmC/J9DnH411PgjxCvhfTNamSFWv7y1+zwu3WNW+8QfpQBJ43GjWKWulaNPJfQWy/vpjwjyn72PbNYDSK1vx5MbkjCqOuKbpUlu1zGl/HM0LNgmM4PP6UapatYXkkBXbtOVJOcg9OlAFWUtI5ZsA9sDium+HvjnXPBWrxXmk38luqyB2SM8N9a52NWliJ2E7T94ngCiCKFlZiSxHYUAfpj8AfjJovxI8PKkLLDqcKgS2zn5iP7w9a9LeTIMMmAxPybRn+dflT8MfG2reAfGFrrOjzbWjYCZQeHTPINfpZ8LfG2h+PPDFtrOlXiTCQBZFQYaKTHIPegDWmQ7jukKYbk+vtUZDRyAQx7SmcNIePr71sPb+aCsnDYIX2Hase9t5YrgKykhQGV/T1zQBAkwLlZH3knJzz+gpZ8EjylDqeVH3QfwqOdfLclpNmDnA7irKlWTEZO7qCBwcmgCFYn3P5jbRj7qcVHsjCqRHnaOrdBSs8kRDgAOCfwIqS4dH3SNgN7c4GaAIGO2RizAgKvypzz7157+1B4Ej+Inwlv44bdG1nSU+02jk/NtHLL+I4r0JdpYBcHc2M46irFhKsEyStsEbAqw9Rn/CgD8l5EaORo3BDKSCD2NNr279sT4bnwJ8Tpr+xi26NrRa6tCowEOfmT8Ca8RoAKKKKAFpKKWgBKKKKACiil7UAJRRXuP7Jnwdm+I/i0apqiNH4f0x1kuGYECduyA/hzQB6B+x38EfOaL4jeMbPFnE2dNtJVx5z9nIPb0r65vLiSSaVicRsMBMfd74H5Uy4cKIrS1jjhsoF2RQhPlQKMY4qIF1Awqg5BwD69/WgCNVc5cxjD4YgHkVeihJbzd2VMmGUr3x0zVSNUZpB8yDdjJ6c1YuJG8sR/8sw5ORg5oAr/ALswncwhkBZsnnJJwP5U941LuFbq5QYOBjHU1AzDYwwFLfdcH36YNPI2lpCwfILbT1PYdaAJId4lUq+0gkYfoOKQtG8qeZty2FPowHWohFtJX95nzcFPTjNWbKF7piqkDjaMjON3WgC3plq1x5cZU7eWLdvat6GFVj8lgGG3knvS20KW8IVc8VMn3QTnJ9aAFrzr49/FDS/hj4LudTuZI31CRCtnblsF3xxXoNzPDbQPPPIscSAszMcACvzV/au+JE3xG+JU8cWI9O09zb2pByHweW9OtAHmPirxDrPifW59a1q+kurueQuzscleeg9qiuInktreSJxIWJVtowRj1rPYMquvljOeWHal8/MaqWbcvRh6UAa1vqktski3Ucd0AoWISDOD7GtLUtYstVkjuPs5sbpQCwQ5RgB+hrmZdxB2KSpzg44I/wAaiDttBwSRxn29KAOuntpZ7e2u5YCiTKxifqrhf5GpvCsEZW60+dvIuLhP9GwMkuO30rnLfVL5LYWccjBFP7tCcgeoA966DR/FVpaXtjdXWkrJJbzBnZTgt68fSgDBv7O5jvJILtRBck42McA+4q3caPBDYROtxaTT5DFYnzlcdD711XxG8NSXm3xdo8f2jRNSfzIliO97cj7yuByvNclPZ26WheGcSIAT8q4Of50AbHgjX7rQL19St0aK8CF4GKb129OhrO1fXNW1t3k1KeKdt3PyKuwfgKo6c0cssZnumtkjG0MMtx9OuK6DxR4V1Gy02216G3FxY3kYHmopVQfpQBhGKIWzRXLOJDIDHsXKn617r4T8d6j4G/Zy1XR7GRIJdUujAkgG1o0YfMc9QcHivKPh5HbyaiU1KYxW1rA8xDAHe4+6oNU7zWtQ1KWa3uI90NxklHwAuOh/CgDBEU8ty4h3s2QqkHnk9a1HN9/aAst00sisFdcZHQZFU7KaXT72O6iZkkjO4r14HXr1rsPHHi+11qWG18G6U2nWYhT7QxQGeWXHzuWHQE9qAJ/gRoDa78bvC+ixKqvDqCylXGMiP94cn/gNfpJ+5aWR5sSfMx2547YFfEn7CPhw6l8WL7xNdxkxaNZsysUyPNb5dufXBNfcMEEWYtzAq7nLA9W6j8OaANS1UkvMVCqwGFPbFSDPnrtB2kFmGcjNLHH+5CsoznkHofWlijIkLYwMYUelAEtFFFABSDJJ7ClPT1ooATHJw34elKc5HHHekAOT0HOeKFGMjnr3oAF+73P1qN1XB3Y+Y9PWpaZJhTvIJwDn2oAgs5GaFTIQrHJKk5wPapkcbtrOpPUADtWFcXRsy527olYKrD7qk9R71Pbm6uEV4Q4TBYg8Hd2/CgDTaQ+cEUjCsN3fgipFwBtK4/lVRo54lLRw7yeG5AJI6GnQSXDMrTr5exTvUZ5JoAskf7XGcmh2RQoZup49zUQZMDlgUboOevrUT3CrIglVhNyFUDccevHSgCx3G35R7VHdBPJZmG4Dqvr7Uh8sSFQ2W7IvY9c08qpX5iXIHXHGfpQBiajbeSmfLG1ukSLlpSe3tXwd+2tG0nj7zndRMqhDEnIUAda+/tRUlCWkcEkbgrdB6e1fF37Zfh2Q3Q1KFIYLKEDzHAHXsD6k0AfKR4VcKVI6nPBq1FuSQNLCJIxh2jB+XHvSR2/nEneWTPQdWPsK3NB0OHVItThgWUzW1sbjbuCgBeoOevHpQA631ixa/t20nR7exuEdWSUyEhSD1z2rV8YXN/44+IcFv+4udSvmitl2fLGZDhdxNcdmLyd+D5j9I1GAPQk1Ytri40q6hvYLhVuAoZGjPKsehz2xQB67+0L4V8I/D3+wPCuh7NS1S3hE2q3GQUaQ/wAIx/KvL/skOsX0ccdwS8ilnYptRD2UewGKpT3eozQSPIJJpJZN7zH5ix+tQm6mQNDMw/ebd3OAPyoAidVtZ/3rCR42xsHTg123xA8P3N9d6VqelwPJFf2SPtVeI2HBBPQdKy20ZdUuoYLTUNOzMOv3An1JrtfiB4xkfw9YeC/Dt1a2Vlp1ssd0Ys7riTud3pQB55q1nBp4ht1mt2kRf3v7zd83pgVRuUmk2RsNq8sAi8YpJvKj3I0BEy8Enofeug8B6ZZX39p3mq3wtrOytHcSHJ3SH7qADqTQBzMYdWwoC9T8oySK9u/ZF+KEngTx5Dpl9MRpepyCORSeI27MfSvJ7C80q0sLmKKzuXu2G1LhmA2HvWOZtsnnKPLlVwykHPI70AfsF5qzLFdROGhKBlYcgj1FLcwxXURVucggY9x1rxr9kL4gr48+GcFvfSb9R07EMqt1KgYBr2hMpHh2XKngL0oA5+6s2jRyINrKgG5+h/Cq5Yq0f70FiDhUGOM9K6eeGOTMjKWzxgnrWG8PlqioEjjyQpJyfvUAUnBcq0cfXIJJzg0LtiJ3YA5Ug881Ezqnm5YyHJPU4PPpU4ZTI37sltx43ccigBXjJRXRsL0GRgCo42h83aGVsEEsf6U5AmIy3BOc4GQCfr9KVVlNypIKjkY6ZAoA4r47eArL4l/Cu/0PywdUs1NxYSHqJAOn4jIxX5p31rPY3s1ndRtFPBIY5EYYKsDgiv1jtJvs94rq+/A7tnn+tfGX7dfwxXQfE0PjzR7UppurHF2FHyxz/TsD/OgD5iooooAKKKKAFOMDH40lFFABS0lWNOs7nUL+Cxs4XmuJ3EcaIMliT6UAdX8Hvh9rHxI8aWmgaVAzIzhrmbHywxZ+ZifpX6R+E9B0nwX4ZsfCuhW6RWVooUuOGkfuxPeuR/Z3+GVp8Kvh7HAzJ/b+oKsl7OAMrnonPYV3ciSINu3zMP8ANt6igBtwN5D4yCx3gjGOOxpiL85jbPI4Oc4p6F5F8sc9coeKkf5chlBfHG0cE+lADRKq/Ir7lbCknj5qeTnZJtAJYgkDHA9qglkXKqwI5wTjgEe1PyixrJ5+UUOCOnORigA2klImxmXLYPt6VGqjO1HZhkZXr05/nTVWRJEm8wZQ/e65B6jFSySYJUbXVQM5GCTnHFAEzDzzM7KAruGAz8yHpW7pduqRKyxbWPZuCB0rO0qCOedPk27i2cjkqMYreC5lb5iCSO+Rx2xQBMvfkHmlpibuPlHPJI9aWWRY42dyAACfyoA+f/21viOvhHwF/YVjNjVNVUqoU8pH/E1fn1C3lSiRpNzP8wJGc56161+1D46Hjj4t3V1C7zWloTbW6AdMcHg+pry/U9PuobYNsKwJhMsPuk8mgCjJInlIPKKyFi7kng+2KrqBITlto5Iz0zWiq239kNN5TGffszuypGOtU7W3mmnMcKEvjODQBPYR27KftkkmwqWVY+ua6/SdP8EwaGupajqV/wCRK5ia1jQeZuH8XsK5W60u8sUiuLiNfKmG9SjAjA/lVea5LMVVcAtuAYZNAHeG7+E8MUXlaZrtyVPzu8gUn0rT0PVPhT9j1Jm8JarPcwxBraVrgY99wxXCvZw6po6zWMBF5CuLiNW5b0YCo7i3azKsN6o8OW3cc+lAHYaB8RpNDMsel6PZf2dOdskTAlgPQ1b0bR9J8YajIliU0+bkzx7v9WueWHrXGWX2WSEIymFyoAdvusc9KjvZJrS+k2me3l4VXHG4fwnjtQBc8eeGjoOvS2VqrvBkeVcBsrKMZ49K95/Y08dWdrql14D8V28V7p2oofsjToGCk9V56cV5LpPiG4vtOGk3Vva3EcqL5kJUMSRkBg3VT7ZrS8C+CvFS+JbLUrWwvYbe1uk3vtIA+YY4PagDu/2h/g5J8Mmmn0iaa60jVJGeBghLQHrsYjtzwa8BvFVZI2YlTKhDY/hJ7fjX6uKNN13wzFa38VvMZYdpilAbD7cdK+LP2wvhHofhO70zxFoLwQW86i3u7Qs3+u/vrnoD6UAfNkZjTyppo2mRDyu/BA9DWvqV1DdadAsGn21hDHndJATvkY9NxqtGtvZaoPt8ZmhQ4ZFAG5Mc4PqOK9y/Z++GNv8AEm8tpLaWS38J6bKJb97iIB5pgcrGGxzxjNAHvn7HXhKbw18GYrrUAYL7V5GnkDjB8puEP5HNe12MKFvLVjlQAV75HcVHpsMcdt5cECwwxxiNYwNqlB0x2GKtJI4YzJFkj7rFtwAx0470Aa3CnsB6571Hbtukl/d7QGxnPWiNlktRKvz7lDcjGaei4Ytk5YDIzxQA+gZ70UjdOuKAFoo9e9ID0zwcdKAAdTSOpPKnDevtSjOTkY9KWgAoPTjk0UUAUv7Nhe486fMpDFlU/dH4etXRwMDgUUUAFB5GKKKAK1zFstiFLKgGW2/eIqvb7GTzUBhU85/iI960awre8mXVJkuHY4PKquVQdsUAaVrGy/eUDJPAPT6nvT41bhfuoB26Go1djKFbKryRGOSR6k1NmTbhmVSfu/8A16AIL5IUQHYC4bcB7+pr4S/biuriXxHaW8JkS2Bd38xsBmz6V923fltGwZH4bBPTHvz2r4n/AG7tJuJPEGm6mq+bahGjZ2JyrfTvQB8tQPHxlmjP8RHLf/WFPt7gI77VkG8bQd+MD39R7UunQNeXSWVvgPK+3JHJ/wAKSWFoWbzYw3l7kyDgKR3460AT3tteWtw0N5BLHckBiCuMr2ODUDBijI7IFQ5Cdsmtnxb4jvNch0z+0mZri0thA0+fmmQfdz9Kuaf4Su7n4dXnjSYrDa21ytrAGX/XufQd8UAZFjYCcQLdXZtYWboATlfUCodbs47a/laziZoONjNzj3P1pj3EkZTruUepOPbFTxJqE9lIDJKIY+SinjNAGdFNMqsvmCIZyQByfpU9raz3ZkaGNp2VdxA6geppsKzR7lUopP3yyg7fx7U6xvLzTrvzbWSSGQf3Bgkd+tAEUcd1cXMVrDHLPLI4RIwuS7dAMV7B8XvDtj8O/hxoPhW5kB8S6igvNRTj9wp+6tY3wz1jT/DusReL7ywa6uw/+jiQZCuP4gB3qx45k0Pxt4vutZ1XxRNa6pdMGkFzDlF9FBoA8r/e/dCltoyRjjHrUkccXynb5rt0ycLXda74L1yy037Vp8dpqducxvNayB3YZ/u9q5OewuraFDdW7QqmfllGCKAPYv2QPiBJ4J+KMVjeXSx6bqIEUy5+UN0B+tfoozK8eVIAZdwPrX4+pOVuoJrPfHLGwZTk5DA8V+oP7Pvi/wD4Tf4R6Rqry+Zc/ZxBcEdfMUYOaAPQI5C8m4KduByeO9Z2qwqlyGOBG+Mk9Ac1dtpD5CCRlGFAw3tT7qETQsvyswOQO3tQByt0BsLNuIDFW2LjdUIDL8wBGwYOWzjitS9iyzxuMhlO7sQeOg9KpyP5aScoWZuDt6ADtmgB+xnjDqoTa4x3JGO1LJ5exd8jljuYL2z71V87bKwCSHgEMxPJ/CpxI24oygbcAIOeT1oAgRlzut4Q3OQ3TBqn4x8M2PjvwZqnhDV8NDewHypSMmOTsw9wa1mtwztyCBjHPAqGCORZPNBdSFOAo460Aflr458N6l4R8V6h4d1WForqymaNgR1APBHsaxK+3v26/hiuteG4PiPpNsft1koi1FVXl4+gc/Tj8K+IaACiiigBaSiigAr6/wD2H/hOsNu3xO8QWxKrlNMidep7yc/pXyt4M06HV/GGi6TcEiG9v4LeQjrteRVP6Gv1LW0tdH0y10XStsVlp8CwRxDjpxkUALNI0/mNI5cnGRSwj94BFuL7uB0qNiSW3LlxjaRwCMVOoxJs+YuTkdiKAFt1d3ZZCwAc4zjg55qIzKCpDKv3s5BXBpxJZlxkryVJ+vPNPUZzvC45UEcgj0IoAizuysmHDsVxuznjrSFEIeL5UKnIGMip9kGwNIgX5tqyI3AOKryI2CUZlz0YDigAij8yWME8ykgAjIOO/sKuS2s1uFaRUkfC4ZW+7k8mm6dMIn3xwh3U7QvJ6/WrNu0l5fM7AqHi27cDGM8ge9AGjpUSRwhfnbEvU9z/AIVpcE5PFMiUKdq9sdR2pJHZQ2UyApJ96AHwtuB+UrgkYrg/jv42tfBPw71PVJJYlnETJCjnG9iOAK7e0LC0TzM5x3NfGH7fPjRLzVrDwbb7GjtlM1w56hz0GemKAPlq4nmN61+eDM4kdl55PJqb+ydSmhjuGguTDO5bzsHYw7VPaX40yPEdqrytgq8g3jA6kCk1TXtV1SdzLqDeQF2iGMFEVfZRxmgBdF0mG4up9NvMRymPNu6c7nHY/WskR3kFzNYyRyLIzFSpUgg+tLbrLDdx3CzSMFO5ZUJ3DHpXuPgTxp8MPGNqND8eaG1jqIhKWuqwuVJkx1fH4UAeIWtr9sklAuljigjLETMQGx2FZszAyEj1rrfHHg688P6ylvazC+trhx9lmTkOCeB9azvFelahoury6XqUCQXkKr5qMACCRmgCv4a1ibRdVgvY2Dx5xLGR1U9R+VfS3xY8Aw+NPhX4e+I3w50eymisrZk1S1tx87kYO4j1HevmKzjdUeTaQcDaWAx+FfT37E3xNtfD+rz+FdQCx6Tf/NJJKcRwy4688YNAHh8GnLqenG4s8orZM0BPKsOw9KXWZdPn8M2UUlmyapbSbLmbflpIs/LgdiK+vfjR+z3ZazO/jX4ZzW9veS5kns15guQe6gdDXgV54cs2VdB8S6LLpusSSiMXMpMe3I6fnQB5b4Uv4tJ12y1VbdbtLeXcUkXnr/EO/FfqV4LOl6v4N02+t7a2Nve2kcuEQbTuUGvy1+IHhvVvB/iF9N1SPZLH90H/AJaIejZHUGvqH9jf47W9hZWvw/8AFc3lRqdun3T9weiH+lAHu3i+GXTPH1hY2YFvDdQtJA4Y58xOq49wap/tDeGIPiD8GL+CONfttuq3CkJlkZOWGO9Uf2jtYltfCmj+NNFjk+16dqKLu6Hy24YY9DxXqXhXyJtKhdMlLi3WXaRnhhk89+tAH5d6X4P1XXvE1loOmxNNe3MqxINuUBJ+ZvUY6mv0c+Gng7T/AAH4F07wvpQiItVHnuOfNnPLNnvz09q5T4efDXS/DHxJ17XpbGKNY5c2E6ZHlh87hj+ter6UmONsQbeTuVchh6+xoAmjs0ZDJMX+YbSpbirqwxhFXbwMYpxXcCGCkdgRSIAN21uc5PNAEewiEquQACAAacjMG2sOAOvf2pithnySWK7s9hjirA6CgAopKUkAc8UAJ+FLSHgcc0uaACikHpQ3KkY6j1oAB8oA5bmloHAooAKKKKACiiigArmJZzLrdxCIzJtfb5edpxx82fSukuJVhgeaTO1FLHA7Cua0NLhb5laOA+bmVpGyT7Z544oA6EKrSFvKIbG0k9xTmKKeTyeDxSRNGx3Bs5yKfwG6gt1GaAIZgcFtjHPcHoK+Xf209DNx4ftdQtTHMoZvMcksc9sDHFfT9991S3zE8YANebfFHRbbVPDWoRyR28kflHfDkj/9VAH5nH5WKZKuHPyhSOlbfhuC1vYdQW8WNIoLRnWR8jLfwgDuScVreMdCl0nWZ57KGR9PBKySj5vKB7H0rlLCS8Mzpaq4BGWG3PA75NADLWKTaoe3JHG7J25H1Nes+NfFmieN/hPpuk6bo9t4e/4Rh1UQRTlvtYYYMmMAbtxya8qe3Zl85necIfmBbK5rf8IabqHijxBaeH9Jhj+03jrHHGuMM2epOOPrQBT8LaHq3iDxLbaDpVrJNf3LBFwvCL3b8q+rLj4O/DD4feCE1n4h+IpXgeHbFbxnY0s3cADJbmvQPg/8LPD3wT8GX3ifxddW0mo+UZLq6kIxEoHCKf8ACvjT44/ES/8AiT48uNa5i062OyxtmbhYweuOmT1oA5u7Fq2r3d/YmRrNbguE2cqM8ZqjreoXut6o+pXUvmyNhM7cDAGAAB7Cn2l9d6XePLDIdzn95DJHncp9c9aZDqLJdm5hki8/dlT5YAX8OlAHVzane2fw0tdFWwt4oLm9a5MkqbpUIBAx3AOa44zHz/mUuQwwcZIrXiv7ySO7+03aO88WMt1GDkY9OlUbOIPMrNt2ZBYluo/CgC7rs95Y6qGhmuIQUV4283b8pHIwKdY3c0+mSRXQilim5IcZcEfxAmi6vYdStpflBlQ/uSR91Rxgk1lLPPHiMojHBBOcj8KALl7DbtCjWNwuzG5om4cH6ivq3/gnd4sVf7b8HT3C54urdC3PowH5ivj1Y3aY7XEWcsdtesfsj6xb+HfjtolzcTMIrktAxxgZYcZ/GgD9I32R3g3OAMY5Hr6VcU5JAzx3rPv9jXELBVcgjOeePWtFTn2oAxdWgVbk3EZYhl+bb0/E1k3SR/L5eDgFsH+LmuquY0aBo2BIx0Fc/clRMdsUiIM4GOmDzQBmJvbG0AnpxUjcMzbAob5gSetWrFFa7EMmOcsFB6Ut5aSWh86aRVIbIVVzxQBWt5drBFOYzyTjocGprjJXczNjaGbb/KqpLEj99I3XjAAx+VWEVjA6spxkDA5J70ANe1s7y2n0vUYRNYXsDRTRvzkNxX5v/tEfDm5+GnxKvdEaM/YJT9osJOoaFjx+RyPwr9HN0skjDbhQOPevOv2m/huvxO+GM32a3j/4SHSFM9oVHzSKBymffFAH5xUVJcQyW87wTIySRsVdWGCCOoqOgAopRSUAb/w3yPiH4bK5z/atrjH/AF1Wv1IKx7n2mYAsWAPJVh1/Cvy3+G//ACUPw31/5Ctr0/66rX6jfvlleRWcgkjqKAE3YWRQwUkHKOo64zkUb2VCMAZA/A0Kfn+7uUnptyVNLCy+SAY9y9/VeaAEUlLhGXZt5woJ4PrSs6QyBW8xWxl13Zwc9R6daZI6Fm24VyGJUrnp0pXaRBNGQu9pBkFcnbjP5cUATb1WRFVyybzuGc4PrTHlj2gdH+6AV4JzxzUPncJNJDhypb5DwRnGMU8yZgZQxIUAkkc4BoAmtET+KTyzjlumDnoPWtTQFViW4+VmwoHA5x/KsiMpIYyiEncSoY9u4xXQ6fEtvpkOFIJQKdvXJ70AXlzu3cZxzUVwWZHDY2dCVOT0qWJdo27mOOMnvVaRv3nlKxDgk8HHWgCHVLyKw025u5JCI4ot5BHAAr8xPi/rF14o+ImvX/2o3EX2krGJeQBntX6A/tIeIk8M/CHWr9rxYJWUQxkjqzcYP61+akm4N5rXiys26XCJnLZNAGvbQ6KdDmhbUGe8M6iD91hU45FM8HaFqGqa6trb/aLhE8x3CbQNqjJ6kUlj9ijWK61izuEtDt3Twdc9+PWtLVLKxtBcX3g7xb5lu6FnjmHlyrnqDQBwty5aV3XbGm4lcDBHPtU1srXFxbxpgswwQ3I+tSWawLPGuoQO8RBGY3Az70ttE8E1w9tH5kQ4Ri2GAPSgDc8NeKLzR544p5lvIYpPlQqSYyDwVz2r2X4nfDy08XPZ+K4detzquo2aS3EMU6SbH6AEA5FeEva6lFb7mtgi7TkDBYn1/OotLfVIYjc2NzJFImfM2udxx7UAdR4g8J65oWhzw3li0siTBlfbvGwe/auTaSazMkcLzwAjLCJ+PxrvfDXxU8RWLrDqlpDfaYxXz1K5fb6gmvb/AAf4a+BvxY0eK+n1ZNF1x22m18xYmbB64xzQB5P8Kfjn4z+GWoW0EGpz6npGFNxYXHzBFPaMnoa+vPCXxA+Dvxy037HdR2qagyhTa3qiOdCf7h7n6E18/wDxb/Zb8WwXMms+E5U1e18sFYY8F2AGMDHFfP8Armha94VmF3qEOoaRqUMxVY3iZGQg9moA+4/2lP2dLfxxoVrqXhqZo9e023EEayt8lxGvRT6N718V6v4Z8SeDteFjr+lXWk3UbBgXVtrlf7pAwfzr6A/Z8/as1LT5YNA+IBa9s+Ej1D/lpHwMBvUe9fVukat4B+JmmM9v/ZmtQ4Kncquy+oHcUAfMPgLxFdeJfhk0Oos16S/lMZWyEK9MYzg19NfCDUILrw1b2sMkjfZYljIY5ArkLv4EaNpUt3d+EJGs3uZhKbSVswKfYdRVP4Zw694R+K8+la9aqtvqdp+5uEf5C6sTgL9MUAev66sa20j4CMQGZ8Z4B7+tQeHLprqadiUIGMbVIz7+lS+KrSO70eVXkaMr8ysvY/1rJ+HwuliulnlEse4bGAxj2xQB1dQPC4tmjikw5/iIzU9FACBVCbcDGMYoJCrkkAD1pagv7WO9s5LWUsEkGCVODQA9n5BBBUjj3NRPumJ2ll4wr4yPyqor/YcxSybYYIxhm6lR0pVn3wrIblEGcHaPvegoAVmuvPZVuFwmONoyOO57U6O4ndBJtUkuAqtx9cHvSbWYMzqyxphtpXBYj371OcK6g5fbztxk9aAFiE64UlS+Rk4wMUy23efKreYP9588eo9KW5l8tvn3tG2fuLkL9TS28BEgZiDjJOOMk0AWUyFAbk0tFFABRRRQAUUUE4HNAFLV5/Ktiiqzs/GFxx9fasHR4la8DLD5jsRu3PwMZ5+laupI8pYclR8x2Jz7UzT4YonkYs7M4wqqvPHXH50Aagy+cZQ8gjj86V+BhcEnjBpsIZUO2IKTzgt1ok+X5mG0Hqc0AVLyWKO3/eh/7pSNSc/Sua1NfMgMBh/cbPusduD7nvWvqAjkkEIeWKPOMcjcfY1geOLpND8LXFxegfYwnykn5wfTdQB8MfHp4bHxpqenWepQ/ZM4uUiPLN1AI74rz9JI7fSxJdXS+ZIMLFG4LEehxXfeJ9Ct/E3jzV7uytX827YvFHO2Snyjk49cVlfDL4HeMvGPihbI2clhp6Nm5vJV2ptB6IT1PpQBY+FPgPVfiTBqOjaHp7fbbaNZIzP8i5J5JPtX2H8HPhP4N+BvhOXX/EV9aSaoqeZd6lMMCPjlI884/U06XWfhj+zv4HitWKi9Mf8Aqwwe5uX9zXxt8bfjF4k+LGsH7fdNZaSrH7JpsLcexf1NAHR/tVfHST4n6tHouih4PDdnJuQuCDcv03kenoK8ImYqgjbaMEkHGCB9Ks3MbI4V8Iw+7gZOfSrCTXN/bMpTekeN8gjG4H0oAqSJPdbLi4ZnL8FuCwA9vSlaNkDGNY2C4HmAgAf/AF6mjeO3i3K3y7irITkkeh9KveFNJvtf1VNN0rTLucznASPkAevSgCrrsCxtbtGZSZoUZi2cDI9al8IaXqOra5b6ZpVjJd3Vy/lJAjDLk/XpX0zbfsza34sv7O51bUrfw3pUVpHCySYM0pUckjIA+td5osXwV+Feh3Oh+E/FGj/8JMfkN/ckSyxueM57UAfM3xd8E2/w5httFvbqG78QXEImnt4XBFopH3WP96vOheSbAoWM7RgHHUelevfEL4N+O7jxDc6xd6ppurPdyeYLvz+JQehz9O1cXq3gi40JymtX9osmOI7c73x60AcmWk3lmijQE/KoUjNW9JlbTNXsdSMsURtblJAck9CD0H0p9zdx2yPHaae+RkLPJktjPpWbOzMrfuSvOQWOOcelAH6xeDdQi1zw9ouqQsHWa0SXcBgHKjP610eOa8l/ZV1JdY+Dfh27T/lna+W27lsgkf0r1o5wcde1AEUrFSGGOWAPHQVhaijpclC5KljgEcc1vsGYDgZBqlq9u0iRSB8bGGeOtAGESyltmcsBjavQ0txPcTxybjvP3drLnpyamuI8sZFZhHvG5Rxg+tVXj2xuQ3Gc8HqP8aAFdHc/cHzAIDgD3/pS/N5LLviBODy3AIqKQ5DMqysAAck4A9KYm6QH5V27hwWHGKAG7U2/6xWLemenrUtvMYruNo8tyNwxgMPQ01nUHjywSRwnTb9aQbdzNk/KeD/SgD4l/bY+F48JeNf+Es0e3K6LrTFztX5YpurL+PJr53r9RPih4Qs/iJ8NdX8J3A33DRGWzYr9yVeVx+NfmNrGn3Wk6rdabexNFc20rRSIwwQQcUAVR1pKUdaSgDe+HX/JQPDvf/iaW3/o1a/UZzvkZo08wj+EAHBHbivy6+HIz8QvDg/6itt/6NWv1EdfMcGRpAu4qWUbWB9/WgB+0OVKx4JOckEbST3qNx+75bDAnewPUZpyq0gBaaRowcMcc/WlSG4QtiTaMlfMUcMp7kUAPB5P7rexHO1j8oPSkdQzPGgUY2uGYnIx1zUSKWCMJCQBklTyxHGP0pXd2cSYcqQVcEcg0AOCqgM0cg8kbiyFeMZzxUJUsvlyqqkoScseM0IpkyflzyDxz0qzFG8kskbMwM2EB29SDzzQA22jmJRdw+WLbjbyT6ZrqoceUoymAByPpXP28AS52SSYkWUkHGQFwOtdFGEYL5arsB4oAlHIyDmqGUe7jBYFQCx3dQc1ZwfLZlUgnqAaaFVpjhcfJyGHSgD5z/b41Jh8MtP0eP795ep3wCAD+dfFGtaHqOkzCHULdgGVGjfp8ue1fUv/AAUQ1i4tdR8K6fBOgUpNIY9vfK4NfNN5r2qeJkh0rWp4UNvEEWUrhhg5GfagCtoGpSQR3CzCG5g8rDRS8qXPfnv9Kw7xm3SP8kfmnCiMYx7E0ksM9vLJbfKxWThgeo9qilE5mDCMb1546UAS+XbpbLJPI78EIsY/U0yG6Cp8kamQjHmH1+hp0cczAdMI3QNgc84pWXyygLfLuJAJ4GfegDuPBPiLSLiVNG8QWMTxOFjE4bDLzzzXql/+zne6xpw8VfDbWrDVIQvmGxc4lHHQHvnnrXzvaeXDcSHczE52mMZz9a67wV4+8WeBdSgv/DWuzWzZwYmOY3QfwlaAIPFHhu68M302naxp0thcXCrKInDK8eOoHrzmszV9NtotQhbTZRBEkAfDsQxPf8a+rtI8c+B/2gPDyaX4z06003xRAQIZYzgvz/Cf6Vxnin9mbxnNeSrptuktjGjSxys3LgdvqR2oA5/4XfHHx34HtrVLGdtV0qJMSWt3Iflz2BPIr6Q8IfEb4X/Hzw/P4e8UaZbWd6FG61u5EDliOWibr/WvkjRdO1fw9ZawniLw/era8JCs0BBZxxx6gVymoedBO89o8kbKwkVkQqV56qRzQB698XP2b7zw/rM9x4dMV5pKNvCiYtJt9DXJ+E7fUfDOuNceGtaubW4iP7wWxZCvPI54Jr0b4P8Axtu5ILPTPEkgvrcHyRI67dv+/wCtfQ/w6m+HHirUR/ZUOjNcq3McBBdiBkkjFAHoPw3vNQ1DwRpd7qcwmupYAzyYxv8AfFbN1bwXRVZF/eBSUkA5XPoe1TxxxxRLHGioijAVRgAVBcEFvlZlAHzENjAoAlljLW7R5BJXALDPNedw3N9oXjOSUW4a1mwt0UTaCcYDDP8ASvRFk6buM9Pes7W9Nt76Mz7EeQLtBLcYBoA1EYMoZTkEZBpa5SHU5tGbyp45ZFndRDGXyFGOQvHNdFp19b39uJrd8g9jwR+FAFmiiigDy744+LLzw9q3haw01Q9zqV3IjqJAv7tV3HJ9Ks+H9a1W8toppgrS5LhUlLYGcbSPXmujv/Bum6pr0etas0l3cRDEKNjy4x6AYz9ea3bOxs7OIRW1tFEg6BVoAq2kN28WJEEPy4BZ9zD3qylp+72SSOfunIO0kj6VZooAYkaJ91QPXA60+iigAooooAKKKKACq12JGONpMYx8oAO8+ntVgEMOORTCyruRTtIXOSMgUAQpBsfeAVPJwGOPxqQfKQgU8jIIGMUkzdOoVhgsD096TAO1W+9xgk5zQBKCduD1JOOKrXt0sKOMkkAdBSyzqpHACgHexPC4/nXN6hPJMdiNtAbOAco7eooAklmaO+Lq3BG7LbiUGeQM8Zrw79qLxnFZaSfDz3sUs5UOIpQSzZPGK9d1XVItLiWS4vLa3TY8hZ1O47eoOTxXh3w88Ir8Wvixc+MLnT1Hh3Trv93JI58ydx0ABGCtAHRfsyfC68h83xv4itYbe4uYgthEV3bEx98g9/SqX7SXxWf4av5dkY7zV5ECWwLjy0H97YOK9s+KfjC18C+D59RWzmvLnYY7Ozt0y0r44AA6Cvlrwl8K/iD8RNd/4Sjx74fW2tZmfbHcHEgjYHGB7UAfLut6rrHivXJtY1zUnuLy4Yszyvkj2APQVnNbpHcxLHJ5hk5yozg+lfQnij4Kad4XvHj+0Lczux2oyYG0ngA149rVxo+n6nPYpauzwSlJFQ7cEehoAwZLeWVC0kSq7EjcO59K1YfDlxN4ZbXJL+whjilEL2/3ZT7gfxVq+JNd0m+0bSk0e1CXhVlvWmwFB7Af41F4M/4murtaalf29tBFaTtFxwHUEjH40AW/BOraDY6Nf6ZrUdo8Fyo2/wCjkzKQeobHFe6fCf4heALPR30PTrz+yNSFuxsJ5IMo8o6BiR+tfLMbtlgyucv9/PU+/tWlIsdoq3AnjXI+TDEktn+lAHTeOPHfjjXtRuY9Z8R3kwSVleGKbZGcHHAB5rkDDFbzGSYeVhdzbwSzH2zWvrrxSXVpdwwkRXEQZpwMgsPvGtDWtJ1CbwPpPiSW6ikhe4ktRIoBbAxjcPxoA6PwP45l1Pw5c+CfFN1eNBdlRpt6ZCGtXzwM/wB2uC1ODUtN1yXTNUvpfMhk++7blcdiD6VWuIYzIC9wjuvzEISAv1rrdNa38W6ZINVuAmo6fFm1lRQfOQfwkdyKAOWu71Zp28onjG3+L8alWC4u7JdT+xnKsVMmCBn1p2n31hBqyfbmklsS2HURhCw7j2rQ8UQXE0rHTbqE6GuGjiilx5QPZu+aAPtT9g2/8/4StZbixt52zknjJ9DX0RXy3/wT0Z/+EL1qMvvQXQKkHPavqSgBO45NMuuLd24yBkZ9acM5P1pXUOjK3QjFAHN3qnLM7hgXG4Lxg4ql+6i/iyCpLBfm2knrWlqVrgzqibx8p9gR61SbKo/yxxhl+UngEEelAER2uf3ab16Fn6UpClxlkPHzKPlxj1pp2I6K1xHguQwGegHUU3dDHHv3gAHLErQA1mKg4OFDDCqO1SecpiEbhsk9AMZHrTJEJwPtEg/vFRj8Kakah8tMQBngckCgCe1mjjuRMoPyNlieTj0r4u/bz+H/APYnj2Hxpp8BGn64u6ZgOBOOv5jH5V9kq0f3lLsT93AwB7muT+P/AIOHj74K6xo6WvmXtmn2qyOf+Wi//WzQB+Zo60lPdGjkaORSrKSGB7GmUAb3w6/5KB4d/wCwrbf+jVr9SCZmYj7Scseu4civy3+HX/JQfDn/AGFbb/0atfqCwcsylkkQnhkGcGgCULcbd25djE5KnkH3qW2S4dwApJCKVKt25zxVmzjlELvOpn3AJmNOV96tZNvGVNtlf7y/eI+nagDMnDQOGMpBDdQ2M8+lQiQfPM0qjjcWyeOa0dSicsJYxiJ8lTs6ZHQn61mD5GdPLVSPvg/dIyOooAlXaxK7wN/IIwRSmQxlJE4RCdoHHI68VNapGjBZiIo+MbSMbc9aTU2BuXMZVh5bEYHB5HNAF6C4jklS53CNt4DMnRgexrZ52Fhk85ABrldPuCwKkq2Nu5W4Bz0rqo3UbRt2lh09/SgBF3KGYfMWOQpPWmnIkfEZLY4J70rSFAd2EA79qjjIkRon3GQZOCefwNAHxJ/wUKEj/EXQI/LZo1sZGwO/Iz/Svmi2nmiu/OHlg4AUldynjoa+6/2x/h7qHiy98M3+m27XL27SRSjdjCnB649q8K1f4Da6LAXYhhjjklyWOcoT2x3xQB4RcQs1wqzSK/7zB45HPb2rU07R4bu9hh+0CMSFm2BeSR0xXV638PtT0ZmkhvYLsxZeYqvzj0A9axdH1BbZo1nsy4DEDGFw3oaAMNYXUCOTzVySCrx/MGBxg1oXMlvd2VvbQwRCe3k2nhVLqf8AZ7kV7f4E1D4MapamXx1p9/cXiqGRbYggY6knjJrs7jTP2a7i+trpI7i0mXaYokGWJPTI7k0AeO/Cf4f+G9d8UHRNQ8QppOoywFrWTzAUlYr09jVb4k/DfVfCPiz/AIR+fR72VpIhtuVG5JGPde2K+oJvhx8IdSvF8RWdnLYNGoYZTBTHcYPBq/4z+L3wwTRbbSb1ZtXuIUC7oI8tGynGNxxzQB8f+F/hj49N9G+k2F+knmj57dCWQ9jx0r70+Alp420jwgLLx5eR3N1HgRy4Ibbj+KvOPCvxm8P2n2qbS/D8u+DvLdIm9fXHrWV49/aEvLyP7Lp01ro/QSqJPNlORwQRxQB9MX1rpGphI723s7sKcosqK+CfTNZs/gfwbOjrJ4Y0hg4IJ+yJnn3xXxXc/GzXrCSUXd9d4K7hJPEVYj/ZHce9dXqnxy8XaT4U0zxBp+s2txakBpLbyj5knPAznrigD6D1D4IfDW6Mzr4btoJZcZeMYwfXHSsnwZ8CPDvg3xXD4h8O3lxbTKxLxFRsZT1FeAw/tb+I7XUvJbQ4pxIAVYzluO4Chev419R/BfxfqnjfwkNd1LS5NOEsh8iORcFk7NQB3AqNl+YnaMd896kpEZXXKnIzigCEbPN4wzDBIPUfSlVUVNqqAuc4x0pQAGI+8T3PXFLj5uOAB1z1oApXOnxzsXkUs397qcH+EelEFvHZO0kcUabscE849quxnkEnGeNue9DBsZPzMBx2BoAerKwypBHtS1W87YSh5IXcSBx74qaORH6HnGcd6AH0UUUAFFFFABRRQSAMkgD1NABTJpViXLEZPQZ5JqKW8gR9hkTd2BOM8dvWsuO+nuI7fzoYXaV2KlTnYM4FAGgL+N/OCK48pwhYrxnvU0TqWCKd3Gd2az7K2MBEcUaiNULuC5wzE9Tx7Veh3FxI2EB6KDnIoAe3zMVWXa3HTFPkHyNhirY+8Bk0xgQDtIDdiRkmkmywQeYFI+Y5HXFAEDmZC26SPBwVGOT+FMEhhdiTGwHzKAfmC9xUqP5zGOIqyYwXDfMv6VNHAqkM2HYDAYjnFAGPdi+mB8wrsbJXMecc9D+FY97AbUK08aMsYJYNu2p78V2cjKkbO+AoGT9K4LxQt54l8QPoWm3BtYrdQbubblsHoB9aAPPrjR9W+KPxBl0+TdbeEbSx8i6kjf5p5CfuYPP1Ne4+H9I0/QdHttJ0u3W3tLZAkca9gKTQNIs9FsFtLOMKBy7Y5c+prxP9o/45nwVnQvDsMk+rsSsjFMLEPXJ70Aev+Ktd8M+G7VtW8Q6hZ2UcYJWS4cDp1257/Svmn4p/tX280N3Z/D/TUu1iBVry7+UN2zGvf8a+ZvGXia88X6m0viO+vZxknIbcN564GawNYuI5Le2jtYreO0QbAoUgkjqSfU0AdPP4+8Xatrx1bXNWnf7NGZkWMBVL9lA6Ec1wV9K+o3VxqE0TBpHMkzg5ySc/hUs0Zjlj2xqsjZP+u4Fb/wAN9F0vUPEcEOueJ7TRNNdgLiV1Lhl78CgDBW3+x6ZDqDoGaYkRxyJ2/ve4qvA/kq0i7GkY4G0AACt/4i3FtF4vvbPRbxLzS7VjHZTom1Wi9cc1h6VYSX2ow2+6FY5XCmXOET1Y0AWNQsxHKSpMYMa+YGADHPYela2peKzrPh7RdFk0+xsItFjkWO4hiHmTljnMnrTfEh06S/uTaQz3cMKhPOlO1DgYyPWs+wLQwuYohMWTgGPORQBJHK0lilu2oxRpbM23CnDBuvSn395Mujpp0N7DLaI+8IpK/N9KralO2o3kcpgWGUIEWO3j2gY4596t+HptP0nVra51DS/t9sj7pbaRj+89iQOKAKEayTK5ijV1AyWIwp9qW2kmtpFvIWjjulb5DGANv4VsX93pGqG68nSY9J+czQpHJuABPCVQvVt2SNIk5C5AOCQe9AFq/vrfUOkcMd0B88iwgrIfXPas6O2u7WRg8IXIywPBYe2aSIuMlCE3c4YgZ9QKlnnkmSONmfeo25BycelAH2b/AME91ZPC2ujOENwpCk/MOK+pq+U/+CeMckfhrxBuRwpuF2Fu4r6soAO9JnmgAbye+KD7CgDNv4lW5VnB2SKdwUYye2TWbdtbOhXy1hkjQBdwzya1tZWRrMYQOQ2SCcDFc8ruJVUsZFXn93wOefxoAjGY2IbHynHzHj3pUkCsSiIQ3HHNJIEZ1/dFeCSS3NCyONreY2B/DgcUAFw68dT/ABHc2cHHpUZ+8XAQnaOSAAPWpW+SRkkJA3AA49vWm5HCsCxIPHSgBkhkLJIWiwFwoJ4HNWdJKRXMatMJBLlWQJ8u09eahUqRtYlSTwQc8flUeyFmB8sq3AHznj8hQB+eX7UXg7/hCvjPrenxJttbiU3Vv6bX+bA+hOK8tr7E/wCCiuix+X4V8RJAfMZHtZJR0OBuwfevjugDf+HOT8QfDgHX+1bbH/f1a/UaGJt5WRZUwTkgAE/41+YHwnTzPij4VjwDu1m0GD/12Wv1Hgjkf5Z4iTv++F4xQBrWrNDAplkCAN8qYwSKkmubZwVaQBypPI6VOLSFmVzGjYwQSORxWfcs39pr5RcrsJbagxigARVls5UmV8Bc8fdcEdqypI0IY8yZwvI+8KfIzrdCS3VDCc8JlWHY8VCIsgrHIJT5hJ3fLkdutAEROLqKJY3ROysoIKjtTuDDDlfL27lwvJ56U3BgkMDB1RYy23JILZz1pfLgL79u35lLbz2A5yKALdgoa5Vc7iWGdyDdtWumxlsKo+U9T3rC0aOb7UkzSoeAG+XHBJ4H4Vtt03Z4ySct29qAIb1wnQ5LEAjrkD2p0R3XTOqsVK9c9D6VBqG4rGRPty2MFM8Hp9OlWYUIYF/MDMRnnjgdaAPNP2iNe1Xw/wCA7a/02ZLe7F/Gsny78Ahv8BXnGu+LNf1Xw7ax7VlEnMrAAKrY5z6V658fNMbUvhPrkFrb+dcwxLNEo6hlYHIPrjNeUfB/T11/wi93eyzSOM71434+goA8hkj8uR5bhonkLlikaliV+vTFUbi28D6z4YuLe60G6h16KUvBcxN+7bPZgK9P8d/D+TT7/dpUz2ZkbrIhIw38q5/VLe6+HawWy2kNxql+nmfbS29IR2IU96APPfCXwruLzTZ7y9jkt9Ojy6yHMYY55A9afYN4T8NTQW+jxzX+pu21DMAXDZ7Z/SqHxj8UeNrq/gtLjVXFmilo2t12Ak9d2PWsHwbqDWNzceJpHjGpaRGJbQMpKu56MQeuKAOw1bxprUnidvDn2mfTrqXEDLKcKHPQH61wXi6z1zT9Vn0/UjIlyjlZIANgY+q47Vn6jrmoahqlzr2o+S+oSyiaWaRcsHJ+8B6V6zDc3Xjz4eLrHiPUYo9QtgVR8CNwo4GF6nNAHnGiW9uyyx6g8bsISsC7iCZCOM+uKyNL26fqZ8ueNZj0ydxDentSXaz2MjwxyDAz5bsTknufat/wTJ4ZvNRePX7WZfMjKRSxOFBk7fhQBs+NfFEnjaHTX1iC1l1CytPsw8gbSEBOC2OtVLjRJJPBkU1tHNNHZyjzVD7fKU99vU1k67Zz6LJbW9nKI7l5XbDuDvjzwDjkUXmorb2q31qqQ3juGuURyQB65oAm0C60yDVEnuYNiBxtizynvntX3V+z/wDErw1r3hy20KPVrY6jaKIhESFLqOm0d6/PWe4t9UuftflSQyP8pdQSG55civrb9jT4X6bb6hd+Kp7iw1KCNUXT5Lcco3Ulj/e9qAPq89KYFKxkKcH1PrT6Y6kn7xx6D1oAbHLG/wAqsORkc9fenOMghsFcdB1pGVsffC89cdvSlU7juxwOmRzQAyQhI9z7U565Ax+dRQ3NnOGhhu4Zn5yBIDz+FfB37bXxg1rWPHl34K0bUZLbRdMISZYWKmabHzbiOwPSvB/CnjrxZ4YvI7nRtcvbZkbdtEp2n1yKAP1qmikkgCSOEYcsUGAfpUNpb3EePmUDJYHrj0Ge9ed/s1fEQ/EHwBBe3Tg3sKhZ+vJxzXpyqCNm392R930NACDz42+YiRTkntj0ApftMX2hocncq7mOOAPrT9y/xEgjmmzRiQejDkMPWgBDdW+0N5qnPTB60yS/tU6yA8E8c9Oo+tVZreXYywybWdMAMMfMOrZqD7CwQGNi/mcMXOd/HPHagC42oK0KbF2SSAlQ4+6PeqZuJXVjcCZS4OVZfkCg/wBadgLNujZQAhi2ucAEdBRCC80scExkC4xG6nauB2PfmgCeO1t3dp2UA7AELgHZ16elC2yW8itDGF2x7EYLkZPc+lQy745RFHM28kMYwP4B15/GmxXMzRJGIFUO5J+b+EHqe5zQBoqm5QvPyd/734UhZ4xumEeFPBHGBVZ5p2D4ZfKJyki9VGPTvUcf2uSBNu/G1slgC2R0PPrQBcWSNZNhBG8ZXc3aq8pW6hlWHeXPygnPHv8ASn2drIpO/CpnKKOvTvV5VCgDjp2FADIIY4VIRQMnLe5qSkJA68cZrn/FnjPw14a0x77VtXtYI14/1gJz9BQBoarOXYWMJzJIPnAHRTx17VNY6daWc0s8MeJZQokfPLY6V8ofED9rrStK1ExeGNPXUlyQ0khI8s+o9RWN4d/bXuBPKmveE42gIGxraX5vfINAH2nmuQ8ffDfwj42gddd0uOWZlwJ0+V19Dkdfxrjvhl8ZNL8dQwSaTp4hkdejEkr7cV63HI5UeZGVOcH0+tAHw98Y/wBm/XvB8c+q+HLhtW08A7B5Q86Nie+Oo96+fNet5tKvfseoRXVpcBR9pEyqRn1UYr9ZLmGG6t2huI1kicfMpGQwrybVP2evh1q/iN9cvLGeQvL5vkNJ8gPoB2HtQB8EeHtCs9U0q5+2RXQjK5tGhgO539T7VmyeFbfT455tbvltZF+WK2VcyPxwdvYV9w/Hn/hF/hZ4XjXSdGi+0XWVjLEH5uwPtXxprNvq3jqXVdRvJ7G3udKtzM0bMEZ0z0X+9j0oA53RtNk1C+trZryO1tiCHmkXAVRzz61JYT6fZ6stzfWwurPzNrRo+GmTOOB24rLgR2fbbiaRMBco3JP09Ks6bbW66pCt9fmyhdtskmwsyD1A70AbEEOmXXiVLO3mb+yp51CiViGhiJ5z2JAzVvxTcafda1Lpnh6QrpdpmK2ZQVaTHVmPfJrnzcSW9y9xA32iKByEl8vgjsT9aseHJobvXrWO8u49Ot5LgefMo+4p5Jx3oAzTeXDTbJW24OM4PB/CrQuPKhljkdoSWyVznn1FXtSgt5NYu7WykkFm1wwjZE/1qA8NzVCaBpr1LCwjjYltseOXf3oArCaSJZFG2FWG05XJJ9aMKwSZpMKTghhzu/DtRPaSWkkkV5DcRSqcMjKVLD8aIotrxkROh9D3HrQBtXumSbLZreymEUqbx5abst396zL+3NtIbeRGR/4gTgpjtitBbzVdQaK3t5pE8tfLDIxUKO1Ub9bhI2Wa4Esn8RkXJ3exFAH25/wT7WJvh/qUsYYk3G3cSf619OV88/sI2L2vwkS4cNm4kLckEdSMV9DUANBO8jHGOtOqrazNNJcxttGyTaCh5xgdferHfpz1oAr6oN1lIvQnoSM1y8+1X27lVuQNvGPwrf1ncLd/mCA42liTk89q5xogWXLbtwLMFPr7GgB8pRCdu4tgDLjBNI25S2HXD/eVBnnFKw8wAKynj5V24x6c0IsifO4RQwx94kgd6AHwRtKRGQ644LDv6VJdRTQy4k8tdi/xclhVW3+WUblYp5mSCc4GeK6LVIY5UjbzI4yPmBPGRQBgSEsDt27T8x9vwpp+Vtp82PBx2H41JuYI53kj++zUwhWXcjOvOc9SfWgDxf8Abn05b74DQXqs0h02+QlgOPnIWvgOv0k/ahtxd/s2+K1MZ2xIkqh/9lgc1+bdAHVfB8bvix4RGSM61Z8/9tlr9TtKUi9B2/u/4fnJOfpX5YfCHI+K/hLHX+2rT/0ctfqdozD7cxJDHoRjOfegDVmdpU2RllJGQwI6iqMFvCyMzKHmYnJVz1q9sjXDRuEPTDdMVHdn5iWD7VGdynFAFC3triS5jH2cLGo++Tz7jNaJ0+1YeXJBv4HJ9verNttWFMdSOuMZNOwxJyTj0oAzrzS4XikEeyMum35snHrWRPDFFeOpJcomGXHJHQ4ro2XzN+5QARjB9ap39vL9oM0YToO3P4UAQ29r5U0bxK+0qXBznJ9CK0Jl/diNIcrxgg1XsIpULiRiZAfvH+IGrckrRyMWBYYG1V60AUNUV1mUBkLN80YPGcdqsiYkwHIj3D7uc5GKTU4nkgXy8gg7+cY47VSG02SyxbU/iGxSe/TNAFrVIWu7G8tXxsljKAAZJyMHNeE/C/ULfw9rOo6N5MsVvHcMAzD5yQe3pX0CWBTDHnFeA/F2zbQvGtvqRZ4oLxiXLNwSB1FAHaeMdSUzmOF03zELMGQMwwOntXiHjLTNXmuLmaaH7dbxnYS3ytg9Ap9a7y88RWVxpoeO7iYyIGO7t/8AXrndU1AT28YTVHWFD90f3qAOM+JHgZk07TGtUWSFrfMsW7MkfGRk9yK83uPCd89qt41tL5RRoc4+99RXq99qGmwxz2800gkZP9a74/AVzWteJLi4shDFIkNvC4O/puUDufWgDkfBHhvw7p+qzXXifT3u4BEfLjV8Hd2yfSsfW7PUdauJzpdvNa2lvuIjPys69ivtWhI1reTOLu8CsSZFWZc7h9R2+tNu1kuEMiySTzJ8qtA2Cq9gPagDir2CODTo5PN23e5sxt8xf2PpXO25lS58tJlIZSWBP3Mc9exrutT8PX1+5miaNpcgl5WJ2ccg1mXfhfUre3FtbwiWa7OWk2gKn9aAO0+GPw+b4h6DfazpTAXVpHscPLmUcdgexrjr7w/qGnXxspkkXZI3mhsAORzgE19LfsceFG0PS9QmvQIkuz5UoJBJXHasL4+fBzxBDq13faQDPZSyebEjZ82L6YoA8EuUjaOGawM6rPGfO3YHl4z8vA6V9W/sC+J7b/hGNR8MTm3t5Yp/MjG/5pS3XArwTxB4J8SabpMBuIPtG9VDR/xr35xW38JfGN34J8SWk1pp7aiJbmNVsxAWZSSAdpAoA/QgnAqJF2hm3csctmvnz44fE3xPYWFmmhWk1rrEoEkETROUT3fIxVbwT+0lCl1a6X4ut/8ASmCwvNAAEMmfmb2FAH0YFIQeWwx1yeaiv1luLOe3gfy5GQqrkdCR1FYuieLNH1lilrdRI4P7yOZsMM9MdjWrbXdpfPJFa3McgRefLOcdv6UAfm18efg/458O+MdX1O8sbi8sZrp3jvdpxLk5ryX7BeLayXDWk6xIwVpChCqT2Jr9hCvmj94qmMDlHAJz2P0rF1bwb4X1nSZtK1XQNPmtrpjJLD5AKs397p1oA8c/Yf09rT4Xw3UbK9pNnJxghwcEe4r6CXeTu27Rngeo9az/AA/omn+H9Ig0vSrZYbSDiOJAAFGf6VohiqhW+ck4NAAu1pN2D0wAfY0kvzfKCflILADrS7WEmVzgAKATxTmO1flWgA6scr06Gmz/AHNu3O7j6U4NuwVPHcUxikiuuQTjDDPIBoAa9rA+3cgOAQPfPWqxs/JGyMv5aptUKecZ6VajRSRnGU4XB5A96JWO7arAEEdBk4oAycMjRCHIhR8DdnIGDkAnrmph5EkSSBf3jRnY3fnrT7uPBhj8lW+cE/7PXBB7mni0d4SXly53MrMgGMj9KAOZ8UeOdE0G3lmmkInhDIg2/KenOa8K8V/tQf2bcSraLC+D82RtxjsK7L49eENcvdGki0i0uLokPJ5VuBhunf1r4K8d2esafrN1baha3tu6vho5UYfzoA971n9rfxYzlbQLF+8YjAByAeO1cpqP7Tnj6e5kkGoNuZiwIP3eBjGOK8GYsTzn0o7UAe06x+058WNStRA+uCJRjmOMAkj1rzbxT4y8Q+JLyS41PUJpDJ1QMdv5Vz1d38H/AA74E8SanPY+NPFN5oBYoto8NuJFkYnkN6dqAOKtLe4vLqO2topJ55GCoiDLMewAr6H+HP7Ivj/xLYJfa3c2/hyFxlUuELy49SoIxX1R8I/gZ8K/BEdvrWh2CarfCNAL6d/OO7++o5CE+1eqpNJM52qzL/CVyoxQB5z8DPg9ovwv8NCxtbqa+1BhumuyuMn0UdhXpcTysAkauqqcMZVwT9KnVApz1b174p1ACAYHrVPXdVsdE0e61bUphDa2sTSysfQDJx6mp726t7OBp7qVYox3Y4r5W/bY1a71vwtpTWt40WjGZ1kgWYKZ5ByuQDnFAHlGteM5vjF8erSXWdQRfC8VwUiiVthWIA4Yqc5ryDxYbO08S36WTw3Si7kWKdM5ZNxGB+FWrbWbiyu7SSON4W85cSKo3Ig6rxz3rI8UPa/29eLDAWgaUsNh7nnmgCXw409lq8ciSC3DNgllDMQeoGak1G0kvtZa30ywl+aQsoZtxcZ6+wqhut1cIsIVkAJaNuGHv716H8CdY8PeE/iBa3+r2rPHcWssQkkb92hdcKTQBwR06+Gm3s0azx2UDqLgAZTdnjmqmnaTfapPcSadE94trCbiZgu3Yi9a1GvWtrm4xLCU+1s5jZSysMnBwe1RXbS3F9LLFLMkRj3SrbR7Qq+h9qAI4J2nsxiVE27m8yV8H/dFJ4b1R9D1aLUrWGKWaJt0Jm+6GHqKa1tHco11byrMY0GULFW+vpT5lkubi1gs7dxM4AMduN7u3rQB6j4n+NVn4x8PJo/jDwXpBuETZDqFlFslVvfB5/GvP9L0y0VLzVLzUxaWMPFskq73nPoPpWpq/wAMPEmlae2peILePSYZVDxpM4Uy8ZyAawZA05FvJOvkQJujizwT7fWgCwbzS1sms7e1kwy7zO0uN49x7Uye8tVt1VY0YEBRtHBPYmprPSU1lLm5sRaWq20XmSRNksCOoFLYJb/bbZbSOWWNpRlpDnIPt7UAfoL+yfbJb/BzS/LVEDgkqoxg5r1quN+DNk2l/DfR7GT7yQAg46huR/OuvuGaOCR1XcyqSB6mgDM8PzNcNdTb8q8pIx09P6VqY2/dOMnvWP4bieCIxPu+TJw2Mgk57fWtc5/vcg+lAGR4g+aRY+BkZUn1FYi7nZGZUDZ3A55JHXit3xE4AiG1m6kADj61hDcxOwgYbjB4H/66AHR7iw2spDnaMHn6USx3ERY+QqjjLl87cU0eWTGUm8tT08ten1q0lqkv71oCwJAY+Zzj1IoAdZ2ctzPt3SqOpOBgD0rcWJQhhnaOQgZUbeQKGaKzCAbyzHnHek+0p9pXd8u4Yx7+lAHPXkarOY0jXrg7jxx7Ux5B5ZJJAJ5+X9Kva3Gq3B8uMuT1HQfSs8oY4ivlqADng8n6CgDif2hfn/Zw8aMqsuLNuSckjIr80a/Sz9pOWVf2cPGLHIzb7cYxgEivzToA6X4VsV+J3hZgcEaxac/9tlr9T7Qyx3cTsNyf30GAB/Wvys+GfHxH8M56f2ta9v8ApqtfqdEgiuY3gJTB4AbbkeuKANkzDADKhRsYJ54pyR8hDFlQTuJb+lVovLa7GZTuI2/MATV1Typ+c7iMHofyoAmwGIOW9eOn0qSm7coBuP1p3agCDeyvtkIB/hbHBp4ZXXdxgEg8U8ruHOM9qrxKyTYL5cp8x55Pr6UAPRowMK+7HXJ5FPO0kJ3x+OKqXEbPcxuoOMgblPX1qwEZiOgAAGR96gCORTNbSFWcFh8u8dDUNvuNq0b7F2/Llfbvj61NFJGo8pWJO77rdqoxrGt23lq0LO5VlZuv+0tAF2FleJ3iwQx4JPf+lee/tEaLcal8Pby7s499zYr5wwMsQOtdttmS6nDCQDGA5Pyn3/SrVxDDfaa9rdDdFNGY5FJ+8CMdaAPgK88TTG4D2ygoUO5ZG2FRj7wHeuSh8ZapDdMzF7hD/CCVyo9q7f4+fDuXwT4rubNrbzrO7Yy2ssYIIXshY8Vwcmm2AtRC811d3PlhjGGAWEZ6GgB154in1CfztrlTnMZJIRh0yaqjUtVulkghs2dQcZiyQc/3h3+tQIgg86OC4lSLcd0a88++etX7XU/EENsbWC5Szs5IwXVFAdhnru7fSgDKVvnaPzHW4TETqx+8DxirFneS2YSMSlju+VUPTHUU250m4unlu42cRsNxkkbhsdTk81LpWitdzNFZ28ks8cTFlj5Cj+9QBd03xRJaXknmW6SZO9g/6Zr0HQtY06+dJWt4l27S0ZbBQH+decppGn22n3E1wbh7pVCxKgyinuzZ70zSEaGSNmuJJ5CcLKPuA+9AH03Y+LdM0ewhe3iZHuGYBtm0DAGCeeldHY/F6eQW7X1jbzKAMYByw9SD1r580MO0LWup6lG1lN8pUTAMjDnIz0HNeo+G/h79q0b+2PEPiA2NjFw0xlCbv7qg0AdePif8P9WWSLVLFtNuGyhZkByT3+lO0Lwz8O18T6PqejWgup4LlJBPBLtjdzzkr3I7dK8J1u88JLdywWkKrFCx/eO+7JBx1HPNe3/BrT/BvhlLGeTxLFdSXiC5FosgcQtnIz6YoA6r9q/VJND+GZ1m1Z4LpbhIxKsIdgrZyDntXxTr3+lXb3EgIkmcO77MbweBtx0r7B/aG8R6T4g06Xwk1uLm13I08m4qN5+6FPfvXhEGpaZ4ft7iM6BZXO0eWsV1h8EHg5XkE0AYfhT+2GuLXQWv703NzETbKpJZPrjk10Hwm8ReNvAnxFttEF3dXFu9zsmtJG5lOckknPr0r0AeDr74bfDL/hYxltbXWFTz1t3yfLLkYVd3OcHpWB+zZcx658S7bV/EFyZb24eaRYbzaVkkYDDRjrkUAfV+lXl3K8sl7bxw73AhKnJlTHp6itBGZmYjd8hKnsD9Kq22nzrdzXVzcLM7MPJQrxCOh2/UVdCqsm1VGO4HQfWgB8RJXJyBjgEcj60i/K56sOeSentRIxBB3jae3fGO1KzISNxxjmgAO4qSrAHGAeozQrHoSdw68YpkXmKzbwgJPG3PT396exO4EKTx69KAGBFKbGcvnJ9M0Rbs7js+Y4yOp9KaW2z7m3fNhQByPr7U75jHsGcYwHz+tAD8Y3dSfpzSfdO3PzYwrHnNEbkr83DA7eT1pQW3Et93jbQA1o9y7dw4xggdD60hIXcdo+bvngnpikuJoYEdmdUx8zDuaovqEe87WZ1IOUjHTj/GgC7KVwqPuH90rxg4rJ1Lw3oOpEHUNGsrx2dSXlgV2OO5q5bwLcJDMzMUXDKpJz+Iq4sccZGOMHAJPXNAHn2ufBX4Ya4D/aXg/S3H95EKnr1yCK858S/sm/CjUJz9lh1nTmGcC2lXZk9M7geBX0RJGpRgApJxnNQz26eQykyOPvDuQfagD4+1f9ii3a4UaX43MUecsJ7XcQPwYd6dpX7GMdtqMDXniZprcE+Y8abSp7YFfVPifUNa0/R72fRtHW8vok3RRySBVl5557HFcn4C+Jmj+Lr+awe0uNP1SCDzJLa5bCnacMR24NAGp4G8OW+geGIdHuJprqCIBTMSVJZOMnH0rtrdQsKKFCgDoDnFZjSw3LxMswl3KHRozglT3BHUVpwhljAZixA6kYzQA+iiuT+K/jjS/AHg6717UpE3IhFvEWAMsmOFGaAPlD9ob43eLtJ+OF9oaapBbeH9MljjaCJQ5mUqCxOf4uTVXx5qfg74hWUSafeXAihYO3lDMgJHJA6Yr591y7vvEPi+916+MbS6hcNK7THONx+7+AqWy1aTTRKLKRjHG2HIYxj9KAOg8b6Hpvho/Z9Lu7ma5kP76eSLbtU9BycH8K4q/iEsf2lYQHEmyT58sfRh616GPiAbjQXtdW0+z1W0ZAsfnp8yeysec1l/8I7pupwWl3os5traV/3kFywBhYdcd8UAZ/w5udD025udZ1y3e5ht12x20Y3CRz/e9Biug+J3hbQV0bTvFng/WEvtKu+LmJoyr6fL1Mb8n8DiuQ1zTdUtJLmJ7MrCp3eaq4VlHcAdal8D+INR8PzXUlqsN1HPH+9trld0coHqp70AUvszXNo11Es7Y/vEFMd8nHSqySyJG8dt+9iY/OC3A9vcV0Xi+5+1r/aK2bQWl1hxDGpSNB34XiufgOmvfxNdeaLYEbljHG0UAaXg6S2t9btp7i7RNNSXNywiztTvgHr+den3/iTRPD2tS6h8NLqy1BUhEizT221o3PUY5ryfX9Xt71cWsMNvADtS3VASFx1JHep9Ksbqy8I3mspIyR3EiwREOuT6gjtQBZ1zxDrvjTxCk3i7XZ7mbG1VmGUVfRQOKybmDYRHBvlWInaSMcCtTStNhvXgj/tC2tpnwZJAeF+uaf4q0ZNPkONa0/UwrAF4GxIpPfHcUAZ2nXYsg0zuWlcGNwp2kg9D710vw70/+2PHenaXY5zLcLkYwgPfJ9DXLSQytMQCZkjHLt0U17F+yBo0msfFq3YeYbe2iZ2kiG4EZGAQemDigD740S3XTtPsrFdu6KJUC7ugAGfyqzqyedZiIcq7DJz6c1VjkWS6hjYbJFO4kEdvX61cvwzxkqoYKeMHke9AFLSZVW4kVnJaQHCqnTHXmtbG1hjHJPWqtif3WeVUfLtZcZNWN26Ic/MOSB60AZ2vr+7WTy9xHBO7bgVjhVeXDIYmUjqwPHr05rYvm82+MLMm3ZnDJnafrUOn2gF0wZRvVs5bB49aAKL28ZibbM0pK7uBjFMt/wBw6YUkkgnB7V00drEuflBznt61DcWKNsaFFVkPQ9MUANtpBcIVkDhkOckdR2qxLbxSKOo7gr2NJIpVPMjjjD8AnFTDcRkH6UAYWteW2xm837p+U96x3ij3b9uTjOQx/KtvWZGW8+YgDA2k+nesgN+4IV24J25TcvvQB59+1Wyxfs0eJBGkiZEYJz1y4r826/R39sOU237NOsIzqxlkhUEDGfnFfnFQBv8Aw3z/AMLD8N4zn+1bXp/11Wv1GUxyZLXRBXgDy+fz7V+XXw2JHxE8Nkcn+1rX/wBGrX6jyeYszpMy+W3RFXbj1oA2rAeTA7St5ioQRkgke1acbblGFJGBg55rntFktIZWghhbY5GWLZBNdBD8kIPy/RelACrsYhsc5NSCmKvDDbtGaUjjg8jpQArfdNNPzYUkq3tSRMzr8ylGB59D9KkoAilG4bVbGDzg4wKRG8sbWYkKMEt1+tPdFkTByM+nBqKMiAlJHJ4LZPpmgBbiMyKPLYKcgk7ayvmi1ExRqJgDvwTjb64NbAb5j0PpisvVZbYyfKWaQIcxJgFs9vagDTuIRMiZ3AqdwAOMn3qu7FJPmty27GVQZPXrUmmzedaISNrgYZT1U0mowPNEPKcRupzn270AYXxD8L6f408LXWi3kMZE6FVZl+ZG9j2NfF3jb4R+LPBPnLqFnG9nIWxdIS6BAeNxxnNfcaXMnE3mRGEY4JywPTtTr+3t9QSSC8jimhAO4SDgcfqKAPzuksoZcROyQb9reYyYXGMFh6V3GtR6fd/D+38PrpcaXEU6zRXCcb1xjO/v9K9o+IvwFsjBcap4YuHcOCzWcgDKwPZT2rwHW9I1eygGm6npl/BNC22KMk7Nmfboc0AQ6j4QuLTSFm1GE2MeM2kk5Ijl9iR0qPwHpeoXUz2+nvHJBcqVujby/KmOwJ5rr7mHVPFPh6w0bXdTJitQy29ujApyPX+9XJx+F7jSL/zLK+YrBgMIH2iM+jep96AOw1P4T+I7bwZc63FGnkwyjbCV3NIp7mvM5NDuIZJN7QpOq7mjVSET2Hoa6+z1bxrJqNxHpur3/kP+7aO4mJQH1wOgrbttD+3xFdWurVroAMTZzgI59Tnr7igCr8Hfh5b+I9Mv/FXiK4e10CwJCAjbJMwAJJPp+FbXiLXI/FV5beG9LaO00a3JeKK5f5CynAPqc+ldB4e1DVNPsTpCwx3VpP8AI00g+UD1Cjg1z2laTJY65cancWkU62d15sQcgeYc8Zz0HtQBzHjHwqfDEaSahHNaNcyeXCGjBNxnkso7AUlnpMkdkklwhnxnbGp2YHbJHU17T42vrHx0NMOracp1GybKi3OEWNsZ69SMdqx4fA2tXWrm106wedA3yuR8gXOTk9M0AeeXl5sj+wSTeY0OHVZARzj7xPOcVlwanLBaLJa2ypdW8pmWRYt3mDryD1r3C8+DurX9/JfzIEllcMURQFCD+H9K1/DHwXaPUZdUur54Xl3IsBQNtU8fhQB5MvjzxX4j8LTTa7Zy3XkyBER1ARgR9/2x9K3f2c/hLqF341h+IGqXLx2dmxNjHGeZW7/8Br2r/hWmgx2TR7nkdwUZtu4qT6AcV1+iabHo+kwWMC7xbx7EIUKD+HSgC+kjbthOXIzjb0HvUYbc5Qx7TncoJxux3+lOZWkVhvHLDoeeOoow29mVGHf/AHj/AEoAeSJlKoVx0JI/MUTKxKhVQrkdTSbpEwJOdwPzDoKRZd6rhU9VyQcj2oAcAqAtkk5JJ70jJ84BVnDcbv7ooIkYfMOcggA8rTbphGp8yRFQ4yWbGAOtAD5A20bRlgcZPYetJH5bndHtwAVB/pis6+1AODFbTZzgb0wSue59qnRLhpmuJJUWEA7FHPPQNn3oAnkuYY4nlkdVRTgN1H1qvdXkkeCuVAdQwKdR609rOJrTyU3Lk9dueev5VWu7aV53eKcSIG+dOSVyMGgCaWaHcrSHd5iFiwTIKg4x+tRWUETMjRyvJ5TkZVcDHofpUEd5DM/ypIGMbBcn5V24HTv1rS06GWOACaRXYgZwMZ+tAFkcO3C44+tOVVVQAOKZIVjUySOFHcmn56elACIDzuxnP6Up5A/SkDKWI7/zo+8MdD/KgChqNs86MNwVtuFZuRn3FfIv7Rmh6p4E+IVhq+majeKutSSrGkabV+6A8ROfung19j4we5bb1x1ryf8AaV8IXnif4f3MWkW/2rUopBPBG5OVOOSp7cUAfL/7Pfxp8deEddfw3fQvqmmtIRaWkz7ni55WNuuK+4tE1iK/sYvtUctpNKgcxysMjPYGvkn9nP4F61Jqtn8RvFl6NNs7CVmis2UiU7D8xY+hxVzxdo3xK8bfFqXxt8PdSvLrw5bXscbQuzRrtVgHCq3DcUAfX0ABYuHdsjjJyK8f/aG8CSfEPVNF0uFXkjtt8kpUgrGexI9a6PxN4tvfDupQ6LLp91tviq2d2m3CE9QR6g1sfDe2uI7C6ub26jubua4bzHUYIx2NAH56+OfC76Dqup6febXNpc7DIcbmOOBjtXEXDfaSbX7OMoBh06OPevV/2n9PurL4ueJfP4aW4R0Uc8FRg+leV2N59kkt2AhikRySVyefRloADmLSbdQT5ccp2fLu2n+6afEzW00ipcOM/MQRksT2PPFdFYeLrqzv4tWn02xncKyqvkqIW/29oHUe9c1dXUdzczX023dNnz/Ki+TnuMdKAPWfhd4+8BaTYNbeL9GvNRllk2q7Y/0dfUetWPiD4V8CatI+peHbzbDLHvjgKbGRvY9815RNptr/AGPBdXGoQ7PMyUT7+3tT11RtP8vy1vXiUfu3Ykqy/U/0oAr3MeoaRqCOJpUCKQqn5lPsc1havK00okaMoXGQA+QD+ArtJdW0+7hVbqR1+YHdtB/Bs8isHWtLgRh9mWRYmJbcDlR7igDIUO0sY87BRQFbpyf510R1aFNGl0aG1UwK4kIzy7+tYP2eBY3LFs8MmXwrfjVjSfOkmeO2S3ldwQUJztH170AI06iQERmJsZyrDg+471tJ4gismLWGiRHzITFcNMmTz1IrBu7V7fBfAGd4CruH59q3Nc02+sLuFmh8rzrdZUHmbsqenFAGNFNMsjNKQkZ42t/EB9O4r7L/AGGPCYsPC194pnDBrv8A1DleAPbHrXx9ZwTapqkFjb2qGa4ZUbgrg5+8BX6bfDDw5b+F/AWk6FDEyeXAmQq9CRk5IoA6C1Vg6q7tI235sJjj0z7VPffNm3QupIyWXuaW3E3mMxTyhv5y+dygdqpCcXF0zeY5QDdtx+nHpQBswjbGFOCQBVaWQzBlEYZQ204P50ryBpI41XIkXBYA8fjViONYxwqjPYDqfWgCitjGWaNjKw5xubPpVu2hEIO0KAe2OaEWQuXbKA87c55qZcnnjHagBRTVVVXb296VmUAnsD2pSKAGqqqCB09M1HEjpIcsWB9/u1IQPxFHOQePegDH1so1zENzAjj5etYxMaoVDFiWILAEVoa1IXu23lcJ0OcYrP8AMLqu26YAkBl25x9DQB5X+2xuX9nK6UHk3MOcdxvHrX53V+gv7eM62vwJgtSzM014iqWPPBBr8+qAN74c/wDJQfDmBk/2rbf+jVr9TG/56QyjzAM/MSAD6dMV+W/wxG74k+GF451e0HPT/XLX6m6lbw29w0TNPlycZ5X8h0oAA0+RuaPa2Cu2MZB/Pmtm0uZGWIpDiDacsTjn6VzioIZFf5iw5GyQY/IitDS7zmO0khmZefmyODQBvRsJSwyDg8ingjOwc465rPhj2XAYzShXx8rYHIq9vOcBWOeeRQAlwNyY569qLVnMCeYjK2OQxyaefmGNp2nrntSnhc46ds0AGeeenrTJh8hYcHB7c04srfKSMkdKZ5StD5JLFcAA55/OgCORmVCWzgAMNvUiq8ttFcwF2VfMbo2M5A6c1cdCYmXkEj1zSW3+rONhGei9BQBR0tvs9y9rK3zN8yc54+talUdQt2mjAQAOsgKkcdKtwyrNGHQgjpx60AY1xAljeuzYEM/ZeOfQ0+wmVrkrJdN8h8sRY7/XvWlfQfaLV4lIDEfIx7HtXOOJ4WT7RI/mA8tCgLKw9fQGgDe3LKSrI0e7Kg45P0x0qjqfh7R7/L3mnwXEv3RIYxuH41Jp9zb3EbFeGUsXQMdynuferhzNG3lySJ0wxHH4etAHm2ufCnSp23WIMMjOWUkfKvGePSshvg2JJ/NW9CRspHlSLkt7k17GCdv3eB0XvmkDSOSTHwDhQf50AeDXPwR1JLhLm1voXnwyBWUDA9WPetzwd8FdP0u4gu9QulnkiGEjiQeWg759TXrsflZ27T8+cnHf60IF6KAoHQdD9aAOZbwZ4dyyR2agbcu2Og7Y9Kgn+H3hi5i+exhUquEbOSo9frXWtGrMPmYjuN2Oaj2qz7mUEkdz/D70AYuneF9Fsdvk2kcoYY8xhn5fQVtWsMKKUgUCM/wgYAx6ChRGVHyZycAoflH+FSiTDhdpyeFOMmgBkkwjZIwzkk46ck+uaeD8hwygEnnPNMRhsyXlAGTuZQOPSkI+4FkHILA9z7j0oAlV2DYIAySAPX3NMwvmZVQectznn0FKmT8w3rk8k9TSy42jynjDHhAwyM96ACLy5FB8vadxOD1BpAJFZpGIKt0UjG0UvllSGXHQnHQFj3qJE8kqr4MeMKSeSx60ASnO5eSSc57gHFMfgDcwAGPlIyRR++XaqLuJHdxhff3qldXUsAjAaIsG/eHBHHYUATTXjJCrIM5Yb5DgADPJxUcFvFqivLdwkpkoqlsqy+tZc6S3H8CSQsDna2SBnv61t6fHcxKit5SpySqqelADBp8kcqmKT5WJ8wA7RjGBgVctreO3iEaZIAAyxyTUtB6UAIflOc8emKjnjZgGjYqynIAOA3sakbcV4xmloAwb0qdxCxRzW4IcFf4D1x6g1c0qZViEKhV43qvYKfeptSsY7tQxGJE6EDqMdD7VhRO1rJB+8McCNsSJU3FgOOfoaAOlVEAAGG4xk80kyqR80e8YxxUcUitGzD5geCEBqZORtG5duOvegBqnDYG0ADt+lKPlUdB9BT9voBjFRSGUR5WMMwIwu7HH1oAkG7HIAIPavKf2mdd1Lw58N573TtWNhI0qxiTaCeT0r1V2Kgsqgnv82K+S/wBrvxfpGrw2GnRbmuLa/XbE84CPjlvl9sCgCx8Yfipo+nJoPgzUGvkuItOhuJ7mE7ITIyg8gfeBr0/4BfFT4f674Ut9MsNY06zv7YBbi2kcREue43Yzn2r4c+J/iJvFniyTXHs2jiht1jeOJ+DtGAVz6Vofs/8AhNPFPxV05p7SCfTrEG8vHebCbQMj5hj5s44oA+9fjjcWVv4ImvGnjjvrY+fYseT5i8/lVb9nfxY3jb4dx+ILjT1sb2W4kjuYwu3Locbse9fHfivxd4n1jxdqtvp9/cS2FzO1rBFPONqAnb8h7fWvsj4AeD5fAnwtsNJvbiO4vNpmuZUfeC7ckZ74oA+NP2krTxDc/GXxFPqgaREl3bI42YxQhRg5A4rzbTvtE1vcw2NorLOFZpfK3tGcjDbj0r6y8PfG3wx4i8Qa34W+JOk2+l3k0s1pBe28Pyzw7iAHY8qcAH8a8/8AiX8Ernw/4Yvr3wDrEmoabeTh5UdgxVOygr2zQB4brKj7SbX7WssqgKQ5+TPfHpVCbTGiP2O3uLa4mYhjDb5I9waS4t5rIGG7twWLlXXad8eO9Rx3UtrMl1b3LRMj7UmWEKVx/eFAEs2nXMN6tpLbYlRdy7yRj8SOlbPhQ6et8lr4hAutJc7GIbHlc8kGvcfDHxU+FfirwFFpPjjwwNOuGQWj6opBLOR/rAAMgdK8p+J3gGLwfbQ3PhrWtO8UaDdIfLuraT5kJJ4K54I9aAOM1lLe31G9t9Lae408zmOH58nZ2zVNlkN26lzPHH8oPmZZR6A06xmWzdZpGlJVcRDjAb0akt3t5FZo4JVkJJkAPT8qAIlWF3ZGnZSequ3PtiiW3jhZcY24ySynPNMvysyKSkSDJxKpwx9mHrViLzlRWkmlO9chjgZ9ByKAIjHtVWjm3Rxjdtbn8fpU91fvfRg3Tb7iMBPl4G3/AAqRbeNpmbeVmRMsNw598DtWz4Y8Ial4v1230jTVBkndYy2BtUnqSR0oA9U/Y0+Hv/CQeO4fENzbFrCxO9C/94dx7V94TJuxH8wVQBknr/8AXrjfhN4FsPh74Qs9Eg3S3WxVmlVRy2Oce1dlEp3bmaQHJ4cDnFAEV9sitmUDAZsY659qp6T5mbvHIAXayH73H6e9JqqyGQ7bh2XdgDIwp7irWlWTW7FjM8uRuL9AT7CgBbR2juUIR2WQBeDkD1zWp71C8MbfPtOfrilG9pVAYAL94Y/KgB6MzckFR0we9OpMck0vQUAMZeRtOOckY60+mqWwT1HYdDSn0zgmgA7ZqNW3AsvIGeTTyuTzVLVLj7Ja7YgC7dATgYoAw7mTzL6QBdznpu4xUCFmlT/R8jO04fafrT5GZgryAIQNr7epHrmptIjVtSTklDyMg0AfOH/BRfVPI8I+HdGwD5szScn5hgV8P19N/wDBQfxB/aXxOsdHjYNHp9rg+zNzivmSgDa8CXsWm+N9C1Cf/VWupW8z/wC6sik/oK/WEta6zpMGr2EgaK4jWRXA6qRmvyEr7m/YO+KkepaA/gPWLlRc2hzaNI5LSKf4eetAH0HJLC7FxJHuVPlLAcc9MUsVy27cCH/vMh2AfgetaWr2cCOZDbCY4yueAv5VnFbcv5jKHwuCMZAoA2LO582KOMON6sQzMv3avQJcKgEsyyn+9txXPNOQ7yi3Zhu2/I2MZ74rZs7sXB2/cKngEckUAWBOqttdWUggZPf3p7S/3VLDPJqrfpJPAxgdN8f3c9m96TS3k2tDcMTImAckHn2oAun7wPbmkZxs3BiMjg4pcnOWBpAylcj7uODQAgXeF3NyOeDj86TDK20J8vP3aeCNuRz702N2LsjKcjvjg0AG5T9z5iDg4PT61TshJa3JhkwUlyy4GAp9KtNiB2b5FRjknHJas/XGHlK7TSRY+aMx9cjsaANasLxDp0hcXlnDGznInU8b19c+1aWmXcd9bLKBh1OHXPKt6VZILEhsFSOmKAOU095IbnztiLhudx6dscdq6C3II/1TMjDk5+QH2BrN1ix8qUyxLM4IGFH3ExUmmXPnROrqCq87xJ8rn+lAGowPAXKk9B2zTHJwE8xfMK/wt8xx6UDdJGrI5UHrg5/L1pphg+ZfLXjnrySaAJY2xneMsfUY/CkcfPt4GeWz3HpUazbyI9qlsA4JwR7Uoi8uNFWMkBs/M/X3NADlXkMd2M4Ckfd/Gl5Mh+YMCM4xUN0wYKN0m3oF6CQnoM0+33bdu4nDewx7CgBJ1UljIhjQYwwfGacyTqNiSK+7Od3GB7EUOu4tyMk4CNypPrTkAK7Uyo3HPNAD03bQHxwcYU5qORvMZYpExuz8uMjHuaOMeWd0WSMFT19qdJuMYEahsEfeP6+9AEbNCzLsK7vvBScH8R6U4k7RuLM3YAYprNnLSRAPnarY5/GnhZGfd5hIH3hjAP0oANi+SoXD7QBhj2/xqFWjDtuR2VXyCRwvHapUCs2UBfa2ck4A+nrTNztsZvMjXJZgwyBjtQA2ZmXflyHxkfLkAZ9KoxNc3TGTy2QSvtD9doHfHvVmTe0AzcRuhc73Ixxn7opqTls2sg42/Ngdz0GaAKqbGvSv7hywbeuw4PbOa17ExtAHjK4xtIHbHasxBJGRtbkKdqq4xgfhV7RopIrP97s3s5YlTkNnvQBcbtzjmlpMDdu79KAQelAC0nOe2KUHr1ooAinMiLuiTe3pmsjVVEWpxC1U+ewLkE4BH+e1blZuu2s86wTWozNC+Rzjg8HmgDLika0vZXaOUSybWKgkrgZ5GK0bfWreUDlQdu4/NkgfTrVCBFcGbzZI1C7XVuTmq8TRRiQxTFJBlsLCANvpk84oA3zfWRAzdIN4yPm44obULZ490TrKcH5VOawImSRCqxgiNyw8uLIz9SeaSPcpmcJhCQXfy8NGT9DQBzX7Qfji78GeBY763msrae5k8rEyM+4YyQoAOTivgzxR4nbWr+TU2Y72kC4fA4OeQD06V7z+2d4nh1PX9H0GPUHmtrI7pY7dhkSA/e/+tXz1pdnJqEklu0bSASnDso3pzwT7c0AVdMtdV17WV0ywWWbUbmdI7dEbMYBOCcelfS+t22kfDH4PT+C9GvrCTWbwq2tSrsDYxkoBnIOa5bwOmh/Cz4fah43VrbUNfuJTa2UE3JBPdcelePanqF1rGqXWrBJI7q4lY3Ebc7ie4z/jQBfstQgtPNmtbJw8Ywdx7nuB9K+0P2T7yfVP2fYoDKWuUE0YYShm5Hyk4OQa+HNLj8+5ib7Hc3DYIwG2Akdzmvp/9jLxVDpWv3Hgm+mgku7qMzRCMYKAfwnHB/KgD5i+I+j3mi+Mr2G8t5ZM3LsZGlyWJPPXoat+APiX4i8Jzixs727fSyxDWsj7oyD1yDXtf7YXhiSz+IlzdT2a/wBnanEswljOCjgY/DpXzW1tDHfNEjfvVGG3j5XHrn1xQB9BaLpPhj4w6kI7WZdK1SG2a4mUqIw4UZIwPvZrxrWrGS91ef7Hp4WMMVjREXbtXjJ9elVNH1G+0/UY7nTXuraRSY0ff8rA9RxzRqlqtnc7oZDFJncEaYqP+A9aAKTyT/2JNNKvkAy7TtXCnHUhT0qnYQsbaRRMnlso2K0hG4euBTpJrr7WnmRq8cRy0cr5J+tXbif7U7iGzgtkcblUL932U570AJaLPLtFqkEwf5GVhjI781ZTXNW07TL3QreG2ksLnH2gGLLDHoxGR+FZkUdukbbbefzEO5sybfyFNgAvHEbpMe+VYhhQBf8ABukWutamNPnRY5ZFJi/eYEmP4frUupW8X2w2E106+WSqR3MnyjHbPY1peB9UtPCfiKw12RPtC204lhhkw29h/eOOK0fF2vDxbr17qy6fZJbTSbpIki+eMn0PpQBkxeGWjntgW+1LPg/aLZsovrg+vrX2b+yp8N7HQdHj8StArTzqRHNIMM1fPfwD8E6pr3iKPTIixtXPmMr/ACqig9Rx1r7y0u0ktNIt7FI4x5MYXamNpwP0oAsKzS3YXeMKMn5eQaddFoYQzOS4B+Y9CfT2qSztY4RvEe12A3DdnGO1VNWWWaXyo5JEGOdq5B5HWgDNQ2/nDeoQu3zAHAY+ldCmRgfKDt4C1Rt7H97G8rvIVz95QOKuoGUjah2BOMnnPpQA9mUJl+AOuaUfKpLGkKlh82NpHINKcMRyR7UAOBzUasWkbnCjjGO9Pz8pPb2pBggNngigAc4HCk4PahmxkD5m/ug80b1L7MjPegbWJ6ZHBoADtGWY8e54rA1W4R7ghVlceqt1Hcc1p6lcLDEQJdu4kDAyc1z0skhZwymQ5Dbm4z9MUARl4m3blkDj5cFic/UVo2txa6XpV1rF3I0UNvEzOzv8uAM9Kz4kS4mWCNY9390E968h/bX+IMfgr4Zp4WsGdb/WQUJUjKxj7x5/CgD4l+MHiU+LviTrevbiyXNy5jJOflBwP0rkaU9TjpSUAFa/hDxBqXhbxFZ65pM5gu7WQOjY96yKKAP1S+A/xI034peA4dVt5Y/tkYEV5EARsfHoa3NUs0tWYy3BiV3O1u5HHQV+eH7K3xPm+HHxHtpLiWQ6TfsILqPfhQCcB8e1fpVHJaappsN3byiSGZN0UmM5B9KAMBCoZ8SZCYYb159qmsbmePyCCmXJLY5P41BOGS9KGaP5MZAPIx0zxQu3c21t5AycJ69KAOlhmEigM8YbJBAPP+cVXe2aOcTxnau8mTdkkjBAxWda3UsTL5skLjBJbZgg+1aiOs0J4EiHpz15oAtq6tGrDODjtzSlVGAe/QGsy48632iFpcDO7nKrV20uFlTDMnmJgNz0PegCfa27tjvTGbLsB95eM+lPVlcng8HHNZWrybHZVUEbefY9iaANGCaO4jO1gcHBxxyKzdXC5bBdMZG4dsjselVLOa4GI1gRZFOC68AA9xUEt1mJ0E0kcROWaRPmLelAEOl37WkhuvKkSA4WaNsZHbdxXXowdQy8qRkVyP7trgsrqJ5IwghJ446fjWrpFzJbypaTnCOuULPkhu60Aa88SzRmN87T1wcVitYvBeLhVSLk8nKY9CO1btVNSjEsfluqOhBzGw+8e3PagCKOSKbIt33qh+ZwOB7CnNIFiBxIvzdWUsfrVW3jNsE8xTgjaNvQfSrWN4Az8xXDkHkj2oAlEhL4xvXuQOnv70su1ohmToMhqZtYAD5lJ+UFD0HtTS8/mAJDGYh94l8EY9sc0ASNvc5iXBK8FugP0pke7zR5kIJUAFh0z7U2Us53zKWhyNkYX5ifWpfm3KQ5AyQMHj8RQAkrbNzEbFzgbmxn6elKAGZieAccZ+8P6U2TYJPmVz1JUdDnv+lCyRv8u45GMFhypPb60AOVSqfvJFTH93oBShUOZXbBIwCG4xQdqr1V9vHzHkmmHcuXljVW28tnIX2AoARpHL7QyBnHALDge3vUkeMKiEkA4+9nI75qN5USMscE4Hz7PXpTrcN5KNIyEhTlwNv6UASv+7hZVXthQBxTGjwVO1vu4bDcflTV2pEZNzOmzgsetMIOxC0jKXYMQGyFA9KAKt+ys0DSZkUOZBlSCo7Yx1qOJJGEgCuzn5mA4ZmJ7Z7AUy9kku9QjgiklBRuSi9AR1zWxaW628QUcsOrHqaAGtbpsUFc7f7vGfXNFo2LWHy4CinjbkfKKsHoe1R2yskCK0nmMBy3rQA8Zyc49qXv1opCyg4yM4zjuaAAHOevFLjmm4UgnOMjrmgY+9uyMYoAdSEHB+bHp7UtFAFW4gYQOIjklixHTPtWMWaSbYwAJTMQ3L94dQT3rfndFADnGehHWse5MBkSSEW8khOCG4Dfj2NAFe8kglhDRxqu0YOCAd/TBFcV8dr7xD4Y+Ems634ZmH2+CJHdnhyqxc7sAdT711jPCYY3WN4nwY3jI3DHYk8VaS3tdU0i60m82ywXMTQPG/I5Hp+NAH5e6vqd3qF3Nq0l9LczXEnnSscgsc849KkLXt1cMzeaY2J2ypwQCOh79q1viP4P1TwD8QdT8K3oe3EUpNtMU2iaEtlW71nW2myaxchftBU4AkYyY24zlgfpQB3fxOa107wP4L0WeO7hnFo06qi7G3HowJ65rhIZZpGRmafYRtAdgTu/2q6/4m6qdVudFtwILqzstOW3tZihMkgTrj3yK42Z4gqyR74s4+dflP1wfSgCe8nULB515P8AZocN5RAB39x6kV61+z9deBfCGpL8RNa1e7+22JZreyhQHcrKQQT9TXj97FITEyxzzMJV2zbRtx35qqy3EkjxG4aFEc4Vx9/mgD6T8bfG/QfidePp2paE2l26gxxy3GMtu+6d3avAvGWnyWV3JCkc0kUXzKWZcMM9j3qKKbzppHkhIUIAxxkHHQ1p3c013bCKZ53hx8ruBgjuKAOYs3dlETxypGv7xedufr706+uxMWZplkKrt5TLAV2HhTwgupyPI+p2lvYAcmXO4qf7vvWLqF1Bp2oPYx2SyrAxiErsF3D9aAOelYRznz2dypGd3R17Hmn3SpMzsZYSGGVUOB9MVZeS1SeKSdZoY2yMK2/Geh6Vp6V4a1yfTZLnTtFuri3Em0uGBwT7Y4oAxlMbAwSfNtA2yqvz7vwoeK4Q75B5kYI/eM/lnPpz1rZj0G+scz6pYSxRKfuvFhm/HPSqV1vmlAiVEiZflDDOz29zQBNZJNdRfZreNW3OGMWwMc46gjtXo3w8+HurX2tw6bFDP590B5irHwF9+1UPhn4R1jWNQtrW33oWAGI12jr1Y84r7i+F/haz8H6Bb2JYT6jJgPOPnZj6Z9BQA74U+C4/BehRWKkz3k6AvLsACf7Nd3aw+SvzMHc9W2gZotoShMkm0yt95gMcdhU1AEV1MsELSN2HA9agsCPs6SzSDzJPm+9xWTrVyby4NsnMKkD5f4yfftWvZgEELtO3A+7wAO1AFk4+8ACelJ8zdfu47HvRKkbAb1zzQQ2VZR+BOKAFLNjcV49O9GF37tvzYxn2pWGR1I+lNAVQHY/iTQAYUKoTpngCjed+3acdjWWZpbq8U2q/IoI3Z4H1FX0xDGF2gOeuOm6gCUqxXAb6mklfy03MCRnFDyoib2bA9cViardyTORCkrRfcJA7+tAFe9na7dpFBIXICqmSDn1qpt8tgWDoc9Hz/kUSedNIWDCM9cM+Oe4xVvTLN7pi7MqqCDlRn9TQA9biz0HQ7rXtTZYYbeJpGZjj5Rz371+Znx++IF38RfiRqOtySyG0EhjtImYkJGOmB2r6F/bp+MCSKfhz4fuUaNSGvpYnzyP4OK+OaACiiigBQCSAOSaDwcHrQp2sD1waVwc59eaAEUlSGUkEdCK++v2GfiqniPwmfBur3Q/tLTx+4aSXLzJ+PpXwJW/8P/FGoeDvFdlr2myMktvIGYA43rnkGgD9Z9WshNH5ihQw5Jxyff3rBkWOMrGXbcEIbcTnHak+Enj3R/iJ4OtNe0qeNy6ATxA8xvjkEfWtbUtPw7SwxrjjgHv34oAzog/2nKOHPyKAqn8c1OskkE0cb4fDE4BHfggfnVcRpuMVwwUPKAwDdc04RmC6YKyKFbdndhjzQBs/aN6NG6kHdtUKe1QNDEtx5yszp5mWTGFzjqfWqGWYM6qZnY5AUYCj696ZDHIsm07HAY5w2BxQBuLeR+XJLtkUBA3TPfHArI1WWKSZpJJAMgBfMj7fSrMJhMMbh2MxHzfOMCqt5vVi28SZRvm2ZJ7gUAVGkR3MYuf3e3zPLDZbHrU3nKwIikLHaNhc/IffB71C8JVoxMAHKpgquCDzwTSgJHHITCx2OW8t+mezfSgCa1PmukToJAzE7wArKfWtBNFj+zeQWO0FjwTk5759aiisTIv2ho1iDctHk/iDV4b8orKTCf3Yx/Fnp9MUAM0a8240+5aTz4+AXUjcPr3rTkUMhUjIIqpeWaXDlwzK6jAb+77ijTJLpIBFqJj88HAKEkMvYn0NADNyoZI2YAYztfpH+NRrH5QMbbyByZsdc9hUmrWs8rJPbyPuTgxZ+Rwf71QLJdI+2bhB8zMCdoHoB6UAW1MqE/uz5QGVbIxj6daU+dkyKq5PyhGPb1qu8jbcxhWjCnCluSfapXbaMvcFGIGQedv0oAk8xhIsckbjuCBkZ/pT92E+Vgyk44qORZlJaIgkjoxwPrn1pkanG5lRJDnc0TZ5oAeyuG2GUuBg42jLD0NK4b5lEzkg54UHaPSmQsqLuXhS3yqBhmNSjDN5fz52ksD79qAGuqu5WZY9owVJ71ExdpGdWB5xtL8nHYelSv5glRIgoRB8y46+gBpHkVnVPOWM4yRjH60AKV/eRhy+dxbpx9KRV8zzPMRguNpLNwwoSQFj8pX5clh0pZPL/wCWjFScDcvX6UAPXaSFGSAMg44FQSyObgW0TIZGBYgLwo7ZpWaS5jkS1YxBhxKV/TFTWNrHaQiNMsf4mbksfegBNPtUtINqgb25dh/EadNcxQnD7h6cdaS8uYoF/evtBB5weKyDetJOYwsE7oMqqEs+fU0AaSyTTb/LljVCuFyDvVvcdKlsQy26o5BZflJAxVKxv1dzHtk3lmUBlHUda1B0oArXl5HbMiMHZ5DhQqk/n6U2APhJLpU88/KSBwoPaqurSslwI1Eo3DBbGUA/xqxZyiYuGkXzQNrqrZx7j0oAWeMNG5jZDIPlYFjtxT4kUSeZG4EeOxyCKeDtYquWwOSe9MkZY42c58sIWKr69aAJ0kjZiqsCwAJHfBqOa4WKWNCrHecZAzt+tUbSSG+kkaOZlJHK5wyjt/WtJECqOrEDGT1NAGZqjXHmIF3xhjgMEDjP9MiqYkjWJ/NUgLJgqUHQd8CtbUXMapIMEI+fvAc+9ZM7uZfN8tEckB8sNpGc5xmgCGcRtCWXy2Vv3cu7O1COhHcUlu00U/mJIEbZ8wiXKt2Bx17VLPyZQklqWkOHUcAke/aoHiV/MkyTLGoAG4llPtxzQBxfxt+Fug/FnRILa6mis9fhVvsd6qcr6q3cr7V8dfEH4W+N/h4JNM1y0aewRwV1GCBmhcHoCw6Hjoa+/g1xAzT21vI8ZIkB3Y69RStLY6lYHTdWt4rmGTcssMgyCM8detAH516Xdm0tTp8t68+nAFoozbeXJC5P3kfH6VRuNLtblhLDdKSpw6zDBHuAeDX2J4w/Z38K3VzPf+F9Sn0ue4Dbrd8vAxPp/drxvxB8G/Geg3StPpqTomQtzajzA4B60AeQvZRR2+TeT4flI+itjqRWpLb2k+m6da/Z5I2jDEyCZMucZBOa9WsfDceo6Bf2DaTIdUidTC0kGAB3AHvWIPhpdapp8VlFYLBdxybQ2wjHsc0AeU3dtfZDT2+6Ifcddq/99Yq1pFhNdXttYQyXTLKV+6nmMOecdq7tvAPiD7eLI2hmhhJSRGA+h5zTdB8Ka5oV8Wt4Jre2s5BM7IuWVc889TQBieKdXWLVPsVqiRw2Q8sRTIuT65A9azfEFr9r8OrrFjYwSohxcRhcshA9q6Tx/wCGHbxOsukWc88WouJS7tjfkcj2qbwV4f1K11mdXjuorcBhgAYZwOFx3oA8+8OaU3iC8WGEKsKxl5NkihgmOwbvmnLq2uWOmzabHqV7Z2Mk2Qqk5BHA5HPavZdL+Dt1JP8AbLSw1CZr0HYc7RC3ccV0/h/9njV7wZvbcW7Akhp5dxJ9QMUAfPtldeIWtpZP7QvLuzVMESruYH1G6vXfgn8HG8ZvFrWsQXlraRMDMoAjSQjo4z0/CvoXwP8ABXwnobW91q1rbXt1Ao+8uFB9cd69FS2uJJRHb29rDbL8gKj+Ee1AHM+FPB+h6AptvDtjC0jH55pcnafcjrXbWFr9niO5g0rcswHGaltoUgj2IOKkoARd3G7HTnHrWL4lvmW3ktLUM8xA3gHBCn0q5q999njMMJBuGHyg9veufZJdqNLI8gySGXqx96AG6baW08kO24uDHnOxeM4rqTcQRq0aSKzRjld3I+tcrJM8cpmEW4dML0x7VaiumkTeDAQfusxxx33UAdDFKkhUhlJYdm6/Sph6jvWZpGTBjAG77rKxwR6j0q1d3AhhdhlmUcqOp4oAmnkWKMu2cD0qjcNJds9uv7uPoWGD+NQ/v7+EoWiaM4z2P0rUhhjhBEaKoPXHegBkcCRoVhCo7D7wAzUSgRIZLlwr5xuLYBp13MYYw+SDzxjrWLcztMiTSfu0D5KPzkexoAn1K+3jy0ZsbgC0XBz71mzscMwnk25C4cnrnrTJ9h4SYIQdzgfp9afaWn2qVooXQq2d+FyvP8qAHwxG7kjzAQd3J29GHvXm/wC1L8ZbD4Y+FJNJ02dW8Q3sZECAZ8pT1Y1t/HP4raH8JPCRuLnbPrFypW1tVPLPjhiOwr83vHXizW/GniO513Xrx7q8nYklj91eyj2FAGVqV7c6jfzX15KZbiZy8jnqSepqtRRQAUUUUAFLuOMHn0z2pKKAFIKnt0oAz6D60o3AClAZhwhJ7mgD0r4BfFvWvhZ4jF3aSmXT5iBc2p5Dj1Hoa/Rn4Y/EHw58Q9ATUtCu0bcB5kRI3ofcV+TyRrkiTcpx8ox1NdR4G8d+JvAOsG+8NarLasVw6RudjexHegD9VLzS0LGdFXIyeRjmsyUxq0rOifOdpAHPrnP4V5j+y38d7b4maUdM1ryLTW7ZQpBkA+0ccsBXtl3ZQyRyssYLuD07nFAHORrglkldF27CM5LZ6bRU3mSFzGY0nZBwgAAX3P40iwSwTBhGBIo2PJtz07CmFAdyi3Y7AMgNwxz1xQA104ZUWJ2yMlefqBilmXyYdkskxkjRTtUHvxyadKFt1MakwRuPvIfndv7o9PrTVubaNVYtGjEhWUgnkc8nuaAHv5jLD9nlilbcOd+BHxx9aI4pluxJM7NI2EkLkbWGeQKYpt7qMNHAGUqQegyewNK01xH5f2iRYx96NQMsOOCfQUAb+lMPJCmXft4z6jtn3q6pBGQciuYgvTEkbfazI7DaqBSuT61s2N1FIgD3CmTvg8ZFAF1R8vyscHp7U18FdzMQMHrSoG2D5wxHfFB+VDu6fnQBXEjW20SMWi6BiMkmrG1Sdzc57djSMm5QpOfw7+tMIUL8hG8dielAFRtNWNnaH7zHKkn/AFf0FKQYIzHKHkVFADhcsae01vIGXcGKttbcMkH6d6dLkbTtYuOgBwuPWgCoHNvKyiIucBhuc4C+pz3qwJ4o2VmVEJ646fX60i20bADbIMNkNu5P19qI12uGCthsgh8Zb6UAWfMRtsm5dp4XcOc0Sxq0TLJuZcgjDYP6Uxo3ZUXa49W4yB70xbe4T5Y5AI1zhSSSx9z2oAcc4B/enJ+VsZK/hTVK5JlLGMMcmRQMfSpBa/uCpkaPPJKt0/GkgtYFi5kaddxYNI+7H0NAEC3HmSn7NEZS4HzgYXA9z/KrsCMine25ic9OlQpcuGkU2ciBW2qSV+ceo5qWLbtBUMdxySaAJc8471HcTRwRGSRgo6DPrUg96QqG6gH60AZsVndTzedeXDbATtiUYGPeryW9ujFo4Y0ZurKoBP41LRQAxIYkIKxqCO+OafUFzcNCdqwu5I+XHTPpTEuzhvMi2sDwNw+YZ6jmgC0QD1GazZNPMMguLYb3DliuQu4ehPf8a0A6FyoYFh1GeadQBn2jXjsi3VmsZPJZXzj8qnnsYJ49km8gDHDkfyqzSDOSc5HbjpQBDa2dtaqBBCqYGM9z9TU9IzBRljgVDFeW8iuwcqE+8WUrj86AK2tafLfW+23ujbuD/cDKw7ggiq13pzfZdsg88hQpXy15/TNa0cscmdjA4OKfQBhNZEuGa3jUgkMQnB7A1BFHPkxyY24z3QowPUeoroJY9zZ3MpIxxVG/h2ndsZ27tjjHcGgDPHmxs8e2VQMFGAIBB9/Wl/czhZjCpKkrvk554/I028aWFWEatGoBODKFBHt7iot7LbhpN5Dk7z94AcdhQBdtbiS2do5AkkJbGFO5ufar0F1BLGY4MRPuxtZcc/Ssu01AqPJmKRyEfunVM7l/HirksF+G8yOTzAxBPRTj0FAEd9oem3rmaSzCzcZdfkOfWuZ8VfDm11eNBHfTRbDuU7yDn6jFdlbus8CxvgtyCpO4fiakcqiBWjVVxjBbg/SgDgJ/h9b+XtFxFEVVcOoO4nvlj3qy3w70OeBN1xcx3AAAmV+uOxB4P5V2sMKRkNFAqAnt6U+VCyrujGRzn0NAHFf8K80iSaNr4fawoxhkCkHsV24xW3pvhvQbPb9n0W1II+Z2QMQR6571rRlZC3k/K5HJ2kA0JKVBM3lK6nkKf8aACNYogI4owkZ+6qLgD8qZPK24x2rKHzyHpzTblHyKzg4JXoo9aS1t0fLmNFB4YAZ3UARwK1z8s25ihz88eBn2rQRQq7R0pI40jBCKFz6U6gAqlqV8LdTHErPORwAuQvuag1LUmScWlrFK7kfNIqZCen1pbCzkgANxNLO/3vMY4H0oAoW0F06PcXyyfOc4UYZD61O0TspkaOWJRnDLycfStVYVHOXbuCWyag1ORo4Plk2nuNmc0Ac3JGS5NqkiN/deT7w/vUjwyBxItsnmYywTkMPWp7iVSQdqPu5yONvsfSiRbhlCujRLx9wrjPr1oAuWNxPHFGGDgE45AGD9PSrSxz3A/eSKzKM8jKg/Wq1pbXUsvy3BbYOrp/XvWzhY1IAxwMn1oAVEREGVUcDkCqd3fRQK4UAvkbctwai1HU0SJ1j3hgQAdvWsO4uZBNgb5AoLEnAJPrQBYuZGeWR3kdCGBKiXPPqPb2qK4djH++/1f3jxnB/+vUaSXUmQHdy6Z2BQcVp2+lrHD9onmRIgoZy3ygAdc0ARWNm148chjQR7Tk4yCa4b46fGLwx8I/D0oEsN1rkkeLayU/Mx7FsdBXn/AO0H+1Bo3hGG58PeCfL1HVgpQ3SkGGE+o9SK+GPFGv6t4m1mfV9avJbu8nbc8kjZ/L0oA0PiH401/wAc+J7rXvEF41xc3DZC5+SNeyqOwFc3RS0AJRRRQAUUUUAFPhVnkCrjJ9aaoLEKoJJ6AV0UGk/YdGmuZplW/k+WK3B+ZU7sfSgDKHlWitscPNt5II2j/GhdTvFw3mAEdPlH+FVmAVRkMW5zxioyCKALb6hcSACXY43ZOVHNPMtlOD5kItz28sE5qiKVl2sQcce9AHQ+FL7WPDuvW+r+H7oG7tyHVom5+hr7K+C/7WGm6lImiePrddMu1IQXIOEOP73vnFfCmGVQ4OAfQ1ZgvpI12vHHKvP31yeTnrQB+vWm3+la3aR3Wn3cF1A6ZBicEEH6VDc6T84aBmjJGCQ33R3wPU1+YvgP4oa94Tnjk0PVLrSwp5hjctE/+9X0f4I/a6vBEsOvaZaXqRk77mJyjsB6KfagD6buLOW1hJDSO4wylgGxzUAk3bRLIhZpXKrsAA+tYPgX44fDnxSIorbXILK5kQN9nuj5bD8+K9BiWwvrcPBJDNC53bo2DBvxFAHPb5jMkoykHCswwMsAecY60xpptsw3SB8AKTjj9K19S0tm2tbMAVJA3DIUew7mskkI8isuyNBneyEFiOooARBcZ818NJIu1nZc5x0AqSASyLtXT0AdMl3bAz3FKvlgq32m4eEN8uW9elLNAu/aZzMsjHCAjjjjNAF2G8uY3w1sShAJVDnI9c1o22oQTlYxujLD5d3Fc+277NHyI0524znI7YHY1JEkagOZPnc4A2nKj0xQB0yqFTbkn3pG2KC20fX1qhb3Eix/NtAOBk9h7DrmryZEKkbnPuOSKAKhTM/2iRTDIqn5QQQff61GJHMbLJbyYU/Mx6MParxWGZgzIC652ll5FBC7+RjByP8AaNAFXzYpHAjZSBghgei/41biUZBXBXtkc5qlcaauJGt5GR3PIYkrmmyS6jDCVWGHeTtQckfWgDUorPtb9XP7yWMBflbJAO6rTTt/DCz+mCOaAJjTVRVBCqAD27VBFcySAk2zxgA/M5GM1QXVLnz2iZbbKkA7Sx5PQUAa3lpksVyacAB0qnKt00qkXflKRwqxhh+dWG3sNqtjj72OpoAezBRljgUpGRg1BtkwzBjvxyCODT0Z9gBAZgPmAPegCSq91OqssO4hmIGQM4qRt7R/K4Q884zUIRN7MqxiXhWYnqPwoARx5LtISwRUxndwTUFzHZyMEmj3Pyq+uOv9KSbzhdFt0qIv/LPaGDrUsyrNKpdFkQdAQMg0AZ8lte28vmRXkvkgZ2CMFjk9M1q21wjbVLEMy7sPw2PpUdw8ZiaNkMidH46HtxUAW3m8mIRZQHYjAcrjnBzz2oA0xhR7VQfUFYsyExRxkhpHQ7Tg9jUt7BILKVbdzvxlQxyKpG8Wa0CxB4Gkzho492MeooAqzyvMrSxzRzEYwQ/OKvJungCKyyowKurnkelJaWqxxvJModmHJUYyD6j1q31mCL90dPl44oAhkWRGXyp445FAMqlcjHtU8dypkVWICsMo+eG9aBtKI7u24dcdT9cVHcwm5x5bQOqn7rDOf8KALcv3D1xg5x1rPk84kxxbnygH7xsVKbidNiyQsOdrMoyB7ileW3jdg+CyAEkqRx7UARNC02FkjwTgsRhsH8qrGwYqPMR3YfKzB9oI7cCtUyAgNG6FcZ61HcthDumjTIGd2MUAZUdgY4j8rmPnO7qv/wBapLO3+z+WrRFsnCsrkhfTNaAkRvnSSNlU9m6ioHVJHKM0m77wELkDFAFYJJICsrPHg/MowgJHf3qAWflzuEt5Joz8yt5vBPcH0rYkjgK75EQADOSKht5Lfd5kckTEcHyufz9KAKgukhWOJlCDb9wkkn2BqVbsqqLzEWHyKxzn8anmWObLKyS8ZG0jcPao7ext/s3lvG8SsSTG75I+npQA0XgUskzncp5bPCn0plyzzKWiWKSQHKMwyGFOg0aFJN6yOi9ditwT65q7b2UEGdiscnPzHNAENrHeeYpkKrHtyR/Fn0+lXgAOgAqCa7tYCEknjRiOFLDJ+gqFbi4mLLHA8QHRmx8w9v8A69AFuSRIx8zAeg9agljkuDtZtkJHKj7x/GnR26BzI2WYgdeoqcelADYkWOMIowo4AHpQTnjj3GKdTMbFZiSe/rQA8dKytYlBjKq5yDhhn9KnuNQhjDKvmZXjhDx+dZkxeSQSNcHy+pJKkGgCovkGRswgAkD95zu9qt2GnyZ+eQeWx3sNvAPbHpSxwWzONjRsfcg7h7e9NkuvLCqkkbE54wRg/hQBpvMtuqLGUbt9/GTWbe6kryPjjb6nBGDVGVWmcl526HKnDA+/rUcK/aZRBHJbscEDKkFh+NADpZbiRWeOaNt3Gd2QfqKksbGa6mGFKIAckjIJ9jV7S9GZcSXix4H8JHT3zXkvx6/aK8K/Dizn0vRWh1PXACqwxn93C3q1AHpvizxJ4X8A6LLq+uX8NsiL3YbnPoBXw58fP2nPEfjZ59H8PBtJ0bcVyjfvJl/2jXkPxH8f+JfH2uS6t4gv5Jnc8RBiI0+grlKAHSO0kjSO25mOSfU02iigAoopVVmYKoJJ6CgBKKuGz8mVVvG8pW/iBDY/KmCSCEgwqZG9ZBxn2FAEPlSeV5uxtmcbscUyp5bmeRWUttRzkoowv5VBQA6J2jlSRfvKwYfUV7r+xnZeEtb+K01t40htLqOa2YQR3JOGkJ7V4RV3Q9TvdG1a21TTpzBdW0gkjcdiKAP0X8f/ALLfwv8AE1u50/Tn0O6IO2SzbC7vUqc5r5j+K37KHjzwqZr3QdniDTkycxfLMo9Sv/16+iP2Yf2iNN8eWEOheJrmO08QRjaGfCrcYHUdga1/2hfi14x+F+t2d5aeGIdV8OSxjzpQT5it36cD8aAPzfvbO6srhre8t5beVTgpIhUj8DUTjDECvt24+Kn7PnxksvsvjLShomrTDYJpIgHU5wD5i/1rjPG37I8tzYya18NfFFrrdkRmKB3BdvYMOKAPlQUldL4v8CeLPCd9Laa/od7ZPESC7xHYcdw3QiubHXmgBKUFlbI4Io9eKXC7B1BoAuwaxqEJGy4PTbyB0+tdT4T+JXijw5dRTaVr2p2WwgtsnLBsDGMHgCuHooA+zPhH+1lqAEFl4wjtb2Pp9oVtko9yOhNfSfhH4m+B/Ftsr2OrWylxjy52Ctz2r8oRwQevtVyy1S/s2DW9xIhUgjnOMHIoA/Xd9Os7oeZA4IIGGRgVyOlU5bKeGMySRCRP4lC5JAr86/A37RfxC8MzQIupNNZw522+0belfQvw+/bD0O7ihtPE+nSQ3BwrTRkBSfU9hQB9E+SJHO5NjAbsEZbB6CpLe2EUMjLJgSYGG+8AO9ZnhT4leBvFFtbzadrVmzyoGWN3AYfhXQvZQ3QaS3miAbkmMA5P1oAzY2nt5vLzI3y/K5H5CtjT777UgyhRuhye/pVG4t7uBtuxpIOMZbPJ7kdeKhmljjljmeGUSDIRQSMN3OKAOh2jduxzjGabg53Ngc/pVO1uhJEBGrbOgctz9eauhl3Fd3I5oAY3mcbePm547VCrSNM+bcgAfeY4z7VZzyMcg96Cob7y/gaAKDRxSudqxiIHDfLyT/dp8cqrCAMbiCVXpx2FXEVcfKuB+VNjjSMEKOCcnJzzQBVE0LOSyr53KlQ2SBVWBgkzSPCphUDZkYYtmtA2ttIS728YdvvHAz+dRPp8HmtJGHVmAzg8cUAWd4ZPk2kkcDNRkKo8w5WThcnvTY7YROWiXBCgDnAPrxTx5jyYYAAdSMjn/CgBzMVVyQQuOMdSaaMfL+8Kn7xz1NNVZJF2SpGyc8AnOc8VDLHIqKqwsRu3bWk5z/hQBOJdrKpG8sMkqKWR1VDKqggjk96y5Yru6eNpCqGPlyFIbHoD0p6xzRrMkUbmTYNoPKGgDQGxnUyffC53dOvaqFnLDG0sbTqUDEruQjn60iveTf8ALDymyucr94Y+b8agmtr7DJtPlxn5X4bcMHqvr9KANCS7jyhUAxt8xYNyMe1SW4EhjbaUwd2DwST6isf+y5ZgzhTC4AClWIDAjnIq7GdSiEW5bd1BG8gkn0NAGtWfcI/mMsUYC98rjJzV52AQ8jkcVkXIuDJH5m3y9qqRvIcc80APlt7ySN1Z2+YYOx8BSPTip4i6WW+UPIwIOA2SajW6mMRZYyq7iMOc8eoIp1zOTEscce927uOPzoAsW9xDPG7xv9cjBX2oRPKy5kcJjnI5HvWVY3sRnkSSWOPCfdLHdn6HrVltQVZhuSdVIAVwuS3tjtQBfLbsGM5Dj73UU2KL93woBPVqbtHlho5DGSPl4/TB6U5ZGLC3kVwxXO71/KgB7GNOD8o4HA61HLHukLkx7QvRkyRUowoLNt69R6U4AMxbORQBk3C2u0Nb7fNdc5TjI9cVMFdDsVmkIO5SCOPr7VXupJJJmjRQqxk+Wdw5PpirduwX98sCpxhgBz+VADc3E0bPsSQducAnvURtVMhkWZwFOQIxjH19asT3DqJJIyJFC9FIypqtcXrKDyMqA3PDfpQBOlmvl53srDI34xnNIls0Q2/ai4UZRc81UfUrph5iQuExwBzk1SkuftEok2yK7fe3pjb7UAWnt2kfhpYwDneHzt+tXltrnb++uXkwcgoMH8KzYbqRDtBiUnjcwIUewFWDqMqoB5kO7kKYwSoP+0O1AGjDaWsR3eUGfP3mGTmrJ6isV9QuTtEBSYn74H8A9aR7+437VEibl+XIByfX/wCtQBtEfLtBI+nWo55I41Ltg7R681hC/kZUR7hkkbg/KAWx3qF76aKfaZ1Dr0Dx4JFAGw+qKx/cKHX+/njNVbu7uXmCpcRqgG4YXIPseaz3uCHDskTqeW2gDLdlBpLZXkL/ADAHqQygg0AL9qAbFrbsoY4Pz8+5waIpN0m6OQpyd8TgAgeo9all8lG3yW4Ex+VmTjmqs6NI/wDpSnAHyvjBX2FAD3uQEL5YKRkMU6Zpn7td3y7vk5wcH6inIs0bGGOJTu+8SpKtWvY6WN265BG0YVQ3GKAMy3s5bmcKkT7AnyuwwD9TVvULrQ/CukNqet3sFnBCu55ZnGF+lcJ8ZPjv4H+Gli8Ul3FqOpgFUsrZwWB/2vSvgr40/GLxb8TtWM+q3jw2K8Q2cRxGg/Dr+NAHs37Rv7Ut9rJuvDfgGaS008/I1+hw8g7gegr5Vurie6uHuLmZ5ppCWd3OSxqKporWaTHyhQehc4FAENFWzb20ZHm3IbrkIOh+tEV1FCwMVshOMZf5s8enSgCCGGWZgscZY1OLMCLfJcwqf7m75gfSmS3c0m3eRgDACjaP0qAYwc5z2oAnDwR/di8w46t0/Ki4u5ZgobaoXptGKgH1pKAFYknls/jRjgHj6UY6Udxjg0AFJS0lAFnTBbtqNuLriAyL5n+7nmq1FFAFjT7y60+8ivLOZ4Z4nDpIhwQRX2F8EP2h9L8YaTH4F+KMSTJcKIFvnxjJ4BbPT618bDmhWKsGHUUAe5ftJ/A+88A6pJrOjK174fvGMtvNF8yxqTnBIrznwR8RPGvg68E3hvxBe2RzkxrIdjexBr3z9lj4tWd/pd18O/iPfx3mi3EYisxMMtGemAfSuT/aV+Ad94AuTr2hq994fuG3JIoz5eecHHSgDsvBn7Wseo2p0r4oeFrTVrN0EbzQRjcR3JU9ePetp/hf+z58XLSW+8D+I/8AhHdVmJxbTOFVW642H+hr43706GWSGVZYZGjkU5VlOCD7GgD2n4jfszfErwjbTX8NnDrWnRgv59gxc7fdcZz9M141eWl1Zzm3vLaa3mHBSVCjD8DXq3w+/aI+J3g+OK2ttba9sowFEF0ocYHuea9k0/8AaD+EPxAhWx+J/gO2trmf5Zb2GIHknrkfMPzoA+P8YPNGPlzjv1r62vf2cvhj44g+1fC/4hWwmfcRbXLh/wDgIA5H415h4l/Z++Ivg9pG1jwnLqViuWN1YMZSEHfC9PxoA8YoB4Izwa6m70TR1mMUlzc6dKeEjukxn/aPoKr3PhPUow8lo0F5Eq5LxODx9KAOf3NnOeaTHGaknt57dgJoXjPbcMUxNzHaDjPXJwKALNlqV/YuJLO8mgYdCjkGvSPh58c/G/hDUIZrfUp54EwGheQlWHqc9TXllLn8KAPuTwJ+2Po95+78T6WbVi+A8Z4C/SvoDwp8QvBXjCxWbTdYtZA+NqSSBWr8m+1aGj6tqel3C3WnXk0MsX3Sp6CgD9dJ9Ojmtv8AR5iB1Xa3A+lQz22pRsRAUaJRuU5+cnuK/OTwH+0b8SPDE6M+rNqECDHlT8gD2r3vwH+2RpcqWlv4o01om+7PNGO/rQB9PnUZYhHutx+8JD7TkKfQ0sesp5whOWYD5yRgA+1cR4P+OHwx8SR7bXXrO2lYndHcEJz9T7V29pNomsWofTr21niVgweGQHnt0oAuRXockRr5iDHzZ7+hp32uFQyujooba2R3NVjpUMw8yTcrN/rAjYBPrxSDSzGyyLK7KmSFYk7s+ue9AF5pYADuZQqcnJ6UpurdchpowQN33u3rWMNOvkk+95x2YYyHhge2Paozb3FvDFG1nEwztXK52jtk+9AG49xAuN8gw3Q9qSS5t4eJJcFevBOKwnaTy2EzhULEDK42Hv1qSzeHI/eMzlfkLEhWHYe9AG4ZISdpdVPHfHWgTQ7mVmUMvXNc8QCrlrkgs+ChXcy8dqey+XG0U14jSgDYZeBj0+tAG011AoLmRAOMEc8VGNSsTMUFyNwHPBwPx6VkG0kEMvlskZyAwyeMd89xStYypGN8yomDnLAqxPtQBrjULQkH7Qm0gkEc5FSxSQMDIrDpyT3FZS2QSILsXaQACpAwe+KWK2YN8+6RWjIUg0Aab3lqELGZSF5O3n+VVbjUoTETGu5TgE9ME1RjWVGf7OwjbCgOqjcoHZh3FRtbmWRwy8EhyUzhuxOKAH2uoYu0Wa7BTdhY2Tk/j0rahmimAde5IGeelcrDDHhuJJMEgMykJx2OauxX7WqR7HSAMATERlcnuPxoA35IlwGA5XoM8U/apIDAZHasWPUnniUb4TJykil8AHsakgmukUGa4VXCgtGvKgZ9etAF6aytLlR51ujHHcc1Wl0y1dzF84PDrhiNpHoalOoQFdpmRWJx83ANXF27QFbjHHNAFQ28y42SBxvJ5OMcfrUoWdoV8zG8HOUbrUybRkYwT144NLjB4oAGBwcHB9xUWH2qrFWBB3HpUvRjluvQUZyePxoAoRaXZ7zINz5H8RqZrGJkCvliBjcTzirBIXczYA9SapXmpRwq2weZtOGI6L9aAJDp1mdjGFWZBgMTzVa8a2tkBZH6/KQASPf6VUfVZJFkjkcRsuGV0U4x71VXeocG5SSMkF8KcqfXntQAklxLI/zJayK+djrJtI9setRq8gBaJQd55WSTlj9KnEIjZlk8h4jyrSKM59jUPl+cWSV4TGDxsxn8DQAkjTkiQqqyLwIpDgKPXPeggFg5MSykcvz8/wBKcquq4liZlPCgcn64Penx20rIxSSTYp7pwx9R6UAMTCfvGkR3cYOFyVPoagLLHIHh81HGMpIuV3dyOauFQAWl2JxliE+9/wDXp5eGMDypoGZh92UYwaAID5zx/LAsat93emVb3B7UqiFkzdELt4KoS4b9ODTW2qxiZ5bdj1TOVGfQ9KlghuPMJ8iWIKPlMS9T6mgCNYobc+XGJFVvmVgcr/8AWNRyMrLxNIAOSpH3vfitS20uaRN007AHkoR0PcU2/utB0OLztR1C2tgOd0sgGRQBQtYbmY7khy4yEY9GB9a0bTSXkRhcswA+6M15X43/AGkvh/4bjmttJE+t38Wf9HtU2g/8CPFfOXxL/aX8f+JxcafZzWfhaxf7pRybhV9znr9KAPsbx78RfAvw8055td1e1tmUErbowaVvYLXx98af2svEvibzNK8CpLodgch7nrOw9iPuivnzVNRhur57rUr+61qdm5lmdtxH1JzVAalJDvW0jSFGGOmTj6mgB93HqWoXL31/M7yTMWaeZuXPc+tV2jtYcbpvObuE6fnUMk0sn+skZ8dMnOKjoAtm82hhDCiZ/iPLfnUEs0kpzI5Y+9R0dqACiipoLa4uJVjghklduAFUnNAENKa3o/CupJGk18YrKFupmcBgPp1qc6Lp5jaCw+2apeY+T7PHlP5ZoA5r60leq+BfgD8UPGE0Rs/DtxaWzjP2i8HloB+PWvavD/7LfgvwlAmpfFLxzaxqo3NawyCMH2JPJ/CgD5Hs7S6vJhDZ201xKeiRRl2P4CvYPhv+zX8TfGQjuG0n+yLF+ftF8dgI9h1/SvZLj42/A/4Wma1+HPg+LULxFHl3Z5BP+83P5GvHviB+0x8UPFaT2q6t/ZdjKeIbRQhA9N3X9aAPQviJ8C/hT8Nvhrrd1rPi9dT8UCxc2ECShR5xHHyjOefXFfKdT315d305nvLma4lPV5XLMfxNQUAFFS2kL3NzHbxjLyMFUe5qKgAooqWzVHu4UkYKjSKGJOABnnNAHo/hT4M/EzUdFXxLpug3SWoi86CbgF1xnIHWvafgP8bpLVX+HvxOtmmsJh5Dx3EeGj98HsMV9h/DeG3h+Hvh6C1aKS3XTLcRtGcqy+WuCPUGvnn9sX4Gx6zp0/jfwvCkOpwkyXaqCDIuOWzQB4r+0j8B5PDOfF3g9/7S8M3Q85ZUbd5YPReK+eXVlOGGD6V9G/s9fHCfwzGPCPjCFtR8Pyr5P2aQZ2knG4Z6AVb/AGifgXaWulSeP/h4y6l4fucO0VuNxt89ST6UAfM1HbOaWSN43KyKVYdQabQBa07Ub7Trlbmwu5rWZTlXicqR+Vew+Af2mvih4WEFtNqi6vYxjaYb1d5K+m7tXilFAH2BY/Hz4M/EKTyvib4AtrS5MewXkcYfaPY8EflU0fwN+EPjdJLz4XfEg2Fwct9llfIJPQfNggD2Br45qeyvLuylE1ndTW8g6NE5U/mKAPo3xb8AfjHoKSq+i2HiiyjU/PEwJwOhw2DXkWs6JplhKLfW9H1fQ7radxmhKxlvYGtrwN8fPid4RYLY+I7m5h3hmiuj5oYDtk84r2bRv2tNE1q3+yfEb4e2GobxtaeFFOB9GBP5GgD5rbwrNNai60+9tr2PqURsOq+pBrHvNOvbRS9xbSxJu2hnXAJ9vWvsH+w/2XfiHIraVrj+FtQuI8+Wk3lDcex3Zzz2qrrf7M/i+KxX/hEvFWk+JrVhmOG6IXavs3OTQB8fUpY7QueBXpfxF+EXxC8PS+df+Cb60iXO+WFC8bN3II7V5vJBJDJsuI5If95CD+VAEdJSn2pKAHKzocqzKR6HFdFonjvxdorBtN1++t8Y4WU446CuecoSSoI6YyaTjp1HegD2/wANftQfEzSIzHLfi9DAAmU8jHpXqPhr9tO9j8pNc8NxyjbhmifHPrXx7TnYscnrjFAH6GeFf2tvh7qTpFqnnWEj9wCyj6mvQ9F+N3wz1aNGh8T2kZdiqrIcEmvyv64xmnRySRndG7IfUHFAH69WOt+G9SRJrbVLCZTyD5q9/rWkkNpMp2+W4/2cEV+Q2neJNcsCPs2qXaAEHAlbFdbonxm+I2jxBbLxJeKoBA3Pu6/WgD9RzpdqWV2QFwMZHBJ9aQ6ZbmTlSVweG5wfY1+d+g/tT/E3To1jm1AXSjk71GSfyrtdL/bN8TK/+naPasoXnAJyaAPtr+z+F3XLlkJKsRnr2+lRjTNojVHBUPuIbp+VfK2l/tpaW84+3+HZUjKAfI3Ibv8AhXS2n7YPgaTas9jcq3c7hgUAfQh0+4SZGSZSm8kox4A7Yp0dreQSIUkjkU8ybyQT9K8EH7V3hO4l3WlmrxrwwacA+2KtwftPaLJKVbw5dBAQC4uFOSfTjmgD25xd5/49UZtrZ5yD6c0wtKrlfJZQVIw/3fXjFeZaL+0T4GvWCXkd9YuXKDdFuU/iK6/TPiZ4I1UhLfXraMkA/vSF69ue9AGnJNL5O5rd94fAKn5SD/SmySquIyEVgQWCjIYbe2aux+IPD8i7YdWsjzjCyr19Km+06OXaFri0LbuV3jgmgDMjaGRWRo13DlwOh9xTfOCbluCHhyMPs6D6j0rWUabKDLHNAQy4yGGMCnQrZBd2+AAnoHG059qAMky2+B5REi5I5PB/qKma8Z0XZuUIA2D6dK0Vh09ZmkHkBs5yCBQBYSIFDQbRkDDj1oAzJbplxFJK6oAdsig5xn0pV1CUL5TLKwY4DqcuD9PStQ3Gno6obiANjgFxVWbVdEincTahZo64B/eAEZ9aAGi6u3i3JHK5GMKyAH6mjz7wqpEZkJB+XoVPuaoal468I6Yga412zAb7qrICxrAh+M/w8kmeFdZVXVsMCmOaAOpN5O22O5gkTcCmcZU/U1ATvZTIssTMPleIZjkH+fWsx/ih4AEYkbxFYlJBn/WDsPSqcvxg+G8ESD/hJrMlvuojDPPtQB0QVpCI5LN5MqfmZR8pHQ9aEjkMYmSxZlb5TzgkfSuHl/aD+FMG5ZPEUSOpI2suCSO31rB1f9qX4Z2UcckN3LdA/e2fwj1oA9aRLzyyqx+aqnChowCP9n6e9EVvJKAFtVSVcgll+XjtmvA9T/bD8A27eXDYXs+erJyBXNan+2lpqyeXYeH5CBn945yG/DtQB9TJZ3RcP9z+8rHIA7gelKulMG4n3Kc4OMMg/rXxPrX7Zniq6g2WOi2to+SNwOfoea4/Wv2qfibqSCMXFtCoPBVSD+hoA/Qt7CCH97cXWFHQsQoFUbu78M2UT3N1qdlCANzn7Qv51+Z2s/Gr4jamjR3HiW8ZGOSm/gH2rkNR8Ta/qEhkvNXvJSeuZTj8qAP06174w/DTQbZzc+ILVwib9sfzbgfQ9K868T/tZ+A9OVV0xWunI+7Jlf5Zr8+JLi4kXbJNIw9CxIqKgD6q8Z/td6/qqz2ml250xOdk1uct7dcV4N4o+IniLxDMZtQvriaTn5nlJ/HHauQYDPytnikoA0JNa1R12m8lC+gOBVBmZ2LOxYnqTTaU8UAJRRRQAUVPYwia5RWWQpn5vLXccV6v4O+HHiLXir+DfA2pakhUYvLuMrGD9KAPL9P0nUtQOLOynl91Q4xWu3hVbaFZtR1iwtxxujDFpB+AFfUnhj9mDxdexJN458XW2jWu0MILNgrL6jcMVuR+Hf2X/hkfO1TVrfW75fvCSXz3LD2FAHy34b8OR6ldpb+HfCuo+I5w3LAsi/iMYr2nwj+z78XPESIt5b2PhbT3AIU4ZwpHtXQeIf2ufC2iRNb/AA/8EwRFflWaWNYwR9FAP614x48/aR+KHirzYTrb6daOciG1GzH/AALrQB9BWn7Pnwd8Doup/EHxkt/JGMywzXAUbv8AdBJI/CoL/wDaH+CHgIy2vgPwgt3cKu0TxW6xxvjplj836V8V6jqOoalMZtQvrm7kJyWmlLn9arCgD3zxv+1b8S9eHk6ZNb6HbcjZaryQfU14nrWuaxrV293qupXV5M5yzSyFqz80lAC0lFFABRW7oXhTWtY0/UNQtLGZ7WwtXup5Qvyqijk5rCoAnsbh7W8huY8b4nDrnpkVBSjrSUAFFFFAH2h+w/8AGu41AD4beMNWjCxRqNGnlkKyPg/6jd0IA6Z+gr6Ouda1zSviVDot/byXOgajbkw3GwERyjqrHsMetfl34E/5HTRf+v6L/wBDFfrBr3/IsJ/1xX+VAHzh+1P+ztbavaXPjDwXB5WoKfNuIIhgMoHJXHevDvgL8a9W+HN9PoOvwtdaM5aO8s5xkEE4Y4PcDP1r748Ff8i9P9W/lX5pfH//AJKrqf8A18N/OgD2D47fA/S9e00fEj4XyLdaLdR+bPaxjm2bGTx1x7V8uyxyRMY5FZCOoYYr77/ZA/5Jrrf+63/oAr4n+Jn/ACOOof8AXd//AEKgDmaKKKACilPb6UlACrtz8wyKSlHWkoAUHByOK3vCvjLxT4XuxdaBrt/p8o7wzMB+VYFFAH0B4P8A2svifokPkalJZ63FuB/0pPmx6bhzXdp+0h8I/F0RHxA+F9s9y+MzQwpJgnqcnkV8iUUAfXyeAf2WvHm1tB8VTeH7uYglJJSoQnth8LWXrn7HepXEctz4M8aaXq9uv3BIcO34rkV8rJ98fWvq79nr7lr/ANdxQB5R4m/Z3+LegLJJc+FLieJScPbOsu4DuApzXnGq6HrOkuY9V0u9sXH8NxAyHP4iv128O/8AIPH1/pXjvx4/4/X+v9KAPzb+oo5I6cCup+KP/I23f++a5hfuP9B/OgBp/H3oobrSx/fH1oAbSnGBxzQetA6GgBKKKUd6ACkpT/SkoAXnGe1OR3DAh3BHIwab/D+NLH98UATw315E5aO6mQsckhzzUg1PUk4F9crnn/WGqg6NSy9V/wB0UAaUfiPXo5PMTWL5X9RO2an/AOEu8T8/8T7UMkhs+e2cg5BrDpV60AdK/jzxjJN5zeItQ8wKAT55BIqSP4h+NIwQniK/AIx/rjXK0UAdYfiP43LKx8SagdpBAMxxxSH4ieNvNEy+I9QQgk/LMQOevFcvF98fjTR0NAHRSeOvFzx+WfEGoBd27AmYc1A3i3xMygNrl+wDbuZmPNYsn3z9aB938aANM+INey0jateN5n3szE7vrUL61qzDDahckenmGqFFAFme9vJirTXUzkD5cuTiofMkxje2PrTKKAFJz3JoyNuMc+uaSigApy5BznGO9IOhpf4PxoATk/j3obGeBijtSv1H0oAQ44xSUUUAFOyPSm0UAKfalVcjIwcdRSfw/jXV/DD/AJGS2/66CgDD0vRdX1WUR6Xpd7eOeiwQs5/QV6J4W/Z8+LXiJVktPCd1DESMvckRYH0Yg19kfAf/AI/Lf6CvcdY/5Blx/uGgD4V0b9jzXolS48WeL9H0i3J+YB8sB368VvN8LP2aPAAEnirxw+vSr/yyilzk+mI81X/aG6Xn1NfJl7/x9y/75oA+t1+PvwQ8ExmHwJ8NoridQdtzNCilvTLH5q4zxX+158StUWWLR4NN0OB/urDEHZR7MRmvnWigDp/FnxA8aeKpTJ4g8S6nf85CS3DFV+gzgVzJJY5JJPvSUUAFFFFABRRRQAUUUUAKAT0Ga9H+CXwn174keI7e0tLd1sMhri5yNsa+przu2/1y196fse/8kX1f/rm38qAOI+Oni7wT8LvhdqHwp8ECG6vr63NvqF2w3ZB4YA+v8q+Pq6z4l/8AIzX/AP13f+Zrk6A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data:image/jpg;base64,%20/9j/4AAQSkZJRgABAQEAYABgAAD/2wBDAAUDBAQEAwUEBAQFBQUGBwwIBwcHBw8LCwkMEQ8SEhEPERETFhwXExQaFRERGCEYGh0dHx8fExciJCIeJBweHx7/2wBDAQUFBQcGBw4ICA4eFBEUHh4eHh4eHh4eHh4eHh4eHh4eHh4eHh4eHh4eHh4eHh4eHh4eHh4eHh4eHh4eHh4eHh7/wAARCAEC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8dePdN8L6lpuipZ3Wra5qb7bPTbTb5sgH3nJYhVUDkkkU/QPHFheC4h1y2k8M39vdLbNa6nNGpd3BKbHDFH3YbG0noa89+JMWoeH/jn4f8AiE1hc3uiRWsljdNbxtLJbFwVD+WoLFeecA1k/GTX7rxdpGk6xpmg6k2l6N4ktJGnNnIssyKG3yCIr5m1SV7ZOTxxXsUcHSqRppL4t5X2d7W7bW031vsRNtSfktPPS/56fLzPcLrxF4ftXvEutd0yB7IKbtZLtFNuG+6Xyflz2zjNNt/Enh241JdMt9f0qW+YZW2S7jaUjaG4UHPQg/Qg18xeN/tniC4+K+paZpOqS2uo21kLV2sJUacKxztVlDHH0rp/HHhmDwf4Y8H+NPCnht1v9KlimvrezhZprnzIlV9w6kjaM1X9m0koqUmpS0tpvyp6/N2FKb5nGOulz3WbxN4bgs7q8m8Q6THbWc3kXUz3kYSCTONjsThWz2PNXNK1LT9WskvtLv7W/tJM7J7aZZI2x1wykg18uy+F/EmjeGvA2uyLNDG19JqGrsLBrswTzsWWR7cEM+3cBxkjHSu5+FXhm2uNN1yGy8W+JxDLqX2sz2to2lAu6tuVEcElMn0HIHWprZfRp03NVL2fbs7f8Fa7dBe0d1ZaP/g/5HWeMPitDoPjK+8LWvhfVtXvLHTf7TuHtpYUVYAcEjzHUkjjgetbGg/ErwbqnhLS/E0+vWGlWepxlrcajcpbsSDhlwxGSD1xXh3xD06OP43ak2r3Xiq30x/C4tVvbGGaSS4kzxG7xxtuzzkcdByKr6Bq3i7RfB3hTRdQ8O22lWpgu4otSfRXvZIoCRtjMKZKM/ckiun+zqE6EHHd2frpK/fstErrzHKTU7dP+Av1b8vzPpK98TeG7LSodWvPEGk22nz/AOpupbyNIZP91ycH8DUdz4u8KW2l2+q3PifRYdPuWKwXUl9GsUpHUK5bDH6Gvlnwvpk1t4O8OXV3eazomraNcXc1gkuhzXNtMDI2I3jUEp69OhGDWjDD4y/tzQfEvia1i0G1vtLmiJt9Da+ht5HJZs26ndG0gJOcHlsHFTLKKSbXP1fzteyWmt7dL27CVR32/q6X63/U+m9R8R+HtN02DUtR17S7OxuMeRcz3aRxS5GRtcnB454rmfg347l8faTquoPa2sEdpqMlpC1vKZFlRcYfPvntXiXg/T4PCvivwdqWpf2zrXheyhvLe2urjSZQ0Ep/iMChmCkZCkjv2rvv2YzeWfh7xA0+n3Nms+uTzRJcQNEShxggEDisq+Bo0aE5J821nt9pq1u9ld377Bztpeq/9Jb+6/4nXax8SLePxbdeF/Dugaj4l1Oxh82/SyeJEtQfuqzyMoLHsoJNa9n438ON4bsdc1XUrXQoLvcqpqkyW7pIpIeM7yPmUgg49K8p8K3tx8Nvip4yuPEFhfvp2vOl3Y31tayXIYoCGjYRqSp54yMe9RXWqXI+K2lePfE2gXtvod7pEsNrGbR7k2z7mI3xorFGdSrHj+LBPFJ4KnJJRWnKne+rfK24rpvp3Vtb3KcmpS8nt5XWv3a/h0Pa7nxJ4dtbG1v7nXtKgtLv/j2nku41jm4z8jE4bjnisfxH8QvCuk+C9Q8WQatY6rY2I+f7DdxSb3zgIDuxuPpmvni00DW/7M8HNc6LeDTZ/GhvbS0eBmNtasSRvGPkXkHBxit+70PVLqf40adY6RMqX2x7RDAVSVgCSY8jBPHareW0Iaud/u/mSt66/gOMryS81+La/S/zPavDfxD8G65pNrqFt4k0iMziMGB7+IyRu4JWNgG4c4PHXg1bvPG3gyyeOO88XaBbPJny1l1GJC2GKnGW5wwI+oIr588YzWniT4c+B9H0/Rr957LVLNdSh/suaJkG1wdxKAEcHJBIGevNX/ix5ulX+r+DNE8N2ej6L/ZBW3kg0SS9a+ZndvKVl4iwxY5J6nNOWW0XOybV3LTyVte+t9NNvvM6U3JK/ZN/N2/rY991jxP4a0aOCTWPEOk6clwu6Brq8jiEo9V3EZH0rlrv4ueC7Px1/wAItd6tY2/+hi6/tCW9hW2wei7i33iORXgyx6jpOj6L4i0+61SHxRZaBFappd/oU13bXYK/dDAYRucfNjkHNdghk8OfFjQvEHibw/8AY7Gbw4ltItpYPcxQTKBlNsasRjGB/OqWWUYNqTcvi8rtX279Nr72F7RuN7dE/wAY3/N/JX9PoQzQi3Nx5ieSE37wcrtxnOfTFcB8L/izovj7XNT0mw03UbGayXfG10qhbqPeyF48E5XK9feoPjfr2q2/wwv4tCtZ5r/UVSzthDCzFfNIUsQBlQFJ5PSvMptH8YeB9b8C60dD0+G20+E6TcHS55rqV45RkNIvlLgB+SRnrXLgsHTq0pOfxPSOttUr/O7svmaTk1FW33+Wn56/cepfGH4o6V4H0O4ksb7Rr/W4Zoozpkl6qzYcjkoDu6EHpWzYeOtJuNcu9Ne40+OKztRPc3X9p25WE4yyvHv8xMc5LKBx1r5u1uKa0+FXiLwrdaFqUvimXxE1zK66dLIbiMyZEolCldu3aMbs8dK6TxrZ3OofFDxZp1laq15c+DPLWJVAZ3MfA+p967P7OoKmo9fe172UXdeWrsDleSX9fEl/X9M+iV1zRWkso11jT2e/XdZKLlCblcZzGM/OMc8ZrOuPHHg+KW6tx4o0SW7tUd5bZL+IyrtGSCu7IPHevnjT75tS1L4XxQ6TrRGjaVPDqONPmiaB/IYbQzKBu9CCRnvV74aWuqWHiKy8L6FjxBoBhu7mW41LQ5LS5sZXUqF8yQAPktjjPBNZTyqnBSbk7pN/c5demiVr730JVT4W12v89z17wL8WfBXivQ/7Tj1vTtNYbzJa3l9Cs0aK23eyhuFORg+4reHjXwabee4Hi3QDDbsqzyf2jFtiZjhQx3YBPbPWvm6MiP8AZ113wU+i36+IYnm3QDS5tzp5wPyyBNrDBHAbNXNT0GdfFGpvD4fmEZ8CRxJttG2mby8YHGC/HTrV1Mtw/NJptK7t5pJO/wA7hGUrqL/r3rfrc+j9V8R+HtJsre+1TXtLsLS5x5E9zdpHHLkZG1mIDcc8Uy+8U+GbCKCW+8R6Rax3EXnQNNexoJY/76knlfccV8w6RYeJbKXwfqmryXOn6W3h4WCTS6LJqAtnC/MjQDDIWH8WD1rU8DeH1tfiD8OLeCPU9X0qwj1BBeX2mvAACPlyrZ2j+7uwT6VM8qowTvO9ubZdlLS+1/dXXrt3lVXZO3Rfjb/Nr5Htnjr4m+F/CvhODxK19b6pY3FylvC1ldROJCx5KktggdTg8CtjTPGHhTUobSSx8S6NP9rkMUCx30TmSQAExrhuWAIyByMivm1ND1mX4J+JbKLRbrNt4pN5Hbm2YP5QddxjUjJH0616v/wkvg7Urvwi48J32oz/AGporO5GkyRDT5xGm533hSoIIG4Ag49qirgKMI2jdu71VtuVNX/ruXKTUrev3ptfpc9YormtQPiCa7eSz1q3tYDjbE1gJCvHPzbxnn2qDy/FX/QyWv8A4Kx/8crxTQ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Osork/L8Vf9DJa/8AgrH/AMco8vxV/wBDJa/+Csf/ABygDrKK5Py/FX/QyWv/AIKx/wDHKPL8Vf8AQyWv/grH/wAcoA6yiuT8vxV/0Mlr/wCCsf8Axyjy/FX/AEMlr/4Kx/8AHKADwjdXN34X0u8uZmkuJrSOSSQ8FmI5PFam5927c2fXNYvgb/kS9F/68Yv/AEEVd1fmxK5YBpI1O0kHBdQeR7UAXt0mc7mz9aQbgcjIPrU/9gaX/wA8p/8AwJl/+Ko/sDS/+eU//gTL/wDFUAQAsDuG4H1oYs33tx+tT/2Bpf8Azyn/APAmX/4qj+wNL/55T/8AgTL/APFUAQq0ijCswHsaA0gJILDPWpv7A0v/AJ5T/wDgTL/8VR/YGl/88p//AAJl/wDiqAId0n95/wA6QFwSQWBNT/2Bpf8Azyn/APAmX/4qj+wNL/55T/8AgTL/APFUAQ7pM53Nn1zSHc33sn61P/YGl/8APKf/AMCZf/iqP7A0v/nlP/4Ey/8AxVAECl1+6WH0oBcEkFgT1qf+wNL/AOeU/wD4Ey//ABVH9gaX/wA8p/8AwJl/+KoAgy/PLc9fej5sDrx09qn/ALA0v/nlP/4Ey/8AxVH9gaX/AM8p/wDwJl/+KoAhLSH+JvzpFLqMKWA9qn/sDS/+eU//AIEy/wDxVH9gaX/zyn/8CZf/AIqgCHdJ/ef86RS6/dLD6VP/AGBpf/PKf/wJl/8AiqP7A0v/AJ5T/wDgTL/8VQBANwPGRQNw6ZH0qf8AsDS/+eU//gTL/wDFUf2Bpf8Azyn/APAmX/4qgCDdJt27mxjGMmsLQPCPhzQdSutS0jSY7a9uxiefzHkdxnOMuxwPYYrpP7A0v/nlP/4Ey/8AxVH9gaX/AM8p/wDwJl/+KqozlFNRdr7g1chLSHqzH8aRmdhhixHvU/8AYGl/88p//AmX/wCKo/sDS/8AnlP/AOBMv/xVSBDuk4+ZuPeky/q3rU/9gaX/AM8p/wDwJl/+Ko/sDS/+eU//AIEy/wDxVAEIaQEkFgT1NIS5zksc9an/ALA0v/nlP/4Ey/8AxVH9gaX/AM8p/wDwJl/+KoAgy+QctkdKUtIc5Zj+NT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XwfQ0YPoasf2Bpf/PKf/wACZf8A4qj+wNL/AOeU/wD4Ey//ABVAFfB9DRg+hqx/YGl/88p//AmX/wCKo/sDS/8AnlP/AOBMv/xVAFfB9DRg+hqx/YGl/wDPKf8A8CZf/iqP7A0v/nlP/wCBMv8A8VQBXwfQ0YPoasf2Bpf/ADyn/wDAmX/4qj+wNL/55T/+BMv/AMVQBz3gb/kS9F/68Yv/AEEVe1b/AI8x/wBdov8A0YtUfA3/ACJei/8AXjF/6CKvat/x5j/rtF/6MWgDp6KKKACiiigAorzv9oH7ZaeBV1nTtW1PTruy1Gw2G0umiWQSXkMbq4HDqVZhg+teiUAFFFFABRRRQAUUUUAFFFFABRRRQAUUUUAFFFFABRRRQAUUUUAFFFFABRRRQAUUUUAFFFFABRRRQAUUUUAFFFFABRRRQAUUUUAFFFFABRRRQAUUUUAFFFFABRRRQAUUUUAFFFFABRRRQAUUUUAFFFFABRRRQAUUUUAFFFFABRRRQBxXgb/kS9F/68Yv/QRV7Vv+PMf9dov/AEYtUfA3/Il6L/14xf8AoIq9q3/HmP8ArtF/6MWgDp6KratqFlpOm3Gpajcx2tnbRmSaaQ4VFHUmvO/AHx0+HvjbxGNA0e/u472UFrX7XatCl2B1MTH73rQB6bRRRQBz/wAQvDS+LvCs2hNeNZiW4tp/OWPeR5NxHNjGR18vHtnNW/FPh3RfFGl/2Zr1il7Z+YJPKZmUbhnBypB7mtWigDynwP4a0Xwp8d9Y0zw/ZfYbOXwxaTvCsrspkN1cKW+YnnCgfhXq1cBaf8nFan/2KVn/AOldzXf0AFYHxGu7qw8Ba7e2U7wXMFhLJFKn3kYKSCK365n4rf8AJNfEf/YNn/8AQDQBxtr4g1tvh7DfNqdwbo6OsxlyNxcwBt3Trnmu1+F15d6l8MvCuoX9w9xd3WjWc08z/ekkaFCzH3JJNeb2f/JLrf8A7ASf+k4r0D4Of8ki8G/9gCx/9J0r0MfFR5LIiJ1dFFFeeWFFFFABRRRQAUUUUAFFFFABRRRQAUUUUANkyI2IPODSjoKSX/VP9DTh0FABRRRQAUUUUAFFFFABRRRQAUUUUAFFFFABRRRQAUxCSz8ng0+mR/ff60APooooAKKKKACiiigAooooAKKKKACiiigAooooAy/FKai2jSvpcxjuY8OAB98Dqv41zujeI21C0SRbwrKBiSNjhlbvwav+INavrq/bw/4Z8t9QwPtN243RWSnuf7z+i/mRVaL4feH7e0RMXTz8mW5Mx8yZycs7dskkngAe1fMcR5JVzqEY4evKlKF9U3Z36OzV/Xpse3QVGhh0sTo3qtLu3d+Xbr12M/X9c1CYJpek3sr6hcOAvkkExgHJJ7Dpj8a7i3t3WCNZJ5mcKAxLck1R0Hw5pOibmsbbEr/flc7nb6mtauzIMnllOF9jUqyqybu5Sbf3X2Rx4zE0p2hRWi621f8AwOxF5P8A02l/76o8n/prL/31UtFe3Y4uZkXk8586X/vqjyf+msv/AH1UtFKwczIvJ5/10v8A31R5P/TWX/vqpaKLBzMi8n/prL/31R5P/TWX/vqpaKLBzM4rwN/yJei/9eMX/oIq9q3/AB5j/rtF/wCjFqj4G/5EvRf+vGL/ANBFXtW/48x/12i/9GLTJMf9oqz/ALQ+Cfimy86whM1nt8y+uPIgX515d+w//VXzLH4h+IviTWvAdnbXnwlvb7w1Mo0y2tNbUSXUoQKoIDZ6LnauATX1F8edK1LXPg94n0rR7KK9vriyZYbeRA4kIIJGDwTgHHvivnX4fweCNe8ffDO3+HPgCbT9X0Jw/iKe40kw/Z1VFDCR2GHl3A7W6jnFAH1n4ek1SbQdPl1y3t7bVXto2vYbdi0UcxUb1QnqobIB9KvUUUAFFFFAHAWn/JxWp/8AYpWf/pXc139cBaf8nFan/wBilZ/+ldzXf0AFcz8Vv+Sa+I/+wbP/AOgGumrmfit/yTXxH/2DZ/8A0A0AedWf/JLrf/sBJ/6TivQPg5/ySLwb/wBgCx/9J0rz+z/5Jdb/APYCT/0nFegfBz/kkXg3/sAWP/pOlelmH2P67EQOrooorzSwooooAKKKKACiiigAooooAKKKKACiiigBsv8Aqn+hpw6Cmy/6p/oacOgoAKKKKACiiigAooooAKKKKACiiigAooooAKKKKACmR/ff60+mR/ff60APooooAKKKKACiiigAooooAKKKKACiiigArmvF2rX32iLw9oBQ6vdLueUjK2cPQyt79lHc89qs+Ltck0u3itNPhF3rF6xjsrbPU93b0RRyT9B1IqTwroi6NZOZpjdahct5t7dN96WT+ijoB2H1NZSbk+SPz/ruehQpxoQWIqq/8q7+b/ur8Xp3LHh7R7PQ9LSws1OAS8kjnLzSH7zue7E/4DgAVdm+5+Ip9Mm+5+IrRJJWRxVKkqknObu2PooopkBRRRQAUUUUAFFFFABRRRQBxXgb/kS9F/68Yv8A0EVe1b/jzH/XaL/0YtUfA3/Il6L/ANeMX/oIq9q3/HmP+u0X/oxaAOO/aL8G/EfxXYaXN8PPHEnhiWw85rtBcPCtyrbNuWUHldrYzx8xrxr4T6nq0HxY0jw/4i+KXjy81WK6RntIrmC/sLj/AGJHgkcop7+YFr2f9ob4S33xUtNIt7fxvd+GbfT2laZIbfzVuS+zbu/eJjbtPr941i/Dj4K+NvB2tabcR/GC5u9LtZlkn05dDiiFyg6oZBIWGfXmgD3CiiigAooooA4C0/5OK1P/ALFKz/8ASu5rv64C0/5OK1P/ALFKz/8ASu5rv6ACuZ+K3/JNfEf/AGDZ/wD0A101cz8Vv+Sa+I/+wbP/AOgGgDzqz/5Jdb/9gJP/AEnFegfBz/kkXg3/ALAFj/6TpXn9l/yS+3/7ASf+k4rB+FfjLx9f+D9OsdC/sO3sdL0zTrVBco7SMfsULkkjjqxr1cbTlUcFFdP8iIs+iaK8/wDhH4p8Q69qHiTS/Ecdh9p0i5hiSS0DBXWSIScg9xnFegV5couLsywooopAFFFFABRRRQAUUUUAFFFFABRRRQA2X/VP9DTh0FNl/wBU/wBDTh0FABRRRQAUUUUAFFFFABRRRQAUUUUAFFFFABRRRQAUyP77/Wn0yP77/WgB9FFFABRRRQAUUUUAFFFFABRRRQAVl+KNbt9B0truWN55nYR21tFzJcSn7qKPUnv0AyTgCrGtanZaPpk+pahMIreFdzHGSfQADkk9gOtYXhjTbzUb9fFGvQmK6dSLKzbn7HEfXt5hHU9uQKznJ35Y7/kduGoQ5XXrfAv/ACZ9l+r6LzavY8I6LdWrS6xrTRza1eKPOZeUgTqIkz/CP1NdDRRVRioqyMK9edebnL/gLsl5IKZN9z8RT6ZN9z8RVGI+iiigAooooAKKKKACiiigAooooA4rwN/yJei/9eMX/oIq9q3/AB5j/rtF/wCjFqj4G/5EvRf+vGL/ANBFXtW/48x/12i/9GLQBH8X9HbX/hprukLro0E3Fqc6kVJFsAQxfAZT0B7ivAPgV4l1zW/HWmaHbftAza1bWTBvsF14aW2GowJwRFMWJYYx83XvzXsX7RV14fm+Geq+GdY8UaVoFzrVq8VlJfXCxLIyFWI5PI+6D/vV4R4C8aw/EXx/8OdDuLbw94c/4RGZQZ01GORr+QIFWK2VcEo20k9aAPr+iiigAooooA4C0/5OK1P/ALFKz/8ASu5rv64C0/5OK1P/ALFKz/8ASu5rv6ACuZ+K3/JNfEf/AGDZ/wD0A101cz8Vv+Sa+I/+wbP/AOgGgDzux/5Jhb/9gJP/AEnFcr+zx/yKs/8A1y0//wBN9vXVWP8AyTC3/wCwEn/pOK5X9nj/AJFWf/rlp/8A6b7evff8WHo/0Muh6D8Ff+R4+IX/AF/Wf/pKtep15Z8Ff+R4+IX/AF/Wf/pKtep142I/iy9TRbBRRRWIwooooAKKKKACiiigAooooAKKKKAGy/6p/oacOgpsv+qf6GnDoKACiiigAooooAKKKKACiiigAooooAKKKKACiiigApkf33+tPpkf33+tAD6KKKACiiigAooooAKKKKACory5gs7WW6upkhgiUvI7nAUDqTUpIAJJAA6k1xhP/CdXzKCT4YtZSremoSqeR7xKeP8AaOR2qJz5dFuzqwuHVVuU3aEd3+i830Xz2TY7RYpPF99B4hvkZNHhbfpdqwx5vpcOPfqo7DB6muxpEVURURQqqMKoGAB6UtEIcq8xYrEe2lorRWiXZf5931YUUUVZzBTJvufiKfTJvufiKAH0UUUAFFFFABRRRQAUUUUAFFFFAHFeBv8AkS9F/wCvGL/0EVe1b/jzH/XaL/0YtUfA3/Il6L/14xf+gir2rf8AHmP+u0X/AKMWgDH+O9v4PtvAOoeKfFvhPSvEa6JbvLbRXtok21mKjC7wduTtzj09q8V8A6bfeDvHfgvUfGHw++HUdp4omX+zJdG0mKK50ucqHjBfaC3B+8CcYr2f42+JNHsNN03wjqOjya3ceK7g6dBYIQu9MZkkLHoEGD65IrzLR/BOg/Df42eENN8R614k1+2uIpYfDEmoTb7bT5h1hAzktt24bFAH0Vd3FvZ2st1dTRwQQoXkkkbaqKBkkk9BXNeGfiB4b8Q6lHp9jNeRTzRmW2F3ZS263SDq0JkUCQd8rnjmofjbZXupfB7xhp+nQyTXlzot1FBHGMs7tEwAHvmuUvNe0LxN49+Gsfhi+tr/AOwXNzdXa2zBjawmwnjAkA+587oNrYOaAO48VeNNH8Oaja6deQatdXlzDJPHDp2mT3jiNCoZmESttGXUc9c1v2ky3NrFcIsiLIgcLIhRwCM4KnkH2PNeOeL5fhJ4r8RNrHiiZRGNKD6XqE9z5cE6lmDG36ZmRkHHX5hgHmum8Da/rOlfCPRtT1zTdV1K+O6Mxwxbp2j8x/KdgSP+WYQnvk0AOtP+TitT/wCxSs//AErua7+vJ/BWvHXvj5rF0dI1LTfL8LWaeVexBHb/AEu5OQATxz+hr1XzP9hvyoAfXM/Fb/kmviP/ALBs/wD6Aa6PzP8AYb8q5r4qPn4a+I/lb/kGzdv9g0Aee2P/ACTC3/7ASf8ApOK5X9nj/kVZ/wDrlp//AKb7euqsf+SYW/8A2Ak/9JxXK/s8f8irP/1y0/8A9N9vXvv+LD0f6GXQ9B+Cv/I8fEL/AK/rP/0lWvU68r+C7Y8cfELgn/TrPp/16rXqPmf7DflXjYj+LL1NFsPopnmf7DflR5n+w35ViMfRTPM/2G/KjzP9hvyoAfRTPM/2G/KjzP8AYb8qAH0UzzP9hvyo8z/Yb8qAH0UzzP8AYb8qPM/2G/KgB9FM8z/Yb8qPM/2G/KgBZf8AVP8AQ04dBUUr/u2+Vuh7U4ScD5G/KgB9FM8z/Yb8qPM/2G/KgB9FM8z/AGG/KjzP9hvyoAfRTPM/2G/KjzP9hvyoAfRTPM/2G/KjzP8AYb8qAH0UzzP9hvyo8z/Yb8qAH0UzzP8AYb8qPM/2G/KgB9FM8z/Yb8qPM/2G/KgB9Mj++/1o8z/Yb8qYj/O/yt19KAJqKZ5n+w35UeZ/sN+VAD6KZ5n+w35UeZ/sN+VAD6KZ5n+w35UeZ/sN+VAD6wtc8YeFtD1G207V/EGm2N3ctthhmuFVmP0J/D6kVoavc3FvpV3PZwNLcRwO0SY+84BwPzr899SvZ7zU7u6uHJuJJ3eYsCCHzzkHpXFjsasJBSavc+o4W4ann9edKNRR5Vc+5dVu38XX0ug6TcEaVCduqXsTcP8A9O6MO5H3iOgwO9dXZ21vZ2kVpawpDBCgSONBgKoGABXiP7G2pX938OL2C4tSlnbX7LaSBMbwQC31we/vXuHmf7DflW9H3oqp1Z5WZp0KssIvhg2vV7N/P8FoPopnmf7DflR5n+w35VseYPopnmf7DflR5n+w35UAPpk33PxFHmf7DflTZXyn3W6jtQBLRTPM/wBhvyo8z/Yb8qAH0UzzP9hvyo8z/Yb8qAH0UzzP9hvyo8z/AGG/KgB9FM8z/Yb8qPM/2G/KgB9FM8z/AGG/KjzP9hvyoA43wN/yJei/9eMX/oIq9q3/AB5j/rtF/wCjFqj4G/5EvRf+vGL/ANBFXtW/48x/12i/9GLQBy/x28GeI9cn8N+LfBr2p8R+GLuS4tbe7JEVzHIoWSMkdCQq4PtXM6NoXxJ+JHxG8O+JfH3h2y8KaP4Zle5tLCK8+0zXFyQAHZgAAgA4HWvTvir4pbwV8O9b8Upa/an0+2MiRE4DMSFXPtkjPtXkfhfxZ8VfC/ivwXL4417R9e0rxq4iW2tLXyX06VkDpsbJ3phsEmgD6Dqtaadp9nLJLaWNrbySffeKJVLfUgc1ZooApy6VpcsMUMum2ckUJzEjQKVjP+yMcfhVwAAAAYAoooA4C0/5OK1P/sUrP/0rua7+uAtP+TitT/7FKz/9K7mu/oAK5n4q/wDJNfEf/YNn/wDQDXTVzPxW/wCSa+I/+wbP/wCgGgDzux/5Jhb/APYCT/0nFcr+zx/yKs//AFy0/wD9N9vXVWP/ACTC3/7ASf8ApOK5X9nj/kVZ/wDrlp//AKb7evff8WHo/wBDLoeg/BX/AJHj4hf9f1n/AOkq16nXzx4e8bX3hX4jeKtP0zw8davNT1G2VYzdi3VFSyDElirZ+70rudF+JmvT+MNF0HWvBA0uPVppIYrlNUWfYyRPLyojHUIR1715FenJzlJLS7NEz06iiiucYUUUUAFFFFABRRRQAUUUUAFFFFADZf8AVP8AQ04dBTZf9U/0NOHQUAFFFFABRRRQAUUUUAFFFFABRRRQAUUUUAFFeb6v8VPsviPVNG07wjrWqnTJlhnngUBN5QNgZ9jV/wAGfErSdeOpxahaz6BcabNHDNFqDKm4yIXXae/ANU4SSvbQDuaYn33+tcT8SPF1hF4C1ubQ9ftBqKWjtA0MyM6n1AOefwrzO70rXrfwa2rx+P8AxV9pWwW4GZoSN+wN08rpmtKVCVW/L0E3Y+gJLi3jYrJPEjDqGcA0+ORJF3Rurr6qcivmP4ZaHp/i7Tb3WvEf2zUNQmmiMkz3syZJt4ieFcAck9BXpH7PlrFp934y0+1acWsGqoIY5J3l2AwoSAXJI5qp4eUKaqN7gnrY9WooornGFFFZHinXItEs0ZYWur24fyrS1Q/NNIeg9h6ntSlJRV2aUaU601TgrtkHinW5rOSLSdJjS41m8BECN9yFe8sn+yvp3PHevM9U/Zs8B6ne2t9cz6olyH33rRThReMTklhjjJ9O3516Z4R0GTTFn1DUphd6zfEPd3GOB6RoP4UXoB7ZOTzW9WKp+01qL5f11O+eLeE/d4WVrbyWl3/8j277vssvwr4f0jwvokGi6HZJZ2MGdkSknBPU5PU1qUUVuea227sKKKKBBRRRQAUyb7n4in0yb7n4igB9FFFABRRRQAUUUUAFFFFABRRRQBxXgb/kS9F/68Yv/QRV7Vv+PMf9dov/AEYtUfA3/Il6L/14xf8AoIq9q3/HmP8ArtF/6MWgDj/2mfG954Q8FPDD4Bv/ABba6jBLHc+XEWtrdQUH74jkBt5xjuteQfA2xtNO8f6Ddv8ACf4onlYLC51udp7HSI3HLRBvup0wTzjvXv3x7fW0+DviZvDiajJqpsytsunxNJcMxYAhFXknBPSvnT4MaD4Rt/Gfhaab4O/Fqx1uO5hL6nqKXAtYpgPmkfJxsznqOhoA+w6KKKACiiigDgLT/k4rU/8AsUrP/wBK7mu/rgLT/k4rU/8AsUrP/wBK7mu/oAK5n4rf8k18R/8AYNn/APQDXTVzPxW/5Jr4j/7Bs/8A6AaAPO7H/kmFv/2Ak/8AScVyv7PH/Iqz/wDXLT//AE329dVY/wDJMLf/ALASf+k4rlf2eP8AkVZ/+uWn/wDpvt699/xYej/Qy6FDT/8Akvl7/wBf6/8Apuau81P/AJKf8P8A/sJXP/pFcVwen/8AJfL3/r/X/wBNzV3mp/8AJT/h/wD9hK5/9IrisJfwanqx9Uez0UUV45oFFFFABRRRQAUUUUAFFFFABRRRQA2X/VP9DTh0FNl/1T/Q04dBQAUUUUAFFFFABRRRQAUUUUAFFFFABSbl/vD86wviLNNb+A9dmgleKVLCUo6HDKdp5BrxDSPBmkzeArLUJLrWDcvpMc7P/aUvLmEMT19a3o0JVr8vQTdjpPD3/I8+O/8AsLp/6ISvPLnTtP1T46XdrqVja3sBvoSYriFZEyLCXnDAitn9n6ee68O3VzczSTTyw6fJJJI25nY2MRLE9yTVC1/5L7df9fsX/pBLXox/hU/VEdWQ/Gfw74f0pdCuNL0LTLGY3M6mS2tEjYj7LNxlQDXear/yTKT/ALBC/wDooVy3x8/49tA/6+5//SWaup1X/kmUn/YIX/0UK2irVZ+iF0Of+Af/ACKc/wD11h/9Joq734Hf8hzxz/2Fo/8A0QlcF8A/+RTn/wCusP8A6TRVpeCPHekeEfEviuzvLbUby7vdWVoYLK1eZtqwLljtHA4NcldN4aCXkUt2e9UVwfhv4o6JrXiS00D+zdbsLy8Dm3+2WEkSSFFLMNxGOgJrtdQvLbT7KW8vJkht4VLSOx4ArzZLl3NIxcmlFXbK+vatZ6Lpkl/euRGmAqgZaRj0VR3J9KyPCmkXsl7L4l19QdUuV2wwdVsYe0a/7R6s3ckjoAKr+HrO78QasvijWIWit48jSbJx/qkPWZx/fbt/dGO5NddWEV7R8z26f5/5Ho1pLCQdCD99/E+391f+3Pq9NlqUUUVseaFFFFABRRRQAUUUUAFMm+5+Ip9Mm+5+IoAfRRRQAUUUUAFFFFABRRRQAUUUUAcV4G/5EvRf+vGL/wBBFXtW/wCPMf8AXaL/ANGLVHwN/wAiXov/AF4xf+gir2rf8eY/67Rf+jFoAqfEv4caD8QFtBrd1q0H2WKaKP7DeNBkSFC2cdT+7XHpz61yXhb9nrwP4b8R6fr1jqnih7qwnWaFbjVnkjZh0DKRyPauy+McDXPwy12BLXV7uR7cCOHSpRHdO+4bfLY8A5xye2a8L8IaP8YLbx54OuPiz/a+p6Ss8f2D+y7pStncEtsN8Aq+ZxgErwMdKAPqGiiigAooooA4C0/5OK1P/sUrP/0rua7+uAtP+TitT/7FKz/9K7mu/oAK5n4rf8k18R/9g2f/ANANdNXM/Fb/AJJr4j/7Bs//AKAaAPO7H/kmFv8A9gJP/ScVyv7PH/Iqz/8AXLT/AP0329dVY/8AJMLf/sBJ/wCk4rlf2eP+RVn/AOuWn/8Apvt699/xYej/AEMuhQ0//kvl7/1/r/6bmrvNT/5Kf8P/APsJXP8A6RXFcHp//JfL3/r/AF/9NzV2niW+tNN8f+BtQv7hLe1t7+6kllc8IosrgkmsJfwanqx9Ue30Vw3/AAt34ceX5h8VWoTGdxikxj1+7Xa2lxDd2sV1byLLDMiyRuvRlIyCPwrxzQkooooAKKKKACiiigAooooAKKKKAGy/6p/oacOgpsv+qf6GnDoKACiiigAooooAKKKKACiiigAooooA534mf8k91/8A7B83/oJrzfQv+SY6f/2A4v8A0QK9I+Jn/JPdf/7B83/oJrzfQv8AkmOn/wDYDi/9ECvSy7eREzkv2dP+RUl/699O/wDSGGqlr/yX26/6/Yv/AEglq3+zp/yKkv8A176d/wCkMNVLX/kvt1/1+xf+kEtbQ/hU/VC6su/Hz/j20D/r7n/9JZq6nVf+SZSf9ghf/RQrlvj5/wAe2gf9fc//AKSzV1Oq/wDJMpP+wQv/AKKFbL+LP0Quhz/wD/5FOf8A66w/+k0VZPhz/kueo/8AXzJ/6T1rfAP/AJFOf/rrD/6TRVkeHP8Akueof9fMn/pPWa/h0vVfkPqzvZ3VPi34MkkcKim7ZmY4AAt5Mk12VokvjXV0v51ZPDdlJutIiMfbpR/y1Yf881/hHc88YGfMLxrXxP8AF7wxpJSVtOiluEmmR9olcQuTGD3XghvrgetfQMMccMSQxIqRoAqqowAB2ryca1Wru3wr8f8AgfmerD/Yaf8A09kv/AU//bmvuXm9HUUUVmecFFFFABRRRQAUUUUAFFFFABTJvufiKfTJvufiKAH0UUUAFFFFABRRRQAUUUUAFFFFAHFeBv8AkS9F/wCvGL/0EVe1b/jzH/XaL/0YtUfA3/Il6L/14xf+gir2rf8AHmP+u0X/AKMWgCH4x3mvaf8AC/xBe+GUkbVobQtb+Wu5hyNxA9Qu4/hXyj+zD4x8S3ninRtL0vxBrurXcviS5fUYbt3kT+zTBCPMct90hw+AMc5r3z9qvSdSk+HV14o0zxd4k0GXQraWXydIuPKF0XKAeZ3IXBP0LV5B4T8MX/gjxv8AC3UoPilrutDxTcJJf2UV0NkzFA24gfeiyxDbsmgD6+ooooAKKKKAOAtP+TitT/7FKz/9K7mu/rgLT/k4rU/+xSs//Su5rv6ACuZ+K3/JNfEf/YNn/wDQDXTVzPxW/wCSa+I/+wbP/wCgGgDzux/5Jhb/APYCT/0nFcr+zx/yKs//AFy0/wD9N9vXVWP/ACTC3/7ASf8ApOK5X9nj/kVZ/wDrlp//AKb7evff8WHo/wBDLoUNP/5L5e/9f6/+m5qt/H/m30EHkefdf+kc9VNP/wCS+Xv/AF/r/wCm5qt/H7/UaD/13uv/AEjnrCX8Gp6sfVHSeI7Kz/4VjdkWduG/sjr5S9fKHtV7wV8WIY/DGm6fpvhLX9TjsLK2t5LiCEbC4gjJA+m4VD4i/wCSZXX/AGCP/aQrD+A//Ipz/wDXeL/0mhqq9FVakYvt/kCdkd3YfGzwi0Eo1WO/0m9iuWtms7iE+bkIH3AD+HBHNbXhj4n+D/EWuw6Jp2oP9vnVmhiliKGQKCWxnrgAn8K8Q8LH/i+Gp/8AXzN/6TrVz42319p+qaJdafeTWlyI7lEmicq6BomUlSOQcE81xPCrklJPZlcx9LUV87eLNF1HS/B93qtn4y8WfaoLdZY92rTMN3HUFuRXdaV8ZfCIsIIZJNYu54okSeWDTJpEMmxS2GC4PXtWNXDzptJjTuen0Vh+CvFej+MNKfUtFlmeCOZoJBNC0To64yCrAEdRW5WAwooooAKKKKAGy/6p/oacOgpsv+qf6GnDoKACiiigAooooAKKKKACiiigArl/iB4303wXFp7X1hq1/NqNwbe2t9OtTPK7hGc/LkcbVJzXUV5h8av+Rq8Af9heb/0knq6ceaaj3EzI8a/FzR7/AMO3eiz+GfF2ly6pDLa201/pZihMpidgpbccZCN+VR6F/wAkx0//ALAcX/ogVz3xz/5B3hz/ALDX/tpc10Ohf8kx0/8A7AcX/ogV6+HoqjUlFPoQ3c5L9nT/AJFSX/r307/0hhqpa/8AJfbr/r9i/wDSCWrf7On/ACKkv/Xvp3/pDDVS1/5L7df9fsX/AKQS1MP4VP1QdWXfj5/x7aB/19z/APpLNXU6r/yTKT/sEL/6KFct8fP+PbQP+vuf/wBJZq6nVf8AkmUn/YIX/wBFCtl/Fn6IXQ5/4B/8inP/ANdYf/SaKuXtorm9+NmpafazPbebcP5lwg5VPJwyqezYzg9qvfCPUrhfDjaNpQDalctC28jK28X2aIGRvyOB3INReCrRLH4y3lrHJJIEuJMvIcs7fZ+WJ9Sea4nL2sKdOOyau/lt/melRisJH29RXk/hX/tz8uy6vV6LXV+KV3c+Fr7w5ceH5FsZ7VLhLd1QN5ZaJl3YbIJ575rY8RXHxA0rwpcazH8SdVllgt1mCPZWm1jxwcRdOawPj3/x8aJ9Zf8A0A113jwZ+GuoAdTYr/Ja6HRhKc7rZL8jz5TlJ80nds9h8PXEt5oGnXc7bpZrWKRzjGWZAT+pq9Xkfhr4v6ONDs7Wy8P+JdQS1gigea302Roy6xrkA45ruvAXi/TfGWlz32nQXtv9nuGt54buBopEkGCQQfYivIcZJXaLOioooqQCiiigAooooAKKKKACmTfc/EU+mTfc/EUAPooooAKKKKACiiigAooooAKKKKAOK8Df8iXov/XjF/6CKvat/wAeY/67Rf8Aoxao+Bv+RL0X/rxi/wDQRV7Vv+PMf9dov/Ri0AQfGfXv+EX+FniLXvsFvqH2SyZvs05AjkyQuGzxjmvmX9nfwXeaN4+0fxRp3jL4TBdSkRprC0mWS8SNxloYRj5H7YGOlfQPx10H4g+JdHttH8Gx+ELjT7hZE1a28QJKyTL8hjCiMHuGznHavLvh58FPHmh+OtF1jUPCvwftrSzu0mml022uVukUd4iy43emaAPpiiiigDzLU7fUfGHxT1/w/J4g1fSrDRNOs5oF026a3Z5rgzZdyp+YL5Iwp45NbvwY1zUPEXw30zVdUkEt4z3EMkgGN/lTyRBj7kICfc0zxJ4M1O48SXPiDwz4kOhX97apa3xezFykyIT5ZALLtdd74bn7x4qa18B6bbeBbLwja6jqlpa2rbxPa3HlTO5ZmYlsHgs7EigDMtP+TitT/wCxSs//AErua9AyPUV4npHw+0Bfjtqenam1/rcS+GLSaNtSuTK8ZN1cAhSMYHA4rv8A/hWvgf8A6F22/wC+n/xrOTqX91L7/wDgHXShhHG9Sck/KKa+/nX5HW5HqK5n4qkf8K18R8j/AJBs3/oBqD/hWvgf/oXbb/vp/wDGuO+NOieB/AXww1vxcPBdlqf9nRI/2WSZ0WXdIqYLc4+9noelK9Xsvv8A+Aa+zwH/AD8n/wCAL/5YULGSP/hWFuPMXP8AYSd/+ncVy37PTovhWfc6j91p/U/9Q+3rwr/hozwXgL/wozRtuMY/taTGP+/dKv7Rvglfu/AvRV6fd1Vx04H/ACzrv+v1eeMuRaef/wBqT7HAf8/Z/wDgC/8Alh7Np7r/AML6vW3Lj7evOeP+Qc1W/j46NBoO1lP7+66H/pznrw3/AIaM8E53f8KK0TdnOf7VfOenXy6D+0Z4Jb73wK0VvTdqrn/2nUPGVXCUeRau+/8AwA9jgP8An7P/AMAX/wAsPpzxFJH/AMKyuh5i5/sj1/6ZCsT4EyIvhScM6g+fF1P/AE7Q18/n9o3wUV2n4F6MVxjH9rSY/wDRdA/aM8Er934F6Kv+7q0g/wDadaf2hV51LkWi7/8A2ovY4D/n7P8A8AX/AMsPZvCzp/wu7U23Lj7TNzn/AKd1qT48ujXeibWU8T9D/wBM2rxQftGeCQdw+BWiBvUaq+fz8uhv2jPBLfe+BWiN/vaq5/8AadZvGVeRx5Fq77/8AfscB/z9n/4Av/lh9NfECSM/DrUQJEJ+yL3+lZ3wSeMeDcMyA/am6kf3Ur53P7Rvgphtb4F6MR6HVpMf+i6F/aN8FL934F6KvsNWkH/tOtP7Qq86nyLa2/8A9qL2GA/5+z/8AX/yw9d8MR3ep/ELVdJHiTX9LsRPPOY9M1N7UO/Ay2w88AflWp4g1vXPh34psrjRfEOt6z9otihtta1ia4g3sxUOQc4x14rw0ftGeCQcr8CdEB9Rqrg/+i6G/aM8Et974E6I3+9qrn/2nXO8RJxadNX73/4A/ZYH/n7P/wAAX/yw+nta8efEzRdP/tO7j8I3FvHJGJI4pZw7KzgHGV681d0f4wa7rVmt9pXw/u5rV2Kxu+oW6FsdeC+RXyqf2jfBRGG+BejEeh1aQ/8AtOhf2jfBSjC/AvRlHourSAf+i6l1Lv4NP8X/ANqP2WB/5+z/APAF/wDLD6p0v462l66WieD9bk1BYy9xBC8LCIB2X72/ByVPSrT/ABy0Ozmlh1nQNc0yVVjMKSQrI05dioVRGzc5U9cV8lr+0Z4JU5X4FaKp6ZGquD/6Lob9ozwSxy3wK0VjxydVcn/0XWfNO3w/j/8Aaj9ngP8An5P/AMAX/wAsPrx/jP4eV4Y7vR9fs455kg86awcIrOdoycdMmnWnxy8BXUCT2n/CR3ML/cli8PXro49QRFg18hN+0d4MYYPwN0Y9xu1aQjP/AH7oT9o7wWihU+Bujqo6BdXkAH4eXRzTv8P4/wD2oezwH/Pyf/gC/wDlh9fL8dPh3IYlhvNZuHkgW42W+hXsrIjFgu4JEdpyrcHB4p4+OHw72SmXUNVt2jeJDHcaLeRSMZd2zajRBmzsboD0r4+T9o3wUh+T4F6Khxj5dWccf9+6Rv2jPBLnL/ArRWPHLaq5PHT/AJZ+5pc1T+Vff/wA9ngP+fk//AF/8sPsq3+MngGe9trQahqEUlzMsERm0m6jQuxwAWaMAZ9zTLb41fDu6t47i31e7lhlUNG6aZckMD0IPl818cf8NGeCcgn4FaKcHIzqr8H1/wBXSD9orwOoAX4EaGAOgGquMf8AkOjmqfyr7/8AgB7PAf8APyf/AIAv/lh9m/8AC5Ph2fK2a80nm28VyoS0mb93ICUJwnGQDweeKU/GP4diCSY68QI5ooGU2k2/fIrsgC7cnIifkD+GvjH/AIaK8Df9EH0LoB/yFH6Dp/yzo/4aJ8DYI/4UPoXJB/5Cj9R0P+r9z+dHNU/lX3/8APZ4D/n5P/wBf/LD7Pg+MHw/muoLVdZlWW4k8uIPZToGbBOMlMZwDWfbfHPwDc20d1b/APCSSwSoJI5E8N37K6kZDAiLBBHOa+QB+0V4HDBv+FEaHkHIP9qPwf8Av3Tx+0f4MVQq/A3RwAMADV5AAP8Av3QpT/lX3/8AAD2eA/5+T/8AAF/8sPpiH4ieKvFniLVJvBus6Vb6DDFZy2b3Nq3mTJNCJNxBGR16HmuZv/E3iXVPibpOh+Jruwum0nVbeSCa2j2AiexvCwP08sV4Wv7Rnglfu/ArRV4A+XVXHA6f8s6P+GjPBOS3/CitFySDn+1XzkcDny/c/nW0a0o2agrrzf8AkJ0sD/z9n/4Av/lh798cXRtP8OBXUn+2ex/6dLmug0KSP/hWWnjzEz/YkXf/AKYCvmI/tG+CiRu+BeitjkZ1aQ4/8h0D9o3wUF2j4F6MFxjH9rSYx/37rpWYVedy5Fr5/wD2pPscB/z9n/4Av/lh7j+zs6L4VlDMo/0fTup/6cYaqWrp/wAL7um3Lj7bFznj/jwlrxhf2jPBK/d+Beir0+7qzjpwP+WdH/DRngnO7/hRWibs5z/ar5z9fLrNYyqoRjyLTz/4A/Y4D/n7P/wBf/LD2z9oq9htdN0KYsrYvZFA3dS1vKo/UiuAm+LXiV9LlsJrewNq1itt9nxgKVXBbf1JPHB44rz7xZ8d/COuaJNYW3wf03S7psGC9h1R3eBgfvAGMA8ZGM964+fxvYtp7Yy07LjaAeprzcxx2O9opUFa+9tf0R9bwvguHKsKzx9R3S93m937kpO7Prr9nVYT4QuZkbzGaeNS5OTxBH8ufQHIqj4cI/4XlqP/AF8yf+k9eC+F/i74D0/RbWxuvgno9/cwxKs12+qyK07gcuQE4JroY/jL8P5LUWn/AAorQhCkhmC/2pJ98jBOfLz04r1qeKUKcIcvwnxGJm61WU273/Lp+HToev8Ax7P+kaJ9Zv8A0A11/jgj/hXN9yP+PJf/AGWvn7T/AIsfD9GZ4vgfoaM8TRsTqcjZVhgjmPuDVm2+IXw5k2/8WR0QYwQP7TkI46fwVp9d96T5dzHlPZPgaf8AijDz/wAvTf8AoKVgeFtR8STeO9X8P6R4km0a0e6nupDDArs7/d5J7YUcVxZ8dfDy9ne4m+DGi+ZJ8zsNRkGSBjsnoBV1PFvw6nt4IG+DeiiOMt5YF8/y5PPO3PNRLFKUIxcdgsd94h8Z+N/AOuWxHiA+JEuoCotr+MRIHL7VO5MkY+ldFq3xD+J2kad/aV9oPhF7WN4/NEN9cF9rOqnGY8Z5ryyz8QfDlY5VT4Q6Mq3CeXIDeudy5zjlfWrdpf8Aw3WWKZPhLpCvHIrIftshwwOQfu9iKyc6TbfL+I7M9S0b4v65rdmL7Sfh3qNxaM5VJGv7ZN2OCcGTI5qPTfjl9vuVsLXwHrtxqCRtJcQxT22IcSMmNzSAHlD0rz8f8K1uJHmf4U6QHkcsxF24yT1PAq/9k+G1xDBG/wALtI226mOIC4cbVLFiOB6sT+NRenpo/v8A+AGp3Uvxw07T7p7fxB4T17R38uNoRIIpjMXcoqqInY5yO+Kvf8Lk0OOWBbzQ/ENnFLPHD501g4RC7BQSfTJFcJbaP8NfJuLdfhlpIjnCCUGdzuCnK9R2PNXrHwz8NYruK4h+HOlpLBIssbee52upyp57ggGleGuganWWnxu8FXkK3FlB4kuoHJ2Sw6Bduj84yCI8EU6L44fD2XylivNXmkkgW48uHRLuV0QsyjeEjO05RuDg8VzcXgb4YMxx8O9LTq2FmcDJ9hWh/wAK8+GN15CSeANLxBAIYsOw2xglgvHbLMfxNL3RmwPjZ8PQsvnajqVs0TRKY7jR7uJ2MpYJtVowWyUboD0qZPi94DuLm2tF1K9jkuZ0giMumXMal3OFBZkAGT6ms61+F/wwe1mtf+EE0sQ3BRpVJY7jGSUPJ7Fmx9TV3S/hD8MLe9tr218E6ZDc28qzQyAMSjqchhk9QaNAJLf4y/Du5gSe31yWWKQbkdLKcqw9QdnNT/8AC3Ph7sgceI4WE9ulygWJyfLfO0kAZGdp6+lU1+BvwkVQq+A9IUDoAjAD9amu/gv8LLsW/wBp8EaTJ9ngW3hyh+SNc7VHPQZP50tALMfxX+Hz281x/wAJLaokMkUcm8MpDSbtgwRk52P0/umpLP4peAbu9t7KDxLZme4kEUStldznoMkYqinwW+FaWM9ivgfSRbTyRyyx+WcO8YYITz1G98f7xpdO+C/wr06/gv7HwPpMF1buJIZVjOUYdCOetGgFtPit8N3UMvjTRGUjIIu1wR+dWZfiV8PYRCZ/G/h2HzoUnjEmoxKWjYZVgC3QjoawR8Bvg6Bj/hXuif8Afk/41Yv/AIKfCi/aFrzwJo85ggS3iLxE7Y0GFUc9AOKQGxH8R/h7JaSXa+OfDX2eKRY5JTqkIRXYEqpJbAJCsQO+D6U6z+Inw/vbqO1s/HXhi5uJCQkUWrQO7HGeAGyeAaxE+CXwnTT5dPXwHowtJpUmkiEJ2s6BgjHnqA7j/gRpdN+Cnwo02+ivrDwJo1vcxEmORIiGUkEevoTQBsD4kfDsgMPHvhYg8g/2vB/8XVibx14JhZVm8Y+Ho2aNZFD6nCCUYZVh83Qggg9xXLf8KF+DmP8Aknmh/wDfk/41Yvvgj8J76WOS88B6NM8cMcKFoj8saKFRevQKAB9KALvgb/kS9F/68Yv/AEEVe1b/AI8x/wBdov8A0YtUfA3/ACJei/8AXjF/6CKvat/x5j/rtF/6MWgDp6KKKACiiigAooooA8zudW0vSv2h9QfU9QtbJZPCVoEM8oQMRd3OcZ69a6//AITHwn/0Mmk/+Baf41Y1jw34d1m4S51jQNK1GdE2JJdWccrKuc7QWBIGSePeqX/CCeB/+hN8O/8Agsh/+JoAl/4THwn/ANDJpP8A4Fp/jXlv7WXiXw9f/s8eL7Wy1zTrmd7aLZHFcKzN+/j6AHmvTf8AhBPA/wD0Jvh3/wAFkP8A8TTYfBfgN3byfCfhtmQ/Nt06Alfr8vFAH5G7Hz91vyo8t/7jflX6ka54D8PXPxS8LXdj4V0N9NtbPUUvxHZw7Vd/I8rcoHJ+V8enNdWvhDwM0piXwv4caQdVFhCSPw20AfkZ5b/3G/Kjy3/uN+VfrmvhDwM0piXwv4cMg6oLCHI/DbUn/CE+Df8AoUdA/wDBdD/8TQB+RHlv/cb8qPLf+435V+u//CE+Df8AoUdA/wDBdD/8TR/whPg3/oUdA/8ABdD/APE0AfkR5b/3G/Kjy3/uN+Vfrv8A8IT4N/6FHQP/AAXQ/wDxNH/CE+Df+hR0D/wXQ/8AxNAH5EeW/wDcb8qPLf8AuN+Vfrv/AMIT4N/6FHQP/BdD/wDE0f8ACE+Df+hR0D/wXQ//ABNAH5EeW/8Acb8qPLf+435V+u//AAhPg3/oUdA/8F0P/wATR/whPg3/AKFHQP8AwXQ//E0AfkR5b/3G/Kjy3/uN+Vfrv/whPg3/AKFHQP8AwXQ//E0f8IT4N/6FHQP/AAXQ/wDxNAH5EeW/9xvyo8t/7jflX67/APCE+Df+hR0D/wAF0P8A8TSP4M8FIhd/Cfh9VAySdOhAH/jtAH5ElH/uN+VGx/7jflX6p/EXwP4X1L4deI7XQvC+gS6hLplxHbeRZQhvNMbBcEDg5xzWtong3wb/AGPaiTwv4deSOFVlIsIThgOcnbQB+S3lv/cb8qPLf+435V+ukPg/wPMCYfC/h2QDqVsITj/x2n/8IT4N/wChR0D/AMF0P/xNAH5EeW/9xvyo8t/7jflX67/8IT4N/wChR0D/AMF0P/xNH/CE+Df+hR0D/wAF0P8A8TQB+RHlv/cb8qPLf+435V+u/wDwhPg3/oUdA/8ABdD/APE0f8IT4N/6FHQP/BdD/wDE0AfkR5b/ANxvyo8t/wC435V+u/8AwhPg3/oUdA/8F0P/AMTR/wAIT4N/6FHQP/BdD/8AE0AfkR5b/wBxvyo8t/7jflX67/8ACE+Df+hR0D/wXQ//ABNH/CE+Df8AoUdA/wDBdD/8TQB+RHlv/cb8qPLf+435V+u//CE+Df8AoUdA/wDBdD/8TR/whPg3/oUdA/8ABdD/APE0AfkR5b/3G/Kjy3/uN+Vfrv8A8IT4N/6FHQP/AAXQ/wDxNH/CE+Df+hR0D/wXQ/8AxNAH5EeW/wDcb8qVFbd91uvpX67HwV4MAyfCWgAf9g6H/wCJrkfA3gLw/H4m8W3F54V0J7S41BHsibKF18vyUB28cDcDx60AfmVbfebg/lWvbSIGbLY4r9TP+EJ8Gf8AQo6B/wCC2H/4mj/hCfBn/Qo6B/4LYf8A4mgD8ybGaEAZkUfLWxZXVuAMzIPl9a/R7/hCfBf/AEKPh/8A8FsP/wATR/whHgv/AKFDw/8A+C2H/wCJoA/PiyvbQAZuYhx/erWtNQsQEzdwjn++K+8P+EI8F/8AQoeH/wDwWw//ABNH/CD+C/8AoUPD/wD4LYf/AImgD4ntdT04BM31uOf74rXtdW0sKudQth83/PQV9g/8IP4L/wChP8P/APgth/8AiaP+EH8Ff9Cf4f8A/BbD/wDE0AfK1rrOkhBnUrQfN/z1FbFtrmi7f+QrZ9f+ewr6R/4QfwV/0J/h7/wWw/8AxNJ/wg3gn/oT/D3/AILYf/iaAPBLbX9DDNnWLHp/z2Wtm28R+HwxzrVh0/57rXsX/CDeCf8AoT/D3/gsh/8AiaP+EF8E/wDQneHv/BZD/wDE0AeZ23ibw6GOdc07p/z8L/jWxa+KfDQcZ1/TB8v/AD8r/jXaf8IL4J/6E7w9/wCCyH/4mj/hBfBH/QneHf8AwWQ//E0AYVj4s8LjGfEOljg/8vK/41rWXi/wooUnxJpI69bpP8afN4L8Awged4T8Mx56b9OgGfzWuU+Kvw+8M3vhFY9G8JeHxcNd27gx2MCEoJAW529MZoA7P/hMfCf/AEMmk/8AgWn+NH/CY+E/+hk0n/wLT/GqzeC/AUcSySeE/DKKcfM2nQAH8dtPXwN4GZQy+D/DjA9CNMhwf/HaAJv+Ex8J/wDQyaT/AOBaf40f8Jj4T/6GTSf/AALT/Gov+EE8D/8AQm+Hf/BZD/8AE0f8IJ4H/wChN8O/+CyH/wCJoAl/4THwn/0Mmk/+Baf40f8ACY+E/wDoZNJ/8C0/xqL/AIQTwP8A9Cb4d/8ABZD/APE0f8IJ4H/6E3w7/wCCyH/4mgCX/hMfCf8A0Mmk/wDgWn+NH/CY+E/+hk0n/wAC0/xqL/hBPA//AEJvh3/wWQ//ABNH/CCeB/8AoTfDv/gsh/8AiaAJf+Ex8J/9DJpP/gWn+NH/AAmPhP8A6GTSf/AtP8ai/wCEE8D/APQm+Hf/AAWQ/wDxNH/CCeB/+hN8O/8Agsh/+JoAzPA3/Il6L/14xf8AoIq9q3/HmP8ArtF/6MWqPgb/AJEvRf8Arxi/9BFXtW/48x/12i/9GLQB09FFFABRRRQAUUUUAFFFFAGBqniq00/xFbaHJpWvzzXGNtxbaTPLbJn+/MqlF/EivOxb2/h/x38XrnQ7S30+VfDWn3YNtEI8zbL8+YdvVvlHPXgV7HWRB4d0uLX9W1vyWe61a2gtbwO25Hjh8zYNp4H+ufPrkelAHi11pOneGvBfw48T6Hax2eu6lcWy397ENs14s1rJJL5rDmT51B+bOO1Jp2k6do/w6+GHjDTbaODxHqt9pJ1DUEGLi7+1BTOsrjlwdx4bOK9O0X4aeGtK1WC+i/tC4S1LmztLm7aW2tC3XyozwnpxRpPw08M6bq9vqEP9oSR2krS2djNds9paOxJ3RRH5UOScY6UAeV6Jpen2Xwh+Hfjq2t0j8U6lqOjSXupqMXNybq4hW4SR/vOpWRxtJIFfQ9cXp/wz8MWOsQahCNQaG1nNxa6fJds1nbykk744T8qkE5GOldpQAUUUUAFFFFABRRRQAUUUUAFFFFABXl/xP1a08XaLqngKE6lotxfSLY/bNU0edLOYsceWkjqEkLdAATmvUKzfEuh6b4i0iXS9Ug823kweDhkYdGU9VYdiOlAHguv2M/hD7V8Os6d5Go3+kTS3unafDYPNbT30dvNFKsKqucFsED7vWpPixYWfhLxVJoPhWFNF0vVdLs/t1tYDyYiW1eyt2bauAGMU0qk9SCc16xZ/Dnw1DpOpafdR3mpnUwv2u6v7lp7h9v3P3jcjbgbfTAptj8NfDMFrqUN4L7V5NRhEFxcaldNcTeWCCqq7cqAwDDHcA9qAMLS9G0nwn8btI0jw1Y2+l2GoeHr2e8tbVBHFJJDParFIVXjdiWQbupzXp9cz4T8EaP4c1CbUoJ9Sv76SIQC51G7a4ljiBz5as3KrnBwPQV01ABRRRQAUUUUAFFFFABRRRQAUUUUAFFFFAHCfH26urT4Wak9pPLA8tzZW7PGxVhHLdwxyDI6ZR2H41k2uh6R4Q+NHhrS/DFjb6VZ6jouoNfW1qgjjmaB7YRSOo4L/AL2T5jyc16Lrel2OtaTc6XqdulzaXKbJY3GQR1/MHBB7EVh+FPAujeHdRfUoJ9Sv70wi3S41G7a4eGIHPloW+6uew9BQB1FFFFABRRRQAUUUUAFFFFABRRRQAUUUUAFFFFAHlnxX8D/8J741063XXNIhOkWLzGyutOhvHzMxUOUmVlCnyyM4z8pxXL+BVsfHfjfTNI8S6Nps+naT4fmRdNECmyFzDfTWrypERtwRECvHAIxXq/i3wXpPiS7gvbmfUbG9hjMQutPumt5WjJyY2ZeSuc8e5qpqHw58N3FlpltaLe6S+mRGG1uNNuWt5kjPVN68kE5JHqc0AeTfDvT7PxH8QYvCevQrqugaSNaNlZXn76H9zqCwQ5VshtsbEDPSvRfgWzR6X4m0tJHay0vxJeWVijMWEUCBCqKT2BY4rRuPhr4ZbStOsbNb7TX07d9mvLG6aG5Xf9/Mi8ndnJz1Nb3hbQNM8NaPHpekwmKBWLsWbc8jnq7seWY9yaANSiiigAooooAKKKKACiiigDivA3/Il6L/ANeMX/oIq9q3/HmP+u0X/oxao+Bv+RL0X/rxi/8AQRV7Vv8AjzH/AF2i/wDRi0AdPRRRQAUUUUAFFFFABRRRQAUUUUAFFFFABRRRQAUUUUAFFFFABRRRQAUUUUAFFFFABRRRQAUUUUAFFFFABRRRQAUUUUAFFFFABRRRQAUUUUAFFFFABRRRQAUUUUAFFFFABRRRQAUUUUAFFFFABRRRQAUUUUAFFFFABRRRQAUUUUAFFFFABRRRQAUUUUAcV4G/5EvRf+vGL/0EVe1b/jzH/XaL/wBGLRRQB09FFFABRRRQAUUUUAFFFFABRRRQAUUUUAFFFFABRRRQAUUUUAFFFFABRRRQAUUUUAFFFFABRRRQAUUUUAFFFFABRRRQAUUUUAFFFFABRRRQAU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jpg;base64,%20/9j/4AAQSkZJRgABAQEAYABgAAD/2wBDAAUDBAQEAwUEBAQFBQUGBwwIBwcHBw8LCwkMEQ8SEhEPERETFhwXExQaFRERGCEYGh0dHx8fExciJCIeJBweHx7/2wBDAQUFBQcGBw4ICA4eFBEUHh4eHh4eHh4eHh4eHh4eHh4eHh4eHh4eHh4eHh4eHh4eHh4eHh4eHh4eHh4eHh4eHh7/wAARCAEC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91nU9P0bS7jU9UvIbOzt0LyzSsFVR9TXPeFviF4b8R6jBp9g2owz3MBuLX7Zp81stzGOrRtIoD8c/LnjmuQ/as03UtV+F8kOm2k179nuobi4tol3NJErgsMd8Yziq/jTx34R8V+B7vSfDcsGsajNol1LAtniR7NfIYEvjmMnOwA4JLYxXo0MJCdBVLNttrT7Nknd+t/LZifxxj3/AM7W/ruj2OlxXynoPiLTNQ1D4OWthqUF1cWdhcJdxRThmifyWG2QA/K3HQ81T8I+CbfXPgJqPiW3mv5desprl7ItcsYohHMkpCpnAJ2cnrXVLKI09alSyvbbvKSvv/dv8yFU5uVJatf0j63or5KvNX17xZ4V8X/EfQ1uwJltdLQpuDLaR4NzwOQCSM7Rnbmus+Etq6+K9Q/4RXxf4T02HUdKjZbHQHa8WB42X986OAoYhyCDg/XBqKmU+zhJynqt1bZ2Td7evboxe1203/4b8z2Pxn468PeEb7TbDWJL03eps62cFrZS3EkpUAsAsak9DVrwV4s0LxlpT6l4fu2uIIpnt5Q8TRyRSL95GRgGUj0Irwv42y6hpvj74Zf2t4uhhuYry7J1i4tYokhBReShOz25PeuS8P65o+j+EtY03UNCsvEWnz+Ki9vrF5KYrC6mcHMkpHy7V9BkVtSyqnVw0Zxbcn22+Jx6pdLdb+Vhzm4yX9dG/wBD69oxXxzpDDUvC/iHw/H4r0DRbCPxJ5tvDNcudMmQKrNCshGfLOeAcA5qZ9Wnv7XQ5P8AhGND0LwnLq86XUM1y50e4nUBEkLqDiM7eONpbNL+xHe3P+Hkn33e1lfVaidS3Tv+Df8AkfYHeuX8HeM7PxNr/iLR7eyubeXQrz7JM8hUrK2M5XBzj6184W5jsx4c0XX/ABNpOq+B18QSNc/2fcu1hAWAeOB3cAGNS3rj8a9B/Ztn0eDxV8Q10GO1Gl/2uPsotiPK2bRjZjgr6EcVFTLIUaM5t3srrSy+JLXzs9vncHUenqv1/wAj1DxP468O+HtXttHvJru51O4UvHZWFpJdT7AMlikQZgPcjFanhnXNN8SaLBq+kXHn2k4ypKlWUjqrKeVYdweRXi2lapZ+Df2jvE+q+LJYdOtdZsoxpt/duscLBcFohIeAQAeM84ql4k1vw54g+I3hzUNcghh+H91FdSQm+Aisrm75xM27CksNxUt17VH9nxkoqN9Y3v02baS76W33T+VOVnLy/HbX8b+h9EVn+JNY0/w7oV5rerStDY2cZlndULlV9cDk/hXyhM8154a8P2MjXEnhtvHEcej73ID2hDAqp7x9h2xW1f6XbC3+NHhfTdNVrG3WGe0sY1ykMgBJZF7dM8VbymMdZT/DpeK76P3tu6sOMryS8/1a/T7mfTekX9rqul22pWLmS2uYxLExUqSp6HB5FWsV8meIV8FTeBfh/B4Vl022vJ9Ysl1R9MnVZw+yQfvNpyrfexnnrT/jGnhXRptb8J2GiadBdaZpKvFqOtag/wBrkPmO6/ZepZtzMSePfpVPKIupyxk9W+nRdd13+ZnTqOSV+yf36H1hWLaeKNFuvFt54VguXbVrOBJ54jEwCo2dp3YwenY18ueJNUjaPTvFGq3vh7xW8ei21qfD+qXJju0kY/6y3GPmJBHI5Jz6V02naf4IsvjndSeL9H0rTrW60Wylso9UZVHnAYOGcjLggA98ij+yIwT55N6PZdV6u708vmHtbxul2f32/wA/1PpO5mitreS4ncJFGpd2PYAZJrmvh54/8K+P7K6vPC+oNeRWsvlS74XiIbAPRgCRg9elcj+0b4lurD4dto+lRs2p65Omn2saMAzbvvbc9wP5157pt1q3gP4j21va+Hbnw9b65oi6dbx3NzBIJbyCPbGw8p2AJAHXk1z4XARrYeU2/e15dV9nV6bvTa3U0lK1rfP0vb/N/I9x8e+NLPwhPokV3ZXNydXv0sYjEVHls3Rmyen0rZ07VIb6+vLOO2v4ntH2O89nJFG59Y3YAOPdSRXyPZyeFJNC+HV1FJa3Hi+XxCrazJLIGvfMMnz+b/EBuyBn8KseOLeOy0z4q22mWpt7W21izl8uEELEgdSxAHQdSa7v7Hp3VPmad2r2/vRjffbXTv5Ee0b1S7f+3fjotD6/rN8Ua5pvhrQLvXNYmaCwtE8yaRYy5VfouSfwr5x8Ta9puufFLxTNpHiy1s7afwrHbrqcM++GF2KjllyAMnDEdOawobWyvvAXjXQbXwvoN7caXo0f/E60OYzW944ZW3EdBL8pb1GDXPDKdFKcrbNq3Rvzf/B8ilNOSXp+KT/X8D61028t9R0+3v7Ri9vcRiSNipBKkZHB6VYxXypr8XgO60T4b2vhpNIIudatF1aOwlXc7GNxtmCnOSNwwexNYGoRWemaTqtxaI0TaV44t4bDEh/0WJiS6R/3Q2Bn1wK0WTRnKym1rbVeaj38/uM1WfKnbW1/wk//AG0+yqMV8i+If7R1bxF4pbxJrPhrQ9dhvYZ7G/1i6kiuoIF+ZBaqFIZDhh8p5Jp+r2On6tD8YNU1GNby9s4LKa1uCTmGQxAmRM8qT1z1qFk6snKfRPbu4rvr8X4GinefKu9vzPp298UaLZ+LLHwtcXLrqt9C89vEImIZFOCdwGB17mtqvmDWofDdz45+HOt+NLTTm0288P8Al3V3qG0Qyyqq7d7NxkA9/WvVvA8/gGPx54ibwrIz6ybS0F7Gsjm3SIR/uPL/AINpX+7msMRgY0qakm27O+ml1Ll3vp/w3fSY1ObXpZfil/n+h6TRXLDUPF//AD66B/3/AJv/AIil/tDxd/z66B/3/m/+IryzU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j+0PF3/ProH/f+b/4igDqKK5f+0PF3/ProH/f+b/4ij+0PF3/ProH/AH/m/wDiKAOoorl/7Q8Xf8+ugf8Af+b/AOIo/tDxd/z66B/3/m/+IoA6iiuX/tDxd/z66B/3/m/+Io/tDxd/z66B/wB/5v8A4igDqKK5f+0PF3/ProH/AH/m/wDiKP7Q8Xf8+ugf9/5v/iKAOoorl/7Q8Xf8+ugf9/5v/iKP7Q8Xf8+ugf8Af+b/AOIoA6iiuX/tDxd/z66B/wB/5v8A4iigCRb2e58Q6xZylDFaNCsQC84aPcc+vNTxwQRkmO3hjJ6lIwM/lVCz/wCRu8R/9dLb/wBEitMdaAIkt7dG3JbQKfVY1B/lT1SNV2rGir/dVQB+VR6LpYvNKtrqa/v/ADJUDNtmwM/lVz+wov8AoIaj/wB//wD61O7ArJHGiFEjRVPVVUAflSRQQREtFbwxk9SkYU/pVr+wov8AoIaj/wB//wD61H9hRf8AQQ1H/v8A/wD1qLsCrLDDLjzYYpMdN6BsfnR5EHl+V9nh8vrs8sbfy6Va/sKL/oIaj/3/AP8A61H9hRf9BDUf+/8A/wDWouwKZtrXbt+y2+308pcfypxhhMXlGGIx/wBwoNv5dKtf2FF/0ENR/wC//wD9aj+wov8AoIaj/wB//wD61F2BU+z2/l+X9mg2Zzt8tcZ+mKdHFFGD5UUcYPXYgX+VWf7Ci/6CGo/9/wD/AOtR/YUX/QQ1H/v/AP8A1qLsCtLFDKAJoY5AOm9A2PzpGhhaMRtDEyDopQFR9BVr+wov+ghqP/f/AP8ArUf2FF/0ENR/7/8A/wBai7AreVFtVfJj2r90bBhfp6UoSMFmEaAt947Rlvr61Y/sKL/oIaj/AN//AP61H9hRf9BDUf8Av/8A/WpXAqLb2y/dtoF5zxEo59elLJBBI26SCGRvV4wT+tWv7Ci/6CGo/wDf/wD+tR/YUX/QQ1H/AL//AP1qd2BUNvbFgxtoCw6ExLkfpSyQwykNLDFIR0LoGI/OrX9hRf8AQQ1H/v8A/wD1qP7Ci/6CGo/9/wD/AOtRdgV2RGILIjFTkblBwfahkjYqXjRipypZQcH29Ksf2FF/0ENR/wC//wD9aj+wov8AoIaj/wB//wD61IChcWVtNFInlLE0gI82JQsin1DY4PvWL4R8GaJ4YbUJbAXdzcalL515cX0/nyzN7sR09q6n+wov+ghqP/f/AP8ArUf2FF/0ENR/7/8A/wBatFVnGLino9xNXKi21soKrawAEYIESjI/KljhhjUrHDEinqFQAH64q1/YUX/QQ1H/AL//AP1qP7Ci/wCghqP/AH//APrVF2MqLb2y/dtoF5zxGo59elKYYSCDDEQTk/IOT6/WrX9hRf8AQQ1H/v8A/wD1qP7Ci/6CGo/9/wD/AOtRdgVJLe3kYNJbwyMOheME/rTvKhww8mPDfe+QfN9fWrP9hRf9BDUf+/8A/wDWo/sKL/oIaj/3/wD/AK1F2BVeGGRAkkMTqOisgIH0BpUjjQkpGikgAlVAJHarP9hRf9BDUf8Av/8A/Wo/sKL/AKCGo/8Af/8A+tRcCCip/wCwov8AoIaj/wB//wD61H9hRf8AQQ1H/v8A/wD1qQ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j+wov+ghqP/f8A/wDrUAQUVP8A2FF/0ENR/wC//wD9aj+wov8AoIaj/wB//wD61AEFFT/2FF/0ENR/7/8A/wBaj+wov+ghqP8A3/8A/rUAQUVP/YUX/QQ1H/v/AP8A1qP7Ci/6CGo/9/8A/wCtQBBRU/8AYUX/AEENR/7/AP8A9aigDGs/+Ru8R/8AXS2/9EitMdazLP8A5G7xH/10tv8A0SK0x1oAteF/+Resf+uIrSrN8L/8i9Y/9cRWlQAUUUUAFFc98SYrqTwLrEllql9pdzBZyzxXFmyCRWRGYfeVhjI9Kd8N7661P4d+GtSvpjPd3ek2s88hABeR4VZmOPUkmgDfooooAKKKKACiiigAooooAKKKKACiiigAooooAKKKKACiiigAooooAKKKKACiiigAooooAKKKKACiiigAooooAKKKKACiiigAooooAKKKKACiiigAooooAKKKKACiiigAooooAKKKKACiiigAooooAKKKKACiiigAooooAKKKKAOQs/8AkbvEf/XS2/8ARIrTHWsyz/5G7xH/ANdLb/0SK0x1oAteF/8AkXrH/riK0qzfC/8AyL1j/wBcRXn1/wDH74Z2XjFvDE2sTeek4tpbtbdmtIpScbGlHAOSB+NAHqdFIjK6BlYMpGQR0IpaAKXiCw/tXQdQ0vzfJ+2Wstv5m3ds3qVzjvjPSszSvC9rB8P7DwfqEsl3bW2nQ2MskbNA0ojRV3Aq25c7c8Hj1roKKAPI/wDhFdH8I/GjwZFoP9oQR31nqf2mOXUbidZNiwFMrI7Djcfzr1yvP/GP/Jbfh/8A9eerf+gW9egUAFVNZlkg0i8miYrIkDsrehAODVuqPiD/AJAV/wD9e8n/AKCaAPNvAHifXtR8AaJqN7qUk13cafFLLIUUF3K5J4GK6j4LapqGufCfwxrGrXTXV/eabDNcTMoBkcrySAAPyFef/C//AJJd4c/7BUP/AKAK7T9nr/kh/g3/ALBEH/oNehjoRjGFl/WhEWd3RRRXnlhRRRQAUUUUAFFFFABRRRQAUUUUAFFFFADXJBTB6tTqZJ1T/e/oafQAUUUUAFFFFABRRRQAUUUUAFFFFABRRRQAVheOdVj0jw7cXR1GOxlx+6Zl3Fm/uhRyT9Aaq614ola9fR/DVmuqaoo+clttvbe8jjv/ALI5PtUmh+F0gvhrGtXTarrBH+ucYig9oo+iD35b1NZOpzO0Ff8AI9Kjho4flrYnRbqPV/fsvN79EzM0LxPJqVmrC6KTqNssbABlb6Y/GoPEfiHUI4UsdPuna/uWEcQiVWZc9+mPzrd17wnouqXIu54HinyMyQuUJ+uOtT6F4Z0nRn821gZp8czSMWc8flXw9Hg3GU8wWIePqOknfk5pX9G72sdX1rAr94o6/wAtl+fb5GhawTLbRLNcyvIEAduOTjk9Kl8pv+e0n6f4VJRX3r1dzxXNt3I/Kb/ntJ+n+FAib/ntL+n+FSUUWDmZH5Tf89pP0/wpBCwGPPlP1x/hUtFKwczI/Kb/AJ7Sfp/hR5Tf89pf0/wqSiiwczI/Kb/ntJ+n+FHlN/z2k/T/AAqSinYOZkflN/z2k/T/AApPKb/nvL+n+FS0UrBzMj8pv+e0n6f4UnlNk/v5f0/wqWiiwczInjYKT50nT2/woSNioPnS/p/hUkn3G+hoj+4PpTsHMxnlN/z2k/T/AAo8pv8AntL+n+FSUUWDmZH5Tf8APaT9P8KTymz/AK+X9P8ACpaKVg5mR+U3/PaT9P8ACk8ps/6+X9P8KloosHMyPym/57Sfp/hR5Tf89pf0/wAKkop2DmZH5Tf89pP0/wAKKkoosHMzkLP/AJG7xH/10tv/AESK0x1rMs/+Ru8R/wDXS2/9EitMdaCS14X/AOResf8AriK+HbvVvEVt8PNd+G8Pib4Rpo1/qEtw7SauftCAyhiuemflxuILDJ56Y+4vC/8AyL1j/wBcRXxjqGh6Va+FNf8AhzqHwsnuPiVe6y0tleJpKtA6tMrLKsoG1YgoOU+6RnI5oA+sfhDJ4vk8FWw8aWWj2l/GdkC6XO0sL24VfLbcxJJPP6V19VdGhlt9IsrecIJo7eNJAgAUMFAOAOAM1aoAKKKKAPP/ABj/AMlt+H//AF56t/6Bb16BXn/jH/ktvw//AOvPVv8A0C3r0CgAqj4g/wCQFf8A/XvJ/wCgmr1UfEH/ACAr/wD695P/AEE0AePfC/8A5Jd4c/7BUP8A6AK7T9nr/kh/g3/sEQf+g1xfwv8A+SXeHP8AsFQ/+gCu0/Z6/wCSH+Df+wRB/wCg16WP+CH9diIHd0UUV5pYUUUUAFFFFABRRRQAUUUUAFFFFABRRRQAyTqn+9/Q0+mSdU/3v6Gn0AFFFFABRRRQAUUUUAFFFFABRRXN674oEN82j6Fa/wBrawAN0KNiO3B/ilb+Ee3U4xUymoq7N6GHqV5ctNf5Lzb2S82a+s6rp+j2LXupXcVtAv8AE5xk+g9T7Vza/wBveL+W+0aDoTdVxtvLtfr/AMslPt8x9RVrSfCvmXi6t4muF1nUlbdEJEHkWvtFH0B/2jlveunrPllU+LRdv8zr9rRwmlH3p/zdF/hT/N/JLcqaRpmn6RYpY6bax21unIRB1Pck9ST3J5NW6KK1SSVkefOcpycpO7Yyb7o+op9Mm+6PqKfTJCiiigAooooAKKKKACiiigAooooAKKKKACiiigBJPuN9DRH9wfSiT7jfQ0R/cH0oAWiiigAooooAKKKKACiiigAooooA5Cz/AORu8R/9dLb/ANEitMdazLP/AJG7xH/10tv/AESK0x1oAwPGHh3VvFfwfl0HQ/EV14c1C5gi8jUbaRkkhKyKxwVIIBClTg9Ca+WNXsPEHg7WotB8W/Fj4g63dSv5anwv4maWZfc2zFpK+qPFng+Hx98IpPCdxqd5pkV/BEHubQgSIFkV8DPHO3B9ia8x8Kfs2toOnmDwv8Y/GWm2rZG2xkjjUn/gIoA9/wBKGNLtAGnfECfNP/rD8o5b/a9ferNRWULW9nDA8zztHGqGVz8zkDG4+561LQAUUUUAef8AjH/ktvw//wCvPVv/AEC3r0CvP/GP/Jbfh/8A9eerf+gW9egUAFUfEH/ICv8A/r3k/wDQTV6qPiD/AJAV/wD9e8n/AKCaAPHvhf8A8ku8Of8AYKh/9AFdp+z1/wAkP8G/9giD/wBBri/hf/yS7w5/2Cof/QBXK/BfxF46vvBum6Xoms2Gm2Ol6VYxoklqJGcvESWJI9q9XGU5VFTjHf8A4YiL3PpmivOfhD4h8Tan4g8UaL4kvbW9fSmtTBNBCI8iVHYggem0V6NXmSi4tplhRRRUgFFFFABRRRQAUUUUAFFFFABRRRQAyTqn+9/Q0+mSdU/3v6Gn0AFFFFABRRRQAUUUUAFVtU1Cz0uxlvtQuYra2iXdJJI2FUVj+IPFENjerpOm2smqaxIMraw9Ix2aVuka+569qr6T4YuLi+i1jxVcpqOoxndDCmRbWp/6Zoerf7Z5rJ1G3yw1f4I76eDUIKriHyxey+1L0XReb07X2Kpn17xcQtk1xoWhNybnGy7uh6IDzGp/vfe9CK6XRNJ0/RbFbPTbVLeIHLbR8zt3Zj1Zj3J5q9RTjTSd3qyK+LdSPs4Llh2X5t9X5v5JIKKKK0OMKKKKAGTfdH1FPpk33R9RT6ACiiigAooooAKKKKACiiigAooooAKKKKACiiigBJPuN9DRH9wfSiT7jfQ0R/cH0oAWiiigAooooAKKKKACiiigAooooA5Cz/5G7xH/ANdLb/0SK0x1rMs/+Ru8R/8AXS2/9EitMdaALXhf/kXrH/riK+OUj0Xw14gvdD0X4v8AxRstEXUmgutWsrP/AIlVtdSPjYZAcDkgEjivq298UaH4M+HMfiTxJfCx0u0ij86coz7d7hF4UEnLMB0718YXnxK0W18Par8J9O8X6BL4K1O/a4OtyW9wLmCB5A7x+V5eWfjAb3HNAH3npy+Xp9vH9oa52xKPOY5MnA+Y/XrU9U9DW3TRLFbSQy24toxE5GCybRg/iMVcoAKKKKAPP/GP/Jbfh/8A9eerf+gW9egV5/4x/wCS2/D/AP689W/9At69AoAKo+IP+QFf/wDXvJ/6CavVR8Qf8gK//wCveT/0E0AePfC//kl3hz/sFQ/+gCuP/Zu/5F6b/rw07/0S1dh8L/8Akl3hz/sFQ/8AoArj/wBm7/kXpv8Arw07/wBEtXvP46fo/wBDLoz0z4Qf8lK8ffTTv/RUlep15Z8IP+SlePvpp3/oqSvU68fEfxZepotgooorEYUUUUAFFFFABRRRQAUUUUAFFFFADJOqf739DT6ZJ1T/AHv6Gn0AFFFFABRRWD4h8TWum3I02zhk1PWJF3RWFuQXwejOTwi/7TECplJRV2a0aFSvLkpq7/rV9l5vQ2L67tbG0ku725itreJd0ksrhVUepJ4Fcm19r3is+Xo3n6No5PzahLHie4X/AKZKeVB/vnHqKmsvC91qd9Dq3i64W8njbfBYRn/RbY9uD99h/eI47V1g4GBwKztKpvovx/4B289DCfBac+/2V6L7T83p2T3M7w/omm6DZG10y2WFGYvI3V5XPVnY8sx9TWjRRWqSirI4KlSdWTnN3b6sKKKKZAUUUUAFFFFADJvuj6in0yb7o+op9ABRRRQAUUUUAFFFFABRRRQAUUUUAFFFFABRRRQAkn3G+hoj+4PpRJ9xvoaI/uD6UALRRRQAUUUUAFFFFABRRRQAUUUUAchZ/wDI3eI/+ult/wCiRWmOtZln/wAjd4j/AOult/6JFaY60AT+HYo5vDVlHNGkiGFcq6gg/ga+XrrxT46vPB+tfGS28U6TZadpWqNbJ4WNlGYpIVlCFHc/N5xBOOPSvevGfjCLwD8GbrxZJatdGxtFMUAOPMldgkak9gXZQT6V5H8UfAfh/wANeF7H4y6t4Rs7vWLee2vtesYblltGDMA8qx9GkUshGeu00AfR+lXH2zS7S78vyvOgSTZ/d3KDj9a4lPilpbTfav7H1YaAbz7ENc2x/ZTNu2Y27/N27/l3bNueM13Gn3Ed3YW91CCIpolkQEYwpAI/nXgYhvh8JovhT/ZOqf8ACRrqy5H2OT7P5QvhcmXz8eXt2DGN27PagD1n4leONO8C6ZZ3t/bvcm8ultoo1uIIMEqSWZ5nRFUY7t3Fa/hfVjrmhW2q/YpLMXCllieeKUgZ4O+J3Qg9eGPWuN8a61o82t2tzrXhK51DStJvZrae7ewkme2n8uJ0eOJVJkiZXZS6g4ZMetN+F9vqml+FPEV9pejSx213qkt3ommXDeSyQFIxtIPMYaRZXAIyA44HSgCfxj/yW34f/wDXnq3/AKBb16BXkE2peJr743eBv7f8Ow6SEstV8ox3gm8w7IMjAAx2r1zc/wDc/WgB9UfEH/ICv/8Ar3k/9BNW9z/3P1qlr7P/AGFf/J/y7v3/ANk0AeQfC/8A5Jd4c/7BUP8A6AK4/wDZu/5F6b/rw07/ANEtXYfC/wD5Jd4c/wCwVD/6AK4/9m7/AJF2b/rw07/0S1e8/jp+j/Qy6M9M+EH/ACUrx99NO/8ARUlep15X8Iiw+JXj7C5403/0VJXqO5/7n614+I/iy9TRbD6KZuf+5+tG5/7n61iMfRTNz/3P1o3P/c/WgB9FM3P/AHP1o3P/AHP1oAfRTNz/ANz9aNz/ANz9aAH0Uzc/9z9aNz/3P1oAfRTNz/3P1o3P/c/WgAk6p/vf0NPqKRnynyfxevtTtz/3P1oApa/rmj+H7D7frepWun228IJJ5AgZj0UZ6k4PA54rmPD3xY+H+uSyQ2viO1hkSVogt3m3MhH93fjd+FeS/tq6o8FloFpLd2i2nmu0kBbMokwNjkdhjfj8a+e/DTXN94u0Kx0hrafUJ7+JbdZMMuc9T+Ga8zEY+VKuqUY3ufb5RwlSx2VVMwq1uVxvp3S/z6H3E+r634qk8nw0rWGkHKyatMhDv7QRnkj/AGzgdxmt/wAO6Dpug2phsY2Lud008rb5Zm7s7dSavx+Ykar5ajAAwvA/Cnbn/ufrXfGnZ80tX/Wx8rXxjlD2VJcsO3V+cn1f3LskPopm5/7n60bn/ufrWhxD6KZuf+5+tG5/7n60APopm5/7n60bn/ufrQA+imbn/ufrRuf+5+tAD6KZuf8AufrRuf8AufrQATfdH1FPqGVn2j5O470/c/8Ac/WgB9FM3P8A3P1o3P8A3P1oAfRTNz/3P1o3P/c/WgB9FM3P/c/Wjc/9z9aAH0Uzc/8Ac/Wjc/8Ac/WgB9FM3P8A3P1o3P8A3P1oAfRTNz/3P1o3P/c/WgB9FM3P/c/Wjc/9z9aAHSfcb6GiP7g+lMdn2N8nb1oRn2D5O3rQBJRTNz/3P1o3P/c/WgB9FM3P/c/Wjc/9z9aAH0Uzc/8Ac/Wjc/8Ac/WgB9FM3P8A3P1o3P8A3P1oAfRTNz/3P1ooA5Oz/wCRu8R/9dLb/wBEitMdazLP/kbvEf8A10tv/RIrTHWgDL1rwrp3jb4VTeFtW3C01Cz8pmT7yHqrj3VgCPpXmUnwn+K3iKzsvCPjjx/pl94NtJY2lW0s2S81CONgyxzMTtAyq5x6V7X4X/5F6x/64ivkXUfEOp3XhrXfijdfEvUrHxxpustbWnhxZlWAKJVVbY2+NzblJ+b3oA+ybeGO3gjghULHGoRFHYAYAp9VtKmmudLtLi4j8uaWBHkTH3WKgkfnVmgAooooA8/8Y/8AJbfh/wD9eerf+gW9egV5/wCMf+S2/D//AK89W/8AQLevQKACqPiD/kBX/wD17yf+gmr1UfEH/ICv/wDr3k/9BNAHj3wv/wCSXeHP+wVD/wCgCuP/AGbv+Rem/wCvDTv/AES1dh8L/wDkl3hz/sFQ/wDoArj/ANm7/kXpv+vDTv8A0S1e8/jp+j/Qy6M9M+EH/JSvH3007/0VJXqdfNsPiTxJo/xa13S/DMumwXGqXFikk17btMqolrcPgKrrySo5zXaaV4s+IVn468NaVrl/4fvLDVrqW3lFrp8kMibbeWUEMZWHWMDp3ry69GblOaWly0z16iiiuUoKKKKACiiigAooooAKKKKACiisfxF4i0/RfLhl8y4vZ+LezgXdNMfYdh7nA96UpKKuzSlRnWmoU1dmldyxQRefPIkUUZ3O7sFVQAeST0FcrLrmq+JZHtPCi/ZrIcSaxPHlD6iFOC5/2jhR23U1NB1TxDcRX3i6RY7XcDFo0D5iXrgyvwZG9sBRz96uwhjjhiWKGNY40GFVRgKPQCsveqeS/H/gfn6Hd+4wnac/viv/AJJ/+S/4jn7LwX4ehsJrW60+LUmuTuuZr1RLJM395if6YxVbwp8OfBPha5kutC8OWNpPJIZDIE3Mp/2Sc7fwrq6K0UIrZHHUxNWo3Kcm77hRRRVGIUUUUAFFFFABRRRQAUUVynxX8TXnhHwXc6zp9pDd3ayxRRRzOUTc7hckgE45oSuB1dFeLeI/iJ8RfDmmSatqWj+HJLOCWNZhFdyb9rOFJGV7ZzXSyfGjwAsssa6jey+VI8TPHp87KWVirYIXB5BrSdKcHZoVzvbu4t4tqyzxRkkEB3A4/GqeseIdD0ey+26pq1laW28J5ksyhSx6D614XI3hX4j/ABK1XWYzJqmm/wBnQC1ZpZogpV3VxtyuDuUg5HauU1nQ9K034u2Wm2dmBZObORreWRpYyxlIzhyRmto4WTgp30Ycx9Had488F6jfQ2Nl4m0ue5mYJFEtwu52PQAdz7V0leEeK9N0231zwfJb6bZQSDxDZ4eO3RW/1g7gV7vUYij7GfLcE7hRRRWAwooooAKKKKACiiigAooooAKKKKAEk+430NEf3B9KJPuN9DRH9wfSgBaKKKACiiigAooooAKKKKACiiigDkLP/kbvEf8A10tv/RIrTHWsyz/5G7xH/wBdLb/0SK0x1oAztSfxVH8NkfwVDpc2uiKL7Kmps625+dd+8p833N2Md8V8hxeJfEWm+JTrXi5fgqnjG0mcSXGsSTC8RgeCywjyyR2PX3zX2RbazpegeCrXVNZvobGyjSNHmmbChncIoz7syj6mvjHwvrh8LW9/p6S/ALWElvZrgT6rcPNcfO2drMV5A9KAPubSpnudMtbiRoneWFHZoiShJUElc849Ks1V0d/M0izkxAN0CNiD/VjKj7v+z6e1WqACiiigDz/xj/yW34f/APXnq3/oFvXoFef+Mf8Aktvw/wD+vPVv/QLevQKACqPiD/kBX/8A17yf+gmr1UfEH/ICv/8Ar3k/9BNAHj3wv/5Jd4c/7BUP/oArj/2bv+Rem/68NO/9EtXYfC//AJJd4c/7BUP/AKAK4/8AZu/5F6b/AK8NO/8ARLV7z+On6P8AQy6MQ/8AJf5v+vq2/wDSG6rutU/5KX8P/wDsK3H/AKRXFcKf+S/zf9fVt/6Q3Vd1qn/JS/h//wBhW4/9IrisZ/wanqx9UezUUUV45oFFFFABRRRQAUUUUAFI7rGjPIyqqjJYnAArK8R+INO0KBXu3eSaQ7YbaFd80zdlVe5/SsRNF1fxQ4uPFLfZNNyGi0mByN3oZ3HLf7owOxzWcqmvLHV/1udtHB80Pa1Xyw79X/hXX8F3aHTeJL/X7mXT/B8aGONtlxqlwh8mL1Ea8eY34gDrk9K1vDvhuw0VpLhWmvL+b/X3ty2+aT8eij/ZUAVrW8MNvAkFvEkUSDaiIoVVHoAOlPpRp680tWOtjFyulQXLDr3fq/028r6jJOqf739DT6ZJ1T/e/oafWpwhRRRQAUUUUAFFFFABRRRQAUUUUAZOv+JdB0GSGPWdWtLF5wxiWZ8FwMZIHtkfnXm3xu8WeG9c8AT2ek61Z3lyLu2kMUUmW2iZcnHpyPzpPiVZWd78atES8s7e5UaDdkLNErgHzoOeRXmfxh0/T7HxdopsrC1tS2m3O7yYVTd/pVl1wOa66eH/AHaq3/q5Letjs/jj/wAk31j/AHov/RyVd+GbuPBcOGYf6Ted/wDp5lql8cf+Sb6x/vRf+jkq38NP+RLh/wCvm8/9KZa9X/l/8v1I6HG/Az/kNaz/ALs3/pdcUniz/kt+n/7tl/6Oal+Bf/IZ1j/dm/8AS64pPFn/ACW/T/8Adsv/AEc1c6/gR9f1H1O18Z/8hjwh/wBjFZ/+jBXtleC/FLUBpUfh7VDEZhaa1bTeWGxu2uDjPatW2+JHxFuNAj1lPCegiB7YXAU6k27bjOPu9awxtOU63uroOL0PZaKyPBest4i8JaVrrW/2Y39rHcGHfu2FlzjPetevOLCiiigAooooAKKKKACiiigAooooAST7jfQ0R/cH0ok+430NEf3B9KAFooooAKKKKACiiigAooooAKKKKAOQs/8AkbvEf/XS2/8ARIrTHWsyz/5G7xH/ANdLb/0SK0x1oAXSbCx1PwlZ2epWVte2zRozQ3ESyISpDKSrAjIIBHoQDXIT6Z8DV8MT+KJdD8CHR4gzS3h062KDBwcnb1znjrXceF/+Resf+uIr5Sv/AIV6NN4s1G8T4g+Ex46t737efDn2eIaSp3bESSDHLkyKu8nOWoA+ubF7eSygks9n2Zo1aHYMLsI+XA9MYqaoNPEy2FutxHHHMIlEiR/cVschfbPSp6ACiiigDz/xj/yW34f/APXnq3/oFvXoFef+Mf8Aktvw/wD+vPVv/QLevQKACqPiD/kBX/8A17yf+gmr1UfEH/ICv/8Ar3k/9BNAHj3wv/5Jd4c/7BUP/oArj/2bv+Rem/68NO/9EtXYfC//AJJd4c/7BUP/AKAK4/8AZu/5F6b/AK8NO/8ARLV7z+On6P8AQy6MQ/8AJf5v+vq2/wDSG6rutU/5KX8P/wDsK3H/AKRXFcKf+S/zf9fVt/6Q3VdL8Qdah8O+JfCGuXEUk0VlfXMzRp958WVxgD6msZfwanqx9Ue90V5HefGHV7PR31a4+HeqJaRwee7fbIyQmM5xj0r1PSrxNQ0u0v41KpcwpMqnqAyggH868mUJR+JWNCzRRRUgFFFZniHXdM0G0W41K42eYwSKNRuklc9FRRySaTkoq7Lp0p1ZqEFdvojTYhQWYgAckntXJ3niS91a6k03wjDHcspKT6lKM21ue4GP9Yw9AR9ahj03XfFRE3iAy6VpOcppkMmJJ17ec45AP9wY9Dmuts7W2s7WO1s7eK3t4l2xxRIFVB6ADgVleVTbRfj/AMA7+WhhPitOfb7K9X9p+S083sY/h3wzZ6TO1/NJJqOrSjE1/c4aRvZeyL/sqAK3aKK0jFRVkcVavUrz56ju/wCvuXkFFFFUZDJOqf739DT6ZJ1T/e/oafQAUUUUAFFFFABRRRQAUUUUAFFFFAHk/j7/AJLbo3/YAu//AEdBXmvxu/5G3Q/+wbc/+lVlXpXj7/ktujf9gC7/APR0Fea/G7/kbdD/AOwbc/8ApVZV6lP/AHX5/qiH8R1Pxx/5JvrH+9F/6OSrfw0/5EuH/r5vP/SmWqnxx/5JvrH+9F/6OSrfw0/5EuH/AK+bz/0plrsX8f5fqT0ON+Bf/IZ1j/dm/wDS64pPFn/Jb9P/AN2y/wDRzUvwL/5DOsf7s3/pdcUniz/kt+n/AO7Zf+jmrnX8CPr+o+ps/HL/AJF3Tf8AsJQ/+hCtrR/+SXWv/YIX/wBF1i/HL/kXdN/7CUP/AKEK2tH/AOSXWv8A2CF/9F10L+NL0X6i6HoXwc/5JV4X/wCwZB/6AK6yuP8AhBcQR/Czwwsk0St/ZcHBcA/cFddHJHIMxyI49VOa+fNR1FFFABRRRQAUUUUAFFFFABRRRQAkn3G+hoj+4PpRJ9xvoaI/uD6UALRRRQAUUUUAFFFFABRRRQAUUUUAchZ/8jd4j/66W3/okVpjrWZZ/wDI3eI/+ult/wCiRWmOtAEdpq+l6D4Jt9V1rULXTrCGFPNuLmQRxpkhRljwMkgfjXwYdKW18f8AiPSV17whdWmsWn2Ma4+sQiOMfaop/tR5z5gERAHXOK+87XR9J1/wTb6Trmm2ep6fNEnm211CssT7WDDKsCDggH6gV8Z3vh/wnp/hDW/h7e/DSR/ifcayTp7RaSTEyGVSkiSAbRAFByvTGaAPuLRkWLSLKNbgXCpbxqJgciQBR8349atVU0aGW30eyt51RJY7eNHVAAoYKAQAO2at0AFFZ+v63o+gaedQ1zVLPTLQMFM91MsSAnoMsQM1PpeoWOqWEOoabeQXlpMN0U8EgdHHqGHBoA4jxj/yW34f/wDXnq3/AKBb16BXn/jH/ktvw/8A+vPVv/QLevQKACqPiD/kBX//AF7yf+gmr1UfEH/ICv8A/r3k/wDQTQB498L/APkl3hz/ALBUP/oArj/2bv8AkXpv+vDTv/RLV2Hwv/5Jd4c/7BUP/oArj/2bv+Rem/68NO/9EtXvP46fo/0MujEP/Jf5v+vq2/8ASG6q18fv+PXQv+vi5/8ASOeqp/5L/N/19W3/AKQ3VWvj9/x66F/18XP/AKRz1lL+FU9WPqjpfFwz8Kb8eujH/wBFCqngbxZ8Rta0RJNL1DQbGytRHawxS2zu2FhjOSffdVzxb/ySq/8A+wP/AO0hWb8EP+RTm/6+x/6IhqqtKNSrGMuwJ2Rb8O/FrxtPf3Hh9tD03VNVtrmdZJ45vIiMaLEVIDHO7Ln8hXS6H8UNQh8Tf2V400qw0K2aykuxe/blMaBCAQ2Tx94V5L4R1Cz0z4oa5dXswjjE90o7l2KwYVR1JPoKp/FeS81bxRpD39k1layQsI4XP7xk3rneO2fTr6159SnTUHy6yv8Ar1O2hhZTj7So+WHd9fJLq/w7tHuGtfFnw3NqMWieGtd0W51C4wFuJ7oC2jz0+bPzt/sqc11Ph7wzb6ddtql9cS6nrEgxJeXHJQf3Y16Rr7LjPevGvirpWk6Z4Fmaz0y0gEE0TII4guMNmt7SfiJ8R9Y07+07DQfDaWkjSeSJriXftViBuxxnisp4CcZq/vPfyX9dzSpjYxg6eHXLF7v7UvV9vJad77ns1FeaeE/jJ4PuPDlndeLfE3hzQNWlD+dZT6jHGVKuVyA5BwcZH1rrvC3jLwn4qaZfDXiXSNZaAAzCxvEm8vPTO0nFYnEbtFFFABRRRQAyTqn+9/Q0+mSdU/3v6Gn0AFFFFABRRRQAUUUUAFFFFABXjUfjf4m6trGuLosfg6Cw0/VJbGIXkdy0rBAp3MUbbzu7V7LmvEfAf/H54s/7GW7/APQY66sJSjVqcshSdkYHh7xNrnib4qhvEUOmxX+lw6jpzHTxIIZFRrNwwDksD+8I/Csr43f8jbof/YNuf/SqypfAf/JZNc/6/tV/9B0+k+N3/I26H/2Dbn/0qsq7UksO0u/6kdTqfjj/AMk31j/ei/8ARyVb+Gn/ACJcP/Xzef8ApTLVT44/8k31j/ei/wDRyVb+Gn/Ilw/9fN5/6Uy10r+P8v1F0ON+Bf8AyGdY/wB2b/0uuKTxZ/yW/T/92y/9HNS/Av8A5DOsf7s3/pdcUniz/kt+n/7tl/6OaudfwI+v6j6mz8cv+Rd03/sJQ/8AoQra0f8A5Jda/wDYIX/0XWL8cv8AkXdN/wCwlD/6EK2tH/5Jda/9ghf/AEXXQv40vRfqLocD8HfCvhzX9Ju7vWtHs7+dPJjWSeMOwUIcAE9q9S/Z/wBOsdJ1rxpp+m2sdraR38JSGNcKuUbOBXDfs/f8i9e/78X/AKAado/ifxPpPxJ1zQ/DI0tJdQuxLLNeq7BQkbcAL61w1KfNh4cq1ZSerPpGivJdB8ZeNrPx1pGj+JpvD8thqCTFpLZZEaIxoWzluMcV6PH4g0KR1RNZ09mYgKBcKSSeg61wThKD5Zbl3NOiiioAKKKKACiiigAooooAST7jfQ0R/cH0ok+430NEf3B9KAFooooAKKKKACiiigAooooAKKKKAOQs/wDkbvEf/XS2/wDRIrTHWsyz/wCRu8R/9dLb/wBEitMdaALXhf8A5F6x/wCuIr4ms9EtdQu9UvviL8JPjN4g1uW+nb7baW9wkbxbvkCqMY4/Cvr3VPC2l+NPhovhrWWulsbuKLzTbTmKT5HVxhhyOVH4V58f2X/hmQR9o8Uf+DqWgD2TRlRNIskjhmhRbeMLHNneg2jCtnuOhq3UVlbx2lnDaxbvLhjWNNxycAYGT36VLQB5740WF/jX4CW82G3FjqrRiT7v2gG08vGf4tvm479aq/DLUNM0iT4j381xBa6Na+JnZJCQIo1+x2vmEdgPNMmffNd14i0HRvEWn/2frumW2o2u4N5U6Bl3Doal0jSdM0jS4tL0ywt7SxiBCQRIAijOelAHkfiT4g+E9R+MPge50fVP7YFtaaoJo9Oie5kTckGCUjBOODziu9/4T7Sf+gV4m/8ABFdf/EVkeLYoovjb8P8Ay40TNnq2dqgfwW9eh1ElNv3X+B1UamHjG1SDb8pW/RnJ/wDCfaT/ANArxN/4Irr/AOIqrrHjjTbjSbuCLSfEzSSQuqj+w7rkkHH8FdtXHfG6/vdK+DnjHU9NupbS9tdFu5reeJtrxusTFWU9iCKnlqfzfh/wTX22D/59S/8AA/8A7U8t8DatcaV4G0bSb3w14oS6tbCOGVRo1wQHVcEZCYNc98Gv7V8MaO9tq/hfxLHK1pZRgJpE7/NHGyuMhexNfJv/AAu74vf9FG8Sf+Bz0f8AC7/i9/0UbxJ/4HPXV9axF07rTy/4JPtMF/z6l/4Gv/kT6xxqv/C2ZfEf/CL+Jf7Pa4gYP/ZE+7C2s8ZO3bn7zqPxqf4ryal4jh0qPS/DHiaQ2007yb9InXAa2lQdV5+Z1H418j/8Lv8Ai9/0UbxJ/wCBz0f8Lv8Ai9/0UbxJ/wCBz0niK7i43Wvl/wAEftMF/wA+pf8Aga/+RPrfx54yvIPAVzpa+C/FqtJYrbPcyaVLHDDlQpZmZcADnmvDLPVtS011mtNSu4ZYgMTRykMSABnP/AR+Vea3vxk+Kl9aS2d54+8QXFvMpSWKS8Yq6nqCO4rFHi/VRYfZQy56b/b0xXnZisZiHFwna3yPquGc3yPB+2+u4e917v2vz2b8rI+qfgxqF+dQTxjq+geIb+O8a5Rbq10ia5DsBEA2I1IGcMM98Edq6H4h3GoeIfEFlqGmeFfFjW9jbMZjLoV1Gx+dThQyAseOgya+VNI+LvxQ06xhsNP8ea9aWkKbYoYbsqiL6AdhWpD8Zfi0SM/EbxJ0/wCfw16VKtKFL2fz+Z8di67xFVze3Rdl0S9D6y+I2vSeIfDM+laX4X8YPdTyLsEnh27jXr3ZowB+NTeDvER0bwxDpV/4Y8YrdQGVXEfh27dc72xhljII9xXypF8YfisSM/ETxGeP+fw1ct/i98U2xn4g+Ij/ANvZrf67U5+eyuc3Kj374azXnhy+vp9Z8JeKgl5GrwmPQLmY43Zw21DtPscGmeIZtW1Dxk2q2OieO7HRpHhivDZ6Td200ihRxtVA7KD6DFeIwfFr4nkDPj7xAf8At7NXLf4rfExsZ8d6+f8At6NZ/WZcihZWHY9p1O41ezntLvwPb/E0anCZH/4mFlfGAgRkgMJUCtzjg9elW5PFnj3+xHmXXviH/aP2dmEX/CFz7fNxwufL6ZrxeH4pfEggZ8c66ef+fo1ei+J3xFIGfG2uHn/n5NS6t3flQWPZoviD8Vvtd1FqK67YGJwsSw+ELi5WRcfe3rGRz6U6H4nfFiFIon0PU54HuJwL+Xwzdq+xdmxTCkZZc5b5iOcV5HD8SviCQM+M9aPP/Pyauw/Ebx8QM+MNZPP/AD8Go51ZaDPVG+K3xUtzcSW/hG81cRWpkVH0G+tgH8yNR96IFvlZzhcn5amHxg+KW6Lb4GjnLSxqY10TVkJDMAfmeAKMAk5JA4rzGL4heOiefF2sH/t4NXYfH3jck58V6sf+25o5l2/MD0A/GH4qG4uFbwDHahJ5I1STSNVkbarkK26OAqcgA8EjmnH4y/E9I7LzvhncoZrUzSSLpuoOofzpU2hViLL8qI+HAOHFcVD468ZknPijVT/23NXI/G3jA5z4l1P/AL/GlddgOtT4zfEgWd7O3wxv5vJe2WMx6bfLkSO4kO14gzbAqk7QfvVY0j4yePrvW9Ps5vhrqawXF0kU0n9mXsflIerlniCjHua5eDxl4sI58R6keP8AnsauweLvFJHPiDUDx/z1NK67AXrT45fECW0ilm+FOtwSvGGeI6TfEoSOVyIsHFWrv40+PoZ4U/4VbrKK9la3BJ027kxJJEHkTKRkAoxKkHnjmqcHirxKRzrt+eP+etXYPE3iJhzrV8eP+elF12Ahk+MvxJl07z7b4aXsDC/W3L3OmX5XyzAzl/LSIyY3gJnbjJrK8QfEr4pa9o2o6C3gudI7/Tb2Nriz0rUoZYGFrIyEGaJVJZ1VAAcksMV1EPiLXiVzrF4eP+elXIde1slc6rdn/tpTuuwHlfiGx0N/BWox6b4V+IQ1c6ZKtsf7FvwftHlHbz5ePv4rpPBWs3PhyLVrHV/Dfi1rl9RaffBoN1OjhoYhkOiEHkHv2rvYda1c7c6lcn/gdXYdW1Q7c39wf+B1usVKMlJJC5Txrwvc6hpvjy+8SXfhXxYun319qRhK6DdNJh1stpaMJuUHy3wSBnaab8R7jUPEmu2d9pfhXxY8Fhps/nGXQrqIktcWrBVDIC7YRjgZPBr3K31LUGIzeznn+9V63vr04zdSnn+9R9anyuPz/UOU8a+JuvyeIfCF9pGl+F/GMl3cyRCMP4du414lUklmjAAwDyas+EfER0TQjpd/4Z8YC5hurrd5Xh27kQ7p5GBDLGQQQQcg969pgurk9Z5Dz61binmI5kY8+tX9dqc/NZX2Fyo+afhndX/hu9urrVvCvixI76KV4fK0G6kIBvJ2AYKhKnaynBwcEUmuXOoX/wARovE1v4V8WHTrX7GshbQbpZCRKSdqFNzYHXAr6kiZmHLE81YqPrU+VR+Y+U+ZviLqlz4osdO03SfC/i1pxfxSMZ9AuoUVQRklnQAfnVzTfE4h8CQaXJ4X8aC7TThAyf8ACNXmN+zGM+XjrX0bRVfXanM5aai5UfL3wtv7zwpptzZax4X8WpNL5Ui+RoN1MuNnqiEZ9R1qrYXOoQfEqbxTJ4V8WDTJZnVSNBujJ9xhkx7NwHvjFfVdFSsVNRjHsPlR8q/FO4vPFhs00zwn4sljto3acT6DdRArleBuQbifQc1J4gtfC154cez0v4b6/HqLrEsT/wDCK3Ue1ty5O4x4Hfmvqaim8XNtuy1Fynyv4en1hbIp4kvfjDDfpKysllBqHkqgxt27EK4x6U7RPEvxLs2is7nUfH1ppflPJbTP4cnvrlyZGGJWZCy/KFwD619TUVl7XRe6tB2PmO68b/Fa1km/sm78WX1pm3Elxd+D5UkhyZN5SMpl+AmcA4zV1fHXxOS+svsN94m1NmuVWS3ufBMtrG0eDnMpQbeg596+j6KXOtfdQWPnC0+KnxSmsUnuNF1C1uGTc9v/AMIrqD+W2Pu7hFg+masj4u/FZZEim8CvbAWtu++TRtRlMjvErP8A6qIhcMSu08jHNfQ1FLmXb8xnz23xh+KkdqHHw8ebN75PnjStRVVj8kPu8vyvM+98uduPenwfGL4n+dID8OZbpVtLmbbDpmoxMXjhZ0XMsKqdzALgHPPAr6BopXXYD54uvjb8SEsZZY/hjqEsqxFliGkaiCzY4XPk45PFaGp/Gbx1Z6vfWUfwv1pora4aKKQabdyCVBjDhkjKkHPY9q93oouuwHhD/GvxtHpdlcv8KPELSXEtyjhNOuTsWMxhCV2bl372IyB900+y+NnjCWDUZJPhN4nP2Wz+0RqunXCGV/OjTywGQbjtdmwMnCGvdKKVwPCLb45eLpby3hb4R+LAss8cbMdMuFCqzhSxJTAABJOfSpb747eIre/ubZPgz47lSGeSJZE05yrhWIDAgcg4yPrXuVFFwPE7z46a3a2emzH4L/EG4e8tjO6QaeSYD5sibHz0bCBsejrT7T46atNpN9fyfBn4hwtavCq27ad+8m8wsCUHcLt59Nwr2mikB4xoXxz1TUtZtNPl+DfxEsUuJRGbm403bFED/ExzwKqD9oHVCob/AIUh8TunT+yf/r17lRQB45qfxxvbKeKIfCL4i3HmW0M5aHSiwQyIGMZP95c7WHYg0V7HRQByFn/yN3iP/rpbf+iRWmOtZln/AMjd4j/66W3/AKJFaY60AWvC/wDyL1j/ANcRWlWb4X/5F6x/64itKgAooooAKKKKAPPfiTa+IofHvhDxJonh241yHTYb+K6iguIYnTzliCH966gjKHpU3/CY+NP+iVa3/wCDCx/+PV3lFAHB/wDCY+NP+iVa3/4MLH/49XPfEzUvHnir4deIvDNr8MdWguNV0yezikl1Cy2I0iFQWxMTgZ7V67XN2Pi6C48fXng6bSdRtLu3sRfpcTCIw3EJk8vKFXLZ3DoyrQB+dWpfs2/FzT9U0vTbrw/AlzqsskNogvoTvZI2kYEhuPlUnn0rQ/4ZU+Nf/Qs2/wD4MYP/AIuvtS48XaD4l8V+E9bax1u10y11KSPTNVeGP7HezTRPAqjDmRQxf5SyAE45ra034n6PfXdoy6Vq8Wj312LOz1mSOP7JPKzbUC4cyAM2FDMgBJHNAHwj/wAMqfGv/oWbf/wYwf8AxdH/AAyp8a/+hZt//BjB/wDF193WXxQ0e6ureRdK1ePRrq7Fnba08Uf2SaUttVRh/MAZsKGKAEkc13dAH5rf8MqfGv8A6Fm3/wDBjB/8XR/wyp8a/wDoWbf/AMGMH/xdfpTRQB+bkf7LXxqU/wDIsQdP+ghB/wDF1Zj/AGYvjQp/5FaHp/0ELf8A+Lr9GqKAPztj/Zq+Myn/AJFSP/wYW/8A8XVmL9nL4yJjPhJD/wBxC3/+Lr9CaKAPz/i/Z6+MSAZ8Ir/4MLf/AOLqxF8AvjAmM+Dwf+4hb/8AxyvviigD4Qj+BXxeXGfBvf8A6CFt/wDHKsx/BL4uKB/xRbdf+ghbf/HK+5qKAPiKP4NfFpQP+KKfr/0ELb/45VmP4R/FhQP+KIk6/wDQQtv/AI5X2pXK/EXxxpngi1sJtQtp7p7+5+zwxxTQRYOxnLM08kaBcLj73UgYoA+TdV8B/EfR5dPjvvBc6NqF2tnbAX1s26Uo7gcScfKjcn0rZj+GXxUU/wDIiz/+DC1/+OV7z4117T9Ug8HXEuk61JqjXx1Kx0m1+zyTyiON0Ys/m+UEAmBLeYeq+taH/Cz9Hls7T7Dper32rXVzLajSIoo1uo5IgplD73WNdoeMk78fOuCc0AfP8fw7+KSn/kQ7j/wYWv8A8cqwngP4oLn/AIoG6/8ABha//Ha+mPB/iSx8TadNd2cVzby21w1td2tygWW2mUAlHAJGcMp4JGGHNbVAHytF4L+Jyj/kn93/AODC1/8AjtWYvCfxMQc/D286f9BC0/8AjtfUFFAHzPF4b+JS9fh5e9P+ghaf/HasxaH8SEHPw6v+n/QQtP8A47X0fRQB88x6X8Rlxn4cahx/1ELT/wCO1Yjs/iIpH/Ft9R4/6iFn/wDHa9+ooA8Kjj+IS4/4trqXH/UQs/8A47VmOT4gLj/i2eqcf9RCz/8Aj1e2UUAeNxXnj5Ovwx1U/wDcQs//AI9VmLVPHiYz8MNWPP8A0ELP/wCPV63RQB5bFrnjlOvwu1fr/wBBCy/+PVYTxJ43Uf8AJLdZ6/8AQQsv/j1elUUAeXa18RfEug2sNxqXwx1uKOe5jtoyL6zbMjnCjib9a1f+Ew8af9Er1v8A8GFj/wDHqzvij4g0vULuTQ10vXdR/sO6t77UZ9OhiZLQr86q+91LEqQ2EDHBHFei6XfWmp6ba6lYTrcWl3Ck8Eq9HjYBlYexBBoA4v8A4THxp/0SrW//AAYWP/x6j/hMfGn/AESrW/8AwYWP/wAervKKAOD/AOEx8af9Eq1v/wAGFj/8eo/4THxp/wBEq1v/AMGFj/8AHq7yigDg/wDhMfGn/RKtb/8ABhY//HqP+Ex8af8ARKtb/wDBhY//AB6u8ooA4P8A4THxp/0SrW//AAYWP/x6j/hMfGn/AESrW/8AwYWP/wAervKKAOD/AOEx8af9Eq1v/wAGFj/8eo/4THxp/wBEq1v/AMGFj/8AHq7yigDg/wDhMfGn/RKtb/8ABhY//HqP+Ex8af8ARKtb/wDBhY//AB6u8ooA4P8A4THxp/0SrW//AAYWP/x6j/hMfGn/AESrW/8AwYWP/wAervK574geLdP8F6B/bGowzToZ4rdIoniRmaRwo+aV0QAZySWAABoA5zUvHvi3TtOudQuvhbriW9tC80rC/sjhFBJOBNzwKNN8e+LdR0+C/tfhbrjwXEYkjY39kMqenBmp+v8AjTTdT+H/AJl1peqRPr3madZWUL289xcs6sMxtHK0RG3c2S4AAOcVDofj7Q9F8MQaYdO1ldUsZ4tMGkSRR/bHmZSyKMOYzlVZt2/bhSc0AW/+Ex8af9Eq1v8A8GFj/wDHqP8AhMfGn/RKtb/8GFj/APHq3PCHiq08RvfWosr3TdR091S8sL1VE0O4EoSUZlIYA4KsRwa6CgDg/wDhMfGn/RKtb/8ABhY//HqP+Ex8af8ARKtb/wDBhY//AB6u8ooA4P8A4THxp/0SrW//AAYWP/x6j/hMfGn/AESrW/8AwYWP/wAervKKAOD/AOEx8af9Eq1v/wAGFj/8eo/4THxp/wBEq1v/AMGFj/8AHq7yigDg/wDhMfGn/RKtb/8ABhY//HqK7yigDkLP/kbvEf8A10tv/RIrTHWsyz/5G7xH/wBdLb/0SK0x1oAteF/+Resf+uIrSrN8L/8AIvWP/XEVpUAFFFFABRRRQAUUUUAYXiSx8VXV7aSaB4i07S7ZD/pMVzpTXTTDP8LCZNnHs1c6ba4P7Qsl19nm+znwkI/O2HZv+1k7d3TOOcdcV39FAHgOgSTzfDrwH8NF03UF8Q6LqOk/2hG9o6xQpZ3EcksnmkbGUiM4wxJyOKTQpJ2+G3gz4YjTdQXxFpOqaX9uja0cRRR2l3FNJL5uNhUrEcYYk5HFe/0UAfP2ltcN8LvDXwtXTdQHiSw1TTxdRNaOIo47a9juJJfNx5ZUpGcYbJJHFfQNFFABRRRQAUUUUAFFFFABRRRQAUUUUAR3KzNbyLbyLFMUIjdk3BWxwSMjIB7ZFeXeIIZ9H1TTbv4nW+neKNOTzjBqNpoki/YZTtCo0AeUuGXf8/YqOOcj1WigDwHwjFP4U8RaP4v1DTdRtPC//E3trKMW7yyWMFw9m8IaNdzhSbeboDjeucUnh1rjR/Hy/EnUtN1CHQL/AFHVikgtXeWNJ4tOWKRolBcBjZy9sjIyOa9/ooA4L4OR3E3/AAlmvPaz29rrevve2QnjKO0ItreEMVPK5aFjggHGK72iigAooooAKKKKACiiigAooooAKKKKACiiigDyO81iPwd4r+IEeq2Gou+v3MV3pZt7OSZbgfYYLcpuQEKweJvvYGCDmu4+FulXmhfDLwtomoJsvNP0a0tbhc52yRworDP1BrpKKACiiigAooooAKKKKACiiigAooooAKKKKACuL+KjabHDpFzrvhxdZ0aG88y7fy2la0wp2SiJQTIN+ARg4BJweldpRQB8/wBlavY+JrPxvp2k31v4Ms/EbXUEC2rh4o5LGa3lnWHG8IZZUbAXOAfl7Utw1xefEhvifBpuoP4ct9btHMhtXErRJYXds0oiI3lRJcJ/DnAJAr3+igDzr4YyNrHxA8Y+LrW3uY9J1GKwtrOWeFommMCzb2COAwGZFxkDNei0UUAFFFFABRRRQAUUUUAFFFFAHIWf/I3eI/8Arpbf+iRWmOtZln/yN3iP/rpbf+iRWmOtAFrwv/yL1j/1xFaVZvhf/kXrH/riK0qACiiigAooooAKKKKACiiigAooooAKKKKACiiigAooooAKKKKACiiigAooooAKKKKACiiigAooooAKKKKACiiigAooooAKKKKACiiigAooooAKKKKACiiigAooooAKKKKACiiigAooooAKKKKACiiigAooooAKKKKACiiigAooooAKKKKACiiigDkLP/kbvEf/AF0tv/RIrTHWiigC14X/AOResf8AriK0qKKACiiigAooooAKKKKACiiigAooooAKKKKACiiigAooooAKKKKACiiigAooooAKKKKACiiigAooooAKKKKACiiigAooooAKKKKACiiigAooooAK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7" descr="data:image/jpg;base64,%20/9j/4AAQSkZJRgABAQEAYABgAAD/2wBDAAUDBAQEAwUEBAQFBQUGBwwIBwcHBw8LCwkMEQ8SEhEPERETFhwXExQaFRERGCEYGh0dHx8fExciJCIeJBweHx7/2wBDAQUFBQcGBw4ICA4eFBEUHh4eHh4eHh4eHh4eHh4eHh4eHh4eHh4eHh4eHh4eHh4eHh4eHh4eHh4eHh4eHh4eHh7/wAARCAG5Am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KKACiiigAooooAKKUcnA5NSC3uMZ8iTHrtNAEVFXV0q/aJJRbkI67lJYDI9etMfT7tSoaIDd0+Yc/rQBVoq02n3alsxD5W2H5x1/OkksLuNN7xYX/eBoArUVL9muNxXyJCR1wpNRng4PBoASiiigAooooAKKKKACiiigAooooAKKKKACiiigAooooAKKKKACiiigAooooAKKKKACiiigAooooAKKKKACiiigAooooAKKKKACiiigAooooAKKKKACiiigAooooAKKKKACiiigAooooAKKKKACiiigAooooAKKKKACiiigAop8UckrbY0Z29FGTVltPmhI+1stuCob5+v5DmgCnRVpjZxuQqyTjsSdtH22RYwkSRRfIUYovLj3oAbFZ3MjKBHt3Dcu8hQR6jNSwWlsVc3F9HGyrwoUsSfSqjOzABmZgBgZPQU2gC2h09IzvWeZzjGCFA/nSJcwx5CWcTgj/loSSPyxVWigC0t9NGu2ERxDOflUf1pJb+8kBD3MhBwCM4FVqKAHNJI2Nzs2BgZOcD0ptFFABShmHRiPxpKKAJo7q5jIKXEqkejGpV1C5BO4xuGOSGQc1UooAtfaLd3XzLRQoPIjYqTx6nNOjhs5Y+LoxS56SJ8oH1Hf8Kp0UATm1ly3l4lCnGUOc/1qJ1ZG2upU+hGKFZlOVYqfY1K13cNGI3feoGBuFAEFFTGZWTa0EfQDKjBp6SWgVQ9q5PciTr+lAFairEclqoXfbM/r+8xn9Ke8tiVG20ZTgZ/ek5PftQBUqSCCad9kMMkjeiqSasG9XyxGlnbKACAxXLfXPrST6lfTMGe4YEdNvy4/KgB66XMr7biSG3GDku44I7YGTmnPBpkMSFrySabgskceF+m4n+lUGJYlmJJPUmkoA0/tmlwy77fSy45wtxLvHt0AqOTUcvuisbSA4x8iH+pNUKKANBtYvjuAaJVLbtohXAP5U5dc1BcjzItpOSPIT/Cs2igDQXUh9peaaytLgt2dCAPwBFOa90+ZMTaWqN2MEhQfjnNZtFAF8LpUkRbzbmGTOAmwOPrnI/lTptNj3Ytb+2ucnhQSp/UY/Ws6igC7PpeoQvte1kJxn5RuGPqKpVZtb+9tmLQXUqE9cNUg1GVi32iKG43LtzInKjPbHQ0AUqK0GbS7hwFjlswAed3mZPb6U2TTpPKWW3mhuFZgoCN82fTaef0oAo0U+aKWGQxzRvG46qwwRTKACiiigAooooAKKKKACiiigAooooAKKKKACiiigAooooAKKKKACiiigAooooAKKKKACiiigAooooAKKKKACiiigAoHJqSCGWeVYoY2d2OAoHWtu1js9HXzbgrLejICg58ph0+poArWmiyMge6kFuCAVUjlgTipnt9LsZYmMyzsr7ju+ZWAHQgds1TvNWuriPy92xd2/g85+tUCcnJ60AaV1rErTM9rDFZg8AQjGB6VmszMcsxJ9zSUUAFFFFABRRRQAUUVLDbySgFcAE7ck96AIqmht5psbEO0nG7tV+GzhjaN2YSLv2s4OBnHSrNvpcl1JF5isquAqCMdQO5P0oAz0sW2HzmMZB2g7ePxNWm0hEbBk3AOVYnjBwP8a6K20OfyCJ1KKoAOTkFR3P8AjV1NAwxX7ZyY9w5OHU84oA5WHS4WjBCMzpuDAuMNjt7GoltYwAsdu8gIBBK45B6E/wA67f8AsJFxMzTGMSANsX5kyvQnuOKhudGjWEhN0cmRIwB+8vtQBzENhBNEBcW7IyKWOw4yAefrTZdNtFjMywMYhuAO/k/l7V22n2VpDdQTXeni6DEpiSQrjI4Xjsa6pm+FurWlsl/4RvdHn8wmV9OumxtAxuUPnnv70AeNf2Xbzzv5bPEu4bV65U98+xqjPp80d81qOSOAScZr6Yt/gT4K8UaHd3HhP4k3P2qGB54YdSiRA68sQcY5rl/AX7O3xE8XeF49fsJdGit7h2WDzboBmZSRjj7vINAHhdxZ3FuSs0bKef0qAqw6givSPGPgvxr4JvpYfE/hvV7SVo2iSYJvifBGSpA5Bx1rmI7jTp1ZS215ljjCtHnaQeeaAOcorX8QQ2zXkslouI8npwPesuPJyvbvQAyitm10xQYPtTQKjI0hHmcnjhfrmrkNhZ/Zw0dv5kzJuGGOFIIz+lAHNhWPRSfwq7DptxJjIK5iMnI7dvzrsrfSbq9u1tNI066uAIwVaGBsu54AyOO9bfifwf4i8O6EdS1GykjgWdLaSPGJCVGcD0HvQB59/YMw+8xXCluRnpSf2GzBNshDMTkFcfTFd/onhHUtS0GDVLiewtrVkYKZ5cux6lsD0FWdB8E3+q/NZ6jbtDbRnLRJgLH3YFjyTQB542hxKVRrg/L/AKyQD5foPpVcaXCbWSUSPvJPkqMHcB3Ne+aH8F9H1vTrW6PjG1tjcObeO1dh5m/rg84x0zWH8Q/grq3g+K9lvPESSx243IbeIhNvYdeMmgDyCTR9oK+fh1AZyV+Ue31qvPpdxHI6rtfYoZiO1dLZ6dfzRvh5ZPJQONy/xfWmx6feWzyKYmeV2xvEgwMjnd70AcpPazwttkjIxjpUB4NdU0DqzEMiktsXA3F8cHA/Pmq15YwySkM0cQACgKAOB/X1NAHP9qSr9zp4ErC2l8xB3biqTxumN6suemR1oAbRRRQAUoJByCQfUUlFAFxNRuPL8qZhPFjG2TnH09DVlE0m+l2qzaa3+2S6fn1rKooAuXOm3UCGXy/MhBx5sZ3L+dU6uWeoXFq2YyNvAKkcYrVzo2qRlpf9DuSOqDgn/d70Ac9RVy8065toxIyboz0I7fUdqp0AFFFFABRRRQAUUUUAFFFFABRRRQAUUUUAFFFFABRRRQAUUUUAFFFFABRRRQAUUUUAFFFFABU1pbyXMhRMAKCzMTwoHU0yJDI4UcZPU9qdJJgeXGcIM89C31oAtm8S1iMNhuVm+/N0Y+w9BVAksSSSSepNJRQAUUUUAFFFFABRRRQAU5VZjhRnnFLDFJK4WNSxJxV+1UIywrHvP3iR973xQA2Cxwzq53Oq5G3+96e9aVrp8k0wRd6IQMsF+6T1x6c4q9p+nyzqQFRwrB88ldvTjj72a6aGxjtY8S7mABO5RyhOB8woAx9P0HrLdqOMbcgAEZHJ9634YLK1VvJjjZFUkfJ98Y/SnRJLLGsb7UHKqWTowPHPuKy9S16z0krGJVmK/MqomPmB6EH1oA1IlZ3RVjYqg2o6xgYUjpzUqsqwqty8rEHaGIxgHt9K4G98WXjgrAqp1+bJz1yMVWi8SX2TvmkUEAHYe340AejSpN5QXaQyx4kBHHB4OR14NNhhm82WEG3YRhCjyDGc8AH2OTg1wMfi3Ud6iQo+ONxyD/nFao8T3MZ+0SWgkiaFYyA2Qdpz1/GgDtU3IPJYxIfvgHkjb0AaljIkRUjljI+6gZuV5z6ciuetPEWnz3JVUWFSEMLOM7WJ5atezukuGWNntlO0yEtJxxxgcdT6UABhlWM+XKheMs0qMM8Hrx+Vdz4H1rVpfhn4n0K01Ke3ltXi1HTpY/l8qZflIBB4yp/SuQ5a4SRWUF3aNhtwCBng9fSpvC8d1/YvijVN0UNnaWypdEIzK3mNhAAMc5BFAHZaf+0L8QtD0yS11OWz1ny7QfuNQtw65z6rgtxTdN+PHh26tmg1z4S+C7iZkBZoIFi3FuTjKkjjPPrXmmn+GNY8VWcy6FZy6hMxUNDBCQ4Yg5wCfu4FdFZ/s8/Fm6m+3Dw/OjmPAC7FyuOOp4NAHS6h4/8AgUXVZvg4JDtL4i1RgmeuB0/lVe2+JnwMmgSZvggEjR90eNRJYn3GOlZV5+zX8Wbq8ijHh0rDgKXMkYKY7j5uatWf7MnxKnQwTaZbWkcQVt8s6gKx6gkH6fnQBsad8ZvhFpitcaf8DrPfIg5nu1kHDHHBU85qK6/aH06FDJB8KPBseWBRfsKkqueQeBznFNh/Zt8QWUcMus6xoNoiRO224vlVVlLHjP05q7L+zrdXSReT4r8JopXDumqggL1JIxz2oA1tA/aD1e7CfYdIsdEsnUo8NraqCWxyQR0Uetcz8cNauLzwu6308tzHLeee6rNhi5GF9+lTaV4K0f4e6hnxJ8S/CFjYMyqFsC17NKi8lTt+6W6GvKPix8QLPxBqLw6FHLFp6MdjzKPMc+vHT2oAp6Trl5Zp/Z9lI7POWjclt6rkchQegxWRq2sSgzp5lwqMVAXzSoABzjA479KwoL6aJmYYLMNu45yBURlaRiztxuLbfc0AX0u7j7SBI8ioDxluV78Gusk+Id7faS2l6hcXAhYqSd24YX7o5/U1xUk7iDa8aMrg7cnJHTn68VAsMjKGA4x60AdlZ6ta7Y1EpjU4L5GeB/E3v6Ctiw1azkREt0jw6sqKwCsf9pq8+Wxl2hpJI1DnA+cHn3qw9j9nuD5d3FOFIXKtwzYzj6CgD0qO2hwFk8kMVHyBQSkft6A1XvNGs44ww2o5HEYAGSei4xxXn1rrupWTP5FwSGOTu5+n5V0GkeKYSqxyNdLcNyZGYMHc9WOfQdMUAXLnSbhCSrLJ5RxM6DC5PYccmsi90yWaVmuEklPOyJXyR9TiuwguPPEK29zlQCwiDD936ux7k88UXUFtcRi1x5W4BzJggbfXP940Aeaahpklq4UPHIeh2t37/hWfXosfhS+1C5aLTIIncZbYzje/oOev0Fctq2mSR3RtZIfIu1ba0ZjKtu75HagDDoqS4haGYxt1Heo6ACiiigApVZlYMpII6EdqSigDZ07VDDA++NWVvkl3NyyntiobnTRJHJc6axuIVyWUD5ox7+1ZueMU+CeaBi0MjoTwdpxkehoAjoq+qw3ynbiK6ySQThXHoPQ1RZWVirAgg4IPagBKKKKACiiigAooooAKKKKACiiigAooooAKKKKACiiigAooooAKKKKACiiigApyKWYKOpptW8yWcTKVAkmTr3VT/jQA24dY4zaxlHUPuMgHJOMce1VqKKACiiigAooooAKKKciM7bVUsfQCgBtSRRM6lsHaOM471ds7QKfNm8sxcYYnIya674eeBtb8aX00tm0VjpVmN9zqVwRHDEg64J4ZvQDmgDmdDtbzULtNN021knvpDsSOIbtw75/xr1nTfBuneG/B2oxalGtxqV4yR/as82wHLKvqD61s6f4i8E+E1TSPANqLhjDsutZuBiW6fuqg/dH9KtyXVhq9gJZVmsIgQ0s0iZhjIH8Le9AHEb4bMoseyHALGNcngjGcnoaoT6hb2UQnuGeVSQXXzAGJB+Xr2rC1zWlW7mtIbxXhViDNjJkTpg+p71zN1e+YxwofjaGYfw9uO1AG5rHiDUNQnnW3ma3iJMhZjjPoBXN3EzzymSaRpHI5Y02WSSRt0jFjjHNMoAlV4QqhoSWwcnf1NIZOCPLj5AGcdKjooAl875NvlRdMZ281J9qItRAIox1y3OTmq1FAFwX0i2n2VVATPJ6mum+HHxG1/wAD3MpsI7K9tJwVuLS9t1ljkBGD15B9CDXG0UAela54/wBHumW50vTbvTJHJ8y3SQNGueu0nnk54rdsPjNpOl/CtfBtp4Sivbie8N7eXd3MfmkDZTao7AdjXjFFAHsU37RPjyGwubHQ00vRY51C+ba2oE6Aekn4nt3rl734ufES7u7m4l8WasGuXDyBLggbhjkenSuFpaAOvj+J3j6PSrzTE8V6t9mvXD3Cm4YlyOnPUfhWTJ4o8QSljLrmqsXO583knzH35rHVSfXHrUy2sxTO3A757e9AFi61nVbof6VqN3cfMGxLKzDI6dTVc313ggXEq5zna5HWpEsZCrMewBx6j1FCWMnJfAAjLkHggf8A66AKpPOec0OVJG1SOBnnPNWLq1MIXDc7FLAnkE+lVaAClFJRQBKsoWNkEUZBIOSMke2aY7s7FmPJ602igAooooAKUHBzSUUAamk61d2Mx2mIhz85kTdiu90bVY9Tt0XcDMSSAqZYgew6V5dU9nd3FpJ5kEhU9x2PsaAPXIZ2juI5rdI1MZ3QyBiuGH8Rr1z4haH4W+K3w8tta8PW6WXivT7YfbZIzsS7wMMNx/iOMiuF+D2ufDnxNoZ0vxZfNpniIsEiklIS3lQdMueF9Nvetz4s6tZ+EfCreDdO8D6ppttNcrNJrMrFjdbedsJXjZQB886hb3G+S1ljkEkT7W4yseOoJ9azLi1eEbshl9u1en61bWfjXShqWg2q2er26bbnS4VLCYDpJn+961wbmRtyyMhcNtkDDuP730oAxKKtX1usTkxSeYmcZxjmqtABRRRQAUUUUAFX4saivluwF0q/Ix4EgHYn19KoUoJUgg4I6GgAZWVirAhgcEHtSVfuQl1Z/a1JNwpxOvqOzD+tUKACiiigAooooAKKKKACiiigAooooAKKKKACiiigAooooAKKKKACiiprO2mu7hYYVLMcn6ADJNAD7OOP5prhW8tQduP4m7CoHZnYsxJJ7mpbqbcFgjdjAh+UE9z1NQUAFFFFABRRRQAUCrUNo5RZGxgtgA9CAMnmpLZvL2rEFDu2AxUHj8aAIbe2Z5EDsEVhnJq9pttqF7eJYaTYy3Mtx8sccalmYnjI9OldN8Lvh/q/xC15tN0SBhFEQ91dP8scEY6sfU+1e1XmpaD8MbF/Dvwvszq3iC8Ui61WWPzZVzwFgA6YwaAOJ0b4W6f4WshrfxK1IRTNj7JoVlIDPKx6GTsigDkda1bLT/GHxWV7bR7az0XwnpR3GYf6LZWwHXJ6O2MmtKbwZpfhPR7fxx8ctWu5r+5/fWOgwygXdyQcgzH+BT3+ory34s/FvXvHnlafHBb6F4dthttdIsB5cCj+8wH326cmgDf8V+J/A3hBpNN8Hxx+Ib4ARy6ldRfuVZf4o06E+/evNNd8T67rTN/aGpTSRsc+UDtjH0UcCsaigAooooAKKKKACiiigAp0jlwuQo2rtGBj86bRQAUUoXIJ3AY7HvSUAKcbQMDPrSU7J2beMZz0qe3tJZlVkHDZwTxkjsPzFAEUQ4YkErjnHWrgsNnEjESLnzE7r0x+eatx26RwNGy4LOBkDjgEsM+vSrjB2/etHHGc+bIzHJyB8ufbjpQBWe3QpPGI14VpDuydoxgH8e1SRRoSkOxk3r+9Yn7kY9vc80ALGillzIwyIxnBXuDz0pLmKWIfY2wszjP7vBZjjjJ/u0AKod5lmjYIsmI9mOwOTx6d6kKqziQ8x7WRRwd4+Yk/yqO4jj8vYvyQAqgbfl2Y43HP93rUl0M3DwoFjWD92keMqT1zn3wKAIzDHcvFuUOZMLjhWxjJP0GKr3djHIQuSLg8tkYVB3z+PSr5aKGSa5lUO8biMYX5VcjOQPb0phSSIvbyhhKFJcBsFiTkdKAMO4tTGxK5ZMcEHPNVu1dLtmmjnDMg8puAF+Yk8DHufWqF7ZtJM7eUsarlfl4UbeMA96AMiipJInQnIzg7SR61HQAUUUUAFFFFABRRRQAV6R8L/jJ4u8DI2nR3Canoc5C3enXiiRJI+6qTymc9RivN6KAPo2y03wP48uU1b4X643hbXUwy+HbuURiR/SOXoR3INYnijwwuvaudG8TWsfhfxfny/LeIQ2tz6MT3Y+vfNeHxu8ciyRsyOpyrKcEH1r1Xwt8adSj0yLQ/GmlweKNLXIMk5xeouOAk/LDHvmgDjfGPh7XvDWqvpuvWDWs/8BIGx1HdT0IrIezj2Rks6Fge27n04719WeE7/wCHvi/QRp1jONasZyFk0nUGC3thn+KKU8sAen8q80+J/wAHJ9F0+48T+Br641TS7Zz9qtrgD7XaMOpK/wAS/wC0KAPE5YpI8b1K55APpTDVtZ1ADyEM2c9Mls9QTSSCF4F8pD5mPmOeKAKtFPeNlGeq/wB4dKZQAUUUUAWNPufstwHKh0YFXQ9GU0uo2wtbpo1bfGQGRvUGq1adp5d5pb2ZXNzEfMgIBJZf4l/r+BoAzKKKKACiiigAooooAKKKKACiiigAooooAKKKKACiiigAooooAVVLMFUEknAA71euFFjD9nwy3bH94ckGMf3f8aIQLGBbl8/aH5hH90f3jVKR3kkaSRizMckk8k0ANooooAXt70lFL2oAOOf0p0bKrZYZHpTKUjAoAlEkrQiPJ8sHgdgTXp/wU+D+v+O7h765I0rw7bxmW51G4+VUUf3fUntWx+z98I08SWz+LvGHnWXha0dSilcG+kzwi56j1Ir1X4maprPxD1S28B/DWEW+kriH7PbAIoAHVj3A60AYN94gbVxZ/Cn4JaRKkO/ZLfKuJLjafmkdx0Bra8Y694N/Z20/+z/D8lt4g+Ilwv8ApNzKBJFYEj5io7H0HX1xVP4geKPDn7PPhWfwT4Euk1DxvfJjVtWwCbfI5VfQ+3avlO8ubi8upbq7mknnlYvJJI2WYnqSaAL/AIq8Qat4m1qfV9av5767mYlpZmJPXOB6D2FZVFFABRRRQAUUUUAFFFFABRVu10+4ubC6vYwPKttu8k46nHFVKACiiigApep6UlT2cDTOSFyq8sf6UAOt7d2i85lYx7wvA6n0rctLZ5pI4LNCjEnEbHhW/wAOKW2t5JWeC1hbZ5vnYBGYweFGK6PRrT+z7JftQWGWSby5FlGdwUg4J/hzk80AZVhoslxaCSRgsaSOssSno2Mkrn6Zon0vy3WR52kQBSrxgOAgGV3DuSe9bzlxc3H7hAbeV98eSVUsu4c9zgVGsbSwv8wYtCxCuNpUMMDp2GeM0Ac1eabqtlCVV4m+1Tfu3IxIDnB+gqjFPNalYZohDLF/GoGWyTyfzrsJGCT3k75nQKse1vlB2Ddkt2x+tZGoWaz3MMMLBt2HjdiMAMO57UAZiOtxPHC2wR7B+86BCuen1/U1NsaPEkMJM0cRlk+cevDE9M+1Qxxta5t5YZhapt82MtgyNk4cegFJFia2mY7VQEt5ak/MNy8/lQBNbtvtreKIld0hkZjy0jH7uewPWprby2gdUDMZxsDD78sx9z0AqIrcAQsxK7lLIpwNqKevH6GltXESNNCViRdyh+pOT/D7+9AFi0g/fRQrMqpHMB5iHALDq3uo6A1DCQ0yTyRmNF3Om8Hy0Uk7WPqTzipEi8sqssaKhiBbJOQGPABHqeaI/MZ5Wabakv7vey/KqKev4dqAM/Vba4YybY2TkMc4LMe304yfasaSFoyyuVDL2zmujOHYrFw7EgNtP3R1Jz6jH51ny2iyI7KhAVdw2rgsP7x9BQBk4AAJGR3xScY6HNPLFBtV8gNnp3qOgAooooAKKKmuYGgMYZg2+MOMdgaAIaKKKACiiigCW1uJ7WdLi2mkhlQ5V0Ygg+xFeleHfi/4ghuoH1SeS5kjO3z1wHZT1Vh0OfevMKKAOn8fz6Xf69LqOlQxW8Fwd0lvEMLFJ3A+vX8a5lsj5aKlaGQRq7AhG+6xHX6UAR+Y/l+XuOzOcZ4zTaKKACiiigAqW1me2uY54/vIwYe9RUUAXdVjUyrdwrthnyy8YAPcfhVKtPSVF5bz6e7qrEGSEn++B938Rx9azSCDg8GgBKKKKACiiigAooooAKKKKACiiigAooooAKKKKACrVoiRAXNwuVH3EP8AGf8ACmWsBlEkjECOIbnOecZ6D3ptxO8xUMfkQbUXsooAbPK80pkkbLGmUUUAFFFFABRRQOtAAK7n4PeAbnx/4407wzDI0LXTBpZNmRDCOWcntwDjPciuW0m33TGSTaqLkHcO+K+nPhRbj4d/Bm58WtEYNc8UKY7JWUsYrRFPORypdvWgCX4reJJJb2Hwb4TjgfSNKBtNMiQlVJA272XuxJJrV8UeKrP9n74VjSLJo5vH2uQhmJwWsoSOGb/ax0HepPBUOg/CzwzefFbxfZNPfOqx6TZSYO+Vhnd+FfKXj7xRqfjPxdqHiTV5TJd3sxkYEkhB2UegAoAx7u4nvLqW6upnmmlYu7ucliepJqKiigAooooAKKKKACiiigAooooA1G1KNPDi6XBG6vJMZbhyeGx90AVl0UUAFOKgIrbgSSePSm1LPEYiFZXVwPnDDoaABYxvEZPz7gOORitqNQNNaFX2pEyq2ODvJ6n1FVtAhH2nc+PMbAj3A4Gf4j7VfsE3TQwyiLIuDLLLJ1yF5XH60AbujWrW8ZmliU7mIllbGHDc7j64GCMetbVsqzQqqytJvQ7S4BPUgMV79RUaRIzIzBokjjCOCP3ShVGD6jd1/GkHnRr5+PLlaRNx3Epg4+UN1GM9vWgCJFe4vMxbSgkWBdp/1m37273JOM+lR6jtu3jt4cxRMrQCQNn5lcHbx2FNuLpojbpMzRmUlfMQfKp3N90Dqx6c1YWForyOCVTGQCzeWMukf93aOBk9TQBVvljmnuHMLFZJsSKjDPloPTtk0jR7kdpGV5biSMPIgwIwRkBj0BHpU9rHuiRo5Nkot1kE0+SWycsrjoRjoarM42GOXzNvyyxJncknHHHc46UAVdXtIbqVZIVxNIVhhETFg56PKfoMcdK52GGWC6mstuRISkZ67tp/UHHSurtrqL7XGkbbJVJZz0WI+hP908ZFctrXkRNby7G8xw0kjL0JYnGD2AxwKAJkJZPNk3ku6gbeBxxt9h7U5zKtq6zKGlUMsaDgoSfmB9eOlZ9xqKXLZkh3ABd20BegwAPbP405ZdR82RpbRpMbg2Yj8hI6n3HagDpBE/myMqx7ISgVW+bYQOR/tHnpVdm2RrDBFuXb5UEbEbuCcu4/h71nWerZ221xHLLKSFLKeQO5B9TVu1S3lLIHa4d3zcSxtsVVxnA9TzQBSmmaGIrCS8hZg5ZsgDjoe+QKrz3jyomwyOoUMzDoG/wAqe8Xy40xu+yrwRjoxOBk9+PSqrmPysM7KQcIhXlh/IDpQBBcJmFnaRHcddxwwz2x3+tUyjBA5U7ScA1fuGhA2v8AvDG+Aq9G9yetUZMhmUqVOeQe1ADKKKKAClJJ680lFAFhrK7XT11BreQWjyGJZSPlLgZIB9cVXq3c6le3Gn2unzXDta2u7yY88LuOT+tVKACiiigAooooAKlX94pUsRtGQM8VFUtoyrcJ5ihkJwwJwMUATW8bzrtVWY7do2gc9xVZ0ZCA6lSRkZ9K0I42t75fLzJhvlCnA/P6Ux4TO3EqFs7eT+OB7e9AFCinOu1iuQcelNoAKKKKAHwyPDMksbFXRgykdQRWt4ihimSHV7XHlXI/eqP+Wco+8D9eo9qxq1tAulKTaVcFRBeYXcx4icdGoAyaKkuYZLe4kglUrJGxVgexFR0AFFFFABRRRQAUUUUAFFFFABRRRQAU5FZ22qMmm1Pu8qAxhVLvglu4HpQA67mQqsMIxEo59WbuarUUUAFFFAoAKKKKAFOMD170+CMySKqnknjApqruOB17D1rUsYk8xQNuQm1W6fMfxzxQBs+EtFk1vxHp/h9ViMlzeLGXJKhlyMkn6Z/Ovqb4gT2c2uQmFVg0yztIbOFS2QoiBUkj0OTXzT8Ppvsvi2G8kJj8lnlYo2doXAwD1zmvRviX4kh0bwerLPN/aGqM7RpKgYLHjufxNAHC/Hvxs/ibxDFplnPL/ZGmr5cEZY4L/wATY6fSvNKV2Z2LMck9TSUAFFFFABRRRQAq4LDccDuaSiigAooooA0tGj0yaG6t7xbn7XIqrZPGw2LJuGd4xkgjPTvUGrabfaTqEthqNtJbXMRw8bjBFM025NnqFveBFcwyrIFbocHODXqHxd8V+GfGqaVeNbxWOpII0u7qPLvLFjHTgZHpxQB5PRVnVIbW31G4hsro3VskhWKbZt8xc8NjtVagBVG5gvTJqeaWR5nkaQbgMHP8Xb+VNZWgUqy4Z1HXsKT52j9dzcYx2oA2NKV20x/llcP+6LK/CnORkfTNaOhRouoQqY0WDy5GRtmQ4B79/aq3h5xJAu+HCwy4BA+b5gQAc8EZqWORrPVYXtpHhVLlkVFwRtBz396AOth8yEnfMAXSSQiRdwRGJxn1OOmelLOpkt12BQPMWOGKHDM5Kg7mz1qJfNurSa1n+zxTXC75g7fKAoHyHGSemeMCnzvHuluWjjiUqsccuCdgOBwOucdD70ASTQvp12s0MYnuicxuuJBDjBDBT/EDmpmh+xwpdW8ZkRrgbGRyGuCAWcv3AJ9KjSzjWzdnV1KzGJ4Y8l224KLuOAM9T3qe7m813uJ5HdvKUT+ZHtESHoEUHr29TQBScPHpwklaZpZHW4E33Y8ZwAMc7ccU94YRLIFjl37t/nRj5hI42rHHnooA5Y1Z0+zZijXFqLdkhZpAzF2cKfkUg8Lgc8ZrSuraOORVvCxlyzgpIPLQAcKR95j69hQBgf2TLGtshIdmLBTAmUOByrHow9TUWleAdZ8Y3Nva6TbFri5uUjM33YgTkBQo64xkn0zW/EskFuPMkNs88KMyRsG8iI8HYOgLEfrX1x+zL4JgsYJfE0kaCOWJIrONo8FOMu5yMbjkDI9DQBF8Gf2ZPAfgixgutZsovEGtGMedNdIGiRu4RDwB7nJr15/CvhpxOG0DTD9oYNNm1T94RwC3HJrYooA8n8afs+/DfxNK8z6OmnzOVLSWYEZ47DjjNfJv7Q/wLvPhXZR6xYMupafdXDqWEWRark+WCv8AEccZNfoVXO/Enw3b+LPBWpaHcHaLiFgrhdxU46gevb8aAPyfj1F2m3zESyDiOWQbxGB2VelPnnkzvmZ3llQ4O75gM5z6L06UzX7VbHxRe2E26KO2unhPygkBWI6evFK4XyVUqPKwSkajMhyDtZsds0ARAMxD28O2ONcMTgs3qQTVW6EYZjhtxxj5s49c1fljn8wKylNzZEeAxVSOo/wrPuovJcxurrIOoYYP/wBagCCiiigAooooAKKKKACiiigBRycUOrKxVhgjrQpKkEcEUlABRRRQBrROZ9LAMiL5TD5FX5mIGcn2xmmQssUrqPLTEgODy2PaqunyMk+0NgONpz059aklRjOTHgcKWwuApz2zQAy8iK4ZY9i4BPqc96q1sCIPbBBJGGaMh8MSWw3A+tZBBB6YoASiiigApQSCCOCKSigDa1JG1PSl1eNB5kG2K7I4yT91vxHH1FYtX9EvI7S8/wBIjWS2lUxyowJG09/qOtR6vZNp989uXWRcBkdejKRkGgCpRRRQAUUUUAFFFFABRRRQAUUUo5IGce9AEkYKJ5rK2DkIfeoySSSepqW6k8xwq42INqgdPrUNABRRRQAUUUpGDg9aAEoopxZmAUtwOlAEtrCZBI+5VWNcnJ/ICtLMZKLIvyI3XHy5x0J68VHArNbRW7hlZQx4ABAzmrsz52ossZRWG4Njdtxx9aALXhSbyVlkDtGoLkHu2cAcn6Vn+LNYn1S7VZJpZEgXy0WTqmOtVY7mZbLyV+RZJC3XgcjH5VRuWLTNk5wSM0AR0UUUAFFFKSMDC4PfnrQAlFFFAD4ozISq8t2HrTTweataNqE+lara6lbbfOtpVkTcuQSD3HevWfElt4X+KCrqmhtBpPiExjzrM8JIVXnb/jQB43RV/XNG1TRL1rPVLKa1mX+GRSMj1HqKoUAfR03gDw3N8PbKaws4rqzubf7RHcrxIZCvTPUcgjGK+ftWt47LVpreMlo45MDd6e9dJ4R+IWteHtHl0qErNanLRKw5jc9wfpmsDWZ4r6/in83/AFqL5jEZIbvn1oAu+JtJgtdPsNTsZVuLa5DK0q5A3g9CD0OKzNLVUlN5KB5UHzYJI3t2UcHmvVdF8KQa38Dr68hhl+2ac7SNtQu7kHoQPuj3ryIyMI1j52qSSp6ZoAmYS32oEtIHkmfJboCT9elbOn6YsUgKI8lzG6/KCNm4fwkn86s+G7GSdVdblrVHQ48yPO4eiY9TWhpumzXOu2Wkm5mErTqohkQlSW+8/HOAO/tQBDcWcMaTKvzB4xu5xyrg7QegPXn0qayEVxaon2UL5k5ZUjJZjubn5scAL+dW/Fvh+5g8Q3Gg6W1xeGz2YKL0lY4OSfY5FXvCumzSLPp8TTSpHKzm4+YK209D6UAGkCJEtfLCNDDJJGsk0fzO2N25vbnpVuJ4zCsKiHzJE3wrGrBnJBIwMHgYo1jy4bqNrdWiMfyANhEfg7pAOueg59Ky4dajitYYb+BmJbYr5w0uAAMdwBQBetX33saXdwY13Fo42kO9nI5baAecgAA81pRNayX0v2i4ZZEtk+R4zksgOSW6Lhc1zVhc2awNDbrJNcbhiEFgsY3fMXP0PWrC3m6zcSSW7GSKTZGqDMcYU5Izz2xzQBr2t95lybh2UOgIbarZAAyQH+7k1HLexSQrLJcNpscib5pDIssk2Wzgt0XOegrKt9Wurq4kmk8sokgkI83I+9zt9TjrVeK/gk1ZJI/nUO6pmHJUFRzjocGgD1T4W+G9W8XeLksdEt1gillEiPJHuIiwAZif7o2kAV94eHtMj0fRbTS4pZJltownmP8Aeb1JrzD9l7wLF4Y8Dw6tdO0+p6nGrvI4wUj/AIVHoO/4169QAUUUUAFFFY3jjXrXwv4Q1XxBeSKkNhavMS3TIHA/E4FAH5afGO1t7f4veKLeBS8Q1KYgZAOS2T+prEiiljhaSRWjyBuZjy2TxgevFV9X1GTVfEN9q0n7uS8uZLggc7S7FsfrVu1hdwZIhOrEjBK4BP17UAQLcMu7ZMXXcGCNyzn6joaqXTNISXyueSXbJJ/nWvtxaBl/dIsmSGAy4/rzWPdv+/kARQASMFcHmgCtRRRQAVfsL62t9M1G1m06G4mukRYZ3J3W5VwxK/UDafY1QpRycDk0AJW14asNNlE1/rVw8VhACNkRHmyuQdqqD74yewqO20O+bTptQmtzHbRgZdztH69T6CstyNx25254BoAbRRRQAUUUUAFFFFACgkHI4NaOsfMy3CyowkUHYoPA96zam3j7OFXJYZDZHGKANGyZmMcgZj945VcBeOmaralAVUS7SDnawznnGc/rUunq22N2ZSrfKFzk9fQdKl1SRftAVo5TGTwrE/MAMA0AY9FOdWRirDBFIMZ5oASinSKFbCtuHrim0AFakOy/0poWP+lWwzEO7p3H4dfxNZdTWVxJaXUdxFjehyMjIPtQBDRV3UrcKI7uPb5NxllC/wAB7r+H9apUAFFFFABRRRQAUUUUAFFFFABRRRQAUUUUAFFFFABUtuqvKqvkAkc+nNRVcsWVY5CzYOBj5c9OfwoAuW0qtMu7cw343dce3407VPLMksKyDcUUkvGF564zTrZYjBFNIik8g7UOTk8n8KoX7PJdEli7luSfWgCNYgFl8/cpVMrz3PT9KrVev4RFF8uMbtpJPJIHp+NUaACiiigAooooAKKKKACnwSywSrLDI0cinKspwQasadc29s0n2ixiu1dCoDsw2H+8MHr9an0ixtL+TypL5LR88GQZU0Aek6H8XIL7TLLRPHGh2mrWVtGYhOIh5zA/xMepIHQ9a6x/g54V8caGt98Odaj88RjZZzOCwYn7rt29s14frfh7UtIRZLqIGFvuyIcqR65qvo+s6ro83m6XqFzaPuVj5UhXJByM460AX/FHg7xN4Zdhrej3dmgkMYkdDsYg9j3rBr3PQf2hNZvNKOl+O7Kz8Q24YCNp7ddyLjB6cHHuKzL/AML+CfGE09x4dmbTb6YBoLNWDK2epwfu4+tAHWfskmPUtN17Q9pS5ltmaOa3f96BzkMPSvCPFlvLZ+JL+1uQRLDcPG42BTkHHQd69P8A2fL668E/GLT9L1SzVTPO0EmZNvmBht2k8gr3ql+1D4buNC+JtzIsQ+w3aCS2kAxuA4bPvnNAHU/AvwmniBbHS/OhWO8X9wZmyd2TjgehHavV/Dv7M3izTfElxr1xqNrJJaRl7eBZMmYk8xnHQYB5969L+C3hjwv4v8I/D7x54bhtdNuNNiVLlEhXMu1DG6tjoxYBsntXuixxrI0ioodgAzY5IHSgD5m0j9nex8L+Ftb8QarcXGra7KGuYVjUttY8hCD97BwM+1IfgXceHfDeq65HLNfyRWpuI7CJdsk0yjON3ZD7c19OU2RFkjaN1DIwKsD3BoA/J3VfFH9p3s8rxtFD5skiwo2GwT3Y8k/XrXOzyGWZZHU7AMfM5HrzX0F+2L8FbP4e6nb+KdEhkGjag8iypGMLbzbiVHspUgfUGvnMuok2kK6nnk8AkUAaClrdGkjunQtgqwziQjkAD0+tOE2pfaEj+1FpJAQz9doccjP0pNPiWPZcMu5I9plJX7qEjnB6/hVyJ93mi2tpSynyyMfvPLCk+mAOnvQBDA0iwBr6TesaM8ccrHbI34d/avRv2efB9x408ZWFukYuIVuQ9ygUxqoB4TcPu57gc1x+heGtW8Ramljp+nTO8o8tRsYt5irnJPYGvuf9mD4Q6f4Q0iHUrqW4utQZ/OaTzGSPzCOSF43Dtz6UAe7WNtDZ2UNpbxrHFCgRFHQACpqTOBlsCgkKMsQB70ALRRRQAV8l/wDBQX4lR2Gg2vw706Rjc3m25vyrEbYhnahIODk5yD6CvefjL8TfD/w28MTajq1wTcvGwtoI8NIz444z0z3r8wPGfiDVvFviq813Wrh7i9vJSzyS5GfQew6UAZOn7DeRebgR7hvPoM1rThXuo/LKGONgOISuQMnBB+99TVXT7WZU3hoVDko7Pz5f/wBf0rTnkb7YzXV1NOGUMkyLyD0JI+goAhhNsrNNLPdqhU/MMKSf7ozWFcOskrMNxyxOWOSfrWnqb3MRWRpBJ5qlQSoJxWbAF3tuZdoHPPX6UARUUrdTjpUy2spthcHasRJAYsOSO2OtAEcEUk8yQxKWdyFUDua9U8MaT4d8E3TanrF0mo3kYBiZYleCHjnIb77+mOleXWlxJbSGSPqQR+FPvL66u1jW4md0iXbGpPCj2FAHT+P/ABvc+JAtlArwabG25UcgySN/ecjr7DoK4+iigAooooAKuaVb2lxeJHf3v2G3IJM3lGTH/ARyarwtGrEyRl+OBnHNJLIXwMYUdADwKAGnrSUUUAFSRfMrL3OMc+9R1o+GLCXVfEenabDt8y6uY4l3HAyzAc0AeteFPhjfS+Hri7BK3aWrSKiHGcdCa831GGSNApZy0SFfv/xbugFfa2haVpuj/GseHYwUgZkjMeGxtdMFcnrXyh8UtLXQfiL4m0TzZIzb3ksUYdMsylyVOfpQBwWrwSQ3IZ4mj3qCA2M+9Uq2NWjszATDI5feT90kZ75NY5oAKKKKACiiigDQ0xxcQvpshjVZDujdhyrAdB9en5VQZWVirDBBwRQjMjhlOCDkGtDVIzPDFqSKAkvyyY7SDr+dAGdRRRQAUUUUAFFFFABRRRQAUUUUAFFFFABRRRQAVd0yITCRTCH2qXPz7TgDtVSMMW+UgHB61f0iQiXaqpny5P4eTlTxQBbjV4buSBEuFwzKSmWwv/66jaaOa7RpVkJEpcM2FJTHHPrmlghkZpZFaWMbQTuyuecCqYWSORBNGHXG7DnPBHH6UAO1VsxW/wAy7mVncA/xFjz+WKoVZ1CJ4pl3KoBQFSvQjFVqACiiigAooooAVCocFgSueQD1FdDq+iaZ/ZsOoaFqn2xSha5glURyQH06/N9RXO0UAFFafhjTP7a1y00lWWOW6lEaMzYXJ6Antz3r2bUP2X/G8Bjjt7zT55WQFl3MFDHoN2MfjQB4xZ61fQ2xs5J5JbQjBiY5AHtnpVCZkaVmjUqpPAJya9D1P4K/ELT5ZLeXRXkuUcKYoT5h56HI4x+NcxrHg3xNpMjR32kXCOrbWCjcVPcHHSgDCijeSRY0UszHAAr0VNB1HTdOhnuYmt1MaETSAqNg6gYAOao/B+9sNB8e2E/iOyA0+YNG5miyBkcHn3xz6V7h8atZ0NvAl09vqUMzB/LiWLbMWbbhQGJGwLx2OaAPINP8S79Qtri8jecQOnl3D23llCo+U5/rnmvRPi79m+InhSHUEvbd9Ss0eZhDKX3nALDB6duh/CvChaXTJHHKzMSTlEl3Fm7AjtxWhpWo3VnbNHYs4MjH92SSI1B746mgD2X9jP422/w71ibwr4klZNB1GYMsp6Wk3QsRjODgA+mK/QLTr2z1KxhvtPuobq1mXdFNE4ZHHqCOtfkProN1MbqOFRvclio5ZupP0rs/hR8WvH3w0vox4d1sPYysFa0uSXt2x/sn7uMnkYoA/U2ivnj4f/tLQ+IYjHd6Cq3BjbyTaz71ndSAcZAwOc816VoV1r3jKyEj382mae/zb7QKsrc9A+Tjj2oA8I/by8f6ZqvhmP4baBG2r6qbtLm9FrmT7KEzgMFB5JJ47Yr588Dfs4/EzxVZxXkemRadDKV8v7a/lswPfbgkdD1x0r9GPDvgzwxoETJpmi2kTuzPJKYw0kjMcszMeSSSTW4IkDhgoBAxwKAPkTwH+xxBHGknjDXXknKMrLaNuCc8YZh3Ge3Feu6d+zn8N7K1ktlsbiZJCGO+Xktjk5HY9xXsNFAHH+Hfh14b0FJpdOsYY7yYDM23oR0wo4FdZbxeTEse4tjuakooAQgMMMAR6EUMqsMMAR6EUOyohd2CqoySegFcf8SfiL4f8DaEdS1KR5ixVYoYBueQt0x7e9AHYO6xozuwVVGSScACvJvjP8cPDngOyltbWUajrTxFoYIRuVeOre1fNXxZ/aJ1zWIp7DQ72SUujidYR8sKnjb78dTXh+pahcarqLXl/qryR7QrTvE+VGMYyP4aANrx/wCKtb8ceKrjVNWV5ZJBK9sZBkquc4POAq9q4y/jAu2QebMPL3MxAJfgc+34VtRTNGFMNxGFAaOIbCCwI5PPYY6GsO9ki+0Nc+ZE7vhwcbRz2KjpjHSgBXjRYk25EYVRlE2iQ8kFsnrkEfSomkjjiIkaaMA8qq4xkHjOemccU2RFVUOUUghZUL7iScnKj0waoXcxad8SNKo4Bf0FADLiXzJN2AnXhRgCoTSnrVzRdLv9Y1GKw061kuJ5WAVEXJoA3fhx4NvvFuriOOMrYQENdTEgBV9AT3NavxbFlb3FvZ21vZqiLthMQAkVRx8+OGz617d4f8Np4X8FHTtI0i4urxIfMmDR7fMnOBjLYHqPpXjHjHwZ4omln17XLaOF3fLxxFQkS+nXjHpQB5zRT5lVZWVWDAHgjoaZQAUUUUAFKDgHgc0lSTRpGI9kySbkDHaD8p9DnvQBHRRRQAUUUUAFbvw/na28c6HcKu5o76FgOefnHpWFXQ/DaYQfEHQJm4CahCx/77FAH2P8RtRj0r9pu21Ca6lEdubG4kXkjBQcda8Z/bAt44f2gNcMLJFv8iRlAIJXygS2fqSK9E/aODN8d7qaBLhpzb2SAZGwjap4Gck1zv7ctlG3xV0m8t/MlXUNEjlfYvBIYgZx9KAPny5QfZXjdgEKeYOccntXPmujO2OR2ELKZOArdDnOKxtQi23REa5DDcuPTv8AyoAqUUpGKSgAooooAK0tG/0hZtOdsCdcx8Z/eDpgep6fjWbT4ZGilSRSQykEEHBoAawKsVIwQcGkq7q8RWdblY9kVwvmIBnA9Rnvg1SoAKKKKACiiigAooooAKUKWBx2pKlh8vjenGeTnFACLGWwq4Jxu69BUdTTReWx2nAAyMntTZhkBwoUH0oAjpwRvLMm07QcZxxTaUMwUruO09RQAlXrPesHmKquE7beQcjvVGtGzYR2DsUY+YCgGOGP/wBagCdDCqM3mqMuRs5Yr3/KqUDRncfm3k7QCflK98mp7vZHHFJsUt94Nv5x0xjsada7mvoJt6x7o/vcDJHB+tACa7GqC0ZIXiVoc4L7l6nofSsytLUI2WzHmOdySFNoUgDFZtABRRUksPlxRyeZG3mAnarZK49R2oAsy6bcxaXDqLmLyJiwT94N3HXK9RUMFpNNDJMijZGMkk4z9PWocnGKMmgC/pNo+pzrZ+ZDCEVnMr8bQBn8aqm3P2owCSIkHAfeNp/GogcdKSgC+YobVVuIbz99G4xsPOR3Fejab+0F8T7Gyt7NNbjmhgOVE0Act6Z9a8qp37vyv4vM3fhigD6J0D9rDxdb4TW9H0/UIxjHljyiMfSrNv8AtQNdXXl3/hHS7a3bIeSFMswPUMK+a6KAPsfwZ8Xfhp4niC+JPDTNDu2GP7IrIqdCcLzjmvRda1D9nHXFGmajp2lxTyqgRGtGilPPyt7L7188fADT9PXRLe6sYllubrdDcwyOJBK2cgKP4D359K6z41eF4ZNDgs9Ltxd6vdOsCQ243yow5YcdEPQ0AeW/GPw7oWm68sngy8hn04kEG3l3RFs4PzDoQOtcOkTBAonieUAM1y0xQKG7YNdd4v8ACXiXwtbfZr7R5bA3Ki7IyQIE69+Bz2Nc4QrARrHFebEYyOuQS/XcxHJHPFAFGSIrZbJyzRRAg5kXO3PPljuDnOat2lhHATIqXYmUfO7RgqoK5GCehPAxUU6TLHHEBvkt1Dxo0IZdpX5mJ/Liki86VnhmjikZcMzu+SxIycDoe30oA1NG1yfQ7iWC31C4+zGZWmEKBUU5z16jkc191/swfE3R/E3huHSFvbdbmAKqxlPLLAr0UHrg96/PS/tp0gAmb7w3x/wqD17dW4xip/B3iLXPC+rwavpM08EltcLIqoxCswP3WoA/XSivknwB+11a27Raf400W/d3kw17CoCxDHK7PvNtORnvivedB+Mnwz1tLc2PjDTPMuBmOKSUI54GeD9aAO9orLt/Efh+4RHh1rT3VwSpFwvIHXvWRr3xI8B6EjPq3i3SLRVGTvuV6Zx296AOrpJHWNGkkYKiglmJwAK+evF37XXwv0nT530o6jrF6hxHAkBjV/feeMV8v/FD9pb4keOo7jTWvINE0m4UbrWzG0sMdDJ97B7jOKAPpv49ftKeG/C9rd6T4V1K21LW0BVPLTzYg2B1PTjJr4l8a+PPEnjLXJ9X1+++23JKPuViioq5AVVHAHNYtrCvnxSGZlEcRLySLuTJBwAP8805dPWONRKqxxoQ0khYMTu6KMcnvxQAeTcFTZvuMpclEjKlx3bPfpWgLuaN4oYJozHESLfdAS0g6dvSo7rYHM32S5t5ZY8BtoZcYPT+LkVW/dRxlbecQhvlAY/vQAOhHTmgC5d3H78yEzObc52+WcRseu7NUppvKQojsgJKjAG+UE/KSD0yKgvppEuCsMkfl8ZMWQrgDqRXsfwa+EY1GyXXPE1ncOrMJLeD7qsnBD56YzwRQByngv4canrumh72JLGNiYkJtz5ytkbWP+yc4zUvjX4YXnhmwnke7e4dEDfLGQhQHkEnrz3FfUEUceZhYxrp21FSd7e4KjYSoClm9MdBXjv7TOvw2OjWmgxsLnUb3JlkD58pQw4B6nI459aAPne3tbm7vVtLaF5pmO1UQZJ+gFfRnwV8LWui24ee88tH2G4u5IWjiAYZOGIzuA4rz34YeD/9L+13MiCZQXiY8BcDqD6+1d9N4GvvFWn/ANnWGuSLHcRhg+7bG6qT91fX1oAl+Inxz0DR3/sbwbpkeorACv2uV3CCQfxAHliD36V4b4x8b+JPFdy82sagzq7bjFGNkefXaK2vH/wq8S+E0a5eMX1iBn7RCpGPXK9RzXBHg4PBoASiiigB80MsLBZY2QsoYBhjIIyDTKfLJJKQ0js5ChQSc4A6CmUAFFFFABRRRQAUUUUAFbPgYMfGejBM7vtsWMf7wrGrZ8DNs8ZaM24Ji9iO4jIHzCgD6p/aiMln8aftDRT+W2mwNu8vK52BeD7Vh/tgwM138P7zy2cy+Ho1xvK4IJOcDr1rq/2rEhi+JEdxJA206dC7TjsNuCo7dOa439rG6DaT8MvMeQhvD6PhGO7BHrQB4WZEEx3FRjJ3EE4LdOPwrJ1pD5NvKrZCqY+vp/k1s/KWEWJgVCl18vpgZHI9sVl6+ytBDiSJjySFHIJ7ZoAx9zbNmflznHvTaU0lABRRRQAUUUUAaAb7RoZUnL20mRnsjf8A16z6v6WDLBeW64y0JfJOMbPmqhQAUUUUAFFFFABRRRQAVcezZdjOrIrZ6kelQ2i751TBI68DJ6VLcSROhEbuAAPl28Z/PigCuFXcwyMAcc0ynuu0gN169asWljPcKZFULGDyzHH/ANc0AVKK1F0tTDjMplbKr8hClvTJqjNbyRLuZeAcE570ARVppA62UD7ti7TIDyec8e1ZoxgHnPet6Ar5ZZgZrWIpDIqZG4dQSOvX0oAy7/dvIkbc4RQeSCD3FPgwViYN5ZyBtKHH1BPelvGCwRMAwYht5bGTnofyqIXDCCGNw/ljsTwaALussUSWOd2mkdw0bmTJVcnt75rHq9eMqvLtjIVkXHmfeHAPFVISolUtwAc9M0AMopzHJPA5OabQAUvY8fjSUUAFFFFABRRRQAUUUUAeh/BLStRvtZe8h1CS2sbRla6SOUoXyDj/APXX0t8N/H/grwBHdeJdbt57vVOIrYqS+yLOCNxHXHNfPfwD1G0S7uNNupiJpJEkto1A/eMOSD6jHauo+K90To8lpZ28Eks82XIzsRz/AAp24Gc+lAF349/Fuf4nXamS3TT9JgnY2tpBzJduOFeUn+EDpxXkF23l2v2jzJbeAcIxf55yDyPTvxxVWS4LSKhkMZGVluAcvJ2x6Y+lNuGba3mtEkbHBjkJYoQTyPSgDdttStNL0Jlv7PzZmKSbGb53HJQMe49fWuT1HWNQvp5JZp9vmEkpGAic+gHHYVNrk016VudriONFQlmByecEeo4/CsmgDf0XVpHmSG62SFRtt8oPkc9//rnNbdhaWlvdM6I8iGZlDtGJdjFeMg4yc9+lcVaKz3USJ94uAOO9dzC7p+4SUTrGjQtP5f3GY5IRsjLE8c9KAIryUSmRo44SrBEkZJG8yUgfNJz0GTzVK/0R9qizVhdJGGRUclZEA+Yg/wCetaBk8i7kEzySXZja2mhUKpVhjCk+g6cdaWG8bYpiEMF4sgE0ik+Y4Y42ouMAcYoA5ZkuZIPmlmY4DqpLd/6cdaqbZU2SZdiT/EvHH16iu6mnknaa1aPdJCwhEyKCqxHPyEdwWxz1qvc2VuY1tbS3LSTQN5hZvmiWM5Y89A3agDkLZXE/mK6cNnONy8c8j0pw8+1u0uJEibdl0BAZGz7Vu39lZSLK9lAkZkQFVBOIwoywJ75HtWDfErcMihYwJGOwL8i/Q96ANK11QJNGghWOWLC7kG/cMYJIORxz271AL9E3GONVVblXRgoyMZ59fwqkqpHKszRuIiSu0HnOPX8asWzWomT7Qg2iEoNzEDJBw3T1oAm/tG6Rd8MzxzsfMzCMMwPcntj0qq73kxe3kGfn3yMwG7PqW6059SRdggtIkwwZ+SdxAwR9D6VKfEF8LbyI1gjUghyIgS/OckmgD1T4I+C9Nm1qDUtbDMsQM624UOCR93eDxjPbFfQt34j0yKwjW4nsDBHEkjKIlR9pJB2cDOCBntXxevjDxFGUNvqD2+wgjylC5OMZPrSXvi/xBeRJHc6g8uyPy0ZgCyqeoB7UAfQfxP8Ai5DFpbrpgiuz5jKkl5FtZGGOQFxuzjjPSvnHU9avdT1yXVtRuHuZ5X3OzdSPQZ6VQmmmmIaaV5D6sxNR0AdUvimb7E9tDfXdqsYzCeHkJH8JYYwK6Dwz8Ttasr+NWu5J4MBpC1ujMpHUDAyF9cVxmnaDdXUBuJp7eyg2b1kuGwG5xxjJpbK1a2ui0Vy+PuCRI9249xjrg/SgD3b/AIXNpOt6SbLUdNuIQ+Y/kceUWJ5Pqowc968l8QeE/tXic2OhXC3093IDbQRKWZwew+nrXpHwg+CnjX4gBZtO0WPSdN3/AD6he5CupOG2JjOeO/519o/Bj4M+E/hnp4WxhGoakTufULlA0ufRT/CPYUAfnf46+FPinwLpEd94shTTZJz/AKPbsdzyj146CuCr6m/4KCeNrHVPGdr4RsWjlbTP3l04HKSEfcz9DmvlmgAooooAKKKKACiinRsFcMyhgDyD3oAbRUly0TTM0MZjjJ4UtnH41HQAV0Hw4tvtnj7QbXfs83UIV3YzjLiufrpfhbeLp/xH8PXzbCtvqMMh3dMBweaAPrn9rzRZ7rxpaTW94mRpex4XUkABchuD36dK8l/amul/tH4eWbO6C38J26yKw+6xz2+mK9u+P0i6/wCL9O1ixaTyRAICY4sq+SD8zZ4r55/axDL8eLzTskrZWdrCgTL7MQqSPzNAHnEc3mW0jRsEHyNgOcFV4PH4iqPiJm81FZkYooGVj2jJ5/HjFTHzEuNxADSMy7iuAenH4Vm6o7G42NIzlBgk9z60AVKKKKACprSITShCCfYGoalihkba2Cqk8E8A/jQA2VdshABxk4z6UyrN9AsLLtkR8jkK2cVWoA0fDy+ZqHk7gBLG6ElSeo7e9Z54JFaHhkSHXbQRyKjGQfMxwB9aoP8Afb6mgBtFFFABRRRQAUUUUASW5CzKT07844qZI42lHlyKuSPlbsPrVeNSzhVUsfQVKpw20MG3rgjHQ+lACwx75ctkqXC5A6mt2wtZJIDHZ2v2i4iUN8pJK98gDqKyrPKzRSri32YG7aWyR1b616/+zfZW2rfFCHSQrRPcW0irJJ+8Q7VzjHvQB5XPd3SzTRySebG2QQFP4MB61A8CSW83lrtkAT5Ad5c45IxX0l4u8DaF490y6Xwh9g0/xpp0uTp4KquopzzHno4547187mC4sGktb+3nhuEuPKeKRNpVhncpz35oAxBG27B6ZxkVqxPKlrCsc2JJJfmYDsOlOu3tzEiywskiDbnbtB54z+tCCECOVVX5kKsDyobPBoArvbSSxmVUmZVAErMuMZPBqFrfbCxeRVaNmG3knI/TBrSjuEWfMnmPACBh+Ux1xgVlpHkSqXVWAyBn72aAJbuUtKu6TzH2ghz16DAqnMsiufNUqzfNyMZzVk+bCxXHlvwHB6ge9R3aNu3b9/r7f40AV6KKKACiiigAooooAKKKKAHOACNucY702lz8oHH1p7tGY0VYtrjO5t2d34dqALegXkmn6tBdxwtM8ZJCKxBPHqKta34i1PUtRe5lnkjXJ2QhjtQHqAKr+Hrk2mu2k8cXnbZR8h6tnjFXvHJhbWPMjhaN2XMnOVJ9jQBTi1KPYUkh2ZGMx9MY7A9D71YubiKZWmVrVAoTZgHO7HOfU8c9qxKnitLqW0mvI4JGt4CqyyAfKhbO0E++D+VAG9YyPa2btLvZZyr7/LBjHJxz2GScio7izglhlUWwUxjzJZV+9u9Av93kVm2E10beS3jXfBkSSjHYf0rdNvFd2vnFkxMdsRaYLLgjO5gOijBGPegCBNGjW0mu908EyuoVTHhdrehPerk6/uCFuvMWNFFvBsJMZ/u8cFqjtnba6mc7IjiVkbIfjChfbGcmniS5N3Ddw3CedGpwzyhY48HG0epxQA+SVSq7ncpHbmaDAUlpGOfnbr609N0tl5MDGVmYnJUAKeDkZ5ODnFVpp7uNmWaAN9mBhnTftJUjAwP7vSpooJrW8Ty4ppZoQHjkGApBUEn3x/OgCzO1x5c9kAY7TaGWVPveYBuG49icHAqaxObkXF48juMSXUSDdvCkbUGPyOaoPKZZFOyaeR48KHQjGMlXbHVsnFTrdLDZW80N08sgVnnAiKMsw7Z7g9SPagCpdie1Sd7iXYs+0EIwdJM9RkdCB2FVJ4obj5LXycy+W8MSBmwxGGySM5GOlbME0QurXdIXW3/fsNgjJkC8DJ6k1UJ+zyLi6IIIkYyx4JYjLYP+ySeTQBgsk8xmVt7MHVU+TCttGO/Q4xUT2NxPcmG3BndU3FUBz16Ad+vauijgX5IwkRjZVPlyE4mbn5sj7p46+1VLq2urW8KwfK2z5XbAOMHdhuy84z3oAwLu0urR/LureWFvR1IP61BXQi4hukhg8wE5z5c0oKLkHJBPf61SNgJpkEZVgVAITAIOOf8A9dAGXRW/aW2jeRE17bXwiwS9xCy8kcYAbiqc9jp5b/R78j0R4yW/NeKAM+MIxw7FfQ4rcFvYafbR3JLST5DROnzruHOCKyZ7VY2CiZXySOAR0HvSwQmRlgUlixHQH5T9KAO48AeE/G3xB1R4dE0m5ul3Au8S4jiB74PavqPwl+zbqPhWe11y6s7XUpLadWa3s22TPHgZzu+UkHNerfsp+D9N8N/CjSLq2gkFzeW4keWT7zKeQPpXrtAHF+E/G3hh7Q2T3EGkSwD5rW5YROoz1I6Zrxn9on9qDw9oGi3mheANSTUfELloTcouYbTHVtx4ZvTGRkVV/b98Mada+BrbxvZEWerRXaWryJkGZXB647jHWvgw8nJ60AT6jeXeo3099fXEtzdTuZJZZG3M7HqSar0UUAFKOtJViVbT7HE0bym53HzVYDaB2INAFeiiigAoqW18j7RH9qMgh3Df5YG7HfGeM1G2Nx25xnjPXFACUUUUAFXtClMOrW8oZVKuCCwyBVGprcRcF2K/Ng8dB60AfWHw51GDx1f6Jp8sjzIl8l3cC3kZdsCrllIIwelfPXxN14+KPilr2uCWUxXN7K0RdsMIwxCjj0GBXbfCvxGfDnw88Va0tyjXAtxbWhK4Mcsi7SB6gLXkWm/NfIzKX5JwO5oA2bZ3CPI0lusibdpZCSMjoM+3NZmtSRySp5bFhzyU256c1oZRpBJFG0e7b80pyOnJyeB2qjrpnklSWd4WYKF+Qr/IUAZtFFFAEtvF5rMN20KpYnHYVMbthAbc4dfUjOPp6VXjd0J2kjIwcdx6VegjhZ1kETfN0A6CgCqzBrUZ+8pwOO31qCrlxEsSlmhkCvkDJ6EVToAv6ArNrFttxkPu59qov98/Wr2hOsd8ZHGVWNyfyqietACUUUUAFFFFABRRRQAU+MDcNykj2plT2ziJWkVv3mcAYyMHrkUAalhbKsvFvuCEsWLkcZHf6V1Pwv1i18P/ABF0LxAJHT7Peoz+WxJZScEHPrXIKvmATsUkIjY7fLxjH0rTmuYmgaN5/Kh3AAKpOVI5PHvQB7p8dPD2r+A/jW2saZemygm26jYXgPy4yTgHpkE496tfEfQ9H+Nfgk+NfDK2aeNtJti+t6fbL816owPMVf7w5JNdJ8LbmD48fAq4+H2oyRp4j8OBH0+VgA80Kj5Rnrz0OPQV5PbHxj8LfHdprGjERXdlKIbhMYVmxlo5cDODkdaAPK9VzMZNimNTGF2dRuXGfoaitFijtQyysqtGGJTn5x/Ca+iPjD8NbP4hRT/Ef4bRqXMaS67o9su14pD9940/iB549q+driOIEQRs/m73jeMrsYYPykj+dADZoXtpsqhkjK8SRH06n61BezRyXhdW875htcjGR7ir05OFhk/cgLtBGSpyeRx61mXkLQyjfCYMnkdcfhQBY1bT5LUiZeYZFBQluTnj+YNMt2bIgn/dr9wkrnAPOcV6j4b8Hr4j8Aeda2iJLLtKXEhztZWYEIvbdnoe4rz7WtNutDvEhuFKNICwaRccglenagDEuInhk2sCMjKk9x2NR1eKw3CkbzvVPlOOpzyKqSxNHt3fxDIoAZRRT4I/NlWPzEjz/E5wBQAyilPBI60sYUuA7FV7nGaAG0UHrRQAUUVseKfDereGbm1ttYtxBLdWqXUShw2Y3+6eKAINIvodN1CG8S3W4KLysvTd6jFN1vVJ9UuhLKAkaDEUS/djHoKoUUAaHh2ytdR12ysb6/j0+1nmVJrqQZWFSeWP0rV+JOlaDoPjC+0nwvr39uaTEU8q9XgS/KCenoSRXNU6MBnVScAnk4zgUAdBo2lHUtJh/wBJESC4YSAR5IGBySOa0X8iBI4TNOTKxVYnA/eKv3VJHRayrGcwRC3WXEQyyR/MhuCTgE81LB5kcM8bN8/mKcRrltw42hz0HPNAF0/bDI6pcGONiyMsJLRsMYOzHXGcVHqE9rGhWCGc24mby0Y8BPVsdWzTNPnkaE28dzKj5+RmkBUMOcAYzVx7tUsfKZrqKJQVHkFQZGByck84zyQaAC8khULBuzczBAxdcGKIKMNn1b07UyOGJr24iKCFIbdi/nSnKqOgyODyVpmrXlwxkuLyXzZXmSSQuAhb5RjKgdOlWTMkamxY2tssiLPcTBGkSQ545JwAc849KAK9nGjQytqO4yOd0pVgGWJRjoP7xIx9KYHjhcW8lpBLNLKrxqgIaJgOIyOhz3NSG4hS8WNpolaObzlMWDGcD5AuRnGcZFZ8t9b+al1dXl1L5rGSWGNgpEgPXNAGvGIpLRZJ9kJVt8sLbl5ztyD22darXMkETiSSZH2xh2lwSZCRjBB7cVkx388rqq7Sx3SO8jEZ+vrWekk9zJ5bSM2/g7jnp9aANnUNcWItHYNLskA8xiSu7HAIHbjiqdoh1F3aQtBbxphnCmTaMjA9qgjV7lViihV2PABbkn1H4Cti2h+yaVOBcCGSN13oq8uSRhVY9+pP0oAWCwsYz5bRq2WCjJzIFPcY4J9qvvGxdE8rNqZcxtJH0DDIG3+H+VTieaDbHG3mWpYkymTaJACOeOhzRbeZu8y4mMMx+RlcZhkA5Ctg5Jx3oAzri1gubVt9r9n2KymcgLGSD8uVHc1kTxtprjE0IJGCu7cVOO4raZfOtwI7cvHsOR5ajYQcD6j3qrexuHRJNOjfczbUBAQ5J7jkc9s0AYRmWaVnfZEdn8KcE/TtV+2hjtxDcXls00MoygL7cjucjuDjis+8tZLVzHKyiQMVZAeVxjr+dRwySKy7OeQdpGQT9KAPtL9mL9pDR9L8PW3hfxxdNbQQApZ3r42hc8RkDsB3r6U0z4leCdW0q81LRNftdXhs4zJMLI+awA9h3r8p5NUZolRbWBGU5B27u3PB4FfY/wCzv8Yvhr4H/Z1+x6xqFpa62guPOtIrf99cFi2w4H3uCOpoA8Z/au+OFx8VNch0zTIprPw/p7t5UUnDTSdC7D+Q7V4ZWxr2n6lzrdxaLFb3sjSIUI2jJJxgdKx6ACiiigAopQcHNJQAUUUUAFFFFABRRRQAVLsO1VU7t3JANRgEnAqwYw0iiNUZm+QBT1PrQBdmuw2kiyjdUUH59y/e54/EVX0yGRnaZclYSGwDyT7etMuGMarH8rbenp9QKs6czLLBsQwttYqdpYO3qQfyoAtPcObWZZlkVlY5DZ27s5HTgfSsm+uGuZvMZmIwANxzU8KXUgkKzSKpIZuwIJ5OKIoV+1SwMUcn5Vz8vPY0AR6dbNNJuMMjxjhto9eOtdK3hq9bw4+qjT5vswYgyumEQDj73c1Z8A+F7vxT4g0vw7pckokvZ1gldsssYJ+8VHYdc19LfE7xPBb/AA317QPDsFjH4V0W0TToIVi3rJMxwXZic7u9AHx/PDHBcI0ZKKzfKrjt65p800y3Sxm5wB1dT8o+mKv3EMlvmNmVmA3dAy/gD+dU5UW6kZmcgc4AjCjj6UAS6l5T2shMxcEB4zuJ56EHPrWLWrdpM1h+8CuUIwQegrKoAt6YcSyn/pi/bPaqlaOisyi8IGR9mcHGPSs6gAooooAKKKKACiiigAp6SMqMo+63Xim9qASCCOooA2LaVo0V0TytsnzP1zkdPStJbmNbdpWthKZOjkjb16lR0/KudcTzKWjDuMAvjJ59a0bG6t3twJodrL8rEcIR79zQB1XhDxFq3hvxJbeIdDvDZahZyCSFwT5TdmQgDLAgdK+ldK+MvwZ8em4j8YadNoOtPtkudRhjLwyuqgbu5/Ar2HNfJkieY1u3yQ5UfLGDk444AyRVWOK6heN1jlikdiN/mDJ9ivbpQB9axaFfeG/EUviz4T+OF1uxuY989v0YSAjavl4BIIzxxWP8a9J8M+N/hHqvjj/hHbLRPGWh3NtFqQhj8tZ1d8A7QcKTknPJ4614LpPiDWNOvba/07VLu1uopVkilhI3bgMMOOOw619A/CPxDa/FLw34t8F+JprU+JtUtQ9nebQqXpX5lR14zIpH86APl+6iaNoM5yC3nNHJuCgHBOMcVS1OZJlMMKpKImbFxk7nTtnPer2o2d3pt3cWV5Dcpc28kkcw8vBHOCpPpVfTkZrSTazODjeFAIwR3B5GKAPoD9i+PTvEtv4k8K3UJ+2rarPaujkO6gncuOnGR6da6X4mfCS+8WeBbi10XTreTWtNcyxLIxF1LHnmMr0B75J5rwb4H+Lrj4cfFbRNehaKWHzlhukLlR5bkBsntjOfwr7Y+K+tat4U8Qx+IdLhhurW6KXdr5Q+eZQMsq+pI9fWgD87I0WC+MV9Ew2OUlXoVI4P4irUctuskTRRvmNsbi+UI9gRxXuP7VvgfTry2svjB4Pt5I9D15v9NtjHtNpc/wAQIHQH+f1rwayYPIEYkYxtUEAMfcnpQAyaEEI8YIDDkk8bvSoHVkYqwwRWzNFJGpfyyqdWaMBkX0JIyM/lUE1rE9wSkrurk4Ey7GUcfMe3r3oAy6K1GtkCpJ/o6ohIXceXwfvH19KhZI5w7pDGrL8zASBQB7A0AUaXtntV0mGPMkKMigbclslj/hU1s3mEf6O7xhi6xrHkF+w+lAGXU80l3dYeaWabYoVS7FtoHQDP8q2Slk0YT7DK1xu3yMEwEJOAhX0980hiZrjL5MKhkzGg2K/oMkfTNAGclhGLcTTXSAltvloCzA+p7Y+maebK0WEs9xOJBjKiHgeuTng4q3OFRVEkpiKpsDZ/IEY4qX91BE7XOoR3DceXE8LbXzxknA5FAFV7KNZ1WHIdv9UrjDcfxMOgz+NEKfL5v2XDZyGVNxPYk84FSOigStIseQDwdxf/AHd3QUgWS2CrFLkt8zMmSIs9j2PFACxLO128E0oKbgp3kZULyOQDj8DSO0kUZUO6xb2EqsQQckHHXJHSpXg3+RCk0a5TzGkDZCLk5LjHWmTwMsUMjxowEZZXVxkJnhmHYk+tADlWO3aa4Z2tndWEXlR7hkfw8n5RjvyanlliuYpvMZjGJfkiQiMMuP7xHX61FNF8z2yqDmMFliJk3E9MehHeq7LbtuYfII0ORIwILdiB60AX5Vt1topJiXLDbJNI+8rjpGBn2qGW/RoUgt7EbywZ1STKlQxwpH1PrWPPOJGDMzud2TnAH5D3ru/hDf6PZxayLyP7Vf3NuIra1EW55WLD/V/7Xt70AcfOs0epStcLDlXDNGnR+R8qkDrXo/hT4OeM/EUcTabotrBBNMGW61CTyB5Z5DHcc7e3ANfVemfCr4Z+ErXSdb1yysX8Qy2Ye0tL1vKt4mKg4K/38kjJ6nivNvij4h1G28bajqXiXT4dPuYESG2b7RlGgGMBEBwp54PegDzZPgteXV8+i2fibwzqN8Fk/cRSOA1yvHlJKV2se4Ga8v8AE3hXUdC1Sawv7VrG7tiEmguAVOe7DIGVz6V9EaXrmgjxtps9n4ikAtEnupLDyiWuZo/mjKFFK5B461p6nN4P+NllPoutrcweKLZHex1JYSZI0PzCOVRy2CT24oA+TYYxdXEe1WJPDDIC7iTgA9hiup0wQqxX+z3nVYCzH7xBB+bk4GQB1rE8XeHtW8J6/c6NrFu8NxGcjOQsg/hdfUGrOi6pEhRtqI/MczyuWyGGNyrwBigDYmW3XzY5VdoZUbb5Z+YHGVJGAM/TrUbQzxiOSRHTz5PmedFToOCuMkH2xUdo28bYUFwyyBkLxMI2VfTH9amlVGgihS3WaPfzczBllBbkD0XB4HrQBCxCBfNkJQq6q+VLrnr/AMBz1BANVprd1tWIjiit3PzMjgiQ9uM9PpVqNZtz5tzFI6/N5AUy7s4OUJ+bOM025hkM8xRPNYop3+T93nksOx6dOKAMHW9rJHJ5tqzEAbIcgpjqDnr2710N23hnRfAOlNaRXR8Yy3bTTyOAYYrbGEUA/wARPP4Vy+rzPJPskzuRjnIxk+v44pNZ1K41S8+1XLAsEVFAHCqBgAUAeg+EvhhfatbLfC/iW9UiRrZo8qVPT5+hJ9AK4jxPpV3o2tzaXdgsbdiB2yuc12Xgz4wa94e0a20eSzsr6ztwwQum2XaRwu8dh9K5PxHrl54l8SC+8nZJI6rDCpzt54APfmgD3r46WHgn/hnrw5qmg6DNYXriBJJA4AZtnzFx3OQfSvmivp79peCDT/hjoFjdLLZT3SxtLbsUbyrlIwJAdp4ByO1fMTKVYqwwaAEooooAKKkghkmdUjALMcAZxzUdABRRRQAUUUUAFFFFAFi0i3AvnBU5+7nA7mpo/Mcs68bSduMAZPWhdqiOODdnjftBJz1JplxtWLGGXedwB6gUAR3MokmGACqgKPfFOikkkljVXcMDhQCehPNQKrN91S30FXrSxZnhlR2kUn5ljXLr36HrQBoiKPaI0tVcgk7nfO0dP8ip9N0S51DUorPSrSW8u7oBIYsFnlYnqBjjmrOmaVda94j03RdNSY3l/MsUUYXlHJ/iA5x3Ne++LtT8M/BCwk8L+DbV9W8XmBI9T12R1Ig353x2+ejAigCvpSaX8F/CEmjvDBe+ONYjzeNDNtaxjx/qkbn5z3qv8brWHwv8H/CvhmMtbanrJ/trU7KUjemVwseT6H1qn+zp4MvvHvjKObX/ALVJYWkw1K9uJzkLGpyEdjySfauI+N/jA/EL4oat4gUI+niY21lt+RhCnyoCCfQUAcVeR7VWWbc8ijy3XgjP1B5qC4mQSqZSGMahV+U/OpA4AHp9amRYI0jCMQyqWwyZbrzznFUbyW4knjjCyFF7qATj8KAK+qRiNiI4WSPIwXPzHj07VQq3qUmXWPGNvXPXJqpQBe09porO7lRcoUCOfQE1Rq8shj0Z0BI82UBh6gVRoAKKKKACiiigAp0W3zV3cLkZ+lNooA0dcsfsd1+7dZImAZXXOOefzrOrcsI4NT0loXaOO4tRlPmO6QH0HqKx7iF4JWjkXaynkHrQARSbN2QSCMYDYqzYnbcH5nVeD0OT7cVTHoeB61ZsL6ezZvKfaGxu46gUAallKBepJHJJEPMYDBy3HIz+eKnjlm89P3Kq0bHGGwxZsfn1rOtTvmaGRBKrDK7FwckcYqtBLsnKTNKI89AcfnQBvrNNBJPaxwRpcBDzGgyGGSSSfb0qbSbrU9Mmi1C3luIZ4J0nhkEmDC3UMcfSq6yws03kpC0zgooRcbgQOV/WnzvP5Sh5kWJ0RcjnYwzyAO/HWgD2TVNFsvjNZXHi3wnYwr4vhH/E50VmC/alA5nhB6sepFeGxxPb3kmnGIiXJRoymxlYdQ2e4re8K+I9V0PU7XUtP1K/sL+0YmJonBds8k89q+m/C8vwz+L2iTa7qHhH7X4r02IT6rpsW2Ke/wAoMyx7e3U0AfJ+owxvcCObMfKBjKPmjOMH8O9fVnwH8Rr8UvgHq3w9uLxV1nw5GWtZmIY3EHODg8nHIP8AwGvFP2gfBUXg74heXpllK2galbxX2mRsd7eUUwysezKc8H2rnvgt8Qrj4Z/E/T/Elo4ktOIb6IRlQ8DH5hjuRwfqKAPefgxLp02n6t8K/Fy2/wDZXiBRBHInzLDd87ZFU8DnH4gV80fFDwbq3w/8baj4V1ZSJrOX5JNpCyp/C6+xFfQHx90afwr4y0/xj4ZlEuia0ovLO7gl/eDkMEAPyrg9+vWu6+L3hWT49fA218V2Omm08YaChFxB5eXuAq/MgPUg/eHvQB8W2k0lzPiRs7uHG7aGGP50+VpCRCspdFclU3cqc/rVHEkMu1htYNhlPHQ9DV0W8ksjCGOHDHKqr8HnoD7UADvDtLSxPJMxypZioA7cUkkFuf8AVyNG3UeYMBvcGlkklSL9xG6KpKspGRmnSy+cU85MOAPMZRjIz1PagBqeWZn86ZBGVwH288eg7E0hjYbpCDsY/Kwzjd9aVIEMxBa3O0HA8z9SamiVXkKb1laUsqtuKhif4jnoBQAxZY4Y9qD94vzOXByx9Pwqb969u7Rm3ZY/nm+bbuB/2T1x6+9MnjVFhaRGHmk4k4WJwOMgfWm2/khpPkTYRtD7N3I6/n60AJGitbyNHdbWIHyOCpfPv04qWOPfmOSYMqqSZWPHPGBn3702Sa8k4WYso+9sO5AoI5x+VIqGTC7I7iSQHad5GAOuR2NAFu6mZ4I7VSX2qGRnfaFB6hfUe9RRqQySW8Kwszfu1WXduC9evQcGnwzWmwQjNqVU+a67nyOwIJ6fSmo0eXkh8u6OScIDHwAOSOwz+dACw+Ywe6ntfMyS5+faF3H5Rkd+DwaeryQQtPmKVXkIeNG3MWAyNw7gf0quFaX+GRQ5BKK4BY5OC3oOaeixRhfNHmRl2ZhGxQcDkDt7Z96AIXS4acpLGWuSwYsq8YJ5zjrVS/kLyNFHIhhB3BVGAD+PNac8dtDHsVXXcFkm3ZIjU8hPXPTmsqJoyQvlGVmOCrHj2wetAEEYXeN2MehOM19G/sYaJoa65q/j7XhDBB4VsDdQI5/1sjbgGP0xjHqwr52bZI7EAx8k7d3AHoM96+rf2fr26039mmW4sbZmmuvFItJdm1HmhEO/YWPbI/nQB1HxQ8e6Tq1hbalDBfNY67dr5ylwbqycxkHCdk6EVwk2uNeaZHD50d6llIYbZ7nBjlii+cI46qxYAZrldVtWvvE6NYXtrYLqMjSITKxdX5BU9iOoFdl4V03Sb+0lkvLeeRYbX7MZJIdouHYEbcevfigDmri1u7c2slxpxjnmvxBE8O1ngY/MzLj7qnpk1S1+3ur/AFxLqGxA1FmMQ+xTquGxyJpAeDkHNdpH4ak/spr61juobVIXNpJbzGLzFDcGRQeD29a4rX4Us0ul1LUZ5SjRNPHbyfK7dQWHXdngk0AWviHAvxD+Ew8SXHkjxN4aYQzQROu02BZlUk9SVdT/AN9V4RaXc9pcCWNsMCcg/TFfWvwk8K6Zd/EfUIYbeKax1uxlsZYpoiGBkhRuh4O1gMHoTmvlLxBYtpOt6jpTqwa1uZIDvHzfKxGf0oA2bXVxNEiteXKThjwZQFAKkNyfWr4c3EnlR7blGiEaLEwCo2eN57/WuHFTi4u2iYebIUVVB56AHigDrWuo0mhknhtIizGKVQm0bu+/HPHtWbqeoeYkcyfZvKRDCMZO7BOM556GsIyM5JaVx1bnnLUTlfKjTaQ6j5uMUAROxZix6mkopaAJg0cdqVXa7yfe3LymDxg+9aPg3WV8P+I7PVn02z1L7O4YW92m6Nj2JHtWPSg4INAHt37UnjDVfF7aBqVwx+w3Vv8AaEWOJUi84gK+Mck8Dr7V4iST1Oa9U1FtJ1b4BwzzyLLrVlfkwiH5VhhIwwYepwCK8qoAKKKs6jeSX1wJpIoIiEC7YYgi4HfA7+9AFcHByOKVn3Iq7V47gcmm0UAFFFFABRTo9mT5m7GDjHr2ptABVyy/coZvtHks2VUjk/iOtVoI2klVFwMnqTgD61qWdleanqSWthCjz8IqjGD9PX60AV7UlrosUaZirEsH29utVXkyNrKD75r0HXvAereEfDb6rrFvBEZ02xxygk5OOV/DPWvOgN2aAL2mxx7l3SKJCQFBGR+PpWoYYDOkJFwfmwHyefUgDnFVrO3Vfs0cjCRXKkGNxhc8kMexrX8OaDeeIvEVlpOiwNdX19IIY0hyxUk8nHoByTQB7D+zFYro1tq3xGktFlu7E/2fotuy7la8kHLgdcquD+NdG/w50KxZNd+JvjbTdN+17ria2R2a5B3ZJjTsckfhVf4j+NNJ+Gnhu0+GPgHyJL7TONV1YBd32p0G8wk9xjG7sDjtXgt1Pcam5vLi5vNRvGUtM7zFiGIOOvfigD6I+Jnx08H2vgDU/AHwm069MlzF5U+pSpt3Rbfnxn5iSMjn1r5sWFfKZ/sqxIR5kbkliADyABUVvAbdndhtcOBu67gRyPUGn3TQQyiNd0bRSbwuMnafegBGuWwJIZJWiVtxyABtPaqk1xNFbuWO18kgBsYzUrySJ5ogVZh8yo0qDdtPQ+9Zd9LJkRsrR8fMuMUAVWYsSzEknvSCirukWzT3W8LujhHmScA4UdeDQBJqzNHb2tmxbMSbmz79P0rOqW7me4uHmdslj6YqKgAooooAKKKKACiiigCazuZrSdZreR43HdWIP0yK3dVsLS9tBqVjPlpGAdZJMsDjkYxmucrU8PXyW1wYLgr9nm+Viy5CHs1AGYRgkHtSVsa/p8VskMkVxG+5egJyfcDHH51j0AW9PnjiYrIrkE/wtgmpbhHlQSqw+TAGRgnOTms+pobiWE7kbnGOQD/OgDW0x2uIIbeeQBEfeAVySPQH09q0IUiaQLHFHE4ySSxO1CpH0zk9BXPkyR3QnjLIww3pn6YxV2z1FZC6TQgKWLbI/lxkdc9euKAL8a7IocRjeIw2VXzDIffPT6CtLw14i1Pwb4mtPEWi3sdve2kqsg3He4x90r3TsRWe8cqzLFblgzKskSlhuXPqTWPqclwLyUlWSQFsgYO0Z56e9AH3RrK+Ff2hv2fZdV02CysdfsFeU2wbBt5gPnTjna3X8RXwnqrS+YIZ3HmwExlCOVwcYJ71a0TXdT0i4dtJvr2085NkginZQ+eu7HUVmXLbppCSrFmJ3Ak/zoA+mv2XfHNj4r8J3XwS8VmOUXIaTQrq4w6wSgZ8s7ugz0x7jvXofwH1i88A/FC78P8AiO4vbazume0MdxDhAy/d57A9vUV8S6deXOn6hBf2MzwXNvIssMinlGU5BH419w/DHV/D/wC0J4B8/VobgeL9Dt/Ku0jmEbXJx8s6kd/r06UAeS/to/CMeEPFtx4p0m2gt9F1F1aKGBDhZD97PPHPOBXz1ayyriPzCqKS2GPyg/Sv0k+InhD/AIWX8DF0e7gguNesLcPEpkZv3qjHB464681+cWr2s1jqd1bT25jntpmjmjJyFYHB/WgBVvJSrliu9sBJBw2B2GPX39KcnMh3QyMjrjLPk4HJPHWqsBjkcGaRsHO4KoyOOP1NTXQVv3nktATxhRwox0HPOfWgBu/97mEo2xuJCv3vTIpyYkuUDruXOPkPf29M0kaLPKWVfKjA3Fk7Ad8E9adFtAHlOi95JBkMnPHfk0AT3QJnCXJa3kClnUxj5fTp2xjinwZjVfs5LDJy0ecsTgAN2x1xUAl3W5imO5pJdwlbDF8diTyKXzYWH2f5vmIU7Mk9+nqPrQBYVH8ieSOSSKGMbA23cwbrjj3H3qbGJpYkWeDBVCysFAOzHOfXPrQ22VPLjlWOfDb3V9u8dgV6dO1LBHcKkcjWzTpswh3cZ+vbHoeKAEjeOTebhYSGjACrGdw9AAP504JbrC1sIgDjfNMNxLeigdMfWkln8yXcc/a3A3u5Kn/gAXintNZzybIWMJchctcMd2B/FxzyKAKk7SSjZJgrGwBCtnk/qcDipZGlilVguYNgUqV3ADPQ4+lJdl4oEVkEPJdMAMzHPQn0q0nnsyr9oaJUQykFQVwcddvfr1oApzeYbeSdrdXEoLCQPgrg+maqi1EkCyxSR7d21gxwwOMliPT3qS9BWNTI0UrzDeCnBXnv+HavTPA/w1uLO0stb8RxeWbsqLGyL7JZSf7yEZx396AOHj8PXC6Ql6UkRlKuxPIZG6bR1JxX0h4Ae0s/2W9MS4vnR5PE0kls4BLkrC6gHH3Tj61x9hBEviK0sNRURutqySEpkq5BCg4IxjHavWPhLpd5dfs23mlsLZrm0ma6idIN+S0uCVcnjjdn2oA8Thj03+2RdrJNJbwzt5S3Qy05KjLIwxtAP866/wALahNYafbpZrL5OGminnbzEFwH4jIbpgZ5rM3xR62lvcWFqsDCa2jllOVhLjJIIJB4X9ar2empBpbNrMh0a0uNrF5JS0kzM4QNHwV27ee1AGrFqlxLLbQRfZYTOieU9pIsaRH+Jhzyc9sVgGSZpJHvtYhKTmUbNQQCYupO+Jyo5z1X61rP4C0vS4YPs/ibQNWeW6kj8iNB50qAbiu7gKQKlWSPwhrkVp/ZlhquosY5pryUFWRHT5VwSQcZGTjtQBo+Cby2uPEOlXnh+weLU4UjE8TXDo6oDGI+vGcFq5n9rzwTBp3xb1SfSbe5eJ4orq6VmDMskgOcYGcZUdfWu78IX+uQm9nn1CC7KuPtEQt4zho2VlKkDdjBAGK1P2htNjsrO88V6klxavqOJzHDdAsUZAMYcBhg84GcYNAHxoVGTuBB9PSjyx5JZnwc4Ve59/pVvUpLVpdtvI7x44dhhjz0P+NVZsEjDNnbzuOaAFWB2i8zHy4PPHOKiJLHJJJq1pYVrkJIP3TfK54yAfrTdStHsr2W2fJ2MQGxjcOxFAFaiiigAooooA9p+CHxK8GeGPhv4q8K+KtIuLqTVEb7LNEitsYrjnPTkCvFqKKACiiigAooooAKKKKAClHWgDJwK634YeA/EHxB8T2+geGbT7VcuQZmYEJAnd3bso/M0AJ8M/A/iPxz4oTQfDdq9zcMpaZlbakcY6lm7V9gfBP4X6HoWrLo4ht9QlihVXkeEFvOzliDjkDpmm3134Z+B/g+PwB4C8nUfFt2Uj1S7UBpJHP3hnt7L2HvW94m8Qp8HvgzqHivWnaHxPrUQgsrWRgWQ44wBggAEsfQkUAfN37Xusw3nxJl8Mae8M8el4SaSLO3f1xjOOM15VFHbQxKkcTOSCpfYMEkj1qhayz6lqE7Os817ezDDoxJLs2T8o5Yk9q9n0f4E+LDqNs+sx2uhxeT5zpPc7pEi7yEEHaPrQB554V0zU/EetRaJocKzahqE8caRRpgEn+IkDhR3Neo6zrnhv4RaJceDvDVyt740uAYdV1q2wFtUP3ooX7ehIpPEfi7w94A0K50D4aSXF1q94qQ6l4hDAyLEOsEPAAU92HNeTRosdxI37sTBmyJBv8AqW9T+NADZZLe4MjQk3DNnJVcmQ9S2Tznmop5VSAklJRwo8z5WZSDxj1BFONwzKjmZu/lbIVQdcdT06VjXUlzd3ohheSXacLnGc9+frQBoNcxSyyLIs0lyyblUEgKwH+FRSyS+fGI49rN8xbziRgjgVA7JDvQMXmBwzN95R3waeZGswpby1YKDgrz0oAS7vWES4uZfNVQAc4O30BrJZmZizEknqTT55WlkLMSfT2pmeMUAABJwOtaV2yWViLOIq0kyhpsoCV9ADjIpbK3FpCuozOpA4WPbySQcdaz7iaS4neaZtzucsaAI6KKKACiiigAooooAKKKKACiiigDqNOvX1XT2tpndpowPlWAOWQckk9q5y5hkhfDqyg9MjGafYXUlndJcRqrFf4WGQfYit28ht9TsoJ4ZIkAYiTCkbONxyT1P0oA5tQDnLAYHfvSU+ZPLcr6d6ZQBYhunj68njDdSPpUypbzS5huHRtjM29MDIHQYz1qkMd6KANC2uY2mgLfIBlXLMcH3JqpdTNJO0gYAsOdvA+lRjbtOc57Ui8nHP4UAAJByCQaMnGKMdMcmjBzjvQAsa7nC7gue9dP8PvFniL4feJrPxN4cvDDdQn5gASkinqjjuCO1YIsZjEsiBm3Lldqk5I6j6irdm0iApKuxlXzEYucKcdgO9AH6J/CX4paT8QvDsPibw5bp9qiUR67pK8zQZHDRjjKZ5z/AFr5V/bE8Gnwr8UTrNlsWDVU+0HEYCq3clRnAPvzXCfC/wAVeIPAXjK38TeE1ZHWEGW3kfcsyfxq/wBe3evqzXPGvgH4/wDwyuNLhgtoNZtYllazuH8mSGQDlo3/AIl68fSgD4elBkb7SsMamTI8pDnJ9dvUCn2rNN+7kYsFULnAyMdF5I4q/wCKtH1LQr+XTprcgLIzJMVG9lHHJHbjpWQSGg+ZfnBGZN3I/CgCyxkLF3EZZH+YFh83+zj+tPEagFZoriDcMIuzcAD6nrVaNmJVfNNvGvRiCwzViO4uraVrhLwszcZzjcPU57UACRw28WNwnYqS6kcL7eual/dt8k06+ZgbVRTvPYL0GKjLSKBO0kbzyDd5qzAMB6EU+OefyYdq+W2SYmCbXkJ/iZu4HNAA3kmZ4/Mt3A5DvEeD/dOKi8wQptBMYw3yq+fz9fpU0YVXkUZncfNsYBhIx6njrjk0x45hC0lv5ckaHA243jHO4r1x7mgCWRykUUE0gmeVQx8t9xQg/TrjsDTEcmeWTE2GfYoEY3njpj/CmnY8jTi7h8xlAx5bDHseOabBNMnymcEQkuBkEL64oALVZrWUxzfuZGX7roSQvU4HY8VKFVU8jMayuGaRgCW5+6uB3P8AWtvwz4Y13xTfJpHh3S9Q1u4kIfbBC+1QTjliPlUZ619g/Bj4A+HfhvYxeMPiL9jvNfIC29s+DBbOMkAf32460AcL+zn8FLPwzbW/xJ+JtvG9x5Ym0vRWC72/6ayIeuOy/ifSsT4yeNrePVRqWqCC51OVmaQQQMVtADtjUscbfwBr0L9o34kW8dld6lNZyLc2yBLEY2+WCQMbh1z19q+NfEGtX2uazcandSyTSSvuKOS4PtQB0WpeLNTvrm4ubO4t4Io5MqFO1jycHJ5YHJr6r/Yx8QabrHwg1nwjqt9bWupW13Jt847FeNwCOT153cV8Y+HLTVNU1WOw0mzmvL+4kCQ20Kbi7HsBX3b8F/gjrPhvwXZ3l29pBfXCie8trpMmI4xtBHTigDiPitL8Nfh6ZG1zWrfWdSdpJ7XSdLRfLckLsEz54UEdOCRXzD4j1u78QajJLNdO0s43uisfKi287UHZR/St39oHTde074l6rcX2n3UNm0+21lkjJieIfdCnGCOtcdBJBJDcXSxeXEpVtqMcox46+lAF9LKKaXel2ELJJKzfaQAHA4wOpzXq3wn+I2iX93puj/EmG2drfZDY600Baa2jXI8mQDG9PfkivGVlX5vOkjI6ndzuzxgEdPWopb7y4Fmt5pRcEupz/CCf1yKAPtOy8P8AgzRLSDVJfiJ4Wt9Itt1232K5V7mUblYKFJzztA9q8E+NXxc1j4p65qhhtcaWm5raIIGeONSAMk4698etSfsy/D1PE1/d6pq0Gpvo9vCPNSEbUuQTgqXPQV3n7SfhnR/CWlaUtrexxbYvLsY3t14i6+VLjkkevegD5UZsgKUVcE8gc0hxgc7u/FWnMkihCsH7xyFPAK8/oKrN8uF+QkE5I/xoACwEm6MbQDkc5xW7DdQ69GYdWvILSeKM+RcMjEPj+BtoJ57GsDqPcfrT0yCCASByw6UALPBLAV8xGUMNykjhh6ioqv2t6nmFLuNpbcjbsDcrzxj86szWOmywNLbXUsTZ+SOWM4YezDp+NAGPRUtxBJA+1tp91bcD+IqKgAooooAKKKKACipIYJpt3lRs+0ZO0ZwKayMrlWUhh1BoAbS4NWoYUjTzp1ypHy5Bxn+tdr8Kvhz4g+JviG10vSoUig8wRy3AQ4iX1OKAKHwp+HXiP4k+KotA8OW3mO3M1ywIigTuznHH9a+q/FmpaP8AAHwbH8PfhzHHceIrxc6trMhAZTjnHUlvRR90e9eiX1t4U/Z7+Ff9iaCU/tGZD5lww/eTSY+8xHT2HavFPhh4Fj+KGsaj4w8UTPpmj6efNnuZHLxMBycM3GSOpoA1/wBnHwBb6dHqvxj+IRePTLMG5tmnkZ2kYDmY5AznsPWvnz9ob4p6h8VvHkus3CeRp9sDBp9uM/JEGJDN/tHufoO1dj+1F8b28cXSeD/Cf+g+DNMIjgjiyoutowGYf3R2H414LQB7h+zFr/w68C3d5408YR3N7q1pGf7MsvIBQv2cMT17e2ah+L3x11f4jahd29vYxaJYXjASpFKfMmGeBJJ/dHoOK8WLMQASSB0p0TBXDFc80AbkRhjb7zqST8hk+X2bipZTHDAX88L1K+Vzub1H/wCuqUV0sEaPEpQY4O7PPfrVK4me6nLKqKvIGBtAHrQBJdXCzfu4s/N94EYUH1HNS2tvcW0qtC0e91GMsO5+tWbW3uLXZIiqquARwOe3+TSX15DHE4CSC45X5lXBX39/SgCJI47ZXkuYzI7EjCyqMHv6mqFxcySgrkiPspOcfjUJJPU5pKACrmm2YuGeSZmihjUkvsJGfSmWFubicLxtBG7Jxx35qXULpGzb2uVgB5OT+89CfwoAj1G8a6kUAbYo12oo6AVVoooAKKKKACiiigAooooAKKKKACiiigAq1p99PZSFomO1gVZc8EEYNVaKAOolt4dZhWS2dpGG1X3NgRkjsDyx965+8tJrWTbKhUHoT3FRRSPFIskbFWU5BHrXSRzW2tWrGYqt2NimNU+8Oct/KgDmVGWA6UEYOK0NR0/7HKUjmZ3j5f5CoX8e9Z5zncf1oAPmYgdT0FOAVRlucg4weh96bQQQeRigAHXrigg4z+tGKD0FAG3od0zRpZKsjAN5h2rnkdMelXsGK4RVsSXjkAUKQSxHXJ9RXLruA3jIwetalpqdusZWe3U7Uwm3Iyfc5oA2Y/LiZo5PME4JDus20Keze5NRpbva3DXVpJPbXSkFGDMpD9wzZ6nrTkeG4hkLbATHlFEn8P3snOckdKQnzZAlwFKKTsdU3GTcOv4evvQAmta9catIU1KWaS6KYvJ52DPNjGMHt2rKkFvcAtGssaRAGIN8w257+tWr23jVEdY4zLF8kiqCzFs8Eg9iO9ZyPMu6VleJN23zADlPpQA+4s2ggaSC8jlQ/eVTtOB7GqoVVCOz/OT8ylSdo9ferH2lhKGZo3bHy7juAOOpz/KlnuzcIu63jVlUq5VSN3Odx9xQA22u1jYgwpMzEgsRzt7jHSrSkt5ksTvCHyojY9E7H/Gq+nadd6lKlvYW+9t4XcuTyTxn0r3bwJ+zX4n8VJbfbNY0/RYNpZ1dS+wjHHXnPXrQB4lbW+1I08mBhJkRzSS4VT657UlpAJbgtCyJjIKRTAFgOvJ619bW/wCyt8NtIt5o/F3xEu/tcfLG1RI1Vf8AdKtVaHQf2Z/CemLJH4e1zxTewP8AK7hsy+5AIXH4UAfLelabrGvX8Njo+n6hfXUkixQxQIzln6AZHGcdq+hvh7+zrZ6Gtn4p+Ml/Y+HdFgYN9ikuf311nBVHxwvoQOTXVa98dn03wQlz8LPBWk6DY30MpknEa77d148whQB045B5rwbxN4/8aeOpbf8A4Sa8ttauLJVW2Hl4kCgdVCj5uTzmgD6R8Y/H+10qQaH8MdL0yx0a3iESXZtiG3YJKxovAx71F4N8e6l471afUtYuNVl0rT9Na4v1SEpEBGCVY4/iODwOa8T8MfD68sbe2k1i88iGfEk1nbuUuTn+AqQeST1r6BsNDt/AHhCy8HaYG1Ca8b7Zr5bLLFbhSyxN2B5HTBPNAHzbrVo3jnWbzxV4mvLjSvCxuSthA0wE8wPQIG5bgdTVzw5qnhuwvprWw0N7e2gDqipJ5zvu/wCejHtjqO1ReKZLS8v7qSxhhlxMsQVomMWM8KSeU7DIrsPhB8L9d8SXazXYi07TIGM11evLsEKLwwx/EPrQB3nwu1jwz4P8SW9roeg6fZXeoRQKL+1tzLtPU5znbnJ5r6s1S8nt9JlvokV1VVYDGcrnk/lXxZ4z/aE0jwvcz6H8H9H0dVhT7M2s3kX76dhxvjHTbx349q4PSf2nfi1a6uJr7xSl0kAIEb2SeXKdwyG2gcYzzQB9neNb3wX8Q7O68FapCUW4g3280ylULdFGeoOe3cV8x+MP2RLzTbu3XS/HWj77liqwXOUJbqApzz6V3vg/40fDL4pS26+Mra48OeIBlIrqCYpBJjhW3Z7E5AYH60/4veDr6GN9csRFrWhWqRySXdtKZnLjjcME7SM54oA83+G37LuvaxrUsXjrWNP0a0DbVW3dGuZjnjaP4fxr0vUf2dfhx4CkuNc1aGG702ytMxvf3BJuJie6LXIyeH/iHqnipdQsdF1fUNQEaRR3SSFFWOReHy3TaK6TSfh3r+k6Gs/xk8ZWGnaZFmMR3N3JLPIFJwVYtxnHQCgDpfBPxT0PwT4Ii0+10PTkke481Lex/wBX5Ds2XJ7sCpyPQil8SeO7Txpp8Gn+J/CsGpabNLJGYktSVYlfkKu3KPtJwRXlfiv40/BTR5UtfCvgqfXpbWJlF5dTm3TO7+6Pv9evFO8N/teS/bE03xT4IsbjTAy+V9kYrJGOgOWyCcY5GKAOI+Nv7P8AqfhN31/w+Z7vw/cRo9u1w22aAsfuH1x0rwqaynjO1tgJPHzcnnFffHir4zeC/iH4Pez0vT5pQYSZFuFRJbdlIOFyeeAeRXzH4n0WwV5fL060kEkYdBvJEgByOV+6xoA8f2CMhW6sOpGQB/jTPKPl78hhjPB6fWtXXrW3i8k26QIjA8CQlgQeQQelZKqu7DPhcdRzQAgwQBjHPJqe0up7VswzOoPUDgEe9QZ+QjjGfxqSCYKy+YodR2OePyoA0LOcSSRsjIs4DYDABMk9Dn2qGZbdo95jjjJGDtYk59fQVFcxWy5khuAx3fdCEAemKnE8EiIsgNuxYFiOUb3K0ARJaW8zERXIVucLJx+vSkmtURFkXzSuPm4/UH0qT7TszCk0fyv8rBMf8CBqYFZGEcl5nB+QtH8pzz/OgCvbW9k0qM8srRFfmC4Ug+mTwaVoRDuCx7N2dhlwcj+hq00Mm2RvNhG04k3OAj47AAdaqlMr5kCsYv8AlpznGfbrQBE5ZTkrt2k59/8AGmM+04QlW9VPWp/MmjcKW5ZcKXAxt+nauo+G3gvVfE+rwQRWtz5TSDEyQlh780ATfC/wBrHxG8S2uk2bSfvGHmyuciNe5xX6D+DPDfhL4HfD9YPtKSzgbXupVHmyuei8c4z0rkfBGgp8N/DKC1NvGYVAKRyDzpN2MBsjPXsO1UvGM2m20Efiz4lahBpmjKGMaZP2i8Yc7Yk6rnpn+VAFK58GP488UTeLPiBbx6XodjGbma4klG2QEcJg8AY614R+0X8en8XQHwN4DhXR/B9sBCFiXyzcgccgdE9qyvjf8ZfFfxSJ0u326N4SilAtdPV9pkC/dLtj5j3x0zXl1vpCyERvI8SZyGEW4/8AAjnigDH8lvuKodj3U5pksbRttbGcZ4Nbk1mbcCPyo88urP8AKNvb5hWJOQZW29PrmgBgOAenPtSUU+JDI+3IHGSTQAqh5CFUsx6YrZtba7t4QioxSQNvQoDwOpqrbGG1KSCXAP3scsPb2+tV7m8kkQRqz7BnljknPXNAEt9clXMKKigKBnZhvoaoOcsTnPvSU+GKSZwkakknFADK0dK04XTGS4kMMCjLPU5sbbT44bi8O9ztbyA2CR/hVPUtQlvZMlVijH3Y04UUAS6jeRbfstjuW3A2lioDSc5BOKzqKKACiiigAooooAKKKKACiiigAooooAKK1PDXh/WPEmonT9EsJb25CGQxxjJCjqadr3hvXtBfbrGkXllk4DSxFVY+x6GgDJooooAKdHI8bbo2Kn1BptFAGzba7Mz/AOn5nHlsm7Azg468c9K0rez0y8DLb3HnuIMbQgU7uyrk/ma5SlVmVgysVI6EGgDZutBmSaOGESlnOPnjIG7GcDufrWbcWc8ClpFwAQpOe+OlWbTWtTttmy6dlVtwVzn/AOvV211bTpLpZL2ydOQWeM7tuBzhTxz9aAMIY2nJOewxSV00tjY6qubG6gEjSZ8oLsYZB9evSqFzod3CqsmGO0tzwSR1Cg9aAMk/XNHXvzSurIx3DBpB0P8AjQBJFPLCcK/HTHY1pWmqNtk8/eZfJEayZ5RQew/KsntSUAdTb3EjMyW3MxTcSR83l8ZB+vGKbJa38luY4riNlK7mjCgllJ6jIrPsmSW0SPzzHsJLBF+b2yep+lXzDeSBX3Skorqism0BcfM3sBwaAKP9kXCxzNIGjWM7X4DYP8IGO5qm07LIq3CyYA2sFbbke9aqLNA+0Mr7OU2PlC3dj/Slia0lhljeTcCPlWRQoV/7x7kUAdJ8JdX0PTLzztQ0/wDfD7s5kKqEPUEAjdX218F/Ffwy1PRA39v6XlVETRzXHlElefus3Pbn2r8+H097yF7q1jcIrbfl/wBWvrjPP/66git5rExzyxrv3ZTbKNwx7Dp9aAP1X1bwd4b8SXsGpCcs8YDZgdSHBHGeD2rmh8BvA3257tlvmZ1KuvnYVs98AV+euh/EPxrpjTXWm+LtXsp2x8kcpbcBxj04Gao3vjDxLLbZPiXXWdnMkm++cBiT1GD+lAH6Fan8JPhTpdnNZ6ve21rFIAIkuruOIRY5+Ucde+c5ripPhD8Pp9Rjm0f4jaNbXicReTPCW37s54bP4V8Mb9T1eRX1LUrm6iDYLzXDPtHqcknH4Vd81dOkMLtHeQRIfJliQqVJ6sp4OR70AfaviaT4b/Du8bWtZ8fWOoXtmvmRWkQ82WST0JDHqexrk/hj4iPxp0TVNDk8U2+g64NUbUfJxtW+gYYRSc5O3HTNfKUlxa3UoeN5lIO3c6LnB67j3+tLH5VrdT3FveLDcZCxhGZSFxy6lfp60AfaN38JbDwva/aPE+pabapGgkkv3m2hdvfYfv8Ar07V478f/jLbSeHpfA3gsr9kdmh1DUogFF2o/hQDop7147qHiDUNa8ubW9Zu9TUJ5cTXNwxMeBwpXuD61Ss1ngby4LJCShWXzCWVgefu4z09KAKUU1rvAtits3lnPmneufbjiqk8c0eJX2FWOCQRycDjAq1dTNsXySqRkjcqAHbjv69ajg8y8lkmkCs8eMuGCsefQ9T0oAkvY7OYmRIxbhI1yI1yC34np0r1r4E/FzVPhrrCxyTSy6TeSRNPbQkNGU/iO3+E4zXkF2kkrpJNGsWAQVjTHI7ke9ekfs3eGbbxF421C0vi6fZtKuZY9q5G/YcZwD9aAPffjd+1ktlqqab8NTbXsL2o33MqEKrt6A46Dj618m+J/EmseImNx4g1C5v7jezDzbh2KEnPRiQBz0Fe5fFn4XaKfgpc+K9Ou/M1PS7hDKsS7hKjnDEnAI29elfOdt5BG6ZnZgfu44I+uaAEtYfMkIZkRQpb5z1x2+tTQRkx+cvJVfuOc+YM84/TimyTLIpRUy20KuRn61fiiMMVuw8gsj+XJG3qwzkkevSgB+jTyWN99tt7i2UooZUZCyt/sHP5V1F94xi1DT7i2QLaPIu1ESMhVA5CjB/WuVkfdYy+daWpWHCYVWyDn1HBqP7DBI5dGkhQOFfauQjduvNAEd2gmmZ2bzl3kHbgEgD7xNR23zOIUVShbGJB1HYHvVq4vZLyOOGY2oRQV85o8YwMZ456VZumhZVWR7KYiPAmjjbII6E9MAigDPhtXkWVdwWSI5C4AAU9euCaqPatuIjywCls4xla07eeaO4nikhhng2fPG7gcdRgnniqV1JGsqKtsVAA483d+GfT2oARLWRLXdKwVH5ClTnPbtTUgmmyqwfx8qpH5DuakFxcpA6JO5hkwNpGUPtk0w3Si5EixIVA4XGAPpQBDOsmQzcYO0AgAjHqKFeQK0cjMABwCM8/0qX7T80bPH5gGcow4P49TVu2vrMW8sLedGr4OzIKsR1BOMigDLBZfmHH4cVYs7TUJxus7W6kDHGY0Ygn8K6Tw7rXhm1u2bVvD3nW4+6uSzZ9MkjFem6J8T/hzploTBpWrQuCGSNFTAPpnPAoA5nwH8Ide1a8jj1rTLu3gmIKsJEBOec9eeK+rvBPw7t/AGm2F9o0wtl3Fbm/1C78mC1XA2sUYYdyOOvavAov2h9a0+SUeD/Dcduh3Ynu/wB8QvZsEYUj2NedeMPGfjvx5KG8XeJru9iyQkUkm2IckgAKMcZ780AfS/xJ/aE8I+HWkh8J2sfjTxJEdz6lLFttYmBxkL1bH/1818yeOfE3ijxxrTa54m1OfVLjJ8tXyqxAnlFToMe3pWTFHLYxiSCTAACzR4zIPUjHarZm1BQUjEs0WN0UpIz04xnHvQBSMaJEI4bhjbyfe3ryi/T2pwZY4JSq5iPERUlsjpuPPH5VJLeeVGfMgjjdvmYyLgofQDvmqF7qcYnE1tHEsir1WMDPoDzzQAy61BlRoxN5hAH+sUAEdgBWLUtzcSXEryPtBZixCjAyajbHagAAzmrtneQwRZ+zjzgflcH+YIOapA4zwDSUATXdxJczNLJjcTnhQP5VDUkUM0o/dxMwzjKrnmtjTbLTbeGefVJcMgwkQGSxxQBRstNuLhFkIMcTNgOwO3Pue1Xru+s7ERJpeGmQku7LkBunynv+IqlfalLMpghzBbcfu1Jw2O596oUAPlkklcvIxZj3JplFFABRRRQAUUUUAFFFFABRRRQAUUUUAFFFPgjeaeOGMZd2Cr9ScUAbHgjxPqvhHxHba5o9y8FxCcNtP30P3lPsRX2z4R+IXhzxV4BnvS9vq+nJbn+0Le8tDJ9jZsAqTjPPbFfBh4OK2/BPinVvCOuw6tpMqiROHikXdHKp4Ksp4IoA928Y+Ff2fPGlzcR+DfFaeFtaVWYQ3SsljKwH3QzABOa8d8WfDfxV4djN1NZJf6fjIvtPkFxbkZxy6ZA+hre8c6H4d8XW0viv4fQyQyLEZ9W0dsb7U93jH8UfU+1cz4L+IHjDwexHh/XLqziY5eANuif/AHkPBoA5g8HBpK9atfG3w28WMYvH3g06ZeSKsf8Aa2hN5ZU5+aR4T8rH6Cll+DkfiJJr74Y+KNO8TWiqzm0lcW99GoOAGib7xPtQB5JRWhrui6voV9JY6zpt1YXMTbXjniKEH05rPoAKKKKAFUlTlSQfUVp2eu39uV3Os6KANso3fL6D0rLooA6G1vdEu/Ji1COe14IleMBlwOmB+lSLoNrqBebS7lSgf7jMAcew61zVKrMv3WI+hoAuXemXVq2JVUAqHX5uoPSqmOQSCF/pV6DWL6JlLSCYIMIJV3hR7Z6VsR61ot+qx6lp3kFV2q8TEqBjpigDmgdj7lJx2wecVuWWoQyRv9oEYcKMdg56bf8A69L/AGTa32Dp0iO7nJjVseWAD6/hVC90i8tWG5VkHXKHIH19KANlIdrFYo5Zyy4Uqg2564HtTpbHaDbyKbpxhnk3YVWxnZ9aw7bUbq2ZW3upQbepGR/d+lTrqccjSRzKFgfLqqZGxu31oAtXmmS5DRI8ZcbmjeTCqe+fr2pktrchJGm2vJCoVXSQEKvofXr1p1veaYqoJo5fn+Zp2UH5h2AqVrizMiXUTwxJvGIZCGf6n2zQBRk091iRWlxMSNyrghU7HIpstncxcLIHwML1GF7nmtq4kkmkYQyWZmiX51j+5KhOMenf8KluInZmhmYRxoV82PaCyn+FFb6UAcykN5b3Bj8pkxlXx3U9QT6YrStdRtmVvMiaG4Pyo6uQFjP8OO/1q+9vHCJIo7UOZCQm4/NjPr0pDbqqRtcRwJDKNqSJLhl7HkfToaAKJjs3uF+0SkRhuSGUgn27lalv7a+ijaFJYPsci7wY5A6YGT06in/2ebpzbwrFFyVRRHkleuQ3r61HJaM88vnGBJmGNqqW+6PyBoAx5ZGW3Cll+fB2KO31qeDUN0kiskhU/cbzDmMD3rQfSbZiixu4YgDDrw+ASQMe+BUC6dEUQxxSyls9Tt49u/50AUFuG3EmYfMp3cH5z6VHFdSByWZeRjLLnb7j34rQFnYzSFoiRl+E5JVc/wAQ/wAKu2VhbxtKt9BDJEsTNHtJ5b/eH4daAOfe4m8wNvwwGMjv/nNe6fsalv8Ahbq6dbTxrdX+nzxou7IOF3YOPYGvI4tHUosnlu0Z67WGV+ue3vWvofie+8F6zpmu+Hr23t9R0+UFJIVUsRg7gSPvKenNAH1N8aLe/wDCHwTvxqFnDZx6xOLRSVKugZslsHnpXxlawrMW3Y2gZyGBbGfSvUviz8Z/GHxihstJ1gWsVnZJ5qwxKELyhcFyff06V57NprTNEsamIMi48yMJnHXB70AVvs8Bfy4SWkLkR7VzkdOR1FQTXHk3x2Aqiuu9QSQSPrV46NsuHUTAFCTlXByp+6R/WmR6DeMzeZgEJvYj5iDnoR60ASTXVrIzhY5ZS0mDg7Q6npkDuKluZJI1McFxNOrYYN5e0huuDnqR7VnXljJ526OYTIWVd4UrgntilVrxU8pt7cbl55Ur/KgCzEftEzz3KqzvISrvwpIHTBq1JcL9nDQtFaMuBIEcsW4xwvTkVSuJi/l3DNEs6vho449gI9cirrRRsrKi3IXKMGTHfrj1oAY7XMiKsmJY41+STZtJz6t7HHFZt/cLd38cjspZgolO3YAw4PTt71axc287Q2bXO+TIJZDhh6VVTS7zc37kMuSAR0LdcZ9aAFsUsJg8V1LJE27KbOQfbn+dS2x05HKqxdTkgtFuK8fxe30qu1hdeSJFgIjGDvI6ZPQ0smm3XmCNIwzHkFT19qALa3lrbqfKDJLgFjGQUfnPGeV+lU7y5hlIkhUZySUZBjJ9KrSxeW5V2AIGce/pTGwOnP8ASgCRmjk2Ls2EcMd33j6+1SxMg8ssiS7eCvc5qpSg0AbENxbtKsUFy9v/AHWPQE9Qx9BSxapGFlO75lwY9yZ3t3J/xrFpcfLnHfrQBtT6zGZ/MFupfH+tjcqcnqfeqEt00zqpkMalslueKqUdqAHSszNlpC59STTKKKAF6YNB5OaSrcGn3UqxyeUwjkbarkcZ9KAKoBJwOTWhpmlXF3JGfLfy2faTj8+a0jpNpp9o9xdXUe8cCI/fJ9QOvpzVG71q4ktvstvm3gx8yhiSx9SaALEs8GjvJHbOZJycEZyi+59xWTe3Vxe3L3NzIZJX+8xqCigAooooAKKKKACiiigAooooAKK3PCnhHxJ4qvBa6Bo13fyYyTHGdqj1LdAKzNUsrjTdTutOulC3FrM8MoByA6sVIz35FAFaiiigAooooAKKKKACiiigC9oWrX+iarBqemXDQXUDbkYDIPqCDwQehB4NdlqehWfjPR7jxJ4VtRDqFqgfVdLQgnp808Kj+DPVe1ef1f8AD+sajoOsW+raVdPbXdu4ZHU/ofUHuKAKBp8E0sEqywyPHIjBlZDggjoQa9R1XR9I+JmnXXiLwxFbad4nQtJf6FFkLcjqZbYfzT8q8tkR45GjkRkdSQysMEEdiKAPSNC+NHi+2t47DxCbLxZpqFj9m1qBbkjIwdsjfOvHoau3knwW8WBzbw6t4EvcLtG43tq7fxZBw6j05NeUUUAelar8F/Fsek/2z4fk07xRpu15PN0m4ErpGvVnj4Zf1rzy9s7uym8m8tZ7aTrsljKN+RqbSNW1TR7k3Ok6leWExG0yW0zRsR6ZUivQLT4ya3d2UeneMtJ0jxbZqFQHUIMTog7LKmGz7kmgDzKivV/s/wAFfFTAW15rXge+lkPy3IF5ZouOPnG11/I1V1P4K+KhCtz4bvNH8VWzKXVtJvFkkCjnJjbDjj2NAHmVFXdW0rVNInFvqum3lhMRkJcwNGxHqAwFUqACiiigBQSDkEg1qWuvajFELeWZrm23bjDKSVY9ie/FZVFAG6uq2F1LvvbVkO07vLwQzdic8/rTn0/RpDC0N6ZTJ99FIQqfQZrAooA2G0O4ZXkRJEjPMZk6EemR3qk9rdQIs8kXDNtw3XI7EU23v7yAERXEigjGM5H5VcOvX8ly1xdGK5ZkCESRjGAMDp3xQBQkimQktEVw3I/pStNMUKsXwDk+59/WtqHWtNmld9QsJfVfIkC84wM5BqSa70B0hFuZxI7hp1lTCce4OaAMB5pfLEXmybM52k9Kcl5cJC0KTMIjxtJzj6elbv8AZljeNLHDeQMwLOJEP8I6A7iOaa2gfIyxQNJIgG5lmBDZ6EYHH0oAxVurojyvOdgTwpbIzntSG6uVXy/NZQpPAOOT1rUfQJYm/fOUUBsuQQBj/wCvxVK502WByjyLuC7zwelAEEN1eIpSK4mUdcKxHTnNNaa5aQStJKX6hiTn86sPp93HGrLGxV1HzYIwT2oexvMiNVLgDja2R70AVUkmVvMV3Vv7wPP506C4njkLxylWIOTnrU8NneTQN5SFgh+6OpzRBb3Pm+UbfpliMDIGOaAFN1JIGQvNIu3ADSHIPt2qlU0iGPIlikTcMpkYyPWougI6+4oAWJ2QnG3njkVqPrHmQxrJE8joeN8pZQPYHpWW+3auGJOOeMYpvfmgDZn1lPMJWxi2yRhZEbO3cONy+meKsw6nFLco0kCK4yoYseRgcZH061zpJPUk0p5Pyg0AdhBcW7WpWRIpg54XDLJbOPukMD831oaGQyLP+/BIZZN052k7eobrn2rlILiSFWWNjhhyP5VbfXNSddrzq2CCMxrwR6cUAb8013LFFBNFHKivtRy+HVSPVeo+tSwIYY1j+z5QrnYH3E44OR2/DFc02sXjwtGZFXK7SVQAsPeppddufMjmhjjgmQLh488kdz9aANVbqWN4I7Z5lj807U85lAz6c/malhllBEksgaWLJ2BRkrzwSRliKxJ9cupCWSOGLecuFXIJ9cHOD9KrXWo3Ny2Hlk2ZyBu6UAa0mqQRxNtbIcnMbcn6H2rOvNSmuN6RDEOAMEAn8azsde2PWlwMcEls9MUAJ0PNK+3d8oIX360qqN21shs8gih0YDf5bqhJAJHf0zQAyl6U+OGaQfu4nf8A3VJqe0sbq4RpLePzCv3lHUfhQBUpdrYHHXpV600m/vGPkw7mzggkDmrq+HbyEFr0mzIPys+Np5wSDntQBiGgVstptjA+LrUbZysmHEUhJYeo+XFTQXuiWq7VgmnKvnlQA1AGNbWdzckCCF3ycDA71oWmg30kyiWCRUJPPAJx2GTUR1eaJz9iQW6ZO0feIHv2/HFUZp5pv9ZK785wTxQBuRtommyffe9OcspjABX+7znBqpc6xIrMmnK1rFuypzmT2y3tWVRQA+WSSaRpJXZ3Y5LMck0yiigAooooAKKKKACitvw54R8TeI544dE0K/vjIcK0cJ2f99fdH513SfB1tIhiuvHXi/QvDkLrkwib7Tcg+hjTofqaAPKqt6Zpuo6pOINNsbm8lyBthiLnnp06V3zX/wAJ/D8uLHSdV8VSgMDJeyC2hB7EIuSfxIqtq3xa8UT2hs9GWw8N2rRiN00mAQtIB/eflj+dAE+mfCe/gnj/AOE11zTPCFuzFc30geXpkYjU5x+IqVdW+FfhgFdM8P3niy/XH+k6lMYrYOD1WNMEj/eJrzi6uLi6ne4uppJ5nOXkkYszH1JPWoqAOz8TfEzxdrtidMbUBp+lkbRYafGLeDHoVTG78c1xhoooAKKKKACiiigApVBZgqgkk4AHekp0UjxSpLGxV0YMpHYjpQA2ilPJzSUAaPhqzTUPEOn2MoJS4uY42AOOCwFfS/iz4daJqGgy6bdWUGmyQjbZG3i2Kj9sk8uT3r5cs7ie0uorq2kaKaJw8br1VgcgivqH4U+C1+Nvgm51tfiNqNr4t0uNy2lRqNox9xxk5w3cjODxQB866rYa74J8UeTIZrHUbOUNFKhKnIPDKfSvRWs9L+MelTXmnpb6d8QrZDJPaKQkWsoBy0Q6CYd1/i7Vr6XNovxI0CXQvGUsVh4t09ha29y42STckKDnjr1JryLxBpOseDfE72c5ktb6zlDRTRP3ByGVh/SgDHnhlt53gnjeKWNiro64ZWHBBB6GmV7BBPpXxnkW2vzaaP462HbekbLfUwq8IwHSY4+90PevK9a0vUNF1S40vVbOazvbZyk0Mq7WRh2IoAp0UUUAFWLC+vdPuBcWF3cWkwGBJDIUbH1HNV6KAPR7D40eOFtFsdaubPxHYrD5It9WtlmAT0DcMPzrUXxL8HfEsHla94LvPC955AjS70WffD5n/PRon7ewNeSUUAetyfCnwxrW+TwP8TNE1ALHu+z6nmynZ8ZKjd8p/wC+q5rxL8KPiF4fjWbUPC1+1u0PnC4tk8+LZ/e3plR+dcTXS+GPH3jTwyX/ALB8T6pYB02Msc52lfTB4xQBzZBHUEUlesp8bb7VBBF448H+GfFUNvCYo2ntBDMM4+bzE5zx6Uqz/AbxAbOCSx8UeEJ2Ym5uIpFvYB6AKcMB9KAPJaK9Zk+FHhvVLe5vfCXxR8N3kCS7YbfUHayuHHuHAH5GsnXPgr8TNJdN3he6vo3QSLLp+LmMqe+5MigDzyirN5YX1nLJFd2c8DxsUdZIypVh1BzVagAooooAKkjmmjBEcroD12sRmo6KANGLW9VjiES3khjAxtbB4znvUv8AwkF8dnmLBIUYEFk7Dt9KyaKAN2bxG9xKxuLG38pyC8UWUUkdD3waJ9egmkklbTlV5cB9shAGPQdiawqKAOibXrHfn+zGddmADMRtb1GBU1trejtlrqznV1x5bIQTzncp9ua5eigDobjUdHN1I1slykJiKIsgDFT9c0sMOh5iaK6WUSlg8UyENGAOCG6HmudooA6SXRbdY1k8+1dcZCJOobpnBJNLDolrPlZJ7e3cAZ2zBuCP1Nc1QKAOim0L7N5UrSRlA21gsoMnXg7e3bimnw+SvnfbISvmYzuChh357HnpWDubdu3HPrmkLNt27jjOcZoA6OTw4IWCyMJdysQYXDHgjt6U2XQYXdkhubaJs/KHmBB47NXPiSQHIdgenWkycYoA6H+xIhbrOt1anAOVM6h8g8jGaSP7BY3ZC3yeW6fO2zcy56gdvxrnqKAOiaTQOG3tgtyqr1Hqf8Kdp50CSeSG8ufLh3EofLJUE8Z9fwrm6KAOlePw9HtCXqvjAIMRKue7diPpzTZL7RIBItsrhiCrFYwVcfjyPrXOUUAb73+imBMQzmQZDKygjB7g5yDQ2vWq2/2WPTz5GMlWlzl8/e6cVgUUAa39tyR5+y2sFucg7lBzT7/xJqV3LFM3kxTR9JIowjH6461jUUAX7zWdTvGLXF27EgAkADOPpVWW4nlQJJNI6r0DMSBUVFABRRRQAUUUUAFFaWj6DrWsXiWelaTe3txIMpHDCzM30AFdtpnwQ+I15ZveXOhjSrZD+8k1KdLYKB1OHINAHm9FeqT/AA28GaJLA3ib4paM0bpuaHSInupR7ZA2A/U1CdX+DWiwoun+F9d8SXUb583UrsW0TgH+5Hnj60AeaQQyzyrFDG8kjHCqq5JPoBXa6F8J/H2rxvOvh+extowGe41BltYwp77pCoP4VpTfGHXLVJofC2ieH/C8UjBgdOsVEy46fvDkk1x3iHxV4k8QzmfW9cv79yMEzTFhj6dKAPQIPh/8O9Cimk8YfEi1uLmFuLHRoWnMmOq+YcKD7jIqR/iD8NfD/wAvg74bx3NxGMw3+tXBmcN6mMfKfzryKigDu/E3xa8da6jwPrDafZt0tNPQW8S/QLz+tcPNLLNIZJpHkcnJZ2JJ/E0yigAooooAKKKVFZ2CqpZicAAZJNAAAWIUAknoBSyI8cjRyKyOpKsrDBBHUGvW7HR9K+FGiQa54ntYr/xpdxiTTNHmXKWCn7s9wO7d1T8TXlOoXdxf39xfXchluLiVpZXPVnY5J/MmgCCiiigAooooAKVVLMFUZJOAKSnRs0bq6nDKQQfQ0ANooooAK1PDPiDW/DOqLqmgapdabeqpUTW8hRtpGCOOxrLooA9A8PeONFupHTx9oMmtlyNmoW85hu4SO4I4b/gVeq+M4Ph/4iu/DnhS5127TT9S0sXWl6tf4EttKWYeXMfQlTz6Yr5+8L6paaPq8d9eaNaavGgOLa6ZxGW7MdpBOPTpS+Kdev8AxHq8mpagYw7fKkcSBI41HRVUcACgC1448La14J8STaRq0LwzxENFKuQsqH7roe4NeiaRq+k/FzQ4PDniu9t9O8Z2UXl6RrU7bUvkA4trlv73ZHP0NJ4G8WaN450GHwB8QrgRuvy6Rrchy9q3QI5PVOgrg/iJ4M1rwL4ik0nVoWUg7re4UfJOnZ0PpQBkeINH1PQNWuNJ1izls7y3YrJFIuCD/Ue9UK9e8N+LdB+IGlWvg/4j3CWV3Cnl6X4j25khbGFSfu8fbPUV59458Ka14M8RT6Hrtt5NzFgq6ndHMh+7IjdGUjkEUAYVFFFABRRRQAUUUUAFFFFABW14f8WeJvD9ybnRNe1HT5iu3fBcMpx6daxaKAPS7b44fED+y5NL1O+stbs5SDJHqllHc7sH1YZq7dfEnwFrmo2UniP4R6PDBEgSdtHupLV3GOW2g7c59a8nooA9csrP9n/WPtEtxrHjHwwwyIoXt47tSecHK8+lV0+Fvhe/0o3+i/FzwrM2SFtr7fZy+2Q9eV0UAen3/wACfiFDpyahY2en6zBIRtOmX8dwT+AOa5nxD8O/HXh6OOTWvCer2SSfcaS1bDfQiubgubiB1khnljZTlSrEEGuq074nfELT/JW18Za4iQ/6uM3jlB7bScUActcWl1b/APHxbTQ/78ZX+dQ16fd/HX4g38cUWrXWl6rGmPlvdLgl3AdiSuau6h8ZdN1XTIrDVvhV4KmVfvzW9s9tI/4xsMUAeR0V6/D40+CU2nCK++Et7Ddd5bPWHA/J81T0RPgLeSldUk8b6WpUkMrQThT2GAozQB5ZRXql14b+C15NHDpXxE1mzY/ekv8ASCUH/fLVfh+FPw5uLbzLf45eHVcMAUuLOWM49epoA8cor0mb4VwS3skOlfEXwTexK2FkbUDEWHY4K8VuR/s5+M5Y98GveDZvQJrUeT+YoA8aor1S8+AnxBt/uxaRcdf9TqUTdPxrIPwe+I2/YnhuSQ/7FzCf/Z6AOCor0Jfgr8UmXcvg69K5xkSR4z/31Tx8DviwengjUfzT/wCKoA86or0f/hRnxa2F/wDhBtT2jqfkwP8Ax6mt8DviwqqzeCdRVW+6SUwfp81AHnVFegv8FvihGSJPCF4mOu6SMY/8eqxafA/4jzPsk0eC1OM/v72JP/ZqAPNqK9htv2dfH0zIHvPDUAYAky6vEAufWo774B+JLGEzXnirwTDGDhmOsqcfkKAPIqK9U074UaH5oi1n4seDdOkDEOqXDTbR26AZqfVfht8NtNjy/wAadJu2wCVs9Nkl/wDZhQB5JRXrmm6P+z/CrDVPGPi26cLx9l01YwW7/eJ4qqb74F6Zqe630TxfrdsO1xeRQA/gqZ/WgDy2ivW9b8ffCiOaCXw18H7eF4yGP9o6pNMCQRjhWAI9qXUPjc0liLbS/hz4H0twciaPTFlf/wAiZoA8th07UJgGhsbqQHoVhY5/Suo0z4W/EXU7X7VY+DdZmgwG3i2IGPXmt27+PXxPm01tOi16Oyt2Urts7OKAqD1wUUEVyep+O/GmpwtDqHirWrqNl2lZbx2BHpgmgDrpPgZ4ws7KG+1y+8O6JbyEbjfarFGyDjJK5zxnpUkvw58AaTJC+vfFzSJYy+JYtJtJLpwPYjivLHkkf77s31OabQB62JPgDoepI6weMPFkGw7lkaOzQN+HzVVHxO8MaZDcQeG/hb4dtw/Ec+ob7yRfQ/PxmvLqKAPSda+OXxL1KOGJPEB02OEbUTTYVtgB6fIBXD6trms6tdSXWp6peXk0n33mmZi31yazqKACiiigAooooAKKKKACiiigAooqxptjealqEGn6fbS3V3cOI4YYl3M7HoAKAGWlvcXl1Fa2sLzTysEjjRcszHoAK9Xt7XSfhDbR32ox2+p+PjhreykXfBpispxI/ZpQcYU9OtWb+TTfgvpr6dYyWuo/EO5jxd3S4ki0VT/yyj7Gf1b+HoOa8hmlur+9aWV5bm5nfLMSWd2J/U0AS6nf6hrWrTX9/cTXl9dSFpJJCWd2JqtNHJDK8MqlJEYqynqCOor1DStN074a6Qmt69EJvFUy7tP06RA6QKR/rJB2PoK8xvLiW7u5rqdt8s0jSO3qxOSfzNAEVFFFABRRRQAUUUUAFFFFABRRRQAUUUUAFe0fDr4haN4m8Ox/Dr4nL9o09srpuskbrmwc/dBY9Y89uwrxeigDsfin8Pda8AavHbagEuLC6BksL+E7orqPsykfyrpPBHi/Q/FHhuD4f/EaR/ssGRomtDmbTWP/ACzc/wAUBPb+HtXofxb/AOTSPBX0X+dfM9AHS/EDwTrngnVUstYiieOZPMtru3fzILhP7yOOD/Ouar3Dx5/ya54T/wCwjL/6CK8PoAKKKKACiiigAooooAKKKKACiiigAooooAKKKKACiiigAooooAKKKKACiiigAp8UkkT74pHjb1U4NMooAvLrGrLH5a6pfKmc7RO2M+uM1MPEfiAdNd1Mf9vb/wCNZdFAGv8A8JP4k8to/wDhINW2Nwy/bJMH6jNMk8ReIJI0jk1zU3RPuK125C/TnisuigC5NquqTEmbUryQnrunY5/Wq8s00zh5ZZJGHALMSajooAKKKKACiiigAooooAKKKKACiiigAooooAKKKKACiiigAooooAKKKKACiiigAooooA0fDmiap4i1iDSdHs5Lu8nbCRoOg7knsB3J6V6ZPrmh/CrTZdN8JXdvqnjGZWjutbjX5LBSMNFBngv1HmflWh+yf/x/eNP+xen/AJV4metAD2M11clmMk08r5JJLM7E/mSTXq+h6Zp/wu0pPEPiK3jn8UTKsmmafJ0twTxK3bPoDXEfDD/koGh/9fkf866n9pX/AJKbd/QUAcBruq3+t6tcapqdy9xdXDl5JHPJP9BVGiigAooooA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data:image/jpg;base64,%20/9j/4AAQSkZJRgABAQEAYABgAAD/2wBDAAUDBAQEAwUEBAQFBQUGBwwIBwcHBw8LCwkMEQ8SEhEPERETFhwXExQaFRERGCEYGh0dHx8fExciJCIeJBweHx7/2wBDAQUFBQcGBw4ICA4eFBEUHh4eHh4eHh4eHh4eHh4eHh4eHh4eHh4eHh4eHh4eHh4eHh4eHh4eHh4eHh4eHh4eHh7/wAARCAGiAk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dtb+6fyq1Fpt5ICfJKADOXO3j8aAKdFXk04/aBFNdW0I2lixkBA/KkNpbD/mIwnjP3G/LpQBSoq0tvblVJvowS2CNjcDHXpSrbW5B/06Ideqt/hQBUoqyLVm+7NCecffA/HmnSadeI+0RGTjIMZ3Aj6igCpRTnjdCVdGUjrkU2gAooooAKKKKACiiigAooooAKKKKACinBHIyEYj6VPDYXs2PKtZnzgDCHnNAFairy6TqbNtWwuCckY2HrUVzp99agNcWs0QJwCyEUAVqKcY3AyUYD3FNoAKKKKACiiigAooooAKKKKACiiigAooooAKKKKACiiigAooooAKKKKACiiigAooooAKKKKACiiigAooooAKKKKACiiigAooooAKKKKACiiigAop0cbyMFRSxJAAA7mr/wDY93HLsvAtmMEkzHGKAM6irsn2CBx5bNd8DOQUXP8AOonu5Mt5YSJW6qi8UAIbS4WNpHjKKuCd/BwehweTTzDaxs6yXW4r93y1yG/E9Kru7yEF3ZiBgEnPFNoAuGaxW3CJZsZd2d7ydR6YFI98xRUSGBFUY4jBP5nmqlFAFhry7ZNhuJSvYbjioWZmJJYknrzTaKACilAycCkoAKKUKx7GnJFIzBVRiT0460AMpQzDoSKlFtP5Zk8ptoGc4qMRyH+BvyoAlN5csmxpnZf7rHI/zxUq3UDl/tNpGxc8unylfoBx+lVWVl+8pH1FNoAsFLaR28uRohj5RJz+ools5UQOpSRD/EjZ9f8ACq9KCRQA5o5FXc0bAdckUyniWQDb5jY44zUovLkIF8z5QCAMDoaAK9L3qdLy5QALKQAMdB0p0t/dSHc0xJ7nAoASOwvHkWP7PIpY4G8bR0z1NTLp6IHN1eQwlOqA7mP0A4/Wqkk00n+slkb6sTUdAF+NtLhKlkuLkhsnkIpGOmOT196Uan5Tu1rY2kIcAFTH5mMHtuziqGKSgC+dY1PZ5a3kscfPyRttXn2FVXuJ3G1ppCPQtUZ60lADvMk/vt1z1qRLmdAu2Z12tuGGPB9ahooA0F1rVN2XvZZR/dlO9T+B4pE1BWYm4srWYY4GzZg+vy4qhSigC8ZdLkiAa1mhlwctHJlfyPP61JHpttceWtrqUJdhysoKbfx5rMooAuTabeRyFBF5vXmI7+B1PHaqdPjkkjJMcjISMHaccVc/tS4kK/a1S5VRgK6jj8qAKFFXWOmzIoVZraUsATnegHr65om0+RVL28kdzGOcxnkD3HUUAUqKc6sjFXUqw6gjBptABRRRQAUUUUAFFFFABRRRQAUUUUAFFFFABRRRQAUUUUAFFFFABRRRQAUUUUAFFFFABRRRQAUUUUAFFFWLK1kun4ISNeXkboooAjtoJbiZYYY2kdjwAK3Y9Ps9Pt3luWjnlVTlSfl56FfXBqr/AGjb2CNDpgYkgbp3GGJHp6CsuSR5GLOxJJJoA17zV4QfLtbWNVDA5xw2M/41kzzzTyM8sjOx65JNR0UAFFFFABRRRQAUUVLFBJJ90dRke9AEVTw20snO0hRnJPsMmrttDCjAoiOxHyl+nuf8K1bHTJrx9ogcwF9wy/zHjH9KAMa0treY7EMhYfNkrgEelaUFvCrndAjHeMMFPK9xjsa6ey0GNY0W4K4LEqVYAZHRT+FX4LSzJMbRxK0i/IH67s9MjigDj7e3CFDDyMFdw7gjOOR1HpSzWckpHkq3lsBtJTO0j+ldwkNsrbpIEVAFaRduBwSCRnuM1GqR+Z5StvdcLHuAAKE80AcbZWcuTPbmW4Zj9xVzuAPOOOOK6C48I+KhYNqDeHtWexUHy7iO1JRtp74+tadpp6MGjV/LEgOw7wAOOoPqDWxpGseIdOEv9na3c2wmjRHi8xiHHfGaAPLZiqvtvSAyAxskikMu7Jzg9CMVUvLe3up0ktlwm0F1GBX034U+MMtmRbeMND03xDaoBHIZLdA7xnjBbHJHqaZ8MdC+DGqy+M9W1vwnK8ls7X9rYRXRxHa7gCqgcZXk/SgD5nk0u3eVUtbkfOpbL8AADnJqq+l3CqxG07YxIeexOK+otR+C/wAMfGG2++F3xMh0ppwzjTtTbKoncAnn8zXMwfs2/FRoW+xXPhjU4F+XdDqMbNIgOcUAfPV3bTWsxhnQow9aiAyPx6V7VrfwA+MNzO7t4LvnkYkfu9u0YPBzmqcf7N3xiDJu8HXXz5/jX5frzQB5IsMrY2xs2RkYGeM4qaLT7uQjEDjJxkjHNe+aT+zT8U7lZ2XwzbacgQRlry+CYHUkexNasH7Onj7z4nm1DwzHsYMq/wBqxlcgYPHegD57j0O489I55EjywB65AJ5rQj0e2iK+cw+dyV29ducAY9zX0Rp3wD03T1uLzxB490q4kjYyva2MZdw207QTnGK80+LWh6NoXiXTo9La6ayNrDJdbFPzN1OT656CgDiDpMAmSJYAf3rKW2ccfj2xzRFZ2Su0qxRPKWJTuBj+LA7eld7rcnhKOyh/s/SbZEZvnWZmeZVAGWx6kk/lTrHxt4M0WSxli8PSzMCsl4skaiKRT0UDsMfrQB5vKtr8oMapGHDSSEAH2H1NNU2M87yhrYSkAKu0hFx/9bFfQmjfEj4U+KLS/sdU8A29kVw9k6IjpGMjjp97PpXl/j6HR5/FV1FpUUK2yLs3JEoBxgsx7daAOHurWx2bVjG92AUg847kjt7VFc6TCvEcjHJGDjsR/OuvbTbG5lLW/mLtwwdnC7AO+PX2qO50N0kUZErdQXkOZGPQH0wP50AcPPp88SF/kdQQCQw6ntVQjBrt7rSbiEKvkxuBk7h93rzjHIHv3rOvbNpVCSrCoTkgZyM0AcxRWnqGmrCAY5Ms33Ywp6fWs50eNirqVIOCCOlADaKKKACnRyPG4kjZkZTkEHBBptFAGnFqrSbl1C3S9DDAZzhwfXd3/HNPGlw3Sg6fPmTODFIQCD6A96yacjMjBkYqR3FAD7m3mtpTHPE0bDswqKtuLWGurf7HfKjx9mK5bPt6VHqelqtr9stN2zPzRHlkHY/SgDIooooAKKKKACiiigAooooAKKKKACiiigAooooAKKKKACiiigAooooAKKKKACiiigAooqW2iEsmGcRoASWPQcUAJCisd0hwg6+p9hUt3dGUmOIGO3B+WMf19TUMsm8KuMKowBTKACiiigAooooAKKKKACilAJ6Vfht44oxIwZ5D/q9vIJ9vcUAFrZ7SHkUN8ucen19K1bS0bcqjov7wEccn1Hpitq28E6pa6Lp2sXYiT+0WfyonIyir1MgPTJ6Cteys7WxTcoZ5Y/l4UZOenPoDxQBn6do0ESiKYExuR8xxzj3rWR1hIji8vy3XbuLclecduKJCotpJ5C8cSDcVByDJu6D0rC1bxdawrJb2IZnHKuUBGT1XJ7ZoA3rqSPaGkuE2kbBgAE8bg39KpSa/pcLbVuXYp82dyn8q88nvL6+lAklZic7QW4A64Gar+U64ZmVeMjnrQB6cmuac28SXbB8FQWG3KnqOeOvSpGvNOlh3boyizxsQSM8nB5/UV5cVZiUa4QhehJOPwq1YMitJDI8ZQKTu3lc/4/jQB6w5XBMUEKmVyqnd8rtuyBg9CfapVkMjOy+Uy8kjnCn0zxg15dpl9LHM6i8aOON/MVs5Ge9dF4S8Q6bd61b2mvXq6fallD3n2bzhwf4lyDj1oA66XyVdd6ReS/8ArVHJHbIrV+H2oro/iuTzXQRy2ktu2CNpDIflbI7j9aPE2mJp/mXFrqllrGly48m9085jIBOSUPKdRwa1vhdodrqFh4s8XzXen2UdhZPb2K3ckcSzXMgBBGecqMnp3oA8y1KWKGKSG1G2JY3Bj8wP9484+nesbS9cvdOljt7W9miiaBdxhldQDySMKRznH5V694b0z4XadYzSeOPiDb3sZgEhs7SJjOxyCVRl4yferi+O/wBm/T3kt4fA+t3yLGhWY3WwykqMk4PBGSPwoA8u1P4g+MUZUj8Saso8oLsivpflz6c9arx+NPG0Noqr4p1syuT5rf2hISD2zk9PpXrK/E39nM2c9/J8MdT+3wSBbWBr5iJVI+Zi2cLj0wc1Sg+M3wftPN+zfBcSbyB++1LeAgGBwR1wTQB5t/b3jTUEELa/rsq+UrSiS+kwoPGMFsHJ5qnqMeuxTJmW8VlbKBZDg56kNzjkc16ne/tDeFo9qaN8JfD0EZ2q/wBrBkyqDC4xjFMk/aT0vy3aP4Q+DjcOm0MYCVweoIoAX4XfaL+QCLVBcz7Xae3X940gXhnZh3Jxj2rh/i/rEEniQhLhGaFQrIjll8z169qf4j+OfjHVLC40jRLXSPC+mXShHtdHs0gB5z9/7w/OvLppJZJGaV2dieSTkk0Abh1BVsJpGmd5pjx+8BIA6578nn8KzN4nmfMjeX0Unj6ZqlUkbchioZV6g8UAWJZJLby0ilwAd6Orc+3TpU0WtXyhd8zSbB8obkfj61UZI4pG3SRyYxgLnBpYp4Y2ybVJBjoxP9KANaHxJeRkDl0XJCkD5mP8R9TW7pfim0iVDNFtlfA8123ADuSP5VyiamywGH7NAUZwzZXk47Z64qrcTmYglQp747mgD1Wz1iyuFdbNTMqgb2CZVQPujjkk+lJNDaSAtMCQSQ21CGnk9OegFeVW9xPbuGgmkiYHOVbHNdRoniVlVbe4kRFcYkkbOcZ6ZHPPU0Ab0+joQ80X8K8ODhsAdgegFc1qtmpQL9kMaYGGdiXYnv7k+tdrb3NveQiS2uFKKd21c4KjovIyRU0cNs90k11a212WPzRO2Nw9fagDye8tGgJYMjJnA2tmq1e8fEn4SXVh4Is/iD4cb7d4auwPNjTDS2rZOVP+zurxjUbeM7polZNpwU2jC+2R1oAzqKU5zzwaSgAooooAKtw300DK0RAO3a2cnd9aqUUAaVybK+jWSBTBd8+YnGxj/s+9Z8sbxSGORSjjqCMEU2rqTJdoIbpgsg+5MeufRvagClRT5o5IZDHIpVh2NMoAKKKKACiiigAooooAKKKKACiiigAooooAKKKKACiiigAooooAKKKKAHRqXcKO571Nduq/6PC+6FDkHH3j3NPkVrSAxsq+ZMobOeVX09jVSgAooooAKKKKACiinIrOwVVJJ7CgBtT2tu1wxAIXHWpEjt4twmbc4HAHTPvXa+A/BOv+K4pr21h+waPbn/StWnASNR0wM/fb/ZXmgDmNI0u41TUItM0qzuL67mfbFFEm5pG7Db6Zr2nwr8MtJ8H3GfFWpWl3r67THZRyB4rRiP8AloR/H7dqqadqlpoBbwj8K7G4vNSvv3Nzqzw/6bKe3kj/AJZp16c1V1zT7Twe0x8Ya8z6nKxaSxhHnTvno7k8K3Y9aANzxxFdIFmeCUpDFmRVGeAfvMfTvXm2pa4qt8jtPt+Zjt+UKRkY+lR+IfiNdXVg+naNatp9rINsxeYyPKB0zngfQVxD3EzKVaRtpOSM8GgDV1XVXu5SZ3UAghlhPX3z0rKkmLRpGqqqpnGByc9cmoqKACiiigAoopyhNjFmIYY2gDg0ANooooAljuLiONo45pERvvKrkA/UUjTztF5bTSNHndtLHGfXFMA4JyBjt60lABRTkXc23oT0p6QSMAwQ7SSAfp1oAipe3etFrALE7B/nBO3qc4HQe9WltI9gRVTc33McnAHzN9KAMXa2PYUKjNnA6YzW6I43kkthEdpYbCOmQCT+dPEMbNJhQYw6sMAfNjGR+dAHPyKyOyMpVgcEHtTa2LizaWZtzA4YkrgBuTj+fFUZ7KaKTaQOV3DntQBVopSpwG7GkoAKKKKACiiigAooooA1tE1u406YHc7R8btp+bA7A9q9h+H3h2+8e6fc3nh+P7W9mu64iJ5jHYc849zXhFavhnxFrfhrUl1DQtSuLC5GMtE+AwHZh0YexyKAPq3w9Hrvgb4dazeeIr/TXtmQx2OjzzjN0zkAgRjpgeteAeOvDkenrHrFn5Nzp90cj7K5aK0fvE59RXVaP8QfAPjq8Vfilpd3pupsixrrmjHY7HpmWM5UL3JQA+1aOqeCNZ8C2r3Nusfi/wAF3ilpbmwn3WoX/axyrj370AeLXMcE6HDY6YJHI+uP5VmyxvG5R1KkdiK9D8SeFCLA674Tmm1PRy24lkAkt26lCnVgB/FjFcPeMkxJ3sxBwCw5/wD1UAUaKme2mVd2zIxnK84FQ0AFFFFABRRRQBfgb7dCtoy7rheIG7t/sn+lUWVlYqwwQcEelCsysGUkEHII7VdvkWe3S+j5J+WcAfdb1+hoAo0UUUAFFFFABRRRQAUUUUAFFFFABRRRQAUUUUAFFFFABRRRQAVYtFVc3E0YeJP4Scbj2FMtYHuJhGuBnqT0A7mpb+4EnlwR7TDACsZC4LDOcn3oAryMzuWY5JptFKOvpQAlFFLigBKciMwYqpIXk+1IvLAVaiufKjaNFB+YEOeox2oAbFDGGYyszAHAVOp/Or+m2F9dX8Fnp8JnupHVIYo1y7MT0461L4N0HWfFWv22i6LYT3t7O/7tI1yc9cn2r6DsIfDnwN04Q6aYNf8AiJdgRT+WBJFaM3WNB13c9euaAMTTvhv4U+GulJrfxNC6nrLgtp+h28m5eMczsOmSTx7VqW9t4v8AiVpsWu65d2vhDwBYvuMs+IoIxjH7lP8Alo/oa6PUPDOifD/SY/HHxtmOranfLnTtAD5kkzyPN9AuefT9K+fvi38UPEfxEv4f7SkjtNLtF8uy021XZb26DoFUcE+9AHY+Kvi1pHhXT7jwt8H7R7GykAW7166QG/vT3IJ/1a+gHvXi8801xM008ryyMcs7sST9SajooAKKKKACiiigAooooAKKKKAFHJwOTSUoJByDg0fzoAUbdpznPbFAVmAwCfTFEasxwMdO9bFhbpHAGjZZS7DJHVDjp+tAFW0s90EjNndtGAeBknH41pGOJiAjEhiqiNBwNoG4/U4qa3tLq6UvHCyjzgC7LgxcY+mM1M9pfRlISqRjaEPzYD8EkqenTrQBUGTHLIWUI6+Wzbemecge/Q1GzssO+JQZWQL/AHQi5xgepOefalnM0EbNPYyl0fbDgZj2/UdT70iXiXEouGLSXOwhg+FAYg8qB+FAEpWTzUt4ZELRkxM4HyjOclfXinPtklCKsjQZCKygHefUemTimiUtcA27kG2zKAeRtI5Ykd8nn60hK2ZbEiMxHyFhj5m5yR2x2zQBKC0dvJM7I7OoSKMAHaM/e9hmo22Ro53HaWO9lb5mP8uKlC+W9uLdA5hhCLJIMDc3JOPbd+lOaD/R4hAxcszBmbG5lHVwOir2oAz7uzgf95skjUgleMkkAcfmRk1kywunJHHtXUNj7I7OpMCLFGg53YLEhT/vdfoKglt45LKRpGXO8qCgOxT12j1Pr2oA5mirF6v70lYtqt8w78VDtbdtKnOM9KAG0U4AcfMBn9KbQAUUUUAFFFFABXUeA/H3irwTdmbQNUlhhcjzrV/ngmHo6HgiuXooA+hPDXjjwJ4k1VNYhuv+EC8UuTvEYzpcxA6uOq7u4re8X/CGx8TRfb2+waHrVzk2s9sw/s3Uu/BH3GNfLtdd4E+IfibwhKiWF601juBeynO+Fh3wD909eRQAeN/DGveDNXOn+KNLeCTafKZGzDMvZlccMK52WONwZD8vHGBgA+g/CvdR8TvDnjTQF8M+ILURaa4JSGQ7ntJP78Lnn/gPevEPEOn/ANm6vcWayGVInxHITy6/wnA6cY47UAU7mAwyBNwcn+7UNPEjAYBxRK4cghFTAwcd/egBlFFFABVzS5lWY28zYt58LJ7eh/CqdFAE99bPaXctvJyUbGfUdj+IqCtGUx3elK//AC82/wAr/wC0nY+5FZ1ABRRRQAUUUUAFFFFABRRRQAUUUUAFFFFABRRRQAU6NGkdY0UszHAAptXQwsofl/4+XHJ/uL/jQA64mW1tnsYdjFiDLJjnI/hB9KoUUUAFFFFAAOtFFFAB2rr/AIVeBda+IHiQaJo8aKNpkubqXiO3iHJcnt/Wue0jT59SvIrWAZkmkEca5xvc8BR719W6hEvwe8BWvw/sYg+r3MaXOt3NuQXkkYbvs4PUAAAGgC34ku9K+EnhiHwv8MLYXmtXkIju9TA3zszDnaByM9PpWfp2n6R+z/4dHjnxx9n1n4gakhfStMZt4tN3/LRyec//AKhWl4JvNL+Ffw/ufir41gS41y+yuiWMhy8j9d2PRc4z6D3r5T8ceKtb8ZeJLvxBr97Jd3ty5Ys5yFHZR6AUAO8d+Ltf8beI7jXvEeoS3l5OxJLH5UHZVHQAelYNFFABRRRQAUUUUAFFFFABUtzBNbSmKeNo3ABKsOcEZFS6V9m/tK3N5IY7cODIwXccDnpUmvX51LVri8wQsjfID2UcAflQBRoopyKWzjHAJoAbSqCzBR1NOVMjLHapzgmtXRIApL7UeVh8medoxy2O59qAHWcCQxSABmM0IQjbyHzyPwArf8P2O8z3DxBjDhUQnYuSPk57niq/h6BvMjuZFdzGm6PaDhl53Z9yOM/SuqjjE6NFIyyxBgjAc4AAwCfbnmgCElIb+ZIPOXdKjSblAdgF4OPr+dVtnnWxwheERMI8NuOMHaPm6HJ7e9TS+ctziJf3qxJHK4O4Oc5VfUbRz703UhsKWtkWjk2PCHZcbTuVgp/2sfzoAhuNskz/AGrHl2wXytgztkxliB6HPPpXP6rp7G6Mca7p8EkLn5uMhvwrf1BY2e4G+SOGWYqw2kgBVBcj6nik8lvNX5RHdTSDYobIVAuQB6DHr60AcvaNGqhDLtVf+W6oQZWAB2dccfrT3eSSyV5GcQyuHbPLSMATz37Vo65p/m3D/ZXdRcOyxRSY3ABdzOcduwrGspm8j54zlHEhDHGV6A59qALMoZvOV0CboyW2jOAcEdfXHWrCszRGNVP78iPf3ZQeFAHbPWq0zPIjmVjLI4LOu3ktngn2wauW7btRgkO5JfmYhMEJgcAH0PWgAMjCAzkFtjFgrY2segI+mSBmm4ZbdW2ogWMQsy4+Zm7AEfmasJCirDLcRspyrBVOd5BPyKPcsDk+lVrzLMoK7ZEIE8m3KoSeR/jQBUvhvVtzNsztLKw3OfTp24+lZNzbvDKNxVsfeGc8+nvWqbxFk2FAsSK2GYfe55x9eKozSNdMu4IdoA+ZcED0H9KAM9iD/CB9KbUk8bRzNHsZSOoPWo6ACiiigB5ikEImKnyyxUH3FMp5kcxCLcdgJYD3pFjdkZ1RiqY3EDgZ9aAG0UUUAFFFFADo3aNw6MVYdCDyKc0kjkAsTjpk1HSjrQArKcZxxTasTPJMRM7BuinjFJJHmIOq9W6BT3oAgooooAKKKKALGn3H2a7SUruXo6+qngj8qdqlo1neNEeVIDxn+8p5B/KqtbNrGNT0OWMY+12I3oO7xHqPfH9aAMaiiigAooooAKKKKACiiigAooooAKKKKACiiprRY/MEk4JiXqB39qAJIQ1osd0yjc3MQPPtmqzMWYs3JJyafPK00hdsewHQD0qOgAooooAKKKUY5zQAlS20LSyhQuR1OfSowMmta0iaGIeYofzIyEPOV56e2f60Ae4fszeH7C11DU/iFq1uh03w2CtsJRmOa9f7gBA/hHPIxXc+C9JsPEOvaj8T/H080egWIkurgSfduX3YVR65IFPsdNj0L4U+GPDUS+W8KPeakVcEPJMoYfXA9eleT/HzxyX0ey8E6PdOtin769RGwjvnIA9hnP1oA5X48/Ea6+JXjqfV/LNtpkCiDTrQH5YIV6AD1PU159RRQAUUUUAFFFKoBzk444460AJRRRQAUUVszaVFeact5ocN5Ottbh9RDqD5TbiNwx/B0oAxqKKKACpEj3Rs53ADgccE+lR1OJHW1WPd8rPuHsen8qACzj82eNXbbHu+ZvQd63JozHK5EPBt9kARiNu7GGJ7+9UNF3tfFcM+3DbYyBu2+n4Zq8sZM/meWz75F3swyyAtwMUAdbpsCxWENvD+7IYlhGC6vnA69gMHP1qdkaHzHjQKIlPlDO5GweWBA79s0WweORHjcCLescaAHazDJbHcDpmnPtNpMFMQiVdzNHyZGLEbVX0oArXd0YXMkirE8sxG7+Hdxhmb2H0p6xtHPEsn7ve5kV2U9D96Tbyctxg9BU1zafZhFNPbm6cgbICMgNj7zL/eBxxVl0eMHUgHmeSdS8qnDTOcs64/gXjHHSgDNt490XmxuskhhWR2lIRJFJOQR/CQO/eq7yL5Jjl3BUfzBEwxvJGAcjk8H9a0H3JZLLKZDJLIsobbsi2E7QgP93HH1pJLWNnkji80T5ZUmUfeZx9wZ4CKq/eNAGYs8Sib7OySSJbMGDYAxj7hJ6EdsVzF5JDYaphZJJMIgcSZ+foSG9sGu1n01oV27I2/cmQokZ8lwD1P09e9aHgb4O+IPiJ4l0/TdLzbQTlmmu5x8gXILMq9QAOnqaAPNX1EeYZovMDAMsY6KQc5+gAPSkt9SdASIgGB+YhuCmMFcGv0k+GH7Ovwz8DWaBNGj1i/2kPe36iRzkEHA6KCD0FdVf8Awp+HV7p6WE3g7R/IjTy41W2UbB7YoA/MX+0Ir2Fo4ZvL2qBI0mQhHU49MYAAHvT7iGHyVcSTCGN9sfmABH45Y9+T9a+1fH37JHhHUrGY+Gbp9MuTt8uN13Qg7vmYjudpIFfHfxN0PVvAXiy+8N3cLW89m5iWYjLTJjhlJ4AI7CgDl5WxLumXbMDypXGM+gPSkOwSN+9jlVWClgcr3x7kflU0F15iGO3RYlPL/wB847s57e1VnkhYACF2wm2NRwuem7HWgCrKUjbMJkyCcv0z7VAetXbhGWLy5l2FSOmAv/1zVJtu47c7c8Z64oASiiigAq/Bq15BolxpETIltcyrJNhRufb0BPXGecetUKKACiiigAoopVBZgqjJPSgBKKUggkHqKSgCzYxrMZIiPm27kO7HI/nVm1kkjjlQMTgr838K4OQfWs+Nijqw7HNat6olCSZQh4uEjGAnUjn14NAFGe2kVTINpXgk7hnnpVatNPLkhEYRGyFO1OuRnrWfKpV8H8MelADKKKKACrOm3cljfw3Uf3o2Bx6juPxFVqKANDXLeOO5W6t122t0DLEM52jPKn3H+FZ9bOjBtStH0XZvnZt9p67+6/iP1xWOwKkqeCOtACUUUUAFFFFABRRRQAUUUUAFFFFADkXcwXge57U+eTcFjVVVUGOP4j6mlkDQr5ZG1zyeex7VDQAUUUUAFFFFABSjrQAT0BNOijaSQIvc8nsPegCzaRLsAbHzMOvHyjvzWzbIZNQtlXbhmXZhs8M/cH0x29qowRmOOSOMNIpLAlRjIA681a0Yr/a+YlZECrvZRyMEE/yoA901TxLa6f4Qu9enmucoiWtsGAYM/TJHpxXzlqN1Le3s11M255HLEjpya3fFesy3UaWayymFTvALblbPQ/lXNUAFFFFABRRRQAUUVZs7O5vNyWkEs8iDcUjQsdvrxQBWopWBVirAgg4IPakoAK9C+C3jO08JahqUOpWEN3ZX9sYp45TgOuDlSfQ5/QVm/B200S/8fWNlrzKttPuSMv8AdEuPk3e2a7r47eF7Gzhk1GOyiiuFYq0kHCnkYyBx0zQB5nryeH5pNSu9PuXhY3INpaLEdnlN1+YnIK/rWDW74OtLDUNQNhfS+WZhtiyvylsHGT25xWRLazR3jWjJ++VyhUeoOKAGxxMyNLt+RMZP9KVXZpC3H97tVu9fMEdhC5eOH5jtBwzn7x/Dge+Kt6bpO4RSTRu5fkRrkMMdc8ccUAQaDv8AtPkiEMJ0ZcsPY4x6HNa2qbcCW2LxMYQ+4EFiQcLmrtraxLBA3yFonVogG3AIGzub6Anil0oKJJo4oFaMRY3RqXkdckk4PAzkfSgDX0y8mkSOSeSNWZBDEzMAQpABc4+mMYzUqJHbwxDyYGjtIm+YK20MM84PJGahsIRCk8KwGM4imnDYYFsgbVJ6D5s/WtZpkWZ3l2lZZWXK2+3cVOOo6DPf2oArwWcZtp2laRApQNgHe6OM9TgKSfXoKnuJWcLLceYHSACSORMCKMnACAdW4Iz1NU4mUXareTfu1kG5AWclxxk7TgcdOa00mtPtn+kvKpS2IBOGUlWZslvoSBjmgCDT7Jy6m4tlhdIiWQsXZ8N8isDwMA54q7qEMcXmLMRJcIjtkSAxZ6BcdT7k1Vgu5RK1zJHIHQEcR7Q2Bnar9cn6VEdQtQ8JupWto/kd4LZy/nnOfnJG5uvNAGxZQj7dFZSySlZJ089IiHIBwVhHYKM8ivtn4C+DU8L+FmuZkT7XfuZOIypii/hjAPIHevm79nfwJq3i3xP50jPY6daymS5EeMojHeqBv7zZ59BX2rDGsUSRJwqKFX6CgB1FFFABXyb/AMFC/CVufCtj4zhU+fFMtrIAo24bPzE+vGBX1lXhP7daWz/s96j9pIBW7gaLJA+fJx/WgD87NN8vG4Y84Hd84+RVA5J9fpVlY3O5o1YYIaSY8DqeQD2II4qrZRM6BlRCo5cl8AgdjVq5zE4Xc+9SArqTtyPT1IoArXNvJ9nE8iSGMHbkL8oPbn1qievHStC6kk5DDPJw75Uk+pHrVB8bjtOaAG0UUUAFFXtD1AaZqK3jWdteBUdfKuE3Idylc49RnI9wKo0AFFa3hqDS2uzdazI32G3w8kKNiSfn7i+mfXtWZMUaZ2jUqhYlVJyQOwoAZSqSpyODSUUAFFFFABV6wcvC0LH5VO7GCevGQPWqNW9JkEd8hZgoOVJIzjIxQA+yVhLGzsojJHU4yM47c07Uof3aOrK4BKAL/CATUTDy7zakjMpON2OfwrQVWeF1ZSw3MzKzdRjrgUAYlFS3URhuHj5+UkDPeoqACiiigB0btHIsiMVZTkEdjWrrkcVzBFq9uI0WY7ZokGPLkA5/A9fzrIq/o88KSPbXZxbTja5x90/wt+B/TNAFCipbqGS3uHgkGHQ4NRUAFFFFABRRRQAUUUUAFPgZUlV2/h5HGee1MooAV2LMWY5JOTSUUUAFFFFAC44zxSUUUAKCR0JFXdO8yNZJlyUKlSAevQ4qkAT0rQTdCE/d7GXcWJBxkGgC+uIYfLV2jLk/MMsCSOKom5KTSSRyLxGqA55PTNXZ5ljsbeTY4JbGRIQQB14/rWUiRCdXLB492SrcHA55oAiuGyVAfdwCfr6VFStgsSBgZ4FJQAUUUUAKTkDgDA7d6SiigArd8C+J9Q8I+JLbW9NZfMiOHRhlZEPVSPQ1hUvbNAHquq6N4c+Is0moeE3j07WX+aXTpSEWRjySpPevOtc0PVtDvXs9V0+4tJ0baVkQjJ9vWqdpcT2d1FdWszwzxMHjkQ4ZWHQg16x4Z+Mk91cra/EDT7fxBZSSh5ZpkzKp6bhgjkDpjFAHkiM8ciupKupyD3BFdPfeNtX1e2htNYumuIo42UN/EzEEAn17V7HrHwg8KfEK0TUfhhrludSdBI+nXEw3urH73+yR6c14z438C+KPB2oTWmuaXPCIm2+cqkxN9G6UAN+HT2kPi3TZrryyi3AVxJ9zB7kd/pXS/Hzwu/hvxqbq1t5FsL6JZoJsgqxI5246D2rgtGuGtNVtbmORo2jkDBlTcQR7d6+hP2m7BdU+H/hjxZZIjCe3C3HkucEY6lenBH1oA8D8O28l9efZ0jZzjd8rYI+g7844rqNW06O1t1uZJLySIgJK7PtkHrhR2zxTPhFo9zqepXlxFZ3EkNnEJJp4oWcRgno2AQMgH8q+utJ/Z88OeOvDOieILjVbu1iuUQmMQ53qTz06ZHcjigD5j17w/b6f4Y0BMyDU9TI82NnC7Yhn5Tj2K81V0Dw7fWOqQWwhMs88IMvz/Iqljjac9QMZr7m8O/s9+D7HxLHrGpo2oiyQwWEEgGxIeoD8ZZgScH6UaV8ENEvNVn1XWbeS3lF3IYooJjgwBiEjJP8ACVx75oA+NfEVqtjbLYtCB5HzrIeDuOQp2jqvue9c3JrraeLjzXjmieXoWy7EknAH92tX49zaxoXxV1rw/qsUMMVpOI4kgQpC8edyHHG/ggEn3rze6uDNJ5rCKMBt21V9fb0oA6+21S0ke5jggj+0OrMp3ARRg87s55PbFXVviokiad/NlEo8oIFVFCsSB2GRj8DXCobdx8qszOMBV++T+WAKfFazNJHEk0xDKZJTnBxkhuPw70AddBq0vmNeXVzGo3gruBHmEHlRnp6U/RbuS/1uKO2WcG4ZolKkblViuNp9jmuTt9lnGzqxeUIUiZQG2sT3zx+PWvev2OPBsfiHxxYalePGqWkzSbJ2WQyyr1IQ+g4ye5oA+0fg74QsfBngWx0u0jxKyCW4c8s8hGTk9/SuxoHAxRQAUUUUAFfIP/BRrxokOjaJ4Ft5FMlxJ9uulxnCrwn0Od1fV/iLWNP8P6HeazqtzHbWVnE0ssjnAAAzX5U/GjxxefEP4i6r4ouwEW5lxBGMHy4l4RcgDOABQBzNiu9duzePQtgA1qQqscytGykKeSZclAMZOenPpUWjpN/Z0vlwzF+D5iOEwp+XqeoyegpyQH7OR5XmIGZtxfCqemcCgCvqoeKAAF2QucOejZ+tZbsWbJOfetDWZYt8aRWqwkLyx3Zb35J/pWcQQeRj60AJRRSqrMwVQSScACgAUFiFUEk8ACumsvBmtCym1HULN7K0hjMjPcIRx2OOp+lbvheHw74dsbbXLpRe6jETvSV/3UL542gcs4H4A1j+OPHOqeJneFibezZ97Rh2ZpW7NISfmP6CgDlZCpc7Fwvam0UUAFFFFABRVyz+wxJP9vhnlZoT5HlShdrnoWyDke3B96p0AFA60UUAWGYvOhX5FJyBnp61s2kEq2zqkJkDDbGzDapJ649ak+HujLrviKC0aTy0jRpHbHYEZ/Q16j8TvAtrovhjStesFVrYytDIcfxds88fSgDxS5SRo2YxBQrHk9TmqlbktsArKXhjR4RgsCCxJJGAPpisQjBI9KAF+Tyz13dvTFNoooAKKKKANGYtqFi1zJJuubcKrDHLJ2P4VnVPY3L2twJFYhSNrj+8p6inajbi3uSse4xN80RPUqelAFaiiigAooooAKKKKACiiigAooooAKKKKACiiigB8PEqnBPI4FadnMjXEm4lUZcY3nnnOOffFZ1usnnL5eSw+YbeTWvfbYhCqzHJxt3oPusoxnH4/lQBFqscrReYyqcAhmRg3T+VReSsdhlsgmPfkdyTgDP50+6l+bajwMVjKnapG7PU8029mBtJEZHDOyYyoXG1cf1oAzKKKKACiiigAooqS3laGZJVCkqQcMMg/WgCOrUN/dw2MtikxFtKwZ48DBI71peIb7RdTRLqz07+y7oIqvBDzC57vknIJ9Kw6ANrRv7BulFvqXm2srDatwhyg9yKZ4h0VtLlVobiK7tXGUmjYEGsipYriaONo1b5G6ggGgB1leXVlMJ7O5mt5R0eJyp/MV6lo/xi8T6hbDR9ccapaGLbicB2AUc9eucV5NXo/wALPhzqviGM6pIi29gyMI55DwWHYcHJz0HegC54h0Lw/r9j/avhiNdL1GBBK1iAc4H8WegOa9S8MW9x41/Zov8Aw9qUv2fU9NndYTIoUhvvgcdQ2MV5D46sp/DesnTrhUS53ZdpGYjt9wL0H1rY+HPxGXRbx7e7mnmSUbC8LbEKk9TuHOB7UAdd+wj4u0/Q/iZfeEdXWI2XiO3FvmResqZKqfQEF/xxX334b0ex8P6Ha6NpqulpapsiV2LEDJOMn61+WPj+3isfE8Gv+GswpvSZTH1imUByR+JBz0r6/wD2ev2qfDviDT7PQfH10ula2qrELyTiC5bOMlv4D3OePegD6foqO2nhuYEnt5UmicBldGBVgehBFOlljiRnkkVFUEsWOAB60AeDftj/AAw0rxV8N9T8UQ28Ca1o8YvBM4/1kUYJaM+xBJ+oFfnQZjuVk+Vh1wK/Rv4+a14z8e6Fe+BPhfpL3cF7GI7/AFtnVbZI2zujRj98kAg46ZryDwB+xncG2E3jfWCsz5C29iwwnplj1PXgDtQB8pWOxkCqwEpBdQMsSf7uB93Pqa6Kz0bXdSiubi3sCtvvV8hMpypYAjqxO4Cv0F8C/s7fDLwki/Z9H/tCTJ3SXxEhIxjHQDHevSbXw/oVqnl2uj2MCbQgVIFAwOgxigD87PAfwS8Y+J9aNtdWT2sKKI5mb5RGuBtIHr1FfdPwZ8A6T4H8NQWVjp0Fs4XBYAM5+revXNdpDYWcNobWG3SOE9VUYz+VWEVUUKoAA6AUABO3HBOTjgUM2GVdrHPcDgfWlpHZUUszBVHUk0ALVfUb2106xlvr64jt7aFd0ksjYVR6k1yvjP4l+EvCtr51/qcTneF2RsCeQefpxXxr8dPjxrvj6abR7CRNP0fe0aQqrM0yHjexHBFAFz9r342v47ik8H+GoymjWtwXnum3RtM6gjbg9uScd+DXzHFbFnVZBIxLZwg3bh3xXVSWrJZyzXEgneGSQbm+Zh8o+c5PJ6fSsS3fy081iRywLBWDIx6HI9qAHrHa7JInlllcjEcm75VHUCiZoZUxcKkZVeXjycnHAYDoeKZJJGAxRolRRkAqVDdOnOc1RvblnJVQFTJxtyNwPPPr1oAquS2GZix+tLMysQFBwB1PU/WmE1s+CvDt34o8QW+k2gYbzmSQKSI0HVjQBW07R7y8sbjUFgm+x2/EkyRlgG7Lx0+tUGKiTMe4AHjPWvaPija2HhPwra6XYLcRIqmOB+EaR8/OzAH5vxrxY8nJoAdJJJIfnct9TTKKKACiiigBafDK8W7ZgFhjOORTKSgBWZmO5jk0lFFABRRRQB75+xnottqWu+LryfDNaaDNtjZgAd3U5PTG2vUtUtY/E/7MHixoIYprnS54LpSDu245JB9SteffsMRzP4h8ZuCpgXw/P5qs2Mnaccd+9d98EL2TVfhZ4/0OyjU/a9AknyrEZdcpjPbg0AfLKSJlG+y7jtRNpkyfXPt1rE1JcXb/ALtUbPKqcgVsl4QrtsKqQXIQ7gpIwoz+BrP1pHzHIFwu3k5HJ9aAMyiiigAooooAK0YF+2aXJGX/AHtqN6D+8h6j8Ov51nVY064+y3kcxXcgOHX+8p4I/EUAV6Ks6lAtveyRo26POUYDAZT0NVqACiiigAooooAKKKKACiipNhUBjG3HX0oAjoqQL5i/Kp3gkn6VHQAUUq4yM9O9Om2CVhG25c8HGM0ALGu5wIxzjnJrVZVaSIPkKVUFfLyeMA4P4Vl2oBmAYArg59h61p7ZIbiRUjEwVmIXJHBHBHpxQBBqAhMhK71YkYHUY+tJeRf6EJWEgdZNuTkhxjqD+FNkeZSt0pVeAuAvTj0/rVm4ZV0mS1892IdXAVtyHj8x1oAyKKKKACiirjSaf/Zcca20323eS8pk+Qr2AWgCnT3jZUVzgqw4INSQtaiCQSpI0p+4QcBf8an0m5s7Zpmu7T7VujKxqTgBvU0AUa7f4MDwjceNbax8cM66POCjSK+3YeoyfT1rjopIVmLvBvX+Fd+Mf40+6u/PVR5MaEA7io5agD68vPgr8FdbmeGw8QWtvNKu+M2t+o2Z6AhiR07Vi3n7K1pPbtcabr6SgR/u0gcMJGzgZc8flXyspZGDKWU9QRwa1bbxP4itrQ2lvrmoxwHrGtw238s0Aew6r+zJ4vt7jbb6hppUEhhJMNyAdzjiu9+Dvgn4seE9Ku9BPhc6nZbzPBcWtyBtOQCMnqSOQPrXzz4e8eeNrSSKz07Wb6R2kUqNxkckdhnOa+qPAPxC+KVnoiXn9oWV2ksJYRS22XiZc/KQORx1OKAPEfjb4V8YL4wuNU1rwff6RZx/6ry4VRQDyzFhnJ5ya80hEamHyJVlG8/ucHkjo3ua+kfiH8d/E2q2E/hnxL4csmkGEle3cgW6uMAr/eJxmvAry1gi1K4htRGLgFiC7FPLGAcg9Bx+dAGePm3W8k7ZkXfIG3Alv7v1z/Kss2yKWiKlnDcEcEn09MVveVGk5DRyWuELh3lOZV5AySOORwR607TpMAeVKyM/3I0CyFY8dDnvn15oA734O/EbxT4Pms9JtfEVxZ227zAj3pMDvuXKsvRflr6++DGor8Q2l1TUtQOoRKwZRIqgSd8Beu0dK+Aby7w6xBUibB52q0jDAAUY4969D+BPxrvvAWvRyX0azWBB81SmGcYA6jnt0AoA/SeGKOGMRwxrGijAVRgCn1z/AII8YaD4u0q3vtHv4ZzLAkzRKw3oGHcdq6CgAooooAKKCQASeAK8v+Lfxy8B/D3Tbo3Wr21/q0QxHptrKHmZsZG4D7o9zQB6FrWqWmk2T3V3cW8KKMkzTCNcfU18mfH39pqOSaXQ/B1wzWaGVLm4WPi4C9kfPAPrXhnxn+OXiv4nS3Frei2stKU+dHax5yQDwpY/e6/jXl+n27y3UETpJ+9YHajdE78dqAOm8R+K9S1/VIr3Up4yzsPLtlGYQuPX2zznvUMMH2USwrDZMRgu25sqT02gHnj8qyoGNuhfyyrRny4osBgxOQxOecVJa7I2AjEaylT5IKDc49WJOOaALVzJAwaKO3SREkWMAMTvJXkrnoeB7cVm/vFuYirKZuiCOTkN3z255onu1EQHn8bMOqx7ShyCAv4j+ddn8M/hzrXjW9adrG4g0+FVmU+VlZvm+72Jz+lAHB3gaMyW6wCHd86hzuIHsaoyxMnVlI9j39PrX13b/D/wtDp72j2Vs0yoBEhtmJgPOULHhiD7184/Fezt7HxfcWMKnzlC+YAABuIzxj2INAHMaZYz6jfR2duAZJDgEnge5r6h+Dfw/m8P6RPDDMst3coHup/sxZYh2VWzycZrzP4YaVY6HBHqGobkuX2uxNsJJIgG6KM9COp7Vc+Jnxq1SSybwx4Wj/suyiZlmuUBWaY7jyDn5RyaAOh+KPg/wvZ6hca34m8RN9pl3BLeQqWhx0Xyx69Qa+f9XktJLthZBzAvyoz8Mw9SO1QXVxcXU7T3U8s8rfeeRyzH8TUVABRRU0qwC3haORmlbd5ilcBeeMHvQBDRRRQBJM8biPZCsZVcMQSdx9eajoooAKKKKACiiigD6M/YYmZfEfjKFWA8zw9OfxCnt3616H+ytcQ/8JRqsUpExvNImtsGNduEXcTx9Olef/sGqjeNvFG5jn+wpgAMEng9BXY/sxwy2PxZS0naTDW12MPGA2SjHJx6j+VAHzW0LBGVZWBEhT/VEdScY9sk1Tu45JLZ1kwNyMy5zwF6frWtrarHq2pRQu+VupgpfOBhjgAn8aphSW2/uyi5XPTIxnGfrQBzAVWKjdyepPABpp60sgAdgvQHgZzTaACiiigAooooA0LlRcaVFdb2aWJvKkB5+X+E/wBKz6vaYd0F5CcbTCX/ABU8fzqjQAUUUUAFFFFABRRRQAqgscAEmpoZGQtlXK4+bnFFnGHlHG4DqM4/WpLyRNzLHEUB7NyRQBAWGVYpx396Y2CxwMD0pTnaFIAxzSKrMQFUkn0oASinyRyRttdCpxnBHamjPSgCxpuPtO5twVVJJXtxVkSgwSszeZI5HGfukn2PtTdJCAXDSDI8vaB3JJxx6nvVm+hcK+F+XHm5OOUBwOOxoAoRY8qTzBxuG3nof59K1CyTqxhXM0kB3KseQMZ5DH2FZ9ptjadvNdMDqo4I96syvI1pbxtGkecqsp4GOv8AWgDIopT19adIm1iu4HFACtIpt1jEKBgxJkyckenpUdFFAC44zSUUUAFFFFADndmxuYnaMDJ6D0ptFFAFvSL2TTdUtr+IEvBIJAAxU8H1HIr6l+GHj/TdR0241G10i6kmVtnzDEYYjkMf4mJOM18oLgsATgZ5PpX014WtBb+GNPOmwQwCNYZEHl/8fDkffUUAepj4A6XqGiX/AI38Z6mmm3t1E8kdq7qkNop5VS3U46469q+TNVt7W31C7j0sPdWe5gLueMjzwpOXGeFVuMV1fxP8Y+IdU8Qy6XqXiCXU7dGV1ikl/dHZwN5HA4/OuFn1BbqRri8824jU4lXO1TjoB6qKAJ9PijvLxLaxMvnMybJJgNo2nBJJ69QcVHren2ulhWurhVd5CwiOTI6gcMQMABjyOc1FbXJiW+1FpFlmj2eUUGEC554965u7uJbq5eeZmZ2Ock5/CgDfhn067jlSNlhmJCwAjG7tj2Bz61BLpEiahtwSdhfcnCA5wQCeoBPWsNGZHV1OGU5B9DXY6PcLeWK+dN5ZwELMSqlmPLFu2MA46GgDU0XUPE3hmCE6H4mvdOCl1aS2ufLUyLyy4BBZfu4zxmvW9B/az+Jmh6dFDqmnWOrJHJte4mjKyFAcc7TgH8K8an23d/GshabzH8l3aHLKD/ED3ZvXtxT0jtxbB7jyhaxER3ZD8uDyV292zjkd6APo+3/baZYv3/gUyurfNsvAoxj6GsrW/wBtjXpspovhCws2PAa6naUA56nbjtmvnhtCtVhZorpzFHuEymP5owx+QDuc9DisyXQp0s/OkO1RH5qjIw+TgBR3oA9B8WftD/FjxTazaXeeLHsrSdsMLaNYuPTeo3bfb868qhXzrp8yoTtYlpWODgZ4Pqe1XZtNurKSXz44QYyoJVhty3A+o9ap3PkrMqrGqHJWQKSVYg9QfegDbW2ZXl8yWMs0Y27zuG0EYVSM7Tx3xUa/Z8KxZYVkDl3LFyoXogyOD71k2slzHJME3qyBmIU9D0OalitLhi6owCQkKzM2PvEUAaVzdRqXkfUroPgsikeaRntv4xkHmqUt2FfbHFay70+YRqcZxjHPf6USW8Qk8u6uY12qSEV/lTJI2/XPP0q7p9voNnfQrcajHcAOfMIRtvHTn0NAHZfBf4XyeMNT+26owtNIhYCQvlTK2DhUIBHAGST9K+oBptlaWwt4ZoEgjTCSAFo88fwoBg45JNeFeFfjJoWj2lvYLJcrHDNvysXyYIOdqnpgYFZHib413k0KQ6fO8PQSG2yvmBT8pbPcjGcUAer/ABI+IukeDLGbBguL9EAtljuN7sxBBbA4QYOelfNvhNre71SXU9VZpXklMhmKblV+vzE8DOa5/XdVn1bUJbuVQpdido9znr3qkksiqVWRgpOSAeDQB75pHjbwzJKLWSSO2SJPKZjEw+b+9vA4X14r0CTwx8P/ABpoTCOxs8BCTLbcyB/7wOA2Dk9a+SZry8uC7STyOWUK3uB0BrpdIn1UyQyWGp3KrDHtw0vllDjP5ZAxQAz4leEZPCeuNaK0kls5LQu68lf61yle+/DPwR47+K0kek6fEslmrmR9buoSY19QT1Y5yMCvYfix8C/Anwu+DV7rUMcU+vQwYF7cdHcjkKnQHrigD4hopWJZix6k5pKACiiigAooooAKKkt4XnmWKPG9uACcZNMdWRyrDDA4IoASiiigD6S/YC3H4ieIF42nRpc/Lk10v7Pl2n/C7LWCF3aBIb8srsC2VjfkgVS/4J2JGfFPi52mjRhpihQ3fJbJ/Ct3wbcLZ+J/EHikQmObSLHUriQqoXflCvU84oA+Zbm8ea7vrqOVwHlmkRQQAMv/AHT14JpJ5FQygyoTGrBvOXBJ74A7/Wsq3kZ7fll2+ZkIRkNu96sy3SC3l7NJEN2xRxjrz70AYMhy5JwDnoKbSscsT6mkoAKKKVTtYN6GgAZWUjcpGRnkUlT3TeYBJ5ZUHhctnioKAL2h7f7TiV8bGyrAtgEYPBqkeDg8GrWkSLFqltI3AEgzwD396j1DAv7gKcjzWwfXk0AQUUUUAFFFFABRRRQBYtd/lSiPIbAOd2MAfzpNzY3SFmKjIDZNMiJB4ODnt1qZWMkYjaTbuYK7OOlADbS3aaVFwdrEZGcVtObW1TLeXGVAZRAc5+pIODVXSo/MWT5ShwOSdqYAPc9zXsfhL4V2ninwVYX51FdNvLpzCJ3GYZXB4Qt0FAHj16YpkDW6CRcFgZW+YL/c9+eeKy7tPKunUDZg8D0rovGHh++8K+Ibrw/q9nPb6jbSbJUkTBI4IZe3PqO1Vbm0S6uZPNk2yfMMnnJHTPp+FAFLRnbz0j5KhxIVxkEAHP6VJM6skklukrJjB3dFXJ4/lRBBNB5m3y9yKWK57d6njjjiMZaPzwpAGW2r6kNnqOaAMgJjcCOcfKelWAF+xR/fWRXbJb7vbp71Yu2NvdolvtG9OiAg4b+E+uKq+YZMCR22+YWbHXmgCvJtV/lYn1J9aaxLEliSfU1Pc7DGrJGRzyxPX+lV6ACiiigAooooAKKKKAFALEADJpKB1p2A0gUMACRyeAKAG16v4K8etYeDJU1G4V5LdtkO1x5oTAG1QenU/N2ryt49sjIGV9vdTwa3dB0ey1PRbqT7Rsvon+RCwAIxnv8ASgCTUdWtdWupJlhS1eV8spOSR0VQcY+ue9MCpHCS8seyIfu94yOeCFAJ+ua58jBI9KkhnlhJ8tyARgjsR6UAakQE17HBMTMTJhlROAMgk8ckdeKLvRh9pcQTqqLkuZRtCDPy+vWq1lqH+lFrz95HIQH65UZ6jHetK28uaASJt2GZvKD/ADfRCOpJ657UAZMWmXszqkVvJI5z8qqSQB3+nNdFYTMljb28kcwXlYYx8qOR1Zz356Cksrj7PdzSSQxmSORnykrEEYxhfXkjj2qR55ra3ZbdpY2DBpP3gCrnpnHVqAJzLNdQxrbiVJZtipHGC3nvnLSZzlegFMhVTHcSwYjQIVBMYdRnvk8jkH3qFrnTljV4ZJBGk4cb2w3zAZwevqfSiDzI/lYRvErA5kPybAT8y/r9SaALu6By87bxdGANBAhIOF5DE+v86mgK6heWojt3lgZ2WAP08xwA+SOyDBqG4eNrlJIYhDgHy5Jf+WZ/h5H3iwzwelOtGEdrDO0M8VvcIyxjGwGMYDHcO4xn/gVAFGSRHSWNt0ojGyJsDYSeBu545B7Vi39nsd284MUkKnZ8yDIyAp7966We3S6e2idXtxJ88pVREPKVcj2yPXFUwsqOhu1ui4TiNunCHZyO+CKAOemWParw+YI1dkDkfe7j/wDVUEk8il41+VW4IIzW8mnxQgqrJ5inJY5KOTyACOjc496hi+yxTTLe2yXDtLgecxTYw9WHX6UAYFFa+o6fD548pTBuAIj3b884JB9M9utUI7SaR9qr/FtyeMUAV6K1pPDuprA9xGkM8KsFLxTKfm9MZz+lZ72tyh+e3lX6oaACC2mmcIickZGeBj8a1reystN3Nqys8+cLb44Kkfe3d8H+VZ+n3lzZyFohkEYZSM8d/pXoHwG8AXHxK+I0GjMu625kmcvgKOv4jtj3oAo6fpeqeKp0jtIIViV1jRFt9qEkcDcgOT9TX05+zx+zn4b1K1sfEnjKSbUWwWispXXZuBH905OMYINfSngL4f8AhPwXpaWOg6LaWi4UuVTJZgOuTWD8SPBl7a6ZeeIPALRaZr0SNNsC/urgjkgqOMn1oA7yxs9M0TTBb2Vta6fY26kiOJBHGg6k4HAr4F/bQ+OFt4/1iPwl4ZkkOg6bK3nT5wLuYcZA/urzj161xfxe+PfxH8bB9Jv9YmsbFEMM9ra/ulmOfm3gdRkdDXkTMWbccZ9qAEooooAB1oqb7LP9jN55f7gPsL5H3sZx61DQAUUVLawS3MwhhXc5BIGQOgyevsKAIqKKKACiiigD2H9l7xQfC/iTUZhcCNbm1Mbg5+YZ6Zr2PxNqn9l+BPiZq/2LfaHTk09JjP5uZbkj7vpgZr5V8OXt9pt2sts0ysGDAR9SccfnXrvxt16K2+D3hvQI3L3WrTnU7h2zvKKuxA3bqT+VAHj2nTRrahZMgZ6mTrz0wBkVZmtlazeJZWYg7iVjOAOwyRnpVfTY3awdhIilVbAL7TjIz9etWbuVJIp/tM83mhTtVRhSR6/SgDn6KKKACrdlHAd3nlkOPlPYf41VU4YH3q3Kj3TmWNuGY/KTyooAV5GktnhGwBOeE5IHfNUqtvbvFIVDrgjGS3SqrDaSD1FAE+mts1C2bAOJVOCMjrS6o27U7puOZnPAx/EafowDarbBsY3jrUN4268mY4yZGPH1oAhooooAKKKKACiiigByttBwBnse4qSFWk3YKknk561FV202RlQ0Zd5BxtYDg8YORQBftYv3cu2dPTG1sdfSvevhfJqOqfs3+IdLtwouPD999tURHnynGGbHsa8HtWYjbcMyLHuYIgC9Pcc16v8As6eObbwD8Rc6rCv/AAj+sRfYNSjYhyUf7rckngntigDr/CUmm/Gzw7F4S8YyfZ/FtupbRNalUYmCqP8AR5SOSpPc814Jreg3/h+/1LSNdtGs9Rs3+aCRdrZJ7exHI+tezfHD4d6z4F8c3LaNLejQ/L+1aPNbSHKx9cBgPU/litaSC1+Pnw+kuYbf7L8SNBgVXkPEerQLkBWJ+9IB9KAPm2ISLeS4ykaYLBuoViM/zqS9R4j+9jCqrYwx3rk89R7EVZuNO1KzvZYLu2azu4g8UkD/ACsCgyVZTzzUNtIDBOrtlZOi4yvOOfqKAILpdsEUqMytuOyXfuU47exqG4Egghm2rskzlgvLHvmk1BNkjfNsJ58sDA/Dmus8A6L/AG7YT2ZuvKAz8iJukLbG2bfYng59aAOSt5I5FEcxY844Pb2qvPE8MzRyKVZTyD1rTv8ATbrTpPJvrZoSuY8HG7PXmoZ4zcBVQKpBYgNjOAO56/SgDOopSrDGQRnpSUAFFOjR5G2xozt6KMmm0AFFORGfO3HAyeabQAUUU+KOSaRY4o2kduiqMk/hQARRtLIsa4BPTJwK6HQbnR7LQ7l7mZpLmU7WgVcFl7Dd29T9K5wgqSCCCOoNJQArYLEgYGeBXQWHg/xHc+DrvxpDpbvodjOkM9y2Am9jgL79s49a56r6azqyaM+jJqV2umyOJHtBKwiZh0Yr0J96AFt1XVNZY/Zlj852cQ242qvU7VBPArc0S31C3mN0bf7M8qnbsIVgi9doPr0zWLoTPa3kd9tYhCwUKRlmx065A5rZmu5JbtLeSPCECOdYUClc/wAAJ70APlfyZIiUeWSEEpCrYEXHABx8xHWpHRo1M7Mqo6mWGN5P9WqsRubI5PoMc1Ws7kpIltMYPKiGxVaRv3ZzztwD83AyatwrbuXF1bRrK5CiJpNinH8RPXn8DQA5UWaIXszjbFC3nyhB86k/KCPUkkDFQwqd9lFItq7J8qjaXKgnIVsehP6U24Nv9giijt41FvHI2+OZmSSTcPn6ZGBxg1bs3jV47sG4kuthjtU2iM7sY37ieQfm7dutAFO0QXMz+WkaeUwVVY8PKzdufx9hSqqmGWGS8KKr/u1ZG2Ov/LXZzjAx+NTNHJHIbVDLHLuVAJjtY5GGYjHPGRu4NVbplmuo5kjt7ezMgMBllYrGEPKkevrxQBdijZolnt2Zo5Rt3lWK7MYCEc43EcVG8UjXRUNJGzAM8akgoTgLnPU9RnsKz/7UXBSMMokLHy4VOFGcjGD6889KzLnUJ7sMnTOOhPQCgDoLrUobF2jWRBOTlSGJRVIGNygcsMfrWWXutQa4NnDEsRxuYLhIx1PJ6ZNZ00cTFdpfJOOFJB9vwroNOs5IrWyjS0Rmlk/1rOF+cg4Tjv7GgCOw0+6bcFunYuhkaPYAxAycgng/N6VIbe1mRmWSVYvkLvsDFfbccVd86xVC/ktL5QDHdvYOSRxycKf0xT54s2zPJHFglUEkRUqwzwr9lPoQKAMHUrOeKYSWzQsu5gGgX5cjnr69Krm5Xyf3k1z5hyNzEsMjoOa2rmdN5xO0apuQpGF4OVyeAOvPPWsHU4Y2kLxTSzTM5yp+bjsd3f6YoAhAk2qzBgHBbJOM5POPWvc/2RPGWh+A/iTDd67Jbm3u42t2kB2/ZW/vtnqOByPWvCLW4ms7jzI8B1ypDoGHoQQauaddWqyB7hpI2U/LtG5cfT1oA/X+yure9to7q0mjnhkUMjo2QQehrgPjx8U9B+GXgu81G+uoX1J4mWxsg48yaQjA467QeSa+Nf2P9V1DX/i9pvhm58V+IrbSvLlm8iLUWjjlZBlVIHY+nWp/2/f7GPxctIdJlE1wlgpvNkokCtuIAPcNgc59qAPnS8ne6u5rmT78sjSN9Sc1FRRQAUUUUALk4xk49KSlPXjpSUAFFFFABRRRQAUDrRUluMzLyy45yBkj3oAmswWu0j3si5AYq3I9xWv451u61vUoJLhiUtrdbeIBcKFXgY+tY8SsXw2T3YFeQPWlLRvOqPI6JkA8ZCj2FAFzTzD5CrMiAs525bHBHfv2FWLu4+zJMi/KCAyJnpn6jmq91cMdPjZoUZiQA2QQFXotVboSS7pWtwgUhcI3AJ9qAKjEsxJ5JrRstLa5KhWB3DPB+6PeltLHdcZVkKhNx8wHGfT3r6E/Z/8AB/h+LwvdeOPGGjNfR3U/2PRtOUbFlc43ylgc7QTgZ9KAPnOaydAWQ+YoJHHXjqakjMMVvnymbfjJLcfhXZfFC006Dx3rVvptvJHYLclFWUjKEYyoYeh4rk7mMNBHCgkYrnh5QQPpQBO0PnWwH2dUaVDgljwR0/OsOtaNpEtpIZTIHX5g2SQT7Csk0AW9J/5CEXXqenXoaqnrV3QxGdRTzRldrd8Y4NUaACiiigAooooAKKKKACrELIzoCNuAct1zVepbZtshBAww259KANy3eFiymPIyCkhYhucZ4HWp2h075jGGkcJhn+6in375rDhumW8SS43kAAfL8pxjANbcHkSzhllkndgQrDgjjgkEEmgD6U+FPxX0LxB4DXwH8VL6S0trQxPpeugAGNNy7Y278dM9McVu+JPhHPa2kniX4W65o2pMj/bIDFcASOg+baFB6nFfItwssgRJMsWfO2NQ7ADHp/I8VreFtc1LSZBcWUzW80e0LIisj4U8jI9qAPp7U9K8H/GvVIdF8b6TP4X8avGqwalbYAmYgEJIp6k8jJ9a+XPEWjXehatquhXgdZNMuJrdyU3qWR9pwR+HPvXsnw++LU19qmiad40S2ltbfUY5BrMAK3UB3jy2fH+sXOM8dK5n9qbw7c+GfjBqzSS7rHVS2oW04clZBKQSVOMY3dhQB5bKY10xfP8AlWWMtF5YyQ2cYYnnFehfsrzQ3HxOtfDtzctbR6oTGvyBlZwrFVbPIH074rziJfP1Ey4icnk/IdpOPQc496taLfXfh3xJY+JLEYeyu0nTDd1IPfn9KAPpf4j/AAok1rTddsoree71a1/e2xtYx8zKv3HJ6HH518o+XLBeeTc+ZbyI+2QMpDKehyDX6NeKPFEOoeHPD/xE0XT5Ht9RsVm3hgrJJjOGA4z25r5s/ao8I6V4k0uL4y+Cwj2N24t9dt0UqbW7GAWIPQHp+XrQB4HLDAHRJbhZSkmCoU5YE9iO1UriHawMZ3BskAdsdqfZ4ZhGuFJ5OQSWI7DFXp41iwrRtGG+ZRIpGffnoPxoAyVZkbKllYenBptaM1mZbk7JI5g7EI8ROCeOSDyBzQLNRtlMMhiAw3z43EdSD2oAzqKuG1RvnjEwj3YZtuQmemTRstkyfmeNj8pYYJ+lAFOtTwtr2peGtdt9a0mVYry3JMbMgYDIIPB46GmxLZyf6zYDgRoFJHP988dKtNZaas7LBIZ9o+bedoBHVsjqvp3oAyZGmu7ppCpeWZyxwOpJ5qdtNuUl8mTy45AcMrOAV+tXoIgwEjKm7eVMe1hlewA/+vSLDKSwhNtJkHd5rBWxnjvwfpQBUGmvuZfPgdwBtWNwxYn0/r6UgtYlISQOeeGTnPqPTitK4jWJjGhjeVlHmPDIpQqecDI+XFRLFIrqIiQkC72UyKVUHtuHGTQBAFjhj2wxRzZO1juyeDngjp/9arJLxrG3Gza8kcb57njnqadCz3ULswBhiTccAD0G8jP6U1Y7ryGd1kK+X5gaJsmNc9SO2aAGjdNJE6OYSSd3zAIik4wD2HPJNaHnNIzQgQl3R1JEhKfKeAP7x96pwxtHbFwr7Gk8v58BGY4OGz/P2qBYl5WGVi7tgALnKk9M460AX4lLWZD3AMaMUXy4ijSFuSGz/CKbJPa29j5b3DySQAxxB03gFgN20+3P51mXV1LGJYROV4KHDFiwB7np+VdF8KbTR9Q8U41x4msobeR/Kkk2FiFOMepzjjvQBg3U0r3Y8tboRrFlTIxLBO7fStTT/C+pazN5Om6bqmqSyThYltot4bdz274r6f8Ah/8As7+EfEnhvRPGWtahOtjdJ5sNmjgS3vXaoLY2jjAWpfFPiVPD/iJ7HQdP1DwvpumWqRJZxoIYpl4JlL4y7DcM0AeAXXwl8c2dvN5nhXVLeWK3edwmGdEHBVkByDmuCnsLqymLbJGjGVcgYIOPmU+mK+qtCvYdL8eWmsQatpf2e3WfUL+UzEXAdf4cM+51YHkdOKy/iP4P8M/FPSrvxD4SvrPTvFMKFrrT48R296oyVYYwFkIPTvigD5p0+SaO8XyLjYu0E7V3YHUjH866S0t7KQNDJcuJonxGCdo3MMk4Hr2PauW3XWm3b28yyQTwyFXjZcEHowPf8K6TTb2N7OWCF2YSqrLJIVjCspyV4znjoTQBank2RiZ5ljmjYBo5DsLqUxz7jH41AwaRCnEhRVDucmNu4xjp9KdBKH2vDcRJIVI81mGyJt38Qxk9x070+/ljmu3n8u9IAVXMkgJIPQggfKQehxQBHLLIYy0crxFWJITl0BwRxjlc59xVP97I0kMdvKwlXHlJhSxHIZvT14q6qkuqkBJ8MSJ2cSEjjcG6Hp3rOv5laESzL5p2r5jyOSQ3bjjH4UAVvCuhrr3jCy0OW+jsI7mcJLdT/cgU/edvYVautCivvEM3h/w75d8tvcyImoFtqToDhXOeFBxkfWsvTdRSyS//ANHjke5iMSFuRHk8kfhWl8PfE0fhfXlvbrT01KyYbZ7V22hx2IPYg0AWNZ8PeIPCEMV1Pbz2cuShmjkI5P3WVhXp/wCzL4P0Pxlpviq71zxJPaajDGpRGUv5qkMSz55YZA6c1zfxM+J+l+KfDCafZ6bPbzHG5JSGRPUqepNdt+ytAF8FeKtYVZIp7LBaUxMVmiKHcu4AjK8HFAHzzfxrFfTxRyCREkZQwGNwB64qCrWqR+XqE4WRZUMjFXXowz1qrQAUUUqqzfdUn6UAJRSurI5VlKsDgg9QaSgAooooAKKKKACrMUe2MswyCuRhsY9P61BEu+RVzjJ61ckZcNCGGwA7T3Y9ulADoZAoZmHyP8xxzgDoKqwSLHKJNoYg9GGRT7yRs+X5hIGARnjIqKCJppBGuNx6ZOBQBf05fOXy5CoRG3ZCbs56/oKsz2/2iFvLmfYBwXXlsdNoH86TR4WRJYZGVJdxKIQeo6nIH9a9P+Cfw8i8XWmp+KPEWtJo/hHRk/029MW52J6QoOu4juKAMf4QeArrxh4ljhmkmstE0/E+p3z42QRjlgGP8R7D3r33wxd6J4g8WXF5oUnkeF/A+mvcRWksZjDbt2wkn7zs4zn3FeWeNviDa30sHg3wXp7aP4StX2vbNEfNugOPOkbq5Y84rrPifGfhl+z7pngpQx1zxXKb29VWKSRWq/cUgjOCexPBBoA8H1W4utSuL2eb93NNOZ23Ej5mOSAe+KzXjhdPkVTJIx2PnrjGVx6VaAkyd94+AowrkpgnqQSMVT1GRYbYoYVbPAODgHvyfpQBFeS+Su+C5Y7gcKoB2/U1knk5rQuZsWITd97oF4A9e1Z1AF3R5fIuHmZCyrG2cdsiqVXrCTybG8cYyyCPkdie1UaACiiigAooooAKtaVbC8vo7bcqmTIUscDOOKq0qsVYMpIIORigCS6ieCd4n6qSPyqKt3UrWO/tItRtiu98h4Q+5kI9uw71hUATtM0kKRtI+UHAPSr1pKogV2kPmfKAEwGx3yayx3OcGr4vZZrVYSIv3QBUbccCgDVt7iSG0RSPNCSnKoNvT5eT70qMyWySPblhET85YqA556jrWVdORbRzQiRCT82Puk9fzq3YTW8lqVnfdl13bzyvHVQD09TQBeM08l5GbeLbCApUeVwVPXr716p4R1TT/iN4Us/h34h1KSy1yxd28P6hcOMFSP8Aj1kPYE9PSvL0kuGMhtlVRtjERBHzbWH3c/U1DBdutwzecUWTJ3qoIiOc9T349aAJ/GGhap4V8Sy2etabLpuoQ482CYncD/eX+8p9aq3UCPaoZUbcd5w64JUjgg9+e1fQ/wANPFHhH4pWlr4L+KP+kaug8jRdYuIhH1X/AFTuDyf7uawf2ifhnpfhrw5p+u+FdM1aysobybTdTt9Qfe8U+BsZe+xwCQenT1oA6z9j/wAVxavoesfBzWLpZXuIDeaM8nzJE2MmMZ6EHn8TU3wxu/7C8T694H8d7pND17zLO+3XBdEcnbHKM8g5OOOnWvmnw/4guvB/jHTPEmjhILzTrlZkiKEMCOobtzyK+jPj2sWu6Ponxe8Kqkml6yFF0qOP9En2/OpjP3jkcdOnvQB89fF/wJqvw38d33hnUwGMTb7edAds0R5V1P06+9YNrdT3B8kMVRwFkRehHr9a+y/FOg/8NCfANLpLBoPG3hxBseaP57mILnAI67xg+zcV8USRzWly0MyNHLG5R0bhlIOCD6UAXpnlDKhw6qTzgbiAejd/wpjmB1HmSStKTgKMBVH+FILeSSVvJhXk5CrLk9+/eiSaRUUwxkpnH7xMnIoABbrnMVwrKD8wfj8SPSiONZEZpBGjBvlBPJB6Adsd806UpcTcr5bHhv7u7HHJ6UkUK5eXfChHQl8hB/WgBY3nRdgnkjJ4OM/d+lTCZSgghIaIjaN8hGAOufqeaEXfH8uGZAGPmPkBTxt9SSe1RzRxRTSRyLInk43JNhWBxyMD3/SgCa9e43K0xeGOVcRuzZ3J6HH8+tM2TRyLIs0DAICXjIOfQe5ojcRRR7FiSVAQVbr9QTx+FNBuHlG9kXJwhcBSeeSCOOtAFqzQQEXP7tVKbtjJvz3GR6+nYVGUWWU7Ybj52/dBXXgdTmkg+zo4uJreUQY2FvOILeo4BxUkhgfy83MG5sfI6MpVc9N2MYx+dADJHklURtDvT5nMipksvQD3+arCrM9wFhhcsvzOJpF+YqMn6gehqBpHDIqxyxsgDq7PjnjDDpjpkCmrHiQSsWPDPl+Hb1PGQBQAlzN5hWTy2SLJxIFIZpDyTj9PxqC8lkEUbNtMrrhtzbmA7delXkSAIs3+kbkKqEJ3eZIRkY7ADAz3rKuGhE53MZMAe4J79eaAKu35sHg16x+zD4G0/wAdfFTTtL1DEVjas99dvKw2vFFglPTnIz7Zry6URtII1jaHgDDNnJ9cnpX0N+yJcHT/AAh8RtWtrdXvbOytktpTEGdBLLskC545FAHsvxY8eeGdV8O/2tZSTT6J5sVlFGkS7dPkViuUX+JWHcV5jrWpx61p62eqGHXGsWFvHPKuPtMa4cgueVbC7QD2rm/GEclx4jWTTni06OeYW/lTXAAgdD93aoK4zz+NdD4U0fTLxJY78yO9tA8dxIsJRJpGLLt9244PtQBzS2iWN9Z339lyWN5Ldtb2zeXkqSNzoR/EMcDPFRyXN/pPiV9S0CHUNOurhSXtbKTPnIMFt7Z2rwDkV148P3keltfWcl9FBFGzWsqPxNhsB2DglT2/CuPvlWxuhHfahJt+2x+dBabdruevI5ycnIPFAFH49aXF4k8PaT8U7GFYpr/Ftq1pGoxbzKoMbk/7aEH6g15Dpl59mkIaGKQMP4owxHPbNfUHhLwJaah4V+IegxIJ7e7spLyycbw0clu7EOEbGDtJX6CvlViNu3aAc9e9AHZ2l+JinlXKyJtQyL5aoAVztBPbjGak85v9ZJE8nluyyBGKxLGx4ww5IzXDxs0bq68MpyOM81aa+vDGFkmkETKy4HAIJ54+tAHVw3kFp5iMg2xyqTF5xUMGz8vOd3c5rn9XvLjyhayFlKZXHmE7R6Yqgrs8iPI+85BYYycD/wCtUMrBpGYEkE8Z60ANp8KLJIFaRUHPzHpTKKAHzsjys0cYjQnhQScfnX0L4C+IFnbfs863oOg6DBaXlmrPPM5ed5vNTy5Hxn5RjHsOtfO9ek/AKfTpPFM+lazcJb6Zd2ksdyyttkdSuNq9ie/PpQB5xubZt7ZzTasanAtrqNzbpnbHKyrnrgHiq9ABSglTkEg1PNdCSyhtvstuhiJJlVSHfPZjnnHbiq9AD3k3glhly2S5PJplFFABRRTk2YbeSOPlwOpoAbRRU9nGZJh8qkLyQxwDQBPErQ22N0G5xnDqC2D6GiJvLtHKecGWReeNox/WtHw7oGq+ItQNvpNibhnPzKvVfw7Vf8e+HbrwpFb6VqEMS3bkyNhjuAwMAjoO9AHKuVdhtU5+vWtazgjMJJlVlQAkqNxz2XFZllCZrmNAyLk9XIA4Gea2bWOPbKWZojuVGJYKAcdRigCe0ilnkjtrZrieSadYo4jz85IC5Hfk4r6h1Xwbqc3hnRvhL4Tjt0i0qM3Os3zyBEku3XLhs8YHoehrzP8AZ28L6PbyXXxI8ZGWHwx4aIdFwSby7yNkaf3iCOfTis74kfE7XPFGqXMMdy2haRLJI5s7Nwodic7mbqzHuM4oA9h8IaX8HPha7at448U2GqamsiMNMsgLjy27HcPvcgHrgV4Z8aPHFz8RviRfeJ7i2uY4MrHZwg48q1Awn0Pc49a4q7s2MkStDKEDAENwSc9R61MWVYlkmlY4zCWySpHbigBjlYy0AeNn5Xyypcjn5earmYtJuaIAbRuO0DLd8Z/Cl8wbY9sglbBRgw9Dwd3vVO+uJcO3kiHc2V2jIoApXs8lxMWc9DwPSoKKmsreW7uo7eFC7seAKALU/wC50eKJlAeVy+dvJXtz9az6t6pP510VXHlxjYgC4wB7VUoAKKKKACiiigAooooA0dCvvstz5U0sy2kvyzKjEZHrUuuaXHZyb7eZJISoYYbJ5/AVk10OgXEN9bppt0xDIwaJgmSw7qT1GKAOepRwc1Z1S3W2vJI1bcoYgHaR/OqtAGmlwskW2NXDAEHJyMYx+GKbaNLY342yKQpPI5BHQ/Ws9Tg5FWlkmuLdo2LOEA2j0FAG7AlvDGjSIsgZizNyuQSOAB1/pTmi2bvMWN8RRqRyQh6ZA6MeO9YsF5PaiJTgorZDbefcAmtWGSJ7U3KhYWUqrfPnfkYPH6/jQBJKDGiN5qQMhyry5TBHRuM8+hr67/Zz+Img/F7wfqHw58eLbf2uLNYYrmU4e9iHCt/vocc9818bax56RRKzKykHYFl3Ec8A/jWfBeXFrcpNG80VzG+fMSQqw9gR0oA6T4oaFc+FPF2reF7qaNjZXTBCvzBx2YE8gYr0r9lP4lWGiXt38O/Fyi58L+IyIf3pBS0nbhZMNwAeM/ge1eJardT3d21xdSmadx+8Zsls+5PU+9VFJDArkEdPrQB9t/DyTUvhJ8YhpusT3cOkMwtS3kjyGRhlXXnhc9Poa4L9tz4TQ6B4gbx1ocFvBo+p7SY4EOPOb7zHnAz14FdZ+zl4x0f4z+FE+H/jmIXXiHR4Gawnln2texYI2E9dy8fofWvZtf8ABsfjj4IyeC9SS2l1awgItWkBKq6cKcn2wCaAPzZtZpVAj80oikkBj8oP09anW7kZCGIV3YfMpwxX09Kk12wutM1q9sZ7cJdWk7xSqOQGU4OKqWzRlt0u9zgkg4A3ds+1AFhCp8wSoyocNv37io6A4B5qKN23FlWFQQc5XII7/Sn3C7Zg7wFW3ZZQBgnjjHp6UxY1KPNJhfRVI6n1HpQBPp6zSzu0MLyy4yuCDx3Jz6CkK28jMWnKjdtAKDnHqRTHZRG2yXy05CbRtZj3z7VK0yySR7lAaJFXavIIHPBHOaAJpGZUYurLGDvQL9wHouAeop0yXkM0Cpl5dhYxmMMg4znJ4br+FQQyo7ebtKhAFOV+Ug9Qf8aXCS3CPBNGu5mCxGQgL+fSgB0nyLlI0RZFYgsu4Bc9vqe/FPZLXK3DW6yJGg3Iqsqs3oD6epp/7+GLyZbZhGV/eqjYMmO59gajSeGNWMsMbqxAXAdRGAeePWgBLlpIZSVKq0jDcGyAGPT73UAHr71DDHJ9ndYA28sAedxYZ7DvVhSAPPt2iztZvnJJXtjDdemc+9RW0kiwybZZUDHauWCud3oPr1xQAoeSZwTDG/lfMyE+XlievWqSwrM8yqyxyLltrHsP4R6mr1+BGz7roSiHCiN0wW9cfh3rrPAHw3u9U0l/FGuZ07QI2O2SYMn2kj+GM96AOa0fw7cXtnPNg9GEcmfkDLyQe+e3Fe9/s6LbWXwc+Iz31xKkbmxj+ZDvV/NVsbeuM1h6hbJpzWMTQKlu86SxxIQ5WHaD9BnH1r1z9nrTWmtfiFptrKk1teyyPGUhVijLHlFbPQ8jkelAHi+ox2M+vNcPLcyRpOrsbpd4nlwdyJ0KkcHNdT4X1F7OzVrUP5DyyTebNIJI45wwKJhu3JOfeql80tjrsQkt7SaGCfbLIQJFVmXaZOOcjkn6VQWxs9NsJbjWp47GyuASjxOXluh5gRGGPuYXJ5FAGpDrUks1vBBcWULSopje0nSNYjyWIGeW3diMVzzS7kla+1CO5EqvILe4i/0iQq3zxMUH384Kn3rVfw/4MsUhTTfGthqcr3MqtbyQhGZQM7WkP3Tzx64q6Z5vCniM6FYw2D3O3dNqNxCEnYSR/K3uq5698UAdj8GpI734k2b6RZyxrcyLBqUZndHDMHDgBuD8oXOK+fvjb4PTQfHevrpcE8umW99LFE7EMRg5O7A9z+VfQ/wq1LXIbuxmt7+bVm+3I/2dkDkyZaMkADOCMnPpXHftPaXpvhUPY3WTNcO3mx290flJYsG2tz3x+NAHzKU4wFYknjj9KJFC7MPuJHI9Papp5I5LksoON3HbI9frVd9uTtzjPAPWgCSWJ4MHOCSRwQf5fWoa1dOszf2M8SZaeJfMiVOcjIBBH6/hWWeDigBKKKKACur+EniSw8JfETR/EGqWZvLK0n3TwjGWQgg4z9a5SigDtvjf4i8PeLPiVqfiDwxYy2Om3hV1hlUKVbaN3A465riaKKACiiigAooooAKKKUDJ7CgBUUs4UdTXpHwW+FfiD4h3VzJaI8Oh2RBv7xm2oo9FyPmbHarnwA+DutfFLXP9HJstAszu1HUJVwsS91U9C5Gfp1NfSmoeLLC4v9J+FPwYs4W0q1YrcNFgeeVwC5bqeep70Ab/AMKvBnhvR/DWp3ccFlbw2CvJ9skhCbI1H8XTk49a+JvHOrr4s8bahrBUraPMwi4JyoJxj0z/AFr6Z/bC8a6f4J+Htp8JNCvBLqV3/pGsMH3lAedpPXJPb0r5w+FHgnXPH2uRaP4d0oXU8UbSzO7kRKvHzSN0QD9TQBky+SoeNLcKvzDDoucH0wMg8V6B8OvBUGuWEvi3xRfDTvB2jmP7ROUIe5bGfJgHG5j0J7V0+nfDPwt4Js/7Y8f+I43tDKwhtdPdg9wy8FVJ6jPG7pXGfEzxreeLbqO0Wzi0jw9psSRaZpcUn7i3XON23qzt3NAEnxI+INn4sng0/S7VtK8Naf8AudK0ofcUd5Co6uScljnrXHDaD5iK2xlA3FBtkGec46GpGmaERxwTMgLNtxGMg9Tknp9KzNRvAkO2KaUNnABcZB75A7UATT3aqJQxxGrDLxE/OQTjP4UyeRfLdoYXEIAZA0xDHcODjPrmqUEJgt0mui2xj8q5zn1yKlh3uJJ/lUKQOFyAPYduKAJBcyRw7Z5WCsFOAcgHseaybmeSZ90kjvjpuOalvrp5iF3ZVRj0B/CqwJHSgBK04SthYedwbmcFVVkBCp3PI6+hFR6dZrLE91LIY44ufu/eI5xn1qC/upLu4Mrk46IP7q9hQBXooooAKKKKACiiigAooooAKltLiW1uEnhco6nIIOKiooA6PU/+Jnp8VzEZGZsKd8qnDDrx1Aya51lKsVPUHBrQ0bU5LGTazyfZ2O51TGcjoRnvV7VtNWTfPaq8pkZmUg5G0dee/NAGCduBgk8c8UqMytlaRlKsVPUcGkoAtG5SSNhOju2PlKvgKfpinPJHCzRxEyK8a5ZuCDjpVTj6Uq/3sZAoAs31ys0cSqeFUcbcYPf61UpT14GKU4/H2oATJxQuMjPA70EYq9Z6ebm2aWM52HD/ADAYz0P09aAJ9FutS0XUbXWtEvZ7a/tZg8M0R2sjA8YPf6V94fs//Gj/AIWdpkUeIbbxppyf8TCybCLqUQGC0ZOdpHUr/SvhC0gmgk8uQBlbKkhNxU9sZ75rc8MX2r6J4is9b0S+TSdUtFGx4ztw47Hs24de1AHrf7afguXw/wDEKLxVp8c62upoHkmC5Ak7DOAMnuBnGK+f5Q0jGQGPznB3qFxt9evGfpX13b/HDwz8XvAlz4Q8bxW2k6wqKqPKivBcyDjcn/PN+vI9a+XPGmg3mi6hcWDTpJbW0hwFbKxknpnuaAMu3k3Bg821wfk3tgg46njn2p8cczshULI7jGx1OCD3J7E1Wl3KsaSqARyPl5x2J9RSxiMgyTeYQxIUxMAAffNAF0Wkk8BVrechWO+VH3rx1/IUiFWX9xvWBCf3g5Ze2c5HX0qohUfuopn2tjeVFTyZaRWgYEK4VH8sxjPqaAJz5LQPMUuQFXDSBANpPQAdxUTuG2byBKCCyvEPzGO/sRTpyzs09y5csT8ztnzX+o7Ck89BEiiQxoDjg5ZHPVsdSMUAJbBdxaSRoIo1JY7WOT2HHenbprsIFhYSzOpJVs5x6g8n1zSeSVZh50k8Dp8rRMFJGe4PSobkRqA0bSjaeFOB0+nSgCWa3muFS4WMtEvABk3M/PYdcfhT2mADXMkhdtpQb1Bwx9R2xXQeCPBvijxlcSw+F/D+pa1NBht0Cfu0z13E/Ud6+o/gl+zFb6FKniT4qTWTiJw8OkpIDHvzlTK3Rz/s0AeVfs//AAOj8TofG/juSfTfBVlIr7ZEKvfPwMLjlU3dT3HHuPQ/j544t4Il8uFILWGJLfR9PhCLFGg4dt7cDOPSvQ/i38S7e00YCOOC10qDOLaQiPgcYZRwV64FfDXiDU9Y8ba3JMltJcbXIjSFfuKT8ooA0NW8XXmt3O2O4azgMZyoi4b1U7eehwDXu/7D3i+LStc8SaL4ikma11OCOWO4MZYRyAlSG755AH0r5z0jwr4q1PxJHolrot9damT5aQLGSQQPbjivur4B/s+XHhfwn5viTUGg8QTtmSS0fcEj6hDng0AcP8aPFXww8DzmeU33inU7k+bBYon2eBNikAyNjLLk5IyenSvlXxBrVx4k1aa8vW3XV0xNxIF2rxyFUdgOgAx0Fe2ftZfCPx5H4tv/ABja6TNdaGI0BnTAdAvBLL2z1r5/gvFkjnknEfmhFHllQN5B6/XGaANA22nyMWkkRGMTsdyvkyfw8YwK9V+EfxRtbZoNF+IME+o6fDEywaikCyXVom0qULHJeIZ6E/SvHDIYCwcS8EHG3gk9d2e1VwZr1YrWytJXnbIYRgszc9gO1AH2GPHHwq8I2I8T6D4sufEt7pca/wBn6fa2DwxiY7tvmNjGPm6ZFfNvxI1zxl4oa91DxQLhZ45g5huF8tk3gnhGGSMHg5r339lf4M3a+HW8U654UjvPtpVLZLkkgxEcts4wfc9DXM/tgeHbjw9rK+TpmsxwSw7Vv5dzJKMgBHJ4yOAOnagD5ocsz/vBg9OBigMAT8objAz/ADqeXdICklwzCNcjK9/SoHZi2SSfrQBJZXdzZXAntZWikHcVpXkdlqUMMtqzpqL5+0RFAsRx/ErZ7+mBWR6MRx/OnBii/Ky5P5igBsiPG211Kn0IptalnfW7xJb3lnDLt6OW2nHoTTtQ0+AEyWyzwqwyiS4bPGT8w4oAyaKkkhljVGkjZVcZUkcEVHQAUUUUAFFKoLEKoJJ6AVJFC0kmwssfu5wKAIqKkaFg5UFWx3U8VZEQtF8yUAscgKSCfrigCoVYDLAgYzz3Fet/s8fBHWvirrZlYyad4btmzeai6cYHVEz1Yj8B3rQ/Z4+CmsfFLW7ebUDcQaHBIDPJjG5PRW6Zr6d+NvjPw/8ADnwfB8OvBUKW8iR+V5MCbivTqMZYnv6mgDzX40+OLPSbG2+E3w1EGl+HLVPLnMRJnvn6HkEcE9TnLfTit/QbTTP2afg9ceLNct7WfxnrG5bK2zzEWGQoySdo4J/Kqngvw/o/w18IzfFn4p2Hlamsol02y4SS4k/gJTt247da+W/i38QvEHxK8YXHiLXrhnZiVt4B9y3iz8qKPb170AYXibW9T8TeIr3XdYuDc6hfztNPKQBuYn0HAr3XwP8AHbRvhh8Kx4b8E+G421y8JbUry+cSBiRjjbjIHYZ7mvnel7Z7UAdV4h8Vap4v1OTVNfu1ubr7qhsqiqT91FXhQPSq0XlBQuwxpuwC6E5PoT2rFspdkoyqMP8AaXNWJb6VVaKFsFuMocA0AWL68t1fageVCCGJYfMc+nOPrVZLSSYNNcZjG3ILKRn9KktLGQShbhjCWQkZB6e2PpVr7T9lQM0iSgNnazNzx6ehoArvED5X2i5jKL91GyMDj2zg1WvLze48mOOHA6xlskemSahvLg3ExfbsXGFTJIUenNQ0AKeTk9ansLV7q4SNV+Un5jkDgdetNtbeS4lVI0ZskA4HSrV9PHDCLO32nAAlcLjcf6en4UAM1G4Qj7JbE/Zo2JXIGWPqcVSoooAKKKKACiiigAooooAKKKKACiiigAq/pWoG0YpKnnQMpBjJwMnv6/h3qhRQB0dzptrqFvJc2M6vsOWxGV2jHTH1zzXPyxtG5R1IIqWwu5bObzIzkEbWXJww9DXQyLY6pFNc28NuZc5WFpCuxTzj3xQBzBUeWDwDz360narl3ptxC5+XK7VYEHOQelVZEaNykikMOoNACDaBnJJ4xxxSMcsTwMntRxjrznpR2oAOOSOParul3RgkEZZUjY/OTnp6cdqpdqBjBycHtQB1DzMxDQzxGPIKt5bBFPUn6dql8xYlZNqSRYJ3+UGLKTyBnsD1rnbTUbq1+5ISNpUAnge4rYs9TjmjYSu7yPGdxYgnOOgyOh4oAnvYIRGwkVV38K6AnGOCyjGMdqozahcySRwzRrKLdQsKqp2vjoWHer0TKJW+dXTYHwznESsACMj+I+nTio7u3kuY/wB2cNCoUO78MgPBX39aAM9DHNzMkZYtn5W2EqeoBPGKjuLKOQr9hWYsB8ysAQPfI6iiS1mt7QTO6SIxO5Q/3T2brVfezEhWZdzcEsM7vegAuF8ksrQSRjG0qW53ep/wqWC8umBh8wBWXywrDOAe/wClNuHuGZjNL5krNhl3kktjqa9C+Evw8bxRqkU99cXkMW4KwSNt5b+7nHQjuDQBw0iW4lCfNGFIzgbgnv8ASlkuldNv2maWTcUURwjBTufXNfdHgf8AZ++E1rppurzwtfatchWmUyzOEOP4ccc+xBo8Ra54Q8MxR3/hj4R+H47q1lEZuJLZC0TAdgqhieOuaAPjbw34J8UeJlSLwv4b1LUXL7JDHZN8mTgZboB717j8PP2XdWtfO1T4j63Z+G7W3Rpns7dlnuWiXG7plQpyeRk57V2F98Zfinfa1bNawWGnaFch1mNna7WiXBAYu+eSfSvD/iHovjrU/ED32rXWt6lPEihri4maM7Ad2zB9B3HFAHsGo/HTw14T8Kr4B+Emjz6JbBzHHqdwmJJCrYeXGDknHVvyrlPC3ibxV4x8SL4ZF8+qXGpSx5N5elvmz1OBjjrgVzngnwJBfQSatr17LcDbiC2juM3Ct1JcldvU985r374aeH4PDnhj+0LHS7O31nULeW10qV2VPs1sFzLNK20ZI57UAeU/tBWv9t/EOLSdYkWw8NaJGIYvskRaXUJNuWCjA6sMZY4HrXEDxAYri3ttH0e007ToQfMtvICZwesjZ3Env2rsvHt1Lql7Z2OlzDVbC1txCLvLlHADfNtHOM7sEfWrfwp+EtxrVzFqGs6hc6fYKgM024OYo/4lyeigDvzQB1Hw81DxxeWti3hfSJ7q8MsnnKiBYdrAD5ZMfKMdya+ptIn8rw5a2l1exWt99n8kRvcqzCTb655PGa+F/i78dbp7k+Cfhk91oPhixbyo57KTyrm+kBwZC/8AdJHQdf5eGyale2urfaVubiRhli0lw2Wcg/MSD1yaAP0q8W+NbrRbu003xbo8KaReQtFKzsHLHoCD90k9cda8N+JPwp/Z6WeGdb7WraaWUefNZkuoDlsMw29MjqOwrzj4WftN+LfCsEem+LLc+INHJGxL2MvNGoGPkkJ559c17Atx4M+MVtPeeANTk0zV7C3QQaPqGIkYkkjbyRg5I/pQBzPw8+E/wV8M+LpLPxh4ml8RzMhkht5QVtY4uu92B5wPcV3niy8+FvhHTLzVvBRsbu4vIYrezj02FGS3TPXec5P45qm/wA1qS5afVfE9jpNl5atMNolkEZX96gLdBnPNcPP45+CPwjs1XQ5tS8d6vhlSSWV1to9pO0EEBTjgcD8aAO3sPiX43W00zw3osN7K8YAeeWHbLKsijb22ptYnHUYFdT/ZPj/ULmHS/FujW+pabqECw3Ud4/mK4DchscKx6hhjFfKni79p34meIGlitL630GxIVY7bTrdFCKOD8zAt6d8VU8A/tFfFbwzcuI/Ekuq2uSTDfKbj8ifmA+h4oA6L9pD4CweA75p9FmuJrCeSSSKLySfLyRhA3fANeC3enPbMPOWULkgMU4IBxxX1Bq/xpm+Jun+Xdxuk6upa2gtwViBADMjM2RggHp3ryrxk32WJXa4kO6RtqBsCVQe4xgN3oA8oYru2yAqA38PYd+Ka+0FdjZ/DmrWoNFJfS7GmYFztMjDcQfWont5VRV8rqfv5457Z6UARhSX2lctnJGcVJBNJDjOSnI25wMkVFIjLzjgkgc56VYtrobBDNH543DaGcgDtQBaSdWRPLdxGw2sm0bUPtnpUar50hU2hlPUlTgn8elRQSTQTP5IKAnaV6q3se1DTq0ayJbqpQneQ5wc9MDt+FAFlrW38t/LUBCA2ZCAy847dahiiGFWS2AJb5ZCcA46jB60kEkbAHylaTndvc/ODUwmsS4V1kRWX94AAxz7E9KACZ42mLxpFCenlohUj3yT1/GoPKkkwqMZAx+UfxE055IpiYWkMaj7jvhjgdATUUm37yspP8QUZx75PegBriRm8vbk5AOexNeu/AL4Naj4+1q1e+tzb6Or5nnJUbgDyoJPWsn4L/DuTxdrduDNBHDK4AiuAwLjPOCBj86+19O8PQ6DpqaL4etri5vo1VYzCFe3RzwTnoOO9AGzq+ueFvhZ4Pj8NeEbAIyfIkMIOEJ4Lsx4znFcB4j/sD4V20nxC+JGoQ6pqTJ/xKLDZiWSYjcTjOeuMk8AVz3xP+J3hf4ZXaiO4j8V+MVVxHarN5lpYMOjSN1ds9v5Yr5T8Ua5qvjDV5/EvijVrjUr+Z9zliCsYPQBOw7YGMUAT/Fv4keJfid4mk1rxHdOIsn7Lax58uBewUf1rj/s7EgMxROo3Lit62tbRV8x4kkUDAJD5Q+3YD61X1CIQQSeXMXSMYXy24/EH3PagDAfAY7TkZ4NGTjHag8nNABY4AJJ6AUAJWjptj5jpJKyRxlgBuPJ57UljZyeW0zQk7OWDMF4/Hmo5rvaHjiQAFs7jyf8A634UAXLqRbaEqlwC+CFAZsrzisp5GclmJJPcmmkkkknJNPghkmkEcSFmPpQBHVyysJbhDMw2QDrI3Aq9a2lpYwC41BtxYHbEPvEg/p+NULu/nuIxBuKW6klYl4A59upoAtajfWyxG002IRxkYkkycyc5/KsqiigAooooAKKKKACiiigAooooAKKKKACivUfgn4A8L+O7W/ttS8Qzadq0LAwW6xbt8eOWHrg9q3/HP7NPjbRbX+0PDs1r4nscEj7G2JwAMkmM8/lk0AeH0VY1CyvNPu5LO/tZrW4iO2SKZCjqfQg8iq9ABSgkHIJBpKKANaz1qSNSl1BFcbgF3svzIvtWnLcaPqW4rPDbyMv3ZY8bML0DdOTXLUUAb19o0EaQvAzyiRMgxAsC2OgrNm0+7tk8ySIbNu7Ocj0/Oobe6urf/j3uJYv9xiK1IvEEr5W+tYLkFNm7YFYDGBgigDGAzQR24z65rpkXQr1AsTLExfPlyfIQMckt0+grNv8ARp4GYoCyBiAeoOMEcjjoRQBl0e44qSSKWF9kkbqxAwDx16VF3oAtW15NBG8QcmNgMqRwcHvWusyPGv2hiqP80Q/vP6kfwjFc93rS0+8UBYXjQHpuKBsgnnOaANOe30ouwZmVo1Vt6fP8p4wfcGq72dm1oBEczbdz5TBQZ+UccFj+lXDBAIvmjMoXJ/hUOc85IPQDGPeq21RC0iMERW3DeQRn1OeT6YoAoG1vkXbH+8SQfNsw2Mc4OO9d/wCBPi3qPhT7P+6GofZztSOXhAAeMY5rkJHu2tUjW33KQZEZFKjP94AAc9qhk/s24aJW+0K+0CRmUIqn8O2e9AH2z4E/a98GXVvHbavod/pUUMeXmd1dScfwgcnmu4uP2ivgdFpcWoSa3aOZmGYI7QyTKxHOVAz+NfnJc8MRG0kUeQFR3ySo6EnuPTilF4ftEciMkLqByqDtzn60AfoHqH7UXwLtopIlmnuDHnbGmlNtY+xIxXGal+1d8Mteuzb3Hw/v7xApRZJ3hRWX05Pf0r4pkKvKrSAsGILKDg+/sM1r232aewa3gtRLuwVkIJkVifuL2J/CgD6v1D9oD4T2+lSy2PwsuRfyBZHtp9iKMD5CSDzkeleRaj8dtYuvidp3jG40a0TTLQG2j0qFyYWt3GJEPqxHevLLiXUICEecbMgmJ48FGx0+YcYp1rcFlhleGFVWQsHmU7HPTkLyKAPriP4mfs82ekPqmk2upaZqIcKdPhhPmg/7IPGMEjNePfFj40X3iiyufDfhTTpPDmkXA2XI35e6+b5TI38OR1Arx5LnbO6/u1GPkkVyGDd2B6/hU0cv2zBLzo8zEtHGSAwHcetAEJjv7VRaXCoI43z5cjgBseh96q3UMCxh0U5blQjBlHfB78Zqe68ks9ur7YsjDMGBQ+hHrxUNoqJdne2WKn5Uk2YPuenbpQBNczSQwQfaEEi+WRDv+YH1PXpXQ/DrVtasfEdnL4XleDUExK285X90C5x3AwK5iT7KsissgJZ87yvHvkf/AFq9a/ZGt7eb4ryRSbQj6VcoPNUsPmTHbpyfyoAd8fvij8QvGN7a6hrJbSdMki+zJFYzExyFeWJPGcnmvHjMzR+RE0hGDkk5yPp2r68+Lem22ofs6a3a3FhaWs2nTRz28vDMoVtpVSfmG70r5BikmjjKKBjscDPP60AOEYgilZ0LMQArBuFJ/nVtLeRl+WN2mQK784JU/wAJx/OqsaySzqs+SrNnAxuPbH6VeQwXEyRsnlSKjpJlip46E/yoAmH2rSm329pNDPubEqEnjHK+4xT21W41kx2kywmXBVGLbccdOTgVX2GKODAaLZlpSFbAyPlOQeQfWpLhIjAR51tvaPzGJX7rA9FI9vWgCGWxuPtBtI1CNJ0U4KnABOD61HJaukUkdxHJFJkMN/AP5cdan0yGUznbp6XDn5gZGIbpn5QCPSpJYI2P2NpreJzuCq25ShJzg+31oAiv7UDy3EB/eoD5iqGXcB0BX9apQQ2vmI0zlY8YYOCBu9MirjRPHZSLHcPGsaH5ftHDnOCV4wfpWbFub5XDurNtBxnB9vU0AWbiDZJuV18qMgb4m3KePX1ps9rGiI25tu0nDrtI5456H8Kg/eSSNEi4LNzkAc/0qZLO7I7FMYLZDBAT1OM4FAEcNlI8saErEW5zL8q49c1Nb6TqN5KVtrOSUnO0RrkN9KftvrJUkivFZB8y85GRxjB605NR1SCRbqO4lXym3AKdyKT046UAdBoXw08S6k5Sa3NiQu4CZTkj6CvXvhp8CoVvLee71YNc4+dXVUhP0Z+Dx2ryfTPip4+s4iLfWiwzgB4UbGfqKrar4r8V6027XvEmp+XkKY1cheOnyggH64oA+vvFvjb4UfD/AMNjTLjxHBc3kUqtJY6CwaacqMGKRsYQEEZ55wa8Q8ffH7xV4us59B8LpD4P8PsGxFav++mH+2/UZ7gV4/a29qshnXbMcggs+A3qc9RVu5tl2qoiJVOYrhRu2DryB1HvQAiWMckfnC6hMjMC7h889dzZ5ye9Pa3lZln+yx5RvmGcIzf0qndXdorGSSW4VnBVggGzPfAP4VTuNUQYWEvIFACsw2g47kc5NAGnJDMC1sybXY72E+MP7Ag4xWBeXDSDYQOCdu3jA9MU26u3uC24AZ9AKrjr1xQAlOGQoPTngikPJpKAJ57q4nRUkkLhRgZqCnJG752KWx1wK14tNtYrJrua8RfkykbAgse4FAFOw0+a4kVmR0hxuZ9uQFHU1eN/b6WZIrARTyHKmUglCPYHv71Bq+sz3yJCqJBAg2hEGM/U96y6AHOzOxZ2LH1JptFFABRRRQAUUUUAFFFFABRRRQAUUUUAFFFSRMi798e/KkDnGD60AXvDOt6l4c1u21nSZ/IvLZw8bYyPoR3HtX03onxc8TeLvCUt94Je1tvFtjG0t1YPEhMy4+Z7dQOgA5XrXylVzRdU1HRdTg1PSryazvIG3RTRMVZTQB6xrvxoHi+GKx+J3gvS9auIZCrX8Qa0u0BPI+TAJGO9Z8nw68J+JlV/h741t7i7ZSx0vVl+zTDAyQrn5W9B61n3YtviVC91awR23jIFpJ4IxhNTHJLoOiyDByP4u1eeyJJFK0cisjocMpGCCKANzxV4O8U+FZxD4h0G/wBOYqrAzRHaQehDDg5+tYNd54V+LXjjQLIab/av9q6Tuy+namguYH4xjDcjjpgityXVvg74xCJqWi3/AID1AkL9p00m7s2GOWaNiHUk/wB3NAHk9Fem3/wY8RT6a2reD7/TPGGmqu55NLmzLH6BoWxID+Fec31ndWNy9re201tPGxV45UKspHUEGgCCiiigAq5Y6nfWRH2a5dFDh9ucqSOhIqnRQB0MXiNbh5G1ezW7LkEsvykH1x0qKWLR7x0NrMkDsp8wTEqFOeo7H6Vh0UAb114Z1O3jSaFROMAlo8EA+mayJ7eeJm8yNlKttJ96fY6heWRJtbh4sgggHg59qv2+tI2xb+zjnVF2rtO3HufWgCrZ6lJCvlFFeMsrMG9ug+lbtpcWs8zF5pZj/rFibAWTHr6fSq0lvoeobXtZ/s8pB8xGUIqr6gk8tVObRruNXMZ3omCWA+U+mDQBpvPCyrP+/kEjZ3RNwjjoi+1K9ms0hd9NLMyF1QyHCj0wOw681hxR6pBvdIZ0CnexCYxjvQNRvE3L50wjchiGYkt+PXFAGxa2lvdMudm2IYAkm6ntihbaKZ5nmaNnz+++X7rDpgeh9azl1aQ75HhtWBQLs2Yx6Ee9TQazGP3klsguRGEWZWxhs/eIxzQAs+nQsXWJDJ8wXzY2+QN6c+1I2lz27qIZRG6DcGLDqfp6etS/25Dkx/ZnEAxtAbGPcjvUcOrWQnJnsTLEdwZi3PTjA6CgCZ1vo1b7QqjHLOzld+edvv1zSm5juLJlu7eO4dJBHHJHKVZeOuf4hUJ1a2WRU+YpExMbonTPsT/nFLcapYuy7LdI5EQgSY3ZPsOgoAp3CN5kjwQKF4QMvIAxz7E1VSC5LKFWQ4xjHYH0rWXWoNzJiZEbOSoB5Iwfl6dM/nUVzq1q2/y45SHAynCKD36dRQBSmjulkDtAefnGVzkdOR+FFtp91cTiOFFaZiNseRlvpU7akqzERB/JIxhuWUY5AP51Yg1e1jvI5Vt9hXgyYGTx3HT8qAMt7W48xkMLKynBGO9eq/s561pvhT4p+H9V8Qy20GjyM9vdkksyiRCoLDsNwFcHHe2vlhTbTNIfmVs7Cfoc859Kzr/VJ7qLyzHFGoYEbAcjGe5PuaAPrP8Aa21vwXonw+0rQ/COsWuqX93dC6nEMgJMO3ILAcYOa+ToWazkAKBpPlxtbPPXoetR6dcxxzO9yonBTaA7EH2wa3maBXgn2mRSPvXLLjcMcjFAGLFd/dWeKQRKpYKBkFvXn3qraTSxXaTK4Rs/ePSulaGFZprd0t1IkClPMwSh/u56r37U6OKBTKtvDFGxIkRlcHgcfdb9aAMKz1F47mFnkdhH8oyAwxn0PUVYZY7khRcom9SV34VAe4x29qvPpMUyJdI0ckcm5HMRXcJN2RlCRge9V4dMiLOJfPhCyYfMefL464zmgCON94kSNS3kkEHcTgY9uozS3UgR2WS3wjAZCRn5vcE1cks5V1EzR3CXII2+ZFtT5SvXrwfrU81qyxAiacxnarkMM47HDdfwNAGLqE0MUcf2WXLlSrhhyuRgj059qoRs6rGFAUhtwfPf/IreWw03y9sksrEyFN8ij8B8pJz74NOfTLPy0fy5FUkowPG3njJPftmgDKm1S8uFVXZWwMFcDH1+vvUb6nckhlkIkAA8wcMR6HHWtSez0+FJTlRCSNpPLL7fX+dZF7JbAmO3jGO75PPuAelADWvLli+ZGKucspOQagDEAgE49KVt5TcRwx6470ygCUS9flAz3zzmpkv7hCm1yVUYAbnI9DVSigC2b6486SVMIHUptA4VT2FRPcTMQdxUgY+XiohjB45ooAcsjCQPhWI/vDIP1ppOewH0o6jHFJQAUpp0cckjbY0Z29AM1pafod7eIWRGB2lwm05ZR1x2oAyh1q9Y6bNckfKw3HA+vvWlG2j6fKsjM7yCPlI8P83bk4x+tUtW1ia/RIhFFbxIMBYxy3uT36mgC/c3Gl6XHJDa/wClTOADkYVcevrWFc3E1zKZZnLse5qKigAooooAKKKKACiiigAopRknA5NdT4V+Hvi/xLEbjTdGmFoM7ru4Igt1x1zI+FH50AcrRXpUXhz4c+GPn8VeJZdfvUznTtEHybuwa4bjH+6GrhPEF1Y32tXd3penf2bZSyFobXzTJ5K9l3EDd9cUAUKKKKACiiigAooooAKKKKAHwTSwTJNDI0ciHcrqcEH1Br0xLfTfijpzyQNb6f43t0GYchI9XA4yvZZgO3RvrXNfDjwg3i7UpoZLz7HbW6BpZBGXY5OAqqOpNTeP/BeseBtUgmYyfZ5G8y0uV4IIPfHRhQByl3b3FndS2t1DJBPExSSORSrKw6gg9Kir1axvNP8Ai1Emm65dQWPjcAR2WoyEJFqXpFMeiydg/foa811rS9Q0XVbnS9UtJbS9tpDHNDKuGRh2oAZYX17p9ylzY3c9tNGwdHicqVYdCCK9B0n4wa06Nb+MNL0vxhbMnl51WAPPGD1KTDDqce9ea0UAepCz+Dfiqaf7Hfav4Iu5JB5MV5i8s1GOQXADrz65qlqPwc8YLZf2joKWPifT/LMvn6RcrOQmcZaPhx+VedVb0zUtR0uf7Rpt9dWcv9+CVkb8waAIry1urO4a3vLea3mT70cqFGH1B5qGvTIPjR4nu7aOy8WWOj+K7MOC66laK0rAdhKuGH15qX7V8FvEUUa3Gna94Ovnd2lktpBeWoz90BWw4A9qAPLqK9Si+DdxrFotx4K8YeHfErGNpHto7j7PcIF7eXJgknsBXF+I/Bvivw5Kseu+HdS09mTevnW7AFfXNAGDRRRQAVPbXdzbMGhmdDnPB4qCigDVbW7qeZpLxVnLY3N91jj3FXEvdBuUWK4hntowSfkAkKnHGCecZ7e9c9RQBuR22l3e+cXUUBZT+5II2kd/xqY+F72UBoIt/mcRBGDbvXgHNc7UkU00LBoppIyOhViCKANK40iWGRwGKssgjwx5B/wqr/Zt755hELbhnBPAOPQnrRb6pqFurLFdOAxy2ecn8attr908KwyW9q6hQozHyMd8560AZz280Z2tGc4zxz/KmyIyhVMZDYyT6g9K34tfsWeTz9LEaNk/un5yQAOvpzTpdS0i6jaNmuIASNhKAlAO3HagDnFXPXjtnsKcfL+Y7WAz8uD0roo20H7KHkuzI8jHzIijKV4wMHGDQ1rpvlQr9ssmOT5nONg7EHqc9xQBzq+Xhi2725ojVSfvgHIxkZrpLaxsFZJvtFkglJXDS/Kox37/AOFPt9GtbidTbNayMnzmNZMh1B5waAOaCMHZdu7b26VGMYJ/SujvtA8u6jhfA3qz+ZFJv3eg9qoDQ7wlTMpiWTiN2XKscZAyOOlAGWQVAbHB6ZFICeO+Kuvp1zjGRhc5JOFX8TxS/wBl3TjdAomB6eXzk96AKe7MgIyfqanhvJIgy7QynqpJ/OljsZml2bSx2byEOTjH/wBemi0uOP3LcqSpxjOOtAGvBrEczJJqDuxPyynaDkAcEjvU8mp6SzKFJKlVBMkZZgQMdc9PpWKmmXbgttUKOGZmwBxnmmGwuRKsflNuboMd6AN62utMN4qI0K7hy8ikJlenvz0NOW7sJY2jFwtvMpDKA2I3U9sjoaw4tOuZGZEUuy5wAeeOvFW4NF8+1WSF5NwOHZl+QHPAHc0AWlvNOjWRlkdmzu3eWARng9ePyqhfapJJKskS7SAVLE53e5HSpJtDuIRukyBuC7RjNSyeGdQQK3lkoyllJGM4P3f97HOKAMd5Zpm+d2cntmmH5j8q49hW2nh28djmTY4JyrqVIp48PtI8i27PlFLYbAfp0x+fSgDBZWCgnoenNNroINIs0dmv7yPYBtGJArkno2D6dxVcWGmwy/v9RikUZyqZJP4igDIobGeDmt7d4ehtxcW8szzdHtpY8qfo1Na+0KF/MtbG4Ysp3RzbSoPseuKAMaON3B2xMwHUqDxT4raWZwIUJ3NtUEjOfStWXXoQhNppNtazHguhJGMdNvT3qrca5qU5bdcBQ2NwRFGSO/SgCxa+HruZQZGEOWx8w4FNtotLtGxfEyuucqhzz0xx/OsyS4nkJ3zSNk5OWPNRUAbCata2/Nnp4jfaRvMrZB7EYNUbvULy6cvPcSOc5xnj8qq0UAFFFFABRRRQAUVYsbK8vpxBZWs9zKSAEiQscnp0r0PSPgn40nha61yOy8MWaYMk2r3C2+1T0O0/MR9BQB5pQOTXqsnhz4S+GB/xPfFt34mvU+9a6PFthbPpM1NT4raboMbQeBfA2jaSdmz7ZeJ9ruWHYktwD9BQBymifD7xlrEfn2ugXiW2Mm4uE8mJR6lnwMV0K+BPCehEv4x8cWnmxOBJYaSv2iZgRkYf7g/WuW8T+NfFfiZ92ua9fXi42iN5SEA9No4x+Fc/QB6E/jbwxoexfBfg+3iuEXA1DVX+0zk5yGCH92p+i1z/AIx8beKPFt691rurz3JY5EYOyJeMfKgwo6dhXO0UAFFFFABRRRQAUUUUAFPiaNd/mIWypC4OMHsaZRQAUUUUAelfAPxXF4e16505tNN9Nq4jtrdfM2/vN2FXPbJIGe1eo+MT4h0nUE8P/F3weuj6ZrJMNlcLOsiwsPun5Se/U9a+ZkZkdXRirKcqwOCD61634h+N2oeMvh7pPgzxzpkeqppsm6HUxIVugMYGexIH50Acl8SvAWr+BtTWO5YT2kmGtrtOA4+nUV02n67pPxO0iDQfGV8lj4ptUWHStdlwEuEAwIbo+38MnJHQ13/gnTYPEHhjU7NfGGneLPDsVmbu7tLktBqFssa9VB5IXA5HYV438QfAmoeGYLTWISL3QNRG+wv4uUcf3W9GHpQBgeJNC1Xw7qsmmaxZy2twnIDqQHXs6n+JT2I4NZteqeEPFOi+M9Fg8DfEO4S3MaCLRdfZcyWDfwxynq8Bzg/3eorhvG3hbWvB/iCfQ9dtTBdRHIIO5JUP3XRujKRyCKAMSiiigAooooAdHI8bh43ZGByCpwQa7bw78WviFoULW9n4nvZrZl2tb3ZFxEVxjG2TIxXD0UAeqn4m+EdagdPGPwv0a6n+z+THd6RK1hKp/vkDchP/AAGh/D/wZ18/8SPxnrHhqZYATDrdmJo3l9BLFyB9UryqigD1Ob4F+MbmWJPDN7oHirzIjKf7K1ON2Qf7SOVbP4Vw2ueE/FGhru1nw9qunpkgNcWropx6EjBrKtrm4tZPMtriWB8Y3RuVP5iu00D4ufEbRY7WC08VX8lrbEGO2uH86L6FWyCKAOGNFeqH4u2OqW90niv4b+FNYuLliXu4rc2kyg+hj7+9LHdfAnXLyzjutL8V+E4whFxLazpeIW7EK/zUAeVUV6bD8P8AwPq0d1NoPxW0iPy5QsUGrW0lo7qe+45BqTU/gN8QrW2trixttL1tbk/uxpeoxTtjGQSoINAHl1FdJrngPxrodwbfVvCusWkg6h7R/wCYGK52WOSKRo5Y2jdTgqwwR+FADaKKKACiiigApQTSUUAODMCCGIPrmp4r+9iVVS6lCIdyruJAOMZx9KrUUAakmvanJGI5Jo3VRgAwocDH0p0XiHU42JEkZViNy+WoB9uBWTRQBrT+IL+fy/M8kiI5jAjA2/lT18SakpiKmEGP/pmDuPqc/wBKxqKANh/EN80jTGO3ExIw4iGV4x06VGde1LyjEJUCZBA8tTgjuMjisuigDUudf1W4YNJcDcM4ZY1UjPuBVL7ZdZB+0y8dPnPFQUUASm4uGDAzSEP97LHn61MNT1ERiMX1yEHRfNOKqUUATSXV1ImyS4lZc7sFyefWotzeppKKACiiigAooooAKKK0rDQdc1AI1jo+oXKuQFaK2dgSfcCgDNor0HTfgv8AEu8kiDeF7myikbaJr11gjU+5YjFaq/BuPTb57bxb8RPB+hEReYu29+1O3oNsdAHlNFemrpXwY0mDffeJ/EXiC5SQZhsLJbeJ17jdJk/iKtD4g/DfRryR/DPwnsbiJ0251u8e5YH1C9BQB5hYWN7f3C21jaT3Uz/djhjLsfoBXY6V8JfiBqELzt4duNPt0IDTak62iD8ZSufwrRvfjd48ezSz0u5sNBgjbMa6XZJbsoHQbgM1xGt+INc1u5kuNX1e+vpZDl2nnZsn8TQB3E3w58M6K0o8VfErRYXRMi30mN76Un0/hT/x6lTW/hFoW5dO8J6t4mkKDE2q3f2eMNjqI4ucZ/2q8zooA9FvPjD4sW3Fr4fj0zwzbbFQppNmsLsB0zJy5/Fq4nWdZ1bWrn7Vq+p3l/PjHmXEzSNj0yTVCigAooooAKKKKACiiuz8AeB21y0ufEGuXZ0nwxYYa8vSuWfkDy4l/jc57dOpoAZ8PPA9x4mW71W/u10nw3poDahqcq/KnpGg/jkbso/Hiuf8RSaXLrl5JocE8GmmU/ZknbdIE7biO56/jXSfEbxv/wAJBHbaHolmNI8L6cSLHT0PJPeWU/xyN3J+gri6ACiiigAooooAKfG+zd8obcpXnt70yigAooooAKKKKAOz8Pa94f8ADnhya401NRn8S3kEltJJIFS3to3BVtuCS5KnHOMc1f8Ahf8AECPRbWbwv4ot21Xwlf4W4tW+ZrY5/wBbD/dbJycda89ooA7z4o/Dy48KiDWdMuF1TwxqB3afqEfRgedrDsw71oeDPGei6xoUfgv4jLPc6bGNumamnzXGmsegyfvReq9u1QfCT4jjwus/h/xFY/2z4S1D5b2wY4Zc8b426qw9utTfFf4arodrH4r8I3Daz4Pvvnt7tBlrfPWOUfwkZxnoaAOc+I3gjVvBOrx2t8YrmzuoxNYX9ud0F3Eejo38x1B61y9ei/Djxtpq6NJ4F8dRy3vhO7ffFInM+lznpPCT/wCPJ0Ye9ZHxG8B6p4Ouo5mddR0W6+bT9WtxmC6TGcg9j6qeQQaAORooooAKKKKACiiigAooooAKKKKACpLaee2nWe2mkhlQ5V42Ksp9iOlR0UAdhonxQ+ImjXX2nT/GetpJjH7y7eVcf7rkj9K6LTPjp4ygkmfVbHw5rzTAhzqOkQuxz7qFNeW0UAeo2PxH8Ey28ia78ItAuZX/AOWtlczWxB9hlhUmj6p8B7uOZtb8LeL9OlYHyxY6jHMint99VOK8qooA9V0nw38E9TkkMnxE13Rl5KLd6OJMegJjc1WPw78H3upGDR/ix4eaAkKj3tvcQNk+uUIA9815nRQB6rqfwVvbfcLHx14H1J921Eg1mNS/03Ypbf8AZ7+KF1C81npNhdKq7j5Gp27nH0D15TUyXd1H9y5mX6ORQB22rfB74maZeNaz+DdVkdcZNvCZV591yKqP8LPiSqF28C+IgoGSf7Pkx/Kubt9X1W3ffBqV5E3qs7D+tdFa/E74iWqKlv421+JVAChb6QAY/GgDMvPB/iuz/wCPrw5qsPBPz2jjgfhWW9jeocNZ3Cn0MZFdYfiv8Sz18deID9b1z/WnW/xY+JEEnmL4z1hjjHz3BYfrQByH2S7/AOfWf/v2aPsl1/z6zf8Afs16BH8cfiiixqPFVyRGcjMaEn68c1ZX4+/FVf8AmZm/G3j/APiaAPNvsl1/z6zf9+zR9ku/+fWf/v2a9Ll/aA+K0iRofEuAjbgVtYgT9fl5qO4+PXxUnmaVvE8ilhghII1H4ALxQB5yljeu21LO4Y+gjJrTsvCPim+2/Y/Duqz7gSvl2rnIHXtXSP8AGb4ms27/AIS/UAcH7rAf0qqPiz8TFGF8da+o9r1x/WgCG3+GHxFuI/Mg8D+IZEzjcthIR/Kp7b4TfEqedIV8E64jOcAyWjIB9SRgVFN8U/iRMAJfHPiFwOgN/J/jWNqXijxJqTM1/r2pXJcgt5ty7Zx+NAHe2/7PfxWltRdN4djt4cZLT3sMeB77mGKr2vwX14TtFq3iHwno5DAf6TrMJPucKx6V5019esMNeXBHoZDUDMzHLMSfc0Aep6x8JtF0fa1/8WPBjITg/ZZZZ2A+iIaluPBvwYtNIFxL8WL68vB1t7PRH5+jOVFeTUUAer28/wCz/a6aRNY+OdSvVQAHzIYI2bueNxApll47+F+nWjwW3whgvX/gmv8AVpJG9shQoryuigD060+Mup6dZm10fwf4M05NpUMmlCRhn3kLcis7UvjF8Sr6w/s9vFl9b2g6Q2m23UfTywMVwVFAGhqut6zqxB1XVr+/I6fabh5P/Qiaz6KKACiiigAooooAKKKKACiiigAooooAKKK9E8E+C9KtNHTxj4+mktNDwWtLKNwt1qLjoqA8iM8gv+VADPh54JsZtGl8b+NppbDwpauUQJxPqUw/5YQA9f8AaboorH+IPjS88WXVvELaLTtIsVMen6dB/q7dP/ZmOOWPJpPiL421PxpqsU91HFZ6fZxiDTtOtxtgs4R0RF/mepPJrQ+Hng231G3l8ReJpnsfDtoC7v8Ade6Yf8s489T6mgBngHwjb31nP4k8RTiz0CyIMm5tr3Tf884vU1zPiC8tr/W7y8s7VbS2llLRQA58tOw/Ktz4j+MZ/FWpRrBAljpFoPLsbKIbUiQd8f3j3NcpQAUUUUAFFFFABRRRQAUUUUAFFFFABRRRQAV9F/ses15ovjzTLtjcWLaUGa2lO6InJ52Hj9KKKAPnq+VVvZ1UAASMAAOAM17P8G3e++CvxAsr12ubW2s1mghmO9IpNw+ZVPCtz1HNFFAHiVFFFABRRRQAUUUUAFFFFABRRRQAUUUUAFFFFABRRRQAUUUUAFFFFABRRRQAUUUUAFFFFABRRRQAUUUUAFFFFABRRRQAUUUUAFFFFABRRRQAUUUUAFFFFABRRRQAUUUUAFFFFABRRRQBs+CIop/GOjwzxpLE97Ero6gqwLDIIPUV237Ukj/8Lt1633t5Nu6RQR5+WJAgwqjooHoOKKKAPMouZVB6bhXtH7RX7jw54Ss4f3VstijLCnCBioyQo4zRRQB4rRRRQAUUUUAf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4" descr="data:image/jpg;base64,%20/9j/4AAQSkZJRgABAQEAYABgAAD/2wBDAAUDBAQEAwUEBAQFBQUGBwwIBwcHBw8LCwkMEQ8SEhEPERETFhwXExQaFRERGCEYGh0dHx8fExciJCIeJBweHx7/2wBDAQUFBQcGBw4ICA4eFBEUHh4eHh4eHh4eHh4eHh4eHh4eHh4eHh4eHh4eHh4eHh4eHh4eHh4eHh4eHh4eHh4eHh7/wAARCAGiAk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ooAKKKKACiiigAooooAKKKKACiiigAooooAKKKKACiiigAooooAKKKKACiiigAooooAKKdtb+6fyq1Fpt5ICfJKADOXO3j8aAKdFXk04/aBFNdW0I2lixkBA/KkNpbD/mIwnjP3G/LpQBSoq0tvblVJvowS2CNjcDHXpSrbW5B/06Ideqt/hQBUoqyLVm+7NCecffA/HmnSadeI+0RGTjIMZ3Aj6igCpRTnjdCVdGUjrkU2gAooooAKKKKACiiigAooooAKKKKACinBHIyEYj6VPDYXs2PKtZnzgDCHnNAFairy6TqbNtWwuCckY2HrUVzp99agNcWs0QJwCyEUAVqKcY3AyUYD3FNoAKKKKACiiigAooooAKKKKACiiigAooooAKKKKACiiigAooooAKKKKACiiigAooooAKKKKACiiigAooooAKKKKACiiigAooooAKKKKACiiigAop0cbyMFRSxJAAA7mr/wDY93HLsvAtmMEkzHGKAM6irsn2CBx5bNd8DOQUXP8AOonu5Mt5YSJW6qi8UAIbS4WNpHjKKuCd/BwehweTTzDaxs6yXW4r93y1yG/E9Kru7yEF3ZiBgEnPFNoAuGaxW3CJZsZd2d7ydR6YFI98xRUSGBFUY4jBP5nmqlFAFhry7ZNhuJSvYbjioWZmJJYknrzTaKACilAycCkoAKKUKx7GnJFIzBVRiT0460AMpQzDoSKlFtP5Zk8ptoGc4qMRyH+BvyoAlN5csmxpnZf7rHI/zxUq3UDl/tNpGxc8unylfoBx+lVWVl+8pH1FNoAsFLaR28uRohj5RJz+ools5UQOpSRD/EjZ9f8ACq9KCRQA5o5FXc0bAdckUyniWQDb5jY44zUovLkIF8z5QCAMDoaAK9L3qdLy5QALKQAMdB0p0t/dSHc0xJ7nAoASOwvHkWP7PIpY4G8bR0z1NTLp6IHN1eQwlOqA7mP0A4/Wqkk00n+slkb6sTUdAF+NtLhKlkuLkhsnkIpGOmOT196Uan5Tu1rY2kIcAFTH5mMHtuziqGKSgC+dY1PZ5a3kscfPyRttXn2FVXuJ3G1ppCPQtUZ60lADvMk/vt1z1qRLmdAu2Z12tuGGPB9ahooA0F1rVN2XvZZR/dlO9T+B4pE1BWYm4srWYY4GzZg+vy4qhSigC8ZdLkiAa1mhlwctHJlfyPP61JHpttceWtrqUJdhysoKbfx5rMooAuTabeRyFBF5vXmI7+B1PHaqdPjkkjJMcjISMHaccVc/tS4kK/a1S5VRgK6jj8qAKFFXWOmzIoVZraUsATnegHr65om0+RVL28kdzGOcxnkD3HUUAUqKc6sjFXUqw6gjBptABRRRQAUUUUAFFFFABRRRQAUUUUAFFFFABRRRQAUUUUAFFFFABRRRQAUUUUAFFFFABRRRQAUUUUAFFFWLK1kun4ISNeXkboooAjtoJbiZYYY2kdjwAK3Y9Ps9Pt3luWjnlVTlSfl56FfXBqr/AGjb2CNDpgYkgbp3GGJHp6CsuSR5GLOxJJJoA17zV4QfLtbWNVDA5xw2M/41kzzzTyM8sjOx65JNR0UAFFFFABRRRQAUUVLFBJJ90dRke9AEVTw20snO0hRnJPsMmrttDCjAoiOxHyl+nuf8K1bHTJrx9ogcwF9wy/zHjH9KAMa0treY7EMhYfNkrgEelaUFvCrndAjHeMMFPK9xjsa6ey0GNY0W4K4LEqVYAZHRT+FX4LSzJMbRxK0i/IH67s9MjigDj7e3CFDDyMFdw7gjOOR1HpSzWckpHkq3lsBtJTO0j+ldwkNsrbpIEVAFaRduBwSCRnuM1GqR+Z5StvdcLHuAAKE80AcbZWcuTPbmW4Zj9xVzuAPOOOOK6C48I+KhYNqDeHtWexUHy7iO1JRtp74+tadpp6MGjV/LEgOw7wAOOoPqDWxpGseIdOEv9na3c2wmjRHi8xiHHfGaAPLZiqvtvSAyAxskikMu7Jzg9CMVUvLe3up0ktlwm0F1GBX034U+MMtmRbeMND03xDaoBHIZLdA7xnjBbHJHqaZ8MdC+DGqy+M9W1vwnK8ls7X9rYRXRxHa7gCqgcZXk/SgD5nk0u3eVUtbkfOpbL8AADnJqq+l3CqxG07YxIeexOK+otR+C/wAMfGG2++F3xMh0ppwzjTtTbKoncAnn8zXMwfs2/FRoW+xXPhjU4F+XdDqMbNIgOcUAfPV3bTWsxhnQow9aiAyPx6V7VrfwA+MNzO7t4LvnkYkfu9u0YPBzmqcf7N3xiDJu8HXXz5/jX5frzQB5IsMrY2xs2RkYGeM4qaLT7uQjEDjJxkjHNe+aT+zT8U7lZ2XwzbacgQRlry+CYHUkexNasH7Onj7z4nm1DwzHsYMq/wBqxlcgYPHegD57j0O489I55EjywB65AJ5rQj0e2iK+cw+dyV29ducAY9zX0Rp3wD03T1uLzxB490q4kjYyva2MZdw207QTnGK80+LWh6NoXiXTo9La6ayNrDJdbFPzN1OT656CgDiDpMAmSJYAf3rKW2ccfj2xzRFZ2Su0qxRPKWJTuBj+LA7eld7rcnhKOyh/s/SbZEZvnWZmeZVAGWx6kk/lTrHxt4M0WSxli8PSzMCsl4skaiKRT0UDsMfrQB5vKtr8oMapGHDSSEAH2H1NNU2M87yhrYSkAKu0hFx/9bFfQmjfEj4U+KLS/sdU8A29kVw9k6IjpGMjjp97PpXl/j6HR5/FV1FpUUK2yLs3JEoBxgsx7daAOHurWx2bVjG92AUg847kjt7VFc6TCvEcjHJGDjsR/OuvbTbG5lLW/mLtwwdnC7AO+PX2qO50N0kUZErdQXkOZGPQH0wP50AcPPp88SF/kdQQCQw6ntVQjBrt7rSbiEKvkxuBk7h93rzjHIHv3rOvbNpVCSrCoTkgZyM0AcxRWnqGmrCAY5Ms33Ywp6fWs50eNirqVIOCCOlADaKKKACnRyPG4kjZkZTkEHBBptFAGnFqrSbl1C3S9DDAZzhwfXd3/HNPGlw3Sg6fPmTODFIQCD6A96yacjMjBkYqR3FAD7m3mtpTHPE0bDswqKtuLWGurf7HfKjx9mK5bPt6VHqelqtr9stN2zPzRHlkHY/SgDIooooAKKKKACiiigAooooAKKKKACiiigAooooAKKKKACiiigAooooAKKKKACiiigAooqW2iEsmGcRoASWPQcUAJCisd0hwg6+p9hUt3dGUmOIGO3B+WMf19TUMsm8KuMKowBTKACiiigAooooAKKKKACilAJ6Vfht44oxIwZ5D/q9vIJ9vcUAFrZ7SHkUN8ucen19K1bS0bcqjov7wEccn1Hpitq28E6pa6Lp2sXYiT+0WfyonIyir1MgPTJ6Cteys7WxTcoZ5Y/l4UZOenPoDxQBn6do0ESiKYExuR8xxzj3rWR1hIji8vy3XbuLclecduKJCotpJ5C8cSDcVByDJu6D0rC1bxdawrJb2IZnHKuUBGT1XJ7ZoA3rqSPaGkuE2kbBgAE8bg39KpSa/pcLbVuXYp82dyn8q88nvL6+lAklZic7QW4A64Gar+U64ZmVeMjnrQB6cmuac28SXbB8FQWG3KnqOeOvSpGvNOlh3boyizxsQSM8nB5/UV5cVZiUa4QhehJOPwq1YMitJDI8ZQKTu3lc/4/jQB6w5XBMUEKmVyqnd8rtuyBg9CfapVkMjOy+Uy8kjnCn0zxg15dpl9LHM6i8aOON/MVs5Ge9dF4S8Q6bd61b2mvXq6fallD3n2bzhwf4lyDj1oA66XyVdd6ReS/8ArVHJHbIrV+H2oro/iuTzXQRy2ktu2CNpDIflbI7j9aPE2mJp/mXFrqllrGly48m9085jIBOSUPKdRwa1vhdodrqFh4s8XzXen2UdhZPb2K3ckcSzXMgBBGecqMnp3oA8y1KWKGKSG1G2JY3Bj8wP9484+nesbS9cvdOljt7W9miiaBdxhldQDySMKRznH5V694b0z4XadYzSeOPiDb3sZgEhs7SJjOxyCVRl4yferi+O/wBm/T3kt4fA+t3yLGhWY3WwykqMk4PBGSPwoA8u1P4g+MUZUj8Saso8oLsivpflz6c9arx+NPG0Noqr4p1syuT5rf2hISD2zk9PpXrK/E39nM2c9/J8MdT+3wSBbWBr5iJVI+Zi2cLj0wc1Sg+M3wftPN+zfBcSbyB++1LeAgGBwR1wTQB5t/b3jTUEELa/rsq+UrSiS+kwoPGMFsHJ5qnqMeuxTJmW8VlbKBZDg56kNzjkc16ne/tDeFo9qaN8JfD0EZ2q/wBrBkyqDC4xjFMk/aT0vy3aP4Q+DjcOm0MYCVweoIoAX4XfaL+QCLVBcz7Xae3X940gXhnZh3Jxj2rh/i/rEEniQhLhGaFQrIjll8z169qf4j+OfjHVLC40jRLXSPC+mXShHtdHs0gB5z9/7w/OvLppJZJGaV2dieSTkk0Abh1BVsJpGmd5pjx+8BIA6578nn8KzN4nmfMjeX0Unj6ZqlUkbchioZV6g8UAWJZJLby0ilwAd6Orc+3TpU0WtXyhd8zSbB8obkfj61UZI4pG3SRyYxgLnBpYp4Y2ybVJBjoxP9KANaHxJeRkDl0XJCkD5mP8R9TW7pfim0iVDNFtlfA8123ADuSP5VyiamywGH7NAUZwzZXk47Z64qrcTmYglQp747mgD1Wz1iyuFdbNTMqgb2CZVQPujjkk+lJNDaSAtMCQSQ21CGnk9OegFeVW9xPbuGgmkiYHOVbHNdRoniVlVbe4kRFcYkkbOcZ6ZHPPU0Ab0+joQ80X8K8ODhsAdgegFc1qtmpQL9kMaYGGdiXYnv7k+tdrb3NveQiS2uFKKd21c4KjovIyRU0cNs90k11a212WPzRO2Nw9fagDye8tGgJYMjJnA2tmq1e8fEn4SXVh4Is/iD4cb7d4auwPNjTDS2rZOVP+zurxjUbeM7polZNpwU2jC+2R1oAzqKU5zzwaSgAooooAKtw300DK0RAO3a2cnd9aqUUAaVybK+jWSBTBd8+YnGxj/s+9Z8sbxSGORSjjqCMEU2rqTJdoIbpgsg+5MeufRvagClRT5o5IZDHIpVh2NMoAKKKKACiiigAooooAKKKKACiiigAooooAKKKKACiiigAooooAKKKKAHRqXcKO571Nduq/6PC+6FDkHH3j3NPkVrSAxsq+ZMobOeVX09jVSgAooooAKKKKACiinIrOwVVJJ7CgBtT2tu1wxAIXHWpEjt4twmbc4HAHTPvXa+A/BOv+K4pr21h+waPbn/StWnASNR0wM/fb/ZXmgDmNI0u41TUItM0qzuL67mfbFFEm5pG7Db6Zr2nwr8MtJ8H3GfFWpWl3r67THZRyB4rRiP8AloR/H7dqqadqlpoBbwj8K7G4vNSvv3Nzqzw/6bKe3kj/AJZp16c1V1zT7Twe0x8Ya8z6nKxaSxhHnTvno7k8K3Y9aANzxxFdIFmeCUpDFmRVGeAfvMfTvXm2pa4qt8jtPt+Zjt+UKRkY+lR+IfiNdXVg+naNatp9rINsxeYyPKB0zngfQVxD3EzKVaRtpOSM8GgDV1XVXu5SZ3UAghlhPX3z0rKkmLRpGqqqpnGByc9cmoqKACiiigAoopyhNjFmIYY2gDg0ANooooAljuLiONo45pERvvKrkA/UUjTztF5bTSNHndtLHGfXFMA4JyBjt60lABRTkXc23oT0p6QSMAwQ7SSAfp1oAipe3etFrALE7B/nBO3qc4HQe9WltI9gRVTc33McnAHzN9KAMXa2PYUKjNnA6YzW6I43kkthEdpYbCOmQCT+dPEMbNJhQYw6sMAfNjGR+dAHPyKyOyMpVgcEHtTa2LizaWZtzA4YkrgBuTj+fFUZ7KaKTaQOV3DntQBVopSpwG7GkoAKKKKACiiigAooooA1tE1u406YHc7R8btp+bA7A9q9h+H3h2+8e6fc3nh+P7W9mu64iJ5jHYc849zXhFavhnxFrfhrUl1DQtSuLC5GMtE+AwHZh0YexyKAPq3w9Hrvgb4dazeeIr/TXtmQx2OjzzjN0zkAgRjpgeteAeOvDkenrHrFn5Nzp90cj7K5aK0fvE59RXVaP8QfAPjq8Vfilpd3pupsixrrmjHY7HpmWM5UL3JQA+1aOqeCNZ8C2r3Nusfi/wAF3ilpbmwn3WoX/axyrj370AeLXMcE6HDY6YJHI+uP5VmyxvG5R1KkdiK9D8SeFCLA674Tmm1PRy24lkAkt26lCnVgB/FjFcPeMkxJ3sxBwCw5/wD1UAUaKme2mVd2zIxnK84FQ0AFFFFABRRRQBfgb7dCtoy7rheIG7t/sn+lUWVlYqwwQcEelCsysGUkEHII7VdvkWe3S+j5J+WcAfdb1+hoAo0UUUAFFFFABRRRQAUUUUAFFFFABRRRQAUUUUAFFFFABRRRQAVYtFVc3E0YeJP4Scbj2FMtYHuJhGuBnqT0A7mpb+4EnlwR7TDACsZC4LDOcn3oAryMzuWY5JptFKOvpQAlFFLigBKciMwYqpIXk+1IvLAVaiufKjaNFB+YEOeox2oAbFDGGYyszAHAVOp/Or+m2F9dX8Fnp8JnupHVIYo1y7MT0461L4N0HWfFWv22i6LYT3t7O/7tI1yc9cn2r6DsIfDnwN04Q6aYNf8AiJdgRT+WBJFaM3WNB13c9euaAMTTvhv4U+GulJrfxNC6nrLgtp+h28m5eMczsOmSTx7VqW9t4v8AiVpsWu65d2vhDwBYvuMs+IoIxjH7lP8Alo/oa6PUPDOifD/SY/HHxtmOranfLnTtAD5kkzyPN9AuefT9K+fvi38UPEfxEv4f7SkjtNLtF8uy021XZb26DoFUcE+9AHY+Kvi1pHhXT7jwt8H7R7GykAW7166QG/vT3IJ/1a+gHvXi8801xM008ryyMcs7sST9SajooAKKKKACiiigAooooAKKKKAFHJwOTSUoJByDg0fzoAUbdpznPbFAVmAwCfTFEasxwMdO9bFhbpHAGjZZS7DJHVDjp+tAFW0s90EjNndtGAeBknH41pGOJiAjEhiqiNBwNoG4/U4qa3tLq6UvHCyjzgC7LgxcY+mM1M9pfRlISqRjaEPzYD8EkqenTrQBUGTHLIWUI6+Wzbemecge/Q1GzssO+JQZWQL/AHQi5xgepOefalnM0EbNPYyl0fbDgZj2/UdT70iXiXEouGLSXOwhg+FAYg8qB+FAEpWTzUt4ZELRkxM4HyjOclfXinPtklCKsjQZCKygHefUemTimiUtcA27kG2zKAeRtI5Ykd8nn60hK2ZbEiMxHyFhj5m5yR2x2zQBKC0dvJM7I7OoSKMAHaM/e9hmo22Ro53HaWO9lb5mP8uKlC+W9uLdA5hhCLJIMDc3JOPbd+lOaD/R4hAxcszBmbG5lHVwOir2oAz7uzgf95skjUgleMkkAcfmRk1kywunJHHtXUNj7I7OpMCLFGg53YLEhT/vdfoKglt45LKRpGXO8qCgOxT12j1Pr2oA5mirF6v70lYtqt8w78VDtbdtKnOM9KAG0U4AcfMBn9KbQAUUUUAFFFFABXUeA/H3irwTdmbQNUlhhcjzrV/ngmHo6HgiuXooA+hPDXjjwJ4k1VNYhuv+EC8UuTvEYzpcxA6uOq7u4re8X/CGx8TRfb2+waHrVzk2s9sw/s3Uu/BH3GNfLtdd4E+IfibwhKiWF601juBeynO+Fh3wD909eRQAeN/DGveDNXOn+KNLeCTafKZGzDMvZlccMK52WONwZD8vHGBgA+g/CvdR8TvDnjTQF8M+ILURaa4JSGQ7ntJP78Lnn/gPevEPEOn/ANm6vcWayGVInxHITy6/wnA6cY47UAU7mAwyBNwcn+7UNPEjAYBxRK4cghFTAwcd/egBlFFFABVzS5lWY28zYt58LJ7eh/CqdFAE99bPaXctvJyUbGfUdj+IqCtGUx3elK//AC82/wAr/wC0nY+5FZ1ABRRRQAUUUUAFFFFABRRRQAUUUUAFFFFABRRRQAU6NGkdY0UszHAAptXQwsofl/4+XHJ/uL/jQA64mW1tnsYdjFiDLJjnI/hB9KoUUUAFFFFAAOtFFFAB2rr/AIVeBda+IHiQaJo8aKNpkubqXiO3iHJcnt/Wue0jT59SvIrWAZkmkEca5xvc8BR719W6hEvwe8BWvw/sYg+r3MaXOt3NuQXkkYbvs4PUAAAGgC34ku9K+EnhiHwv8MLYXmtXkIju9TA3zszDnaByM9PpWfp2n6R+z/4dHjnxx9n1n4gakhfStMZt4tN3/LRyec//AKhWl4JvNL+Ffw/ufir41gS41y+yuiWMhy8j9d2PRc4z6D3r5T8ceKtb8ZeJLvxBr97Jd3ty5Ys5yFHZR6AUAO8d+Ltf8beI7jXvEeoS3l5OxJLH5UHZVHQAelYNFFABRRRQAUUUUAFFFFABUtzBNbSmKeNo3ABKsOcEZFS6V9m/tK3N5IY7cODIwXccDnpUmvX51LVri8wQsjfID2UcAflQBRoopyKWzjHAJoAbSqCzBR1NOVMjLHapzgmtXRIApL7UeVh8medoxy2O59qAHWcCQxSABmM0IQjbyHzyPwArf8P2O8z3DxBjDhUQnYuSPk57niq/h6BvMjuZFdzGm6PaDhl53Z9yOM/SuqjjE6NFIyyxBgjAc4AAwCfbnmgCElIb+ZIPOXdKjSblAdgF4OPr+dVtnnWxwheERMI8NuOMHaPm6HJ7e9TS+ctziJf3qxJHK4O4Oc5VfUbRz703UhsKWtkWjk2PCHZcbTuVgp/2sfzoAhuNskz/AGrHl2wXytgztkxliB6HPPpXP6rp7G6Mca7p8EkLn5uMhvwrf1BY2e4G+SOGWYqw2kgBVBcj6nik8lvNX5RHdTSDYobIVAuQB6DHr60AcvaNGqhDLtVf+W6oQZWAB2dccfrT3eSSyV5GcQyuHbPLSMATz37Vo65p/m3D/ZXdRcOyxRSY3ABdzOcduwrGspm8j54zlHEhDHGV6A59qALMoZvOV0CboyW2jOAcEdfXHWrCszRGNVP78iPf3ZQeFAHbPWq0zPIjmVjLI4LOu3ktngn2wauW7btRgkO5JfmYhMEJgcAH0PWgAMjCAzkFtjFgrY2segI+mSBmm4ZbdW2ogWMQsy4+Zm7AEfmasJCirDLcRspyrBVOd5BPyKPcsDk+lVrzLMoK7ZEIE8m3KoSeR/jQBUvhvVtzNsztLKw3OfTp24+lZNzbvDKNxVsfeGc8+nvWqbxFk2FAsSK2GYfe55x9eKozSNdMu4IdoA+ZcED0H9KAM9iD/CB9KbUk8bRzNHsZSOoPWo6ACiiigB5ikEImKnyyxUH3FMp5kcxCLcdgJYD3pFjdkZ1RiqY3EDgZ9aAG0UUUAFFFFADo3aNw6MVYdCDyKc0kjkAsTjpk1HSjrQArKcZxxTasTPJMRM7BuinjFJJHmIOq9W6BT3oAgooooAKKKKALGn3H2a7SUruXo6+qngj8qdqlo1neNEeVIDxn+8p5B/KqtbNrGNT0OWMY+12I3oO7xHqPfH9aAMaiiigAooooAKKKKACiiigAooooAKKKKACiiprRY/MEk4JiXqB39qAJIQ1osd0yjc3MQPPtmqzMWYs3JJyafPK00hdsewHQD0qOgAooooAKKKUY5zQAlS20LSyhQuR1OfSowMmta0iaGIeYofzIyEPOV56e2f60Ae4fszeH7C11DU/iFq1uh03w2CtsJRmOa9f7gBA/hHPIxXc+C9JsPEOvaj8T/H080egWIkurgSfduX3YVR65IFPsdNj0L4U+GPDUS+W8KPeakVcEPJMoYfXA9eleT/HzxyX0ey8E6PdOtin769RGwjvnIA9hnP1oA5X48/Ea6+JXjqfV/LNtpkCiDTrQH5YIV6AD1PU159RRQAUUUUAFFFKoBzk444460AJRRRQAUUVszaVFeact5ocN5Ottbh9RDqD5TbiNwx/B0oAxqKKKACpEj3Rs53ADgccE+lR1OJHW1WPd8rPuHsen8qACzj82eNXbbHu+ZvQd63JozHK5EPBt9kARiNu7GGJ7+9UNF3tfFcM+3DbYyBu2+n4Zq8sZM/meWz75F3swyyAtwMUAdbpsCxWENvD+7IYlhGC6vnA69gMHP1qdkaHzHjQKIlPlDO5GweWBA79s0WweORHjcCLescaAHazDJbHcDpmnPtNpMFMQiVdzNHyZGLEbVX0oArXd0YXMkirE8sxG7+Hdxhmb2H0p6xtHPEsn7ve5kV2U9D96Tbyctxg9BU1zafZhFNPbm6cgbICMgNj7zL/eBxxVl0eMHUgHmeSdS8qnDTOcs64/gXjHHSgDNt490XmxuskhhWR2lIRJFJOQR/CQO/eq7yL5Jjl3BUfzBEwxvJGAcjk8H9a0H3JZLLKZDJLIsobbsi2E7QgP93HH1pJLWNnkji80T5ZUmUfeZx9wZ4CKq/eNAGYs8Sib7OySSJbMGDYAxj7hJ6EdsVzF5JDYaphZJJMIgcSZ+foSG9sGu1n01oV27I2/cmQokZ8lwD1P09e9aHgb4O+IPiJ4l0/TdLzbQTlmmu5x8gXILMq9QAOnqaAPNX1EeYZovMDAMsY6KQc5+gAPSkt9SdASIgGB+YhuCmMFcGv0k+GH7Ovwz8DWaBNGj1i/2kPe36iRzkEHA6KCD0FdVf8Awp+HV7p6WE3g7R/IjTy41W2UbB7YoA/MX+0Ir2Fo4ZvL2qBI0mQhHU49MYAAHvT7iGHyVcSTCGN9sfmABH45Y9+T9a+1fH37JHhHUrGY+Gbp9MuTt8uN13Qg7vmYjudpIFfHfxN0PVvAXiy+8N3cLW89m5iWYjLTJjhlJ4AI7CgDl5WxLumXbMDypXGM+gPSkOwSN+9jlVWClgcr3x7kflU0F15iGO3RYlPL/wB847s57e1VnkhYACF2wm2NRwuem7HWgCrKUjbMJkyCcv0z7VAetXbhGWLy5l2FSOmAv/1zVJtu47c7c8Z64oASiiigAq/Bq15BolxpETIltcyrJNhRufb0BPXGecetUKKACiiigAoopVBZgqjJPSgBKKUggkHqKSgCzYxrMZIiPm27kO7HI/nVm1kkjjlQMTgr838K4OQfWs+Nijqw7HNat6olCSZQh4uEjGAnUjn14NAFGe2kVTINpXgk7hnnpVatNPLkhEYRGyFO1OuRnrWfKpV8H8MelADKKKKACrOm3cljfw3Uf3o2Bx6juPxFVqKANDXLeOO5W6t122t0DLEM52jPKn3H+FZ9bOjBtStH0XZvnZt9p67+6/iP1xWOwKkqeCOtACUUUUAFFFFABRRRQAUUUUAFFFFADkXcwXge57U+eTcFjVVVUGOP4j6mlkDQr5ZG1zyeex7VDQAUUUUAFFFFABSjrQAT0BNOijaSQIvc8nsPegCzaRLsAbHzMOvHyjvzWzbIZNQtlXbhmXZhs8M/cH0x29qowRmOOSOMNIpLAlRjIA681a0Yr/a+YlZECrvZRyMEE/yoA901TxLa6f4Qu9enmucoiWtsGAYM/TJHpxXzlqN1Le3s11M255HLEjpya3fFesy3UaWayymFTvALblbPQ/lXNUAFFFFABRRRQAUUVZs7O5vNyWkEs8iDcUjQsdvrxQBWopWBVirAgg4IPakoAK9C+C3jO08JahqUOpWEN3ZX9sYp45TgOuDlSfQ5/QVm/B200S/8fWNlrzKttPuSMv8AdEuPk3e2a7r47eF7Gzhk1GOyiiuFYq0kHCnkYyBx0zQB5nryeH5pNSu9PuXhY3INpaLEdnlN1+YnIK/rWDW74OtLDUNQNhfS+WZhtiyvylsHGT25xWRLazR3jWjJ++VyhUeoOKAGxxMyNLt+RMZP9KVXZpC3H97tVu9fMEdhC5eOH5jtBwzn7x/Dge+Kt6bpO4RSTRu5fkRrkMMdc8ccUAQaDv8AtPkiEMJ0ZcsPY4x6HNa2qbcCW2LxMYQ+4EFiQcLmrtraxLBA3yFonVogG3AIGzub6Anil0oKJJo4oFaMRY3RqXkdckk4PAzkfSgDX0y8mkSOSeSNWZBDEzMAQpABc4+mMYzUqJHbwxDyYGjtIm+YK20MM84PJGahsIRCk8KwGM4imnDYYFsgbVJ6D5s/WtZpkWZ3l2lZZWXK2+3cVOOo6DPf2oArwWcZtp2laRApQNgHe6OM9TgKSfXoKnuJWcLLceYHSACSORMCKMnACAdW4Iz1NU4mUXareTfu1kG5AWclxxk7TgcdOa00mtPtn+kvKpS2IBOGUlWZslvoSBjmgCDT7Jy6m4tlhdIiWQsXZ8N8isDwMA54q7qEMcXmLMRJcIjtkSAxZ6BcdT7k1Vgu5RK1zJHIHQEcR7Q2Bnar9cn6VEdQtQ8JupWto/kd4LZy/nnOfnJG5uvNAGxZQj7dFZSySlZJ089IiHIBwVhHYKM8ivtn4C+DU8L+FmuZkT7XfuZOIypii/hjAPIHevm79nfwJq3i3xP50jPY6daymS5EeMojHeqBv7zZ59BX2rDGsUSRJwqKFX6CgB1FFFABXyb/AMFC/CVufCtj4zhU+fFMtrIAo24bPzE+vGBX1lXhP7daWz/s96j9pIBW7gaLJA+fJx/WgD87NN8vG4Y84Hd84+RVA5J9fpVlY3O5o1YYIaSY8DqeQD2II4qrZRM6BlRCo5cl8AgdjVq5zE4Xc+9SArqTtyPT1IoArXNvJ9nE8iSGMHbkL8oPbn1qievHStC6kk5DDPJw75Uk+pHrVB8bjtOaAG0UUUAFFXtD1AaZqK3jWdteBUdfKuE3Idylc49RnI9wKo0AFFa3hqDS2uzdazI32G3w8kKNiSfn7i+mfXtWZMUaZ2jUqhYlVJyQOwoAZSqSpyODSUUAFFFFABV6wcvC0LH5VO7GCevGQPWqNW9JkEd8hZgoOVJIzjIxQA+yVhLGzsojJHU4yM47c07Uof3aOrK4BKAL/CATUTDy7zakjMpON2OfwrQVWeF1ZSw3MzKzdRjrgUAYlFS3URhuHj5+UkDPeoqACiiigB0btHIsiMVZTkEdjWrrkcVzBFq9uI0WY7ZokGPLkA5/A9fzrIq/o88KSPbXZxbTja5x90/wt+B/TNAFCipbqGS3uHgkGHQ4NRUAFFFFABRRRQAUUUUAFPgZUlV2/h5HGee1MooAV2LMWY5JOTSUUUAFFFFAC44zxSUUUAKCR0JFXdO8yNZJlyUKlSAevQ4qkAT0rQTdCE/d7GXcWJBxkGgC+uIYfLV2jLk/MMsCSOKom5KTSSRyLxGqA55PTNXZ5ljsbeTY4JbGRIQQB14/rWUiRCdXLB492SrcHA55oAiuGyVAfdwCfr6VFStgsSBgZ4FJQAUUUUAKTkDgDA7d6SiigArd8C+J9Q8I+JLbW9NZfMiOHRhlZEPVSPQ1hUvbNAHquq6N4c+Is0moeE3j07WX+aXTpSEWRjySpPevOtc0PVtDvXs9V0+4tJ0baVkQjJ9vWqdpcT2d1FdWszwzxMHjkQ4ZWHQg16x4Z+Mk91cra/EDT7fxBZSSh5ZpkzKp6bhgjkDpjFAHkiM8ciupKupyD3BFdPfeNtX1e2htNYumuIo42UN/EzEEAn17V7HrHwg8KfEK0TUfhhrludSdBI+nXEw3urH73+yR6c14z438C+KPB2oTWmuaXPCIm2+cqkxN9G6UAN+HT2kPi3TZrryyi3AVxJ9zB7kd/pXS/Hzwu/hvxqbq1t5FsL6JZoJsgqxI5246D2rgtGuGtNVtbmORo2jkDBlTcQR7d6+hP2m7BdU+H/hjxZZIjCe3C3HkucEY6lenBH1oA8D8O28l9efZ0jZzjd8rYI+g7844rqNW06O1t1uZJLySIgJK7PtkHrhR2zxTPhFo9zqepXlxFZ3EkNnEJJp4oWcRgno2AQMgH8q+utJ/Z88OeOvDOieILjVbu1iuUQmMQ53qTz06ZHcjigD5j17w/b6f4Y0BMyDU9TI82NnC7Yhn5Tj2K81V0Dw7fWOqQWwhMs88IMvz/Iqljjac9QMZr7m8O/s9+D7HxLHrGpo2oiyQwWEEgGxIeoD8ZZgScH6UaV8ENEvNVn1XWbeS3lF3IYooJjgwBiEjJP8ACVx75oA+NfEVqtjbLYtCB5HzrIeDuOQp2jqvue9c3JrraeLjzXjmieXoWy7EknAH92tX49zaxoXxV1rw/qsUMMVpOI4kgQpC8edyHHG/ggEn3rze6uDNJ5rCKMBt21V9fb0oA6+21S0ke5jggj+0OrMp3ARRg87s55PbFXVviokiad/NlEo8oIFVFCsSB2GRj8DXCobdx8qszOMBV++T+WAKfFazNJHEk0xDKZJTnBxkhuPw70AddBq0vmNeXVzGo3gruBHmEHlRnp6U/RbuS/1uKO2WcG4ZolKkblViuNp9jmuTt9lnGzqxeUIUiZQG2sT3zx+PWvev2OPBsfiHxxYalePGqWkzSbJ2WQyyr1IQ+g4ye5oA+0fg74QsfBngWx0u0jxKyCW4c8s8hGTk9/SuxoHAxRQAUUUUAFfIP/BRrxokOjaJ4Ft5FMlxJ9uulxnCrwn0Od1fV/iLWNP8P6HeazqtzHbWVnE0ssjnAAAzX5U/GjxxefEP4i6r4ouwEW5lxBGMHy4l4RcgDOABQBzNiu9duzePQtgA1qQqscytGykKeSZclAMZOenPpUWjpN/Z0vlwzF+D5iOEwp+XqeoyegpyQH7OR5XmIGZtxfCqemcCgCvqoeKAAF2QucOejZ+tZbsWbJOfetDWZYt8aRWqwkLyx3Zb35J/pWcQQeRj60AJRRSqrMwVQSScACgAUFiFUEk8ACumsvBmtCym1HULN7K0hjMjPcIRx2OOp+lbvheHw74dsbbXLpRe6jETvSV/3UL542gcs4H4A1j+OPHOqeJneFibezZ97Rh2ZpW7NISfmP6CgDlZCpc7Fwvam0UUAFFFFABRVyz+wxJP9vhnlZoT5HlShdrnoWyDke3B96p0AFA60UUAWGYvOhX5FJyBnp61s2kEq2zqkJkDDbGzDapJ649ak+HujLrviKC0aTy0jRpHbHYEZ/Q16j8TvAtrovhjStesFVrYytDIcfxds88fSgDxS5SRo2YxBQrHk9TmqlbktsArKXhjR4RgsCCxJJGAPpisQjBI9KAF+Tyz13dvTFNoooAKKKKANGYtqFi1zJJuubcKrDHLJ2P4VnVPY3L2twJFYhSNrj+8p6inajbi3uSse4xN80RPUqelAFaiiigAooooAKKKKACiiigAooooAKKKKACiiigB8PEqnBPI4FadnMjXEm4lUZcY3nnnOOffFZ1usnnL5eSw+YbeTWvfbYhCqzHJxt3oPusoxnH4/lQBFqscrReYyqcAhmRg3T+VReSsdhlsgmPfkdyTgDP50+6l+bajwMVjKnapG7PU8029mBtJEZHDOyYyoXG1cf1oAzKKKKACiiigAooqS3laGZJVCkqQcMMg/WgCOrUN/dw2MtikxFtKwZ48DBI71peIb7RdTRLqz07+y7oIqvBDzC57vknIJ9Kw6ANrRv7BulFvqXm2srDatwhyg9yKZ4h0VtLlVobiK7tXGUmjYEGsipYriaONo1b5G6ggGgB1leXVlMJ7O5mt5R0eJyp/MV6lo/xi8T6hbDR9ccapaGLbicB2AUc9eucV5NXo/wALPhzqviGM6pIi29gyMI55DwWHYcHJz0HegC54h0Lw/r9j/avhiNdL1GBBK1iAc4H8WegOa9S8MW9x41/Zov8Aw9qUv2fU9NndYTIoUhvvgcdQ2MV5D46sp/DesnTrhUS53ZdpGYjt9wL0H1rY+HPxGXRbx7e7mnmSUbC8LbEKk9TuHOB7UAdd+wj4u0/Q/iZfeEdXWI2XiO3FvmResqZKqfQEF/xxX334b0ex8P6Ha6NpqulpapsiV2LEDJOMn61+WPj+3isfE8Gv+GswpvSZTH1imUByR+JBz0r6/wD2ev2qfDviDT7PQfH10ula2qrELyTiC5bOMlv4D3OePegD6foqO2nhuYEnt5UmicBldGBVgehBFOlljiRnkkVFUEsWOAB60AeDftj/AAw0rxV8N9T8UQ28Ca1o8YvBM4/1kUYJaM+xBJ+oFfnQZjuVk+Vh1wK/Rv4+a14z8e6Fe+BPhfpL3cF7GI7/AFtnVbZI2zujRj98kAg46ZryDwB+xncG2E3jfWCsz5C29iwwnplj1PXgDtQB8pWOxkCqwEpBdQMsSf7uB93Pqa6Kz0bXdSiubi3sCtvvV8hMpypYAjqxO4Cv0F8C/s7fDLwki/Z9H/tCTJ3SXxEhIxjHQDHevSbXw/oVqnl2uj2MCbQgVIFAwOgxigD87PAfwS8Y+J9aNtdWT2sKKI5mb5RGuBtIHr1FfdPwZ8A6T4H8NQWVjp0Fs4XBYAM5+revXNdpDYWcNobWG3SOE9VUYz+VWEVUUKoAA6AUABO3HBOTjgUM2GVdrHPcDgfWlpHZUUszBVHUk0ALVfUb2106xlvr64jt7aFd0ksjYVR6k1yvjP4l+EvCtr51/qcTneF2RsCeQefpxXxr8dPjxrvj6abR7CRNP0fe0aQqrM0yHjexHBFAFz9r342v47ik8H+GoymjWtwXnum3RtM6gjbg9uScd+DXzHFbFnVZBIxLZwg3bh3xXVSWrJZyzXEgneGSQbm+Zh8o+c5PJ6fSsS3fy081iRywLBWDIx6HI9qAHrHa7JInlllcjEcm75VHUCiZoZUxcKkZVeXjycnHAYDoeKZJJGAxRolRRkAqVDdOnOc1RvblnJVQFTJxtyNwPPPr1oAquS2GZix+tLMysQFBwB1PU/WmE1s+CvDt34o8QW+k2gYbzmSQKSI0HVjQBW07R7y8sbjUFgm+x2/EkyRlgG7Lx0+tUGKiTMe4AHjPWvaPija2HhPwra6XYLcRIqmOB+EaR8/OzAH5vxrxY8nJoAdJJJIfnct9TTKKKACiiigBafDK8W7ZgFhjOORTKSgBWZmO5jk0lFFABRRRQB75+xnottqWu+LryfDNaaDNtjZgAd3U5PTG2vUtUtY/E/7MHixoIYprnS54LpSDu245JB9SteffsMRzP4h8ZuCpgXw/P5qs2Mnaccd+9d98EL2TVfhZ4/0OyjU/a9AknyrEZdcpjPbg0AfLKSJlG+y7jtRNpkyfXPt1rE1JcXb/ALtUbPKqcgVsl4QrtsKqQXIQ7gpIwoz+BrP1pHzHIFwu3k5HJ9aAMyiiigAooooAK0YF+2aXJGX/AHtqN6D+8h6j8Ov51nVY064+y3kcxXcgOHX+8p4I/EUAV6Ks6lAtveyRo26POUYDAZT0NVqACiiigAooooAKKKKACiipNhUBjG3HX0oAjoqQL5i/Kp3gkn6VHQAUUq4yM9O9Om2CVhG25c8HGM0ALGu5wIxzjnJrVZVaSIPkKVUFfLyeMA4P4Vl2oBmAYArg59h61p7ZIbiRUjEwVmIXJHBHBHpxQBBqAhMhK71YkYHUY+tJeRf6EJWEgdZNuTkhxjqD+FNkeZSt0pVeAuAvTj0/rVm4ZV0mS1892IdXAVtyHj8x1oAyKKKKACiirjSaf/Zcca20323eS8pk+Qr2AWgCnT3jZUVzgqw4INSQtaiCQSpI0p+4QcBf8an0m5s7Zpmu7T7VujKxqTgBvU0AUa7f4MDwjceNbax8cM66POCjSK+3YeoyfT1rjopIVmLvBvX+Fd+Mf40+6u/PVR5MaEA7io5agD68vPgr8FdbmeGw8QWtvNKu+M2t+o2Z6AhiR07Vi3n7K1pPbtcabr6SgR/u0gcMJGzgZc8flXyspZGDKWU9QRwa1bbxP4itrQ2lvrmoxwHrGtw238s0Aew6r+zJ4vt7jbb6hppUEhhJMNyAdzjiu9+Dvgn4seE9Ku9BPhc6nZbzPBcWtyBtOQCMnqSOQPrXzz4e8eeNrSSKz07Wb6R2kUqNxkckdhnOa+qPAPxC+KVnoiXn9oWV2ksJYRS22XiZc/KQORx1OKAPEfjb4V8YL4wuNU1rwff6RZx/6ry4VRQDyzFhnJ5ya80hEamHyJVlG8/ucHkjo3ua+kfiH8d/E2q2E/hnxL4csmkGEle3cgW6uMAr/eJxmvAry1gi1K4htRGLgFiC7FPLGAcg9Bx+dAGePm3W8k7ZkXfIG3Alv7v1z/Kss2yKWiKlnDcEcEn09MVveVGk5DRyWuELh3lOZV5AySOORwR607TpMAeVKyM/3I0CyFY8dDnvn15oA734O/EbxT4Pms9JtfEVxZ227zAj3pMDvuXKsvRflr6++DGor8Q2l1TUtQOoRKwZRIqgSd8Beu0dK+Aby7w6xBUibB52q0jDAAUY4969D+BPxrvvAWvRyX0azWBB81SmGcYA6jnt0AoA/SeGKOGMRwxrGijAVRgCn1z/AII8YaD4u0q3vtHv4ZzLAkzRKw3oGHcdq6CgAooooAKKCQASeAK8v+Lfxy8B/D3Tbo3Wr21/q0QxHptrKHmZsZG4D7o9zQB6FrWqWmk2T3V3cW8KKMkzTCNcfU18mfH39pqOSaXQ/B1wzWaGVLm4WPi4C9kfPAPrXhnxn+OXiv4nS3Frei2stKU+dHax5yQDwpY/e6/jXl+n27y3UETpJ+9YHajdE78dqAOm8R+K9S1/VIr3Up4yzsPLtlGYQuPX2zznvUMMH2USwrDZMRgu25sqT02gHnj8qyoGNuhfyyrRny4osBgxOQxOecVJa7I2AjEaylT5IKDc49WJOOaALVzJAwaKO3SREkWMAMTvJXkrnoeB7cVm/vFuYirKZuiCOTkN3z255onu1EQHn8bMOqx7ShyCAv4j+ddn8M/hzrXjW9adrG4g0+FVmU+VlZvm+72Jz+lAHB3gaMyW6wCHd86hzuIHsaoyxMnVlI9j39PrX13b/D/wtDp72j2Vs0yoBEhtmJgPOULHhiD7184/Fezt7HxfcWMKnzlC+YAABuIzxj2INAHMaZYz6jfR2duAZJDgEnge5r6h+Dfw/m8P6RPDDMst3coHup/sxZYh2VWzycZrzP4YaVY6HBHqGobkuX2uxNsJJIgG6KM9COp7Vc+Jnxq1SSybwx4Wj/suyiZlmuUBWaY7jyDn5RyaAOh+KPg/wvZ6hca34m8RN9pl3BLeQqWhx0Xyx69Qa+f9XktJLthZBzAvyoz8Mw9SO1QXVxcXU7T3U8s8rfeeRyzH8TUVABRRU0qwC3haORmlbd5ilcBeeMHvQBDRRRQBJM8biPZCsZVcMQSdx9eajoooAKKKKACiiigD6M/YYmZfEfjKFWA8zw9OfxCnt3616H+ytcQ/8JRqsUpExvNImtsGNduEXcTx9Olef/sGqjeNvFG5jn+wpgAMEng9BXY/sxwy2PxZS0naTDW12MPGA2SjHJx6j+VAHzW0LBGVZWBEhT/VEdScY9sk1Tu45JLZ1kwNyMy5zwF6frWtrarHq2pRQu+VupgpfOBhjgAn8aphSW2/uyi5XPTIxnGfrQBzAVWKjdyepPABpp60sgAdgvQHgZzTaACiiigAooooA0LlRcaVFdb2aWJvKkB5+X+E/wBKz6vaYd0F5CcbTCX/ABU8fzqjQAUUUUAFFFFABRRRQAqgscAEmpoZGQtlXK4+bnFFnGHlHG4DqM4/WpLyRNzLHEUB7NyRQBAWGVYpx396Y2CxwMD0pTnaFIAxzSKrMQFUkn0oASinyRyRttdCpxnBHamjPSgCxpuPtO5twVVJJXtxVkSgwSszeZI5HGfukn2PtTdJCAXDSDI8vaB3JJxx6nvVm+hcK+F+XHm5OOUBwOOxoAoRY8qTzBxuG3nof59K1CyTqxhXM0kB3KseQMZ5DH2FZ9ptjadvNdMDqo4I96syvI1pbxtGkecqsp4GOv8AWgDIopT19adIm1iu4HFACtIpt1jEKBgxJkyckenpUdFFAC44zSUUUAFFFFADndmxuYnaMDJ6D0ptFFAFvSL2TTdUtr+IEvBIJAAxU8H1HIr6l+GHj/TdR0241G10i6kmVtnzDEYYjkMf4mJOM18oLgsATgZ5PpX014WtBb+GNPOmwQwCNYZEHl/8fDkffUUAepj4A6XqGiX/AI38Z6mmm3t1E8kdq7qkNop5VS3U46469q+TNVt7W31C7j0sPdWe5gLueMjzwpOXGeFVuMV1fxP8Y+IdU8Qy6XqXiCXU7dGV1ikl/dHZwN5HA4/OuFn1BbqRri8824jU4lXO1TjoB6qKAJ9PijvLxLaxMvnMybJJgNo2nBJJ69QcVHren2ulhWurhVd5CwiOTI6gcMQMABjyOc1FbXJiW+1FpFlmj2eUUGEC554965u7uJbq5eeZmZ2Ock5/CgDfhn067jlSNlhmJCwAjG7tj2Bz61BLpEiahtwSdhfcnCA5wQCeoBPWsNGZHV1OGU5B9DXY6PcLeWK+dN5ZwELMSqlmPLFu2MA46GgDU0XUPE3hmCE6H4mvdOCl1aS2ufLUyLyy4BBZfu4zxmvW9B/az+Jmh6dFDqmnWOrJHJte4mjKyFAcc7TgH8K8an23d/GshabzH8l3aHLKD/ED3ZvXtxT0jtxbB7jyhaxER3ZD8uDyV292zjkd6APo+3/baZYv3/gUyurfNsvAoxj6GsrW/wBtjXpspovhCws2PAa6naUA56nbjtmvnhtCtVhZorpzFHuEymP5owx+QDuc9DisyXQp0s/OkO1RH5qjIw+TgBR3oA9B8WftD/FjxTazaXeeLHsrSdsMLaNYuPTeo3bfb868qhXzrp8yoTtYlpWODgZ4Pqe1XZtNurKSXz44QYyoJVhty3A+o9ap3PkrMqrGqHJWQKSVYg9QfegDbW2ZXl8yWMs0Y27zuG0EYVSM7Tx3xUa/Z8KxZYVkDl3LFyoXogyOD71k2slzHJME3qyBmIU9D0OalitLhi6owCQkKzM2PvEUAaVzdRqXkfUroPgsikeaRntv4xkHmqUt2FfbHFay70+YRqcZxjHPf6USW8Qk8u6uY12qSEV/lTJI2/XPP0q7p9voNnfQrcajHcAOfMIRtvHTn0NAHZfBf4XyeMNT+26owtNIhYCQvlTK2DhUIBHAGST9K+oBptlaWwt4ZoEgjTCSAFo88fwoBg45JNeFeFfjJoWj2lvYLJcrHDNvysXyYIOdqnpgYFZHib413k0KQ6fO8PQSG2yvmBT8pbPcjGcUAer/ABI+IukeDLGbBguL9EAtljuN7sxBBbA4QYOelfNvhNre71SXU9VZpXklMhmKblV+vzE8DOa5/XdVn1bUJbuVQpdido9znr3qkksiqVWRgpOSAeDQB75pHjbwzJKLWSSO2SJPKZjEw+b+9vA4X14r0CTwx8P/ABpoTCOxs8BCTLbcyB/7wOA2Dk9a+SZry8uC7STyOWUK3uB0BrpdIn1UyQyWGp3KrDHtw0vllDjP5ZAxQAz4leEZPCeuNaK0kls5LQu68lf61yle+/DPwR47+K0kek6fEslmrmR9buoSY19QT1Y5yMCvYfix8C/Anwu+DV7rUMcU+vQwYF7cdHcjkKnQHrigD4hopWJZix6k5pKACiiigAooooAKKkt4XnmWKPG9uACcZNMdWRyrDDA4IoASiiigD6S/YC3H4ieIF42nRpc/Lk10v7Pl2n/C7LWCF3aBIb8srsC2VjfkgVS/4J2JGfFPi52mjRhpihQ3fJbJ/Ct3wbcLZ+J/EHikQmObSLHUriQqoXflCvU84oA+Zbm8ea7vrqOVwHlmkRQQAMv/AHT14JpJ5FQygyoTGrBvOXBJ74A7/Wsq3kZ7fll2+ZkIRkNu96sy3SC3l7NJEN2xRxjrz70AYMhy5JwDnoKbSscsT6mkoAKKKVTtYN6GgAZWUjcpGRnkUlT3TeYBJ5ZUHhctnioKAL2h7f7TiV8bGyrAtgEYPBqkeDg8GrWkSLFqltI3AEgzwD396j1DAv7gKcjzWwfXk0AQUUUUAFFFFABRRRQBYtd/lSiPIbAOd2MAfzpNzY3SFmKjIDZNMiJB4ODnt1qZWMkYjaTbuYK7OOlADbS3aaVFwdrEZGcVtObW1TLeXGVAZRAc5+pIODVXSo/MWT5ShwOSdqYAPc9zXsfhL4V2ninwVYX51FdNvLpzCJ3GYZXB4Qt0FAHj16YpkDW6CRcFgZW+YL/c9+eeKy7tPKunUDZg8D0rovGHh++8K+Ibrw/q9nPb6jbSbJUkTBI4IZe3PqO1Vbm0S6uZPNk2yfMMnnJHTPp+FAFLRnbz0j5KhxIVxkEAHP6VJM6skklukrJjB3dFXJ4/lRBBNB5m3y9yKWK57d6njjjiMZaPzwpAGW2r6kNnqOaAMgJjcCOcfKelWAF+xR/fWRXbJb7vbp71Yu2NvdolvtG9OiAg4b+E+uKq+YZMCR22+YWbHXmgCvJtV/lYn1J9aaxLEliSfU1Pc7DGrJGRzyxPX+lV6ACiiigAooooAKKKKAFALEADJpKB1p2A0gUMACRyeAKAG16v4K8etYeDJU1G4V5LdtkO1x5oTAG1QenU/N2ryt49sjIGV9vdTwa3dB0ey1PRbqT7Rsvon+RCwAIxnv8ASgCTUdWtdWupJlhS1eV8spOSR0VQcY+ue9MCpHCS8seyIfu94yOeCFAJ+ua58jBI9KkhnlhJ8tyARgjsR6UAakQE17HBMTMTJhlROAMgk8ckdeKLvRh9pcQTqqLkuZRtCDPy+vWq1lqH+lFrz95HIQH65UZ6jHetK28uaASJt2GZvKD/ADfRCOpJ657UAZMWmXszqkVvJI5z8qqSQB3+nNdFYTMljb28kcwXlYYx8qOR1Zz356Cksrj7PdzSSQxmSORnykrEEYxhfXkjj2qR55ra3ZbdpY2DBpP3gCrnpnHVqAJzLNdQxrbiVJZtipHGC3nvnLSZzlegFMhVTHcSwYjQIVBMYdRnvk8jkH3qFrnTljV4ZJBGk4cb2w3zAZwevqfSiDzI/lYRvErA5kPybAT8y/r9SaALu6By87bxdGANBAhIOF5DE+v86mgK6heWojt3lgZ2WAP08xwA+SOyDBqG4eNrlJIYhDgHy5Jf+WZ/h5H3iwzwelOtGEdrDO0M8VvcIyxjGwGMYDHcO4xn/gVAFGSRHSWNt0ojGyJsDYSeBu545B7Vi39nsd284MUkKnZ8yDIyAp7966We3S6e2idXtxJ88pVREPKVcj2yPXFUwsqOhu1ui4TiNunCHZyO+CKAOemWParw+YI1dkDkfe7j/wDVUEk8il41+VW4IIzW8mnxQgqrJ5inJY5KOTyACOjc496hi+yxTTLe2yXDtLgecxTYw9WHX6UAYFFa+o6fD548pTBuAIj3b884JB9M9utUI7SaR9qr/FtyeMUAV6K1pPDuprA9xGkM8KsFLxTKfm9MZz+lZ72tyh+e3lX6oaACC2mmcIickZGeBj8a1reystN3Nqys8+cLb44Kkfe3d8H+VZ+n3lzZyFohkEYZSM8d/pXoHwG8AXHxK+I0GjMu625kmcvgKOv4jtj3oAo6fpeqeKp0jtIIViV1jRFt9qEkcDcgOT9TX05+zx+zn4b1K1sfEnjKSbUWwWispXXZuBH905OMYINfSngL4f8AhPwXpaWOg6LaWi4UuVTJZgOuTWD8SPBl7a6ZeeIPALRaZr0SNNsC/urgjkgqOMn1oA7yxs9M0TTBb2Vta6fY26kiOJBHGg6k4HAr4F/bQ+OFt4/1iPwl4ZkkOg6bK3nT5wLuYcZA/urzj161xfxe+PfxH8bB9Jv9YmsbFEMM9ra/ulmOfm3gdRkdDXkTMWbccZ9qAEooooAB1oqb7LP9jN55f7gPsL5H3sZx61DQAUUVLawS3MwhhXc5BIGQOgyevsKAIqKKKACiiigD2H9l7xQfC/iTUZhcCNbm1Mbg5+YZ6Zr2PxNqn9l+BPiZq/2LfaHTk09JjP5uZbkj7vpgZr5V8OXt9pt2sts0ysGDAR9SccfnXrvxt16K2+D3hvQI3L3WrTnU7h2zvKKuxA3bqT+VAHj2nTRrahZMgZ6mTrz0wBkVZmtlazeJZWYg7iVjOAOwyRnpVfTY3awdhIilVbAL7TjIz9etWbuVJIp/tM83mhTtVRhSR6/SgDn6KKKACrdlHAd3nlkOPlPYf41VU4YH3q3Kj3TmWNuGY/KTyooAV5GktnhGwBOeE5IHfNUqtvbvFIVDrgjGS3SqrDaSD1FAE+mts1C2bAOJVOCMjrS6o27U7puOZnPAx/EafowDarbBsY3jrUN4268mY4yZGPH1oAhooooAKKKKACiiigByttBwBnse4qSFWk3YKknk561FV202RlQ0Zd5BxtYDg8YORQBftYv3cu2dPTG1sdfSvevhfJqOqfs3+IdLtwouPD999tURHnynGGbHsa8HtWYjbcMyLHuYIgC9Pcc16v8As6eObbwD8Rc6rCv/AAj+sRfYNSjYhyUf7rckngntigDr/CUmm/Gzw7F4S8YyfZ/FtupbRNalUYmCqP8AR5SOSpPc814Jreg3/h+/1LSNdtGs9Rs3+aCRdrZJ7exHI+tezfHD4d6z4F8c3LaNLejQ/L+1aPNbSHKx9cBgPU/litaSC1+Pnw+kuYbf7L8SNBgVXkPEerQLkBWJ+9IB9KAPm2ISLeS4ykaYLBuoViM/zqS9R4j+9jCqrYwx3rk89R7EVZuNO1KzvZYLu2azu4g8UkD/ACsCgyVZTzzUNtIDBOrtlZOi4yvOOfqKAILpdsEUqMytuOyXfuU47exqG4Egghm2rskzlgvLHvmk1BNkjfNsJ58sDA/Dmus8A6L/AG7YT2ZuvKAz8iJukLbG2bfYng59aAOSt5I5FEcxY844Pb2qvPE8MzRyKVZTyD1rTv8ATbrTpPJvrZoSuY8HG7PXmoZ4zcBVQKpBYgNjOAO56/SgDOopSrDGQRnpSUAFFOjR5G2xozt6KMmm0AFFORGfO3HAyeabQAUUU+KOSaRY4o2kduiqMk/hQARRtLIsa4BPTJwK6HQbnR7LQ7l7mZpLmU7WgVcFl7Dd29T9K5wgqSCCCOoNJQArYLEgYGeBXQWHg/xHc+DrvxpDpbvodjOkM9y2Am9jgL79s49a56r6azqyaM+jJqV2umyOJHtBKwiZh0Yr0J96AFt1XVNZY/Zlj852cQ242qvU7VBPArc0S31C3mN0bf7M8qnbsIVgi9doPr0zWLoTPa3kd9tYhCwUKRlmx065A5rZmu5JbtLeSPCECOdYUClc/wAAJ70APlfyZIiUeWSEEpCrYEXHABx8xHWpHRo1M7Mqo6mWGN5P9WqsRubI5PoMc1Ws7kpIltMYPKiGxVaRv3ZzztwD83AyatwrbuXF1bRrK5CiJpNinH8RPXn8DQA5UWaIXszjbFC3nyhB86k/KCPUkkDFQwqd9lFItq7J8qjaXKgnIVsehP6U24Nv9giijt41FvHI2+OZmSSTcPn6ZGBxg1bs3jV47sG4kuthjtU2iM7sY37ieQfm7dutAFO0QXMz+WkaeUwVVY8PKzdufx9hSqqmGWGS8KKr/u1ZG2Ov/LXZzjAx+NTNHJHIbVDLHLuVAJjtY5GGYjHPGRu4NVbplmuo5kjt7ezMgMBllYrGEPKkevrxQBdijZolnt2Zo5Rt3lWK7MYCEc43EcVG8UjXRUNJGzAM8akgoTgLnPU9RnsKz/7UXBSMMokLHy4VOFGcjGD6889KzLnUJ7sMnTOOhPQCgDoLrUobF2jWRBOTlSGJRVIGNygcsMfrWWXutQa4NnDEsRxuYLhIx1PJ6ZNZ00cTFdpfJOOFJB9vwroNOs5IrWyjS0Rmlk/1rOF+cg4Tjv7GgCOw0+6bcFunYuhkaPYAxAycgng/N6VIbe1mRmWSVYvkLvsDFfbccVd86xVC/ktL5QDHdvYOSRxycKf0xT54s2zPJHFglUEkRUqwzwr9lPoQKAMHUrOeKYSWzQsu5gGgX5cjnr69Krm5Xyf3k1z5hyNzEsMjoOa2rmdN5xO0apuQpGF4OVyeAOvPPWsHU4Y2kLxTSzTM5yp+bjsd3f6YoAhAk2qzBgHBbJOM5POPWvc/2RPGWh+A/iTDd67Jbm3u42t2kB2/ZW/vtnqOByPWvCLW4ms7jzI8B1ypDoGHoQQauaddWqyB7hpI2U/LtG5cfT1oA/X+yure9to7q0mjnhkUMjo2QQehrgPjx8U9B+GXgu81G+uoX1J4mWxsg48yaQjA467QeSa+Nf2P9V1DX/i9pvhm58V+IrbSvLlm8iLUWjjlZBlVIHY+nWp/2/f7GPxctIdJlE1wlgpvNkokCtuIAPcNgc59qAPnS8ne6u5rmT78sjSN9Sc1FRRQAUUUUALk4xk49KSlPXjpSUAFFFFABRRRQAUDrRUluMzLyy45yBkj3oAmswWu0j3si5AYq3I9xWv451u61vUoJLhiUtrdbeIBcKFXgY+tY8SsXw2T3YFeQPWlLRvOqPI6JkA8ZCj2FAFzTzD5CrMiAs525bHBHfv2FWLu4+zJMi/KCAyJnpn6jmq91cMdPjZoUZiQA2QQFXotVboSS7pWtwgUhcI3AJ9qAKjEsxJ5JrRstLa5KhWB3DPB+6PeltLHdcZVkKhNx8wHGfT3r6E/Z/8AB/h+LwvdeOPGGjNfR3U/2PRtOUbFlc43ylgc7QTgZ9KAPnOaydAWQ+YoJHHXjqakjMMVvnymbfjJLcfhXZfFC006Dx3rVvptvJHYLclFWUjKEYyoYeh4rk7mMNBHCgkYrnh5QQPpQBO0PnWwH2dUaVDgljwR0/OsOtaNpEtpIZTIHX5g2SQT7Csk0AW9J/5CEXXqenXoaqnrV3QxGdRTzRldrd8Y4NUaACiiigAooooAKKKKACrELIzoCNuAct1zVepbZtshBAww259KANy3eFiymPIyCkhYhucZ4HWp2h075jGGkcJhn+6in375rDhumW8SS43kAAfL8pxjANbcHkSzhllkndgQrDgjjgkEEmgD6U+FPxX0LxB4DXwH8VL6S0trQxPpeugAGNNy7Y278dM9McVu+JPhHPa2kniX4W65o2pMj/bIDFcASOg+baFB6nFfItwssgRJMsWfO2NQ7ADHp/I8VreFtc1LSZBcWUzW80e0LIisj4U8jI9qAPp7U9K8H/GvVIdF8b6TP4X8avGqwalbYAmYgEJIp6k8jJ9a+XPEWjXehatquhXgdZNMuJrdyU3qWR9pwR+HPvXsnw++LU19qmiad40S2ltbfUY5BrMAK3UB3jy2fH+sXOM8dK5n9qbw7c+GfjBqzSS7rHVS2oW04clZBKQSVOMY3dhQB5bKY10xfP8AlWWMtF5YyQ2cYYnnFehfsrzQ3HxOtfDtzctbR6oTGvyBlZwrFVbPIH074rziJfP1Ey4icnk/IdpOPQc496taLfXfh3xJY+JLEYeyu0nTDd1IPfn9KAPpf4j/AAok1rTddsoree71a1/e2xtYx8zKv3HJ6HH518o+XLBeeTc+ZbyI+2QMpDKehyDX6NeKPFEOoeHPD/xE0XT5Ht9RsVm3hgrJJjOGA4z25r5s/ao8I6V4k0uL4y+Cwj2N24t9dt0UqbW7GAWIPQHp+XrQB4HLDAHRJbhZSkmCoU5YE9iO1UriHawMZ3BskAdsdqfZ4ZhGuFJ5OQSWI7DFXp41iwrRtGG+ZRIpGffnoPxoAyVZkbKllYenBptaM1mZbk7JI5g7EI8ROCeOSDyBzQLNRtlMMhiAw3z43EdSD2oAzqKuG1RvnjEwj3YZtuQmemTRstkyfmeNj8pYYJ+lAFOtTwtr2peGtdt9a0mVYry3JMbMgYDIIPB46GmxLZyf6zYDgRoFJHP988dKtNZaas7LBIZ9o+bedoBHVsjqvp3oAyZGmu7ppCpeWZyxwOpJ5qdtNuUl8mTy45AcMrOAV+tXoIgwEjKm7eVMe1hlewA/+vSLDKSwhNtJkHd5rBWxnjvwfpQBUGmvuZfPgdwBtWNwxYn0/r6UgtYlISQOeeGTnPqPTitK4jWJjGhjeVlHmPDIpQqecDI+XFRLFIrqIiQkC72UyKVUHtuHGTQBAFjhj2wxRzZO1juyeDngjp/9arJLxrG3Gza8kcb57njnqadCz3ULswBhiTccAD0G8jP6U1Y7ryGd1kK+X5gaJsmNc9SO2aAGjdNJE6OYSSd3zAIik4wD2HPJNaHnNIzQgQl3R1JEhKfKeAP7x96pwxtHbFwr7Gk8v58BGY4OGz/P2qBYl5WGVi7tgALnKk9M460AX4lLWZD3AMaMUXy4ijSFuSGz/CKbJPa29j5b3DySQAxxB03gFgN20+3P51mXV1LGJYROV4KHDFiwB7np+VdF8KbTR9Q8U41x4msobeR/Kkk2FiFOMepzjjvQBg3U0r3Y8tboRrFlTIxLBO7fStTT/C+pazN5Om6bqmqSyThYltot4bdz274r6f8Ah/8As7+EfEnhvRPGWtahOtjdJ5sNmjgS3vXaoLY2jjAWpfFPiVPD/iJ7HQdP1DwvpumWqRJZxoIYpl4JlL4y7DcM0AeAXXwl8c2dvN5nhXVLeWK3edwmGdEHBVkByDmuCnsLqymLbJGjGVcgYIOPmU+mK+qtCvYdL8eWmsQatpf2e3WfUL+UzEXAdf4cM+51YHkdOKy/iP4P8M/FPSrvxD4SvrPTvFMKFrrT48R296oyVYYwFkIPTvigD5p0+SaO8XyLjYu0E7V3YHUjH866S0t7KQNDJcuJonxGCdo3MMk4Hr2PauW3XWm3b28yyQTwyFXjZcEHowPf8K6TTb2N7OWCF2YSqrLJIVjCspyV4znjoTQBank2RiZ5ljmjYBo5DsLqUxz7jH41AwaRCnEhRVDucmNu4xjp9KdBKH2vDcRJIVI81mGyJt38Qxk9x070+/ljmu3n8u9IAVXMkgJIPQggfKQehxQBHLLIYy0crxFWJITl0BwRxjlc59xVP97I0kMdvKwlXHlJhSxHIZvT14q6qkuqkBJ8MSJ2cSEjjcG6Hp3rOv5laESzL5p2r5jyOSQ3bjjH4UAVvCuhrr3jCy0OW+jsI7mcJLdT/cgU/edvYVautCivvEM3h/w75d8tvcyImoFtqToDhXOeFBxkfWsvTdRSyS//ANHjke5iMSFuRHk8kfhWl8PfE0fhfXlvbrT01KyYbZ7V22hx2IPYg0AWNZ8PeIPCEMV1Pbz2cuShmjkI5P3WVhXp/wCzL4P0Pxlpviq71zxJPaajDGpRGUv5qkMSz55YZA6c1zfxM+J+l+KfDCafZ6bPbzHG5JSGRPUqepNdt+ytAF8FeKtYVZIp7LBaUxMVmiKHcu4AjK8HFAHzzfxrFfTxRyCREkZQwGNwB64qCrWqR+XqE4WRZUMjFXXowz1qrQAUUUqqzfdUn6UAJRSurI5VlKsDgg9QaSgAooooAKKKKACrMUe2MswyCuRhsY9P61BEu+RVzjJ61ckZcNCGGwA7T3Y9ulADoZAoZmHyP8xxzgDoKqwSLHKJNoYg9GGRT7yRs+X5hIGARnjIqKCJppBGuNx6ZOBQBf05fOXy5CoRG3ZCbs56/oKsz2/2iFvLmfYBwXXlsdNoH86TR4WRJYZGVJdxKIQeo6nIH9a9P+Cfw8i8XWmp+KPEWtJo/hHRk/029MW52J6QoOu4juKAMf4QeArrxh4ljhmkmstE0/E+p3z42QRjlgGP8R7D3r33wxd6J4g8WXF5oUnkeF/A+mvcRWksZjDbt2wkn7zs4zn3FeWeNviDa30sHg3wXp7aP4StX2vbNEfNugOPOkbq5Y84rrPifGfhl+z7pngpQx1zxXKb29VWKSRWq/cUgjOCexPBBoA8H1W4utSuL2eb93NNOZ23Ej5mOSAe+KzXjhdPkVTJIx2PnrjGVx6VaAkyd94+AowrkpgnqQSMVT1GRYbYoYVbPAODgHvyfpQBFeS+Su+C5Y7gcKoB2/U1knk5rQuZsWITd97oF4A9e1Z1AF3R5fIuHmZCyrG2cdsiqVXrCTybG8cYyyCPkdie1UaACiiigAooooAKtaVbC8vo7bcqmTIUscDOOKq0qsVYMpIIORigCS6ieCd4n6qSPyqKt3UrWO/tItRtiu98h4Q+5kI9uw71hUATtM0kKRtI+UHAPSr1pKogV2kPmfKAEwGx3yayx3OcGr4vZZrVYSIv3QBUbccCgDVt7iSG0RSPNCSnKoNvT5eT70qMyWySPblhET85YqA556jrWVdORbRzQiRCT82Puk9fzq3YTW8lqVnfdl13bzyvHVQD09TQBeM08l5GbeLbCApUeVwVPXr716p4R1TT/iN4Us/h34h1KSy1yxd28P6hcOMFSP8Aj1kPYE9PSvL0kuGMhtlVRtjERBHzbWH3c/U1DBdutwzecUWTJ3qoIiOc9T349aAJ/GGhap4V8Sy2etabLpuoQ482CYncD/eX+8p9aq3UCPaoZUbcd5w64JUjgg9+e1fQ/wANPFHhH4pWlr4L+KP+kaug8jRdYuIhH1X/AFTuDyf7uawf2ifhnpfhrw5p+u+FdM1aysobybTdTt9Qfe8U+BsZe+xwCQenT1oA6z9j/wAVxavoesfBzWLpZXuIDeaM8nzJE2MmMZ6EHn8TU3wxu/7C8T694H8d7pND17zLO+3XBdEcnbHKM8g5OOOnWvmnw/4guvB/jHTPEmjhILzTrlZkiKEMCOobtzyK+jPj2sWu6Ponxe8Kqkml6yFF0qOP9En2/OpjP3jkcdOnvQB89fF/wJqvw38d33hnUwGMTb7edAds0R5V1P06+9YNrdT3B8kMVRwFkRehHr9a+y/FOg/8NCfANLpLBoPG3hxBseaP57mILnAI67xg+zcV8USRzWly0MyNHLG5R0bhlIOCD6UAXpnlDKhw6qTzgbiAejd/wpjmB1HmSStKTgKMBVH+FILeSSVvJhXk5CrLk9+/eiSaRUUwxkpnH7xMnIoABbrnMVwrKD8wfj8SPSiONZEZpBGjBvlBPJB6Adsd806UpcTcr5bHhv7u7HHJ6UkUK5eXfChHQl8hB/WgBY3nRdgnkjJ4OM/d+lTCZSgghIaIjaN8hGAOufqeaEXfH8uGZAGPmPkBTxt9SSe1RzRxRTSRyLInk43JNhWBxyMD3/SgCa9e43K0xeGOVcRuzZ3J6HH8+tM2TRyLIs0DAICXjIOfQe5ojcRRR7FiSVAQVbr9QTx+FNBuHlG9kXJwhcBSeeSCOOtAFqzQQEXP7tVKbtjJvz3GR6+nYVGUWWU7Ybj52/dBXXgdTmkg+zo4uJreUQY2FvOILeo4BxUkhgfy83MG5sfI6MpVc9N2MYx+dADJHklURtDvT5nMipksvQD3+arCrM9wFhhcsvzOJpF+YqMn6gehqBpHDIqxyxsgDq7PjnjDDpjpkCmrHiQSsWPDPl+Hb1PGQBQAlzN5hWTy2SLJxIFIZpDyTj9PxqC8lkEUbNtMrrhtzbmA7delXkSAIs3+kbkKqEJ3eZIRkY7ADAz3rKuGhE53MZMAe4J79eaAKu35sHg16x+zD4G0/wAdfFTTtL1DEVjas99dvKw2vFFglPTnIz7Zry6URtII1jaHgDDNnJ9cnpX0N+yJcHT/AAh8RtWtrdXvbOytktpTEGdBLLskC545FAHsvxY8eeGdV8O/2tZSTT6J5sVlFGkS7dPkViuUX+JWHcV5jrWpx61p62eqGHXGsWFvHPKuPtMa4cgueVbC7QD2rm/GEclx4jWTTni06OeYW/lTXAAgdD93aoK4zz+NdD4U0fTLxJY78yO9tA8dxIsJRJpGLLt9244PtQBzS2iWN9Z339lyWN5Ldtb2zeXkqSNzoR/EMcDPFRyXN/pPiV9S0CHUNOurhSXtbKTPnIMFt7Z2rwDkV148P3keltfWcl9FBFGzWsqPxNhsB2DglT2/CuPvlWxuhHfahJt+2x+dBabdruevI5ycnIPFAFH49aXF4k8PaT8U7GFYpr/Ftq1pGoxbzKoMbk/7aEH6g15Dpl59mkIaGKQMP4owxHPbNfUHhLwJaah4V+IegxIJ7e7spLyycbw0clu7EOEbGDtJX6CvlViNu3aAc9e9AHZ2l+JinlXKyJtQyL5aoAVztBPbjGak85v9ZJE8nluyyBGKxLGx4ww5IzXDxs0bq68MpyOM81aa+vDGFkmkETKy4HAIJ54+tAHVw3kFp5iMg2xyqTF5xUMGz8vOd3c5rn9XvLjyhayFlKZXHmE7R6Yqgrs8iPI+85BYYycD/wCtUMrBpGYEkE8Z60ANp8KLJIFaRUHPzHpTKKAHzsjys0cYjQnhQScfnX0L4C+IFnbfs863oOg6DBaXlmrPPM5ed5vNTy5Hxn5RjHsOtfO9ek/AKfTpPFM+lazcJb6Zd2ksdyyttkdSuNq9ie/PpQB5xubZt7ZzTasanAtrqNzbpnbHKyrnrgHiq9ABSglTkEg1PNdCSyhtvstuhiJJlVSHfPZjnnHbiq9AD3k3glhly2S5PJplFFABRRTk2YbeSOPlwOpoAbRRU9nGZJh8qkLyQxwDQBPErQ22N0G5xnDqC2D6GiJvLtHKecGWReeNox/WtHw7oGq+ItQNvpNibhnPzKvVfw7Vf8e+HbrwpFb6VqEMS3bkyNhjuAwMAjoO9AHKuVdhtU5+vWtazgjMJJlVlQAkqNxz2XFZllCZrmNAyLk9XIA4Gea2bWOPbKWZojuVGJYKAcdRigCe0ilnkjtrZrieSadYo4jz85IC5Hfk4r6h1Xwbqc3hnRvhL4Tjt0i0qM3Os3zyBEku3XLhs8YHoehrzP8AZ28L6PbyXXxI8ZGWHwx4aIdFwSby7yNkaf3iCOfTis74kfE7XPFGqXMMdy2haRLJI5s7Nwodic7mbqzHuM4oA9h8IaX8HPha7at448U2GqamsiMNMsgLjy27HcPvcgHrgV4Z8aPHFz8RviRfeJ7i2uY4MrHZwg48q1Awn0Pc49a4q7s2MkStDKEDAENwSc9R61MWVYlkmlY4zCWySpHbigBjlYy0AeNn5Xyypcjn5earmYtJuaIAbRuO0DLd8Z/Cl8wbY9sglbBRgw9Dwd3vVO+uJcO3kiHc2V2jIoApXs8lxMWc9DwPSoKKmsreW7uo7eFC7seAKALU/wC50eKJlAeVy+dvJXtz9az6t6pP510VXHlxjYgC4wB7VUoAKKKKACiiigAooooA0dCvvstz5U0sy2kvyzKjEZHrUuuaXHZyb7eZJISoYYbJ5/AVk10OgXEN9bppt0xDIwaJgmSw7qT1GKAOepRwc1Z1S3W2vJI1bcoYgHaR/OqtAGmlwskW2NXDAEHJyMYx+GKbaNLY342yKQpPI5BHQ/Ws9Tg5FWlkmuLdo2LOEA2j0FAG7AlvDGjSIsgZizNyuQSOAB1/pTmi2bvMWN8RRqRyQh6ZA6MeO9YsF5PaiJTgorZDbefcAmtWGSJ7U3KhYWUqrfPnfkYPH6/jQBJKDGiN5qQMhyry5TBHRuM8+hr67/Zz+Img/F7wfqHw58eLbf2uLNYYrmU4e9iHCt/vocc9818bax56RRKzKykHYFl3Ec8A/jWfBeXFrcpNG80VzG+fMSQqw9gR0oA6T4oaFc+FPF2reF7qaNjZXTBCvzBx2YE8gYr0r9lP4lWGiXt38O/Fyi58L+IyIf3pBS0nbhZMNwAeM/ge1eJardT3d21xdSmadx+8Zsls+5PU+9VFJDArkEdPrQB9t/DyTUvhJ8YhpusT3cOkMwtS3kjyGRhlXXnhc9Poa4L9tz4TQ6B4gbx1ocFvBo+p7SY4EOPOb7zHnAz14FdZ+zl4x0f4z+FE+H/jmIXXiHR4Gawnln2texYI2E9dy8fofWvZtf8ABsfjj4IyeC9SS2l1awgItWkBKq6cKcn2wCaAPzZtZpVAj80oikkBj8oP09anW7kZCGIV3YfMpwxX09Kk12wutM1q9sZ7cJdWk7xSqOQGU4OKqWzRlt0u9zgkg4A3ds+1AFhCp8wSoyocNv37io6A4B5qKN23FlWFQQc5XII7/Sn3C7Zg7wFW3ZZQBgnjjHp6UxY1KPNJhfRVI6n1HpQBPp6zSzu0MLyy4yuCDx3Jz6CkK28jMWnKjdtAKDnHqRTHZRG2yXy05CbRtZj3z7VK0yySR7lAaJFXavIIHPBHOaAJpGZUYurLGDvQL9wHouAeop0yXkM0Cpl5dhYxmMMg4znJ4br+FQQyo7ebtKhAFOV+Ug9Qf8aXCS3CPBNGu5mCxGQgL+fSgB0nyLlI0RZFYgsu4Bc9vqe/FPZLXK3DW6yJGg3Iqsqs3oD6epp/7+GLyZbZhGV/eqjYMmO59gajSeGNWMsMbqxAXAdRGAeePWgBLlpIZSVKq0jDcGyAGPT73UAHr71DDHJ9ndYA28sAedxYZ7DvVhSAPPt2iztZvnJJXtjDdemc+9RW0kiwybZZUDHauWCud3oPr1xQAoeSZwTDG/lfMyE+XlievWqSwrM8yqyxyLltrHsP4R6mr1+BGz7roSiHCiN0wW9cfh3rrPAHw3u9U0l/FGuZ07QI2O2SYMn2kj+GM96AOa0fw7cXtnPNg9GEcmfkDLyQe+e3Fe9/s6LbWXwc+Iz31xKkbmxj+ZDvV/NVsbeuM1h6hbJpzWMTQKlu86SxxIQ5WHaD9BnH1r1z9nrTWmtfiFptrKk1teyyPGUhVijLHlFbPQ8jkelAHi+ox2M+vNcPLcyRpOrsbpd4nlwdyJ0KkcHNdT4X1F7OzVrUP5DyyTebNIJI45wwKJhu3JOfeql80tjrsQkt7SaGCfbLIQJFVmXaZOOcjkn6VQWxs9NsJbjWp47GyuASjxOXluh5gRGGPuYXJ5FAGpDrUks1vBBcWULSopje0nSNYjyWIGeW3diMVzzS7kla+1CO5EqvILe4i/0iQq3zxMUH384Kn3rVfw/4MsUhTTfGthqcr3MqtbyQhGZQM7WkP3Tzx64q6Z5vCniM6FYw2D3O3dNqNxCEnYSR/K3uq5698UAdj8GpI734k2b6RZyxrcyLBqUZndHDMHDgBuD8oXOK+fvjb4PTQfHevrpcE8umW99LFE7EMRg5O7A9z+VfQ/wq1LXIbuxmt7+bVm+3I/2dkDkyZaMkADOCMnPpXHftPaXpvhUPY3WTNcO3mx290flJYsG2tz3x+NAHzKU4wFYknjj9KJFC7MPuJHI9Papp5I5LksoON3HbI9frVd9uTtzjPAPWgCSWJ4MHOCSRwQf5fWoa1dOszf2M8SZaeJfMiVOcjIBBH6/hWWeDigBKKKKACur+EniSw8JfETR/EGqWZvLK0n3TwjGWQgg4z9a5SigDtvjf4i8PeLPiVqfiDwxYy2Om3hV1hlUKVbaN3A465riaKKACiiigAooooAKKKUDJ7CgBUUs4UdTXpHwW+FfiD4h3VzJaI8Oh2RBv7xm2oo9FyPmbHarnwA+DutfFLXP9HJstAszu1HUJVwsS91U9C5Gfp1NfSmoeLLC4v9J+FPwYs4W0q1YrcNFgeeVwC5bqeep70Ab/AMKvBnhvR/DWp3ccFlbw2CvJ9skhCbI1H8XTk49a+JvHOrr4s8bahrBUraPMwi4JyoJxj0z/AFr6Z/bC8a6f4J+Htp8JNCvBLqV3/pGsMH3lAedpPXJPb0r5w+FHgnXPH2uRaP4d0oXU8UbSzO7kRKvHzSN0QD9TQBky+SoeNLcKvzDDoucH0wMg8V6B8OvBUGuWEvi3xRfDTvB2jmP7ROUIe5bGfJgHG5j0J7V0+nfDPwt4Js/7Y8f+I43tDKwhtdPdg9wy8FVJ6jPG7pXGfEzxreeLbqO0Wzi0jw9psSRaZpcUn7i3XON23qzt3NAEnxI+INn4sng0/S7VtK8Naf8AudK0ofcUd5Co6uScljnrXHDaD5iK2xlA3FBtkGec46GpGmaERxwTMgLNtxGMg9Tknp9KzNRvAkO2KaUNnABcZB75A7UATT3aqJQxxGrDLxE/OQTjP4UyeRfLdoYXEIAZA0xDHcODjPrmqUEJgt0mui2xj8q5zn1yKlh3uJJ/lUKQOFyAPYduKAJBcyRw7Z5WCsFOAcgHseaybmeSZ90kjvjpuOalvrp5iF3ZVRj0B/CqwJHSgBK04SthYedwbmcFVVkBCp3PI6+hFR6dZrLE91LIY44ufu/eI5xn1qC/upLu4Mrk46IP7q9hQBXooooAKKKKACiiigAooooAKltLiW1uEnhco6nIIOKiooA6PU/+Jnp8VzEZGZsKd8qnDDrx1Aya51lKsVPUHBrQ0bU5LGTazyfZ2O51TGcjoRnvV7VtNWTfPaq8pkZmUg5G0dee/NAGCduBgk8c8UqMytlaRlKsVPUcGkoAtG5SSNhOju2PlKvgKfpinPJHCzRxEyK8a5ZuCDjpVTj6Uq/3sZAoAs31ys0cSqeFUcbcYPf61UpT14GKU4/H2oATJxQuMjPA70EYq9Z6ebm2aWM52HD/ADAYz0P09aAJ9FutS0XUbXWtEvZ7a/tZg8M0R2sjA8YPf6V94fs//Gj/AIWdpkUeIbbxppyf8TCybCLqUQGC0ZOdpHUr/SvhC0gmgk8uQBlbKkhNxU9sZ75rc8MX2r6J4is9b0S+TSdUtFGx4ztw47Hs24de1AHrf7afguXw/wDEKLxVp8c62upoHkmC5Ak7DOAMnuBnGK+f5Q0jGQGPznB3qFxt9evGfpX13b/HDwz8XvAlz4Q8bxW2k6wqKqPKivBcyDjcn/PN+vI9a+XPGmg3mi6hcWDTpJbW0hwFbKxknpnuaAMu3k3Bg821wfk3tgg46njn2p8cczshULI7jGx1OCD3J7E1Wl3KsaSqARyPl5x2J9RSxiMgyTeYQxIUxMAAffNAF0Wkk8BVrechWO+VH3rx1/IUiFWX9xvWBCf3g5Ze2c5HX0qohUfuopn2tjeVFTyZaRWgYEK4VH8sxjPqaAJz5LQPMUuQFXDSBANpPQAdxUTuG2byBKCCyvEPzGO/sRTpyzs09y5csT8ztnzX+o7Ck89BEiiQxoDjg5ZHPVsdSMUAJbBdxaSRoIo1JY7WOT2HHenbprsIFhYSzOpJVs5x6g8n1zSeSVZh50k8Dp8rRMFJGe4PSobkRqA0bSjaeFOB0+nSgCWa3muFS4WMtEvABk3M/PYdcfhT2mADXMkhdtpQb1Bwx9R2xXQeCPBvijxlcSw+F/D+pa1NBht0Cfu0z13E/Ud6+o/gl+zFb6FKniT4qTWTiJw8OkpIDHvzlTK3Rz/s0AeVfs//AAOj8TofG/juSfTfBVlIr7ZEKvfPwMLjlU3dT3HHuPQ/j544t4Il8uFILWGJLfR9PhCLFGg4dt7cDOPSvQ/i38S7e00YCOOC10qDOLaQiPgcYZRwV64FfDXiDU9Y8ba3JMltJcbXIjSFfuKT8ooA0NW8XXmt3O2O4azgMZyoi4b1U7eehwDXu/7D3i+LStc8SaL4ikma11OCOWO4MZYRyAlSG755AH0r5z0jwr4q1PxJHolrot9damT5aQLGSQQPbjivur4B/s+XHhfwn5viTUGg8QTtmSS0fcEj6hDng0AcP8aPFXww8DzmeU33inU7k+bBYon2eBNikAyNjLLk5IyenSvlXxBrVx4k1aa8vW3XV0xNxIF2rxyFUdgOgAx0Fe2ftZfCPx5H4tv/ABja6TNdaGI0BnTAdAvBLL2z1r5/gvFkjnknEfmhFHllQN5B6/XGaANA22nyMWkkRGMTsdyvkyfw8YwK9V+EfxRtbZoNF+IME+o6fDEywaikCyXVom0qULHJeIZ6E/SvHDIYCwcS8EHG3gk9d2e1VwZr1YrWytJXnbIYRgszc9gO1AH2GPHHwq8I2I8T6D4sufEt7pca/wBn6fa2DwxiY7tvmNjGPm6ZFfNvxI1zxl4oa91DxQLhZ45g5huF8tk3gnhGGSMHg5r339lf4M3a+HW8U654UjvPtpVLZLkkgxEcts4wfc9DXM/tgeHbjw9rK+TpmsxwSw7Vv5dzJKMgBHJ4yOAOnagD5ocsz/vBg9OBigMAT8objAz/ADqeXdICklwzCNcjK9/SoHZi2SSfrQBJZXdzZXAntZWikHcVpXkdlqUMMtqzpqL5+0RFAsRx/ErZ7+mBWR6MRx/OnBii/Ky5P5igBsiPG211Kn0IptalnfW7xJb3lnDLt6OW2nHoTTtQ0+AEyWyzwqwyiS4bPGT8w4oAyaKkkhljVGkjZVcZUkcEVHQAUUUUAFFKoLEKoJJ6AVJFC0kmwssfu5wKAIqKkaFg5UFWx3U8VZEQtF8yUAscgKSCfrigCoVYDLAgYzz3Fet/s8fBHWvirrZlYyad4btmzeai6cYHVEz1Yj8B3rQ/Z4+CmsfFLW7ebUDcQaHBIDPJjG5PRW6Zr6d+NvjPw/8ADnwfB8OvBUKW8iR+V5MCbivTqMZYnv6mgDzX40+OLPSbG2+E3w1EGl+HLVPLnMRJnvn6HkEcE9TnLfTit/QbTTP2afg9ceLNct7WfxnrG5bK2zzEWGQoySdo4J/Kqngvw/o/w18IzfFn4p2Hlamsol02y4SS4k/gJTt247da+W/i38QvEHxK8YXHiLXrhnZiVt4B9y3iz8qKPb170AYXibW9T8TeIr3XdYuDc6hfztNPKQBuYn0HAr3XwP8AHbRvhh8Kx4b8E+G421y8JbUry+cSBiRjjbjIHYZ7mvnel7Z7UAdV4h8Vap4v1OTVNfu1ubr7qhsqiqT91FXhQPSq0XlBQuwxpuwC6E5PoT2rFspdkoyqMP8AaXNWJb6VVaKFsFuMocA0AWL68t1fageVCCGJYfMc+nOPrVZLSSYNNcZjG3ILKRn9KktLGQShbhjCWQkZB6e2PpVr7T9lQM0iSgNnazNzx6ehoArvED5X2i5jKL91GyMDj2zg1WvLze48mOOHA6xlskemSahvLg3ExfbsXGFTJIUenNQ0AKeTk9ansLV7q4SNV+Un5jkDgdetNtbeS4lVI0ZskA4HSrV9PHDCLO32nAAlcLjcf6en4UAM1G4Qj7JbE/Zo2JXIGWPqcVSoooAKKKKACiiigAooooAKKKKACiiigAq/pWoG0YpKnnQMpBjJwMnv6/h3qhRQB0dzptrqFvJc2M6vsOWxGV2jHTH1zzXPyxtG5R1IIqWwu5bObzIzkEbWXJww9DXQyLY6pFNc28NuZc5WFpCuxTzj3xQBzBUeWDwDz360narl3ptxC5+XK7VYEHOQelVZEaNykikMOoNACDaBnJJ4xxxSMcsTwMntRxjrznpR2oAOOSOParul3RgkEZZUjY/OTnp6cdqpdqBjBycHtQB1DzMxDQzxGPIKt5bBFPUn6dql8xYlZNqSRYJ3+UGLKTyBnsD1rnbTUbq1+5ISNpUAnge4rYs9TjmjYSu7yPGdxYgnOOgyOh4oAnvYIRGwkVV38K6AnGOCyjGMdqozahcySRwzRrKLdQsKqp2vjoWHer0TKJW+dXTYHwznESsACMj+I+nTio7u3kuY/wB2cNCoUO78MgPBX39aAM9DHNzMkZYtn5W2EqeoBPGKjuLKOQr9hWYsB8ysAQPfI6iiS1mt7QTO6SIxO5Q/3T2brVfezEhWZdzcEsM7vegAuF8ksrQSRjG0qW53ep/wqWC8umBh8wBWXywrDOAe/wClNuHuGZjNL5krNhl3kktjqa9C+Evw8bxRqkU99cXkMW4KwSNt5b+7nHQjuDQBw0iW4lCfNGFIzgbgnv8ASlkuldNv2maWTcUURwjBTufXNfdHgf8AZ++E1rppurzwtfatchWmUyzOEOP4ccc+xBo8Ra54Q8MxR3/hj4R+H47q1lEZuJLZC0TAdgqhieOuaAPjbw34J8UeJlSLwv4b1LUXL7JDHZN8mTgZboB717j8PP2XdWtfO1T4j63Z+G7W3Rpns7dlnuWiXG7plQpyeRk57V2F98Zfinfa1bNawWGnaFch1mNna7WiXBAYu+eSfSvD/iHovjrU/ED32rXWt6lPEihri4maM7Ad2zB9B3HFAHsGo/HTw14T8Kr4B+Emjz6JbBzHHqdwmJJCrYeXGDknHVvyrlPC3ibxV4x8SL4ZF8+qXGpSx5N5elvmz1OBjjrgVzngnwJBfQSatr17LcDbiC2juM3Ct1JcldvU985r374aeH4PDnhj+0LHS7O31nULeW10qV2VPs1sFzLNK20ZI57UAeU/tBWv9t/EOLSdYkWw8NaJGIYvskRaXUJNuWCjA6sMZY4HrXEDxAYri3ttH0e007ToQfMtvICZwesjZ3Env2rsvHt1Lql7Z2OlzDVbC1txCLvLlHADfNtHOM7sEfWrfwp+EtxrVzFqGs6hc6fYKgM024OYo/4lyeigDvzQB1Hw81DxxeWti3hfSJ7q8MsnnKiBYdrAD5ZMfKMdya+ptIn8rw5a2l1exWt99n8kRvcqzCTb655PGa+F/i78dbp7k+Cfhk91oPhixbyo57KTyrm+kBwZC/8AdJHQdf5eGyale2urfaVubiRhli0lw2Wcg/MSD1yaAP0q8W+NbrRbu003xbo8KaReQtFKzsHLHoCD90k9cda8N+JPwp/Z6WeGdb7WraaWUefNZkuoDlsMw29MjqOwrzj4WftN+LfCsEem+LLc+INHJGxL2MvNGoGPkkJ559c17Atx4M+MVtPeeANTk0zV7C3QQaPqGIkYkkjbyRg5I/pQBzPw8+E/wV8M+LpLPxh4ml8RzMhkht5QVtY4uu92B5wPcV3niy8+FvhHTLzVvBRsbu4vIYrezj02FGS3TPXec5P45qm/wA1qS5afVfE9jpNl5atMNolkEZX96gLdBnPNcPP45+CPwjs1XQ5tS8d6vhlSSWV1to9pO0EEBTjgcD8aAO3sPiX43W00zw3osN7K8YAeeWHbLKsijb22ptYnHUYFdT/ZPj/ULmHS/FujW+pabqECw3Ud4/mK4DchscKx6hhjFfKni79p34meIGlitL630GxIVY7bTrdFCKOD8zAt6d8VU8A/tFfFbwzcuI/Ekuq2uSTDfKbj8ifmA+h4oA6L9pD4CweA75p9FmuJrCeSSSKLySfLyRhA3fANeC3enPbMPOWULkgMU4IBxxX1Bq/xpm+Jun+Xdxuk6upa2gtwViBADMjM2RggHp3ryrxk32WJXa4kO6RtqBsCVQe4xgN3oA8oYru2yAqA38PYd+Ka+0FdjZ/DmrWoNFJfS7GmYFztMjDcQfWont5VRV8rqfv5457Z6UARhSX2lctnJGcVJBNJDjOSnI25wMkVFIjLzjgkgc56VYtrobBDNH543DaGcgDtQBaSdWRPLdxGw2sm0bUPtnpUar50hU2hlPUlTgn8elRQSTQTP5IKAnaV6q3se1DTq0ayJbqpQneQ5wc9MDt+FAFlrW38t/LUBCA2ZCAy847dahiiGFWS2AJb5ZCcA46jB60kEkbAHylaTndvc/ODUwmsS4V1kRWX94AAxz7E9KACZ42mLxpFCenlohUj3yT1/GoPKkkwqMZAx+UfxE055IpiYWkMaj7jvhjgdATUUm37yspP8QUZx75PegBriRm8vbk5AOexNeu/AL4Naj4+1q1e+tzb6Or5nnJUbgDyoJPWsn4L/DuTxdrduDNBHDK4AiuAwLjPOCBj86+19O8PQ6DpqaL4etri5vo1VYzCFe3RzwTnoOO9AGzq+ueFvhZ4Pj8NeEbAIyfIkMIOEJ4Lsx4znFcB4j/sD4V20nxC+JGoQ6pqTJ/xKLDZiWSYjcTjOeuMk8AVz3xP+J3hf4ZXaiO4j8V+MVVxHarN5lpYMOjSN1ds9v5Yr5T8Ua5qvjDV5/EvijVrjUr+Z9zliCsYPQBOw7YGMUAT/Fv4keJfid4mk1rxHdOIsn7Lax58uBewUf1rj/s7EgMxROo3Lit62tbRV8x4kkUDAJD5Q+3YD61X1CIQQSeXMXSMYXy24/EH3PagDAfAY7TkZ4NGTjHag8nNABY4AJJ6AUAJWjptj5jpJKyRxlgBuPJ57UljZyeW0zQk7OWDMF4/Hmo5rvaHjiQAFs7jyf8A634UAXLqRbaEqlwC+CFAZsrzisp5GclmJJPcmmkkkknJNPghkmkEcSFmPpQBHVyysJbhDMw2QDrI3Aq9a2lpYwC41BtxYHbEPvEg/p+NULu/nuIxBuKW6klYl4A59upoAtajfWyxG002IRxkYkkycyc5/KsqiigAooooAKKKKACiiigAooooAKKKKACivUfgn4A8L+O7W/ttS8Qzadq0LAwW6xbt8eOWHrg9q3/HP7NPjbRbX+0PDs1r4nscEj7G2JwAMkmM8/lk0AeH0VY1CyvNPu5LO/tZrW4iO2SKZCjqfQg8iq9ABSgkHIJBpKKANaz1qSNSl1BFcbgF3svzIvtWnLcaPqW4rPDbyMv3ZY8bML0DdOTXLUUAb19o0EaQvAzyiRMgxAsC2OgrNm0+7tk8ySIbNu7Ocj0/Oobe6urf/j3uJYv9xiK1IvEEr5W+tYLkFNm7YFYDGBgigDGAzQR24z65rpkXQr1AsTLExfPlyfIQMckt0+grNv8ARp4GYoCyBiAeoOMEcjjoRQBl0e44qSSKWF9kkbqxAwDx16VF3oAtW15NBG8QcmNgMqRwcHvWusyPGv2hiqP80Q/vP6kfwjFc93rS0+8UBYXjQHpuKBsgnnOaANOe30ouwZmVo1Vt6fP8p4wfcGq72dm1oBEczbdz5TBQZ+UccFj+lXDBAIvmjMoXJ/hUOc85IPQDGPeq21RC0iMERW3DeQRn1OeT6YoAoG1vkXbH+8SQfNsw2Mc4OO9d/wCBPi3qPhT7P+6GofZztSOXhAAeMY5rkJHu2tUjW33KQZEZFKjP94AAc9qhk/s24aJW+0K+0CRmUIqn8O2e9AH2z4E/a98GXVvHbavod/pUUMeXmd1dScfwgcnmu4uP2ivgdFpcWoSa3aOZmGYI7QyTKxHOVAz+NfnJc8MRG0kUeQFR3ySo6EnuPTilF4ftEciMkLqByqDtzn60AfoHqH7UXwLtopIlmnuDHnbGmlNtY+xIxXGal+1d8Mteuzb3Hw/v7xApRZJ3hRWX05Pf0r4pkKvKrSAsGILKDg+/sM1r232aewa3gtRLuwVkIJkVifuL2J/CgD6v1D9oD4T2+lSy2PwsuRfyBZHtp9iKMD5CSDzkeleRaj8dtYuvidp3jG40a0TTLQG2j0qFyYWt3GJEPqxHevLLiXUICEecbMgmJ48FGx0+YcYp1rcFlhleGFVWQsHmU7HPTkLyKAPriP4mfs82ekPqmk2upaZqIcKdPhhPmg/7IPGMEjNePfFj40X3iiyufDfhTTpPDmkXA2XI35e6+b5TI38OR1Arx5LnbO6/u1GPkkVyGDd2B6/hU0cv2zBLzo8zEtHGSAwHcetAEJjv7VRaXCoI43z5cjgBseh96q3UMCxh0U5blQjBlHfB78Zqe68ks9ur7YsjDMGBQ+hHrxUNoqJdne2WKn5Uk2YPuenbpQBNczSQwQfaEEi+WRDv+YH1PXpXQ/DrVtasfEdnL4XleDUExK285X90C5x3AwK5iT7KsissgJZ87yvHvkf/AFq9a/ZGt7eb4ryRSbQj6VcoPNUsPmTHbpyfyoAd8fvij8QvGN7a6hrJbSdMki+zJFYzExyFeWJPGcnmvHjMzR+RE0hGDkk5yPp2r68+Lem22ofs6a3a3FhaWs2nTRz28vDMoVtpVSfmG70r5BikmjjKKBjscDPP60AOEYgilZ0LMQArBuFJ/nVtLeRl+WN2mQK784JU/wAJx/OqsaySzqs+SrNnAxuPbH6VeQwXEyRsnlSKjpJlip46E/yoAmH2rSm329pNDPubEqEnjHK+4xT21W41kx2kywmXBVGLbccdOTgVX2GKODAaLZlpSFbAyPlOQeQfWpLhIjAR51tvaPzGJX7rA9FI9vWgCGWxuPtBtI1CNJ0U4KnABOD61HJaukUkdxHJFJkMN/AP5cdan0yGUznbp6XDn5gZGIbpn5QCPSpJYI2P2NpreJzuCq25ShJzg+31oAiv7UDy3EB/eoD5iqGXcB0BX9apQQ2vmI0zlY8YYOCBu9MirjRPHZSLHcPGsaH5ftHDnOCV4wfpWbFub5XDurNtBxnB9vU0AWbiDZJuV18qMgb4m3KePX1ps9rGiI25tu0nDrtI5456H8Kg/eSSNEi4LNzkAc/0qZLO7I7FMYLZDBAT1OM4FAEcNlI8saErEW5zL8q49c1Nb6TqN5KVtrOSUnO0RrkN9KftvrJUkivFZB8y85GRxjB605NR1SCRbqO4lXym3AKdyKT046UAdBoXw08S6k5Sa3NiQu4CZTkj6CvXvhp8CoVvLee71YNc4+dXVUhP0Z+Dx2ryfTPip4+s4iLfWiwzgB4UbGfqKrar4r8V6027XvEmp+XkKY1cheOnyggH64oA+vvFvjb4UfD/AMNjTLjxHBc3kUqtJY6CwaacqMGKRsYQEEZ55wa8Q8ffH7xV4us59B8LpD4P8PsGxFav++mH+2/UZ7gV4/a29qshnXbMcggs+A3qc9RVu5tl2qoiJVOYrhRu2DryB1HvQAiWMckfnC6hMjMC7h889dzZ5ye9Pa3lZln+yx5RvmGcIzf0qndXdorGSSW4VnBVggGzPfAP4VTuNUQYWEvIFACsw2g47kc5NAGnJDMC1sybXY72E+MP7Ag4xWBeXDSDYQOCdu3jA9MU26u3uC24AZ9AKrjr1xQAlOGQoPTngikPJpKAJ57q4nRUkkLhRgZqCnJG752KWx1wK14tNtYrJrua8RfkykbAgse4FAFOw0+a4kVmR0hxuZ9uQFHU1eN/b6WZIrARTyHKmUglCPYHv71Bq+sz3yJCqJBAg2hEGM/U96y6AHOzOxZ2LH1JptFFABRRRQAUUUUAFFFFABRRRQAUUUUAFFFSRMi798e/KkDnGD60AXvDOt6l4c1u21nSZ/IvLZw8bYyPoR3HtX03onxc8TeLvCUt94Je1tvFtjG0t1YPEhMy4+Z7dQOgA5XrXylVzRdU1HRdTg1PSryazvIG3RTRMVZTQB6xrvxoHi+GKx+J3gvS9auIZCrX8Qa0u0BPI+TAJGO9Z8nw68J+JlV/h741t7i7ZSx0vVl+zTDAyQrn5W9B61n3YtviVC91awR23jIFpJ4IxhNTHJLoOiyDByP4u1eeyJJFK0cisjocMpGCCKANzxV4O8U+FZxD4h0G/wBOYqrAzRHaQehDDg5+tYNd54V+LXjjQLIab/av9q6Tuy+namguYH4xjDcjjpgityXVvg74xCJqWi3/AID1AkL9p00m7s2GOWaNiHUk/wB3NAHk9Fem3/wY8RT6a2reD7/TPGGmqu55NLmzLH6BoWxID+Fec31ndWNy9re201tPGxV45UKspHUEGgCCiiigAq5Y6nfWRH2a5dFDh9ucqSOhIqnRQB0MXiNbh5G1ezW7LkEsvykH1x0qKWLR7x0NrMkDsp8wTEqFOeo7H6Vh0UAb114Z1O3jSaFROMAlo8EA+mayJ7eeJm8yNlKttJ96fY6heWRJtbh4sgggHg59qv2+tI2xb+zjnVF2rtO3HufWgCrZ6lJCvlFFeMsrMG9ug+lbtpcWs8zF5pZj/rFibAWTHr6fSq0lvoeobXtZ/s8pB8xGUIqr6gk8tVObRruNXMZ3omCWA+U+mDQBpvPCyrP+/kEjZ3RNwjjoi+1K9ms0hd9NLMyF1QyHCj0wOw681hxR6pBvdIZ0CnexCYxjvQNRvE3L50wjchiGYkt+PXFAGxa2lvdMudm2IYAkm6ntihbaKZ5nmaNnz+++X7rDpgeh9azl1aQ75HhtWBQLs2Yx6Ee9TQazGP3klsguRGEWZWxhs/eIxzQAs+nQsXWJDJ8wXzY2+QN6c+1I2lz27qIZRG6DcGLDqfp6etS/25Dkx/ZnEAxtAbGPcjvUcOrWQnJnsTLEdwZi3PTjA6CgCZ1vo1b7QqjHLOzld+edvv1zSm5juLJlu7eO4dJBHHJHKVZeOuf4hUJ1a2WRU+YpExMbonTPsT/nFLcapYuy7LdI5EQgSY3ZPsOgoAp3CN5kjwQKF4QMvIAxz7E1VSC5LKFWQ4xjHYH0rWXWoNzJiZEbOSoB5Iwfl6dM/nUVzq1q2/y45SHAynCKD36dRQBSmjulkDtAefnGVzkdOR+FFtp91cTiOFFaZiNseRlvpU7akqzERB/JIxhuWUY5AP51Yg1e1jvI5Vt9hXgyYGTx3HT8qAMt7W48xkMLKynBGO9eq/s561pvhT4p+H9V8Qy20GjyM9vdkksyiRCoLDsNwFcHHe2vlhTbTNIfmVs7Cfoc859Kzr/VJ7qLyzHFGoYEbAcjGe5PuaAPrP8Aa21vwXonw+0rQ/COsWuqX93dC6nEMgJMO3ILAcYOa+ToWazkAKBpPlxtbPPXoetR6dcxxzO9yonBTaA7EH2wa3maBXgn2mRSPvXLLjcMcjFAGLFd/dWeKQRKpYKBkFvXn3qraTSxXaTK4Rs/ePSulaGFZprd0t1IkClPMwSh/u56r37U6OKBTKtvDFGxIkRlcHgcfdb9aAMKz1F47mFnkdhH8oyAwxn0PUVYZY7khRcom9SV34VAe4x29qvPpMUyJdI0ckcm5HMRXcJN2RlCRge9V4dMiLOJfPhCyYfMefL464zmgCON94kSNS3kkEHcTgY9uozS3UgR2WS3wjAZCRn5vcE1cks5V1EzR3CXII2+ZFtT5SvXrwfrU81qyxAiacxnarkMM47HDdfwNAGLqE0MUcf2WXLlSrhhyuRgj059qoRs6rGFAUhtwfPf/IreWw03y9sksrEyFN8ij8B8pJz74NOfTLPy0fy5FUkowPG3njJPftmgDKm1S8uFVXZWwMFcDH1+vvUb6nckhlkIkAA8wcMR6HHWtSez0+FJTlRCSNpPLL7fX+dZF7JbAmO3jGO75PPuAelADWvLli+ZGKucspOQagDEAgE49KVt5TcRwx6470ygCUS9flAz3zzmpkv7hCm1yVUYAbnI9DVSigC2b6486SVMIHUptA4VT2FRPcTMQdxUgY+XiohjB45ooAcsjCQPhWI/vDIP1ppOewH0o6jHFJQAUpp0cckjbY0Z29AM1pafod7eIWRGB2lwm05ZR1x2oAyh1q9Y6bNckfKw3HA+vvWlG2j6fKsjM7yCPlI8P83bk4x+tUtW1ia/RIhFFbxIMBYxy3uT36mgC/c3Gl6XHJDa/wClTOADkYVcevrWFc3E1zKZZnLse5qKigAooooAKKKKACiiigAopRknA5NdT4V+Hvi/xLEbjTdGmFoM7ru4Igt1x1zI+FH50AcrRXpUXhz4c+GPn8VeJZdfvUznTtEHybuwa4bjH+6GrhPEF1Y32tXd3penf2bZSyFobXzTJ5K9l3EDd9cUAUKKKKACiiigAooooAKKKKAHwTSwTJNDI0ciHcrqcEH1Br0xLfTfijpzyQNb6f43t0GYchI9XA4yvZZgO3RvrXNfDjwg3i7UpoZLz7HbW6BpZBGXY5OAqqOpNTeP/BeseBtUgmYyfZ5G8y0uV4IIPfHRhQByl3b3FndS2t1DJBPExSSORSrKw6gg9Kir1axvNP8Ai1Emm65dQWPjcAR2WoyEJFqXpFMeiydg/foa811rS9Q0XVbnS9UtJbS9tpDHNDKuGRh2oAZYX17p9ylzY3c9tNGwdHicqVYdCCK9B0n4wa06Nb+MNL0vxhbMnl51WAPPGD1KTDDqce9ea0UAepCz+Dfiqaf7Hfav4Iu5JB5MV5i8s1GOQXADrz65qlqPwc8YLZf2joKWPifT/LMvn6RcrOQmcZaPhx+VedVb0zUtR0uf7Rpt9dWcv9+CVkb8waAIry1urO4a3vLea3mT70cqFGH1B5qGvTIPjR4nu7aOy8WWOj+K7MOC66laK0rAdhKuGH15qX7V8FvEUUa3Gna94Ovnd2lktpBeWoz90BWw4A9qAPLqK9Si+DdxrFotx4K8YeHfErGNpHto7j7PcIF7eXJgknsBXF+I/Bvivw5Kseu+HdS09mTevnW7AFfXNAGDRRRQAVPbXdzbMGhmdDnPB4qCigDVbW7qeZpLxVnLY3N91jj3FXEvdBuUWK4hntowSfkAkKnHGCecZ7e9c9RQBuR22l3e+cXUUBZT+5II2kd/xqY+F72UBoIt/mcRBGDbvXgHNc7UkU00LBoppIyOhViCKANK40iWGRwGKssgjwx5B/wqr/Zt755hELbhnBPAOPQnrRb6pqFurLFdOAxy2ecn8attr908KwyW9q6hQozHyMd8560AZz280Z2tGc4zxz/KmyIyhVMZDYyT6g9K34tfsWeTz9LEaNk/un5yQAOvpzTpdS0i6jaNmuIASNhKAlAO3HagDnFXPXjtnsKcfL+Y7WAz8uD0roo20H7KHkuzI8jHzIijKV4wMHGDQ1rpvlQr9ssmOT5nONg7EHqc9xQBzq+Xhi2725ojVSfvgHIxkZrpLaxsFZJvtFkglJXDS/Kox37/AOFPt9GtbidTbNayMnzmNZMh1B5waAOaCMHZdu7b26VGMYJ/SujvtA8u6jhfA3qz+ZFJv3eg9qoDQ7wlTMpiWTiN2XKscZAyOOlAGWQVAbHB6ZFICeO+Kuvp1zjGRhc5JOFX8TxS/wBl3TjdAomB6eXzk96AKe7MgIyfqanhvJIgy7QynqpJ/OljsZml2bSx2byEOTjH/wBemi0uOP3LcqSpxjOOtAGvBrEczJJqDuxPyynaDkAcEjvU8mp6SzKFJKlVBMkZZgQMdc9PpWKmmXbgttUKOGZmwBxnmmGwuRKsflNuboMd6AN62utMN4qI0K7hy8ikJlenvz0NOW7sJY2jFwtvMpDKA2I3U9sjoaw4tOuZGZEUuy5wAeeOvFW4NF8+1WSF5NwOHZl+QHPAHc0AWlvNOjWRlkdmzu3eWARng9ePyqhfapJJKskS7SAVLE53e5HSpJtDuIRukyBuC7RjNSyeGdQQK3lkoyllJGM4P3f97HOKAMd5Zpm+d2cntmmH5j8q49hW2nh28djmTY4JyrqVIp48PtI8i27PlFLYbAfp0x+fSgDBZWCgnoenNNroINIs0dmv7yPYBtGJArkno2D6dxVcWGmwy/v9RikUZyqZJP4igDIobGeDmt7d4ehtxcW8szzdHtpY8qfo1Na+0KF/MtbG4Ysp3RzbSoPseuKAMaON3B2xMwHUqDxT4raWZwIUJ3NtUEjOfStWXXoQhNppNtazHguhJGMdNvT3qrca5qU5bdcBQ2NwRFGSO/SgCxa+HruZQZGEOWx8w4FNtotLtGxfEyuucqhzz0xx/OsyS4nkJ3zSNk5OWPNRUAbCata2/Nnp4jfaRvMrZB7EYNUbvULy6cvPcSOc5xnj8qq0UAFFFFABRRRQAUVYsbK8vpxBZWs9zKSAEiQscnp0r0PSPgn40nha61yOy8MWaYMk2r3C2+1T0O0/MR9BQB5pQOTXqsnhz4S+GB/xPfFt34mvU+9a6PFthbPpM1NT4raboMbQeBfA2jaSdmz7ZeJ9ruWHYktwD9BQBymifD7xlrEfn2ugXiW2Mm4uE8mJR6lnwMV0K+BPCehEv4x8cWnmxOBJYaSv2iZgRkYf7g/WuW8T+NfFfiZ92ua9fXi42iN5SEA9No4x+Fc/QB6E/jbwxoexfBfg+3iuEXA1DVX+0zk5yGCH92p+i1z/AIx8beKPFt691rurz3JY5EYOyJeMfKgwo6dhXO0UAFFFFABRRRQAUUUUAFPiaNd/mIWypC4OMHsaZRQAUUUUAelfAPxXF4e16505tNN9Nq4jtrdfM2/vN2FXPbJIGe1eo+MT4h0nUE8P/F3weuj6ZrJMNlcLOsiwsPun5Se/U9a+ZkZkdXRirKcqwOCD61634h+N2oeMvh7pPgzxzpkeqppsm6HUxIVugMYGexIH50Acl8SvAWr+BtTWO5YT2kmGtrtOA4+nUV02n67pPxO0iDQfGV8lj4ptUWHStdlwEuEAwIbo+38MnJHQ13/gnTYPEHhjU7NfGGneLPDsVmbu7tLktBqFssa9VB5IXA5HYV438QfAmoeGYLTWISL3QNRG+wv4uUcf3W9GHpQBgeJNC1Xw7qsmmaxZy2twnIDqQHXs6n+JT2I4NZteqeEPFOi+M9Fg8DfEO4S3MaCLRdfZcyWDfwxynq8Bzg/3eorhvG3hbWvB/iCfQ9dtTBdRHIIO5JUP3XRujKRyCKAMSiiigAooooAdHI8bh43ZGByCpwQa7bw78WviFoULW9n4nvZrZl2tb3ZFxEVxjG2TIxXD0UAeqn4m+EdagdPGPwv0a6n+z+THd6RK1hKp/vkDchP/AAGh/D/wZ18/8SPxnrHhqZYATDrdmJo3l9BLFyB9UryqigD1Ob4F+MbmWJPDN7oHirzIjKf7K1ON2Qf7SOVbP4Vw2ueE/FGhru1nw9qunpkgNcWropx6EjBrKtrm4tZPMtriWB8Y3RuVP5iu00D4ufEbRY7WC08VX8lrbEGO2uH86L6FWyCKAOGNFeqH4u2OqW90niv4b+FNYuLliXu4rc2kyg+hj7+9LHdfAnXLyzjutL8V+E4whFxLazpeIW7EK/zUAeVUV6bD8P8AwPq0d1NoPxW0iPy5QsUGrW0lo7qe+45BqTU/gN8QrW2trixttL1tbk/uxpeoxTtjGQSoINAHl1FdJrngPxrodwbfVvCusWkg6h7R/wCYGK52WOSKRo5Y2jdTgqwwR+FADaKKKACiiigApQTSUUAODMCCGIPrmp4r+9iVVS6lCIdyruJAOMZx9KrUUAakmvanJGI5Jo3VRgAwocDH0p0XiHU42JEkZViNy+WoB9uBWTRQBrT+IL+fy/M8kiI5jAjA2/lT18SakpiKmEGP/pmDuPqc/wBKxqKANh/EN80jTGO3ExIw4iGV4x06VGde1LyjEJUCZBA8tTgjuMjisuigDUudf1W4YNJcDcM4ZY1UjPuBVL7ZdZB+0y8dPnPFQUUASm4uGDAzSEP97LHn61MNT1ERiMX1yEHRfNOKqUUATSXV1ImyS4lZc7sFyefWotzeppKKACiiigAooooAKKK0rDQdc1AI1jo+oXKuQFaK2dgSfcCgDNor0HTfgv8AEu8kiDeF7myikbaJr11gjU+5YjFaq/BuPTb57bxb8RPB+hEReYu29+1O3oNsdAHlNFemrpXwY0mDffeJ/EXiC5SQZhsLJbeJ17jdJk/iKtD4g/DfRryR/DPwnsbiJ0251u8e5YH1C9BQB5hYWN7f3C21jaT3Uz/djhjLsfoBXY6V8JfiBqELzt4duNPt0IDTak62iD8ZSufwrRvfjd48ezSz0u5sNBgjbMa6XZJbsoHQbgM1xGt+INc1u5kuNX1e+vpZDl2nnZsn8TQB3E3w58M6K0o8VfErRYXRMi30mN76Un0/hT/x6lTW/hFoW5dO8J6t4mkKDE2q3f2eMNjqI4ucZ/2q8zooA9FvPjD4sW3Fr4fj0zwzbbFQppNmsLsB0zJy5/Fq4nWdZ1bWrn7Vq+p3l/PjHmXEzSNj0yTVCigAooooAKKKKACiiuz8AeB21y0ufEGuXZ0nwxYYa8vSuWfkDy4l/jc57dOpoAZ8PPA9x4mW71W/u10nw3poDahqcq/KnpGg/jkbso/Hiuf8RSaXLrl5JocE8GmmU/ZknbdIE7biO56/jXSfEbxv/wAJBHbaHolmNI8L6cSLHT0PJPeWU/xyN3J+gri6ACiiigAooooAKfG+zd8obcpXnt70yigAooooAKKKKAOz8Pa94f8ADnhya401NRn8S3kEltJJIFS3to3BVtuCS5KnHOMc1f8Ahf8AECPRbWbwv4ot21Xwlf4W4tW+ZrY5/wBbD/dbJycda89ooA7z4o/Dy48KiDWdMuF1TwxqB3afqEfRgedrDsw71oeDPGei6xoUfgv4jLPc6bGNumamnzXGmsegyfvReq9u1QfCT4jjwus/h/xFY/2z4S1D5b2wY4Zc8b426qw9utTfFf4arodrH4r8I3Daz4Pvvnt7tBlrfPWOUfwkZxnoaAOc+I3gjVvBOrx2t8YrmzuoxNYX9ud0F3Eejo38x1B61y9ei/Djxtpq6NJ4F8dRy3vhO7ffFInM+lznpPCT/wCPJ0Ye9ZHxG8B6p4Ouo5mddR0W6+bT9WtxmC6TGcg9j6qeQQaAORooooAKKKKACiiigAooooAKKKKACpLaee2nWe2mkhlQ5V42Ksp9iOlR0UAdhonxQ+ImjXX2nT/GetpJjH7y7eVcf7rkj9K6LTPjp4ygkmfVbHw5rzTAhzqOkQuxz7qFNeW0UAeo2PxH8Ey28ia78ItAuZX/AOWtlczWxB9hlhUmj6p8B7uOZtb8LeL9OlYHyxY6jHMint99VOK8qooA9V0nw38E9TkkMnxE13Rl5KLd6OJMegJjc1WPw78H3upGDR/ix4eaAkKj3tvcQNk+uUIA9815nRQB6rqfwVvbfcLHx14H1J921Eg1mNS/03Ypbf8AZ7+KF1C81npNhdKq7j5Gp27nH0D15TUyXd1H9y5mX6ORQB22rfB74maZeNaz+DdVkdcZNvCZV591yKqP8LPiSqF28C+IgoGSf7Pkx/Kubt9X1W3ffBqV5E3qs7D+tdFa/E74iWqKlv421+JVAChb6QAY/GgDMvPB/iuz/wCPrw5qsPBPz2jjgfhWW9jeocNZ3Cn0MZFdYfiv8Sz18deID9b1z/WnW/xY+JEEnmL4z1hjjHz3BYfrQByH2S7/AOfWf/v2aPsl1/z6zf8Afs16BH8cfiiixqPFVyRGcjMaEn68c1ZX4+/FVf8AmZm/G3j/APiaAPNvsl1/z6zf9+zR9ku/+fWf/v2a9Ll/aA+K0iRofEuAjbgVtYgT9fl5qO4+PXxUnmaVvE8ilhghII1H4ALxQB5yljeu21LO4Y+gjJrTsvCPim+2/Y/Duqz7gSvl2rnIHXtXSP8AGb4ms27/AIS/UAcH7rAf0qqPiz8TFGF8da+o9r1x/WgCG3+GHxFuI/Mg8D+IZEzjcthIR/Kp7b4TfEqedIV8E64jOcAyWjIB9SRgVFN8U/iRMAJfHPiFwOgN/J/jWNqXijxJqTM1/r2pXJcgt5ty7Zx+NAHe2/7PfxWltRdN4djt4cZLT3sMeB77mGKr2vwX14TtFq3iHwno5DAf6TrMJPucKx6V5019esMNeXBHoZDUDMzHLMSfc0Aep6x8JtF0fa1/8WPBjITg/ZZZZ2A+iIaluPBvwYtNIFxL8WL68vB1t7PRH5+jOVFeTUUAer28/wCz/a6aRNY+OdSvVQAHzIYI2bueNxApll47+F+nWjwW3whgvX/gmv8AVpJG9shQoryuigD060+Mup6dZm10fwf4M05NpUMmlCRhn3kLcis7UvjF8Sr6w/s9vFl9b2g6Q2m23UfTywMVwVFAGhqut6zqxB1XVr+/I6fabh5P/Qiaz6KKACiiigAooooAKKKKACiiigAooooAKKK9E8E+C9KtNHTxj4+mktNDwWtLKNwt1qLjoqA8iM8gv+VADPh54JsZtGl8b+NppbDwpauUQJxPqUw/5YQA9f8AaboorH+IPjS88WXVvELaLTtIsVMen6dB/q7dP/ZmOOWPJpPiL421PxpqsU91HFZ6fZxiDTtOtxtgs4R0RF/mepPJrQ+Hng231G3l8ReJpnsfDtoC7v8Ade6Yf8s489T6mgBngHwjb31nP4k8RTiz0CyIMm5tr3Tf884vU1zPiC8tr/W7y8s7VbS2llLRQA58tOw/Ktz4j+MZ/FWpRrBAljpFoPLsbKIbUiQd8f3j3NcpQAUUUUAFFFFABRRRQAUUUUAFFFFABRRRQAV9F/ses15ovjzTLtjcWLaUGa2lO6InJ52Hj9KKKAPnq+VVvZ1UAASMAAOAM17P8G3e++CvxAsr12ubW2s1mghmO9IpNw+ZVPCtz1HNFFAHiVFFFABRRRQAUUUUAFFFFABRRRQAUUUUAFFFFABRRRQAUUUUAFFFFABRRRQAUUUUAFFFFABRRRQAUUUUAFFFFABRRRQAUUUUAFFFFABRRRQAUUUUAFFFFABRRRQAUUUUAFFFFABRRRQBs+CIop/GOjwzxpLE97Ero6gqwLDIIPUV237Ukj/8Lt1633t5Nu6RQR5+WJAgwqjooHoOKKKAPMouZVB6bhXtH7RX7jw54Ss4f3VstijLCnCBioyQo4zRRQB4rRRRQAUUUUAf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6FE7431-DC57-9520-69DB-D7DE5A34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" y="1268760"/>
            <a:ext cx="4401337" cy="316835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EE1CBEA2-2457-C4BC-54C2-B1BBC7331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68760"/>
            <a:ext cx="4549536" cy="316835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43EBA063-03E8-F161-5CC9-5AC9D4ABAC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67"/>
          <a:stretch/>
        </p:blipFill>
        <p:spPr>
          <a:xfrm>
            <a:off x="4779641" y="4706506"/>
            <a:ext cx="4400871" cy="200593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CBEE8E9-1675-6A26-8EF6-5E9DB449B7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161"/>
          <a:stretch/>
        </p:blipFill>
        <p:spPr>
          <a:xfrm>
            <a:off x="94146" y="4746795"/>
            <a:ext cx="4477854" cy="20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Jodová kontrastní látka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lassification of water-soluble iodinated contrast media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Classification of water-soluble iodinated contrast media. | Download 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Classification of water-soluble iodinated contrast media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3" name="Picture 7" descr="C:\Users\ucitel\Desktop\Classification-of-water-soluble-iodinated-contrast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22" y="1916832"/>
            <a:ext cx="5112568" cy="48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29" y="0"/>
            <a:ext cx="4516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Toto zobrazení má tu nevýhodu, že 3D obraz se promítá na 2D rovinu.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dochází ke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trátě informace, protože intenzita každého pixelu je průmětem několika různých tkání, kterými RTG paprsek prošel než dopadl na detektor.</a:t>
            </a: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skener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342"/>
            <a:ext cx="9144000" cy="25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skener</a:t>
            </a:r>
            <a:endParaRPr lang="cs-CZ" sz="6600" dirty="0"/>
          </a:p>
        </p:txBody>
      </p:sp>
      <p:pic>
        <p:nvPicPr>
          <p:cNvPr id="4" name="Picture 2" descr="Výsledek obrázku pro ct p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9273" b="15385"/>
          <a:stretch>
            <a:fillRect/>
          </a:stretch>
        </p:blipFill>
        <p:spPr bwMode="auto">
          <a:xfrm>
            <a:off x="0" y="1556792"/>
            <a:ext cx="6876256" cy="45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6876256" y="2276872"/>
            <a:ext cx="24482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Pitch</a:t>
            </a:r>
            <a:r>
              <a:rPr lang="cs-CZ" altLang="cs-CZ" sz="1800" dirty="0"/>
              <a:t> = 0,7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Rotation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time</a:t>
            </a:r>
            <a:r>
              <a:rPr lang="cs-CZ" altLang="cs-CZ" sz="1800" dirty="0"/>
              <a:t>: 0.28 </a:t>
            </a:r>
            <a:r>
              <a:rPr lang="cs-CZ" altLang="cs-CZ" sz="1800" dirty="0" smtClean="0"/>
              <a:t>s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Scan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time</a:t>
            </a:r>
            <a:r>
              <a:rPr lang="cs-CZ" altLang="cs-CZ" sz="1800" dirty="0"/>
              <a:t>: 2.60 </a:t>
            </a:r>
            <a:r>
              <a:rPr lang="cs-CZ" altLang="cs-CZ" sz="1800" dirty="0" smtClean="0"/>
              <a:t>s </a:t>
            </a:r>
            <a:endParaRPr lang="cs-CZ" altLang="cs-CZ" sz="1800" dirty="0"/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6876256" y="4365104"/>
            <a:ext cx="266429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Pitch</a:t>
            </a:r>
            <a:r>
              <a:rPr lang="cs-CZ" altLang="cs-CZ" sz="1800" dirty="0"/>
              <a:t> =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Rotation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time</a:t>
            </a:r>
            <a:r>
              <a:rPr lang="cs-CZ" altLang="cs-CZ" sz="1800" dirty="0"/>
              <a:t>: 0.28 </a:t>
            </a:r>
            <a:r>
              <a:rPr lang="cs-CZ" altLang="cs-CZ" sz="1800" dirty="0" smtClean="0"/>
              <a:t>s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Scan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time</a:t>
            </a:r>
            <a:r>
              <a:rPr lang="cs-CZ" altLang="cs-CZ" sz="1800" dirty="0"/>
              <a:t>: 0.60 </a:t>
            </a:r>
            <a:r>
              <a:rPr lang="cs-CZ" altLang="cs-CZ" sz="1800" dirty="0" smtClean="0"/>
              <a:t>s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006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sp>
        <p:nvSpPr>
          <p:cNvPr id="3" name="AutoShape 2" descr="Different dual-energy CT (DECT) scanners currently in clinical use. (A)... 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ifferent dual-energy CT (DECT) scanners currently in clinical use. (A)... 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ifferent dual-energy CT (DECT) scanners currently in clinical use. (A)...  | Download Scientific Diagr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ifferent dual-energy CT (DECT) scanners currently in clinical use. (A)...  | Download Scientific Diagra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Different dual-energy CT (DECT) scanners currently in clinical use. (A)...  | Download Scientific Diagr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Different dual-energy CT (DECT) scanners currently in clinical use. (A) Illustration of a dual source DECT, consisting of two source x-ray tubes with corresponding detectors; (B) Illustration of a single source DECT with rapid kVp switching. With this type of scanner, the tube voltage follows a pulsed curve, and projection data are collected twice for every projection, one at high and one at low tube voltage, during rapid kVp switching; (C) Illustration of a dual layer DECT, consisting of a single source and single (but layered) detector. The detector is composed of two scintillation layers enabling separation of high and low energy spectra produced by a single source.  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3" name="Picture 13" descr="C:\Users\ucitel\Desktop\Different-dual-energy-CT-DECT-scanners-currently-in-clinical-use-A-Illustration-of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12184" cy="31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pic>
        <p:nvPicPr>
          <p:cNvPr id="2050" name="Picture 2" descr="Dual-energy CT: minimal essentials for radiologists | Japanese Journal of  Rad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01" y="1291317"/>
            <a:ext cx="7151887" cy="54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pic>
        <p:nvPicPr>
          <p:cNvPr id="1026" name="Picture 2" descr="https://ars.els-cdn.com/content/image/1-s2.0-S0720048X17300207-fx1_lr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29090" r="35885" b="7711"/>
          <a:stretch/>
        </p:blipFill>
        <p:spPr bwMode="auto">
          <a:xfrm>
            <a:off x="-36512" y="1772816"/>
            <a:ext cx="9228414" cy="37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pic>
        <p:nvPicPr>
          <p:cNvPr id="8194" name="Picture 2" descr="https://e-cvia.org/ArticleImage/9989CVIA/cvia-2-49-g004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3256" cy="26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28" y="1395636"/>
            <a:ext cx="5828756" cy="54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DECT</a:t>
            </a:r>
            <a:endParaRPr lang="cs-CZ" sz="6600" dirty="0"/>
          </a:p>
        </p:txBody>
      </p:sp>
      <p:pic>
        <p:nvPicPr>
          <p:cNvPr id="4098" name="Picture 2" descr="Philips IQon Spectral CT delivers multiple layers of retrospective data in a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b="13630"/>
          <a:stretch/>
        </p:blipFill>
        <p:spPr bwMode="auto">
          <a:xfrm>
            <a:off x="0" y="1642872"/>
            <a:ext cx="9144000" cy="47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Rychlost CT: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www.youtube.com/watch?v=2CWpZKuy-NE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2537048"/>
            <a:ext cx="4457700" cy="3124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40" y="2996952"/>
            <a:ext cx="4598148" cy="36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Výborně chápeme nedostatky klasického RTG a potřeby vyvinout CT.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Teoretický víme, jak počítač počítá intenzity jednotlivých pixelů obrazu.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Umíme napsat a okomentovat rovnici intenzity záření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okomentovat převod signálu na absorpční koeficient.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Dokonale víme, co je to CT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, vzorec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jeho základní hodnoty v tkáních.</a:t>
            </a: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 odstranění tohoto nedostatku byla vyvinuta CT tomografie.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Výsledkem je 3D obraz, který má větší kontrast a jsme schopni určit, jakými tkáněmi RTG paprsek prošel.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Jak? To si řekneme…</a:t>
            </a:r>
          </a:p>
        </p:txBody>
      </p:sp>
    </p:spTree>
    <p:extLst>
      <p:ext uri="{BB962C8B-B14F-4D97-AF65-F5344CB8AC3E}">
        <p14:creationId xmlns:p14="http://schemas.microsoft.com/office/powerpoint/2010/main" val="22520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Víme historii CT skenerů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(doporučuji první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video na posledním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slaidu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jak fungovaly první přístroje, jak fungují novější a jak fungují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DECT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Testy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víme a nevíme z testů. (Opakování)</a:t>
            </a: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Konec</a:t>
            </a:r>
            <a:endParaRPr lang="cs-CZ" dirty="0">
              <a:ea typeface="+mj-ea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2060848"/>
            <a:ext cx="7010400" cy="44644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www.youtube.com/watch?v=9SUHgtREWQc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www.youtube.com/watch?v=R8rhNouTHeY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www.youtube.com/watch?v=1ZY4F-DUXC4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9. </a:t>
            </a:r>
            <a:r>
              <a:rPr lang="cs-CZ" dirty="0" smtClean="0"/>
              <a:t>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průchodu RTG záření látkou dochází k poklesu jeho intenzity, ať už absorpcí či rozptylem.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Uvažujme, že RTG záření prochází homogenní látkou o tloušťce x. Jaká bude intenzita záření po průchodu?</a:t>
            </a:r>
          </a:p>
        </p:txBody>
      </p:sp>
    </p:spTree>
    <p:extLst>
      <p:ext uri="{BB962C8B-B14F-4D97-AF65-F5344CB8AC3E}">
        <p14:creationId xmlns:p14="http://schemas.microsoft.com/office/powerpoint/2010/main" val="18929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243"/>
          <a:stretch/>
        </p:blipFill>
        <p:spPr bwMode="auto">
          <a:xfrm>
            <a:off x="6516216" y="1663969"/>
            <a:ext cx="2952328" cy="50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Kde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je absorpční koeficient tkáně č. 1.</a:t>
                </a: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Čím tlustší tkáň je, tím větší bude pokles intenzity.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blipFill rotWithShape="1">
                <a:blip r:embed="rId4"/>
                <a:stretch>
                  <a:fillRect l="-3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6650272" y="1715715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6112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budeme mít více tkání za sebou? Jak bude vypadat úbytek intenzity záření?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Budou se absorpční koeficienty sčítat nebo násobit?</a:t>
            </a:r>
          </a:p>
        </p:txBody>
      </p:sp>
    </p:spTree>
    <p:extLst>
      <p:ext uri="{BB962C8B-B14F-4D97-AF65-F5344CB8AC3E}">
        <p14:creationId xmlns:p14="http://schemas.microsoft.com/office/powerpoint/2010/main" val="34651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6650272" y="1715715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Bude platit vztah: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cs-CZ" altLang="cs-CZ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cs-CZ" altLang="cs-CZ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Absorpční koeficienty různých tkání o různých tloušťkách se budou sčítat.</a:t>
                </a: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blipFill rotWithShape="1">
                <a:blip r:embed="rId4"/>
                <a:stretch>
                  <a:fillRect l="-3042" t="-1944" r="-4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5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2960</TotalTime>
  <Words>1449</Words>
  <Application>Microsoft Office PowerPoint</Application>
  <PresentationFormat>Předvádění na obrazovce (4:3)</PresentationFormat>
  <Paragraphs>222</Paragraphs>
  <Slides>53</Slides>
  <Notes>52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Motiv1fyzika</vt:lpstr>
      <vt:lpstr>Radiologická fyzika a radiobiologie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Shrnutí</vt:lpstr>
      <vt:lpstr>Testy</vt:lpstr>
      <vt:lpstr>Konec</vt:lpstr>
      <vt:lpstr> Děkuji za pozornost  Konec  9.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ucitel</cp:lastModifiedBy>
  <cp:revision>242</cp:revision>
  <dcterms:created xsi:type="dcterms:W3CDTF">2015-01-26T14:14:45Z</dcterms:created>
  <dcterms:modified xsi:type="dcterms:W3CDTF">2023-11-13T13:31:47Z</dcterms:modified>
</cp:coreProperties>
</file>