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7.xml" ContentType="application/vnd.openxmlformats-officedocument.presentationml.notesSlide+xml"/>
  <Override PartName="/ppt/tags/tag16.xml" ContentType="application/vnd.openxmlformats-officedocument.presentationml.tags+xml"/>
  <Override PartName="/ppt/notesSlides/notesSlide8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</p:sldIdLst>
  <p:sldSz cx="12192000" cy="6858000"/>
  <p:notesSz cx="6858000" cy="9144000"/>
  <p:custDataLst>
    <p:tags r:id="rId2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4" autoAdjust="0"/>
    <p:restoredTop sz="84293" autoAdjust="0"/>
  </p:normalViewPr>
  <p:slideViewPr>
    <p:cSldViewPr snapToGrid="0">
      <p:cViewPr varScale="1">
        <p:scale>
          <a:sx n="96" d="100"/>
          <a:sy n="96" d="100"/>
        </p:scale>
        <p:origin x="180" y="8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334ACD-DC9D-415A-81BA-F0D98290FC1D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279A7E1-9F49-416E-9B21-A73A76CD75C9}">
      <dgm:prSet phldrT="[Text]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cs-CZ" b="1" dirty="0">
              <a:solidFill>
                <a:schemeClr val="tx1"/>
              </a:solidFill>
            </a:rPr>
            <a:t>stimuly</a:t>
          </a:r>
        </a:p>
      </dgm:t>
    </dgm:pt>
    <dgm:pt modelId="{8A40C916-F8C5-4DEB-92C0-B46DEE3D2DCB}" type="parTrans" cxnId="{2A42D39E-1C6F-4290-95D7-534F17A9615B}">
      <dgm:prSet/>
      <dgm:spPr/>
      <dgm:t>
        <a:bodyPr/>
        <a:lstStyle/>
        <a:p>
          <a:endParaRPr lang="cs-CZ"/>
        </a:p>
      </dgm:t>
    </dgm:pt>
    <dgm:pt modelId="{A83E8B8A-32A2-421E-9E8E-3833EDD9EF10}" type="sibTrans" cxnId="{2A42D39E-1C6F-4290-95D7-534F17A9615B}">
      <dgm:prSet/>
      <dgm:spPr/>
      <dgm:t>
        <a:bodyPr/>
        <a:lstStyle/>
        <a:p>
          <a:endParaRPr lang="cs-CZ"/>
        </a:p>
      </dgm:t>
    </dgm:pt>
    <dgm:pt modelId="{F2AE40F4-C162-4009-949F-09F13C8F2C42}">
      <dgm:prSet phldrT="[Text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algn="l"/>
          <a:r>
            <a:rPr lang="cs-CZ" b="1" dirty="0">
              <a:solidFill>
                <a:schemeClr val="tx1"/>
              </a:solidFill>
            </a:rPr>
            <a:t> Fokální</a:t>
          </a:r>
          <a:r>
            <a:rPr lang="cs-CZ" dirty="0">
              <a:solidFill>
                <a:schemeClr val="tx1"/>
              </a:solidFill>
            </a:rPr>
            <a:t> - ohniskový, centrální</a:t>
          </a:r>
        </a:p>
        <a:p>
          <a:pPr algn="l"/>
          <a:r>
            <a:rPr lang="cs-CZ" dirty="0">
              <a:solidFill>
                <a:schemeClr val="tx1"/>
              </a:solidFill>
            </a:rPr>
            <a:t>               podnět, </a:t>
          </a:r>
          <a:r>
            <a:rPr lang="cs-CZ" dirty="0" err="1">
              <a:solidFill>
                <a:schemeClr val="tx1"/>
              </a:solidFill>
            </a:rPr>
            <a:t>kt</a:t>
          </a:r>
          <a:r>
            <a:rPr lang="cs-CZ" dirty="0">
              <a:solidFill>
                <a:schemeClr val="tx1"/>
              </a:solidFill>
            </a:rPr>
            <a:t>. aktuálně působí </a:t>
          </a:r>
        </a:p>
        <a:p>
          <a:pPr algn="l"/>
          <a:r>
            <a:rPr lang="cs-CZ" dirty="0">
              <a:solidFill>
                <a:schemeClr val="tx1"/>
              </a:solidFill>
            </a:rPr>
            <a:t>               působí na jedince nejsilněji a urychluje adaptivní chování.</a:t>
          </a:r>
        </a:p>
        <a:p>
          <a:pPr algn="l"/>
          <a:r>
            <a:rPr lang="cs-CZ" dirty="0">
              <a:solidFill>
                <a:schemeClr val="tx1"/>
              </a:solidFill>
            </a:rPr>
            <a:t>(stimul, </a:t>
          </a:r>
          <a:r>
            <a:rPr lang="cs-CZ" dirty="0" err="1">
              <a:solidFill>
                <a:schemeClr val="tx1"/>
              </a:solidFill>
            </a:rPr>
            <a:t>kt</a:t>
          </a:r>
          <a:r>
            <a:rPr lang="cs-CZ" dirty="0">
              <a:solidFill>
                <a:schemeClr val="tx1"/>
              </a:solidFill>
            </a:rPr>
            <a:t>. musí P/K co nejrychleji čelit a nějako reagovat, tzn. zahájení adaptační reakce)</a:t>
          </a:r>
        </a:p>
        <a:p>
          <a:pPr algn="l"/>
          <a:r>
            <a:rPr lang="cs-CZ" b="1" dirty="0">
              <a:solidFill>
                <a:srgbClr val="FF0000"/>
              </a:solidFill>
            </a:rPr>
            <a:t>Nejčastější objekt zájmu ZP</a:t>
          </a:r>
        </a:p>
      </dgm:t>
    </dgm:pt>
    <dgm:pt modelId="{5F2C98AE-BA38-41B5-8BC2-8A3F40AC727E}" type="parTrans" cxnId="{21F2E9AC-5F60-448B-9E0E-0EB5E30C1B7A}">
      <dgm:prSet/>
      <dgm:spPr/>
      <dgm:t>
        <a:bodyPr/>
        <a:lstStyle/>
        <a:p>
          <a:endParaRPr lang="cs-CZ"/>
        </a:p>
      </dgm:t>
    </dgm:pt>
    <dgm:pt modelId="{371DA19B-7E86-46BD-8992-2AEDA99A5384}" type="sibTrans" cxnId="{21F2E9AC-5F60-448B-9E0E-0EB5E30C1B7A}">
      <dgm:prSet/>
      <dgm:spPr/>
      <dgm:t>
        <a:bodyPr/>
        <a:lstStyle/>
        <a:p>
          <a:endParaRPr lang="cs-CZ"/>
        </a:p>
      </dgm:t>
    </dgm:pt>
    <dgm:pt modelId="{2DD095EF-A083-43E4-9DB2-CFE1A1F4A6BF}">
      <dgm:prSet phldrT="[Text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algn="l"/>
          <a:r>
            <a:rPr lang="cs-CZ" b="1" dirty="0">
              <a:solidFill>
                <a:schemeClr val="tx1"/>
              </a:solidFill>
            </a:rPr>
            <a:t> Kontextuáln</a:t>
          </a:r>
          <a:r>
            <a:rPr lang="cs-CZ" dirty="0">
              <a:solidFill>
                <a:schemeClr val="tx1"/>
              </a:solidFill>
            </a:rPr>
            <a:t>í – náhodně působící podnět v době vlivu fokálního stimulu, ke </a:t>
          </a:r>
          <a:r>
            <a:rPr lang="cs-CZ" dirty="0" err="1">
              <a:solidFill>
                <a:schemeClr val="tx1"/>
              </a:solidFill>
            </a:rPr>
            <a:t>kt</a:t>
          </a:r>
          <a:r>
            <a:rPr lang="cs-CZ" dirty="0">
              <a:solidFill>
                <a:schemeClr val="tx1"/>
              </a:solidFill>
            </a:rPr>
            <a:t>. má vztah</a:t>
          </a:r>
        </a:p>
        <a:p>
          <a:pPr algn="l"/>
          <a:r>
            <a:rPr lang="cs-CZ" dirty="0">
              <a:solidFill>
                <a:schemeClr val="tx1"/>
              </a:solidFill>
            </a:rPr>
            <a:t>                     - může snižovat, zvyšovat účinek fokálního stimulu</a:t>
          </a:r>
        </a:p>
      </dgm:t>
    </dgm:pt>
    <dgm:pt modelId="{EAE74D12-1E93-4097-BBA9-B12C5A60529F}" type="parTrans" cxnId="{B7A0BF18-ABA9-4065-AE88-791FEA2C5A29}">
      <dgm:prSet/>
      <dgm:spPr/>
      <dgm:t>
        <a:bodyPr/>
        <a:lstStyle/>
        <a:p>
          <a:endParaRPr lang="cs-CZ"/>
        </a:p>
      </dgm:t>
    </dgm:pt>
    <dgm:pt modelId="{33598369-2AAB-409A-8FB0-D78D2ABAF13C}" type="sibTrans" cxnId="{B7A0BF18-ABA9-4065-AE88-791FEA2C5A29}">
      <dgm:prSet/>
      <dgm:spPr/>
      <dgm:t>
        <a:bodyPr/>
        <a:lstStyle/>
        <a:p>
          <a:endParaRPr lang="cs-CZ"/>
        </a:p>
      </dgm:t>
    </dgm:pt>
    <dgm:pt modelId="{8C46F56A-8967-486E-ACF8-D99B669E11FA}">
      <dgm:prSet phldrT="[Text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algn="l"/>
          <a:r>
            <a:rPr lang="cs-CZ" dirty="0">
              <a:solidFill>
                <a:schemeClr val="tx1"/>
              </a:solidFill>
            </a:rPr>
            <a:t> </a:t>
          </a:r>
          <a:r>
            <a:rPr lang="cs-CZ" b="1" dirty="0">
              <a:solidFill>
                <a:schemeClr val="tx1"/>
              </a:solidFill>
            </a:rPr>
            <a:t>Reziduální</a:t>
          </a:r>
          <a:r>
            <a:rPr lang="cs-CZ" dirty="0">
              <a:solidFill>
                <a:schemeClr val="tx1"/>
              </a:solidFill>
            </a:rPr>
            <a:t> – bývají stálé, vycházejí z osobnosti jedince (postoje, názory, vlastnosti, víra, předchozí zkušenosti)</a:t>
          </a:r>
        </a:p>
      </dgm:t>
    </dgm:pt>
    <dgm:pt modelId="{D8E17154-69AC-4A45-BA85-8B815574753E}" type="parTrans" cxnId="{B08B5AFA-527D-46FF-AD45-E3DC23C1A6C2}">
      <dgm:prSet/>
      <dgm:spPr/>
      <dgm:t>
        <a:bodyPr/>
        <a:lstStyle/>
        <a:p>
          <a:endParaRPr lang="cs-CZ"/>
        </a:p>
      </dgm:t>
    </dgm:pt>
    <dgm:pt modelId="{E27191B9-D44D-4FCA-96FC-036CCF7A1924}" type="sibTrans" cxnId="{B08B5AFA-527D-46FF-AD45-E3DC23C1A6C2}">
      <dgm:prSet/>
      <dgm:spPr/>
      <dgm:t>
        <a:bodyPr/>
        <a:lstStyle/>
        <a:p>
          <a:endParaRPr lang="cs-CZ"/>
        </a:p>
      </dgm:t>
    </dgm:pt>
    <dgm:pt modelId="{FFD2D4D9-DB77-477E-B0FD-28F707EBB225}" type="pres">
      <dgm:prSet presAssocID="{66334ACD-DC9D-415A-81BA-F0D98290FC1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57218EE-A3DD-40DC-9EF8-9D24FE29DD1A}" type="pres">
      <dgm:prSet presAssocID="{B279A7E1-9F49-416E-9B21-A73A76CD75C9}" presName="root1" presStyleCnt="0"/>
      <dgm:spPr/>
    </dgm:pt>
    <dgm:pt modelId="{BE352EC2-21B4-4433-AD88-DFB025280A8A}" type="pres">
      <dgm:prSet presAssocID="{B279A7E1-9F49-416E-9B21-A73A76CD75C9}" presName="LevelOneTextNode" presStyleLbl="node0" presStyleIdx="0" presStyleCnt="1" custScaleY="61275" custLinFactNeighborX="-1425" custLinFactNeighborY="768">
        <dgm:presLayoutVars>
          <dgm:chPref val="3"/>
        </dgm:presLayoutVars>
      </dgm:prSet>
      <dgm:spPr/>
    </dgm:pt>
    <dgm:pt modelId="{6B572423-0A1F-485A-8436-54646CC522DA}" type="pres">
      <dgm:prSet presAssocID="{B279A7E1-9F49-416E-9B21-A73A76CD75C9}" presName="level2hierChild" presStyleCnt="0"/>
      <dgm:spPr/>
    </dgm:pt>
    <dgm:pt modelId="{A16192FA-1069-4390-8BBC-B60851DCBA07}" type="pres">
      <dgm:prSet presAssocID="{5F2C98AE-BA38-41B5-8BC2-8A3F40AC727E}" presName="conn2-1" presStyleLbl="parChTrans1D2" presStyleIdx="0" presStyleCnt="3"/>
      <dgm:spPr/>
    </dgm:pt>
    <dgm:pt modelId="{D45648AC-3472-4D37-B0E9-697BFAB994C1}" type="pres">
      <dgm:prSet presAssocID="{5F2C98AE-BA38-41B5-8BC2-8A3F40AC727E}" presName="connTx" presStyleLbl="parChTrans1D2" presStyleIdx="0" presStyleCnt="3"/>
      <dgm:spPr/>
    </dgm:pt>
    <dgm:pt modelId="{5D869086-C0AF-42F5-98F0-18ED2F3B155E}" type="pres">
      <dgm:prSet presAssocID="{F2AE40F4-C162-4009-949F-09F13C8F2C42}" presName="root2" presStyleCnt="0"/>
      <dgm:spPr/>
    </dgm:pt>
    <dgm:pt modelId="{00A6CCBF-FBE3-4657-84EF-B15C42B5B00A}" type="pres">
      <dgm:prSet presAssocID="{F2AE40F4-C162-4009-949F-09F13C8F2C42}" presName="LevelTwoTextNode" presStyleLbl="node2" presStyleIdx="0" presStyleCnt="3" custScaleX="183669">
        <dgm:presLayoutVars>
          <dgm:chPref val="3"/>
        </dgm:presLayoutVars>
      </dgm:prSet>
      <dgm:spPr/>
    </dgm:pt>
    <dgm:pt modelId="{C30D9C11-0597-446D-BFD3-94472F356240}" type="pres">
      <dgm:prSet presAssocID="{F2AE40F4-C162-4009-949F-09F13C8F2C42}" presName="level3hierChild" presStyleCnt="0"/>
      <dgm:spPr/>
    </dgm:pt>
    <dgm:pt modelId="{0F761015-49C9-48C1-937A-15BBF773FDEA}" type="pres">
      <dgm:prSet presAssocID="{EAE74D12-1E93-4097-BBA9-B12C5A60529F}" presName="conn2-1" presStyleLbl="parChTrans1D2" presStyleIdx="1" presStyleCnt="3"/>
      <dgm:spPr/>
    </dgm:pt>
    <dgm:pt modelId="{52523523-1E04-481B-9232-ABA95ACA7E24}" type="pres">
      <dgm:prSet presAssocID="{EAE74D12-1E93-4097-BBA9-B12C5A60529F}" presName="connTx" presStyleLbl="parChTrans1D2" presStyleIdx="1" presStyleCnt="3"/>
      <dgm:spPr/>
    </dgm:pt>
    <dgm:pt modelId="{F56D5493-BCD7-4DA8-9FCD-E10129A42D55}" type="pres">
      <dgm:prSet presAssocID="{2DD095EF-A083-43E4-9DB2-CFE1A1F4A6BF}" presName="root2" presStyleCnt="0"/>
      <dgm:spPr/>
    </dgm:pt>
    <dgm:pt modelId="{3D9C18BD-05A0-46F6-AE95-FEF0CEC426C6}" type="pres">
      <dgm:prSet presAssocID="{2DD095EF-A083-43E4-9DB2-CFE1A1F4A6BF}" presName="LevelTwoTextNode" presStyleLbl="node2" presStyleIdx="1" presStyleCnt="3" custScaleX="183291">
        <dgm:presLayoutVars>
          <dgm:chPref val="3"/>
        </dgm:presLayoutVars>
      </dgm:prSet>
      <dgm:spPr/>
    </dgm:pt>
    <dgm:pt modelId="{274C165E-3C01-47F3-ABA9-30FB61F7F650}" type="pres">
      <dgm:prSet presAssocID="{2DD095EF-A083-43E4-9DB2-CFE1A1F4A6BF}" presName="level3hierChild" presStyleCnt="0"/>
      <dgm:spPr/>
    </dgm:pt>
    <dgm:pt modelId="{BF44A3BC-45C9-4C53-802B-3F5488995E98}" type="pres">
      <dgm:prSet presAssocID="{D8E17154-69AC-4A45-BA85-8B815574753E}" presName="conn2-1" presStyleLbl="parChTrans1D2" presStyleIdx="2" presStyleCnt="3"/>
      <dgm:spPr/>
    </dgm:pt>
    <dgm:pt modelId="{1B24B222-D16B-4E80-95FC-E7E6C3F01E30}" type="pres">
      <dgm:prSet presAssocID="{D8E17154-69AC-4A45-BA85-8B815574753E}" presName="connTx" presStyleLbl="parChTrans1D2" presStyleIdx="2" presStyleCnt="3"/>
      <dgm:spPr/>
    </dgm:pt>
    <dgm:pt modelId="{E9F90D5D-D482-4CC8-9D74-99F908EC950D}" type="pres">
      <dgm:prSet presAssocID="{8C46F56A-8967-486E-ACF8-D99B669E11FA}" presName="root2" presStyleCnt="0"/>
      <dgm:spPr/>
    </dgm:pt>
    <dgm:pt modelId="{1F598751-20FD-4CED-BBA9-04004E4FFD86}" type="pres">
      <dgm:prSet presAssocID="{8C46F56A-8967-486E-ACF8-D99B669E11FA}" presName="LevelTwoTextNode" presStyleLbl="node2" presStyleIdx="2" presStyleCnt="3" custScaleX="182588">
        <dgm:presLayoutVars>
          <dgm:chPref val="3"/>
        </dgm:presLayoutVars>
      </dgm:prSet>
      <dgm:spPr/>
    </dgm:pt>
    <dgm:pt modelId="{38D67CD0-74C5-40D0-8739-91968D0549ED}" type="pres">
      <dgm:prSet presAssocID="{8C46F56A-8967-486E-ACF8-D99B669E11FA}" presName="level3hierChild" presStyleCnt="0"/>
      <dgm:spPr/>
    </dgm:pt>
  </dgm:ptLst>
  <dgm:cxnLst>
    <dgm:cxn modelId="{28D1D108-A1FA-43BF-8451-82E488EF1127}" type="presOf" srcId="{D8E17154-69AC-4A45-BA85-8B815574753E}" destId="{BF44A3BC-45C9-4C53-802B-3F5488995E98}" srcOrd="0" destOrd="0" presId="urn:microsoft.com/office/officeart/2008/layout/HorizontalMultiLevelHierarchy"/>
    <dgm:cxn modelId="{806D7314-2188-4006-87A9-987C46B4EA70}" type="presOf" srcId="{8C46F56A-8967-486E-ACF8-D99B669E11FA}" destId="{1F598751-20FD-4CED-BBA9-04004E4FFD86}" srcOrd="0" destOrd="0" presId="urn:microsoft.com/office/officeart/2008/layout/HorizontalMultiLevelHierarchy"/>
    <dgm:cxn modelId="{B7A0BF18-ABA9-4065-AE88-791FEA2C5A29}" srcId="{B279A7E1-9F49-416E-9B21-A73A76CD75C9}" destId="{2DD095EF-A083-43E4-9DB2-CFE1A1F4A6BF}" srcOrd="1" destOrd="0" parTransId="{EAE74D12-1E93-4097-BBA9-B12C5A60529F}" sibTransId="{33598369-2AAB-409A-8FB0-D78D2ABAF13C}"/>
    <dgm:cxn modelId="{4CBA2A1B-059B-4DB9-9886-4C19B58DF8A6}" type="presOf" srcId="{EAE74D12-1E93-4097-BBA9-B12C5A60529F}" destId="{0F761015-49C9-48C1-937A-15BBF773FDEA}" srcOrd="0" destOrd="0" presId="urn:microsoft.com/office/officeart/2008/layout/HorizontalMultiLevelHierarchy"/>
    <dgm:cxn modelId="{74077935-8689-4B86-BE84-36BF0B266E23}" type="presOf" srcId="{EAE74D12-1E93-4097-BBA9-B12C5A60529F}" destId="{52523523-1E04-481B-9232-ABA95ACA7E24}" srcOrd="1" destOrd="0" presId="urn:microsoft.com/office/officeart/2008/layout/HorizontalMultiLevelHierarchy"/>
    <dgm:cxn modelId="{7D26C937-5CBF-41DE-9D53-8252B8051E96}" type="presOf" srcId="{B279A7E1-9F49-416E-9B21-A73A76CD75C9}" destId="{BE352EC2-21B4-4433-AD88-DFB025280A8A}" srcOrd="0" destOrd="0" presId="urn:microsoft.com/office/officeart/2008/layout/HorizontalMultiLevelHierarchy"/>
    <dgm:cxn modelId="{6CEE3681-D456-49EA-8BB1-20E7C65B2DB7}" type="presOf" srcId="{5F2C98AE-BA38-41B5-8BC2-8A3F40AC727E}" destId="{A16192FA-1069-4390-8BBC-B60851DCBA07}" srcOrd="0" destOrd="0" presId="urn:microsoft.com/office/officeart/2008/layout/HorizontalMultiLevelHierarchy"/>
    <dgm:cxn modelId="{18949A93-E8A7-4474-B869-4B3E16E27BBC}" type="presOf" srcId="{66334ACD-DC9D-415A-81BA-F0D98290FC1D}" destId="{FFD2D4D9-DB77-477E-B0FD-28F707EBB225}" srcOrd="0" destOrd="0" presId="urn:microsoft.com/office/officeart/2008/layout/HorizontalMultiLevelHierarchy"/>
    <dgm:cxn modelId="{2A42D39E-1C6F-4290-95D7-534F17A9615B}" srcId="{66334ACD-DC9D-415A-81BA-F0D98290FC1D}" destId="{B279A7E1-9F49-416E-9B21-A73A76CD75C9}" srcOrd="0" destOrd="0" parTransId="{8A40C916-F8C5-4DEB-92C0-B46DEE3D2DCB}" sibTransId="{A83E8B8A-32A2-421E-9E8E-3833EDD9EF10}"/>
    <dgm:cxn modelId="{21F2E9AC-5F60-448B-9E0E-0EB5E30C1B7A}" srcId="{B279A7E1-9F49-416E-9B21-A73A76CD75C9}" destId="{F2AE40F4-C162-4009-949F-09F13C8F2C42}" srcOrd="0" destOrd="0" parTransId="{5F2C98AE-BA38-41B5-8BC2-8A3F40AC727E}" sibTransId="{371DA19B-7E86-46BD-8992-2AEDA99A5384}"/>
    <dgm:cxn modelId="{C674D8CE-BF5C-4AD8-9CA1-F0FB8EB2C5F0}" type="presOf" srcId="{5F2C98AE-BA38-41B5-8BC2-8A3F40AC727E}" destId="{D45648AC-3472-4D37-B0E9-697BFAB994C1}" srcOrd="1" destOrd="0" presId="urn:microsoft.com/office/officeart/2008/layout/HorizontalMultiLevelHierarchy"/>
    <dgm:cxn modelId="{94166CD6-78EB-4E9D-8BA3-A18CA5CE30DB}" type="presOf" srcId="{F2AE40F4-C162-4009-949F-09F13C8F2C42}" destId="{00A6CCBF-FBE3-4657-84EF-B15C42B5B00A}" srcOrd="0" destOrd="0" presId="urn:microsoft.com/office/officeart/2008/layout/HorizontalMultiLevelHierarchy"/>
    <dgm:cxn modelId="{ACCE0FE8-F4F9-4D40-9E4A-7F48F6471DEC}" type="presOf" srcId="{D8E17154-69AC-4A45-BA85-8B815574753E}" destId="{1B24B222-D16B-4E80-95FC-E7E6C3F01E30}" srcOrd="1" destOrd="0" presId="urn:microsoft.com/office/officeart/2008/layout/HorizontalMultiLevelHierarchy"/>
    <dgm:cxn modelId="{75A277F7-60B2-4DE8-AD47-7366EC911CE3}" type="presOf" srcId="{2DD095EF-A083-43E4-9DB2-CFE1A1F4A6BF}" destId="{3D9C18BD-05A0-46F6-AE95-FEF0CEC426C6}" srcOrd="0" destOrd="0" presId="urn:microsoft.com/office/officeart/2008/layout/HorizontalMultiLevelHierarchy"/>
    <dgm:cxn modelId="{B08B5AFA-527D-46FF-AD45-E3DC23C1A6C2}" srcId="{B279A7E1-9F49-416E-9B21-A73A76CD75C9}" destId="{8C46F56A-8967-486E-ACF8-D99B669E11FA}" srcOrd="2" destOrd="0" parTransId="{D8E17154-69AC-4A45-BA85-8B815574753E}" sibTransId="{E27191B9-D44D-4FCA-96FC-036CCF7A1924}"/>
    <dgm:cxn modelId="{83526BF9-C713-440E-8D5C-50CA9969A9F3}" type="presParOf" srcId="{FFD2D4D9-DB77-477E-B0FD-28F707EBB225}" destId="{E57218EE-A3DD-40DC-9EF8-9D24FE29DD1A}" srcOrd="0" destOrd="0" presId="urn:microsoft.com/office/officeart/2008/layout/HorizontalMultiLevelHierarchy"/>
    <dgm:cxn modelId="{6D68E021-9048-46C9-8D22-5D1A906FE243}" type="presParOf" srcId="{E57218EE-A3DD-40DC-9EF8-9D24FE29DD1A}" destId="{BE352EC2-21B4-4433-AD88-DFB025280A8A}" srcOrd="0" destOrd="0" presId="urn:microsoft.com/office/officeart/2008/layout/HorizontalMultiLevelHierarchy"/>
    <dgm:cxn modelId="{6C37A922-86B6-4E61-A593-7EB7C9DFC756}" type="presParOf" srcId="{E57218EE-A3DD-40DC-9EF8-9D24FE29DD1A}" destId="{6B572423-0A1F-485A-8436-54646CC522DA}" srcOrd="1" destOrd="0" presId="urn:microsoft.com/office/officeart/2008/layout/HorizontalMultiLevelHierarchy"/>
    <dgm:cxn modelId="{6991B9E4-4B1A-48DC-A9CE-A6910762F714}" type="presParOf" srcId="{6B572423-0A1F-485A-8436-54646CC522DA}" destId="{A16192FA-1069-4390-8BBC-B60851DCBA07}" srcOrd="0" destOrd="0" presId="urn:microsoft.com/office/officeart/2008/layout/HorizontalMultiLevelHierarchy"/>
    <dgm:cxn modelId="{0F5B6B73-96FB-458A-9F22-053DA839F787}" type="presParOf" srcId="{A16192FA-1069-4390-8BBC-B60851DCBA07}" destId="{D45648AC-3472-4D37-B0E9-697BFAB994C1}" srcOrd="0" destOrd="0" presId="urn:microsoft.com/office/officeart/2008/layout/HorizontalMultiLevelHierarchy"/>
    <dgm:cxn modelId="{2A11B05F-D600-4841-BD0E-2EFE6D721C2A}" type="presParOf" srcId="{6B572423-0A1F-485A-8436-54646CC522DA}" destId="{5D869086-C0AF-42F5-98F0-18ED2F3B155E}" srcOrd="1" destOrd="0" presId="urn:microsoft.com/office/officeart/2008/layout/HorizontalMultiLevelHierarchy"/>
    <dgm:cxn modelId="{ACB529C3-FE4C-4DCB-B783-7D053A269F40}" type="presParOf" srcId="{5D869086-C0AF-42F5-98F0-18ED2F3B155E}" destId="{00A6CCBF-FBE3-4657-84EF-B15C42B5B00A}" srcOrd="0" destOrd="0" presId="urn:microsoft.com/office/officeart/2008/layout/HorizontalMultiLevelHierarchy"/>
    <dgm:cxn modelId="{B7B2418D-FF37-45BD-961F-F7BEEC5F0EAE}" type="presParOf" srcId="{5D869086-C0AF-42F5-98F0-18ED2F3B155E}" destId="{C30D9C11-0597-446D-BFD3-94472F356240}" srcOrd="1" destOrd="0" presId="urn:microsoft.com/office/officeart/2008/layout/HorizontalMultiLevelHierarchy"/>
    <dgm:cxn modelId="{E37E65FA-DCFE-4EB2-A674-6F397C71974A}" type="presParOf" srcId="{6B572423-0A1F-485A-8436-54646CC522DA}" destId="{0F761015-49C9-48C1-937A-15BBF773FDEA}" srcOrd="2" destOrd="0" presId="urn:microsoft.com/office/officeart/2008/layout/HorizontalMultiLevelHierarchy"/>
    <dgm:cxn modelId="{0E91EC57-4651-48E1-AE31-585102EFDCE7}" type="presParOf" srcId="{0F761015-49C9-48C1-937A-15BBF773FDEA}" destId="{52523523-1E04-481B-9232-ABA95ACA7E24}" srcOrd="0" destOrd="0" presId="urn:microsoft.com/office/officeart/2008/layout/HorizontalMultiLevelHierarchy"/>
    <dgm:cxn modelId="{8F500831-5D69-4606-90F8-63C802F3EC32}" type="presParOf" srcId="{6B572423-0A1F-485A-8436-54646CC522DA}" destId="{F56D5493-BCD7-4DA8-9FCD-E10129A42D55}" srcOrd="3" destOrd="0" presId="urn:microsoft.com/office/officeart/2008/layout/HorizontalMultiLevelHierarchy"/>
    <dgm:cxn modelId="{359F09F9-28E0-424F-A4EE-3435D37D57B0}" type="presParOf" srcId="{F56D5493-BCD7-4DA8-9FCD-E10129A42D55}" destId="{3D9C18BD-05A0-46F6-AE95-FEF0CEC426C6}" srcOrd="0" destOrd="0" presId="urn:microsoft.com/office/officeart/2008/layout/HorizontalMultiLevelHierarchy"/>
    <dgm:cxn modelId="{C688020F-C2A3-45DB-9A9D-9997214DCA8A}" type="presParOf" srcId="{F56D5493-BCD7-4DA8-9FCD-E10129A42D55}" destId="{274C165E-3C01-47F3-ABA9-30FB61F7F650}" srcOrd="1" destOrd="0" presId="urn:microsoft.com/office/officeart/2008/layout/HorizontalMultiLevelHierarchy"/>
    <dgm:cxn modelId="{C10C7256-B96C-4198-90C4-9E2C047D860A}" type="presParOf" srcId="{6B572423-0A1F-485A-8436-54646CC522DA}" destId="{BF44A3BC-45C9-4C53-802B-3F5488995E98}" srcOrd="4" destOrd="0" presId="urn:microsoft.com/office/officeart/2008/layout/HorizontalMultiLevelHierarchy"/>
    <dgm:cxn modelId="{9DA94E7B-7612-42A3-91B7-39F4EA6706CA}" type="presParOf" srcId="{BF44A3BC-45C9-4C53-802B-3F5488995E98}" destId="{1B24B222-D16B-4E80-95FC-E7E6C3F01E30}" srcOrd="0" destOrd="0" presId="urn:microsoft.com/office/officeart/2008/layout/HorizontalMultiLevelHierarchy"/>
    <dgm:cxn modelId="{007DC6A1-AA82-4A6E-A2B3-11C7D4F5E7ED}" type="presParOf" srcId="{6B572423-0A1F-485A-8436-54646CC522DA}" destId="{E9F90D5D-D482-4CC8-9D74-99F908EC950D}" srcOrd="5" destOrd="0" presId="urn:microsoft.com/office/officeart/2008/layout/HorizontalMultiLevelHierarchy"/>
    <dgm:cxn modelId="{34C5D94D-8955-421F-9E80-90934CC7B874}" type="presParOf" srcId="{E9F90D5D-D482-4CC8-9D74-99F908EC950D}" destId="{1F598751-20FD-4CED-BBA9-04004E4FFD86}" srcOrd="0" destOrd="0" presId="urn:microsoft.com/office/officeart/2008/layout/HorizontalMultiLevelHierarchy"/>
    <dgm:cxn modelId="{F532742F-A8DA-423F-9640-4036A940DFA5}" type="presParOf" srcId="{E9F90D5D-D482-4CC8-9D74-99F908EC950D}" destId="{38D67CD0-74C5-40D0-8739-91968D0549E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44A3BC-45C9-4C53-802B-3F5488995E98}">
      <dsp:nvSpPr>
        <dsp:cNvPr id="0" name=""/>
        <dsp:cNvSpPr/>
      </dsp:nvSpPr>
      <dsp:spPr>
        <a:xfrm>
          <a:off x="1698012" y="3185527"/>
          <a:ext cx="799064" cy="1442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99532" y="0"/>
              </a:lnTo>
              <a:lnTo>
                <a:pt x="399532" y="1442046"/>
              </a:lnTo>
              <a:lnTo>
                <a:pt x="799064" y="14420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2056328" y="3865334"/>
        <a:ext cx="82431" cy="82431"/>
      </dsp:txXfrm>
    </dsp:sp>
    <dsp:sp modelId="{0F761015-49C9-48C1-937A-15BBF773FDEA}">
      <dsp:nvSpPr>
        <dsp:cNvPr id="0" name=""/>
        <dsp:cNvSpPr/>
      </dsp:nvSpPr>
      <dsp:spPr>
        <a:xfrm>
          <a:off x="1698012" y="3091618"/>
          <a:ext cx="79906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93909"/>
              </a:moveTo>
              <a:lnTo>
                <a:pt x="399532" y="93909"/>
              </a:lnTo>
              <a:lnTo>
                <a:pt x="399532" y="45720"/>
              </a:lnTo>
              <a:lnTo>
                <a:pt x="799064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077531" y="3117325"/>
        <a:ext cx="40025" cy="40025"/>
      </dsp:txXfrm>
    </dsp:sp>
    <dsp:sp modelId="{A16192FA-1069-4390-8BBC-B60851DCBA07}">
      <dsp:nvSpPr>
        <dsp:cNvPr id="0" name=""/>
        <dsp:cNvSpPr/>
      </dsp:nvSpPr>
      <dsp:spPr>
        <a:xfrm>
          <a:off x="1698012" y="1647102"/>
          <a:ext cx="799064" cy="1538425"/>
        </a:xfrm>
        <a:custGeom>
          <a:avLst/>
          <a:gdLst/>
          <a:ahLst/>
          <a:cxnLst/>
          <a:rect l="0" t="0" r="0" b="0"/>
          <a:pathLst>
            <a:path>
              <a:moveTo>
                <a:pt x="0" y="1538425"/>
              </a:moveTo>
              <a:lnTo>
                <a:pt x="399532" y="1538425"/>
              </a:lnTo>
              <a:lnTo>
                <a:pt x="399532" y="0"/>
              </a:lnTo>
              <a:lnTo>
                <a:pt x="799064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2054205" y="2372975"/>
        <a:ext cx="86678" cy="86678"/>
      </dsp:txXfrm>
    </dsp:sp>
    <dsp:sp modelId="{BE352EC2-21B4-4433-AD88-DFB025280A8A}">
      <dsp:nvSpPr>
        <dsp:cNvPr id="0" name=""/>
        <dsp:cNvSpPr/>
      </dsp:nvSpPr>
      <dsp:spPr>
        <a:xfrm rot="16200000">
          <a:off x="-820485" y="2589433"/>
          <a:ext cx="3844807" cy="1192188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b="1" kern="1200" dirty="0">
              <a:solidFill>
                <a:schemeClr val="tx1"/>
              </a:solidFill>
            </a:rPr>
            <a:t>stimuly</a:t>
          </a:r>
        </a:p>
      </dsp:txBody>
      <dsp:txXfrm>
        <a:off x="-820485" y="2589433"/>
        <a:ext cx="3844807" cy="1192188"/>
      </dsp:txXfrm>
    </dsp:sp>
    <dsp:sp modelId="{00A6CCBF-FBE3-4657-84EF-B15C42B5B00A}">
      <dsp:nvSpPr>
        <dsp:cNvPr id="0" name=""/>
        <dsp:cNvSpPr/>
      </dsp:nvSpPr>
      <dsp:spPr>
        <a:xfrm>
          <a:off x="2497076" y="1051008"/>
          <a:ext cx="7182152" cy="1192188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>
              <a:solidFill>
                <a:schemeClr val="tx1"/>
              </a:solidFill>
            </a:rPr>
            <a:t> Fokální</a:t>
          </a:r>
          <a:r>
            <a:rPr lang="cs-CZ" sz="1200" kern="1200" dirty="0">
              <a:solidFill>
                <a:schemeClr val="tx1"/>
              </a:solidFill>
            </a:rPr>
            <a:t> - ohniskový, centrální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>
              <a:solidFill>
                <a:schemeClr val="tx1"/>
              </a:solidFill>
            </a:rPr>
            <a:t>               podnět, </a:t>
          </a:r>
          <a:r>
            <a:rPr lang="cs-CZ" sz="1200" kern="1200" dirty="0" err="1">
              <a:solidFill>
                <a:schemeClr val="tx1"/>
              </a:solidFill>
            </a:rPr>
            <a:t>kt</a:t>
          </a:r>
          <a:r>
            <a:rPr lang="cs-CZ" sz="1200" kern="1200" dirty="0">
              <a:solidFill>
                <a:schemeClr val="tx1"/>
              </a:solidFill>
            </a:rPr>
            <a:t>. aktuálně působí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>
              <a:solidFill>
                <a:schemeClr val="tx1"/>
              </a:solidFill>
            </a:rPr>
            <a:t>               působí na jedince nejsilněji a urychluje adaptivní chování.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>
              <a:solidFill>
                <a:schemeClr val="tx1"/>
              </a:solidFill>
            </a:rPr>
            <a:t>(stimul, </a:t>
          </a:r>
          <a:r>
            <a:rPr lang="cs-CZ" sz="1200" kern="1200" dirty="0" err="1">
              <a:solidFill>
                <a:schemeClr val="tx1"/>
              </a:solidFill>
            </a:rPr>
            <a:t>kt</a:t>
          </a:r>
          <a:r>
            <a:rPr lang="cs-CZ" sz="1200" kern="1200" dirty="0">
              <a:solidFill>
                <a:schemeClr val="tx1"/>
              </a:solidFill>
            </a:rPr>
            <a:t>. musí P/K co nejrychleji čelit a nějako reagovat, tzn. zahájení adaptační reakce)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>
              <a:solidFill>
                <a:srgbClr val="FF0000"/>
              </a:solidFill>
            </a:rPr>
            <a:t>Nejčastější objekt zájmu ZP</a:t>
          </a:r>
        </a:p>
      </dsp:txBody>
      <dsp:txXfrm>
        <a:off x="2497076" y="1051008"/>
        <a:ext cx="7182152" cy="1192188"/>
      </dsp:txXfrm>
    </dsp:sp>
    <dsp:sp modelId="{3D9C18BD-05A0-46F6-AE95-FEF0CEC426C6}">
      <dsp:nvSpPr>
        <dsp:cNvPr id="0" name=""/>
        <dsp:cNvSpPr/>
      </dsp:nvSpPr>
      <dsp:spPr>
        <a:xfrm>
          <a:off x="2497076" y="2541243"/>
          <a:ext cx="7167371" cy="1192188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>
              <a:solidFill>
                <a:schemeClr val="tx1"/>
              </a:solidFill>
            </a:rPr>
            <a:t> Kontextuáln</a:t>
          </a:r>
          <a:r>
            <a:rPr lang="cs-CZ" sz="1200" kern="1200" dirty="0">
              <a:solidFill>
                <a:schemeClr val="tx1"/>
              </a:solidFill>
            </a:rPr>
            <a:t>í – náhodně působící podnět v době vlivu fokálního stimulu, ke </a:t>
          </a:r>
          <a:r>
            <a:rPr lang="cs-CZ" sz="1200" kern="1200" dirty="0" err="1">
              <a:solidFill>
                <a:schemeClr val="tx1"/>
              </a:solidFill>
            </a:rPr>
            <a:t>kt</a:t>
          </a:r>
          <a:r>
            <a:rPr lang="cs-CZ" sz="1200" kern="1200" dirty="0">
              <a:solidFill>
                <a:schemeClr val="tx1"/>
              </a:solidFill>
            </a:rPr>
            <a:t>. má vztah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>
              <a:solidFill>
                <a:schemeClr val="tx1"/>
              </a:solidFill>
            </a:rPr>
            <a:t>                     - může snižovat, zvyšovat účinek fokálního stimulu</a:t>
          </a:r>
        </a:p>
      </dsp:txBody>
      <dsp:txXfrm>
        <a:off x="2497076" y="2541243"/>
        <a:ext cx="7167371" cy="1192188"/>
      </dsp:txXfrm>
    </dsp:sp>
    <dsp:sp modelId="{1F598751-20FD-4CED-BBA9-04004E4FFD86}">
      <dsp:nvSpPr>
        <dsp:cNvPr id="0" name=""/>
        <dsp:cNvSpPr/>
      </dsp:nvSpPr>
      <dsp:spPr>
        <a:xfrm>
          <a:off x="2497076" y="4031479"/>
          <a:ext cx="7139881" cy="1192188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>
              <a:solidFill>
                <a:schemeClr val="tx1"/>
              </a:solidFill>
            </a:rPr>
            <a:t> </a:t>
          </a:r>
          <a:r>
            <a:rPr lang="cs-CZ" sz="1200" b="1" kern="1200" dirty="0">
              <a:solidFill>
                <a:schemeClr val="tx1"/>
              </a:solidFill>
            </a:rPr>
            <a:t>Reziduální</a:t>
          </a:r>
          <a:r>
            <a:rPr lang="cs-CZ" sz="1200" kern="1200" dirty="0">
              <a:solidFill>
                <a:schemeClr val="tx1"/>
              </a:solidFill>
            </a:rPr>
            <a:t> – bývají stálé, vycházejí z osobnosti jedince (postoje, názory, vlastnosti, víra, předchozí zkušenosti)</a:t>
          </a:r>
        </a:p>
      </dsp:txBody>
      <dsp:txXfrm>
        <a:off x="2497076" y="4031479"/>
        <a:ext cx="7139881" cy="11921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18-11-30T10:51:27.64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142 693 0,'-55'0'47,"0"138"31,27-27-47,28-56-15,0 83 15,0 0 0,28-27-15,0 27 15,-28 0-31,0 0 32,27-28-32,1 28 31,27 0-16,0-27 1,-27-1 0,27 1-1,28 27 1,27 0 0,1 0-1,-56-28 1,55 28-1,1-27 17,27-1-17,-28-27 1,28 0 0,0-28-1,-27 0 1,-1-27 15,28-1-15,-27 1-16,-1-28 15,28 0 1,0 0-16,-27 0 16,-1-28-1,-27 1-15,0-1 31,-28 1-31,28-1 0,-28 0 0,56-27 16,27 0 15,-28-56-15,0 29 0,1-56 15,-56 82-31,0-82 15,28 28 1,-28-28 15,-27 83-15,0-56 0,-1 1-1,-27-28 1,28 0-16,-28 0 15,0 27 1,0 1 0,-28-1-1,1-27-15,27 28 16,-56-1 0,1-27-1,0 83 1,27 0-16,28 0 0,-138-56 31,55-27-15,-27 0-1,0 0 1,-28 55 0,27 28-1,-27-28 16,0 56-15,28-29-16,-28 1 16,27 0 15,-27 27-15,0 1-1,28-1 1,-1 28-1,1 0-15,-28 0 32,27 0-17,-27 0 17,28 0-17,-1 28-15,28-1 16,-55 29 15,0 26-15,28 1-1,82-83 1,-110 138 0,111-110-16,-56 0 15,55-1 1,-27 84-16,0 27 15,27-83-15,28 83 0,0 83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18-11-30T10:52:00.30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166 221 0,'0'-110'31,"0"55"-15,0-1 46,0 84-31,0 82 1,0 1-17,0 27 1,-28 0-16,28-28 15,0 28 1,-28-27-16,1 27 16,27 0-16,-28-28 15,1 1 1,27-1-16,0 28 16,-28-27-16,28 27 15,0-28-15,0 1 16,0-1-1,0 28 17,0 0-1,0-55 16,0-166-16,0-55-31,28 28 0,-28-1 31,27 1-31,-27-28 16,28 27-16,-28 1 16,27-1-1,-27-27-15,28 28 16,0-28-16,-28 28 15,27-1 1,1 1-16,27-1 16,28 1-1,-28-28 1,56 0 0,-1 27-1,0 1 16,-27 110-15,0 0 0,-28 0-1,-27 27 1,27 29-16,-27 26 16,-28 29-1,0 27-15,0 0 16,-28-28-1,1 1 1,-1-56 0,-55 28-1,-55 0 17,28-83-1,27 0-16,0-28 1,0-27 15,56 27-31,-1 1 16,56-84-16</inkml:trace>
  <inkml:trace contextRef="#ctx0" brushRef="#br0" timeOffset="951.65">1325 442 0,'0'-27'31,"-27"27"-31,27-28 16,0 0 15,0 1-15,0-1-1,0 0-15,27 28 16,56-27 15,-55 27-15,-1 27-1,28 56 1,-27 28 0,-28-1-1,0 1 1,-28-1-1,28 0 17,28-27-17,-28-55-15,28 0 16,-1-28-16,1 0 16,0-28-1,82-110 1,-27 0-1,-28 0-15,28 0 16,-28 83 15,-55 27-31,28 0 16,-1 1-16,1 27 16,-28 27-16,0 1 15,0 82 1,0 1-1,27 27 1,1 0 15,0-28 1,-28 1 14,55-222-30</inkml:trace>
  <inkml:trace contextRef="#ctx0" brushRef="#br0" timeOffset="1684.88">1463-441 0,'0'110'31,"0"-82"-31,28-1 16,-1-27-16,29 0 0,-1 0 15,0-55-15,56-55 31,82-28-31</inkml:trace>
  <inkml:trace contextRef="#ctx0" brushRef="#br0" timeOffset="2449.33">2706 111 0,'27'27'78,"1"1"-47,-1-28-31,29 110 32,-56-27-17,0 28 1,-56 27-1,1 0 1,-28-28 0,-27 1 31,110-84-32,83 1 32,55-28-16,-28 0 16,-54 0-16,-56-28-31</inkml:trace>
  <inkml:trace contextRef="#ctx0" brushRef="#br0" timeOffset="2714.57">2540 497 0,'28'0'62,"82"0"-46,-55 28-16,83-28 15,-27 28 1,-28-28 0,137-28-16</inkml:trace>
  <inkml:trace contextRef="#ctx0" brushRef="#br0" timeOffset="1248.06">2347-220 0,'-55'-28'63</inkml:trace>
  <inkml:trace contextRef="#ctx0" brushRef="#br0" timeOffset="3541.39">3534 304 0,'-28'28'15,"1"110"17,27-28-32,-28 28 15,0-27-15,28-1 0,-27 1 16,-1-1-1,28 28-15,-27-28 16,27-27-16,-28 28 0,28-1 16,0 28-16,-28-27 15,1 27 17,27 0-1,0-276 0,0 27-31,0-27 16,0 0-16,27 28 15,1-1-15,-28 28 0,55-55 16,-27 0 0,27 56-16,0-57 15,1 1-15,26 28 31,29-28-15,-84 110-16,1 28 16,0 0-16,-1 0 0,28 56 15,-55-29 1,0 28 0,0 28-16,-55 28 15,28-56-15,-111 55 31,110-82-31,-82 0 32,54-1-17,1-27 1,0-27 0,27 27-1,56-56-15</inkml:trace>
  <inkml:trace contextRef="#ctx0" brushRef="#br0" timeOffset="3806.6">4528 939 0,'-28'-28'46</inkml:trace>
  <inkml:trace contextRef="#ctx0" brushRef="#br0" timeOffset="5694.31">5080 746 0,'28'-55'63,"110"-1"-17,0 1-30,-28 28-16,1-29 16,-1 29-1,0-28 1,28 27 0,1 28 15,-1-28-16,0 28 17,-28 0-17,0-27 79</inkml:trace>
  <inkml:trace contextRef="#ctx0" brushRef="#br0" timeOffset="6692.76">6267-27 0,'-55'0'31,"55"27"16,0 1-32,28 0 1,54-28 0,29 0-16,27 0 31,0 0-15,0 0-1,-28 27 1,-27 1-1,28-1 17,-84 1-32,1 0 15,-28 27 1,0-28-16,-28 29 0,-82 54 16,-1 28-1,1-27 1,0-1-1,-29 0 1,84-54 0,-28-29 31,111 1 15</inkml:trace>
  <inkml:trace contextRef="#ctx0" brushRef="#br0" timeOffset="7706.85">8089 138 0,'-27'0'47,"-111"-55"-16,27 28 1,-27 27-17,55 0 16,56 0-15,-28 27 0,55 1-1,0-1 1,0 29 15,0-1-15,82 55 15,-54-82-31,110 55 31,-83-56-31,83 111 47,-82-110-31,-29 27-1,-27-27 1,0-1 15,-138 1 16,28 0-31,-1-28-1,28 0-15,-27-28 47,82 28-47,-82 0 78,220 28-46</inkml:trace>
  <inkml:trace contextRef="#ctx0" brushRef="#br0" timeOffset="8268.46">8476 415 0,'-28'0'15,"28"27"1,-55 84 31,55 27-16,0-28-15,0 28 30,0-110-30,0-1-16,0 29 31,0-29-15,0-54 0,0-84-1</inkml:trace>
  <inkml:trace contextRef="#ctx0" brushRef="#br0" timeOffset="8674.1">8559 138 0,'110'0'109,"1"0"-93,-1 0 15,-27 0-15,-56 0-16,1 28 15,27 27 16</inkml:trace>
  <inkml:trace contextRef="#ctx0" brushRef="#br0" timeOffset="9422.91">8890 525 0,'-28'110'141,"28"1"-110,-27 27-15,27 0 15,0-110-15,0-1-16,27-27 15,56 0 17,55 0 14,0 28 1,-27-1 31</inkml:trace>
  <inkml:trace contextRef="#ctx0" brushRef="#br0" timeOffset="10421.36">9580 1077 0,'28'-27'47,"82"-1"-31,28 0-16,-27 1 15,82-29-15</inkml:trace>
  <inkml:trace contextRef="#ctx0" brushRef="#br0" timeOffset="10171.78">9580 1215 0,'28'-55'62,"27"-55"-46,-27 27 0,-1-28-1,1-27-15,27 28 32,0-28-1,56 276 63,-56 0-94,0-28 31,-27 1 0,-1-28-15,1-28-16,27 83 62,-110-276-31</inkml:trace>
  <inkml:trace contextRef="#ctx0" brushRef="#br0" timeOffset="10452.57">10436 884 0,'28'-28'0</inkml:trace>
  <inkml:trace contextRef="#ctx0" brushRef="#br0" timeOffset="11685.05">11264 635 0,'0'-27'31,"138"-28"-16,-55 27 17,28 28-17,-29 0 1,-54 0-16,27 28 16,-27 27-1,-28 0-15,0 0 16,-28-27-1,-82 82-15,-28-82 16,27 27 0,1-27 15,-28-28 31,221 27-46</inkml:trace>
  <inkml:trace contextRef="#ctx0" brushRef="#br0" timeOffset="11201.44">11402 525 0,'-27'0'78,"27"110"-62,0 1 0,0 27-16,0-28 15,0 28 17,0-27-17,0-1 32,0-165-47</inkml:trace>
  <inkml:trace contextRef="#ctx0" brushRef="#br0" timeOffset="12324.7">12093 773 0,'-28'0'32,"-27"28"-17,0 55 17,55-56-17,0 112 1,27-29 15,1-55-31,-1-27 16,111 27 15,-82-55-15,-29 0-1,28-28-15,-27 28 16,0-55-16,-28 0 0,0-55 31,0-29-15,-28 29-1,-27 27 17,55 56-32,-28-1 0,-27 28 15,-55 28-15,-1 27 31,84 0-15,-1 28-16,56 165 16</inkml:trace>
  <inkml:trace contextRef="#ctx0" brushRef="#br0" timeOffset="13213.94">12452 691 0,'27'-28'62,"1"28"-46,110 28-16,-28-1 15,1 1-15,27 27 32,0 28-1,-111-83-31,1 55 15,-28-27-15,28 55 16,-56-28-16,0 55 16,-27-27-16,-55-28 15,-1 28-15,-27-55 32,55-1-17,28-27 1,0-27-16,0 27 15,27-56 1,1 1-16,27-55 16,0 82-16,55-110 15</inkml:trace>
  <inkml:trace contextRef="#ctx0" brushRef="#br0" timeOffset="12745.89">12976 718 0,'-28'0'16,"1"28"15,-28 55-15,27 55-1,28-28 17,-55 1-1</inkml:trace>
  <inkml:trace contextRef="#ctx0" brushRef="#br0" timeOffset="14025.2">13611 911 0,'-28'83'78,"1"28"-62,27 27 15,0-28 1,0-55-1,0-165 16,0-28-32,0 28 1,0 27 0,0 0 15,110 221 0,-54-28-31,-1 1 16,28-1-1,-56-82 1,111 55 15,-110-83-15,-1 0-16,1-28 15,27-27 1,-27-83 0,27 27-16,-27 1 15,-1 27 1,29-55 0,-56 110-1,-83 139 1</inkml:trace>
  <inkml:trace contextRef="#ctx0" brushRef="#br0" timeOffset="14945.65">14577 1270 0,'28'-27'63,"110"-1"-63,0 1 31,-110 27-31,82 0 47,-82 0-47,-56 27 0</inkml:trace>
  <inkml:trace contextRef="#ctx0" brushRef="#br0" timeOffset="14633.6">14605 939 0,'0'28'47,"0"82"-16,0 1-15,0-84-1,28 28 1,82 28 15,-27-28-31,27 1 16,1-56-1,-1 27 1,28 1-16,0-28 47,-110 27-47,27-27 31,-110-55-31</inkml:trace>
  <inkml:trace contextRef="#ctx0" brushRef="#br0" timeOffset="15210.84">14329 1077 0,'0'-27'16,"110"-56"-16,1 27 16,-1 29-16,28-28 15,-27 27 1,-84 28-1,111 0 17,-82 28-17,54-1-15</inkml:trace>
  <inkml:trace contextRef="#ctx0" brushRef="#br0" timeOffset="15444.84">14577 83 0,'0'28'31,"56"110"-16,-1-83-15,55-27 0,-27-28 16,28-56-16,-1-26 0,0-1 16,56-83-16</inkml:trace>
  <inkml:trace contextRef="#ctx0" brushRef="#br0" timeOffset="16521.32">15571 773 0,'0'-27'31,"28"27"-15,55 0-16,27 0 16,28 27-1,-27 1 16,-56 0-31,28 27 32,-28-28-32,-27 29 15,-28 27 1,27 27 0,-27-27-1,28-56 1,-1 1-1,56 0 1,0-28 0,0 0-16,55-56 15,0-26 17,-83 26-32,-27 1 15,-28 28-15,55-29 0,-27-82 16,-1 28-1,-27-1-15,0 1 16,-27 0 15,-1 82-15,28 0 0,-28 28-1,-54 138 1</inkml:trace>
  <inkml:trace contextRef="#ctx0" brushRef="#br0" timeOffset="15912.9">15903 911 0,'-28'28'47,"28"83"-31,-28-1 0,28 0-1,0 56 16</inkml:trace>
  <inkml:trace contextRef="#ctx0" brushRef="#br0" timeOffset="17660.16">5190 1408 0,'-27'0'47,"54"28"0,56 27-31,-55-27-16,27-1 15,83 84 1,-83-56 0,1 28-16,26 0 15,1 0 1,55 27 15,-83-27 0,-27-56-15,55-54 31</inkml:trace>
  <inkml:trace contextRef="#ctx0" brushRef="#br0" timeOffset="18362.2">5798 2292 0,'110'28'94,"28"27"-63,-27 0-15,-84-27-16,139-1 31,-83-27 31,-83-138-30,-28 28-17,1-28 1,-1 27 0,-27 1 15,0-28 0,27 138 0,0 0-15,84 221 0</inkml:trace>
  <inkml:trace contextRef="#ctx0" brushRef="#br0" timeOffset="19501.07">7372 1850 0,'-83'111'62,"55"-1"-46,-27 0-16,27 29 16,-27-29-1,0 28 1,27-55 15,28-56-31,28-27 0</inkml:trace>
  <inkml:trace contextRef="#ctx0" brushRef="#br0" timeOffset="20078.3">7206 2402 0,'110'-27'62,"111"-56"-62</inkml:trace>
  <inkml:trace contextRef="#ctx0" brushRef="#br0" timeOffset="19844.3">7289 2016 0,'138'83'62,"-83"-28"-46,0 0-16,-27 83 15,27-27 1,0 27 15,-27-111-15</inkml:trace>
  <inkml:trace contextRef="#ctx0" brushRef="#br0" timeOffset="21107.96">8034 1988 0,'0'-27'32,"111"54"30,-29 1-62,29 27 16,-28-27-16,-1 27 31,-54-28-15,0 29-1,-28-1-15,0 0 16,-56 56-1,1-1 1,-83 28 15,111-110-31,-1-28 0,0 0 0,-27-28 16,-55-82 15,27 54 0,55 29-31,-55-84 47,83 84-31,28-1-16</inkml:trace>
  <inkml:trace contextRef="#ctx0" brushRef="#br0" timeOffset="20577.55">8448 2126 0,'-83'55'63,"56"1"-48,-1 82 1,28-83 0,0-27-16,28-56 15</inkml:trace>
  <inkml:trace contextRef="#ctx0" brushRef="#br0" timeOffset="21888">9221 2071 0,'-27'0'47,"-84"83"-31,56 27 0,0 28-1,0-27 16,-1 27 1,56-276-1,0 27 0,28-27 0,-28 111-15,55-1 31,-27 28-31,82 138 15,1 0 0,-56 0 0,-27-27 1,-84-194-1</inkml:trace>
  <inkml:trace contextRef="#ctx0" brushRef="#br0" timeOffset="22106.41">8724 2430 0,'28'-28'31,"82"1"-15,1-1-16,27-27 16,55 0-16</inkml:trace>
  <inkml:trace contextRef="#ctx0" brushRef="#br0" timeOffset="22917.65">9635 2126 0,'111'0'63,"-1"0"-32,-82 0-31,82 55 31,-82-27-31,0 0 16,-28-1 0,0 29-16,-56-1 0,-54 55 15,-1-55 17,56-27-17,0-28 32,83 28-47</inkml:trace>
  <inkml:trace contextRef="#ctx0" brushRef="#br0" timeOffset="22496.43">9856 2126 0,'-55'28'31,"27"82"-15,1 1 0,27-1-16,-28 28 15,28 0 17,-27-55-17</inkml:trace>
  <inkml:trace contextRef="#ctx0" brushRef="#br0" timeOffset="23557.29">10215 2154 0,'28'-28'32,"55"28"-17,27 0 17,28 0-32,-27-27 0,27-29 15,-28 1 1,28 0 15,-27 110-15</inkml:trace>
  <inkml:trace contextRef="#ctx0" brushRef="#br0" timeOffset="23260.9">10519 2237 0,'-28'27'31,"1"84"-15,-1 27 15,0-28-15,28 1 15,-27-111-31</inkml:trace>
  <inkml:trace contextRef="#ctx0" brushRef="#br0" timeOffset="23822.53">11154 2651 0,'-55'-55'63,"-83"-56"-48</inkml:trace>
  <inkml:trace contextRef="#ctx0" brushRef="#br0" timeOffset="25491.79">11872 1823 0,'110'-28'47,"28"0"-47,-27 28 31,27-27 1,-83 27-32,138 55 15</inkml:trace>
  <inkml:trace contextRef="#ctx0" brushRef="#br0" timeOffset="25117.38">12093 2099 0,'-28'0'47,"-27"0"-31,0 55 15,-1 28 0,56 27-15,0-55 0,28 83-1,55-27 16,-83-84-15,83 29 0,-28-56-1,0 0-15,0-28 16,-27 0 0,27-110 15,-27 28-16,-1 0 17,-27-29 15,-27 250-32</inkml:trace>
  <inkml:trace contextRef="#ctx0" brushRef="#br0" timeOffset="26864.67">12948 2154 0,'-27'27'63,"-1"-27"-63,28 28 0,-55 110 15,27 0 1,28-27 15,-27-56-15,27 0-1,0-83 1,27-82 0,1 0-1,-28-28 17,28 82-17,-1 1 1,1 55-1,55 138 32,0-55-15,-83-55-17,-28 27 1,0 0-1,1-27 1,-1-28-16,28 27 16,-28 1-16,1-28 31,-1 0-15,28-28-1,138 28 63,-27 0-78,-1 28 16,28-28 15,-110 27-31,-1-27 16,1 0-1,-28-27 17,0-1-32,0-110 31,-28 55 31,28 166-46,28 28 0,0-84-1,82 111 1,-82-110 0,55-1-1,-1-27 1,-54 0-1,0 0-15,-28-27 16,0-56-16,-56-55 16,1 28 15,28 27-15,-56 0 15,55 83-16,-82 110 32,82-82-31,28 0-16,0-1 16,0 56-1,110 110-15</inkml:trace>
  <inkml:trace contextRef="#ctx0" brushRef="#br0" timeOffset="27426.33">14301 2292 0,'0'28'47,"-27"-1"-31,27 1-16,-28 110 31,28-55-16,0-1 1,28-54 0,-28 0-16,27-28 15,56-138 1,-55 110-16,-1-82 16,1-28-16,0-1 15,54 29 1,-26-28 15,-1 55-15,-55 56-16,-28 27 0</inkml:trace>
  <inkml:trace contextRef="#ctx0" brushRef="#br0" timeOffset="28003.56">14743 2264 0,'0'-83'62,"-83"222"-30,28-1-32,27-28 31,1-27-15,27 27 15,27-82-31,1-1 15,82-27-15,1 0 0,-1-27 16,28-1 0,0 1 15,-27 27 16,-139-56-47</inkml:trace>
  <inkml:trace contextRef="#ctx0" brushRef="#br0" timeOffset="28268.75">14605 2540 0,'110'0'31,"28"-27"0,-55-1-31,55-27 31,-55 27-31</inkml:trace>
  <inkml:trace contextRef="#ctx0" brushRef="#br0" timeOffset="28487.16">14826 2292 0,'110'-55'47,"1"-1"-31,-1 1-1,-27 28-15,83-1 0</inkml:trace>
  <inkml:trace contextRef="#ctx0" brushRef="#br0" timeOffset="29142.4">15599 2126 0,'-55'28'31,"55"-1"-15,-28 112-16,0-29 16,1 0-1,27 28 17,0-110-1,27-138 0,29-28 0,-29 27 1,1 111-32,55 55 15,-56-27-15,1 55 0,0 27 16,27 1-1,-28-29 1,1-54 0,27-28-16,-27 0 15,27-28 1,0-27-16,0-28 16,-27-55-1,-28 0 1,55-27-1</inkml:trace>
  <inkml:trace contextRef="#ctx0" brushRef="#br0" timeOffset="29376.41">15903 1988 0,'0'55'16,"27"-27"-16,1-28 0,55 0 15,27-55-15,28-56 0,138-192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18-11-30T10:52:42.703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4667" units="cm"/>
      <inkml:brushProperty name="height" value="0.04667" units="cm"/>
      <inkml:brushProperty name="color" value="#ED1C24"/>
      <inkml:brushProperty name="fitToCurve" value="1"/>
    </inkml:brush>
    <inkml:brush xml:id="br2">
      <inkml:brushProperty name="width" value="0.04667" units="cm"/>
      <inkml:brushProperty name="height" value="0.04667" units="cm"/>
      <inkml:brushProperty name="color" value="#3165BB"/>
      <inkml:brushProperty name="fitToCurve" value="1"/>
    </inkml:brush>
  </inkml:definitions>
  <inkml:trace contextRef="#ctx0" brushRef="#br0">751 117 0,'0'28'16,"0"-1"-1,0 1 17,0 0 15,0-84-16,-28-26 0,0 54-15,-82-27-1,27 55 1,0 0 0,-27 55 15,27-55 0,83 28-31,0 27 47,55 28-16,1-28 0,54 55-15,-82-82 0,-1-28-16,111 110 31,-27 1 0,-56-28 0,-55 27-15,0-55 0,0-27-1,-28-1 1,1-27-16,-29 0 0,-54-27 31,-28-1-15,83 1-1,-83-56 17,55 28-17,-55 27 17,110 28-17,139 55 48</inkml:trace>
  <inkml:trace contextRef="#ctx0" brushRef="#br0" timeOffset="1107.67">1137 310 0,'0'-82'47,"28"54"-31,82 0-1,1 28 1,-1-27-16,28 27 31,0 0 1,-55 0-1,-28 27-16</inkml:trace>
  <inkml:trace contextRef="#ctx0" brushRef="#br0" timeOffset="686.43">1496 283 0,'-28'0'63,"28"27"-32,0 84-15,-27 27-1,27 0 1,-28-55 15,28 0-15,0-28 31,0-83-32</inkml:trace>
  <inkml:trace contextRef="#ctx0" brushRef="#br0" timeOffset="1638.11">2324 366 0,'-27'0'32,"27"27"-17,0 84 17,0 27-17,0-28 1,-28 1-1,56 54 32</inkml:trace>
  <inkml:trace contextRef="#ctx0" brushRef="#br0" timeOffset="2558.56">2904 255 0,'-27'28'16,"27"82"0,-28-55-1,28-27-15,-55 221 16,27-139 15,28 28 16,0-221 0,0-55-32,0 28 1,0-1 0,28 56-1,-28 27 17,83 56-1,-28 55-16,55-28 17,28 0-17,-83-55 1,-27 0 0,0 0-16,-28-27 15,55-29 1,-55-26-1,0 54 1,27 28 0,-27-28-1,0 84 32,0 54-31,0 1-1,28 27 1,-28 0 15,0-56 1,0-137-17</inkml:trace>
  <inkml:trace contextRef="#ctx0" brushRef="#br0" timeOffset="3229.39">3898 531 0,'0'-27'78,"-28"54"-62,28 28-16,0 56 31,28 27-15,27-28 15,0 1-16,1-56 1,-1-55-16,-27 0 16,-1 0-16,56-28 15,-55-27 1,54-83 0,-26 28-1,-29 55 1,1-56-16,-1 1 31,-27-1-15,0 28 46,28 139-31,27 82-15</inkml:trace>
  <inkml:trace contextRef="#ctx0" brushRef="#br0" timeOffset="3853.41">5030 476 0,'0'-28'47,"-28"139"-16,28-1-16,-27 1 1,-28 27 0,27 0-1,0 0 17,28-111-17,28 1-15,55-28 16,27 0 15,28-55 0,0 27-15,0-27 15,0 55 16</inkml:trace>
  <inkml:trace contextRef="#ctx0" brushRef="#br0" timeOffset="4337.03">5831 393 0,'-56'28'62,"84"110"-46,0-111-1,54 84 1,-54-83 0,55-28-1,27 0 1,-54 0 0,-29-28-1,84-83 32,-111 250-16,0-29-15,-28 28 0,28 0-1,0-55 1,55 0-1</inkml:trace>
  <inkml:trace contextRef="#ctx0" brushRef="#br1" timeOffset="20047.09">7680-76 0,'-27'27'93,"27"112"-77,-28-1 15,28 0-15,0-28 0,0 0 15,0-27 78,0-110-93</inkml:trace>
  <inkml:trace contextRef="#ctx0" brushRef="#br1" timeOffset="21107.95">7377 476 0,'27'-83'62,"1"56"-46,82-29 0,28 1 15,-27 55 0,-56 0-31,83 28 47,-110-1-16,-1-27 16,-27 28-31</inkml:trace>
  <inkml:trace contextRef="#ctx0" brushRef="#br1" timeOffset="20593.12">7598 34 0,'27'-27'63,"111"-1"-32,0 0-16,-27 28 1,-1-27 0,28-1 31,-110 28-47,-111 83 78</inkml:trace>
  <inkml:trace contextRef="#ctx0" brushRef="#br1" timeOffset="22309.23">8978-21 0,'0'28'47,"0"-1"-31,0 29 0,0 82-1,-28-28 1,-27 28-1,28-28 1,-1 29 15,0-84-15,28 0 46,28-110-62</inkml:trace>
  <inkml:trace contextRef="#ctx0" brushRef="#br1" timeOffset="23073.66">9530 255 0,'-55'0'47,"-83"55"-16,28 1-15,-1-1 15,28-55 31,111 0-30,-28 27-32,0 1 31,27 0-15,1-1-1,83 56 16,27-28 1,0 28-17,0 0 32,-111-83 78,1 28-94</inkml:trace>
  <inkml:trace contextRef="#ctx0" brushRef="#br1" timeOffset="24727.38">10248 228 0,'0'-56'32,"0"29"-17,28-1 1,82-55 15,-55 83-15,83 0 15,-55 0-15,28 28-1,-84 0 1,-27-1-1,-27 1-15,-56 82 32,-55-27-1,27 0 31,111-111-30,0 1-1,28 82 16,0 55-32,27-27 1,55 28 0,-55-56-1,-55-28 1,138 56 15,-82-55-31,54-28 31,-27 0-15,-55 0-16,-1-28 16,56-55-16,0-55 31,0 0-15,-83 111-1,27-1 1,-54 166 31</inkml:trace>
  <inkml:trace contextRef="#ctx0" brushRef="#br1" timeOffset="23853.7">10635 34 0,'-28'0'62,"28"28"-46,-55 110 0,55-28-16,-55 1 15,27 27 1,28 0 0,-28-55 15,28 27 0,-55-220 0</inkml:trace>
  <inkml:trace contextRef="#ctx0" brushRef="#br2" timeOffset="38284.5">7515 3375 0,'-83'-83'47,"83"56"-15,110-1-17,-27 28 1,55 0-16,-27 0 15,-1-28-15,28 1 16,0 27 0,-27 0-16,27 0 15,-28 0 1,28 0-16,0 0 16,0 0 15,28 55-16</inkml:trace>
  <inkml:trace contextRef="#ctx0" brushRef="#br2" timeOffset="37254.84">8453 3044 0,'-27'0'31,"-1"27"1,-27 84-17,27 27 1,-27 0-1,28 0-15,-1-28 16,-27 1-16,27-1 16,-27 1-16,0 27 0,27-28 15,-27 28-15,0 0 16,27-27 0,-27-1-16,27 0 15,1 1 1,-29 27 15,29-55-15,27-56-1,0 29 17,0-139-17</inkml:trace>
  <inkml:trace contextRef="#ctx0" brushRef="#br2" timeOffset="36552.8">8481 2133 0,'0'-56'47,"-28"56"-47,28-27 31,-27-1-15,-1 28-16,-55 0 31,-27 0-15,0 55 15,27 1 0,55-1-15,-55 55 15,56-27-15,-1-28-1,0 56 1,56-1 15,27-27 1,28 55-1,-28-83-16,56 0 1,-1-27 15,28-28-15,-27 0 0,-1 0-16,1 0 15,-29-28-15,29-27 31,-84 28-15,-27-1-16,83-55 31,-83 28-15,0-83 15,-27 0 0,27 110-31,-83-82 16,55 82 0,1 28-16,-56-55 15,-28 0 1,-27 0 0,0 27-1,83 28 1,-55 0-16,-1 55 15,56-55-15,-166 193 16</inkml:trace>
  <inkml:trace contextRef="#ctx0" brushRef="#br2" timeOffset="37832.07">8426 3265 0,'0'27'47,"27"84"-16,-27-1-31,28 28 16,-28-28-16,28 1 16,-28 27-16,0-28 15,27 1-15,-27 27 16,0-28-1,0 28-15,28 0 16,0-27-16,27 27 31,-28-28-15,29 1-16,-1 27 47,-55-83-16,27-83-31,29-192 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18-11-30T10:53:25.200"/>
    </inkml:context>
    <inkml:brush xml:id="br0">
      <inkml:brushProperty name="width" value="0.04667" units="cm"/>
      <inkml:brushProperty name="height" value="0.04667" units="cm"/>
      <inkml:brushProperty name="color" value="#3165BB"/>
      <inkml:brushProperty name="fitToCurve" value="1"/>
    </inkml:brush>
  </inkml:definitions>
  <inkml:trace contextRef="#ctx0" brushRef="#br0">8868 3375 0,'-28'0'47,"0"0"-32,-82 83 1,0 55 0,-1-28-16,1 1 0,-1 27 15,-27-28 1,55 1-1,83-84 1,0 1-16,0-1 0,28-27 16,27 28-16,56-56 15,27 1-15,-28-1 16,1 1-16,-1-29 16,0 56 15,-82 0-31,-28 28 15,-28 0-15,1 27 0,-84 83 16,1-28 0,-1 1-1,29-1 1,54-82-16,28-1 16,28 1-16,-1-28 0,111 0 15,-27-28 1,27 1 31,-111 27-47,1 0 15,-28 27-15,-28 29 0,-82 54 16,0 0 15,82-54-15,28-29-16,28-27 15,-1 0 1,84-27 0,-1-1-1,-55 28 1,-55 28-16,0-1 0,-27 84 16,-56-1-16,-28 1 0,-27 109 15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18-11-30T10:54:17.151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 contextRef="#ctx0" brushRef="#br0">28 83 0,'0'-28'31,"-28"28"-31,28-27 16,0-1-16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18-11-30T10:54:17.369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 contextRef="#ctx0" brushRef="#br0">59 0 0,'-28'0'47,"1"55"-31,27 1-1,0 54 17,0 83-17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18-11-30T10:54:17.962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 contextRef="#ctx0" brushRef="#br0">0 0 0,'0'193'110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18-11-30T10:54:18.618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 contextRef="#ctx0" brushRef="#br0">110 3 0,'0'-27'63,"0"82"-1,-55 83-30,0 55-1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18-11-30T10:54:19.491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 contextRef="#ctx0" brushRef="#br0">57 0 0,'-28'0'47,"28"28"15,-27 110-15,27 0-31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18-11-30T10:54:20.443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 contextRef="#ctx0" brushRef="#br0">0 0 0,'0'28'63,"28"27"-32,-28-27-16,0-1 1,0 28 0,-28 56 15,28-28 16,28-83 78,0 0-110,27-28 1,83-55 15,-28 28-15,28 0 15,-55 0-15,-28-1 46,-27 56-46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18-11-30T10:54:48.906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 contextRef="#ctx0" brushRef="#br0">30 27 0,'-27'0'47,"27"-27"-31,27 27-1,-27 27 79,28 84-47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18-11-30T10:51:28.94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1436 0 0,'-56'0'47,"29"110"-32,-28 28 1,27-27-16,0-1 16,1 1-16,-1 27 0,0-28 0,1 1 15,-1-1-15,1 1 0,-1-1 16,0 0-16,1 1 0,-1-1 16,1 1-16,27-1 0,-28 1 15,0-1-15,28 0 0,-27 29 16,-1-29-16,28 28 0,-27 0 15,27 0-15,-28-27 16,0 27-16,1-56 0,-1 29 16,28-1-16,0-27 0,-27 0 0,27 27 0,-28-27 0,28 0 15,0 27-15,-28-27 0,1 0 16,27 28-16,0-29 0,-28 29 0,28-1 0,-28-27 16,1 0-16,-1 55 0,28 0 15,0-55-15,-27 55 0,-1-28 0,0-27 16,28 28-16,0-29 0,-27 1 0,27 28 0,-28-1 15,1 0-15,27-27 0,-28 28 0,28-1 16,0 1-16,-28-1 0,28 0 16,0-27-16,0 28 0,-27-28 0,27 27 0,-28-27 0,28 0 15,-27 55-15,27 0 0,-28-28 16,28 28-16,-28 0 16,1 0-16,-1-27 15,28 27-15,-27 0 16,-1 0 15,28-55 0,28-166-31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18-11-30T10:54:49.701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 contextRef="#ctx0" brushRef="#br0">31 28 0,'-27'0'78,"27"-28"-63,27 28 1,-27 28 15,28 27 1,-1 55-1,-27-82-31,28 0 15,0 110 48,27-138-16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18-11-30T10:54:50.076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 contextRef="#ctx0" brushRef="#br0">28 111 0,'-28'0'15,"56"0"63,55-55-31,-55 55-47,-28-55 16,27 55 0,1 0-1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18-11-30T10:54:50.700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 contextRef="#ctx0" brushRef="#br0">28 0 0,'0'28'62,"-28"-1"-46,28 1 0,55 27 15,0 83 16,-55-55-16,28-56-15,0-27-1,-56-27 48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18-11-30T10:54:51.324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 contextRef="#ctx0" brushRef="#br0">0 0 0,'28'28'110,"-1"27"-95,-27 56 16,28-56-15,-28-28 0,28 1 31,-1-83-32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18-11-30T10:54:52.213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 contextRef="#ctx0" brushRef="#br0">0 29 0,'28'-27'109,"27"27"-77,55 0 14,-82 0-14,-28 27-17,0 1 32,0 0-31,-55-1-1,27 29 1,1-56 78,27 27-63,27-27 0,1 0-15,-1 0 15,1 0 0,0 0-15,54 0 31,-54-27 15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18-11-30T10:54:52.806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 contextRef="#ctx0" brushRef="#br0">0 0 0,'27'0'94,"-27"27"-78,0 56 15,28-28-16,-28 28 64,0-166-64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18-11-30T10:54:53.227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 contextRef="#ctx0" brushRef="#br0">0 28 0,'0'-28'62,"55"28"1,-27 0-47,27 28 15,-27-28-31,-28 27 15,55 1 17,-28-1-17,-27 1 1,28-28 0,27 28-1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18-11-30T10:54:53.508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 contextRef="#ctx0" brushRef="#br0">0 165 0,'0'-27'94,"166"-111"-63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18-11-30T10:54:54.179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 contextRef="#ctx0" brushRef="#br0">0 0 0,'0'27'94,"55"56"-63,-27-28 16,-1-27 15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18-11-30T10:54:54.662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 contextRef="#ctx0" brushRef="#br0">14 0 0,'-28'0'62,"56"0"-15,110 0 16,-28 28-17,-55-56 33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18-11-30T10:51:30.02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0 0 0,'82'138'31,"-54"-27"-15,82 27-16,-54-28 15,-29 1-15,29-1 16,-1 28-16,-28-27 15,29 27-15,-1-28 16,0 28-16,0 0 16,0 0-16,1-27 0,-1-1 15,0 1-15,0-1 0,1 1 16,-1-1-16,0 0 0,0 1 16,0 27-16,-27-28 0,27 1 15,0 27-15,-27-28 0,27 28 16,0-27-16,1 27 0,-29 0 15,29-28-15,-1 28 0,0 0 16,-27 0-16,-1-55 0,56 138 16,-55-138-16,-1 0 0,28 55 15,1 0-15,-29-55 0,1 27 0,27 28 16,-55-55-16,28 0 0,27 55 0,0 0 16,-27-28-16,27 1 0,0 27 15,0-28-15,1 28 0,-29-27 16,28-1-16,1 28 0,-1-27 15,0-1-15,-27 28 0,27 0 16,0-27-16,0 27 0,-27-28 16,27 0-16,-27 1 0,-1-1 15,29 1-15,-29-1 16,1 1-16,-1 27 16,1-28-1,0 28-15,-1 0 31,-27-110-15,28-28-16,-1-111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18-11-30T10:54:55.021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 contextRef="#ctx0" brushRef="#br0">0 0 0,'0'55'79,"82"83"-33,-54-110-30,-28 0 0,55 27-1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18-11-30T10:54:55.411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 contextRef="#ctx0" brushRef="#br0">0 0 0,'28'55'63,"-28"28"-32,27-55-15,1-1-16,-1-27 15,1 0 1,-28 28-16,0-1 16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18-11-30T10:54:56.145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 contextRef="#ctx0" brushRef="#br0">33 33 0,'0'27'78,"28"1"-62,-28 27 0,28-55-1,-1-27 32,-27-1-47,0 0 16,0 1-16,-27 27 15,27-28 1,-28 28 0,0 0-1,1 28 1,27 27 0,0-27-1,0 27 1,27 28-1,-27-56 1,28 1 0,55-1-1,-56-27 1,1 0 0,0 0-16,-28-27 15,55-28 16,-28-56 16,-27 84-31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18-11-30T10:54:56.628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 contextRef="#ctx0" brushRef="#br0">39 0 0,'-27'0'32,"27"28"-1,0 27-15,0 0-1,82 28 32,-54-83-31,0 0-1,54 0 17,-82-27-32,111-84 78,-84 84-78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18-11-30T10:54:56.862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 contextRef="#ctx0" brushRef="#br0">0 83 0,'0'-27'31,"28"-29"16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18-11-30T10:54:57.034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 contextRef="#ctx0" brushRef="#br0">0 359 0,'138'-111'47,"0"1"-47,111-28 16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18-11-30T10:55:14.678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 contextRef="#ctx0" brushRef="#br0">110 0 0,'-27'-28'109,"27"139"-62,-28-28-16,1 27-15,-1 28 15,28-55 63,0-193-79</inkml:trace>
  <inkml:trace contextRef="#ctx0" brushRef="#br0" timeOffset="967.25">83 28 0,'27'82'110,"29"-26"-79,-29-56-15,1 27-1,-1-27 1,1 0-16,0 0 31,-1-27-15,29-29 15,-29 56-15,84-138 62,-84 111 47,1 137-78,-56 1-16,28-1-15,-27 1 15,27-29 47,0-109-47,27-28-31</inkml:trace>
  <inkml:trace contextRef="#ctx0" brushRef="#br0" timeOffset="2230.92">745 359 0,'28'-28'16,"110"1"15,0-1 0,-83 56-15</inkml:trace>
  <inkml:trace contextRef="#ctx0" brushRef="#br0" timeOffset="1950.3">966 28 0,'-27'0'31,"-29"82"16,29 56-31,-1 1-1,1-29 32,27-82-16,-28-28-31,28-111 79,0 1-64,28-28 16,27 27 1,-55 84 30,27 27-46,-27 27-1,28 1-15,83 82 47,-84-55-31,1 56 0,-28-1 15,-28 28-16,28-110 32,28-138-15,27-1-32</inkml:trace>
  <inkml:trace contextRef="#ctx0" brushRef="#br0" timeOffset="2979.76">1491 28 0,'-28'27'47,"1"84"-16,27-1 1,-28-55-32,0 83 46,28-110-14,138-28 61,-82 0-61,-29 28-32,1-28 31,0 0-15,-28 27-16,82-54 31</inkml:trace>
  <inkml:trace contextRef="#ctx0" brushRef="#br0" timeOffset="3697.56">1960 28 0,'-27'0'16,"-29"138"0,1-28-1,0 1 1,27 27 15,28-56 0,0-192 1,0 0-1,0 27-15,0-28-1,56-27 16,-29 83-15,1 27 0,-1 28-1,1 28-15,0 55 16,27 27 15,0 28 0,-27-55-15,-28-28 0,0-27 31</inkml:trace>
  <inkml:trace contextRef="#ctx0" brushRef="#br0" timeOffset="3915.81">1739 331 0,'28'0'31,"27"0"-31,56 0 16,54-55-1</inkml:trace>
  <inkml:trace contextRef="#ctx0" brushRef="#br0" timeOffset="4961.07">2264 28 0,'0'-28'47,"28"28"-31,110 0 31,0 0-16,-56 28-15,-54-1-1,0-27-15,-28 55 16,0 1-16,-28 82 31,0-111-15,1 29-1,-56-29 1,-27 1 0,-1-1-1,-27-27 16,110 0-15,28-27 15,28-1 1</inkml:trace>
  <inkml:trace contextRef="#ctx0" brushRef="#br0" timeOffset="4399.43">2485 166 0,'-28'0'16,"1"110"31,-1 1-32,28 27 32,0-166-31</inkml:trace>
  <inkml:trace contextRef="#ctx0" brushRef="#br0" timeOffset="5943.92">2788 304 0,'83'-28'63,"55"0"-63,28-27 16</inkml:trace>
  <inkml:trace contextRef="#ctx0" brushRef="#br0" timeOffset="5756.76">2982 138 0,'0'-28'63,"-28"28"-48,-27 138 1,-28 1 31,55-84-16,56-193 16,0 27-32,55-27 32,-28 55-15,-28 83-17,1 83 1,-28 28-1,28-1 17,-28 28-1,0-83 0,0-27-15,0-111 15</inkml:trace>
  <inkml:trace contextRef="#ctx0" brushRef="#br0" timeOffset="6852.57">3396 55 0,'0'-27'47,"138"-1"-16,-28 28 0,-82 0-31,0 0 0,-1 83 47,-54-56-16,-111 1-15,-1 0 0,29-28 15,193-28-15</inkml:trace>
  <inkml:trace contextRef="#ctx0" brushRef="#br0" timeOffset="6380.75">3617 28 0,'0'27'47,"-55"111"-31,27-27 0,-27 27-1,27-83 32</inkml:trace>
  <inkml:trace contextRef="#ctx0" brushRef="#br0" timeOffset="8065.64">3838 193 0,'110'-83'47,"28"56"0,-83 27-47,56 0 47,-1 0-16,-82-28-31,-1 28 31,-54 0 16,-28 83-31,-1 55 0,1-55 15,28 55 0,27-110-15,0-111 31,27-28-16,28-27-16,1 28 17,-1 248 15,-28-83-32,84 56 32,-111-29-16,-28-54 16</inkml:trace>
  <inkml:trace contextRef="#ctx0" brushRef="#br0" timeOffset="7239.02">4086 110 0,'-55'83'78,"55"28"-46,-55-1-17,27 28 16,28-110-31,-28-28 16</inkml:trace>
  <inkml:trace contextRef="#ctx0" brushRef="#br0" timeOffset="8268.44">4169 304 0,'28'0'62,"165"0"-46</inkml:trace>
  <inkml:trace contextRef="#ctx0" brushRef="#br0" timeOffset="8845.68">5025 110 0,'0'111'79,"0"-194"-33,0 0-30,-28 28 0,1 55-1,-56 28-15,-28 54 16,1 56 15,82-82-15,28 27-1,0-1 1,28-54 0,-28 0-16,55-28 15,28 0 1,55 0 15,55-83 0</inkml:trace>
  <inkml:trace contextRef="#ctx0" brushRef="#br0" timeOffset="9322.64">5273 166 0,'0'27'63,"-55"111"-32,0-55 0,27 55 1,28-83-17,0-27-15,55 0 31,1-28-15,54 0 15,-55-28-15,111-27 0</inkml:trace>
  <inkml:trace contextRef="#ctx0" brushRef="#br0" timeOffset="9792.53">5190 221 0,'111'0'16,"27"-28"0,83-27-1,-83-28-15</inkml:trace>
  <inkml:trace contextRef="#ctx0" brushRef="#br0" timeOffset="9578.92">5218 387 0,'55'-28'47,"83"0"-32,-27 1 1</inkml:trace>
  <inkml:trace contextRef="#ctx0" brushRef="#br0" timeOffset="14056.37">2319 1187 0,'-55'28'31,"55"-1"-15,0 1-1,0 0 1,28 27 0,-1-55-1,111 55 32,-83-27-31,1-28-1,-29 0-15,56 0 32,-83-28-32,55-27 31,-55 27-16,0-82 17,0-1-17,0 84 1,-27-28 0,-84-1 15,84 29-31,-1 27 15,-27 0-15,-28 27 16,28 29 0,27-29-1,1 1-15,27-1 16,-28 29-16,28-1 16,0 0-16,110 111 0</inkml:trace>
  <inkml:trace contextRef="#ctx0" brushRef="#br0" timeOffset="12823.9">1657 939 0,'27'0'31,"28"0"0,83 0 1,-55 0 15,-55 27-16,-28 1-31</inkml:trace>
  <inkml:trace contextRef="#ctx0" brushRef="#br0" timeOffset="12402.68">1657 911 0,'0'-28'79,"0"139"-33,-28 27-14,28-28-17,-28 1 17,28-1 14,0-82 1,28-28-31</inkml:trace>
  <inkml:trace contextRef="#ctx0" brushRef="#br0" timeOffset="13214.03">1712 1132 0,'27'0'125,"84"0"-78,-84 28-31,1-28-16,27 27 15</inkml:trace>
  <inkml:trace contextRef="#ctx0" brushRef="#br0" timeOffset="15632.06">1795 2043 0,'-28'0'94,"28"-28"-79,-28 1 17,1 27-32,-1 0 15,-110 0 32,110 0-31,1 27-1,-28 29 1,55-1 0,0-28-1,27 1 1,56 83 31,55-29 0,-110-26-32,-28-29 1,0 84 46,-28-111-46,-82 0 15,-28-28 0,27 28 32,84 0 15,109 28-62</inkml:trace>
  <inkml:trace contextRef="#ctx0" brushRef="#br0" timeOffset="17301.55">1960 2402 0,'28'0'94,"110"-28"-47,-111 1-32,29-1 1,-29 1-1,-27-29 1,-83 29 15,56 27-15,-28 55 15,-1-27-15,56-1-1,0 56 1,0-28 0,28 0-1,0-27 1,-1-28-16,56 28 31</inkml:trace>
  <inkml:trace contextRef="#ctx0" brushRef="#br0" timeOffset="28580.91">1491 4114 0,'0'110'125,"0"1"-110,0-1 1,0 28 15,27-110-31,-27 27 31,111-193 16,-28 0-31,-28 27 46,0 29-46</inkml:trace>
  <inkml:trace contextRef="#ctx0" brushRef="#br0" timeOffset="22371.62">1629 2954 0,'-28'0'15,"1"83"48,27 27-32,-28 28-15,0-27-1,28 27 32,0-249-16</inkml:trace>
  <inkml:trace contextRef="#ctx0" brushRef="#br0" timeOffset="23354.71">1546 2982 0,'55'0'62,"56"55"-15,-111-27-31,27 54 15,-27-26-15,-27-1-1,-1-28 1,-27-27 0,0 0-1,27 0-15,28-27 16,-28 27 15,139 110 16,-28-27 0,-28-55-31,0-28-1,-27 0 1,27-28-1,-27 0 48,27 56-32,83 27 0,-83-27 1,-27-28-32,-1 0 15,1-28 1,27-27 0,-55 0-1,0 0 1,0-1-1,-27 1 1,-29 28 0,1 27-1,-55 0 32,82 27-31,0 28-1,28-27 1,56 110 0</inkml:trace>
  <inkml:trace contextRef="#ctx0" brushRef="#br0" timeOffset="23978.51">2788 3120 0,'0'55'46,"-27"-27"-30,-56 110 15,83-56 1,0-54-17,0 0 1,0 27-1,28-55-15,27 55 47,0-27-15,-27-28-17,-1 27-15,1-27 31,27 0-15,28 0 0</inkml:trace>
  <inkml:trace contextRef="#ctx0" brushRef="#br0" timeOffset="24487.12">3258 3203 0,'-28'0'31,"-55"110"1,1-27-1,82-28-15,0 0-1,0-27 1,0 0-16,27-28 15,1 27-15,110 1 32,-28-28 15,-82 0-47,-28 27 15,27-27 1,1 0 15,-56 0-31</inkml:trace>
  <inkml:trace contextRef="#ctx0" brushRef="#br0" timeOffset="24742.96">3120 3479 0,'0'-28'47,"55"0"-31,-27 28-1,82-27 17,-27-1-32</inkml:trace>
  <inkml:trace contextRef="#ctx0" brushRef="#br0" timeOffset="18050.38">2512 2126 0,'-27'110'47,"-1"28"-15,-27-27-1,55-84-16,55-109 32,-27-1-31,-1 28 0,56 27-1,0 28 1,-55 28-1,27-1 1,-55 1 0,0 55-1,-28-28 1,-27 0 0,27-55-1,-27 0 16,28-28-31,-1 28 16,0-27 0,1 27 15,27-28-31,27 1 31</inkml:trace>
  <inkml:trace contextRef="#ctx0" brushRef="#br0" timeOffset="24972.78">3203 3230 0,'110'-27'15,"0"-1"-15,84 0 31</inkml:trace>
  <inkml:trace contextRef="#ctx0" brushRef="#br0" timeOffset="18674.45">2927 2402 0,'138'0'78,"-111"0"-62,56-55 0,27-28 15,-82 55-15,-28-27-1,-55 55 16,27 0-15,-82 83 15,27 55 1,83-110-17,0 54 1,28-54-16,54 55 47,-54-83-32,27 0 1,-27 0 0,-1 0-16,29 0 15</inkml:trace>
  <inkml:trace contextRef="#ctx0" brushRef="#br0" timeOffset="19345.28">3893 1988 0,'-28'27'62,"1"111"-46,-29-27 0,29-1-1,-28 28 1,27-82 0,0 26-1,28-26 16,0-139-15</inkml:trace>
  <inkml:trace contextRef="#ctx0" brushRef="#br0" timeOffset="19849.49">3700 1988 0,'0'-28'32,"27"1"-1,28 27-16,83 27 1,-55 1 15,-83-1-15,0 1 0,0 0-16,-55 27 15,-83 28 16,138-56-15,-28-27 0,-27 0-1,-83-27 1,55 27 0,-110 27-1</inkml:trace>
  <inkml:trace contextRef="#ctx0" brushRef="#br0" timeOffset="30296.86">2512 4666 0,'28'-138'79,"27"0"-48,0 27-16,-27 84 1,-28-1 15,0 111 16,0 0-31,-55 55-1,27 0 17,28-83-32,28 56 31,-28-56-15,27-138 15</inkml:trace>
  <inkml:trace contextRef="#ctx0" brushRef="#br0" timeOffset="29345.3">2153 4252 0,'0'27'94,"28"1"-79,-28 0 17,0 27-1,-83 28 16,56-83-32,-29 27 1,1 1 0,0 27-1,55 0 1,0-27-1,0-1 1,28-27 0,110 0 31,0 28 31</inkml:trace>
  <inkml:trace contextRef="#ctx0" brushRef="#br0" timeOffset="29672.85">1905 4528 0,'110'-55'31,"-27"-1"1,-55 56-32,138-27 15</inkml:trace>
  <inkml:trace contextRef="#ctx0" brushRef="#br0" timeOffset="30577.67">2485 4583 0,'193'-55'93,"-83"55"-77</inkml:trace>
  <inkml:trace contextRef="#ctx0" brushRef="#br0" timeOffset="30967.7">2733 3976 0,'28'0'47,"-1"27"-32,29-27 1,82 28-16</inkml:trace>
  <inkml:trace contextRef="#ctx0" brushRef="#br0" timeOffset="32949.14">3037 4335 0</inkml:trace>
  <inkml:trace contextRef="#ctx0" brushRef="#br0" timeOffset="33635.55">2982 4307 0,'55'28'78,"28"-28"-46,27 0 77,-110 110-62,28 0-16,-28-27 0,-28-83-31,-110 0 79,83 0-48,27 0-16,-27 28 1,55 27 47</inkml:trace>
  <inkml:trace contextRef="#ctx0" brushRef="#br0" timeOffset="34306.45">3534 4335 0,'0'27'62,"0"1"-46,-83 110 31,55-55-16,28-56-31,-27 1 31,137-1 32,-54-27-32,-29 28-31,1-28 16,55 83 62</inkml:trace>
  <inkml:trace contextRef="#ctx0" brushRef="#br0" timeOffset="34914.89">3506 4417 0,'28'-27'47,"82"-1"-16,56 56-15</inkml:trace>
  <inkml:trace contextRef="#ctx0" brushRef="#br0" timeOffset="34618.5">3451 4693 0,'28'-27'78,"110"-1"-46,-55 28-1,-111 28-31</inkml:trace>
  <inkml:trace contextRef="#ctx0" brushRef="#br0" timeOffset="35881.99">3865 4445 0,'-27'0'16,"27"28"0,-28 110-1,28-83 1,0 55 15,0-82-15,0-139 31,0-27-16,0 56 16,28 82-32,82 82 17,-82-54-32,-1-28 15,28-28 1,1 1 0,-56-1-1,55-55 32,-55 56-16,-28 137 16,1 28-31,27-27-1,0-1 17,0 28 15,27-165-47</inkml:trace>
  <inkml:trace contextRef="#ctx0" brushRef="#br0" timeOffset="36538.19">4445 4583 0,'-28'28'31,"1"110"0,-1-83 0,28 0-15,0-165 31,0-28-16,0 82-15,28 29-16,-1 54 31,29 111 0,26-27 1,-26-28-17,-29-83 1,1 0-1,-1-28 1,56-110 15,-55 55-15,27-55 31</inkml:trace>
  <inkml:trace contextRef="#ctx0" brushRef="#br0" timeOffset="37332.98">5052 4528 0,'-27'0'15,"-28"138"1,-1-28 15,29 28-15,27-55 15,0-193 0,0-1-15,0 1-1,0 55 1,55-28 0,-55 55-16,28 28 15,27 0 1,-28 55-16,1 28 31,0 28-15,-1-28-1,1 27 17,-28-55-1,-28-55 0,-82-83 16,-28 1 0,110 82-31,166-28 30,55 28-14</inkml:trace>
  <inkml:trace contextRef="#ctx0" brushRef="#br0" timeOffset="37582.68">4942 4086 0,'28'-28'0,"82"1"16,0 27-16,28-28 15,-82 28-15,82 28 32,-28-1-32</inkml:trace>
  <inkml:trace contextRef="#ctx0" brushRef="#br0" timeOffset="39673.1">5494 4997 0,'0'-138'125,"0"55"-109,55-55 15,1 83-15,-29-28-1,28 28 1,1-28-1,-29 83 1,1 0 0,-28 28-1,0 110 48,0-83-48,0 0 17,0-27-17,0-1 1,0 1 0,0 110 30,0-110-46,27-28 16,-27 27-16,0 1 16,28-28-16,-28 28 31,0-1-15,28-27-16,-1 0 31,1 28-16,-1-28 17,29 0-1,-29 0 0,1 0 16,55-138 0,0 0-16,-83 110-15,0-110 31,27 110-47,-27 1 15,-27 27 63,-1 83-78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18-11-30T10:56:00.030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 contextRef="#ctx0" brushRef="#br0">0 28 0,'27'-28'94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18-11-30T10:56:00.701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 contextRef="#ctx0" brushRef="#br0">27 27 0,'-27'0'47,"109"-27"-47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18-11-30T10:56:16.130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 contextRef="#ctx0" brushRef="#br0">25 0 0,'-27'0'62,"54"0"-30,84 0-1,54 0-31</inkml:trace>
  <inkml:trace contextRef="#ctx0" brushRef="#br0" timeOffset="-764.31">191-387 0,'-55'55'140,"27"83"-108,0 0-1,1-82 0,27-1-15,-28-55-16</inkml:trace>
  <inkml:trace contextRef="#ctx0" brushRef="#br0" timeOffset="-296.25">136-277 0,'-28'0'31,"56"28"16,27 0-31,-27-28-1,-28 27 1,27 1-16,1 55 31,55 55 16,-28-55 0,-55-56-32,55-54 1</inkml:trace>
  <inkml:trace contextRef="#ctx0" brushRef="#br0" timeOffset="998.45">605-111 0,'0'-55'63,"28"55"-48,110 0 16,0 0 1,-55 0-17,-28 55 17,-28-55-32,-27 28 15,0 27 1,-27 28-1,-28-28 17,55-27-32,-28-28 15,-27 0 1,-83 0 15,0 0 0,110 0 1,111 0-1</inkml:trace>
  <inkml:trace contextRef="#ctx0" brushRef="#br0" timeOffset="468.02">798-194 0,'-27'28'16,"54"110"46,1-55-46</inkml:trace>
  <inkml:trace contextRef="#ctx0" brushRef="#br0" timeOffset="2075.13">1268 138 0,'-28'0'32,"56"-28"-1,-1 28-16,111-28 1,28 1-16</inkml:trace>
  <inkml:trace contextRef="#ctx0" brushRef="#br0" timeOffset="1840.9">1240 193 0,'0'-28'79,"0"1"-64,28-1-15,27-110 47,-55 83-31,27 55-1,1 0 32,0 0-31,27 55 15,-55-27-15,0-1-1,0 84 1,0-84 0,28 28 46</inkml:trace>
  <inkml:trace contextRef="#ctx0" brushRef="#br0" timeOffset="2870.64">1958 220 0,'-55'0'63,"55"-27"-63,-28 27 15,28-28 1,0 1 15,0-1-15,0 0 0,28-54-1,-28 54 1,27 0-1,1 28 1,55-27 31,-56 27-47,1 0 16,0 0 15,-1 0-31,-27 27 0,0 1 47,-27 0-32,-56 27 17,55-28-32,-82-27 46,82 0-30,28-27 31</inkml:trace>
  <inkml:trace contextRef="#ctx0" brushRef="#br0" timeOffset="3681.79">2234 0 0,'28'-56'62,"27"29"-46,55 27 15,1 0-15,27 0 15,-28 0-16</inkml:trace>
  <inkml:trace contextRef="#ctx0" brushRef="#br0" timeOffset="3416.8">2455 27 0,'-28'0'62,"28"28"-62,0-1 31,0 1-15,-55 110 15,27-138 16</inkml:trace>
  <inkml:trace contextRef="#ctx0" brushRef="#br0" timeOffset="4399.65">2731 193 0,'-28'-28'31,"56"28"-15,82-27-1,111-1-15</inkml:trace>
  <inkml:trace contextRef="#ctx0" brushRef="#br0" timeOffset="4227.82">2979-138 0,'-27'0'47,"27"27"-47,-83 111 31,-27-27 0,82-56-15,0-28-1,28 1-15,0 0 16,0-56 15,0 0-15,56-110 15,54 56 16,-82 82-31,-1 27-1,56 56 17,-83-55-32,0-1 15,-83 111 32,83-110-47,55-56 31</inkml:trace>
  <inkml:trace contextRef="#ctx0" brushRef="#br0" timeOffset="4914.33">3449 27 0,'27'0'78,"-27"-27"-31,-55-1-16,28 28-31,-1 0 32,0 28-17,28-1 1,0 84 15,0-56-15,28-55-16,0 27 15,27 1 1,-28 0 0,1-28-1,27-28-15</inkml:trace>
  <inkml:trace contextRef="#ctx0" brushRef="#br0" timeOffset="5616.37">3697 165 0,'28'0'78,"110"-27"-47,0 27-31</inkml:trace>
  <inkml:trace contextRef="#ctx0" brushRef="#br0" timeOffset="5398.08">3835 27 0,'0'-27'31,"-27"27"-31,-1 27 63,28 1-48,-83 82 32,83-55-16,0-27-31,0 0 16,111-1 15,27-27 0,-55 0 48,-139-55-64</inkml:trace>
  <inkml:trace contextRef="#ctx0" brushRef="#br0" timeOffset="5460.32">3752 220 0,'-55'-27'16</inkml:trace>
  <inkml:trace contextRef="#ctx0" brushRef="#br0" timeOffset="5819.11">3752 0 0,'138'-56'62,"111"29"-46</inkml:trace>
  <inkml:trace contextRef="#ctx0" brushRef="#br0" timeOffset="7582.01">4553 55 0,'-28'0'31,"167"-28"16,-29 28-16,0 0-15,28 0 0,-27 0-1,-1 0 48,-137 0-32,54 28-31</inkml:trace>
  <inkml:trace contextRef="#ctx0" brushRef="#br0" timeOffset="9828.53">5685-138 0,'0'110'109,"-28"-27"-93,28 27 31,-27-27-32,-1 55 16,28-110-15,55-28 0</inkml:trace>
  <inkml:trace contextRef="#ctx0" brushRef="#br0" timeOffset="9469.71">5685-56 0,'0'-27'63,"-28"-1"-48</inkml:trace>
  <inkml:trace contextRef="#ctx0" brushRef="#br0" timeOffset="10327.76">5519-138 0,'0'-28'31,"111"28"16,-28 28-32,-1 27 17,-54-28-32,-28 1 15,-28 0 1,-27 27 0,-28 0-1,1-55 1,-29 0 31,111 28-47,0-1 0</inkml:trace>
  <inkml:trace contextRef="#ctx0" brushRef="#br0" timeOffset="11170.21">6099-56 0,'-27'28'62,"27"27"-46,0 83 15,27-27 0,-27-84-15,-27-54 15,-29-29-15,29-54-1,27 0 17,0 82-17,138 28 32,0 28-16,-55-1-15,-56 1 0,-54-28-16,-84 83 15,-27-28 17,83-55-17,27 27 16,28 1-31,28 0 32,82 27-1,1-55 0,27 27 0</inkml:trace>
  <inkml:trace contextRef="#ctx0" brushRef="#br0" timeOffset="11544.79">6679 27 0,'-28'28'47,"1"110"-16,27-55-15,27 27 30</inkml:trace>
  <inkml:trace contextRef="#ctx0" brushRef="#br0" timeOffset="12137.5">6817 82 0,'0'111'110,"0"-56"-110,0 55 46,0-82-46,0-166 63,0 83-47,0 27-1,28 1 1,-1-1-16,1 28 15,110 55 32,-111-27-47,56-28 16,0-28 0,-55 1-1,-1-1 1,-27 0-1,-55 166 17,55-82-17,0 26 1,0 57 15</inkml:trace>
  <inkml:trace contextRef="#ctx0" brushRef="#br0" timeOffset="13167.12">4719 579 0,'0'28'47,"138"82"-31,0-27-1,0 28 1,0 27 15,-28 0 16,-54-83-16,-56-27-15,0-84-1</inkml:trace>
  <inkml:trace contextRef="#ctx0" brushRef="#br0" timeOffset="16022.1">5685 1380 0,'-28'-28'156,"-27"1"-141,0 27 17,55 27-32,-28 1 31,28 0-15,0-1-1,-27 1 1,27-1-1,27 1 1,1 0 0,27-1-1,0 56 32,-55-28-31,0-27-1,0 0 1,-27 27 0,-56 0 15,55-55-15,-110 0 15,0 28 16,111-28 15,82 27-46</inkml:trace>
  <inkml:trace contextRef="#ctx0" brushRef="#br0" timeOffset="16755.3">5768 1601 0,'-28'0'31,"28"83"16,0-56-31,0 1-16,28 110 62,-1-110-31,-27-1-15,28-27 0,0 28-1,27-28 16,-27 0-15,-1 0 0,1 0-16,82 0 47</inkml:trace>
  <inkml:trace contextRef="#ctx0" brushRef="#br0" timeOffset="17332.54">5795 1601 0,'111'0'78,"27"0"-78</inkml:trace>
  <inkml:trace contextRef="#ctx0" brushRef="#br0" timeOffset="17051.74">5740 1794 0,'-27'0'31,"137"0"16,-27-27-32,83 27 1</inkml:trace>
  <inkml:trace contextRef="#ctx0" brushRef="#br0" timeOffset="17722.57">6320 1546 0,'0'110'78,"-28"-27"-63,28 0 17,83-111-1</inkml:trace>
  <inkml:trace contextRef="#ctx0" brushRef="#br0" timeOffset="18112.59">6624 1546 0,'-138'82'94,"27"-26"-63,1-1 0,110-27-15,0-1 0,55 1-1,83-1 16,-27-27 1,-1 0 15,-138 56-47</inkml:trace>
  <inkml:trace contextRef="#ctx0" brushRef="#br0" timeOffset="24243.72">7618 1132 0,'-28'0'141,"28"27"-125,-28 1 15,28-1-16,0 29 17,0 54 30,0 28 16,0-28-15,-27-82-48,27 0 17,-28 27-1,1-27 0,27-1-15,-28-27-1,-27 28 32,27-1-31,-82 29 15,82-56-15,-82 27 15,27 1 0,55-28-31,1 0 32,-1 0-17,56 0-15</inkml:trace>
  <inkml:trace contextRef="#ctx0" brushRef="#br0" timeOffset="20093.89">7452 138 0,'28'0'78,"-1"0"-63,28 27 1,56 56 0,-84-55-1,1 54 1,-28-26-1,-28-1-15,-27 55 32,28 28-1,-1 0-15,28-27 46,0-139-31,-28 56 32,1-1-48,27 1 1,0 110 15,0 0 1,-28-55-17,1 27-15,-29 28 47,56-110-31,0 0-16,-27-1 15,-111-27 17,0 0 14</inkml:trace>
  <inkml:trace contextRef="#ctx0" brushRef="#br0" timeOffset="21919.22">7645 855 0</inkml:trace>
  <inkml:trace contextRef="#ctx0" brushRef="#br0" timeOffset="22824.07">7590 883 0,'-28'0'62,"28"28"-15,28-1-16,0-27 16,-28 28-47,0-1 32,27-27-32,1 0 31,55 28 359,-111-28-374,0 0 0,-27 0 15,55 28-31,-27 110 62,27-28-30,0 83-17</inkml:trace>
  <inkml:trace contextRef="#ctx0" brushRef="#br0" timeOffset="28175.14">8197 773 0,'-27'0'125,"27"-28"-109,0 0 15,0 1 0,-28 27-15,1-28 15,27 1-15,-28 27-16,0 0 31,-54 0 0,54 0-31,0 27 32,28 56-1,28-83-16,-28 28-15,0-1 16,28 28 0,-1 28 15,111 0 31,-83-55-46,-55-1 0,28 1-1,0-28 1,-1 0 0,-27 28-16,-55-1 46,27-27-30,-82 0 15,82 0-15,1 0-16,-1 0 16,-55 0 46,139 0-62</inkml:trace>
  <inkml:trace contextRef="#ctx0" brushRef="#br0" timeOffset="25507.39">8142 800 0,'-27'0'156,"54"0"-156</inkml:trace>
  <inkml:trace contextRef="#ctx0" brushRef="#br0" timeOffset="27270.31">8280 662 0</inkml:trace>
  <inkml:trace contextRef="#ctx0" brushRef="#br0" timeOffset="27192.28">8280 662 0,'0'-27'31,"28"27"-31</inkml:trace>
  <inkml:trace contextRef="#ctx0" brushRef="#br0" timeOffset="28877.2">8501 828 0,'-27'0'62,"27"138"1,0-83-48,55 0 1,-28-27 0,29-28-1,-29 0 1,56-55 31,-55-1-32,-28 29 1,27-84 78</inkml:trace>
  <inkml:trace contextRef="#ctx0" brushRef="#br0" timeOffset="29282.8">9164 828 0,'-28'0'31,"-27"138"32,55-111-63,-55 56 15,55 0 16,0-55-15,55-28-16</inkml:trace>
  <inkml:trace contextRef="#ctx0" brushRef="#br0" timeOffset="29984.84">8943 911 0,'0'-28'47,"27"28"-31,84-28 30,-83 28-46,-111 138 94,83-110-63,110-28 1,-55 28-17,28-28 17,-83 27-32,0 29 62,-27-29-31,-29-27-15,-82 0 15,0 0 16,111 28 16,82-83-48</inkml:trace>
  <inkml:trace contextRef="#ctx0" brushRef="#br0" timeOffset="30749.3">9744 883 0,'-28'0'31,"0"-28"-15,1 28-1,-29-27 1,29 27 0,-1 0-1,-27 0-15,27 27 16,-27 29 15,55-29-15,0 1-1,28-1 1,-1-27 0,29 28-1,-29 0 1,56-1-1,-55 29 17,-28-29-17,-28-27 1,-110 28 31,28-1 0,82-27-16,0 0-15,111 28-1</inkml:trace>
  <inkml:trace contextRef="#ctx0" brushRef="#br0" timeOffset="30936.49">9937 1297 0,'-28'0'31</inkml:trace>
  <inkml:trace contextRef="#ctx0" brushRef="#br0" timeOffset="43420.57">8004-442 0,'0'55'140,"-27"83"-93,27-55 0,-28-83-31,28 28-16,0-1 31,-28 28 0</inkml:trace>
  <inkml:trace contextRef="#ctx0" brushRef="#br0" timeOffset="44295.65">7894-359 0,'0'-28'62,"27"28"-46,84-28 31,-56 28-32,-55 111 63,-55-56-31,-28-55-31,55 0 62,28 28-62,0-1-1,28 1 17,0-28-32,-1 0 15,1 28 1,27-1-1,0 28 48,-27-55-47,-28 28-1,27-28 32,1 0-16,27 0-31</inkml:trace>
  <inkml:trace contextRef="#ctx0" brushRef="#br0" timeOffset="45280.15">8446-194 0,'28'0'47,"-1"-27"-32,28 27 16,-27 0-15,-28-28-16,0-27 63,0 27-48,-28 28 1,1 0-1,-1 0 1,1 0 0,27 28 15,0 110 31,0-83-30,82 28 77,29-83-93</inkml:trace>
  <inkml:trace contextRef="#ctx0" brushRef="#br0" timeOffset="46280.23">8943-194 0,'-28'-27'31,"1"27"-15,27-56 62,-28 56-78,0 0 47,28 111 31,28-111-47,0 0-15,-1 0 46,1 83-31,27 55 1,0-55-1,-55-56-16,-27 56 1,-1-28 0,0-27 31,1-28-32,-56-28 16,55 28 1,1 0-32,27-27 0,-28-1 31,28 0 0,28-82 16,27 27-31</inkml:trace>
  <inkml:trace contextRef="#ctx0" brushRef="#br0" timeOffset="47014.68">9053-221 0,'0'27'62,"28"56"-15,0 0-16,-1-83 0,1 0-15,-1-28 15,29-54 1,-56 54 14,27 56-14,1-1-17,-1 56 17,-27-55-17,28-1 16,0-27-15,82-55-16</inkml:trace>
  <inkml:trace contextRef="#ctx0" brushRef="#br0" timeOffset="47499.1">9716-359 0,'-28'0'47,"1"0"-31,-1 55-1,28-28 1,28 112 15,-1-84-15,-27-28-16,0 1 16,-27 0 15,82-28-31</inkml:trace>
  <inkml:trace contextRef="#ctx0" brushRef="#br0" timeOffset="48327.31">9826-277 0,'56'-27'31,"82"27"1,-56 0-32</inkml:trace>
  <inkml:trace contextRef="#ctx0" brushRef="#br0" timeOffset="48092.91">10075-138 0,'-55'0'47,"27"-28"-31,-27 28 15,27 0-15,-27 83 15,55-56-16,28 1 1,-1-28 0,28 0 15,-27 0 47,55 110-15,-83-54-48</inkml:trace>
  <inkml:trace contextRef="#ctx0" brushRef="#br0" timeOffset="49311.8">10240-83 0,'-27'0'47,"137"0"15,-27 0-30,-83 27 14,83 84 17,-55-111-47,-1 0-1,56-28 16,-28 1-15,-55-1 0,-27 0-1,-111-54 32,110 82-31,0-28-1,1 56 17,-1-28-32,111 82 15</inkml:trace>
  <inkml:trace contextRef="#ctx0" brushRef="#br0" timeOffset="48702.35">10323-277 0,'0'56'46,"0"54"-14,0 28-1,56-27-15</inkml:trace>
  <inkml:trace contextRef="#ctx0" brushRef="#br0" timeOffset="49827.47">10710 0 0,'0'-28'47,"0"0"-32,27 1 1,29 27-1,-29 0 1,1 0 15,-28 27-31,0 1 32,0 55-1,0-56-16,0 1-15,27 0 16,-27-1 0,28-27-1,0 0 17,55 0-32</inkml:trace>
  <inkml:trace contextRef="#ctx0" brushRef="#br0" timeOffset="51624.54">11483-83 0,'-55'0'63,"27"0"-48,0 83 17,28 27-1,0 28 0,0-28 0</inkml:trace>
  <inkml:trace contextRef="#ctx0" brushRef="#br0" timeOffset="52171.45">11731-442 0,'-27'110'78,"-1"28"-47,1-27 1,-1-56-17,83-27-15</inkml:trace>
  <inkml:trace contextRef="#ctx0" brushRef="#br0" timeOffset="52890.27">11869-194 0,'-27'0'31,"-1"0"-15,-110 83 31,111-55-32,-1-28 17,56 27-1,54 56 0,-54-83-15,82 0-1,28 0 79,-82 28-63,-29-56-15,-27 1 0,0-1-1,0-55 16,0 56-31,-27-1 32,-56 28-1,83 83 31</inkml:trace>
  <inkml:trace contextRef="#ctx0" brushRef="#br0" timeOffset="53671.59">12532-56 0,'0'-27'31,"-28"-1"-15,-27-27 15,28 55-15,-29 0-1,29 0 1,-1 0-16,28 28 16,0 54 15,0-26-15,0-29-16,28-27 15,27 0 1,-27 0-1,-1 0-15,-27-27 32,-27 82-1,-1 28-15,28-1-16,0 56 31,0-27-16,0-1 1,0-54 15,-55-112 1,55 29-32,-111-84 46,111 56-30,0 0 0,0 27-1,83-82-15</inkml:trace>
  <inkml:trace contextRef="#ctx0" brushRef="#br0" timeOffset="54827.96">12615-83 0,'0'-28'94,"0"56"-63,0-1-15,55 111 62,-27-193-31,-28 28-47,27-29 15,56 56 64,-55 0-64,-1 28 1,-27 0-1,0 54 32,28-82-47,0 0 63,-1-27-32,-27-1-31,28-55 31,-1 83-15,84 0 31,-28 0 0,-194 28 15,84-28-46,27 28 15,0-1-15,27-27 15,-27-27 0,28 54 0,-1 84 32,56-194-47</inkml:trace>
  <inkml:trace contextRef="#ctx0" brushRef="#br0" timeOffset="55078.98">13195-580 0,'-28'248'94</inkml:trace>
  <inkml:trace contextRef="#ctx0" brushRef="#br0" timeOffset="55999.95">13360-111 0,'-27'0'31,"-1"-27"32,166 54-1,-110 1-62,-1-28 32,1 55-1,-28-27-31,0-1 15,28 28 1,-28-27 0,0 0-16,55-28 31,-55-138 31,0 27-15,0 84-47,-28 27 32,-55 55-1</inkml:trace>
  <inkml:trace contextRef="#ctx0" brushRef="#br0" timeOffset="55437.42">13471-525 0,'0'110'62,"-28"1"-62,0 27 31,28-28-15,0 1 15,28-111-31</inkml:trace>
  <inkml:trace contextRef="#ctx0" brushRef="#br0" timeOffset="56579.13">13774-138 0,'-27'0'47,"27"-28"-47,27 28 63,29 28-32,-29-28-15,-27 27-1,0 1 1,0-1-1,-83 84 17,83-84-17,0 1 1,56 82 15,-29-110-15,111 0 15,-110-27-31,82 27 63,-137 0-63,-84 27 0</inkml:trace>
  <inkml:trace contextRef="#ctx0" brushRef="#br0" timeOffset="60906.71">13305 0 0,'-28'0'281,"28"-28"-234,-27 28-31,27 55 234,0-27-219,0-1-16,0 29 32,27-56-47,29 27 110</inkml:trace>
  <inkml:trace contextRef="#ctx0" brushRef="#br0" timeOffset="115918.22">7949 1546 0,'-83'55'141,"83"-28"-126,-27 29-15,27-29 32,0 111 140,27-110-141,1-28 0,110 0 63,0 28 187,-138-1-265</inkml:trace>
  <inkml:trace contextRef="#ctx0" brushRef="#br0" timeOffset="116450.52">8225 1767 0,'-248'552'0</inkml:trace>
  <inkml:trace contextRef="#ctx0" brushRef="#br0" timeOffset="142326.9">8777 2015 0,'0'-28'15,"0"1"1,28 27 0</inkml:trace>
  <inkml:trace contextRef="#ctx0" brushRef="#br0" timeOffset="145957.87">8777 1987 0,'0'-27'31,"28"27"-15,-28-28 46,-28 1-15,1 27-31,-56 0 31,55 0-32,1 0 1,-56 82 15,28 1 1,55-55-17,0 110 16,0-111-15,0 1-16,27-28 31,1 0-15,27 0 0,55-83-1,1-55 16,-28 28 79,-83 193-63,0-1-16,27 1 0,1-55-15,-1-28-1,1 27 64,0-54-48,82-111 47,28 27-47,-27 56 16,-111 83-16,0-1 16,27-27-31,-27-27-1,-27 27 1,-56 0 31,28 55 0,55-27-47,0-1 15,0 1 1,0-1 0,0 1-16,27-28 15,-27 28-15,0-1 32,0 1-32,28-28 0,27 0 62,-55-28-46,83-82 15,-28-28 0,-27 0 0,-1 83 16,-27 27-15,0 0 14,0 56-14,28 82 15,-28-54-32,-28 26 16,28-26-15,28-29 0,-28 1-16,0-1 15,0 84 48,27-84-48,-27 1 1,28-28-16,0-28 63,-1 1-32,56-111 16,0 83-16,27-28 16,-110 138 15,0-83-15,-27 28-31,-1 0-1,1 0 1,-1 0 0,-27 28-1,27 0 1,28 27 0,0 83 46,0-111-46,28-27-1,-1 0 1,56-82 31,-55-1-16,-28 55-15,27 28-16,1 0 78,27 83-31,-55-55-32,28-28 1,-1 27 0,56 1 30,-55-28-30,-1 0 0,29-83 15,-29 0 0,-27 56-31,28-1 78,-56 56-46,28-1-17,-27 28 1,27 28-1,-28 28 1,-27-1 0,27 1-1,1-56 1,-1 28 0,28-28 15,0-28 0,0-137 16,0-28-16,28 55-15,54-27 15,29 27-31,-28 28 16,-28 27-1,28-27 17,-56 82 14,-27 1-30,0 27 15,-27-27 1,-1-1-17,1-27 1,-29 0 15,29 0-15,27-27 31</inkml:trace>
  <inkml:trace contextRef="#ctx0" brushRef="#br0" timeOffset="146911.09">10765 2043 0,'110'0'110,"-27"0"-64,0 55-14</inkml:trace>
  <inkml:trace contextRef="#ctx0" brushRef="#br0" timeOffset="146567.31">10958 1711 0,'-27'83'63,"-1"55"-32,-27 0 0,0-27 0,55-56-31,-28-28 32,28 1-1,28-56-15</inkml:trace>
  <inkml:trace contextRef="#ctx0" brushRef="#br0" timeOffset="147254.9">11096 2457 0,'-27'27'62</inkml:trace>
  <inkml:trace contextRef="#ctx0" brushRef="#br0" timeOffset="151198.31">11455 2236 0,'0'-28'31,"0"1"-15,28-1 0,-1-27 15,56-83 16,-55 138-32,-28-28 1,28 28 15,-1 0-15,1 28-1,-28-1 1,-55 111 15,55-82-15,-56 26 62,56-109-47,28-1-15,0-27 0,27-28 15,-28 83-16,1 0-15,55-55 32,55 27 15,-111 28-32,-27 28 1,0 110 31,0-110-32,0-1 1,28-54 46,-28-1-46,28 0 0,27-82 31,55 55-16,-82 27-16,0 28-15,-1 0 16,-27 55 0,0 56 31,0-84-32,0 1-15,0 27 31,0-27-15,28-28 47,-28-28-48,27-27 16,1 0 1,27-28-1,56 28 16,-56 55-16,83 0 32,-166 0-32,-82 27 0,55-27 0,27 28-31,0-28 16,1 28 0,27-1-1,0 28 1,0-27-1,27 55 1,1-83 0,0 0-1,-1 0 1,28-28 0,-27 1-1,-28-29 1,0 29-1,0-1 1,0 1 0,-28-1-1,1 28 1,54 0 62,1-28-62,0 28-1,-1 0 1,56-27 15,0 27 0,83-28 32,-139 28-47,1 0-16,-28-27 15,-55 54 48,-83 56-16,82-28-16,1 28 0,55 0 0,0-56-15,28-27 15,-1 0-15,56-82 15,-28 26-15,-27-82-1,-28 56 17,28-56-17,-1-1 16,-27 84 32,28 193-1,-28-27-30,0-1-17,0 28 32,0-27-16,27-111-31,1 27 32,0-27-17,-1 0 1,1-27 0,27-84 15,-55 84 0,0-1 0,28 56 1,-1 27-17,-27-28 1,28 1-16,-1-28 15,1 0 1,0 0 0,-1 0-1,-27 28 1,0 110 0,-27-28-1,-1 28 1,0 0-16,-27 0 15,28-83 1,-56 84 31,-28-195 0,1-54-16,110 82-15,0-27-16,0 27 15,28 1-15,82-56 32,0 0-1,28 0-16,-55 56 48,-110-1-63</inkml:trace>
  <inkml:trace contextRef="#ctx0" brushRef="#br0" timeOffset="151745.28">12615 1270 0,'-28'0'0,"28"27"16,-27 84 31,-29-1-31,56-55-1,-27 56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18-11-30T10:51:31.11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0 305 0,'0'-28'16,"111"1"-1,-1-1-15,28 1 16,-55 27-16,27-28 15,1 28-15,-1 0 16,1 0-16,27 0 16,-28 0-16,28 0 15,-27 0-15,-1 0 16,-27 0-16,27 0 0,1 0 16,27 0-1,-28 0-15,28 0 16,-27 0-16,-1 0 0,1 0 0,-1 0 15,1 0-15,-1 28 0,0-28 16,1-28-16,-1 28 0,1-28 16,27 28-16,-28-27 0,1 27 15,27-28-15,0 0 0,-28 28 16,1-27-16,-1 27 0,28 0 16,-28 0-16,29-28 0,-29 28 15,0 0-15,1 0 16,-1 0-16,28 0 15,-27 0 1,27 28-16,0-28 16,-28 0-1,1 27 1,-1 1 15,-110 0-15,28 55-16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18-11-30T10:51:47.75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-1353-1380 0,'-138'55'47,"0"0"-31,0 1 15,0 26-15,83-26-16,-83 54 46,83-82-30,27 27 0,-27-27 31,55-1-32,138 84 48,0-1-48,-55-82 17,-56-1-32,84 56 15,-1 0 1,28 0-1,0 27 1,-27-55-16,27 28 16,-28-28 15,-27 1 0,-55-56-31,-28 27 16,55 139 15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18-11-30T11:40:58.245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 contextRef="#ctx0" brushRef="#br0">0 0 0,'48'0'47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18-11-30T10:51:33.16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21 286 0,'-28'-27'31,"28"-1"-15,28 28-1,-28-28 1,27 28 0,1 0-1,-1 0-15,56 0 16,55 0 31,-27 0-47,27-27 0,-28 27 0,1 0 15,-1 0-15,0-28 16,-27 0-16,28 28 0,-1-27 16,1 27-16,27-28 0,-28 1 15,28-1 16,-27 28-31,-1 0 0,28 0 0,-55 28 0,55-28 16,0 27 15,-28 1-31,-27-1 0,55-27 0,-27 0 16,-1 28 0,1-28-16,-1 0 15,0 28-15,28-1 16,1-27-16,-1 56 15,-56-56-15,29 0 16,-1 0-16,1 0 16,-1 0-16,1 0 31,27 0-31,-28 27 31,0-27-31,29 0 0,-29 28 47,28 27-16,-110-55-31,54 28 110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18-11-30T10:51:34.27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933 0 0,'138'28'78,"-27"0"-47,27-1-15,-28 1-16,1-1 15,27 29 1,-28-29-16,1 1 0,27 27 31,0 0-31,-28 28 31,28-28-31,0-27 32,-27 0-32,27 27 0,-83-55 0,0 55 15,56-27 17,-1 82-1,-110-82-16,28-28 17,-28 27-17,-28 1 1,-27 27-16,-28-27 31,55-28-31,-27 55 0,0 0 31,27-55-31,-110 111 16,28-29 0,-1 29-1,1-28-15,-28 0 16,0-1-16,27 29 16,1-28-1,-28-28-15,27 0 0,1 28 16,-28 0-16,28-28 15,-1 28-15,-27 0 16,28-1-16,-1 1 0,-27 0 16,0 0-1,28 27 1,54-82-16,-82 27 31,56 0 0,26-27-15,29-28-16,-1 0 0,28-110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18-11-30T10:51:37.30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28 0 0,'0'83'16,"0"0"0,0 27-16,0 0 0,0 1 15,27-1-15,-27 1 0,0-1 16,0 1-16,0-1 0,0 0 15,0 29-15,0-29 0,0 0 16,0 28-16,0-27 0,0-1 16,28 1-16,-28 27 0,27-28 15,-27 1-15,28 27 0,-28-28 16,28 1-16,-28-29 0,0 29 0,0-28 16,27-1-16,-27 29 0,0-28 0,0 0 15,0 27-15,0 0 0,0-27 0,0 28 0,0-1 16,0-27-16,0 27 0,0 1 0,0-28 15,0 27-15,0-27 0,0 0 0,0 27 0,0 1 16,0-29-16,0 29 0,0-28 0,-27 0 16,27 27-16,0-27 0,0 0 0,0 55 15,0 0-15,0-28 0,-28 28 16,28-27-16,0 27 16,-28 0-1,1-28 1,-1 1 15,28-84-31,-27 28 16,-1-303 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18-11-30T10:51:38.66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0 774 0,'0'-56'31,"0"1"-31,111-55 31,27-28-15,-28 55-1,1 0 1,27 0 0,-28 28-16,0 0 15,29 55-15,-29-28 16,0 1 0,1 27-16,-1 0 15,28 0-15,-27 0 16,27 0-16,-28 27 15,1-27-15,-1 28 16,28-1-16,-27 29 16,-1-1-16,0-28 15,28 29-15,1-1 32,-1 0-32,0 28 15,-28 27-15,28-27 31,0 55-15,-27 0-16,-1 0 16,0-27-1,-27 27 1,-28-28 0,1 1-1,-1-1-15,-27 28 16,27-27-1,0 27-15,-27-28 16,27 28 15,-55-27-15,0 27 0,0 0-16,0 0 15,0-83 1,-28 83-1,1 0 1,-29-28 0,29-54-1,-1-29-15,-27 56 16,-56 55 0,56-83-16,-83 28 15,0 0 16,83-55-31,0-1 16,-28 1-16,-55-28 16,27 0-1,-27 0 1,56 0-16,-56 27 16,55-27-16,-55 0 15,27 0-15,1 0 16,-28-27-16,27-1 15,-27 1-15,0-1 16,55 0 0,-55-27-16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18-11-30T10:51:46.42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10132 138 0,'0'-28'16,"0"-27"15,0 0 0,-28 165 47,28 0-62,0 1 0,-27-1-1,27 1-15,-28 27 16,28-28-16,-27 28 16,27-27-16,0-1 15,0 28 1,-28 0-1,28-27-15,0 27 32,0 0-17,0-28 17,0 28-17,0-83 126,-28-55-110,1 0-15,-111 0 46,27 28-31,-27-28-31,0 28 16,0-28 15,28 0-15,-1 0 0,1 0-16,-1 0 15,-27 0 1,28 0-1,-28-28-15,0 28 16,0 0 0,27 0-1,1 0-15,-28 0 16,0 0 0,27 0-16,1 0 15,-28 0 1,0 0-16,27 0 15,1 0 1,0 0-16,-1 0 16,1 28-16,-28-28 15,0 0 1,27 0-16,-27 0 16,0 0-1,28 0-15,-28 27 16,0-27-1,27 0-15,1 28 16,-1-28 0,1 0-16,-1 0 15,-27 0 1,28 0-16,-28 0 16,27 0-16,-27 28 15,56-56 1,-29 28-16,1 0 15,-28-28-15,0 28 16,0 0 0,27 0-16,-27 0 15,28 0 1,-1 0 0,-27 0-1,28 0-15,-1-27 16,-27-1-1,0 28-15,28 0 16,-1 0 0,-27 0-16,0 0 15,0 0 1,28 0-16,-1 0 16,-27 28-1,0-1 1,0 1-1,28-28 1,-1 0 0,-27 28 15,28-28-15,-1 0-1,-27 0 16,56 27-15,26-27 15,-26 0 47,82 28-78,-28-28 16,-55 27 203,56-27-204,-112 0 64,84 28 14,28-28-77,54 28-16</inkml:trace>
  <inkml:trace contextRef="#ctx0" brushRef="#br0" timeOffset="-11032.36">1049-3921 0,'-83'0'78,"55"0"-62,-110 138-1,28-27 1,-28-1-16,0-27 15,0 55-15,27-55 16,1 0 0,-1-28-1,1 0-15,-28 0 16,55-55-16,-27 83 16,-28-28 15,0 28-31,27-55 31,28-1 32,83 1-48,111 27 16,-1 0-15,28-27 0,-83 0-1,56-1-15,-1 56 16,1-28-16,-1 28 0,28-28 31,-27 28-31,27-28 16,0 83-16,0-55 15,-28 55 17,-82-110-32,110 110 15,-28-55 1,-54-28-16,-1-27 16,0 27 15,0-55 16,0 0-47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993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10584772-4463-41B8-9770-4EFBFB3F9C3A}" type="slidenum">
              <a:rPr lang="en-GB" altLang="cs-CZ" sz="1200"/>
              <a:pPr algn="r" eaLnBrk="1" hangingPunct="1"/>
              <a:t>3</a:t>
            </a:fld>
            <a:endParaRPr lang="en-GB" altLang="cs-CZ" sz="120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502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A3E68427-052B-4CBC-8A9A-AFE7B2199029}" type="slidenum">
              <a:rPr lang="en-GB" altLang="cs-CZ" sz="1200"/>
              <a:pPr algn="r" eaLnBrk="1" hangingPunct="1"/>
              <a:t>4</a:t>
            </a:fld>
            <a:endParaRPr lang="en-GB" altLang="cs-CZ" sz="120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230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07633BA-00E2-49EB-A3D3-4EBE14904FEC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920367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6572B8B3-ECA9-457B-B5A0-29C1D2858B78}" type="slidenum">
              <a:rPr lang="en-GB" altLang="cs-CZ" sz="1200"/>
              <a:pPr algn="r" eaLnBrk="1" hangingPunct="1"/>
              <a:t>7</a:t>
            </a:fld>
            <a:endParaRPr lang="en-GB" altLang="cs-CZ" sz="120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5756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FBDD3F7F-AA56-43CD-8FAE-58F057A06F7A}" type="slidenum">
              <a:rPr lang="en-GB" altLang="cs-CZ" sz="1200"/>
              <a:pPr algn="r" eaLnBrk="1" hangingPunct="1"/>
              <a:t>10</a:t>
            </a:fld>
            <a:endParaRPr lang="en-GB" altLang="cs-CZ" sz="120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3630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3B8E1BF4-167A-4C8D-8CA6-4313C8FEF722}" type="slidenum">
              <a:rPr lang="en-GB" altLang="cs-CZ" sz="1200"/>
              <a:pPr algn="r" eaLnBrk="1" hangingPunct="1"/>
              <a:t>13</a:t>
            </a:fld>
            <a:endParaRPr lang="en-GB" altLang="cs-CZ" sz="120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3137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37784ABC-E88C-43C8-8B8C-019B522CE603}" type="slidenum">
              <a:rPr lang="en-GB" altLang="cs-CZ" sz="1200"/>
              <a:pPr algn="r" eaLnBrk="1" hangingPunct="1"/>
              <a:t>14</a:t>
            </a:fld>
            <a:endParaRPr lang="en-GB" altLang="cs-CZ" sz="120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065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Záhlaví části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EAC4D38C-9694-4A5C-B022-5DAB1B517B9F}"/>
              </a:ext>
            </a:extLst>
          </p:cNvPr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49AACD08-D102-4243-B84E-8E7196664D68}"/>
              </a:ext>
            </a:extLst>
          </p:cNvPr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BF37863-B2E4-4FA9-9465-483C5BCBDA51}"/>
              </a:ext>
            </a:extLst>
          </p:cNvPr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7" name="Zástupný symbol pro datum 11">
            <a:extLst>
              <a:ext uri="{FF2B5EF4-FFF2-40B4-BE49-F238E27FC236}">
                <a16:creationId xmlns:a16="http://schemas.microsoft.com/office/drawing/2014/main" id="{67F1B340-21D9-4C6D-809D-F5F7E14DD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45BB6-7121-4728-81B3-38D641E4B1F3}" type="datetimeFigureOut">
              <a:rPr lang="cs-CZ"/>
              <a:pPr>
                <a:defRPr/>
              </a:pPr>
              <a:t>02.12.2022</a:t>
            </a:fld>
            <a:endParaRPr lang="cs-CZ"/>
          </a:p>
        </p:txBody>
      </p:sp>
      <p:sp>
        <p:nvSpPr>
          <p:cNvPr id="8" name="Zástupný symbol pro číslo snímku 12">
            <a:extLst>
              <a:ext uri="{FF2B5EF4-FFF2-40B4-BE49-F238E27FC236}">
                <a16:creationId xmlns:a16="http://schemas.microsoft.com/office/drawing/2014/main" id="{0D7202E4-F2C5-4926-AA22-F779DBE557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1752601"/>
            <a:ext cx="17272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E6731772-9A6B-4A44-A4EE-48D7BC7D062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9" name="Zástupný symbol pro zápatí 13">
            <a:extLst>
              <a:ext uri="{FF2B5EF4-FFF2-40B4-BE49-F238E27FC236}">
                <a16:creationId xmlns:a16="http://schemas.microsoft.com/office/drawing/2014/main" id="{88E9055E-42D5-4081-B879-D53CE841C4F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4715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datum 9">
            <a:extLst>
              <a:ext uri="{FF2B5EF4-FFF2-40B4-BE49-F238E27FC236}">
                <a16:creationId xmlns:a16="http://schemas.microsoft.com/office/drawing/2014/main" id="{4631FB87-A80B-4F14-9661-CFAABCBF1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3A0BDE4-2B9C-461D-B017-7A7AE9DAE37D}" type="datetimeFigureOut">
              <a:rPr lang="cs-CZ"/>
              <a:pPr>
                <a:defRPr/>
              </a:pPr>
              <a:t>02.12.2022</a:t>
            </a:fld>
            <a:endParaRPr lang="cs-CZ"/>
          </a:p>
        </p:txBody>
      </p:sp>
      <p:sp>
        <p:nvSpPr>
          <p:cNvPr id="8" name="Zástupný symbol pro číslo snímku 11">
            <a:extLst>
              <a:ext uri="{FF2B5EF4-FFF2-40B4-BE49-F238E27FC236}">
                <a16:creationId xmlns:a16="http://schemas.microsoft.com/office/drawing/2014/main" id="{DFE0F3DE-B937-4C44-9D36-A5FE3A80E1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68851-2D1A-4BFF-97CF-E8E0CD348AB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9" name="Zástupný symbol pro zápatí 13">
            <a:extLst>
              <a:ext uri="{FF2B5EF4-FFF2-40B4-BE49-F238E27FC236}">
                <a16:creationId xmlns:a16="http://schemas.microsoft.com/office/drawing/2014/main" id="{F2499B6D-606E-4D1B-8BE4-1DB6A36FCF7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9605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4821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30725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7BF3C0-4C82-4EB8-9CFD-4994C0280CDB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9992952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882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  <p:sldLayoutId id="2147483700" r:id="rId19"/>
    <p:sldLayoutId id="2147483701" r:id="rId20"/>
    <p:sldLayoutId id="2147483702" r:id="rId21"/>
    <p:sldLayoutId id="2147483703" r:id="rId22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4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2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5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0.xml"/><Relationship Id="rId1" Type="http://schemas.openxmlformats.org/officeDocument/2006/relationships/tags" Target="../tags/tag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26" Type="http://schemas.openxmlformats.org/officeDocument/2006/relationships/image" Target="../media/image8.emf"/><Relationship Id="rId21" Type="http://schemas.openxmlformats.org/officeDocument/2006/relationships/customXml" Target="../ink/ink2.xml"/><Relationship Id="rId42" Type="http://schemas.openxmlformats.org/officeDocument/2006/relationships/image" Target="../media/image16.emf"/><Relationship Id="rId47" Type="http://schemas.openxmlformats.org/officeDocument/2006/relationships/customXml" Target="../ink/ink15.xml"/><Relationship Id="rId63" Type="http://schemas.openxmlformats.org/officeDocument/2006/relationships/customXml" Target="../ink/ink23.xml"/><Relationship Id="rId68" Type="http://schemas.openxmlformats.org/officeDocument/2006/relationships/image" Target="../media/image29.emf"/><Relationship Id="rId84" Type="http://schemas.openxmlformats.org/officeDocument/2006/relationships/image" Target="../media/image37.emf"/><Relationship Id="rId89" Type="http://schemas.openxmlformats.org/officeDocument/2006/relationships/customXml" Target="../ink/ink36.xml"/><Relationship Id="rId16" Type="http://schemas.openxmlformats.org/officeDocument/2006/relationships/tags" Target="../tags/tag34.xml"/><Relationship Id="rId11" Type="http://schemas.openxmlformats.org/officeDocument/2006/relationships/tags" Target="../tags/tag29.xml"/><Relationship Id="rId32" Type="http://schemas.openxmlformats.org/officeDocument/2006/relationships/image" Target="../media/image11.emf"/><Relationship Id="rId37" Type="http://schemas.openxmlformats.org/officeDocument/2006/relationships/customXml" Target="../ink/ink10.xml"/><Relationship Id="rId53" Type="http://schemas.openxmlformats.org/officeDocument/2006/relationships/customXml" Target="../ink/ink18.xml"/><Relationship Id="rId58" Type="http://schemas.openxmlformats.org/officeDocument/2006/relationships/image" Target="../media/image24.emf"/><Relationship Id="rId74" Type="http://schemas.openxmlformats.org/officeDocument/2006/relationships/image" Target="../media/image32.emf"/><Relationship Id="rId79" Type="http://schemas.openxmlformats.org/officeDocument/2006/relationships/customXml" Target="../ink/ink31.xml"/><Relationship Id="rId5" Type="http://schemas.openxmlformats.org/officeDocument/2006/relationships/tags" Target="../tags/tag23.xml"/><Relationship Id="rId90" Type="http://schemas.openxmlformats.org/officeDocument/2006/relationships/image" Target="../media/image40.emf"/><Relationship Id="rId95" Type="http://schemas.openxmlformats.org/officeDocument/2006/relationships/customXml" Target="../ink/ink39.xml"/><Relationship Id="rId22" Type="http://schemas.openxmlformats.org/officeDocument/2006/relationships/image" Target="../media/image6.emf"/><Relationship Id="rId27" Type="http://schemas.openxmlformats.org/officeDocument/2006/relationships/customXml" Target="../ink/ink5.xml"/><Relationship Id="rId43" Type="http://schemas.openxmlformats.org/officeDocument/2006/relationships/customXml" Target="../ink/ink13.xml"/><Relationship Id="rId48" Type="http://schemas.openxmlformats.org/officeDocument/2006/relationships/image" Target="../media/image19.emf"/><Relationship Id="rId64" Type="http://schemas.openxmlformats.org/officeDocument/2006/relationships/image" Target="../media/image27.emf"/><Relationship Id="rId69" Type="http://schemas.openxmlformats.org/officeDocument/2006/relationships/customXml" Target="../ink/ink26.xml"/><Relationship Id="rId80" Type="http://schemas.openxmlformats.org/officeDocument/2006/relationships/image" Target="../media/image35.emf"/><Relationship Id="rId85" Type="http://schemas.openxmlformats.org/officeDocument/2006/relationships/customXml" Target="../ink/ink34.xml"/><Relationship Id="rId3" Type="http://schemas.openxmlformats.org/officeDocument/2006/relationships/tags" Target="../tags/tag21.xml"/><Relationship Id="rId12" Type="http://schemas.openxmlformats.org/officeDocument/2006/relationships/tags" Target="../tags/tag30.xml"/><Relationship Id="rId17" Type="http://schemas.openxmlformats.org/officeDocument/2006/relationships/tags" Target="../tags/tag35.xml"/><Relationship Id="rId25" Type="http://schemas.openxmlformats.org/officeDocument/2006/relationships/customXml" Target="../ink/ink4.xml"/><Relationship Id="rId33" Type="http://schemas.openxmlformats.org/officeDocument/2006/relationships/customXml" Target="../ink/ink8.xml"/><Relationship Id="rId38" Type="http://schemas.openxmlformats.org/officeDocument/2006/relationships/image" Target="../media/image14.emf"/><Relationship Id="rId46" Type="http://schemas.openxmlformats.org/officeDocument/2006/relationships/image" Target="../media/image18.emf"/><Relationship Id="rId59" Type="http://schemas.openxmlformats.org/officeDocument/2006/relationships/customXml" Target="../ink/ink21.xml"/><Relationship Id="rId67" Type="http://schemas.openxmlformats.org/officeDocument/2006/relationships/customXml" Target="../ink/ink25.xml"/><Relationship Id="rId20" Type="http://schemas.openxmlformats.org/officeDocument/2006/relationships/image" Target="../media/image50.emf"/><Relationship Id="rId41" Type="http://schemas.openxmlformats.org/officeDocument/2006/relationships/customXml" Target="../ink/ink12.xml"/><Relationship Id="rId54" Type="http://schemas.openxmlformats.org/officeDocument/2006/relationships/image" Target="../media/image22.emf"/><Relationship Id="rId62" Type="http://schemas.openxmlformats.org/officeDocument/2006/relationships/image" Target="../media/image26.emf"/><Relationship Id="rId70" Type="http://schemas.openxmlformats.org/officeDocument/2006/relationships/image" Target="../media/image30.emf"/><Relationship Id="rId75" Type="http://schemas.openxmlformats.org/officeDocument/2006/relationships/customXml" Target="../ink/ink29.xml"/><Relationship Id="rId83" Type="http://schemas.openxmlformats.org/officeDocument/2006/relationships/customXml" Target="../ink/ink33.xml"/><Relationship Id="rId88" Type="http://schemas.openxmlformats.org/officeDocument/2006/relationships/image" Target="../media/image39.emf"/><Relationship Id="rId91" Type="http://schemas.openxmlformats.org/officeDocument/2006/relationships/customXml" Target="../ink/ink37.xml"/><Relationship Id="rId96" Type="http://schemas.openxmlformats.org/officeDocument/2006/relationships/image" Target="../media/image43.emf"/><Relationship Id="rId1" Type="http://schemas.openxmlformats.org/officeDocument/2006/relationships/tags" Target="../tags/tag19.xml"/><Relationship Id="rId6" Type="http://schemas.openxmlformats.org/officeDocument/2006/relationships/tags" Target="../tags/tag24.xml"/><Relationship Id="rId15" Type="http://schemas.openxmlformats.org/officeDocument/2006/relationships/tags" Target="../tags/tag33.xml"/><Relationship Id="rId23" Type="http://schemas.openxmlformats.org/officeDocument/2006/relationships/customXml" Target="../ink/ink3.xml"/><Relationship Id="rId28" Type="http://schemas.openxmlformats.org/officeDocument/2006/relationships/image" Target="../media/image9.emf"/><Relationship Id="rId36" Type="http://schemas.openxmlformats.org/officeDocument/2006/relationships/image" Target="../media/image13.emf"/><Relationship Id="rId49" Type="http://schemas.openxmlformats.org/officeDocument/2006/relationships/customXml" Target="../ink/ink16.xml"/><Relationship Id="rId57" Type="http://schemas.openxmlformats.org/officeDocument/2006/relationships/customXml" Target="../ink/ink20.xml"/><Relationship Id="rId10" Type="http://schemas.openxmlformats.org/officeDocument/2006/relationships/tags" Target="../tags/tag28.xml"/><Relationship Id="rId31" Type="http://schemas.openxmlformats.org/officeDocument/2006/relationships/customXml" Target="../ink/ink7.xml"/><Relationship Id="rId44" Type="http://schemas.openxmlformats.org/officeDocument/2006/relationships/image" Target="../media/image17.emf"/><Relationship Id="rId52" Type="http://schemas.openxmlformats.org/officeDocument/2006/relationships/image" Target="../media/image21.emf"/><Relationship Id="rId60" Type="http://schemas.openxmlformats.org/officeDocument/2006/relationships/image" Target="../media/image25.emf"/><Relationship Id="rId65" Type="http://schemas.openxmlformats.org/officeDocument/2006/relationships/customXml" Target="../ink/ink24.xml"/><Relationship Id="rId73" Type="http://schemas.openxmlformats.org/officeDocument/2006/relationships/customXml" Target="../ink/ink28.xml"/><Relationship Id="rId78" Type="http://schemas.openxmlformats.org/officeDocument/2006/relationships/image" Target="../media/image34.emf"/><Relationship Id="rId81" Type="http://schemas.openxmlformats.org/officeDocument/2006/relationships/customXml" Target="../ink/ink32.xml"/><Relationship Id="rId86" Type="http://schemas.openxmlformats.org/officeDocument/2006/relationships/image" Target="../media/image38.emf"/><Relationship Id="rId94" Type="http://schemas.openxmlformats.org/officeDocument/2006/relationships/image" Target="../media/image42.emf"/><Relationship Id="rId99" Type="http://schemas.openxmlformats.org/officeDocument/2006/relationships/customXml" Target="../ink/ink41.xml"/><Relationship Id="rId4" Type="http://schemas.openxmlformats.org/officeDocument/2006/relationships/tags" Target="../tags/tag22.xml"/><Relationship Id="rId9" Type="http://schemas.openxmlformats.org/officeDocument/2006/relationships/tags" Target="../tags/tag27.xml"/><Relationship Id="rId13" Type="http://schemas.openxmlformats.org/officeDocument/2006/relationships/tags" Target="../tags/tag31.xml"/><Relationship Id="rId18" Type="http://schemas.openxmlformats.org/officeDocument/2006/relationships/slideLayout" Target="../slideLayouts/slideLayout11.xml"/><Relationship Id="rId39" Type="http://schemas.openxmlformats.org/officeDocument/2006/relationships/customXml" Target="../ink/ink11.xml"/><Relationship Id="rId34" Type="http://schemas.openxmlformats.org/officeDocument/2006/relationships/image" Target="../media/image12.emf"/><Relationship Id="rId50" Type="http://schemas.openxmlformats.org/officeDocument/2006/relationships/image" Target="../media/image20.emf"/><Relationship Id="rId55" Type="http://schemas.openxmlformats.org/officeDocument/2006/relationships/customXml" Target="../ink/ink19.xml"/><Relationship Id="rId76" Type="http://schemas.openxmlformats.org/officeDocument/2006/relationships/image" Target="../media/image33.emf"/><Relationship Id="rId97" Type="http://schemas.openxmlformats.org/officeDocument/2006/relationships/customXml" Target="../ink/ink40.xml"/><Relationship Id="rId7" Type="http://schemas.openxmlformats.org/officeDocument/2006/relationships/tags" Target="../tags/tag25.xml"/><Relationship Id="rId71" Type="http://schemas.openxmlformats.org/officeDocument/2006/relationships/customXml" Target="../ink/ink27.xml"/><Relationship Id="rId92" Type="http://schemas.openxmlformats.org/officeDocument/2006/relationships/image" Target="../media/image41.emf"/><Relationship Id="rId2" Type="http://schemas.openxmlformats.org/officeDocument/2006/relationships/tags" Target="../tags/tag20.xml"/><Relationship Id="rId29" Type="http://schemas.openxmlformats.org/officeDocument/2006/relationships/customXml" Target="../ink/ink6.xml"/><Relationship Id="rId24" Type="http://schemas.openxmlformats.org/officeDocument/2006/relationships/image" Target="../media/image7.emf"/><Relationship Id="rId40" Type="http://schemas.openxmlformats.org/officeDocument/2006/relationships/image" Target="../media/image15.emf"/><Relationship Id="rId45" Type="http://schemas.openxmlformats.org/officeDocument/2006/relationships/customXml" Target="../ink/ink14.xml"/><Relationship Id="rId66" Type="http://schemas.openxmlformats.org/officeDocument/2006/relationships/image" Target="../media/image28.emf"/><Relationship Id="rId87" Type="http://schemas.openxmlformats.org/officeDocument/2006/relationships/customXml" Target="../ink/ink35.xml"/><Relationship Id="rId61" Type="http://schemas.openxmlformats.org/officeDocument/2006/relationships/customXml" Target="../ink/ink22.xml"/><Relationship Id="rId82" Type="http://schemas.openxmlformats.org/officeDocument/2006/relationships/image" Target="../media/image36.emf"/><Relationship Id="rId19" Type="http://schemas.openxmlformats.org/officeDocument/2006/relationships/customXml" Target="../ink/ink1.xml"/><Relationship Id="rId14" Type="http://schemas.openxmlformats.org/officeDocument/2006/relationships/tags" Target="../tags/tag32.xml"/><Relationship Id="rId30" Type="http://schemas.openxmlformats.org/officeDocument/2006/relationships/image" Target="../media/image10.emf"/><Relationship Id="rId35" Type="http://schemas.openxmlformats.org/officeDocument/2006/relationships/customXml" Target="../ink/ink9.xml"/><Relationship Id="rId56" Type="http://schemas.openxmlformats.org/officeDocument/2006/relationships/image" Target="../media/image23.emf"/><Relationship Id="rId77" Type="http://schemas.openxmlformats.org/officeDocument/2006/relationships/customXml" Target="../ink/ink30.xml"/><Relationship Id="rId100" Type="http://schemas.openxmlformats.org/officeDocument/2006/relationships/image" Target="../media/image45.emf"/><Relationship Id="rId8" Type="http://schemas.openxmlformats.org/officeDocument/2006/relationships/tags" Target="../tags/tag26.xml"/><Relationship Id="rId51" Type="http://schemas.openxmlformats.org/officeDocument/2006/relationships/customXml" Target="../ink/ink17.xml"/><Relationship Id="rId72" Type="http://schemas.openxmlformats.org/officeDocument/2006/relationships/image" Target="../media/image31.emf"/><Relationship Id="rId93" Type="http://schemas.openxmlformats.org/officeDocument/2006/relationships/customXml" Target="../ink/ink38.xml"/><Relationship Id="rId98" Type="http://schemas.openxmlformats.org/officeDocument/2006/relationships/image" Target="../media/image44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tags" Target="../tags/tag37.xml"/><Relationship Id="rId1" Type="http://schemas.openxmlformats.org/officeDocument/2006/relationships/tags" Target="../tags/tag3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1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altLang="cs-CZ" dirty="0"/>
            </a:br>
            <a:endParaRPr lang="cs-CZ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b="1" dirty="0"/>
              <a:t>Ošetřovatelský model </a:t>
            </a:r>
            <a:r>
              <a:rPr lang="cs-CZ" altLang="cs-CZ" sz="2000" b="1" dirty="0" err="1"/>
              <a:t>Callisty</a:t>
            </a:r>
            <a:r>
              <a:rPr lang="cs-CZ" altLang="cs-CZ" sz="2000" b="1" dirty="0"/>
              <a:t> Roy</a:t>
            </a:r>
          </a:p>
          <a:p>
            <a:r>
              <a:rPr lang="cs-CZ" altLang="cs-CZ" b="1" dirty="0">
                <a:solidFill>
                  <a:schemeClr val="folHlink"/>
                </a:solidFill>
              </a:rPr>
              <a:t>Adaptační model</a:t>
            </a:r>
            <a:endParaRPr lang="en-US" altLang="cs-CZ" b="1" dirty="0">
              <a:solidFill>
                <a:schemeClr val="folHlink"/>
              </a:solidFill>
            </a:endParaRP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2792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9" name="Picture 5" descr="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7076" y="0"/>
            <a:ext cx="666881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7495481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quarter" idx="26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Primární (kontrolní, regulační) subsystém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8078" y="543444"/>
            <a:ext cx="10753200" cy="451576"/>
          </a:xfrm>
        </p:spPr>
        <p:txBody>
          <a:bodyPr/>
          <a:lstStyle/>
          <a:p>
            <a:r>
              <a:rPr lang="cs-CZ" dirty="0"/>
              <a:t>Adaptační systém jedince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27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Sekundární (efektorový) subsystém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29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b="1" dirty="0"/>
              <a:t>naučené/získané mechanizmy regulace procesů nebo zvládání situace</a:t>
            </a:r>
          </a:p>
          <a:p>
            <a:pPr algn="just"/>
            <a:r>
              <a:rPr lang="cs-CZ" sz="2000" b="1" dirty="0"/>
              <a:t>Regulátor</a:t>
            </a:r>
            <a:r>
              <a:rPr lang="cs-CZ" sz="2000" dirty="0"/>
              <a:t> reaguje na stimuly z </a:t>
            </a:r>
            <a:r>
              <a:rPr lang="cs-CZ" sz="2000" dirty="0" err="1"/>
              <a:t>VVp</a:t>
            </a:r>
            <a:r>
              <a:rPr lang="cs-CZ" sz="2000" dirty="0"/>
              <a:t> prostřednictvím nervových (autonomních), chemických a endokrinologických reakcí</a:t>
            </a:r>
          </a:p>
          <a:p>
            <a:pPr algn="just"/>
            <a:r>
              <a:rPr lang="cs-CZ" sz="2000" b="1" dirty="0" err="1"/>
              <a:t>Kognátor</a:t>
            </a:r>
            <a:r>
              <a:rPr lang="cs-CZ" sz="2000" dirty="0"/>
              <a:t> reaguje na stimuly z </a:t>
            </a:r>
            <a:r>
              <a:rPr lang="cs-CZ" sz="2000" dirty="0" err="1"/>
              <a:t>VVp</a:t>
            </a:r>
            <a:r>
              <a:rPr lang="cs-CZ" sz="2000" dirty="0"/>
              <a:t> prostřednictvím vyšší nervové činnosti (paměť, učení, emoce, rozhodování…), reakce jsou emočního typu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30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navazuje na primární subsystém </a:t>
            </a:r>
          </a:p>
          <a:p>
            <a:pPr algn="just"/>
            <a:r>
              <a:rPr lang="cs-CZ" sz="2000" dirty="0"/>
              <a:t>převádí reakce jedinců (po zpracování primárním subsystémem) do 4 adaptačních oblastí = adaptační módy</a:t>
            </a:r>
          </a:p>
          <a:p>
            <a:pPr marL="536575" indent="-360363">
              <a:buFont typeface="Wingdings" panose="05000000000000000000" pitchFamily="2" charset="2"/>
              <a:buChar char="Ø"/>
            </a:pPr>
            <a:r>
              <a:rPr lang="cs-CZ" sz="2000" dirty="0"/>
              <a:t>Fyziologická oblast</a:t>
            </a:r>
          </a:p>
          <a:p>
            <a:pPr marL="536575" indent="-360363">
              <a:buFont typeface="Wingdings" panose="05000000000000000000" pitchFamily="2" charset="2"/>
              <a:buChar char="Ø"/>
            </a:pPr>
            <a:r>
              <a:rPr lang="cs-CZ" sz="2000" dirty="0"/>
              <a:t>Sebepojetí</a:t>
            </a:r>
          </a:p>
          <a:p>
            <a:pPr marL="536575" indent="-360363">
              <a:buFont typeface="Wingdings" panose="05000000000000000000" pitchFamily="2" charset="2"/>
              <a:buChar char="Ø"/>
            </a:pPr>
            <a:r>
              <a:rPr lang="cs-CZ" sz="2000" dirty="0"/>
              <a:t>Rolová funkce</a:t>
            </a:r>
          </a:p>
          <a:p>
            <a:pPr marL="536575" indent="-360363">
              <a:buFont typeface="Wingdings" panose="05000000000000000000" pitchFamily="2" charset="2"/>
              <a:buChar char="Ø"/>
            </a:pPr>
            <a:r>
              <a:rPr lang="cs-CZ" sz="2000" dirty="0"/>
              <a:t>Vzájemná závislost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1538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5400" dirty="0"/>
              <a:t>4 adaptačních oblastí = adaptační módy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7990" y="1692001"/>
            <a:ext cx="11541512" cy="5043336"/>
          </a:xfrm>
        </p:spPr>
        <p:txBody>
          <a:bodyPr>
            <a:normAutofit fontScale="55000" lnSpcReduction="20000"/>
          </a:bodyPr>
          <a:lstStyle/>
          <a:p>
            <a:pPr marL="536575" indent="-360363">
              <a:buFont typeface="Wingdings" panose="05000000000000000000" pitchFamily="2" charset="2"/>
              <a:buChar char="Ø"/>
            </a:pPr>
            <a:r>
              <a:rPr lang="cs-CZ" sz="2900" b="1" dirty="0"/>
              <a:t>Fyziologická oblast </a:t>
            </a:r>
          </a:p>
          <a:p>
            <a:pPr marL="176212" indent="0">
              <a:buNone/>
            </a:pPr>
            <a:r>
              <a:rPr lang="cs-CZ" sz="2900" dirty="0"/>
              <a:t>– dýchání, cirkulace, výživa, tekutiny, vyprazdňování, aktivita, odpočinek, spánek, celková regulace (TT, smysly, FF, endokrinní a nervový systém)</a:t>
            </a:r>
          </a:p>
          <a:p>
            <a:pPr marL="176212" indent="0">
              <a:buNone/>
            </a:pPr>
            <a:r>
              <a:rPr lang="cs-CZ" sz="2900" dirty="0"/>
              <a:t>- obsahuje reakce spojené se strukturou těla a způsobem jeho funkce</a:t>
            </a:r>
          </a:p>
          <a:p>
            <a:pPr marL="536575" indent="-360363">
              <a:buFont typeface="Wingdings" panose="05000000000000000000" pitchFamily="2" charset="2"/>
              <a:buChar char="Ø"/>
            </a:pPr>
            <a:r>
              <a:rPr lang="cs-CZ" sz="2900" b="1" dirty="0"/>
              <a:t>Sebepojetí</a:t>
            </a:r>
            <a:r>
              <a:rPr lang="cs-CZ" sz="2900" dirty="0"/>
              <a:t> – zahrnuje fyzikální, osobnostní a interpersonální složku</a:t>
            </a:r>
          </a:p>
          <a:p>
            <a:pPr marL="536575" indent="-360363">
              <a:buFont typeface="Wingdings" panose="05000000000000000000" pitchFamily="2" charset="2"/>
              <a:buChar char="Ø"/>
            </a:pPr>
            <a:r>
              <a:rPr lang="cs-CZ" sz="2900" b="1" dirty="0"/>
              <a:t>Rolová funkce </a:t>
            </a:r>
            <a:r>
              <a:rPr lang="cs-CZ" sz="2900" dirty="0"/>
              <a:t>– obsahuje identifikaci a zvládání rolí, sociální interakce vzhledem k primární, sekundární a terciární roli</a:t>
            </a:r>
          </a:p>
          <a:p>
            <a:pPr marL="536575" indent="-360363">
              <a:buFont typeface="Wingdings" panose="05000000000000000000" pitchFamily="2" charset="2"/>
              <a:buChar char="Ø"/>
            </a:pPr>
            <a:r>
              <a:rPr lang="cs-CZ" sz="2900" b="1" dirty="0"/>
              <a:t>Vzájemná závislost </a:t>
            </a:r>
            <a:r>
              <a:rPr lang="cs-CZ" sz="2900" dirty="0"/>
              <a:t>– zahrnuje vzájemnou ne/závislost během interpersonálních vztahů 2 a více osob při zabezpečování potřeb jedince </a:t>
            </a:r>
          </a:p>
          <a:p>
            <a:pPr marL="176212" indent="0">
              <a:buNone/>
            </a:pPr>
            <a:r>
              <a:rPr lang="cs-CZ" sz="2300" dirty="0"/>
              <a:t>Modus vzájemné závislosti zahrnuje individuální a kolektivní vztahy mezi lidmi, jejich cíle, strukturu a rozvoj</a:t>
            </a:r>
          </a:p>
          <a:p>
            <a:pPr marL="176212" indent="0">
              <a:buNone/>
            </a:pPr>
            <a:r>
              <a:rPr lang="cs-CZ" sz="2300" dirty="0"/>
              <a:t>Nezávislé vztahy vyžadují ochotu a schopnost akceptovat aspekty, jako láska, respekt, hodnota, výchova, vědomosti, dovednosti, povinnosti, materiální zázemí, čas a talent.</a:t>
            </a:r>
          </a:p>
          <a:p>
            <a:pPr marL="536575" indent="-360363">
              <a:buFont typeface="Wingdings" panose="05000000000000000000" pitchFamily="2" charset="2"/>
              <a:buChar char="Ø"/>
            </a:pPr>
            <a:endParaRPr lang="cs-CZ" dirty="0"/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34482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1" y="206376"/>
            <a:ext cx="8228013" cy="993775"/>
          </a:xfrm>
        </p:spPr>
        <p:txBody>
          <a:bodyPr/>
          <a:lstStyle/>
          <a:p>
            <a:pPr eaLnBrk="1" hangingPunct="1"/>
            <a:r>
              <a:rPr lang="cs-CZ" altLang="cs-CZ" sz="4000" b="1"/>
              <a:t>Rolový strom</a:t>
            </a:r>
            <a:endParaRPr lang="en-US" altLang="cs-CZ" sz="4000" b="1"/>
          </a:p>
        </p:txBody>
      </p:sp>
      <p:pic>
        <p:nvPicPr>
          <p:cNvPr id="78853" name="Picture 5" descr="strom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692" y="1200151"/>
            <a:ext cx="3448050" cy="481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85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471332" y="1415293"/>
            <a:ext cx="7457813" cy="4859672"/>
          </a:xfrm>
        </p:spPr>
        <p:txBody>
          <a:bodyPr/>
          <a:lstStyle/>
          <a:p>
            <a:pPr eaLnBrk="1" hangingPunct="1">
              <a:buFontTx/>
              <a:buNone/>
            </a:pPr>
            <a:endParaRPr lang="cs-CZ" altLang="cs-CZ" sz="2400" dirty="0"/>
          </a:p>
          <a:p>
            <a:pPr algn="just" eaLnBrk="1" hangingPunct="1">
              <a:buFontTx/>
              <a:buNone/>
            </a:pPr>
            <a:r>
              <a:rPr lang="cs-CZ" altLang="cs-CZ" sz="2400" dirty="0"/>
              <a:t>Listy – terciální role – dočasná (</a:t>
            </a:r>
            <a:r>
              <a:rPr lang="cs-CZ" altLang="cs-CZ" sz="2400" dirty="0">
                <a:cs typeface="Arial" panose="020B0604020202020204" pitchFamily="34" charset="0"/>
              </a:rPr>
              <a:t>▲P/K, člen komise…)</a:t>
            </a:r>
            <a:endParaRPr lang="cs-CZ" altLang="cs-CZ" sz="2400" dirty="0"/>
          </a:p>
          <a:p>
            <a:pPr algn="just" eaLnBrk="1" hangingPunct="1">
              <a:buFontTx/>
              <a:buNone/>
            </a:pPr>
            <a:endParaRPr lang="cs-CZ" altLang="cs-CZ" sz="2400" dirty="0"/>
          </a:p>
          <a:p>
            <a:pPr algn="just" eaLnBrk="1" hangingPunct="1">
              <a:buFontTx/>
              <a:buNone/>
            </a:pPr>
            <a:r>
              <a:rPr lang="cs-CZ" altLang="cs-CZ" sz="2400" dirty="0"/>
              <a:t>Větve – sekundární role – relativně trvalá, vybrané role</a:t>
            </a:r>
          </a:p>
          <a:p>
            <a:pPr algn="just" eaLnBrk="1" hangingPunct="1">
              <a:buFontTx/>
              <a:buNone/>
            </a:pPr>
            <a:r>
              <a:rPr lang="cs-CZ" altLang="cs-CZ" sz="2400" dirty="0"/>
              <a:t>(</a:t>
            </a:r>
            <a:r>
              <a:rPr lang="cs-CZ" altLang="cs-CZ" sz="2400" dirty="0">
                <a:cs typeface="Arial" panose="020B0604020202020204" pitchFamily="34" charset="0"/>
              </a:rPr>
              <a:t>▲ lékař, sestra)</a:t>
            </a:r>
            <a:endParaRPr lang="cs-CZ" altLang="cs-CZ" sz="2400" dirty="0"/>
          </a:p>
          <a:p>
            <a:pPr algn="just" eaLnBrk="1" hangingPunct="1">
              <a:buFontTx/>
              <a:buNone/>
            </a:pPr>
            <a:endParaRPr lang="cs-CZ" altLang="cs-CZ" sz="2400" dirty="0"/>
          </a:p>
          <a:p>
            <a:pPr algn="just" eaLnBrk="1" hangingPunct="1">
              <a:buFontTx/>
              <a:buNone/>
            </a:pPr>
            <a:endParaRPr lang="cs-CZ" altLang="cs-CZ" sz="2400" dirty="0"/>
          </a:p>
          <a:p>
            <a:pPr algn="just" eaLnBrk="1" hangingPunct="1">
              <a:buFontTx/>
              <a:buNone/>
            </a:pPr>
            <a:r>
              <a:rPr lang="cs-CZ" altLang="cs-CZ" sz="2400" dirty="0"/>
              <a:t>Kmen – primární role – relativně trvalá, daná role</a:t>
            </a:r>
          </a:p>
          <a:p>
            <a:pPr algn="just" eaLnBrk="1" hangingPunct="1">
              <a:buFontTx/>
              <a:buNone/>
            </a:pPr>
            <a:r>
              <a:rPr lang="cs-CZ" altLang="cs-CZ" sz="2400" dirty="0"/>
              <a:t>(souvisí s věkem a pohlavím) </a:t>
            </a:r>
            <a:r>
              <a:rPr lang="cs-CZ" altLang="cs-CZ" sz="2400" dirty="0">
                <a:cs typeface="Arial" panose="020B0604020202020204" pitchFamily="34" charset="0"/>
              </a:rPr>
              <a:t>▲ starý muž</a:t>
            </a:r>
            <a:endParaRPr lang="en-US" altLang="cs-CZ" sz="2400" dirty="0"/>
          </a:p>
        </p:txBody>
      </p:sp>
      <p:sp>
        <p:nvSpPr>
          <p:cNvPr id="78854" name="Line 6"/>
          <p:cNvSpPr>
            <a:spLocks noChangeShapeType="1"/>
          </p:cNvSpPr>
          <p:nvPr/>
        </p:nvSpPr>
        <p:spPr bwMode="auto">
          <a:xfrm>
            <a:off x="3556931" y="1754566"/>
            <a:ext cx="855677" cy="25879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8855" name="Line 7"/>
          <p:cNvSpPr>
            <a:spLocks noChangeShapeType="1"/>
          </p:cNvSpPr>
          <p:nvPr/>
        </p:nvSpPr>
        <p:spPr bwMode="auto">
          <a:xfrm>
            <a:off x="3650727" y="3075396"/>
            <a:ext cx="820605" cy="2014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8856" name="Line 8"/>
          <p:cNvSpPr>
            <a:spLocks noChangeShapeType="1"/>
          </p:cNvSpPr>
          <p:nvPr/>
        </p:nvSpPr>
        <p:spPr bwMode="auto">
          <a:xfrm>
            <a:off x="2533474" y="4587860"/>
            <a:ext cx="1879135" cy="101586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5189348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5"/>
          <p:cNvSpPr>
            <a:spLocks noGrp="1" noChangeArrowheads="1"/>
          </p:cNvSpPr>
          <p:nvPr>
            <p:ph type="title"/>
          </p:nvPr>
        </p:nvSpPr>
        <p:spPr>
          <a:xfrm>
            <a:off x="997840" y="393702"/>
            <a:ext cx="9720072" cy="37998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cs-CZ" dirty="0"/>
              <a:t> </a:t>
            </a:r>
            <a:r>
              <a:rPr lang="cs-CZ" altLang="cs-CZ" sz="4000" b="1" dirty="0"/>
              <a:t>Obsah modelu</a:t>
            </a:r>
            <a:endParaRPr lang="en-US" altLang="cs-CZ" sz="4000" b="1" dirty="0"/>
          </a:p>
        </p:txBody>
      </p:sp>
      <p:sp>
        <p:nvSpPr>
          <p:cNvPr id="84997" name="Rectangle 5"/>
          <p:cNvSpPr>
            <a:spLocks noChangeArrowheads="1"/>
          </p:cNvSpPr>
          <p:nvPr/>
        </p:nvSpPr>
        <p:spPr bwMode="auto">
          <a:xfrm>
            <a:off x="997840" y="1962990"/>
            <a:ext cx="1152525" cy="6048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cs-CZ">
                <a:solidFill>
                  <a:srgbClr val="000000"/>
                </a:solidFill>
              </a:rPr>
              <a:t>vstup</a:t>
            </a:r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3341688" y="1960564"/>
            <a:ext cx="2479249" cy="6048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cs-CZ" dirty="0">
                <a:solidFill>
                  <a:srgbClr val="000000"/>
                </a:solidFill>
              </a:rPr>
              <a:t>kontrolní procesy</a:t>
            </a:r>
          </a:p>
        </p:txBody>
      </p:sp>
      <p:sp>
        <p:nvSpPr>
          <p:cNvPr id="84999" name="Rectangle 7"/>
          <p:cNvSpPr>
            <a:spLocks noChangeArrowheads="1"/>
          </p:cNvSpPr>
          <p:nvPr/>
        </p:nvSpPr>
        <p:spPr bwMode="auto">
          <a:xfrm>
            <a:off x="6484937" y="1965325"/>
            <a:ext cx="2557463" cy="6048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cs-CZ" dirty="0">
                <a:solidFill>
                  <a:srgbClr val="000000"/>
                </a:solidFill>
              </a:rPr>
              <a:t>účinek - efektory</a:t>
            </a:r>
          </a:p>
        </p:txBody>
      </p:sp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9464171" y="1940959"/>
            <a:ext cx="1152525" cy="6048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cs-CZ">
                <a:solidFill>
                  <a:srgbClr val="000000"/>
                </a:solidFill>
              </a:rPr>
              <a:t>výstupy</a:t>
            </a:r>
          </a:p>
        </p:txBody>
      </p:sp>
      <p:sp>
        <p:nvSpPr>
          <p:cNvPr id="85001" name="Text Box 9"/>
          <p:cNvSpPr txBox="1">
            <a:spLocks noChangeArrowheads="1"/>
          </p:cNvSpPr>
          <p:nvPr/>
        </p:nvSpPr>
        <p:spPr bwMode="auto">
          <a:xfrm>
            <a:off x="3806825" y="990607"/>
            <a:ext cx="22939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dirty="0">
                <a:solidFill>
                  <a:srgbClr val="000000"/>
                </a:solidFill>
              </a:rPr>
              <a:t>primární subsystém</a:t>
            </a:r>
          </a:p>
        </p:txBody>
      </p:sp>
      <p:sp>
        <p:nvSpPr>
          <p:cNvPr id="85002" name="Text Box 10"/>
          <p:cNvSpPr txBox="1">
            <a:spLocks noChangeArrowheads="1"/>
          </p:cNvSpPr>
          <p:nvPr/>
        </p:nvSpPr>
        <p:spPr bwMode="auto">
          <a:xfrm>
            <a:off x="6675147" y="1028939"/>
            <a:ext cx="222308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dirty="0">
                <a:solidFill>
                  <a:srgbClr val="000000"/>
                </a:solidFill>
              </a:rPr>
              <a:t>sekundární subsystém</a:t>
            </a:r>
          </a:p>
        </p:txBody>
      </p:sp>
      <p:sp>
        <p:nvSpPr>
          <p:cNvPr id="85003" name="Text Box 11"/>
          <p:cNvSpPr txBox="1">
            <a:spLocks noChangeArrowheads="1"/>
          </p:cNvSpPr>
          <p:nvPr/>
        </p:nvSpPr>
        <p:spPr bwMode="auto">
          <a:xfrm>
            <a:off x="962139" y="2885363"/>
            <a:ext cx="2081212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176213" indent="-176213">
              <a:spcBef>
                <a:spcPct val="50000"/>
              </a:spcBef>
              <a:buFontTx/>
              <a:buChar char="•"/>
            </a:pPr>
            <a:r>
              <a:rPr lang="cs-CZ" altLang="cs-CZ" dirty="0">
                <a:solidFill>
                  <a:srgbClr val="000000"/>
                </a:solidFill>
              </a:rPr>
              <a:t>stimuly</a:t>
            </a:r>
          </a:p>
          <a:p>
            <a:pPr marL="176213" indent="-176213">
              <a:spcBef>
                <a:spcPct val="50000"/>
              </a:spcBef>
              <a:buFontTx/>
              <a:buChar char="•"/>
            </a:pPr>
            <a:r>
              <a:rPr lang="cs-CZ" altLang="cs-CZ" dirty="0">
                <a:solidFill>
                  <a:srgbClr val="000000"/>
                </a:solidFill>
              </a:rPr>
              <a:t>adaptační </a:t>
            </a:r>
            <a:r>
              <a:rPr lang="cs-CZ" altLang="cs-CZ" dirty="0" err="1">
                <a:solidFill>
                  <a:srgbClr val="000000"/>
                </a:solidFill>
              </a:rPr>
              <a:t>niveau</a:t>
            </a:r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85004" name="AutoShape 12"/>
          <p:cNvSpPr>
            <a:spLocks noChangeArrowheads="1"/>
          </p:cNvSpPr>
          <p:nvPr/>
        </p:nvSpPr>
        <p:spPr bwMode="auto">
          <a:xfrm>
            <a:off x="3341688" y="2947512"/>
            <a:ext cx="2312509" cy="1477328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cs-CZ" dirty="0" err="1">
                <a:solidFill>
                  <a:srgbClr val="000000"/>
                </a:solidFill>
              </a:rPr>
              <a:t>překonávací</a:t>
            </a:r>
            <a:r>
              <a:rPr lang="cs-CZ" altLang="cs-CZ" dirty="0">
                <a:solidFill>
                  <a:srgbClr val="000000"/>
                </a:solidFill>
              </a:rPr>
              <a:t> </a:t>
            </a:r>
          </a:p>
          <a:p>
            <a:pPr algn="ctr"/>
            <a:r>
              <a:rPr lang="cs-CZ" altLang="cs-CZ" dirty="0">
                <a:solidFill>
                  <a:srgbClr val="000000"/>
                </a:solidFill>
              </a:rPr>
              <a:t>mechanizmy</a:t>
            </a:r>
          </a:p>
          <a:p>
            <a:pPr indent="176213" algn="ctr">
              <a:buFontTx/>
              <a:buChar char="•"/>
            </a:pPr>
            <a:r>
              <a:rPr lang="cs-CZ" altLang="cs-CZ" dirty="0">
                <a:solidFill>
                  <a:srgbClr val="000000"/>
                </a:solidFill>
              </a:rPr>
              <a:t>regulátor</a:t>
            </a:r>
          </a:p>
          <a:p>
            <a:pPr indent="176213" algn="ctr">
              <a:buFontTx/>
              <a:buChar char="•"/>
            </a:pPr>
            <a:r>
              <a:rPr lang="cs-CZ" altLang="cs-CZ" dirty="0" err="1">
                <a:solidFill>
                  <a:srgbClr val="000000"/>
                </a:solidFill>
              </a:rPr>
              <a:t>kognátor</a:t>
            </a:r>
            <a:r>
              <a:rPr lang="cs-CZ" altLang="cs-CZ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85006" name="AutoShape 14"/>
          <p:cNvSpPr>
            <a:spLocks noChangeArrowheads="1"/>
          </p:cNvSpPr>
          <p:nvPr/>
        </p:nvSpPr>
        <p:spPr bwMode="auto">
          <a:xfrm>
            <a:off x="6530975" y="3109913"/>
            <a:ext cx="2511426" cy="118745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60363" indent="-360363" eaLnBrk="1" hangingPunct="1"/>
            <a:r>
              <a:rPr lang="cs-CZ" altLang="cs-CZ" sz="1800" dirty="0">
                <a:solidFill>
                  <a:srgbClr val="000000"/>
                </a:solidFill>
                <a:cs typeface="Arial" panose="020B0604020202020204" pitchFamily="34" charset="0"/>
              </a:rPr>
              <a:t>•  fyziologická oblast</a:t>
            </a:r>
          </a:p>
          <a:p>
            <a:pPr marL="360363" indent="-360363" eaLnBrk="1" hangingPunct="1"/>
            <a:r>
              <a:rPr lang="cs-CZ" altLang="cs-CZ" sz="1800" dirty="0">
                <a:solidFill>
                  <a:srgbClr val="000000"/>
                </a:solidFill>
                <a:cs typeface="Arial" panose="020B0604020202020204" pitchFamily="34" charset="0"/>
              </a:rPr>
              <a:t>•  sebepojetí</a:t>
            </a:r>
          </a:p>
          <a:p>
            <a:pPr marL="360363" indent="-360363" eaLnBrk="1" hangingPunct="1"/>
            <a:r>
              <a:rPr lang="cs-CZ" altLang="cs-CZ" sz="1800" dirty="0">
                <a:solidFill>
                  <a:srgbClr val="000000"/>
                </a:solidFill>
                <a:cs typeface="Arial" panose="020B0604020202020204" pitchFamily="34" charset="0"/>
              </a:rPr>
              <a:t>•  rolová funkce</a:t>
            </a:r>
          </a:p>
          <a:p>
            <a:pPr marL="360363" indent="-360363" eaLnBrk="1" hangingPunct="1"/>
            <a:r>
              <a:rPr lang="cs-CZ" altLang="cs-CZ" sz="1800" dirty="0">
                <a:solidFill>
                  <a:srgbClr val="000000"/>
                </a:solidFill>
                <a:cs typeface="Arial" panose="020B0604020202020204" pitchFamily="34" charset="0"/>
              </a:rPr>
              <a:t>•  vzájemná závislost</a:t>
            </a:r>
          </a:p>
        </p:txBody>
      </p:sp>
      <p:sp>
        <p:nvSpPr>
          <p:cNvPr id="85007" name="AutoShape 15"/>
          <p:cNvSpPr>
            <a:spLocks/>
          </p:cNvSpPr>
          <p:nvPr/>
        </p:nvSpPr>
        <p:spPr bwMode="auto">
          <a:xfrm>
            <a:off x="2904445" y="3083053"/>
            <a:ext cx="152400" cy="679450"/>
          </a:xfrm>
          <a:prstGeom prst="rightBrace">
            <a:avLst>
              <a:gd name="adj1" fmla="val 3715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85010" name="Line 18"/>
          <p:cNvSpPr>
            <a:spLocks noChangeShapeType="1"/>
          </p:cNvSpPr>
          <p:nvPr/>
        </p:nvSpPr>
        <p:spPr bwMode="auto">
          <a:xfrm flipV="1">
            <a:off x="5626100" y="3448050"/>
            <a:ext cx="877888" cy="222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5011" name="Line 19"/>
          <p:cNvSpPr>
            <a:spLocks noChangeShapeType="1"/>
          </p:cNvSpPr>
          <p:nvPr/>
        </p:nvSpPr>
        <p:spPr bwMode="auto">
          <a:xfrm>
            <a:off x="5626100" y="3683000"/>
            <a:ext cx="901700" cy="222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5012" name="Text Box 20"/>
          <p:cNvSpPr txBox="1">
            <a:spLocks noChangeArrowheads="1"/>
          </p:cNvSpPr>
          <p:nvPr/>
        </p:nvSpPr>
        <p:spPr bwMode="auto">
          <a:xfrm>
            <a:off x="9264652" y="2996407"/>
            <a:ext cx="2490615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800" b="1" dirty="0">
                <a:solidFill>
                  <a:srgbClr val="000000"/>
                </a:solidFill>
              </a:rPr>
              <a:t>efektivní</a:t>
            </a:r>
            <a:r>
              <a:rPr lang="cs-CZ" altLang="cs-CZ" sz="1800" dirty="0">
                <a:solidFill>
                  <a:srgbClr val="000000"/>
                </a:solidFill>
              </a:rPr>
              <a:t> = adaptivní </a:t>
            </a:r>
          </a:p>
          <a:p>
            <a:pPr>
              <a:spcBef>
                <a:spcPct val="5000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a/nebo </a:t>
            </a:r>
          </a:p>
          <a:p>
            <a:pPr>
              <a:spcBef>
                <a:spcPct val="50000"/>
              </a:spcBef>
            </a:pPr>
            <a:r>
              <a:rPr lang="cs-CZ" altLang="cs-CZ" sz="1800" b="1" dirty="0" err="1">
                <a:solidFill>
                  <a:srgbClr val="000000"/>
                </a:solidFill>
              </a:rPr>
              <a:t>nefektivní</a:t>
            </a:r>
            <a:r>
              <a:rPr lang="cs-CZ" altLang="cs-CZ" sz="1800" dirty="0">
                <a:solidFill>
                  <a:srgbClr val="000000"/>
                </a:solidFill>
              </a:rPr>
              <a:t> = maladaptivní reakce na chování</a:t>
            </a:r>
          </a:p>
        </p:txBody>
      </p:sp>
      <p:sp>
        <p:nvSpPr>
          <p:cNvPr id="85013" name="Line 21"/>
          <p:cNvSpPr>
            <a:spLocks noChangeShapeType="1"/>
          </p:cNvSpPr>
          <p:nvPr/>
        </p:nvSpPr>
        <p:spPr bwMode="auto">
          <a:xfrm>
            <a:off x="8865666" y="3577075"/>
            <a:ext cx="371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5014" name="Line 22"/>
          <p:cNvSpPr>
            <a:spLocks noChangeShapeType="1"/>
          </p:cNvSpPr>
          <p:nvPr/>
        </p:nvSpPr>
        <p:spPr bwMode="auto">
          <a:xfrm>
            <a:off x="1664210" y="6380461"/>
            <a:ext cx="8412458" cy="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5015" name="Line 23"/>
          <p:cNvSpPr>
            <a:spLocks noChangeShapeType="1"/>
          </p:cNvSpPr>
          <p:nvPr/>
        </p:nvSpPr>
        <p:spPr bwMode="auto">
          <a:xfrm flipH="1" flipV="1">
            <a:off x="10076666" y="4956068"/>
            <a:ext cx="9" cy="13913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5016" name="Line 24"/>
          <p:cNvSpPr>
            <a:spLocks noChangeShapeType="1"/>
          </p:cNvSpPr>
          <p:nvPr/>
        </p:nvSpPr>
        <p:spPr bwMode="auto">
          <a:xfrm flipV="1">
            <a:off x="1685800" y="4424840"/>
            <a:ext cx="0" cy="1914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5479059" y="5411269"/>
            <a:ext cx="14592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dirty="0">
                <a:solidFill>
                  <a:srgbClr val="000000"/>
                </a:solidFill>
              </a:rPr>
              <a:t>zpětná vazba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4696052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24128" y="585216"/>
            <a:ext cx="10116452" cy="735584"/>
          </a:xfrm>
        </p:spPr>
        <p:txBody>
          <a:bodyPr>
            <a:normAutofit fontScale="90000"/>
          </a:bodyPr>
          <a:lstStyle/>
          <a:p>
            <a:r>
              <a:rPr lang="cs-CZ" altLang="cs-CZ" sz="4000" b="1" dirty="0"/>
              <a:t>Znázornění ošetřovatelských činností v modelu</a:t>
            </a:r>
          </a:p>
        </p:txBody>
      </p:sp>
      <p:sp>
        <p:nvSpPr>
          <p:cNvPr id="104452" name="Rectangle 4"/>
          <p:cNvSpPr>
            <a:spLocks noChangeArrowheads="1"/>
          </p:cNvSpPr>
          <p:nvPr/>
        </p:nvSpPr>
        <p:spPr bwMode="auto">
          <a:xfrm>
            <a:off x="4005073" y="1382490"/>
            <a:ext cx="3171813" cy="76726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cs-CZ" dirty="0">
                <a:solidFill>
                  <a:srgbClr val="000000"/>
                </a:solidFill>
              </a:rPr>
              <a:t>všechny </a:t>
            </a:r>
            <a:r>
              <a:rPr lang="cs-CZ" altLang="cs-CZ" dirty="0" err="1">
                <a:solidFill>
                  <a:srgbClr val="000000"/>
                </a:solidFill>
              </a:rPr>
              <a:t>oš</a:t>
            </a:r>
            <a:r>
              <a:rPr lang="cs-CZ" altLang="cs-CZ" dirty="0">
                <a:solidFill>
                  <a:srgbClr val="000000"/>
                </a:solidFill>
              </a:rPr>
              <a:t>. činnosti </a:t>
            </a:r>
          </a:p>
          <a:p>
            <a:pPr algn="ctr"/>
            <a:r>
              <a:rPr lang="cs-CZ" altLang="cs-CZ" dirty="0">
                <a:solidFill>
                  <a:srgbClr val="000000"/>
                </a:solidFill>
              </a:rPr>
              <a:t>jsou zaměřené na</a:t>
            </a:r>
          </a:p>
        </p:txBody>
      </p:sp>
      <p:sp>
        <p:nvSpPr>
          <p:cNvPr id="104453" name="Rectangle 5"/>
          <p:cNvSpPr>
            <a:spLocks noChangeArrowheads="1"/>
          </p:cNvSpPr>
          <p:nvPr/>
        </p:nvSpPr>
        <p:spPr bwMode="auto">
          <a:xfrm>
            <a:off x="4733875" y="2603989"/>
            <a:ext cx="1914525" cy="422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cs-CZ">
                <a:solidFill>
                  <a:srgbClr val="000000"/>
                </a:solidFill>
              </a:rPr>
              <a:t>podporování</a:t>
            </a:r>
          </a:p>
        </p:txBody>
      </p:sp>
      <p:sp>
        <p:nvSpPr>
          <p:cNvPr id="104454" name="Rectangle 6"/>
          <p:cNvSpPr>
            <a:spLocks noChangeArrowheads="1"/>
          </p:cNvSpPr>
          <p:nvPr/>
        </p:nvSpPr>
        <p:spPr bwMode="auto">
          <a:xfrm>
            <a:off x="935391" y="3401598"/>
            <a:ext cx="2240792" cy="4306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cs-CZ" dirty="0">
                <a:solidFill>
                  <a:srgbClr val="000000"/>
                </a:solidFill>
              </a:rPr>
              <a:t>v období zdraví</a:t>
            </a:r>
          </a:p>
        </p:txBody>
      </p:sp>
      <p:sp>
        <p:nvSpPr>
          <p:cNvPr id="104455" name="Rectangle 7"/>
          <p:cNvSpPr>
            <a:spLocks noChangeArrowheads="1"/>
          </p:cNvSpPr>
          <p:nvPr/>
        </p:nvSpPr>
        <p:spPr bwMode="auto">
          <a:xfrm>
            <a:off x="4549384" y="3373574"/>
            <a:ext cx="2240792" cy="422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cs-CZ" dirty="0">
                <a:solidFill>
                  <a:srgbClr val="000000"/>
                </a:solidFill>
              </a:rPr>
              <a:t>adaptaci jedince</a:t>
            </a:r>
          </a:p>
        </p:txBody>
      </p:sp>
      <p:sp>
        <p:nvSpPr>
          <p:cNvPr id="104456" name="Rectangle 8"/>
          <p:cNvSpPr>
            <a:spLocks noChangeArrowheads="1"/>
          </p:cNvSpPr>
          <p:nvPr/>
        </p:nvSpPr>
        <p:spPr bwMode="auto">
          <a:xfrm>
            <a:off x="7957702" y="3401598"/>
            <a:ext cx="2375016" cy="4098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cs-CZ">
                <a:solidFill>
                  <a:srgbClr val="000000"/>
                </a:solidFill>
              </a:rPr>
              <a:t>během choroby</a:t>
            </a:r>
          </a:p>
        </p:txBody>
      </p:sp>
      <p:sp>
        <p:nvSpPr>
          <p:cNvPr id="104457" name="Rectangle 9"/>
          <p:cNvSpPr>
            <a:spLocks noChangeArrowheads="1"/>
          </p:cNvSpPr>
          <p:nvPr/>
        </p:nvSpPr>
        <p:spPr bwMode="auto">
          <a:xfrm>
            <a:off x="859041" y="5422683"/>
            <a:ext cx="1974195" cy="8501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cs-CZ" dirty="0">
                <a:solidFill>
                  <a:srgbClr val="000000"/>
                </a:solidFill>
              </a:rPr>
              <a:t>fyziologická</a:t>
            </a:r>
          </a:p>
          <a:p>
            <a:pPr algn="ctr"/>
            <a:r>
              <a:rPr lang="cs-CZ" altLang="cs-CZ" dirty="0">
                <a:solidFill>
                  <a:srgbClr val="000000"/>
                </a:solidFill>
              </a:rPr>
              <a:t>oblast</a:t>
            </a:r>
          </a:p>
        </p:txBody>
      </p:sp>
      <p:sp>
        <p:nvSpPr>
          <p:cNvPr id="104458" name="Rectangle 10"/>
          <p:cNvSpPr>
            <a:spLocks noChangeArrowheads="1"/>
          </p:cNvSpPr>
          <p:nvPr/>
        </p:nvSpPr>
        <p:spPr bwMode="auto">
          <a:xfrm>
            <a:off x="3449975" y="5403851"/>
            <a:ext cx="2032000" cy="8689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cs-CZ" dirty="0" err="1">
                <a:solidFill>
                  <a:srgbClr val="000000"/>
                </a:solidFill>
              </a:rPr>
              <a:t>sebekoncepce</a:t>
            </a:r>
            <a:endParaRPr lang="cs-CZ" altLang="cs-CZ" dirty="0">
              <a:solidFill>
                <a:srgbClr val="000000"/>
              </a:solidFill>
            </a:endParaRPr>
          </a:p>
          <a:p>
            <a:pPr algn="ctr"/>
            <a:r>
              <a:rPr lang="cs-CZ" altLang="cs-CZ" dirty="0">
                <a:solidFill>
                  <a:srgbClr val="000000"/>
                </a:solidFill>
              </a:rPr>
              <a:t>sebepojetí</a:t>
            </a:r>
          </a:p>
        </p:txBody>
      </p:sp>
      <p:sp>
        <p:nvSpPr>
          <p:cNvPr id="104459" name="Rectangle 11"/>
          <p:cNvSpPr>
            <a:spLocks noChangeArrowheads="1"/>
          </p:cNvSpPr>
          <p:nvPr/>
        </p:nvSpPr>
        <p:spPr bwMode="auto">
          <a:xfrm>
            <a:off x="6154755" y="5402265"/>
            <a:ext cx="1974177" cy="8689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cs-CZ" dirty="0">
                <a:solidFill>
                  <a:srgbClr val="000000"/>
                </a:solidFill>
              </a:rPr>
              <a:t>rolová funkce</a:t>
            </a:r>
          </a:p>
        </p:txBody>
      </p:sp>
      <p:sp>
        <p:nvSpPr>
          <p:cNvPr id="104460" name="Rectangle 12"/>
          <p:cNvSpPr>
            <a:spLocks noChangeArrowheads="1"/>
          </p:cNvSpPr>
          <p:nvPr/>
        </p:nvSpPr>
        <p:spPr bwMode="auto">
          <a:xfrm>
            <a:off x="8708078" y="5402265"/>
            <a:ext cx="2118403" cy="8689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cs-CZ" dirty="0">
                <a:solidFill>
                  <a:srgbClr val="000000"/>
                </a:solidFill>
              </a:rPr>
              <a:t>vzájemná</a:t>
            </a:r>
          </a:p>
          <a:p>
            <a:pPr algn="ctr"/>
            <a:r>
              <a:rPr lang="cs-CZ" altLang="cs-CZ" dirty="0">
                <a:solidFill>
                  <a:srgbClr val="000000"/>
                </a:solidFill>
              </a:rPr>
              <a:t>závislost</a:t>
            </a:r>
          </a:p>
        </p:txBody>
      </p:sp>
      <p:sp>
        <p:nvSpPr>
          <p:cNvPr id="104461" name="Line 13"/>
          <p:cNvSpPr>
            <a:spLocks noChangeShapeType="1"/>
          </p:cNvSpPr>
          <p:nvPr/>
        </p:nvSpPr>
        <p:spPr bwMode="auto">
          <a:xfrm>
            <a:off x="5704514" y="2160588"/>
            <a:ext cx="0" cy="377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4462" name="Line 14"/>
          <p:cNvSpPr>
            <a:spLocks noChangeShapeType="1"/>
          </p:cNvSpPr>
          <p:nvPr/>
        </p:nvSpPr>
        <p:spPr bwMode="auto">
          <a:xfrm>
            <a:off x="5704514" y="3087954"/>
            <a:ext cx="0" cy="3012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4463" name="Line 15"/>
          <p:cNvSpPr>
            <a:spLocks noChangeShapeType="1"/>
          </p:cNvSpPr>
          <p:nvPr/>
        </p:nvSpPr>
        <p:spPr bwMode="auto">
          <a:xfrm>
            <a:off x="3391238" y="3578480"/>
            <a:ext cx="10747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4464" name="Line 16"/>
          <p:cNvSpPr>
            <a:spLocks noChangeShapeType="1"/>
          </p:cNvSpPr>
          <p:nvPr/>
        </p:nvSpPr>
        <p:spPr bwMode="auto">
          <a:xfrm>
            <a:off x="6916739" y="3544888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4465" name="Line 17"/>
          <p:cNvSpPr>
            <a:spLocks noChangeShapeType="1"/>
          </p:cNvSpPr>
          <p:nvPr/>
        </p:nvSpPr>
        <p:spPr bwMode="auto">
          <a:xfrm>
            <a:off x="5704514" y="3910060"/>
            <a:ext cx="5834" cy="64924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4466" name="Line 18"/>
          <p:cNvSpPr>
            <a:spLocks noChangeShapeType="1"/>
          </p:cNvSpPr>
          <p:nvPr/>
        </p:nvSpPr>
        <p:spPr bwMode="auto">
          <a:xfrm>
            <a:off x="1868830" y="4600575"/>
            <a:ext cx="7747220" cy="321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4467" name="Line 19"/>
          <p:cNvSpPr>
            <a:spLocks noChangeShapeType="1"/>
          </p:cNvSpPr>
          <p:nvPr/>
        </p:nvSpPr>
        <p:spPr bwMode="auto">
          <a:xfrm>
            <a:off x="1868830" y="4600576"/>
            <a:ext cx="0" cy="56612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4468" name="Line 20"/>
          <p:cNvSpPr>
            <a:spLocks noChangeShapeType="1"/>
          </p:cNvSpPr>
          <p:nvPr/>
        </p:nvSpPr>
        <p:spPr bwMode="auto">
          <a:xfrm flipH="1">
            <a:off x="4517139" y="4600576"/>
            <a:ext cx="3894" cy="610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4469" name="Line 21"/>
          <p:cNvSpPr>
            <a:spLocks noChangeShapeType="1"/>
          </p:cNvSpPr>
          <p:nvPr/>
        </p:nvSpPr>
        <p:spPr bwMode="auto">
          <a:xfrm flipH="1">
            <a:off x="7176886" y="4632676"/>
            <a:ext cx="0" cy="578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4470" name="Line 22"/>
          <p:cNvSpPr>
            <a:spLocks noChangeShapeType="1"/>
          </p:cNvSpPr>
          <p:nvPr/>
        </p:nvSpPr>
        <p:spPr bwMode="auto">
          <a:xfrm>
            <a:off x="9574464" y="4632676"/>
            <a:ext cx="0" cy="6201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63112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 </a:t>
            </a:r>
            <a:r>
              <a:rPr lang="cs-CZ" altLang="cs-CZ" sz="4000" b="1" dirty="0"/>
              <a:t>Objekt </a:t>
            </a:r>
            <a:r>
              <a:rPr lang="cs-CZ" altLang="cs-CZ" sz="4000" b="1" dirty="0" err="1"/>
              <a:t>oš</a:t>
            </a:r>
            <a:r>
              <a:rPr lang="cs-CZ" altLang="cs-CZ" sz="4000" b="1" dirty="0"/>
              <a:t>. péče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8288" indent="-268288" algn="just">
              <a:buFont typeface="Wingdings" panose="05000000000000000000" pitchFamily="2" charset="2"/>
              <a:buChar char="§"/>
            </a:pPr>
            <a:r>
              <a:rPr lang="cs-CZ" altLang="cs-CZ" sz="2400" dirty="0"/>
              <a:t>jedinec s adaptivním systémem, přijímající stimuly z prostředí</a:t>
            </a:r>
          </a:p>
          <a:p>
            <a:pPr marL="268288" indent="-268288" algn="just">
              <a:buFont typeface="Wingdings" panose="05000000000000000000" pitchFamily="2" charset="2"/>
              <a:buChar char="§"/>
            </a:pPr>
            <a:r>
              <a:rPr lang="cs-CZ" altLang="cs-CZ" sz="2400" dirty="0"/>
              <a:t>intervence se týkají stimulů nebo problémů, které se vyskytují v oblastech:</a:t>
            </a:r>
          </a:p>
          <a:p>
            <a:pPr marL="360363" indent="-360363" algn="just">
              <a:buFont typeface="Wingdings" panose="05000000000000000000" pitchFamily="2" charset="2"/>
              <a:buChar char="Ø"/>
            </a:pPr>
            <a:r>
              <a:rPr lang="cs-CZ" altLang="cs-CZ" sz="2400" dirty="0"/>
              <a:t>základní fyziologické potřeby</a:t>
            </a:r>
          </a:p>
          <a:p>
            <a:pPr marL="360363" indent="-360363" algn="just">
              <a:buFont typeface="Wingdings" panose="05000000000000000000" pitchFamily="2" charset="2"/>
              <a:buChar char="Ø"/>
            </a:pPr>
            <a:r>
              <a:rPr lang="cs-CZ" altLang="cs-CZ" sz="2400" dirty="0"/>
              <a:t>sebeuvědomění</a:t>
            </a:r>
          </a:p>
          <a:p>
            <a:pPr marL="360363" indent="-360363" algn="just">
              <a:buFont typeface="Wingdings" panose="05000000000000000000" pitchFamily="2" charset="2"/>
              <a:buChar char="Ø"/>
            </a:pPr>
            <a:r>
              <a:rPr lang="cs-CZ" altLang="cs-CZ" sz="2400" dirty="0"/>
              <a:t>zvládnutí role</a:t>
            </a:r>
          </a:p>
          <a:p>
            <a:pPr marL="360363" indent="-360363" algn="just">
              <a:buFont typeface="Wingdings" panose="05000000000000000000" pitchFamily="2" charset="2"/>
              <a:buChar char="Ø"/>
            </a:pPr>
            <a:r>
              <a:rPr lang="cs-CZ" altLang="cs-CZ" sz="2400" dirty="0"/>
              <a:t>vzájemná závislost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34920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sestry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dirty="0"/>
              <a:t>Identifikovat maladaptivní chování a stimuly, </a:t>
            </a:r>
            <a:r>
              <a:rPr lang="cs-CZ" sz="2600" dirty="0" err="1"/>
              <a:t>kt</a:t>
            </a:r>
            <a:r>
              <a:rPr lang="cs-CZ" sz="2600" dirty="0"/>
              <a:t>. k němu vedly </a:t>
            </a:r>
          </a:p>
          <a:p>
            <a:pPr marL="72000" indent="0">
              <a:buNone/>
            </a:pPr>
            <a:r>
              <a:rPr lang="cs-CZ" sz="2600" dirty="0"/>
              <a:t>                      a následně pomoci P/K </a:t>
            </a:r>
            <a:r>
              <a:rPr lang="cs-CZ" sz="2600" dirty="0" err="1"/>
              <a:t>k</a:t>
            </a:r>
            <a:r>
              <a:rPr lang="cs-CZ" sz="2600" dirty="0"/>
              <a:t> adekvátní adaptaci.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15338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7" name="Rukopis 16"/>
              <p14:cNvContentPartPr/>
              <p14:nvPr/>
            </p14:nvContentPartPr>
            <p14:xfrm>
              <a:off x="1439593" y="1032511"/>
              <a:ext cx="1365120" cy="1355760"/>
            </p14:xfrm>
          </p:contentPart>
        </mc:Choice>
        <mc:Fallback xmlns="">
          <p:pic>
            <p:nvPicPr>
              <p:cNvPr id="17" name="Rukopis 16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427713" y="1020631"/>
                <a:ext cx="1388880" cy="137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20" name="Rukopis 19"/>
              <p14:cNvContentPartPr/>
              <p14:nvPr/>
            </p14:nvContentPartPr>
            <p14:xfrm>
              <a:off x="1580353" y="2385391"/>
              <a:ext cx="517320" cy="3078360"/>
            </p14:xfrm>
          </p:contentPart>
        </mc:Choice>
        <mc:Fallback xmlns="">
          <p:pic>
            <p:nvPicPr>
              <p:cNvPr id="20" name="Rukopis 19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1568473" y="2373511"/>
                <a:ext cx="541080" cy="310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22" name="Rukopis 21"/>
              <p14:cNvContentPartPr/>
              <p14:nvPr/>
            </p14:nvContentPartPr>
            <p14:xfrm>
              <a:off x="2146993" y="2424991"/>
              <a:ext cx="1222560" cy="3141360"/>
            </p14:xfrm>
          </p:contentPart>
        </mc:Choice>
        <mc:Fallback xmlns="">
          <p:pic>
            <p:nvPicPr>
              <p:cNvPr id="22" name="Rukopis 21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2135113" y="2413111"/>
                <a:ext cx="1246320" cy="316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23" name="Rukopis 22"/>
              <p14:cNvContentPartPr/>
              <p14:nvPr/>
            </p14:nvContentPartPr>
            <p14:xfrm>
              <a:off x="1291993" y="2683111"/>
              <a:ext cx="2147400" cy="110160"/>
            </p14:xfrm>
          </p:contentPart>
        </mc:Choice>
        <mc:Fallback xmlns="">
          <p:pic>
            <p:nvPicPr>
              <p:cNvPr id="23" name="Rukopis 22"/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1280113" y="2671231"/>
                <a:ext cx="2171160" cy="13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26" name="Rukopis 25"/>
              <p14:cNvContentPartPr/>
              <p14:nvPr/>
            </p14:nvContentPartPr>
            <p14:xfrm>
              <a:off x="4147153" y="3574471"/>
              <a:ext cx="1915920" cy="143280"/>
            </p14:xfrm>
          </p:contentPart>
        </mc:Choice>
        <mc:Fallback xmlns="">
          <p:pic>
            <p:nvPicPr>
              <p:cNvPr id="26" name="Rukopis 25"/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4135273" y="3562591"/>
                <a:ext cx="1939680" cy="16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29" name="Rukopis 28"/>
              <p14:cNvContentPartPr/>
              <p14:nvPr/>
            </p14:nvContentPartPr>
            <p14:xfrm>
              <a:off x="5299513" y="3339391"/>
              <a:ext cx="1142640" cy="1054440"/>
            </p14:xfrm>
          </p:contentPart>
        </mc:Choice>
        <mc:Fallback xmlns="">
          <p:pic>
            <p:nvPicPr>
              <p:cNvPr id="29" name="Rukopis 28"/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5287633" y="3327511"/>
                <a:ext cx="1166400" cy="107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31" name="Rukopis 30"/>
              <p14:cNvContentPartPr/>
              <p14:nvPr/>
            </p14:nvContentPartPr>
            <p14:xfrm>
              <a:off x="7345033" y="2286031"/>
              <a:ext cx="72360" cy="2368800"/>
            </p14:xfrm>
          </p:contentPart>
        </mc:Choice>
        <mc:Fallback xmlns="">
          <p:pic>
            <p:nvPicPr>
              <p:cNvPr id="31" name="Rukopis 30"/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7333153" y="2274151"/>
                <a:ext cx="96120" cy="239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33" name="Rukopis 32"/>
              <p14:cNvContentPartPr/>
              <p14:nvPr/>
            </p14:nvContentPartPr>
            <p14:xfrm>
              <a:off x="6728713" y="1937911"/>
              <a:ext cx="1566000" cy="1403280"/>
            </p14:xfrm>
          </p:contentPart>
        </mc:Choice>
        <mc:Fallback xmlns="">
          <p:pic>
            <p:nvPicPr>
              <p:cNvPr id="33" name="Rukopis 32"/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6716833" y="1926031"/>
                <a:ext cx="1589760" cy="142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35" name="Rukopis 34"/>
              <p14:cNvContentPartPr/>
              <p14:nvPr/>
            </p14:nvContentPartPr>
            <p14:xfrm>
              <a:off x="3677353" y="3269911"/>
              <a:ext cx="3996000" cy="2276640"/>
            </p14:xfrm>
          </p:contentPart>
        </mc:Choice>
        <mc:Fallback xmlns="">
          <p:pic>
            <p:nvPicPr>
              <p:cNvPr id="35" name="Rukopis 34"/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3665473" y="3258031"/>
                <a:ext cx="4019760" cy="230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44" name="Rukopis 43"/>
              <p14:cNvContentPartPr/>
              <p14:nvPr/>
            </p14:nvContentPartPr>
            <p14:xfrm>
              <a:off x="4422913" y="5595871"/>
              <a:ext cx="6145200" cy="1235520"/>
            </p14:xfrm>
          </p:contentPart>
        </mc:Choice>
        <mc:Fallback xmlns="">
          <p:pic>
            <p:nvPicPr>
              <p:cNvPr id="44" name="Rukopis 43"/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4411033" y="5583991"/>
                <a:ext cx="6168960" cy="1259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93" name="Rukopis 92"/>
              <p14:cNvContentPartPr/>
              <p14:nvPr/>
            </p14:nvContentPartPr>
            <p14:xfrm>
              <a:off x="7641313" y="163831"/>
              <a:ext cx="4111920" cy="1985400"/>
            </p14:xfrm>
          </p:contentPart>
        </mc:Choice>
        <mc:Fallback xmlns="">
          <p:pic>
            <p:nvPicPr>
              <p:cNvPr id="93" name="Rukopis 92"/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7629433" y="155551"/>
                <a:ext cx="4132080" cy="200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123" name="Rukopis 122"/>
              <p14:cNvContentPartPr/>
              <p14:nvPr/>
            </p14:nvContentPartPr>
            <p14:xfrm>
              <a:off x="10535353" y="1421311"/>
              <a:ext cx="308520" cy="825120"/>
            </p14:xfrm>
          </p:contentPart>
        </mc:Choice>
        <mc:Fallback xmlns="">
          <p:pic>
            <p:nvPicPr>
              <p:cNvPr id="123" name="Rukopis 122"/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10527073" y="1413031"/>
                <a:ext cx="325080" cy="841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137" name="Rukopis 136"/>
              <p14:cNvContentPartPr/>
              <p14:nvPr/>
            </p14:nvContentPartPr>
            <p14:xfrm>
              <a:off x="11231233" y="685831"/>
              <a:ext cx="10440" cy="30240"/>
            </p14:xfrm>
          </p:contentPart>
        </mc:Choice>
        <mc:Fallback xmlns="">
          <p:pic>
            <p:nvPicPr>
              <p:cNvPr id="137" name="Rukopis 136"/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11222953" y="677551"/>
                <a:ext cx="27000" cy="4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5">
            <p14:nvContentPartPr>
              <p14:cNvPr id="138" name="Rukopis 137"/>
              <p14:cNvContentPartPr/>
              <p14:nvPr/>
            </p14:nvContentPartPr>
            <p14:xfrm>
              <a:off x="11190193" y="705631"/>
              <a:ext cx="21600" cy="149400"/>
            </p14:xfrm>
          </p:contentPart>
        </mc:Choice>
        <mc:Fallback xmlns="">
          <p:pic>
            <p:nvPicPr>
              <p:cNvPr id="138" name="Rukopis 137"/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11181913" y="697351"/>
                <a:ext cx="38160" cy="16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">
            <p14:nvContentPartPr>
              <p14:cNvPr id="139" name="Rukopis 138"/>
              <p14:cNvContentPartPr/>
              <p14:nvPr/>
            </p14:nvContentPartPr>
            <p14:xfrm>
              <a:off x="11211433" y="1033591"/>
              <a:ext cx="360" cy="69840"/>
            </p14:xfrm>
          </p:contentPart>
        </mc:Choice>
        <mc:Fallback xmlns="">
          <p:pic>
            <p:nvPicPr>
              <p:cNvPr id="139" name="Rukopis 138"/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11203153" y="1025311"/>
                <a:ext cx="16920" cy="8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">
            <p14:nvContentPartPr>
              <p14:cNvPr id="140" name="Rukopis 139"/>
              <p14:cNvContentPartPr/>
              <p14:nvPr/>
            </p14:nvContentPartPr>
            <p14:xfrm>
              <a:off x="11191633" y="1280911"/>
              <a:ext cx="39960" cy="130680"/>
            </p14:xfrm>
          </p:contentPart>
        </mc:Choice>
        <mc:Fallback xmlns="">
          <p:pic>
            <p:nvPicPr>
              <p:cNvPr id="140" name="Rukopis 139"/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11183353" y="1272631"/>
                <a:ext cx="56520" cy="14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1">
            <p14:nvContentPartPr>
              <p14:cNvPr id="141" name="Rukopis 140"/>
              <p14:cNvContentPartPr/>
              <p14:nvPr/>
            </p14:nvContentPartPr>
            <p14:xfrm>
              <a:off x="11131153" y="1540471"/>
              <a:ext cx="20880" cy="109800"/>
            </p14:xfrm>
          </p:contentPart>
        </mc:Choice>
        <mc:Fallback xmlns="">
          <p:pic>
            <p:nvPicPr>
              <p:cNvPr id="141" name="Rukopis 140"/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11122873" y="1532191"/>
                <a:ext cx="37440" cy="12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3">
            <p14:nvContentPartPr>
              <p14:cNvPr id="142" name="Rukopis 141"/>
              <p14:cNvContentPartPr/>
              <p14:nvPr/>
            </p14:nvContentPartPr>
            <p14:xfrm>
              <a:off x="11042233" y="1620031"/>
              <a:ext cx="239040" cy="139680"/>
            </p14:xfrm>
          </p:contentPart>
        </mc:Choice>
        <mc:Fallback xmlns="">
          <p:pic>
            <p:nvPicPr>
              <p:cNvPr id="142" name="Rukopis 141"/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11033953" y="1611751"/>
                <a:ext cx="255600" cy="15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5">
            <p14:nvContentPartPr>
              <p14:cNvPr id="159" name="Rukopis 158"/>
              <p14:cNvContentPartPr/>
              <p14:nvPr/>
            </p14:nvContentPartPr>
            <p14:xfrm>
              <a:off x="11339593" y="1172974"/>
              <a:ext cx="21240" cy="50040"/>
            </p14:xfrm>
          </p:contentPart>
        </mc:Choice>
        <mc:Fallback xmlns="">
          <p:pic>
            <p:nvPicPr>
              <p:cNvPr id="159" name="Rukopis 158"/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11331313" y="1164694"/>
                <a:ext cx="37800" cy="66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7">
            <p14:nvContentPartPr>
              <p14:cNvPr id="160" name="Rukopis 159"/>
              <p14:cNvContentPartPr/>
              <p14:nvPr/>
            </p14:nvContentPartPr>
            <p14:xfrm>
              <a:off x="11339233" y="1182694"/>
              <a:ext cx="71280" cy="139680"/>
            </p14:xfrm>
          </p:contentPart>
        </mc:Choice>
        <mc:Fallback xmlns="">
          <p:pic>
            <p:nvPicPr>
              <p:cNvPr id="160" name="Rukopis 159"/>
              <p:cNvPicPr/>
              <p:nvPr/>
            </p:nvPicPr>
            <p:blipFill>
              <a:blip r:embed="rId58"/>
              <a:stretch>
                <a:fillRect/>
              </a:stretch>
            </p:blipFill>
            <p:spPr>
              <a:xfrm>
                <a:off x="11330953" y="1174414"/>
                <a:ext cx="87840" cy="15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9">
            <p14:nvContentPartPr>
              <p14:cNvPr id="161" name="Rukopis 160"/>
              <p14:cNvContentPartPr/>
              <p14:nvPr/>
            </p14:nvContentPartPr>
            <p14:xfrm>
              <a:off x="11370193" y="1222294"/>
              <a:ext cx="70200" cy="40320"/>
            </p14:xfrm>
          </p:contentPart>
        </mc:Choice>
        <mc:Fallback xmlns="">
          <p:pic>
            <p:nvPicPr>
              <p:cNvPr id="161" name="Rukopis 160"/>
              <p:cNvPicPr/>
              <p:nvPr/>
            </p:nvPicPr>
            <p:blipFill>
              <a:blip r:embed="rId60"/>
              <a:stretch>
                <a:fillRect/>
              </a:stretch>
            </p:blipFill>
            <p:spPr>
              <a:xfrm>
                <a:off x="11361913" y="1214014"/>
                <a:ext cx="86760" cy="5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1">
            <p14:nvContentPartPr>
              <p14:cNvPr id="162" name="Rukopis 161"/>
              <p14:cNvContentPartPr/>
              <p14:nvPr/>
            </p14:nvContentPartPr>
            <p14:xfrm>
              <a:off x="11410153" y="1113214"/>
              <a:ext cx="56880" cy="143280"/>
            </p14:xfrm>
          </p:contentPart>
        </mc:Choice>
        <mc:Fallback xmlns="">
          <p:pic>
            <p:nvPicPr>
              <p:cNvPr id="162" name="Rukopis 161"/>
              <p:cNvPicPr/>
              <p:nvPr/>
            </p:nvPicPr>
            <p:blipFill>
              <a:blip r:embed="rId62"/>
              <a:stretch>
                <a:fillRect/>
              </a:stretch>
            </p:blipFill>
            <p:spPr>
              <a:xfrm>
                <a:off x="11401873" y="1104934"/>
                <a:ext cx="73440" cy="15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3">
            <p14:nvContentPartPr>
              <p14:cNvPr id="163" name="Rukopis 162"/>
              <p14:cNvContentPartPr/>
              <p14:nvPr/>
            </p14:nvContentPartPr>
            <p14:xfrm>
              <a:off x="11479633" y="1103134"/>
              <a:ext cx="50040" cy="107280"/>
            </p14:xfrm>
          </p:contentPart>
        </mc:Choice>
        <mc:Fallback xmlns="">
          <p:pic>
            <p:nvPicPr>
              <p:cNvPr id="163" name="Rukopis 162"/>
              <p:cNvPicPr/>
              <p:nvPr/>
            </p:nvPicPr>
            <p:blipFill>
              <a:blip r:embed="rId64"/>
              <a:stretch>
                <a:fillRect/>
              </a:stretch>
            </p:blipFill>
            <p:spPr>
              <a:xfrm>
                <a:off x="11471353" y="1094854"/>
                <a:ext cx="66600" cy="12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5">
            <p14:nvContentPartPr>
              <p14:cNvPr id="164" name="Rukopis 163"/>
              <p14:cNvContentPartPr/>
              <p14:nvPr/>
            </p14:nvContentPartPr>
            <p14:xfrm>
              <a:off x="11479633" y="1062814"/>
              <a:ext cx="129600" cy="70920"/>
            </p14:xfrm>
          </p:contentPart>
        </mc:Choice>
        <mc:Fallback xmlns="">
          <p:pic>
            <p:nvPicPr>
              <p:cNvPr id="164" name="Rukopis 163"/>
              <p:cNvPicPr/>
              <p:nvPr/>
            </p:nvPicPr>
            <p:blipFill>
              <a:blip r:embed="rId66"/>
              <a:stretch>
                <a:fillRect/>
              </a:stretch>
            </p:blipFill>
            <p:spPr>
              <a:xfrm>
                <a:off x="11471353" y="1054534"/>
                <a:ext cx="146160" cy="8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7">
            <p14:nvContentPartPr>
              <p14:cNvPr id="165" name="Rukopis 164"/>
              <p14:cNvContentPartPr/>
              <p14:nvPr/>
            </p14:nvContentPartPr>
            <p14:xfrm>
              <a:off x="11589073" y="994054"/>
              <a:ext cx="20160" cy="86040"/>
            </p14:xfrm>
          </p:contentPart>
        </mc:Choice>
        <mc:Fallback xmlns="">
          <p:pic>
            <p:nvPicPr>
              <p:cNvPr id="165" name="Rukopis 164"/>
              <p:cNvPicPr/>
              <p:nvPr/>
            </p:nvPicPr>
            <p:blipFill>
              <a:blip r:embed="rId68"/>
              <a:stretch>
                <a:fillRect/>
              </a:stretch>
            </p:blipFill>
            <p:spPr>
              <a:xfrm>
                <a:off x="11580793" y="985774"/>
                <a:ext cx="36720" cy="10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9">
            <p14:nvContentPartPr>
              <p14:cNvPr id="166" name="Rukopis 165"/>
              <p14:cNvContentPartPr/>
              <p14:nvPr/>
            </p14:nvContentPartPr>
            <p14:xfrm>
              <a:off x="11589073" y="983974"/>
              <a:ext cx="119520" cy="60120"/>
            </p14:xfrm>
          </p:contentPart>
        </mc:Choice>
        <mc:Fallback xmlns="">
          <p:pic>
            <p:nvPicPr>
              <p:cNvPr id="166" name="Rukopis 165"/>
              <p:cNvPicPr/>
              <p:nvPr/>
            </p:nvPicPr>
            <p:blipFill>
              <a:blip r:embed="rId70"/>
              <a:stretch>
                <a:fillRect/>
              </a:stretch>
            </p:blipFill>
            <p:spPr>
              <a:xfrm>
                <a:off x="11580793" y="975694"/>
                <a:ext cx="136080" cy="7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1">
            <p14:nvContentPartPr>
              <p14:cNvPr id="167" name="Rukopis 166"/>
              <p14:cNvContentPartPr/>
              <p14:nvPr/>
            </p14:nvContentPartPr>
            <p14:xfrm>
              <a:off x="11608873" y="994054"/>
              <a:ext cx="60120" cy="59760"/>
            </p14:xfrm>
          </p:contentPart>
        </mc:Choice>
        <mc:Fallback xmlns="">
          <p:pic>
            <p:nvPicPr>
              <p:cNvPr id="167" name="Rukopis 166"/>
              <p:cNvPicPr/>
              <p:nvPr/>
            </p:nvPicPr>
            <p:blipFill>
              <a:blip r:embed="rId72"/>
              <a:stretch>
                <a:fillRect/>
              </a:stretch>
            </p:blipFill>
            <p:spPr>
              <a:xfrm>
                <a:off x="11600593" y="985774"/>
                <a:ext cx="76680" cy="7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3">
            <p14:nvContentPartPr>
              <p14:cNvPr id="168" name="Rukopis 167"/>
              <p14:cNvContentPartPr/>
              <p14:nvPr/>
            </p14:nvContentPartPr>
            <p14:xfrm>
              <a:off x="11688433" y="914494"/>
              <a:ext cx="39960" cy="69840"/>
            </p14:xfrm>
          </p:contentPart>
        </mc:Choice>
        <mc:Fallback xmlns="">
          <p:pic>
            <p:nvPicPr>
              <p:cNvPr id="168" name="Rukopis 167"/>
              <p:cNvPicPr/>
              <p:nvPr/>
            </p:nvPicPr>
            <p:blipFill>
              <a:blip r:embed="rId74"/>
              <a:stretch>
                <a:fillRect/>
              </a:stretch>
            </p:blipFill>
            <p:spPr>
              <a:xfrm>
                <a:off x="11680153" y="906214"/>
                <a:ext cx="56520" cy="8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5">
            <p14:nvContentPartPr>
              <p14:cNvPr id="169" name="Rukopis 168"/>
              <p14:cNvContentPartPr/>
              <p14:nvPr/>
            </p14:nvContentPartPr>
            <p14:xfrm>
              <a:off x="11693473" y="904414"/>
              <a:ext cx="114480" cy="10440"/>
            </p14:xfrm>
          </p:contentPart>
        </mc:Choice>
        <mc:Fallback xmlns="">
          <p:pic>
            <p:nvPicPr>
              <p:cNvPr id="169" name="Rukopis 168"/>
              <p:cNvPicPr/>
              <p:nvPr/>
            </p:nvPicPr>
            <p:blipFill>
              <a:blip r:embed="rId76"/>
              <a:stretch>
                <a:fillRect/>
              </a:stretch>
            </p:blipFill>
            <p:spPr>
              <a:xfrm>
                <a:off x="11685193" y="896134"/>
                <a:ext cx="131040" cy="2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7">
            <p14:nvContentPartPr>
              <p14:cNvPr id="170" name="Rukopis 169"/>
              <p14:cNvContentPartPr/>
              <p14:nvPr/>
            </p14:nvContentPartPr>
            <p14:xfrm>
              <a:off x="11748193" y="805054"/>
              <a:ext cx="59760" cy="109800"/>
            </p14:xfrm>
          </p:contentPart>
        </mc:Choice>
        <mc:Fallback xmlns="">
          <p:pic>
            <p:nvPicPr>
              <p:cNvPr id="170" name="Rukopis 169"/>
              <p:cNvPicPr/>
              <p:nvPr/>
            </p:nvPicPr>
            <p:blipFill>
              <a:blip r:embed="rId78"/>
              <a:stretch>
                <a:fillRect/>
              </a:stretch>
            </p:blipFill>
            <p:spPr>
              <a:xfrm>
                <a:off x="11739913" y="796774"/>
                <a:ext cx="76320" cy="12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9">
            <p14:nvContentPartPr>
              <p14:cNvPr id="171" name="Rukopis 170"/>
              <p14:cNvContentPartPr/>
              <p14:nvPr/>
            </p14:nvContentPartPr>
            <p14:xfrm>
              <a:off x="11787793" y="755374"/>
              <a:ext cx="50040" cy="89640"/>
            </p14:xfrm>
          </p:contentPart>
        </mc:Choice>
        <mc:Fallback xmlns="">
          <p:pic>
            <p:nvPicPr>
              <p:cNvPr id="171" name="Rukopis 170"/>
              <p:cNvPicPr/>
              <p:nvPr/>
            </p:nvPicPr>
            <p:blipFill>
              <a:blip r:embed="rId80"/>
              <a:stretch>
                <a:fillRect/>
              </a:stretch>
            </p:blipFill>
            <p:spPr>
              <a:xfrm>
                <a:off x="11779513" y="747094"/>
                <a:ext cx="66600" cy="10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1">
            <p14:nvContentPartPr>
              <p14:cNvPr id="172" name="Rukopis 171"/>
              <p14:cNvContentPartPr/>
              <p14:nvPr/>
            </p14:nvContentPartPr>
            <p14:xfrm>
              <a:off x="11845393" y="674014"/>
              <a:ext cx="111600" cy="123120"/>
            </p14:xfrm>
          </p:contentPart>
        </mc:Choice>
        <mc:Fallback xmlns="">
          <p:pic>
            <p:nvPicPr>
              <p:cNvPr id="172" name="Rukopis 171"/>
              <p:cNvPicPr/>
              <p:nvPr/>
            </p:nvPicPr>
            <p:blipFill>
              <a:blip r:embed="rId82"/>
              <a:stretch>
                <a:fillRect/>
              </a:stretch>
            </p:blipFill>
            <p:spPr>
              <a:xfrm>
                <a:off x="11837113" y="665734"/>
                <a:ext cx="128160" cy="13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3">
            <p14:nvContentPartPr>
              <p14:cNvPr id="173" name="Rukopis 172"/>
              <p14:cNvContentPartPr/>
              <p14:nvPr/>
            </p14:nvContentPartPr>
            <p14:xfrm>
              <a:off x="11922793" y="645934"/>
              <a:ext cx="133560" cy="84240"/>
            </p14:xfrm>
          </p:contentPart>
        </mc:Choice>
        <mc:Fallback xmlns="">
          <p:pic>
            <p:nvPicPr>
              <p:cNvPr id="173" name="Rukopis 172"/>
              <p:cNvPicPr/>
              <p:nvPr/>
            </p:nvPicPr>
            <p:blipFill>
              <a:blip r:embed="rId84"/>
              <a:stretch>
                <a:fillRect/>
              </a:stretch>
            </p:blipFill>
            <p:spPr>
              <a:xfrm>
                <a:off x="11914513" y="637654"/>
                <a:ext cx="150120" cy="10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5">
            <p14:nvContentPartPr>
              <p14:cNvPr id="174" name="Rukopis 173"/>
              <p14:cNvContentPartPr/>
              <p14:nvPr/>
            </p14:nvContentPartPr>
            <p14:xfrm>
              <a:off x="11966713" y="645934"/>
              <a:ext cx="10440" cy="30240"/>
            </p14:xfrm>
          </p:contentPart>
        </mc:Choice>
        <mc:Fallback xmlns="">
          <p:pic>
            <p:nvPicPr>
              <p:cNvPr id="174" name="Rukopis 173"/>
              <p:cNvPicPr/>
              <p:nvPr/>
            </p:nvPicPr>
            <p:blipFill>
              <a:blip r:embed="rId86"/>
              <a:stretch>
                <a:fillRect/>
              </a:stretch>
            </p:blipFill>
            <p:spPr>
              <a:xfrm>
                <a:off x="11958433" y="637654"/>
                <a:ext cx="27000" cy="4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7">
            <p14:nvContentPartPr>
              <p14:cNvPr id="175" name="Rukopis 174"/>
              <p14:cNvContentPartPr/>
              <p14:nvPr/>
            </p14:nvContentPartPr>
            <p14:xfrm>
              <a:off x="11917033" y="526774"/>
              <a:ext cx="189360" cy="129600"/>
            </p14:xfrm>
          </p:contentPart>
        </mc:Choice>
        <mc:Fallback xmlns="">
          <p:pic>
            <p:nvPicPr>
              <p:cNvPr id="175" name="Rukopis 174"/>
              <p:cNvPicPr/>
              <p:nvPr/>
            </p:nvPicPr>
            <p:blipFill>
              <a:blip r:embed="rId88"/>
              <a:stretch>
                <a:fillRect/>
              </a:stretch>
            </p:blipFill>
            <p:spPr>
              <a:xfrm>
                <a:off x="11908753" y="518494"/>
                <a:ext cx="205920" cy="14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9">
            <p14:nvContentPartPr>
              <p14:cNvPr id="215" name="Rukopis 214"/>
              <p14:cNvContentPartPr/>
              <p14:nvPr/>
            </p14:nvContentPartPr>
            <p14:xfrm>
              <a:off x="9909313" y="2564374"/>
              <a:ext cx="2257200" cy="1833480"/>
            </p14:xfrm>
          </p:contentPart>
        </mc:Choice>
        <mc:Fallback xmlns="">
          <p:pic>
            <p:nvPicPr>
              <p:cNvPr id="215" name="Rukopis 214"/>
              <p:cNvPicPr/>
              <p:nvPr/>
            </p:nvPicPr>
            <p:blipFill>
              <a:blip r:embed="rId90"/>
              <a:stretch>
                <a:fillRect/>
              </a:stretch>
            </p:blipFill>
            <p:spPr>
              <a:xfrm>
                <a:off x="9901033" y="2556094"/>
                <a:ext cx="2273760" cy="185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1">
            <p14:nvContentPartPr>
              <p14:cNvPr id="231" name="Rukopis 230"/>
              <p14:cNvContentPartPr/>
              <p14:nvPr/>
            </p14:nvContentPartPr>
            <p14:xfrm>
              <a:off x="12076153" y="2703334"/>
              <a:ext cx="10080" cy="10440"/>
            </p14:xfrm>
          </p:contentPart>
        </mc:Choice>
        <mc:Fallback xmlns="">
          <p:pic>
            <p:nvPicPr>
              <p:cNvPr id="231" name="Rukopis 230"/>
              <p:cNvPicPr/>
              <p:nvPr/>
            </p:nvPicPr>
            <p:blipFill>
              <a:blip r:embed="rId92"/>
              <a:stretch>
                <a:fillRect/>
              </a:stretch>
            </p:blipFill>
            <p:spPr>
              <a:xfrm>
                <a:off x="12067873" y="2695054"/>
                <a:ext cx="26640" cy="2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3">
            <p14:nvContentPartPr>
              <p14:cNvPr id="232" name="Rukopis 231"/>
              <p14:cNvContentPartPr/>
              <p14:nvPr/>
            </p14:nvContentPartPr>
            <p14:xfrm>
              <a:off x="12026473" y="2842654"/>
              <a:ext cx="29880" cy="10080"/>
            </p14:xfrm>
          </p:contentPart>
        </mc:Choice>
        <mc:Fallback xmlns="">
          <p:pic>
            <p:nvPicPr>
              <p:cNvPr id="232" name="Rukopis 231"/>
              <p:cNvPicPr/>
              <p:nvPr/>
            </p:nvPicPr>
            <p:blipFill>
              <a:blip r:embed="rId94"/>
              <a:stretch>
                <a:fillRect/>
              </a:stretch>
            </p:blipFill>
            <p:spPr>
              <a:xfrm>
                <a:off x="12018193" y="2834374"/>
                <a:ext cx="46440" cy="2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5">
            <p14:nvContentPartPr>
              <p14:cNvPr id="240" name="Rukopis 239"/>
              <p14:cNvContentPartPr/>
              <p14:nvPr/>
            </p14:nvContentPartPr>
            <p14:xfrm>
              <a:off x="2197393" y="49774"/>
              <a:ext cx="5083560" cy="1302480"/>
            </p14:xfrm>
          </p:contentPart>
        </mc:Choice>
        <mc:Fallback xmlns="">
          <p:pic>
            <p:nvPicPr>
              <p:cNvPr id="240" name="Rukopis 239"/>
              <p:cNvPicPr/>
              <p:nvPr/>
            </p:nvPicPr>
            <p:blipFill>
              <a:blip r:embed="rId96"/>
              <a:stretch>
                <a:fillRect/>
              </a:stretch>
            </p:blipFill>
            <p:spPr>
              <a:xfrm>
                <a:off x="2189113" y="41494"/>
                <a:ext cx="5100120" cy="131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7">
            <p14:nvContentPartPr>
              <p14:cNvPr id="299" name="Rukopis 298"/>
              <p14:cNvContentPartPr/>
              <p14:nvPr/>
            </p14:nvContentPartPr>
            <p14:xfrm>
              <a:off x="3617233" y="5307511"/>
              <a:ext cx="507960" cy="586800"/>
            </p14:xfrm>
          </p:contentPart>
        </mc:Choice>
        <mc:Fallback xmlns="">
          <p:pic>
            <p:nvPicPr>
              <p:cNvPr id="299" name="Rukopis 298"/>
              <p:cNvPicPr/>
              <p:nvPr/>
            </p:nvPicPr>
            <p:blipFill>
              <a:blip r:embed="rId98"/>
              <a:stretch>
                <a:fillRect/>
              </a:stretch>
            </p:blipFill>
            <p:spPr>
              <a:xfrm>
                <a:off x="3605353" y="5295631"/>
                <a:ext cx="531720" cy="610560"/>
              </a:xfrm>
              <a:prstGeom prst="rect">
                <a:avLst/>
              </a:prstGeom>
            </p:spPr>
          </p:pic>
        </mc:Fallback>
      </mc:AlternateContent>
      <p:grpSp>
        <p:nvGrpSpPr>
          <p:cNvPr id="324" name="SMARTInkShape-Group1"/>
          <p:cNvGrpSpPr/>
          <p:nvPr/>
        </p:nvGrpSpPr>
        <p:grpSpPr>
          <a:xfrm>
            <a:off x="1493960" y="1371600"/>
            <a:ext cx="841678" cy="416934"/>
            <a:chOff x="1493960" y="1371600"/>
            <a:chExt cx="841678" cy="416934"/>
          </a:xfrm>
        </p:grpSpPr>
        <p:sp>
          <p:nvSpPr>
            <p:cNvPr id="319" name="SMARTInkShape-1"/>
            <p:cNvSpPr/>
            <p:nvPr>
              <p:custDataLst>
                <p:tags r:id="rId13"/>
              </p:custDataLst>
            </p:nvPr>
          </p:nvSpPr>
          <p:spPr>
            <a:xfrm>
              <a:off x="1644651" y="1441450"/>
              <a:ext cx="38100" cy="336282"/>
            </a:xfrm>
            <a:custGeom>
              <a:avLst/>
              <a:gdLst/>
              <a:ahLst/>
              <a:cxnLst/>
              <a:rect l="0" t="0" r="0" b="0"/>
              <a:pathLst>
                <a:path w="38100" h="336282">
                  <a:moveTo>
                    <a:pt x="38099" y="0"/>
                  </a:moveTo>
                  <a:lnTo>
                    <a:pt x="38099" y="0"/>
                  </a:lnTo>
                  <a:lnTo>
                    <a:pt x="34728" y="0"/>
                  </a:lnTo>
                  <a:lnTo>
                    <a:pt x="33735" y="706"/>
                  </a:lnTo>
                  <a:lnTo>
                    <a:pt x="33073" y="1881"/>
                  </a:lnTo>
                  <a:lnTo>
                    <a:pt x="21675" y="28543"/>
                  </a:lnTo>
                  <a:lnTo>
                    <a:pt x="19395" y="57564"/>
                  </a:lnTo>
                  <a:lnTo>
                    <a:pt x="14069" y="88954"/>
                  </a:lnTo>
                  <a:lnTo>
                    <a:pt x="12970" y="117682"/>
                  </a:lnTo>
                  <a:lnTo>
                    <a:pt x="12779" y="142191"/>
                  </a:lnTo>
                  <a:lnTo>
                    <a:pt x="12009" y="170688"/>
                  </a:lnTo>
                  <a:lnTo>
                    <a:pt x="7676" y="200462"/>
                  </a:lnTo>
                  <a:lnTo>
                    <a:pt x="6742" y="225907"/>
                  </a:lnTo>
                  <a:lnTo>
                    <a:pt x="6427" y="253468"/>
                  </a:lnTo>
                  <a:lnTo>
                    <a:pt x="1333" y="283799"/>
                  </a:lnTo>
                  <a:lnTo>
                    <a:pt x="175" y="315388"/>
                  </a:lnTo>
                  <a:lnTo>
                    <a:pt x="1" y="336281"/>
                  </a:lnTo>
                  <a:lnTo>
                    <a:pt x="0" y="333099"/>
                  </a:lnTo>
                  <a:lnTo>
                    <a:pt x="19049" y="3048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20" name="SMARTInkShape-2"/>
            <p:cNvSpPr/>
            <p:nvPr>
              <p:custDataLst>
                <p:tags r:id="rId14"/>
              </p:custDataLst>
            </p:nvPr>
          </p:nvSpPr>
          <p:spPr>
            <a:xfrm>
              <a:off x="1493960" y="1400778"/>
              <a:ext cx="267518" cy="381961"/>
            </a:xfrm>
            <a:custGeom>
              <a:avLst/>
              <a:gdLst/>
              <a:ahLst/>
              <a:cxnLst/>
              <a:rect l="0" t="0" r="0" b="0"/>
              <a:pathLst>
                <a:path w="267518" h="381961">
                  <a:moveTo>
                    <a:pt x="106240" y="72422"/>
                  </a:moveTo>
                  <a:lnTo>
                    <a:pt x="106240" y="72422"/>
                  </a:lnTo>
                  <a:lnTo>
                    <a:pt x="106946" y="65941"/>
                  </a:lnTo>
                  <a:lnTo>
                    <a:pt x="112015" y="52157"/>
                  </a:lnTo>
                  <a:lnTo>
                    <a:pt x="120730" y="38823"/>
                  </a:lnTo>
                  <a:lnTo>
                    <a:pt x="125350" y="25935"/>
                  </a:lnTo>
                  <a:lnTo>
                    <a:pt x="139418" y="8070"/>
                  </a:lnTo>
                  <a:lnTo>
                    <a:pt x="152995" y="830"/>
                  </a:lnTo>
                  <a:lnTo>
                    <a:pt x="157165" y="0"/>
                  </a:lnTo>
                  <a:lnTo>
                    <a:pt x="163681" y="958"/>
                  </a:lnTo>
                  <a:lnTo>
                    <a:pt x="174687" y="8836"/>
                  </a:lnTo>
                  <a:lnTo>
                    <a:pt x="183514" y="26849"/>
                  </a:lnTo>
                  <a:lnTo>
                    <a:pt x="190598" y="46689"/>
                  </a:lnTo>
                  <a:lnTo>
                    <a:pt x="191240" y="59574"/>
                  </a:lnTo>
                  <a:lnTo>
                    <a:pt x="187702" y="87089"/>
                  </a:lnTo>
                  <a:lnTo>
                    <a:pt x="176920" y="107148"/>
                  </a:lnTo>
                  <a:lnTo>
                    <a:pt x="172226" y="115372"/>
                  </a:lnTo>
                  <a:lnTo>
                    <a:pt x="159189" y="146019"/>
                  </a:lnTo>
                  <a:lnTo>
                    <a:pt x="151949" y="167774"/>
                  </a:lnTo>
                  <a:lnTo>
                    <a:pt x="152235" y="170562"/>
                  </a:lnTo>
                  <a:lnTo>
                    <a:pt x="154434" y="175542"/>
                  </a:lnTo>
                  <a:lnTo>
                    <a:pt x="156008" y="177152"/>
                  </a:lnTo>
                  <a:lnTo>
                    <a:pt x="159639" y="178941"/>
                  </a:lnTo>
                  <a:lnTo>
                    <a:pt x="165650" y="179948"/>
                  </a:lnTo>
                  <a:lnTo>
                    <a:pt x="197391" y="174273"/>
                  </a:lnTo>
                  <a:lnTo>
                    <a:pt x="211486" y="177467"/>
                  </a:lnTo>
                  <a:lnTo>
                    <a:pt x="233255" y="189937"/>
                  </a:lnTo>
                  <a:lnTo>
                    <a:pt x="252876" y="206779"/>
                  </a:lnTo>
                  <a:lnTo>
                    <a:pt x="266972" y="234797"/>
                  </a:lnTo>
                  <a:lnTo>
                    <a:pt x="267517" y="245483"/>
                  </a:lnTo>
                  <a:lnTo>
                    <a:pt x="263912" y="267106"/>
                  </a:lnTo>
                  <a:lnTo>
                    <a:pt x="250728" y="288481"/>
                  </a:lnTo>
                  <a:lnTo>
                    <a:pt x="219489" y="316677"/>
                  </a:lnTo>
                  <a:lnTo>
                    <a:pt x="192023" y="339119"/>
                  </a:lnTo>
                  <a:lnTo>
                    <a:pt x="161098" y="358450"/>
                  </a:lnTo>
                  <a:lnTo>
                    <a:pt x="129348" y="376689"/>
                  </a:lnTo>
                  <a:lnTo>
                    <a:pt x="113792" y="381533"/>
                  </a:lnTo>
                  <a:lnTo>
                    <a:pt x="103247" y="381960"/>
                  </a:lnTo>
                  <a:lnTo>
                    <a:pt x="75463" y="377985"/>
                  </a:lnTo>
                  <a:lnTo>
                    <a:pt x="45639" y="366354"/>
                  </a:lnTo>
                  <a:lnTo>
                    <a:pt x="14058" y="350377"/>
                  </a:lnTo>
                  <a:lnTo>
                    <a:pt x="4059" y="343554"/>
                  </a:lnTo>
                  <a:lnTo>
                    <a:pt x="854" y="337329"/>
                  </a:lnTo>
                  <a:lnTo>
                    <a:pt x="0" y="333693"/>
                  </a:lnTo>
                  <a:lnTo>
                    <a:pt x="135" y="330564"/>
                  </a:lnTo>
                  <a:lnTo>
                    <a:pt x="2167" y="325205"/>
                  </a:lnTo>
                  <a:lnTo>
                    <a:pt x="3697" y="323494"/>
                  </a:lnTo>
                  <a:lnTo>
                    <a:pt x="10990" y="320072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21" name="SMARTInkShape-3"/>
            <p:cNvSpPr/>
            <p:nvPr>
              <p:custDataLst>
                <p:tags r:id="rId15"/>
              </p:custDataLst>
            </p:nvPr>
          </p:nvSpPr>
          <p:spPr>
            <a:xfrm>
              <a:off x="1804832" y="1371600"/>
              <a:ext cx="266139" cy="190296"/>
            </a:xfrm>
            <a:custGeom>
              <a:avLst/>
              <a:gdLst/>
              <a:ahLst/>
              <a:cxnLst/>
              <a:rect l="0" t="0" r="0" b="0"/>
              <a:pathLst>
                <a:path w="266139" h="190296">
                  <a:moveTo>
                    <a:pt x="36668" y="0"/>
                  </a:moveTo>
                  <a:lnTo>
                    <a:pt x="36668" y="0"/>
                  </a:lnTo>
                  <a:lnTo>
                    <a:pt x="33297" y="0"/>
                  </a:lnTo>
                  <a:lnTo>
                    <a:pt x="20767" y="15209"/>
                  </a:lnTo>
                  <a:lnTo>
                    <a:pt x="8467" y="34833"/>
                  </a:lnTo>
                  <a:lnTo>
                    <a:pt x="2248" y="59405"/>
                  </a:lnTo>
                  <a:lnTo>
                    <a:pt x="0" y="88797"/>
                  </a:lnTo>
                  <a:lnTo>
                    <a:pt x="3737" y="117285"/>
                  </a:lnTo>
                  <a:lnTo>
                    <a:pt x="5804" y="128326"/>
                  </a:lnTo>
                  <a:lnTo>
                    <a:pt x="11427" y="140289"/>
                  </a:lnTo>
                  <a:lnTo>
                    <a:pt x="25897" y="155554"/>
                  </a:lnTo>
                  <a:lnTo>
                    <a:pt x="56770" y="176471"/>
                  </a:lnTo>
                  <a:lnTo>
                    <a:pt x="75080" y="185246"/>
                  </a:lnTo>
                  <a:lnTo>
                    <a:pt x="105299" y="189462"/>
                  </a:lnTo>
                  <a:lnTo>
                    <a:pt x="134682" y="190295"/>
                  </a:lnTo>
                  <a:lnTo>
                    <a:pt x="147258" y="188998"/>
                  </a:lnTo>
                  <a:lnTo>
                    <a:pt x="178431" y="180430"/>
                  </a:lnTo>
                  <a:lnTo>
                    <a:pt x="197911" y="174816"/>
                  </a:lnTo>
                  <a:lnTo>
                    <a:pt x="227596" y="159046"/>
                  </a:lnTo>
                  <a:lnTo>
                    <a:pt x="244186" y="146971"/>
                  </a:lnTo>
                  <a:lnTo>
                    <a:pt x="260346" y="130291"/>
                  </a:lnTo>
                  <a:lnTo>
                    <a:pt x="266138" y="119291"/>
                  </a:lnTo>
                  <a:lnTo>
                    <a:pt x="265268" y="889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22" name="SMARTInkShape-4"/>
            <p:cNvSpPr/>
            <p:nvPr>
              <p:custDataLst>
                <p:tags r:id="rId16"/>
              </p:custDataLst>
            </p:nvPr>
          </p:nvSpPr>
          <p:spPr>
            <a:xfrm>
              <a:off x="1888699" y="1422400"/>
              <a:ext cx="70473" cy="366134"/>
            </a:xfrm>
            <a:custGeom>
              <a:avLst/>
              <a:gdLst/>
              <a:ahLst/>
              <a:cxnLst/>
              <a:rect l="0" t="0" r="0" b="0"/>
              <a:pathLst>
                <a:path w="70473" h="366134">
                  <a:moveTo>
                    <a:pt x="67101" y="0"/>
                  </a:moveTo>
                  <a:lnTo>
                    <a:pt x="67101" y="0"/>
                  </a:lnTo>
                  <a:lnTo>
                    <a:pt x="70472" y="10113"/>
                  </a:lnTo>
                  <a:lnTo>
                    <a:pt x="67793" y="40385"/>
                  </a:lnTo>
                  <a:lnTo>
                    <a:pt x="64351" y="67103"/>
                  </a:lnTo>
                  <a:lnTo>
                    <a:pt x="60470" y="90266"/>
                  </a:lnTo>
                  <a:lnTo>
                    <a:pt x="52436" y="121055"/>
                  </a:lnTo>
                  <a:lnTo>
                    <a:pt x="43000" y="148757"/>
                  </a:lnTo>
                  <a:lnTo>
                    <a:pt x="33491" y="177080"/>
                  </a:lnTo>
                  <a:lnTo>
                    <a:pt x="25524" y="203763"/>
                  </a:lnTo>
                  <a:lnTo>
                    <a:pt x="22797" y="227983"/>
                  </a:lnTo>
                  <a:lnTo>
                    <a:pt x="17834" y="255777"/>
                  </a:lnTo>
                  <a:lnTo>
                    <a:pt x="11717" y="286728"/>
                  </a:lnTo>
                  <a:lnTo>
                    <a:pt x="8593" y="307677"/>
                  </a:lnTo>
                  <a:lnTo>
                    <a:pt x="4587" y="327397"/>
                  </a:lnTo>
                  <a:lnTo>
                    <a:pt x="1849" y="357330"/>
                  </a:lnTo>
                  <a:lnTo>
                    <a:pt x="317" y="360987"/>
                  </a:lnTo>
                  <a:lnTo>
                    <a:pt x="0" y="363424"/>
                  </a:lnTo>
                  <a:lnTo>
                    <a:pt x="495" y="365050"/>
                  </a:lnTo>
                  <a:lnTo>
                    <a:pt x="1530" y="366133"/>
                  </a:lnTo>
                  <a:lnTo>
                    <a:pt x="2926" y="364739"/>
                  </a:lnTo>
                  <a:lnTo>
                    <a:pt x="9951" y="3492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23" name="SMARTInkShape-5"/>
            <p:cNvSpPr/>
            <p:nvPr>
              <p:custDataLst>
                <p:tags r:id="rId17"/>
              </p:custDataLst>
            </p:nvPr>
          </p:nvSpPr>
          <p:spPr>
            <a:xfrm>
              <a:off x="2025650" y="1462608"/>
              <a:ext cx="309988" cy="296343"/>
            </a:xfrm>
            <a:custGeom>
              <a:avLst/>
              <a:gdLst/>
              <a:ahLst/>
              <a:cxnLst/>
              <a:rect l="0" t="0" r="0" b="0"/>
              <a:pathLst>
                <a:path w="309988" h="296343">
                  <a:moveTo>
                    <a:pt x="285750" y="23292"/>
                  </a:moveTo>
                  <a:lnTo>
                    <a:pt x="285750" y="23292"/>
                  </a:lnTo>
                  <a:lnTo>
                    <a:pt x="285750" y="19921"/>
                  </a:lnTo>
                  <a:lnTo>
                    <a:pt x="283869" y="16385"/>
                  </a:lnTo>
                  <a:lnTo>
                    <a:pt x="273541" y="4994"/>
                  </a:lnTo>
                  <a:lnTo>
                    <a:pt x="264096" y="1049"/>
                  </a:lnTo>
                  <a:lnTo>
                    <a:pt x="252137" y="0"/>
                  </a:lnTo>
                  <a:lnTo>
                    <a:pt x="221464" y="5077"/>
                  </a:lnTo>
                  <a:lnTo>
                    <a:pt x="191599" y="12874"/>
                  </a:lnTo>
                  <a:lnTo>
                    <a:pt x="163431" y="25423"/>
                  </a:lnTo>
                  <a:lnTo>
                    <a:pt x="135692" y="43577"/>
                  </a:lnTo>
                  <a:lnTo>
                    <a:pt x="119462" y="53918"/>
                  </a:lnTo>
                  <a:lnTo>
                    <a:pt x="111185" y="63715"/>
                  </a:lnTo>
                  <a:lnTo>
                    <a:pt x="93323" y="95043"/>
                  </a:lnTo>
                  <a:lnTo>
                    <a:pt x="90210" y="106013"/>
                  </a:lnTo>
                  <a:lnTo>
                    <a:pt x="92659" y="123845"/>
                  </a:lnTo>
                  <a:lnTo>
                    <a:pt x="97861" y="135245"/>
                  </a:lnTo>
                  <a:lnTo>
                    <a:pt x="122751" y="164900"/>
                  </a:lnTo>
                  <a:lnTo>
                    <a:pt x="128169" y="170425"/>
                  </a:lnTo>
                  <a:lnTo>
                    <a:pt x="158136" y="184068"/>
                  </a:lnTo>
                  <a:lnTo>
                    <a:pt x="189729" y="198947"/>
                  </a:lnTo>
                  <a:lnTo>
                    <a:pt x="221465" y="215209"/>
                  </a:lnTo>
                  <a:lnTo>
                    <a:pt x="249646" y="229544"/>
                  </a:lnTo>
                  <a:lnTo>
                    <a:pt x="262823" y="235628"/>
                  </a:lnTo>
                  <a:lnTo>
                    <a:pt x="294010" y="253800"/>
                  </a:lnTo>
                  <a:lnTo>
                    <a:pt x="303374" y="258070"/>
                  </a:lnTo>
                  <a:lnTo>
                    <a:pt x="307224" y="261223"/>
                  </a:lnTo>
                  <a:lnTo>
                    <a:pt x="309405" y="264976"/>
                  </a:lnTo>
                  <a:lnTo>
                    <a:pt x="309987" y="266965"/>
                  </a:lnTo>
                  <a:lnTo>
                    <a:pt x="308964" y="268290"/>
                  </a:lnTo>
                  <a:lnTo>
                    <a:pt x="281397" y="275073"/>
                  </a:lnTo>
                  <a:lnTo>
                    <a:pt x="255291" y="280371"/>
                  </a:lnTo>
                  <a:lnTo>
                    <a:pt x="226033" y="282996"/>
                  </a:lnTo>
                  <a:lnTo>
                    <a:pt x="202529" y="283355"/>
                  </a:lnTo>
                  <a:lnTo>
                    <a:pt x="178385" y="283557"/>
                  </a:lnTo>
                  <a:lnTo>
                    <a:pt x="152181" y="283617"/>
                  </a:lnTo>
                  <a:lnTo>
                    <a:pt x="124814" y="282931"/>
                  </a:lnTo>
                  <a:lnTo>
                    <a:pt x="93276" y="278615"/>
                  </a:lnTo>
                  <a:lnTo>
                    <a:pt x="66089" y="277553"/>
                  </a:lnTo>
                  <a:lnTo>
                    <a:pt x="37117" y="272300"/>
                  </a:lnTo>
                  <a:lnTo>
                    <a:pt x="5802" y="271021"/>
                  </a:lnTo>
                  <a:lnTo>
                    <a:pt x="3868" y="273817"/>
                  </a:lnTo>
                  <a:lnTo>
                    <a:pt x="0" y="296342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29" name="SMARTInkShape-Group2"/>
          <p:cNvGrpSpPr/>
          <p:nvPr/>
        </p:nvGrpSpPr>
        <p:grpSpPr>
          <a:xfrm>
            <a:off x="7575550" y="2298741"/>
            <a:ext cx="438118" cy="838160"/>
            <a:chOff x="7575550" y="2298741"/>
            <a:chExt cx="438118" cy="838160"/>
          </a:xfrm>
        </p:grpSpPr>
        <p:sp>
          <p:nvSpPr>
            <p:cNvPr id="325" name="SMARTInkShape-6"/>
            <p:cNvSpPr/>
            <p:nvPr>
              <p:custDataLst>
                <p:tags r:id="rId9"/>
              </p:custDataLst>
            </p:nvPr>
          </p:nvSpPr>
          <p:spPr>
            <a:xfrm>
              <a:off x="7575550" y="2298741"/>
              <a:ext cx="214704" cy="298410"/>
            </a:xfrm>
            <a:custGeom>
              <a:avLst/>
              <a:gdLst/>
              <a:ahLst/>
              <a:cxnLst/>
              <a:rect l="0" t="0" r="0" b="0"/>
              <a:pathLst>
                <a:path w="214704" h="298410">
                  <a:moveTo>
                    <a:pt x="0" y="12659"/>
                  </a:moveTo>
                  <a:lnTo>
                    <a:pt x="0" y="12659"/>
                  </a:lnTo>
                  <a:lnTo>
                    <a:pt x="3371" y="16030"/>
                  </a:lnTo>
                  <a:lnTo>
                    <a:pt x="5026" y="21448"/>
                  </a:lnTo>
                  <a:lnTo>
                    <a:pt x="6468" y="27854"/>
                  </a:lnTo>
                  <a:lnTo>
                    <a:pt x="13141" y="37716"/>
                  </a:lnTo>
                  <a:lnTo>
                    <a:pt x="16424" y="42140"/>
                  </a:lnTo>
                  <a:lnTo>
                    <a:pt x="20413" y="50729"/>
                  </a:lnTo>
                  <a:lnTo>
                    <a:pt x="40240" y="80763"/>
                  </a:lnTo>
                  <a:lnTo>
                    <a:pt x="45777" y="108515"/>
                  </a:lnTo>
                  <a:lnTo>
                    <a:pt x="53179" y="136800"/>
                  </a:lnTo>
                  <a:lnTo>
                    <a:pt x="55973" y="161233"/>
                  </a:lnTo>
                  <a:lnTo>
                    <a:pt x="56801" y="186346"/>
                  </a:lnTo>
                  <a:lnTo>
                    <a:pt x="53676" y="211661"/>
                  </a:lnTo>
                  <a:lnTo>
                    <a:pt x="51652" y="237036"/>
                  </a:lnTo>
                  <a:lnTo>
                    <a:pt x="51674" y="265119"/>
                  </a:lnTo>
                  <a:lnTo>
                    <a:pt x="57282" y="292443"/>
                  </a:lnTo>
                  <a:lnTo>
                    <a:pt x="58649" y="294432"/>
                  </a:lnTo>
                  <a:lnTo>
                    <a:pt x="63498" y="298408"/>
                  </a:lnTo>
                  <a:lnTo>
                    <a:pt x="63500" y="298409"/>
                  </a:lnTo>
                  <a:lnTo>
                    <a:pt x="79801" y="281402"/>
                  </a:lnTo>
                  <a:lnTo>
                    <a:pt x="91178" y="250958"/>
                  </a:lnTo>
                  <a:lnTo>
                    <a:pt x="102275" y="225788"/>
                  </a:lnTo>
                  <a:lnTo>
                    <a:pt x="114500" y="199751"/>
                  </a:lnTo>
                  <a:lnTo>
                    <a:pt x="131273" y="171990"/>
                  </a:lnTo>
                  <a:lnTo>
                    <a:pt x="143811" y="141054"/>
                  </a:lnTo>
                  <a:lnTo>
                    <a:pt x="154402" y="118984"/>
                  </a:lnTo>
                  <a:lnTo>
                    <a:pt x="166923" y="102626"/>
                  </a:lnTo>
                  <a:lnTo>
                    <a:pt x="177504" y="71165"/>
                  </a:lnTo>
                  <a:lnTo>
                    <a:pt x="177799" y="69812"/>
                  </a:lnTo>
                  <a:lnTo>
                    <a:pt x="183267" y="64342"/>
                  </a:lnTo>
                  <a:lnTo>
                    <a:pt x="184148" y="57134"/>
                  </a:lnTo>
                  <a:lnTo>
                    <a:pt x="184150" y="53745"/>
                  </a:lnTo>
                  <a:lnTo>
                    <a:pt x="186031" y="50205"/>
                  </a:lnTo>
                  <a:lnTo>
                    <a:pt x="198639" y="31375"/>
                  </a:lnTo>
                  <a:lnTo>
                    <a:pt x="209841" y="7861"/>
                  </a:lnTo>
                  <a:lnTo>
                    <a:pt x="214703" y="1520"/>
                  </a:lnTo>
                  <a:lnTo>
                    <a:pt x="214396" y="1000"/>
                  </a:lnTo>
                  <a:lnTo>
                    <a:pt x="209781" y="0"/>
                  </a:lnTo>
                  <a:lnTo>
                    <a:pt x="209550" y="12659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26" name="SMARTInkShape-7"/>
            <p:cNvSpPr/>
            <p:nvPr>
              <p:custDataLst>
                <p:tags r:id="rId10"/>
              </p:custDataLst>
            </p:nvPr>
          </p:nvSpPr>
          <p:spPr>
            <a:xfrm>
              <a:off x="7759780" y="2459355"/>
              <a:ext cx="253888" cy="251185"/>
            </a:xfrm>
            <a:custGeom>
              <a:avLst/>
              <a:gdLst/>
              <a:ahLst/>
              <a:cxnLst/>
              <a:rect l="0" t="0" r="0" b="0"/>
              <a:pathLst>
                <a:path w="253888" h="251185">
                  <a:moveTo>
                    <a:pt x="44370" y="55245"/>
                  </a:moveTo>
                  <a:lnTo>
                    <a:pt x="44370" y="55245"/>
                  </a:lnTo>
                  <a:lnTo>
                    <a:pt x="40999" y="51874"/>
                  </a:lnTo>
                  <a:lnTo>
                    <a:pt x="38412" y="23539"/>
                  </a:lnTo>
                  <a:lnTo>
                    <a:pt x="38098" y="4846"/>
                  </a:lnTo>
                  <a:lnTo>
                    <a:pt x="37366" y="2595"/>
                  </a:lnTo>
                  <a:lnTo>
                    <a:pt x="36173" y="1095"/>
                  </a:lnTo>
                  <a:lnTo>
                    <a:pt x="34671" y="95"/>
                  </a:lnTo>
                  <a:lnTo>
                    <a:pt x="33671" y="134"/>
                  </a:lnTo>
                  <a:lnTo>
                    <a:pt x="33003" y="865"/>
                  </a:lnTo>
                  <a:lnTo>
                    <a:pt x="32263" y="4265"/>
                  </a:lnTo>
                  <a:lnTo>
                    <a:pt x="31704" y="31963"/>
                  </a:lnTo>
                  <a:lnTo>
                    <a:pt x="29799" y="49523"/>
                  </a:lnTo>
                  <a:lnTo>
                    <a:pt x="20840" y="80022"/>
                  </a:lnTo>
                  <a:lnTo>
                    <a:pt x="15369" y="96766"/>
                  </a:lnTo>
                  <a:lnTo>
                    <a:pt x="12729" y="121718"/>
                  </a:lnTo>
                  <a:lnTo>
                    <a:pt x="7754" y="149828"/>
                  </a:lnTo>
                  <a:lnTo>
                    <a:pt x="5760" y="176382"/>
                  </a:lnTo>
                  <a:lnTo>
                    <a:pt x="526" y="191088"/>
                  </a:lnTo>
                  <a:lnTo>
                    <a:pt x="324" y="190963"/>
                  </a:lnTo>
                  <a:lnTo>
                    <a:pt x="0" y="182321"/>
                  </a:lnTo>
                  <a:lnTo>
                    <a:pt x="6837" y="156019"/>
                  </a:lnTo>
                  <a:lnTo>
                    <a:pt x="16928" y="124986"/>
                  </a:lnTo>
                  <a:lnTo>
                    <a:pt x="24076" y="93331"/>
                  </a:lnTo>
                  <a:lnTo>
                    <a:pt x="37090" y="63475"/>
                  </a:lnTo>
                  <a:lnTo>
                    <a:pt x="46303" y="48404"/>
                  </a:lnTo>
                  <a:lnTo>
                    <a:pt x="50638" y="45149"/>
                  </a:lnTo>
                  <a:lnTo>
                    <a:pt x="57046" y="43316"/>
                  </a:lnTo>
                  <a:lnTo>
                    <a:pt x="62161" y="42698"/>
                  </a:lnTo>
                  <a:lnTo>
                    <a:pt x="80986" y="51397"/>
                  </a:lnTo>
                  <a:lnTo>
                    <a:pt x="87219" y="59179"/>
                  </a:lnTo>
                  <a:lnTo>
                    <a:pt x="99193" y="87513"/>
                  </a:lnTo>
                  <a:lnTo>
                    <a:pt x="106588" y="115442"/>
                  </a:lnTo>
                  <a:lnTo>
                    <a:pt x="112727" y="142665"/>
                  </a:lnTo>
                  <a:lnTo>
                    <a:pt x="113925" y="170899"/>
                  </a:lnTo>
                  <a:lnTo>
                    <a:pt x="117504" y="200207"/>
                  </a:lnTo>
                  <a:lnTo>
                    <a:pt x="120670" y="230870"/>
                  </a:lnTo>
                  <a:lnTo>
                    <a:pt x="123672" y="241721"/>
                  </a:lnTo>
                  <a:lnTo>
                    <a:pt x="127359" y="247484"/>
                  </a:lnTo>
                  <a:lnTo>
                    <a:pt x="131348" y="250046"/>
                  </a:lnTo>
                  <a:lnTo>
                    <a:pt x="135473" y="251184"/>
                  </a:lnTo>
                  <a:lnTo>
                    <a:pt x="145133" y="248454"/>
                  </a:lnTo>
                  <a:lnTo>
                    <a:pt x="151008" y="241305"/>
                  </a:lnTo>
                  <a:lnTo>
                    <a:pt x="168668" y="213544"/>
                  </a:lnTo>
                  <a:lnTo>
                    <a:pt x="184399" y="183410"/>
                  </a:lnTo>
                  <a:lnTo>
                    <a:pt x="195006" y="155664"/>
                  </a:lnTo>
                  <a:lnTo>
                    <a:pt x="205968" y="128430"/>
                  </a:lnTo>
                  <a:lnTo>
                    <a:pt x="217448" y="102878"/>
                  </a:lnTo>
                  <a:lnTo>
                    <a:pt x="228005" y="73042"/>
                  </a:lnTo>
                  <a:lnTo>
                    <a:pt x="239036" y="41936"/>
                  </a:lnTo>
                  <a:lnTo>
                    <a:pt x="251092" y="11502"/>
                  </a:lnTo>
                  <a:lnTo>
                    <a:pt x="253548" y="0"/>
                  </a:lnTo>
                  <a:lnTo>
                    <a:pt x="253672" y="70"/>
                  </a:lnTo>
                  <a:lnTo>
                    <a:pt x="253887" y="10472"/>
                  </a:lnTo>
                  <a:lnTo>
                    <a:pt x="247451" y="37711"/>
                  </a:lnTo>
                  <a:lnTo>
                    <a:pt x="241220" y="6159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27" name="SMARTInkShape-8"/>
            <p:cNvSpPr/>
            <p:nvPr>
              <p:custDataLst>
                <p:tags r:id="rId11"/>
              </p:custDataLst>
            </p:nvPr>
          </p:nvSpPr>
          <p:spPr>
            <a:xfrm>
              <a:off x="7639134" y="2806700"/>
              <a:ext cx="114209" cy="266066"/>
            </a:xfrm>
            <a:custGeom>
              <a:avLst/>
              <a:gdLst/>
              <a:ahLst/>
              <a:cxnLst/>
              <a:rect l="0" t="0" r="0" b="0"/>
              <a:pathLst>
                <a:path w="114209" h="266066">
                  <a:moveTo>
                    <a:pt x="12616" y="0"/>
                  </a:moveTo>
                  <a:lnTo>
                    <a:pt x="12616" y="0"/>
                  </a:lnTo>
                  <a:lnTo>
                    <a:pt x="9245" y="0"/>
                  </a:lnTo>
                  <a:lnTo>
                    <a:pt x="8252" y="706"/>
                  </a:lnTo>
                  <a:lnTo>
                    <a:pt x="7589" y="1881"/>
                  </a:lnTo>
                  <a:lnTo>
                    <a:pt x="1356" y="28561"/>
                  </a:lnTo>
                  <a:lnTo>
                    <a:pt x="200" y="59891"/>
                  </a:lnTo>
                  <a:lnTo>
                    <a:pt x="0" y="84852"/>
                  </a:lnTo>
                  <a:lnTo>
                    <a:pt x="1809" y="115091"/>
                  </a:lnTo>
                  <a:lnTo>
                    <a:pt x="4945" y="139229"/>
                  </a:lnTo>
                  <a:lnTo>
                    <a:pt x="5875" y="169429"/>
                  </a:lnTo>
                  <a:lnTo>
                    <a:pt x="8031" y="192488"/>
                  </a:lnTo>
                  <a:lnTo>
                    <a:pt x="15081" y="223035"/>
                  </a:lnTo>
                  <a:lnTo>
                    <a:pt x="22563" y="251489"/>
                  </a:lnTo>
                  <a:lnTo>
                    <a:pt x="24953" y="264557"/>
                  </a:lnTo>
                  <a:lnTo>
                    <a:pt x="25780" y="265272"/>
                  </a:lnTo>
                  <a:lnTo>
                    <a:pt x="28579" y="266065"/>
                  </a:lnTo>
                  <a:lnTo>
                    <a:pt x="30314" y="264160"/>
                  </a:lnTo>
                  <a:lnTo>
                    <a:pt x="36126" y="249955"/>
                  </a:lnTo>
                  <a:lnTo>
                    <a:pt x="43022" y="224031"/>
                  </a:lnTo>
                  <a:lnTo>
                    <a:pt x="53689" y="194712"/>
                  </a:lnTo>
                  <a:lnTo>
                    <a:pt x="65081" y="167838"/>
                  </a:lnTo>
                  <a:lnTo>
                    <a:pt x="73944" y="141295"/>
                  </a:lnTo>
                  <a:lnTo>
                    <a:pt x="85193" y="112107"/>
                  </a:lnTo>
                  <a:lnTo>
                    <a:pt x="96758" y="85977"/>
                  </a:lnTo>
                  <a:lnTo>
                    <a:pt x="109036" y="55260"/>
                  </a:lnTo>
                  <a:lnTo>
                    <a:pt x="112680" y="45772"/>
                  </a:lnTo>
                  <a:lnTo>
                    <a:pt x="113912" y="39615"/>
                  </a:lnTo>
                  <a:lnTo>
                    <a:pt x="114014" y="39816"/>
                  </a:lnTo>
                  <a:lnTo>
                    <a:pt x="114208" y="65275"/>
                  </a:lnTo>
                  <a:lnTo>
                    <a:pt x="107866" y="1016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28" name="SMARTInkShape-9"/>
            <p:cNvSpPr/>
            <p:nvPr>
              <p:custDataLst>
                <p:tags r:id="rId12"/>
              </p:custDataLst>
            </p:nvPr>
          </p:nvSpPr>
          <p:spPr>
            <a:xfrm>
              <a:off x="7751309" y="2980664"/>
              <a:ext cx="152968" cy="156237"/>
            </a:xfrm>
            <a:custGeom>
              <a:avLst/>
              <a:gdLst/>
              <a:ahLst/>
              <a:cxnLst/>
              <a:rect l="0" t="0" r="0" b="0"/>
              <a:pathLst>
                <a:path w="152968" h="156237">
                  <a:moveTo>
                    <a:pt x="27441" y="86386"/>
                  </a:moveTo>
                  <a:lnTo>
                    <a:pt x="27441" y="86386"/>
                  </a:lnTo>
                  <a:lnTo>
                    <a:pt x="57295" y="86386"/>
                  </a:lnTo>
                  <a:lnTo>
                    <a:pt x="85177" y="86386"/>
                  </a:lnTo>
                  <a:lnTo>
                    <a:pt x="116419" y="85681"/>
                  </a:lnTo>
                  <a:lnTo>
                    <a:pt x="134003" y="81317"/>
                  </a:lnTo>
                  <a:lnTo>
                    <a:pt x="146980" y="73521"/>
                  </a:lnTo>
                  <a:lnTo>
                    <a:pt x="149468" y="71459"/>
                  </a:lnTo>
                  <a:lnTo>
                    <a:pt x="152230" y="65405"/>
                  </a:lnTo>
                  <a:lnTo>
                    <a:pt x="152967" y="61816"/>
                  </a:lnTo>
                  <a:lnTo>
                    <a:pt x="147888" y="31291"/>
                  </a:lnTo>
                  <a:lnTo>
                    <a:pt x="142464" y="15969"/>
                  </a:lnTo>
                  <a:lnTo>
                    <a:pt x="135948" y="6641"/>
                  </a:lnTo>
                  <a:lnTo>
                    <a:pt x="124585" y="1555"/>
                  </a:lnTo>
                  <a:lnTo>
                    <a:pt x="110833" y="0"/>
                  </a:lnTo>
                  <a:lnTo>
                    <a:pt x="79987" y="4817"/>
                  </a:lnTo>
                  <a:lnTo>
                    <a:pt x="48409" y="21096"/>
                  </a:lnTo>
                  <a:lnTo>
                    <a:pt x="21875" y="36770"/>
                  </a:lnTo>
                  <a:lnTo>
                    <a:pt x="13484" y="47147"/>
                  </a:lnTo>
                  <a:lnTo>
                    <a:pt x="2154" y="74372"/>
                  </a:lnTo>
                  <a:lnTo>
                    <a:pt x="0" y="80494"/>
                  </a:lnTo>
                  <a:lnTo>
                    <a:pt x="339" y="109334"/>
                  </a:lnTo>
                  <a:lnTo>
                    <a:pt x="3116" y="136728"/>
                  </a:lnTo>
                  <a:lnTo>
                    <a:pt x="14741" y="156236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330" name="SMARTInkShape-10"/>
          <p:cNvSpPr/>
          <p:nvPr>
            <p:custDataLst>
              <p:tags r:id="rId2"/>
            </p:custDataLst>
          </p:nvPr>
        </p:nvSpPr>
        <p:spPr>
          <a:xfrm>
            <a:off x="7766997" y="2967175"/>
            <a:ext cx="141973" cy="162054"/>
          </a:xfrm>
          <a:custGeom>
            <a:avLst/>
            <a:gdLst/>
            <a:ahLst/>
            <a:cxnLst/>
            <a:rect l="0" t="0" r="0" b="0"/>
            <a:pathLst>
              <a:path w="141973" h="162054">
                <a:moveTo>
                  <a:pt x="18103" y="23675"/>
                </a:moveTo>
                <a:lnTo>
                  <a:pt x="18103" y="23675"/>
                </a:lnTo>
                <a:lnTo>
                  <a:pt x="18103" y="29142"/>
                </a:lnTo>
                <a:lnTo>
                  <a:pt x="5238" y="59484"/>
                </a:lnTo>
                <a:lnTo>
                  <a:pt x="275" y="90093"/>
                </a:lnTo>
                <a:lnTo>
                  <a:pt x="0" y="118247"/>
                </a:lnTo>
                <a:lnTo>
                  <a:pt x="2531" y="131324"/>
                </a:lnTo>
                <a:lnTo>
                  <a:pt x="7890" y="140428"/>
                </a:lnTo>
                <a:lnTo>
                  <a:pt x="25996" y="156683"/>
                </a:lnTo>
                <a:lnTo>
                  <a:pt x="29715" y="158914"/>
                </a:lnTo>
                <a:lnTo>
                  <a:pt x="45063" y="162053"/>
                </a:lnTo>
                <a:lnTo>
                  <a:pt x="66386" y="156241"/>
                </a:lnTo>
                <a:lnTo>
                  <a:pt x="93805" y="141635"/>
                </a:lnTo>
                <a:lnTo>
                  <a:pt x="111795" y="129339"/>
                </a:lnTo>
                <a:lnTo>
                  <a:pt x="121515" y="117463"/>
                </a:lnTo>
                <a:lnTo>
                  <a:pt x="124036" y="111690"/>
                </a:lnTo>
                <a:lnTo>
                  <a:pt x="124003" y="109163"/>
                </a:lnTo>
                <a:lnTo>
                  <a:pt x="122084" y="104473"/>
                </a:lnTo>
                <a:lnTo>
                  <a:pt x="113667" y="97866"/>
                </a:lnTo>
                <a:lnTo>
                  <a:pt x="98886" y="88608"/>
                </a:lnTo>
                <a:lnTo>
                  <a:pt x="91506" y="78584"/>
                </a:lnTo>
                <a:lnTo>
                  <a:pt x="86773" y="68518"/>
                </a:lnTo>
                <a:lnTo>
                  <a:pt x="82624" y="63107"/>
                </a:lnTo>
                <a:lnTo>
                  <a:pt x="71793" y="62170"/>
                </a:lnTo>
                <a:lnTo>
                  <a:pt x="64778" y="63832"/>
                </a:lnTo>
                <a:lnTo>
                  <a:pt x="56863" y="66853"/>
                </a:lnTo>
                <a:lnTo>
                  <a:pt x="54526" y="67277"/>
                </a:lnTo>
                <a:lnTo>
                  <a:pt x="50048" y="69630"/>
                </a:lnTo>
                <a:lnTo>
                  <a:pt x="47867" y="71245"/>
                </a:lnTo>
                <a:lnTo>
                  <a:pt x="45442" y="74921"/>
                </a:lnTo>
                <a:lnTo>
                  <a:pt x="38149" y="103624"/>
                </a:lnTo>
                <a:lnTo>
                  <a:pt x="37241" y="123999"/>
                </a:lnTo>
                <a:lnTo>
                  <a:pt x="39073" y="130117"/>
                </a:lnTo>
                <a:lnTo>
                  <a:pt x="45952" y="139409"/>
                </a:lnTo>
                <a:lnTo>
                  <a:pt x="49369" y="143165"/>
                </a:lnTo>
                <a:lnTo>
                  <a:pt x="56929" y="147337"/>
                </a:lnTo>
                <a:lnTo>
                  <a:pt x="60921" y="148450"/>
                </a:lnTo>
                <a:lnTo>
                  <a:pt x="76651" y="146645"/>
                </a:lnTo>
                <a:lnTo>
                  <a:pt x="91346" y="138270"/>
                </a:lnTo>
                <a:lnTo>
                  <a:pt x="120804" y="111404"/>
                </a:lnTo>
                <a:lnTo>
                  <a:pt x="133744" y="97814"/>
                </a:lnTo>
                <a:lnTo>
                  <a:pt x="141464" y="81973"/>
                </a:lnTo>
                <a:lnTo>
                  <a:pt x="141972" y="78769"/>
                </a:lnTo>
                <a:lnTo>
                  <a:pt x="139317" y="66295"/>
                </a:lnTo>
                <a:lnTo>
                  <a:pt x="135240" y="61902"/>
                </a:lnTo>
                <a:lnTo>
                  <a:pt x="128725" y="58304"/>
                </a:lnTo>
                <a:lnTo>
                  <a:pt x="114926" y="54112"/>
                </a:lnTo>
                <a:lnTo>
                  <a:pt x="112285" y="52433"/>
                </a:lnTo>
                <a:lnTo>
                  <a:pt x="101827" y="50070"/>
                </a:lnTo>
                <a:lnTo>
                  <a:pt x="89790" y="52741"/>
                </a:lnTo>
                <a:lnTo>
                  <a:pt x="70747" y="67005"/>
                </a:lnTo>
                <a:lnTo>
                  <a:pt x="65489" y="71155"/>
                </a:lnTo>
                <a:lnTo>
                  <a:pt x="57566" y="74038"/>
                </a:lnTo>
                <a:lnTo>
                  <a:pt x="57111" y="74889"/>
                </a:lnTo>
                <a:lnTo>
                  <a:pt x="56322" y="79904"/>
                </a:lnTo>
                <a:lnTo>
                  <a:pt x="59610" y="87294"/>
                </a:lnTo>
                <a:lnTo>
                  <a:pt x="61296" y="89371"/>
                </a:lnTo>
                <a:lnTo>
                  <a:pt x="65052" y="91679"/>
                </a:lnTo>
                <a:lnTo>
                  <a:pt x="70954" y="90823"/>
                </a:lnTo>
                <a:lnTo>
                  <a:pt x="86241" y="84524"/>
                </a:lnTo>
                <a:lnTo>
                  <a:pt x="98656" y="75179"/>
                </a:lnTo>
                <a:lnTo>
                  <a:pt x="107901" y="63473"/>
                </a:lnTo>
                <a:lnTo>
                  <a:pt x="115109" y="47697"/>
                </a:lnTo>
                <a:lnTo>
                  <a:pt x="118342" y="29616"/>
                </a:lnTo>
                <a:lnTo>
                  <a:pt x="115929" y="14225"/>
                </a:lnTo>
                <a:lnTo>
                  <a:pt x="110745" y="4099"/>
                </a:lnTo>
                <a:lnTo>
                  <a:pt x="107381" y="2157"/>
                </a:lnTo>
                <a:lnTo>
                  <a:pt x="97999" y="0"/>
                </a:lnTo>
                <a:lnTo>
                  <a:pt x="86773" y="2805"/>
                </a:lnTo>
                <a:lnTo>
                  <a:pt x="57459" y="19333"/>
                </a:lnTo>
                <a:lnTo>
                  <a:pt x="46541" y="28660"/>
                </a:lnTo>
                <a:lnTo>
                  <a:pt x="26413" y="56082"/>
                </a:lnTo>
                <a:lnTo>
                  <a:pt x="20565" y="67928"/>
                </a:lnTo>
                <a:lnTo>
                  <a:pt x="13401" y="99361"/>
                </a:lnTo>
                <a:lnTo>
                  <a:pt x="12852" y="105882"/>
                </a:lnTo>
                <a:lnTo>
                  <a:pt x="14602" y="111641"/>
                </a:lnTo>
                <a:lnTo>
                  <a:pt x="22191" y="121802"/>
                </a:lnTo>
                <a:lnTo>
                  <a:pt x="32620" y="127259"/>
                </a:lnTo>
                <a:lnTo>
                  <a:pt x="56561" y="130763"/>
                </a:lnTo>
                <a:lnTo>
                  <a:pt x="85497" y="126082"/>
                </a:lnTo>
                <a:lnTo>
                  <a:pt x="94153" y="121871"/>
                </a:lnTo>
                <a:lnTo>
                  <a:pt x="107836" y="111040"/>
                </a:lnTo>
                <a:lnTo>
                  <a:pt x="110900" y="104602"/>
                </a:lnTo>
                <a:lnTo>
                  <a:pt x="111718" y="100909"/>
                </a:lnTo>
                <a:lnTo>
                  <a:pt x="110852" y="97037"/>
                </a:lnTo>
                <a:lnTo>
                  <a:pt x="101204" y="82564"/>
                </a:lnTo>
                <a:lnTo>
                  <a:pt x="95959" y="77364"/>
                </a:lnTo>
                <a:lnTo>
                  <a:pt x="88924" y="72702"/>
                </a:lnTo>
                <a:lnTo>
                  <a:pt x="61184" y="63278"/>
                </a:lnTo>
                <a:lnTo>
                  <a:pt x="48720" y="62072"/>
                </a:lnTo>
                <a:lnTo>
                  <a:pt x="43941" y="63788"/>
                </a:lnTo>
                <a:lnTo>
                  <a:pt x="41678" y="65234"/>
                </a:lnTo>
                <a:lnTo>
                  <a:pt x="39165" y="72484"/>
                </a:lnTo>
                <a:lnTo>
                  <a:pt x="38753" y="82762"/>
                </a:lnTo>
                <a:lnTo>
                  <a:pt x="40921" y="94386"/>
                </a:lnTo>
                <a:lnTo>
                  <a:pt x="49480" y="109459"/>
                </a:lnTo>
                <a:lnTo>
                  <a:pt x="58859" y="116599"/>
                </a:lnTo>
                <a:lnTo>
                  <a:pt x="86892" y="128497"/>
                </a:lnTo>
                <a:lnTo>
                  <a:pt x="107003" y="131625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33" name="SMARTInkShape-Group4"/>
          <p:cNvGrpSpPr/>
          <p:nvPr/>
        </p:nvGrpSpPr>
        <p:grpSpPr>
          <a:xfrm>
            <a:off x="7099300" y="6013450"/>
            <a:ext cx="842083" cy="203183"/>
            <a:chOff x="7099300" y="6013450"/>
            <a:chExt cx="842083" cy="203183"/>
          </a:xfrm>
        </p:grpSpPr>
        <p:sp>
          <p:nvSpPr>
            <p:cNvPr id="331" name="SMARTInkShape-11"/>
            <p:cNvSpPr/>
            <p:nvPr>
              <p:custDataLst>
                <p:tags r:id="rId7"/>
              </p:custDataLst>
            </p:nvPr>
          </p:nvSpPr>
          <p:spPr>
            <a:xfrm>
              <a:off x="7181850" y="6013450"/>
              <a:ext cx="759533" cy="203183"/>
            </a:xfrm>
            <a:custGeom>
              <a:avLst/>
              <a:gdLst/>
              <a:ahLst/>
              <a:cxnLst/>
              <a:rect l="0" t="0" r="0" b="0"/>
              <a:pathLst>
                <a:path w="759533" h="203183">
                  <a:moveTo>
                    <a:pt x="0" y="114300"/>
                  </a:moveTo>
                  <a:lnTo>
                    <a:pt x="0" y="114300"/>
                  </a:lnTo>
                  <a:lnTo>
                    <a:pt x="19772" y="132191"/>
                  </a:lnTo>
                  <a:lnTo>
                    <a:pt x="50822" y="159033"/>
                  </a:lnTo>
                  <a:lnTo>
                    <a:pt x="79738" y="178873"/>
                  </a:lnTo>
                  <a:lnTo>
                    <a:pt x="110297" y="195388"/>
                  </a:lnTo>
                  <a:lnTo>
                    <a:pt x="138909" y="201657"/>
                  </a:lnTo>
                  <a:lnTo>
                    <a:pt x="161886" y="202743"/>
                  </a:lnTo>
                  <a:lnTo>
                    <a:pt x="193311" y="203065"/>
                  </a:lnTo>
                  <a:lnTo>
                    <a:pt x="217149" y="203140"/>
                  </a:lnTo>
                  <a:lnTo>
                    <a:pt x="248726" y="203182"/>
                  </a:lnTo>
                  <a:lnTo>
                    <a:pt x="278358" y="199825"/>
                  </a:lnTo>
                  <a:lnTo>
                    <a:pt x="305300" y="193074"/>
                  </a:lnTo>
                  <a:lnTo>
                    <a:pt x="330975" y="190557"/>
                  </a:lnTo>
                  <a:lnTo>
                    <a:pt x="355474" y="187468"/>
                  </a:lnTo>
                  <a:lnTo>
                    <a:pt x="383550" y="185133"/>
                  </a:lnTo>
                  <a:lnTo>
                    <a:pt x="408645" y="181070"/>
                  </a:lnTo>
                  <a:lnTo>
                    <a:pt x="429270" y="179253"/>
                  </a:lnTo>
                  <a:lnTo>
                    <a:pt x="452548" y="177740"/>
                  </a:lnTo>
                  <a:lnTo>
                    <a:pt x="477005" y="174716"/>
                  </a:lnTo>
                  <a:lnTo>
                    <a:pt x="504461" y="172418"/>
                  </a:lnTo>
                  <a:lnTo>
                    <a:pt x="532743" y="164995"/>
                  </a:lnTo>
                  <a:lnTo>
                    <a:pt x="563466" y="157229"/>
                  </a:lnTo>
                  <a:lnTo>
                    <a:pt x="588170" y="150460"/>
                  </a:lnTo>
                  <a:lnTo>
                    <a:pt x="615480" y="141852"/>
                  </a:lnTo>
                  <a:lnTo>
                    <a:pt x="641257" y="133357"/>
                  </a:lnTo>
                  <a:lnTo>
                    <a:pt x="664135" y="127002"/>
                  </a:lnTo>
                  <a:lnTo>
                    <a:pt x="689494" y="120651"/>
                  </a:lnTo>
                  <a:lnTo>
                    <a:pt x="717025" y="108812"/>
                  </a:lnTo>
                  <a:lnTo>
                    <a:pt x="745376" y="97658"/>
                  </a:lnTo>
                  <a:lnTo>
                    <a:pt x="756448" y="95258"/>
                  </a:lnTo>
                  <a:lnTo>
                    <a:pt x="758299" y="93844"/>
                  </a:lnTo>
                  <a:lnTo>
                    <a:pt x="759532" y="92197"/>
                  </a:lnTo>
                  <a:lnTo>
                    <a:pt x="758944" y="91098"/>
                  </a:lnTo>
                  <a:lnTo>
                    <a:pt x="727384" y="80240"/>
                  </a:lnTo>
                  <a:lnTo>
                    <a:pt x="695817" y="65160"/>
                  </a:lnTo>
                  <a:lnTo>
                    <a:pt x="667445" y="49410"/>
                  </a:lnTo>
                  <a:lnTo>
                    <a:pt x="640066" y="34710"/>
                  </a:lnTo>
                  <a:lnTo>
                    <a:pt x="614080" y="21416"/>
                  </a:lnTo>
                  <a:lnTo>
                    <a:pt x="57785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32" name="SMARTInkShape-12"/>
            <p:cNvSpPr/>
            <p:nvPr>
              <p:custDataLst>
                <p:tags r:id="rId8"/>
              </p:custDataLst>
            </p:nvPr>
          </p:nvSpPr>
          <p:spPr>
            <a:xfrm>
              <a:off x="7099300" y="6032500"/>
              <a:ext cx="511371" cy="157871"/>
            </a:xfrm>
            <a:custGeom>
              <a:avLst/>
              <a:gdLst/>
              <a:ahLst/>
              <a:cxnLst/>
              <a:rect l="0" t="0" r="0" b="0"/>
              <a:pathLst>
                <a:path w="511371" h="157871">
                  <a:moveTo>
                    <a:pt x="0" y="152400"/>
                  </a:moveTo>
                  <a:lnTo>
                    <a:pt x="0" y="152400"/>
                  </a:lnTo>
                  <a:lnTo>
                    <a:pt x="3371" y="152400"/>
                  </a:lnTo>
                  <a:lnTo>
                    <a:pt x="30507" y="157867"/>
                  </a:lnTo>
                  <a:lnTo>
                    <a:pt x="58316" y="157870"/>
                  </a:lnTo>
                  <a:lnTo>
                    <a:pt x="86267" y="154335"/>
                  </a:lnTo>
                  <a:lnTo>
                    <a:pt x="116185" y="151562"/>
                  </a:lnTo>
                  <a:lnTo>
                    <a:pt x="143943" y="143136"/>
                  </a:lnTo>
                  <a:lnTo>
                    <a:pt x="172080" y="135152"/>
                  </a:lnTo>
                  <a:lnTo>
                    <a:pt x="199065" y="122051"/>
                  </a:lnTo>
                  <a:lnTo>
                    <a:pt x="227783" y="112461"/>
                  </a:lnTo>
                  <a:lnTo>
                    <a:pt x="253839" y="103771"/>
                  </a:lnTo>
                  <a:lnTo>
                    <a:pt x="279368" y="95261"/>
                  </a:lnTo>
                  <a:lnTo>
                    <a:pt x="304794" y="90157"/>
                  </a:lnTo>
                  <a:lnTo>
                    <a:pt x="333961" y="85902"/>
                  </a:lnTo>
                  <a:lnTo>
                    <a:pt x="359301" y="86914"/>
                  </a:lnTo>
                  <a:lnTo>
                    <a:pt x="386957" y="88311"/>
                  </a:lnTo>
                  <a:lnTo>
                    <a:pt x="414815" y="88783"/>
                  </a:lnTo>
                  <a:lnTo>
                    <a:pt x="446450" y="88877"/>
                  </a:lnTo>
                  <a:lnTo>
                    <a:pt x="475802" y="88897"/>
                  </a:lnTo>
                  <a:lnTo>
                    <a:pt x="501650" y="88900"/>
                  </a:lnTo>
                  <a:lnTo>
                    <a:pt x="501650" y="92271"/>
                  </a:lnTo>
                  <a:lnTo>
                    <a:pt x="500945" y="93264"/>
                  </a:lnTo>
                  <a:lnTo>
                    <a:pt x="499768" y="93927"/>
                  </a:lnTo>
                  <a:lnTo>
                    <a:pt x="495300" y="95250"/>
                  </a:lnTo>
                  <a:lnTo>
                    <a:pt x="507998" y="95250"/>
                  </a:lnTo>
                  <a:lnTo>
                    <a:pt x="511370" y="91879"/>
                  </a:lnTo>
                  <a:lnTo>
                    <a:pt x="511144" y="84579"/>
                  </a:lnTo>
                  <a:lnTo>
                    <a:pt x="504050" y="57286"/>
                  </a:lnTo>
                  <a:lnTo>
                    <a:pt x="498595" y="30792"/>
                  </a:lnTo>
                  <a:lnTo>
                    <a:pt x="49530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36" name="SMARTInkShape-Group5"/>
          <p:cNvGrpSpPr/>
          <p:nvPr/>
        </p:nvGrpSpPr>
        <p:grpSpPr>
          <a:xfrm>
            <a:off x="7545927" y="6813550"/>
            <a:ext cx="1394874" cy="38101"/>
            <a:chOff x="7545927" y="6813550"/>
            <a:chExt cx="1394874" cy="38101"/>
          </a:xfrm>
        </p:grpSpPr>
        <p:sp>
          <p:nvSpPr>
            <p:cNvPr id="334" name="SMARTInkShape-13"/>
            <p:cNvSpPr/>
            <p:nvPr>
              <p:custDataLst>
                <p:tags r:id="rId5"/>
              </p:custDataLst>
            </p:nvPr>
          </p:nvSpPr>
          <p:spPr>
            <a:xfrm>
              <a:off x="7545927" y="6851650"/>
              <a:ext cx="29624" cy="1"/>
            </a:xfrm>
            <a:custGeom>
              <a:avLst/>
              <a:gdLst/>
              <a:ahLst/>
              <a:cxnLst/>
              <a:rect l="0" t="0" r="0" b="0"/>
              <a:pathLst>
                <a:path w="29624" h="1">
                  <a:moveTo>
                    <a:pt x="29623" y="0"/>
                  </a:moveTo>
                  <a:lnTo>
                    <a:pt x="29623" y="0"/>
                  </a:lnTo>
                  <a:lnTo>
                    <a:pt x="0" y="0"/>
                  </a:lnTo>
                  <a:lnTo>
                    <a:pt x="23273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35" name="SMARTInkShape-14"/>
            <p:cNvSpPr/>
            <p:nvPr>
              <p:custDataLst>
                <p:tags r:id="rId6"/>
              </p:custDataLst>
            </p:nvPr>
          </p:nvSpPr>
          <p:spPr>
            <a:xfrm>
              <a:off x="7696200" y="6813550"/>
              <a:ext cx="1244601" cy="38101"/>
            </a:xfrm>
            <a:custGeom>
              <a:avLst/>
              <a:gdLst/>
              <a:ahLst/>
              <a:cxnLst/>
              <a:rect l="0" t="0" r="0" b="0"/>
              <a:pathLst>
                <a:path w="1244601" h="38101">
                  <a:moveTo>
                    <a:pt x="0" y="0"/>
                  </a:moveTo>
                  <a:lnTo>
                    <a:pt x="0" y="0"/>
                  </a:lnTo>
                  <a:lnTo>
                    <a:pt x="20722" y="5026"/>
                  </a:lnTo>
                  <a:lnTo>
                    <a:pt x="44240" y="7839"/>
                  </a:lnTo>
                  <a:lnTo>
                    <a:pt x="72375" y="11260"/>
                  </a:lnTo>
                  <a:lnTo>
                    <a:pt x="101643" y="12274"/>
                  </a:lnTo>
                  <a:lnTo>
                    <a:pt x="124902" y="12511"/>
                  </a:lnTo>
                  <a:lnTo>
                    <a:pt x="149896" y="11939"/>
                  </a:lnTo>
                  <a:lnTo>
                    <a:pt x="173530" y="8319"/>
                  </a:lnTo>
                  <a:lnTo>
                    <a:pt x="197304" y="7225"/>
                  </a:lnTo>
                  <a:lnTo>
                    <a:pt x="224334" y="6738"/>
                  </a:lnTo>
                  <a:lnTo>
                    <a:pt x="250693" y="6523"/>
                  </a:lnTo>
                  <a:lnTo>
                    <a:pt x="271815" y="6427"/>
                  </a:lnTo>
                  <a:lnTo>
                    <a:pt x="298137" y="6384"/>
                  </a:lnTo>
                  <a:lnTo>
                    <a:pt x="325122" y="6366"/>
                  </a:lnTo>
                  <a:lnTo>
                    <a:pt x="352920" y="7060"/>
                  </a:lnTo>
                  <a:lnTo>
                    <a:pt x="380833" y="10716"/>
                  </a:lnTo>
                  <a:lnTo>
                    <a:pt x="405856" y="11818"/>
                  </a:lnTo>
                  <a:lnTo>
                    <a:pt x="434226" y="15810"/>
                  </a:lnTo>
                  <a:lnTo>
                    <a:pt x="462780" y="18090"/>
                  </a:lnTo>
                  <a:lnTo>
                    <a:pt x="490210" y="18766"/>
                  </a:lnTo>
                  <a:lnTo>
                    <a:pt x="519584" y="18966"/>
                  </a:lnTo>
                  <a:lnTo>
                    <a:pt x="550630" y="19025"/>
                  </a:lnTo>
                  <a:lnTo>
                    <a:pt x="578800" y="19043"/>
                  </a:lnTo>
                  <a:lnTo>
                    <a:pt x="605021" y="19048"/>
                  </a:lnTo>
                  <a:lnTo>
                    <a:pt x="634035" y="19049"/>
                  </a:lnTo>
                  <a:lnTo>
                    <a:pt x="661603" y="19050"/>
                  </a:lnTo>
                  <a:lnTo>
                    <a:pt x="691017" y="15679"/>
                  </a:lnTo>
                  <a:lnTo>
                    <a:pt x="718703" y="13582"/>
                  </a:lnTo>
                  <a:lnTo>
                    <a:pt x="748153" y="12961"/>
                  </a:lnTo>
                  <a:lnTo>
                    <a:pt x="775850" y="16148"/>
                  </a:lnTo>
                  <a:lnTo>
                    <a:pt x="805301" y="14819"/>
                  </a:lnTo>
                  <a:lnTo>
                    <a:pt x="832999" y="16699"/>
                  </a:lnTo>
                  <a:lnTo>
                    <a:pt x="862451" y="18353"/>
                  </a:lnTo>
                  <a:lnTo>
                    <a:pt x="890149" y="18844"/>
                  </a:lnTo>
                  <a:lnTo>
                    <a:pt x="916230" y="22360"/>
                  </a:lnTo>
                  <a:lnTo>
                    <a:pt x="941832" y="24499"/>
                  </a:lnTo>
                  <a:lnTo>
                    <a:pt x="967291" y="28504"/>
                  </a:lnTo>
                  <a:lnTo>
                    <a:pt x="992709" y="30788"/>
                  </a:lnTo>
                  <a:lnTo>
                    <a:pt x="1022218" y="35923"/>
                  </a:lnTo>
                  <a:lnTo>
                    <a:pt x="1047632" y="37455"/>
                  </a:lnTo>
                  <a:lnTo>
                    <a:pt x="1079230" y="37909"/>
                  </a:lnTo>
                  <a:lnTo>
                    <a:pt x="1105055" y="38043"/>
                  </a:lnTo>
                  <a:lnTo>
                    <a:pt x="1135755" y="38083"/>
                  </a:lnTo>
                  <a:lnTo>
                    <a:pt x="1165845" y="38096"/>
                  </a:lnTo>
                  <a:lnTo>
                    <a:pt x="1195020" y="38099"/>
                  </a:lnTo>
                  <a:lnTo>
                    <a:pt x="1223829" y="38100"/>
                  </a:lnTo>
                  <a:lnTo>
                    <a:pt x="1242144" y="38100"/>
                  </a:lnTo>
                  <a:lnTo>
                    <a:pt x="1244374" y="36689"/>
                  </a:lnTo>
                  <a:lnTo>
                    <a:pt x="1244600" y="254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337" name="SMARTInkShape-15"/>
          <p:cNvSpPr/>
          <p:nvPr>
            <p:custDataLst>
              <p:tags r:id="rId3"/>
            </p:custDataLst>
          </p:nvPr>
        </p:nvSpPr>
        <p:spPr>
          <a:xfrm>
            <a:off x="7969250" y="6851650"/>
            <a:ext cx="1085851" cy="1"/>
          </a:xfrm>
          <a:custGeom>
            <a:avLst/>
            <a:gdLst/>
            <a:ahLst/>
            <a:cxnLst/>
            <a:rect l="0" t="0" r="0" b="0"/>
            <a:pathLst>
              <a:path w="1085851" h="1">
                <a:moveTo>
                  <a:pt x="0" y="0"/>
                </a:moveTo>
                <a:lnTo>
                  <a:pt x="0" y="0"/>
                </a:lnTo>
                <a:lnTo>
                  <a:pt x="24486" y="0"/>
                </a:lnTo>
                <a:lnTo>
                  <a:pt x="50529" y="0"/>
                </a:lnTo>
                <a:lnTo>
                  <a:pt x="79883" y="0"/>
                </a:lnTo>
                <a:lnTo>
                  <a:pt x="107865" y="0"/>
                </a:lnTo>
                <a:lnTo>
                  <a:pt x="130738" y="0"/>
                </a:lnTo>
                <a:lnTo>
                  <a:pt x="159958" y="0"/>
                </a:lnTo>
                <a:lnTo>
                  <a:pt x="188271" y="0"/>
                </a:lnTo>
                <a:lnTo>
                  <a:pt x="219014" y="0"/>
                </a:lnTo>
                <a:lnTo>
                  <a:pt x="242214" y="0"/>
                </a:lnTo>
                <a:lnTo>
                  <a:pt x="273414" y="0"/>
                </a:lnTo>
                <a:lnTo>
                  <a:pt x="298479" y="0"/>
                </a:lnTo>
                <a:lnTo>
                  <a:pt x="320335" y="0"/>
                </a:lnTo>
                <a:lnTo>
                  <a:pt x="344160" y="0"/>
                </a:lnTo>
                <a:lnTo>
                  <a:pt x="367449" y="0"/>
                </a:lnTo>
                <a:lnTo>
                  <a:pt x="397838" y="0"/>
                </a:lnTo>
                <a:lnTo>
                  <a:pt x="420939" y="0"/>
                </a:lnTo>
                <a:lnTo>
                  <a:pt x="451003" y="0"/>
                </a:lnTo>
                <a:lnTo>
                  <a:pt x="474671" y="0"/>
                </a:lnTo>
                <a:lnTo>
                  <a:pt x="498832" y="0"/>
                </a:lnTo>
                <a:lnTo>
                  <a:pt x="527155" y="0"/>
                </a:lnTo>
                <a:lnTo>
                  <a:pt x="552027" y="0"/>
                </a:lnTo>
                <a:lnTo>
                  <a:pt x="580312" y="0"/>
                </a:lnTo>
                <a:lnTo>
                  <a:pt x="605469" y="0"/>
                </a:lnTo>
                <a:lnTo>
                  <a:pt x="634889" y="0"/>
                </a:lnTo>
                <a:lnTo>
                  <a:pt x="660289" y="0"/>
                </a:lnTo>
                <a:lnTo>
                  <a:pt x="682223" y="0"/>
                </a:lnTo>
                <a:lnTo>
                  <a:pt x="711629" y="0"/>
                </a:lnTo>
                <a:lnTo>
                  <a:pt x="733263" y="0"/>
                </a:lnTo>
                <a:lnTo>
                  <a:pt x="756284" y="0"/>
                </a:lnTo>
                <a:lnTo>
                  <a:pt x="778274" y="0"/>
                </a:lnTo>
                <a:lnTo>
                  <a:pt x="807117" y="0"/>
                </a:lnTo>
                <a:lnTo>
                  <a:pt x="828618" y="0"/>
                </a:lnTo>
                <a:lnTo>
                  <a:pt x="858879" y="0"/>
                </a:lnTo>
                <a:lnTo>
                  <a:pt x="886895" y="0"/>
                </a:lnTo>
                <a:lnTo>
                  <a:pt x="916363" y="0"/>
                </a:lnTo>
                <a:lnTo>
                  <a:pt x="942263" y="0"/>
                </a:lnTo>
                <a:lnTo>
                  <a:pt x="970398" y="0"/>
                </a:lnTo>
                <a:lnTo>
                  <a:pt x="998448" y="0"/>
                </a:lnTo>
                <a:lnTo>
                  <a:pt x="1025752" y="0"/>
                </a:lnTo>
                <a:lnTo>
                  <a:pt x="1053517" y="0"/>
                </a:lnTo>
                <a:lnTo>
                  <a:pt x="1085090" y="0"/>
                </a:lnTo>
                <a:lnTo>
                  <a:pt x="1085850" y="0"/>
                </a:lnTo>
                <a:lnTo>
                  <a:pt x="1054107" y="0"/>
                </a:lnTo>
                <a:lnTo>
                  <a:pt x="1028700" y="0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8" name="SMARTInkShape-16"/>
          <p:cNvSpPr/>
          <p:nvPr>
            <p:custDataLst>
              <p:tags r:id="rId4"/>
            </p:custDataLst>
          </p:nvPr>
        </p:nvSpPr>
        <p:spPr>
          <a:xfrm>
            <a:off x="10617977" y="1352550"/>
            <a:ext cx="254518" cy="876301"/>
          </a:xfrm>
          <a:custGeom>
            <a:avLst/>
            <a:gdLst/>
            <a:ahLst/>
            <a:cxnLst/>
            <a:rect l="0" t="0" r="0" b="0"/>
            <a:pathLst>
              <a:path w="254518" h="876301">
                <a:moveTo>
                  <a:pt x="215123" y="0"/>
                </a:moveTo>
                <a:lnTo>
                  <a:pt x="215123" y="0"/>
                </a:lnTo>
                <a:lnTo>
                  <a:pt x="206285" y="0"/>
                </a:lnTo>
                <a:lnTo>
                  <a:pt x="200377" y="5644"/>
                </a:lnTo>
                <a:lnTo>
                  <a:pt x="190998" y="20722"/>
                </a:lnTo>
                <a:lnTo>
                  <a:pt x="185351" y="31082"/>
                </a:lnTo>
                <a:lnTo>
                  <a:pt x="159400" y="62776"/>
                </a:lnTo>
                <a:lnTo>
                  <a:pt x="142717" y="86804"/>
                </a:lnTo>
                <a:lnTo>
                  <a:pt x="120073" y="118250"/>
                </a:lnTo>
                <a:lnTo>
                  <a:pt x="101280" y="145576"/>
                </a:lnTo>
                <a:lnTo>
                  <a:pt x="83981" y="174727"/>
                </a:lnTo>
                <a:lnTo>
                  <a:pt x="67761" y="204119"/>
                </a:lnTo>
                <a:lnTo>
                  <a:pt x="53668" y="231302"/>
                </a:lnTo>
                <a:lnTo>
                  <a:pt x="50742" y="245100"/>
                </a:lnTo>
                <a:lnTo>
                  <a:pt x="50342" y="252631"/>
                </a:lnTo>
                <a:lnTo>
                  <a:pt x="52046" y="258801"/>
                </a:lnTo>
                <a:lnTo>
                  <a:pt x="53489" y="261434"/>
                </a:lnTo>
                <a:lnTo>
                  <a:pt x="55155" y="262484"/>
                </a:lnTo>
                <a:lnTo>
                  <a:pt x="56973" y="262478"/>
                </a:lnTo>
                <a:lnTo>
                  <a:pt x="71699" y="254028"/>
                </a:lnTo>
                <a:lnTo>
                  <a:pt x="98566" y="225066"/>
                </a:lnTo>
                <a:lnTo>
                  <a:pt x="129906" y="198266"/>
                </a:lnTo>
                <a:lnTo>
                  <a:pt x="157753" y="175870"/>
                </a:lnTo>
                <a:lnTo>
                  <a:pt x="174440" y="161144"/>
                </a:lnTo>
                <a:lnTo>
                  <a:pt x="150233" y="192437"/>
                </a:lnTo>
                <a:lnTo>
                  <a:pt x="128398" y="218355"/>
                </a:lnTo>
                <a:lnTo>
                  <a:pt x="103348" y="246496"/>
                </a:lnTo>
                <a:lnTo>
                  <a:pt x="75921" y="277918"/>
                </a:lnTo>
                <a:lnTo>
                  <a:pt x="50122" y="308871"/>
                </a:lnTo>
                <a:lnTo>
                  <a:pt x="26524" y="336100"/>
                </a:lnTo>
                <a:lnTo>
                  <a:pt x="5117" y="363171"/>
                </a:lnTo>
                <a:lnTo>
                  <a:pt x="0" y="378373"/>
                </a:lnTo>
                <a:lnTo>
                  <a:pt x="5213" y="376070"/>
                </a:lnTo>
                <a:lnTo>
                  <a:pt x="35968" y="355167"/>
                </a:lnTo>
                <a:lnTo>
                  <a:pt x="64101" y="331839"/>
                </a:lnTo>
                <a:lnTo>
                  <a:pt x="95143" y="300547"/>
                </a:lnTo>
                <a:lnTo>
                  <a:pt x="124657" y="274407"/>
                </a:lnTo>
                <a:lnTo>
                  <a:pt x="136969" y="265612"/>
                </a:lnTo>
                <a:lnTo>
                  <a:pt x="139032" y="265269"/>
                </a:lnTo>
                <a:lnTo>
                  <a:pt x="139701" y="266452"/>
                </a:lnTo>
                <a:lnTo>
                  <a:pt x="139442" y="268651"/>
                </a:lnTo>
                <a:lnTo>
                  <a:pt x="123112" y="297529"/>
                </a:lnTo>
                <a:lnTo>
                  <a:pt x="101390" y="327654"/>
                </a:lnTo>
                <a:lnTo>
                  <a:pt x="85317" y="350941"/>
                </a:lnTo>
                <a:lnTo>
                  <a:pt x="63773" y="377738"/>
                </a:lnTo>
                <a:lnTo>
                  <a:pt x="43306" y="405756"/>
                </a:lnTo>
                <a:lnTo>
                  <a:pt x="33618" y="427910"/>
                </a:lnTo>
                <a:lnTo>
                  <a:pt x="32737" y="431323"/>
                </a:lnTo>
                <a:lnTo>
                  <a:pt x="32854" y="434304"/>
                </a:lnTo>
                <a:lnTo>
                  <a:pt x="34867" y="439498"/>
                </a:lnTo>
                <a:lnTo>
                  <a:pt x="37802" y="440460"/>
                </a:lnTo>
                <a:lnTo>
                  <a:pt x="66993" y="435223"/>
                </a:lnTo>
                <a:lnTo>
                  <a:pt x="94062" y="427406"/>
                </a:lnTo>
                <a:lnTo>
                  <a:pt x="119792" y="419068"/>
                </a:lnTo>
                <a:lnTo>
                  <a:pt x="147248" y="408512"/>
                </a:lnTo>
                <a:lnTo>
                  <a:pt x="170541" y="401304"/>
                </a:lnTo>
                <a:lnTo>
                  <a:pt x="173408" y="401591"/>
                </a:lnTo>
                <a:lnTo>
                  <a:pt x="178473" y="403792"/>
                </a:lnTo>
                <a:lnTo>
                  <a:pt x="179401" y="406778"/>
                </a:lnTo>
                <a:lnTo>
                  <a:pt x="178550" y="415740"/>
                </a:lnTo>
                <a:lnTo>
                  <a:pt x="156502" y="446775"/>
                </a:lnTo>
                <a:lnTo>
                  <a:pt x="138487" y="472456"/>
                </a:lnTo>
                <a:lnTo>
                  <a:pt x="119743" y="498644"/>
                </a:lnTo>
                <a:lnTo>
                  <a:pt x="97819" y="526456"/>
                </a:lnTo>
                <a:lnTo>
                  <a:pt x="90996" y="535811"/>
                </a:lnTo>
                <a:lnTo>
                  <a:pt x="91450" y="537830"/>
                </a:lnTo>
                <a:lnTo>
                  <a:pt x="95716" y="541954"/>
                </a:lnTo>
                <a:lnTo>
                  <a:pt x="107961" y="538613"/>
                </a:lnTo>
                <a:lnTo>
                  <a:pt x="137825" y="525963"/>
                </a:lnTo>
                <a:lnTo>
                  <a:pt x="161019" y="515517"/>
                </a:lnTo>
                <a:lnTo>
                  <a:pt x="189135" y="503485"/>
                </a:lnTo>
                <a:lnTo>
                  <a:pt x="216438" y="494354"/>
                </a:lnTo>
                <a:lnTo>
                  <a:pt x="244825" y="489424"/>
                </a:lnTo>
                <a:lnTo>
                  <a:pt x="251372" y="491043"/>
                </a:lnTo>
                <a:lnTo>
                  <a:pt x="254106" y="492461"/>
                </a:lnTo>
                <a:lnTo>
                  <a:pt x="254517" y="495524"/>
                </a:lnTo>
                <a:lnTo>
                  <a:pt x="244788" y="521566"/>
                </a:lnTo>
                <a:lnTo>
                  <a:pt x="221087" y="551340"/>
                </a:lnTo>
                <a:lnTo>
                  <a:pt x="191040" y="582686"/>
                </a:lnTo>
                <a:lnTo>
                  <a:pt x="176865" y="597725"/>
                </a:lnTo>
                <a:lnTo>
                  <a:pt x="176212" y="599567"/>
                </a:lnTo>
                <a:lnTo>
                  <a:pt x="176483" y="600794"/>
                </a:lnTo>
                <a:lnTo>
                  <a:pt x="178073" y="600907"/>
                </a:lnTo>
                <a:lnTo>
                  <a:pt x="201394" y="590825"/>
                </a:lnTo>
                <a:lnTo>
                  <a:pt x="230275" y="575021"/>
                </a:lnTo>
                <a:lnTo>
                  <a:pt x="236674" y="572359"/>
                </a:lnTo>
                <a:lnTo>
                  <a:pt x="241869" y="568824"/>
                </a:lnTo>
                <a:lnTo>
                  <a:pt x="243538" y="569011"/>
                </a:lnTo>
                <a:lnTo>
                  <a:pt x="244650" y="570546"/>
                </a:lnTo>
                <a:lnTo>
                  <a:pt x="245390" y="572981"/>
                </a:lnTo>
                <a:lnTo>
                  <a:pt x="243062" y="589891"/>
                </a:lnTo>
                <a:lnTo>
                  <a:pt x="225815" y="616526"/>
                </a:lnTo>
                <a:lnTo>
                  <a:pt x="202551" y="646408"/>
                </a:lnTo>
                <a:lnTo>
                  <a:pt x="180565" y="675957"/>
                </a:lnTo>
                <a:lnTo>
                  <a:pt x="178073" y="683275"/>
                </a:lnTo>
                <a:lnTo>
                  <a:pt x="177490" y="687736"/>
                </a:lnTo>
                <a:lnTo>
                  <a:pt x="178745" y="689913"/>
                </a:lnTo>
                <a:lnTo>
                  <a:pt x="206595" y="715412"/>
                </a:lnTo>
                <a:lnTo>
                  <a:pt x="212708" y="730925"/>
                </a:lnTo>
                <a:lnTo>
                  <a:pt x="214049" y="737135"/>
                </a:lnTo>
                <a:lnTo>
                  <a:pt x="209136" y="766444"/>
                </a:lnTo>
                <a:lnTo>
                  <a:pt x="199865" y="790990"/>
                </a:lnTo>
                <a:lnTo>
                  <a:pt x="190054" y="818605"/>
                </a:lnTo>
                <a:lnTo>
                  <a:pt x="179888" y="847170"/>
                </a:lnTo>
                <a:lnTo>
                  <a:pt x="177023" y="876300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99">
            <p14:nvContentPartPr>
              <p14:cNvPr id="3" name="Rukopis 2"/>
              <p14:cNvContentPartPr/>
              <p14:nvPr/>
            </p14:nvContentPartPr>
            <p14:xfrm>
              <a:off x="1432073" y="7815682"/>
              <a:ext cx="17640" cy="360"/>
            </p14:xfrm>
          </p:contentPart>
        </mc:Choice>
        <mc:Fallback xmlns="">
          <p:pic>
            <p:nvPicPr>
              <p:cNvPr id="3" name="Rukopis 2"/>
              <p:cNvPicPr/>
              <p:nvPr/>
            </p:nvPicPr>
            <p:blipFill>
              <a:blip r:embed="rId100"/>
              <a:stretch>
                <a:fillRect/>
              </a:stretch>
            </p:blipFill>
            <p:spPr>
              <a:xfrm>
                <a:off x="1423793" y="7807402"/>
                <a:ext cx="34200" cy="16920"/>
              </a:xfrm>
              <a:prstGeom prst="rect">
                <a:avLst/>
              </a:prstGeom>
            </p:spPr>
          </p:pic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8373132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499401-4609-4D22-8FFD-D52B2D86A902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Op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8B49ADF-08D7-4F64-8240-C0E8426AA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fáze – sestra hodnotí ne/pozorovatelné chování ve 4 </a:t>
            </a:r>
            <a:r>
              <a:rPr lang="cs-CZ"/>
              <a:t>způsobech adaptace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186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85" name="Rectangle 2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Vývoj modelu</a:t>
            </a:r>
            <a:endParaRPr lang="en-US" altLang="cs-CZ" b="1" dirty="0"/>
          </a:p>
        </p:txBody>
      </p:sp>
      <p:sp>
        <p:nvSpPr>
          <p:cNvPr id="36886" name="Rectangle 2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68288" indent="-268288" algn="just">
              <a:buFont typeface="Wingdings" panose="05000000000000000000" pitchFamily="2" charset="2"/>
              <a:buChar char="§"/>
            </a:pPr>
            <a:r>
              <a:rPr lang="cs-CZ" altLang="cs-CZ" sz="2600" dirty="0"/>
              <a:t>vychází z praxe Royové na dětské klinice pozorovala schopnosti dětí přizpůsobovat </a:t>
            </a:r>
            <a:r>
              <a:rPr lang="cs-CZ" altLang="cs-CZ" sz="2600"/>
              <a:t>se změnám</a:t>
            </a:r>
            <a:endParaRPr lang="cs-CZ" altLang="cs-CZ" sz="2600" dirty="0"/>
          </a:p>
          <a:p>
            <a:pPr marL="268288" indent="-268288" algn="just">
              <a:buFont typeface="Wingdings" panose="05000000000000000000" pitchFamily="2" charset="2"/>
              <a:buChar char="§"/>
            </a:pPr>
            <a:r>
              <a:rPr lang="cs-CZ" altLang="cs-CZ" sz="2600" dirty="0"/>
              <a:t>základ modelu je vytvořen v průběhu magisterského studia </a:t>
            </a:r>
          </a:p>
          <a:p>
            <a:pPr marL="268288" indent="-268288" algn="just">
              <a:buFont typeface="Wingdings" panose="05000000000000000000" pitchFamily="2" charset="2"/>
              <a:buChar char="§"/>
            </a:pPr>
            <a:r>
              <a:rPr lang="cs-CZ" altLang="cs-CZ" sz="2600" dirty="0"/>
              <a:t>publikace výsledků 1974 v kapitole „</a:t>
            </a:r>
            <a:r>
              <a:rPr lang="cs-CZ" altLang="cs-CZ" sz="2600" dirty="0" err="1"/>
              <a:t>The</a:t>
            </a:r>
            <a:r>
              <a:rPr lang="cs-CZ" altLang="cs-CZ" sz="2600" dirty="0"/>
              <a:t> Roy </a:t>
            </a:r>
            <a:r>
              <a:rPr lang="cs-CZ" altLang="cs-CZ" sz="2600" dirty="0" err="1"/>
              <a:t>Adaptaion</a:t>
            </a:r>
            <a:r>
              <a:rPr lang="cs-CZ" altLang="cs-CZ" sz="2600" dirty="0"/>
              <a:t> Model“ v knize </a:t>
            </a:r>
            <a:r>
              <a:rPr lang="cs-CZ" altLang="cs-CZ" sz="2600" dirty="0" err="1"/>
              <a:t>Riehl</a:t>
            </a:r>
            <a:r>
              <a:rPr lang="cs-CZ" altLang="cs-CZ" sz="2600" dirty="0"/>
              <a:t> (Koncepční modely ošetřovatelské praxe)</a:t>
            </a:r>
          </a:p>
          <a:p>
            <a:pPr marL="268288" indent="-268288" algn="just">
              <a:buFont typeface="Wingdings" panose="05000000000000000000" pitchFamily="2" charset="2"/>
              <a:buChar char="§"/>
            </a:pPr>
            <a:r>
              <a:rPr lang="cs-CZ" altLang="cs-CZ" sz="2600" dirty="0"/>
              <a:t>1976 publikace monografie Úvod do ošetřovatelství: adaptační model</a:t>
            </a:r>
          </a:p>
          <a:p>
            <a:pPr marL="268288" indent="-268288" algn="just">
              <a:buFont typeface="Wingdings" panose="05000000000000000000" pitchFamily="2" charset="2"/>
              <a:buChar char="§"/>
            </a:pPr>
            <a:r>
              <a:rPr lang="cs-CZ" altLang="cs-CZ" sz="2600" dirty="0"/>
              <a:t>1976 – 1977 výzkumné pozorování</a:t>
            </a:r>
          </a:p>
          <a:p>
            <a:pPr marL="268288" indent="-268288" algn="just">
              <a:buFont typeface="Wingdings" panose="05000000000000000000" pitchFamily="2" charset="2"/>
              <a:buChar char="§"/>
            </a:pPr>
            <a:r>
              <a:rPr lang="cs-CZ" altLang="cs-CZ" sz="2600" dirty="0"/>
              <a:t>1982 publikace teoretické báze a výsledků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B1219841-3734-4FCC-92F5-98C2E83FD3C7}"/>
              </a:ext>
            </a:extLst>
          </p:cNvPr>
          <p:cNvSpPr/>
          <p:nvPr/>
        </p:nvSpPr>
        <p:spPr>
          <a:xfrm>
            <a:off x="659219" y="5319132"/>
            <a:ext cx="10962167" cy="1283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/>
              <a:t>Adaptace = proces a výsledek, kterým si myslící a vnímající osoba úmyslně sama sebe uvědomuje a utváří a integruje se s prostředím (Roy, 1997)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22647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dirty="0"/>
              <a:t> </a:t>
            </a:r>
            <a:r>
              <a:rPr lang="cs-CZ" altLang="cs-CZ" b="1" dirty="0"/>
              <a:t>Teoretická východiska</a:t>
            </a:r>
            <a:endParaRPr lang="en-US" altLang="cs-CZ" b="1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8288" indent="-268288">
              <a:buFont typeface="Wingdings" panose="05000000000000000000" pitchFamily="2" charset="2"/>
              <a:buChar char="§"/>
            </a:pPr>
            <a:r>
              <a:rPr lang="cs-CZ" altLang="cs-CZ" sz="2400" dirty="0"/>
              <a:t>Humanistická filozofie a holizmus</a:t>
            </a:r>
          </a:p>
          <a:p>
            <a:pPr marL="268288" indent="-268288">
              <a:buFont typeface="Wingdings" panose="05000000000000000000" pitchFamily="2" charset="2"/>
              <a:buChar char="§"/>
            </a:pPr>
            <a:r>
              <a:rPr lang="cs-CZ" altLang="cs-CZ" sz="2400" dirty="0" err="1"/>
              <a:t>Maslowovy</a:t>
            </a:r>
            <a:r>
              <a:rPr lang="cs-CZ" altLang="cs-CZ" sz="2400" dirty="0"/>
              <a:t> práce</a:t>
            </a:r>
          </a:p>
          <a:p>
            <a:pPr marL="268288" indent="-268288">
              <a:buFont typeface="Wingdings" panose="05000000000000000000" pitchFamily="2" charset="2"/>
              <a:buChar char="§"/>
            </a:pPr>
            <a:r>
              <a:rPr lang="cs-CZ" altLang="cs-CZ" sz="2400" dirty="0"/>
              <a:t>Sociální interakční teorie</a:t>
            </a:r>
          </a:p>
          <a:p>
            <a:pPr marL="268288" indent="-268288">
              <a:buFont typeface="Wingdings" panose="05000000000000000000" pitchFamily="2" charset="2"/>
              <a:buChar char="§"/>
            </a:pPr>
            <a:r>
              <a:rPr lang="cs-CZ" altLang="cs-CZ" sz="2400" dirty="0" err="1"/>
              <a:t>Helsonova</a:t>
            </a:r>
            <a:r>
              <a:rPr lang="cs-CZ" altLang="cs-CZ" sz="2400" dirty="0"/>
              <a:t> adaptační teorie </a:t>
            </a:r>
            <a:endParaRPr lang="en-US" altLang="cs-CZ" sz="2400" dirty="0"/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1784662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dirty="0"/>
              <a:t> </a:t>
            </a:r>
            <a:r>
              <a:rPr lang="cs-CZ" altLang="cs-CZ" dirty="0" err="1"/>
              <a:t>A</a:t>
            </a:r>
            <a:r>
              <a:rPr lang="cs-CZ" altLang="cs-CZ" b="1" dirty="0" err="1"/>
              <a:t>sumpce</a:t>
            </a:r>
            <a:r>
              <a:rPr lang="cs-CZ" altLang="cs-CZ" b="1" dirty="0"/>
              <a:t> </a:t>
            </a:r>
            <a:r>
              <a:rPr lang="cs-CZ" altLang="cs-CZ" dirty="0"/>
              <a:t>(Předpoklady) </a:t>
            </a:r>
            <a:endParaRPr lang="en-US" altLang="cs-CZ" dirty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8288" indent="-268288" algn="just" eaLnBrk="1" hangingPunct="1">
              <a:buFont typeface="Wingdings" panose="05000000000000000000" pitchFamily="2" charset="2"/>
              <a:buChar char="§"/>
              <a:tabLst>
                <a:tab pos="268288" algn="l"/>
              </a:tabLst>
            </a:pPr>
            <a:r>
              <a:rPr lang="cs-CZ" altLang="cs-CZ" sz="2800" dirty="0"/>
              <a:t>orientace na příjemce</a:t>
            </a:r>
          </a:p>
          <a:p>
            <a:pPr marL="268288" indent="-268288" algn="just" eaLnBrk="1" hangingPunct="1">
              <a:buFont typeface="Wingdings" panose="05000000000000000000" pitchFamily="2" charset="2"/>
              <a:buChar char="§"/>
              <a:tabLst>
                <a:tab pos="268288" algn="l"/>
              </a:tabLst>
            </a:pPr>
            <a:r>
              <a:rPr lang="cs-CZ" altLang="cs-CZ" sz="2800" dirty="0"/>
              <a:t>orientace na prostředí</a:t>
            </a:r>
          </a:p>
          <a:p>
            <a:pPr marL="268288" indent="-268288" algn="just" eaLnBrk="1" hangingPunct="1">
              <a:buFont typeface="Wingdings" panose="05000000000000000000" pitchFamily="2" charset="2"/>
              <a:buChar char="§"/>
              <a:tabLst>
                <a:tab pos="268288" algn="l"/>
              </a:tabLst>
            </a:pPr>
            <a:endParaRPr lang="cs-CZ" altLang="cs-CZ" sz="2800" dirty="0"/>
          </a:p>
          <a:p>
            <a:pPr marL="268288" indent="-268288" algn="just" eaLnBrk="1" hangingPunct="1">
              <a:buFont typeface="Wingdings" panose="05000000000000000000" pitchFamily="2" charset="2"/>
              <a:buChar char="§"/>
              <a:tabLst>
                <a:tab pos="268288" algn="l"/>
              </a:tabLst>
            </a:pPr>
            <a:r>
              <a:rPr lang="cs-CZ" altLang="cs-CZ" sz="2800" dirty="0"/>
              <a:t>prostředí a lidé jsou v neustále interakci </a:t>
            </a:r>
            <a:r>
              <a:rPr lang="cs-CZ" altLang="cs-CZ" dirty="0"/>
              <a:t>(vyměňují si energii, hmotu, informace)</a:t>
            </a:r>
          </a:p>
          <a:p>
            <a:pPr marL="268288" indent="-268288" algn="just" eaLnBrk="1" hangingPunct="1">
              <a:buFont typeface="Wingdings" panose="05000000000000000000" pitchFamily="2" charset="2"/>
              <a:buChar char="§"/>
              <a:tabLst>
                <a:tab pos="268288" algn="l"/>
              </a:tabLst>
            </a:pPr>
            <a:r>
              <a:rPr lang="cs-CZ" altLang="cs-CZ" sz="2800" dirty="0"/>
              <a:t>v neustále měnícím se prostředí si musí jedinec udržovat svou integritu </a:t>
            </a:r>
            <a:r>
              <a:rPr lang="cs-CZ" altLang="cs-CZ" sz="2800" dirty="0">
                <a:cs typeface="Arial" panose="020B0604020202020204" pitchFamily="34" charset="0"/>
              </a:rPr>
              <a:t>→ přizpůsobovat se podnětům z </a:t>
            </a:r>
            <a:r>
              <a:rPr lang="cs-CZ" altLang="cs-CZ" sz="2800" dirty="0" err="1">
                <a:cs typeface="Arial" panose="020B0604020202020204" pitchFamily="34" charset="0"/>
              </a:rPr>
              <a:t>VVp</a:t>
            </a:r>
            <a:endParaRPr lang="cs-CZ" altLang="cs-CZ" sz="2800" dirty="0">
              <a:cs typeface="Arial" panose="020B0604020202020204" pitchFamily="34" charset="0"/>
            </a:endParaRPr>
          </a:p>
          <a:p>
            <a:pPr marL="268288" indent="-268288" algn="just" eaLnBrk="1" hangingPunct="1">
              <a:buFont typeface="Wingdings" panose="05000000000000000000" pitchFamily="2" charset="2"/>
              <a:buChar char="§"/>
              <a:tabLst>
                <a:tab pos="268288" algn="l"/>
              </a:tabLst>
            </a:pPr>
            <a:r>
              <a:rPr lang="cs-CZ" altLang="cs-CZ" sz="2800" dirty="0">
                <a:cs typeface="Arial" panose="020B0604020202020204" pitchFamily="34" charset="0"/>
              </a:rPr>
              <a:t>schopnost jedince zvládat změny </a:t>
            </a:r>
            <a:r>
              <a:rPr lang="cs-CZ" altLang="cs-CZ" sz="2800" dirty="0" err="1">
                <a:cs typeface="Arial" panose="020B0604020202020204" pitchFamily="34" charset="0"/>
              </a:rPr>
              <a:t>VVp</a:t>
            </a:r>
            <a:r>
              <a:rPr lang="cs-CZ" altLang="cs-CZ" sz="2800" dirty="0">
                <a:cs typeface="Arial" panose="020B0604020202020204" pitchFamily="34" charset="0"/>
              </a:rPr>
              <a:t> se mění v čase</a:t>
            </a:r>
            <a:endParaRPr lang="en-US" altLang="cs-CZ" sz="2800" dirty="0"/>
          </a:p>
        </p:txBody>
      </p:sp>
      <p:sp>
        <p:nvSpPr>
          <p:cNvPr id="4" name="Obdélník 3"/>
          <p:cNvSpPr/>
          <p:nvPr/>
        </p:nvSpPr>
        <p:spPr>
          <a:xfrm>
            <a:off x="138514" y="6352426"/>
            <a:ext cx="42530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* </a:t>
            </a:r>
            <a:r>
              <a:rPr lang="cs-CZ" dirty="0" err="1"/>
              <a:t>VVp</a:t>
            </a:r>
            <a:r>
              <a:rPr lang="cs-CZ" dirty="0"/>
              <a:t> - vnějšího a vnitřního prostředí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6290383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  Hlavní jednotky</a:t>
            </a:r>
          </a:p>
        </p:txBody>
      </p:sp>
      <p:graphicFrame>
        <p:nvGraphicFramePr>
          <p:cNvPr id="13342" name="Group 30"/>
          <p:cNvGraphicFramePr>
            <a:graphicFrameLocks noGrp="1"/>
          </p:cNvGraphicFramePr>
          <p:nvPr>
            <p:ph idx="1"/>
          </p:nvPr>
        </p:nvGraphicFramePr>
        <p:xfrm>
          <a:off x="720725" y="1692275"/>
          <a:ext cx="10751693" cy="3946385"/>
        </p:xfrm>
        <a:graphic>
          <a:graphicData uri="http://schemas.openxmlformats.org/drawingml/2006/table">
            <a:tbl>
              <a:tblPr/>
              <a:tblGrid>
                <a:gridCol w="2221408">
                  <a:extLst>
                    <a:ext uri="{9D8B030D-6E8A-4147-A177-3AD203B41FA5}">
                      <a16:colId xmlns:a16="http://schemas.microsoft.com/office/drawing/2014/main" val="2025294550"/>
                    </a:ext>
                  </a:extLst>
                </a:gridCol>
                <a:gridCol w="8530285">
                  <a:extLst>
                    <a:ext uri="{9D8B030D-6E8A-4147-A177-3AD203B41FA5}">
                      <a16:colId xmlns:a16="http://schemas.microsoft.com/office/drawing/2014/main" val="2064148141"/>
                    </a:ext>
                  </a:extLst>
                </a:gridCol>
              </a:tblGrid>
              <a:tr h="50337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Cíl ošetřovatelství</a:t>
                      </a:r>
                    </a:p>
                  </a:txBody>
                  <a:tcPr marL="91472" marR="91472" marT="46808" marB="468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Adaptace v situacích zdraví a nemoci v každé ze 4 oblastí (adaptační mody)</a:t>
                      </a:r>
                    </a:p>
                  </a:txBody>
                  <a:tcPr marL="91472" marR="91472" marT="46808" marB="468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5934759"/>
                  </a:ext>
                </a:extLst>
              </a:tr>
              <a:tr h="5748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P/K</a:t>
                      </a:r>
                    </a:p>
                  </a:txBody>
                  <a:tcPr marL="91472" marR="91472" marT="46808" marB="468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Bio-psych-sociální bytost v trvalé interakci s měnícím se prostředím</a:t>
                      </a:r>
                    </a:p>
                  </a:txBody>
                  <a:tcPr marL="91472" marR="91472" marT="46808" marB="468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0908990"/>
                  </a:ext>
                </a:extLst>
              </a:tr>
              <a:tr h="62427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Role sestry</a:t>
                      </a:r>
                    </a:p>
                  </a:txBody>
                  <a:tcPr marL="91472" marR="91472" marT="46808" marB="468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Podpora adaptačních mechanizmů a adaptivního chování</a:t>
                      </a:r>
                    </a:p>
                  </a:txBody>
                  <a:tcPr marL="91472" marR="91472" marT="46808" marB="468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5123832"/>
                  </a:ext>
                </a:extLst>
              </a:tr>
              <a:tr h="44924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Zdroj potíží</a:t>
                      </a:r>
                    </a:p>
                  </a:txBody>
                  <a:tcPr marL="91472" marR="91472" marT="46808" marB="468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Neefektivita aktivity pro udržení integrity P/K</a:t>
                      </a:r>
                    </a:p>
                  </a:txBody>
                  <a:tcPr marL="91472" marR="91472" marT="46808" marB="468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9613638"/>
                  </a:ext>
                </a:extLst>
              </a:tr>
              <a:tr h="4819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Ohnisko zásahu</a:t>
                      </a:r>
                    </a:p>
                  </a:txBody>
                  <a:tcPr marL="91472" marR="91472" marT="46808" marB="468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Fokální, kontextuální a reziduální stimuly</a:t>
                      </a:r>
                    </a:p>
                  </a:txBody>
                  <a:tcPr marL="91472" marR="91472" marT="46808" marB="468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0666123"/>
                  </a:ext>
                </a:extLst>
              </a:tr>
              <a:tr h="58657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Způsob zásahu</a:t>
                      </a:r>
                    </a:p>
                  </a:txBody>
                  <a:tcPr marL="91472" marR="91472" marT="46808" marB="468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Manipulace se stimuly, jejich </a:t>
                      </a:r>
                      <a:r>
                        <a:rPr kumimoji="0" lang="cs-CZ" altLang="cs-CZ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↑, ↓, udržování</a:t>
                      </a:r>
                      <a:endParaRPr kumimoji="0" lang="cs-CZ" altLang="cs-CZ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472" marR="91472" marT="46808" marB="468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6746024"/>
                  </a:ext>
                </a:extLst>
              </a:tr>
              <a:tr h="72603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Důsledky </a:t>
                      </a:r>
                    </a:p>
                  </a:txBody>
                  <a:tcPr marL="91472" marR="91472" marT="46808" marB="468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Adaptivní odpověď na stimuly</a:t>
                      </a:r>
                    </a:p>
                  </a:txBody>
                  <a:tcPr marL="91472" marR="91472" marT="46808" marB="468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6335765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562388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024128" y="585216"/>
            <a:ext cx="9720072" cy="913975"/>
          </a:xfrm>
        </p:spPr>
        <p:txBody>
          <a:bodyPr/>
          <a:lstStyle/>
          <a:p>
            <a:r>
              <a:rPr lang="cs-CZ" altLang="cs-CZ" b="1" dirty="0" err="1"/>
              <a:t>Metaparadigmatické</a:t>
            </a:r>
            <a:r>
              <a:rPr lang="cs-CZ" altLang="cs-CZ" b="1" dirty="0"/>
              <a:t> koncepce</a:t>
            </a:r>
            <a:endParaRPr lang="cs-CZ" dirty="0"/>
          </a:p>
        </p:txBody>
      </p:sp>
      <p:sp>
        <p:nvSpPr>
          <p:cNvPr id="4" name="Vývojový diagram: spojnice 3"/>
          <p:cNvSpPr/>
          <p:nvPr/>
        </p:nvSpPr>
        <p:spPr>
          <a:xfrm>
            <a:off x="180754" y="1148576"/>
            <a:ext cx="5128566" cy="3727089"/>
          </a:xfrm>
          <a:prstGeom prst="flowChartConnec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Osoba</a:t>
            </a:r>
          </a:p>
          <a:p>
            <a:pPr algn="ctr"/>
            <a:endParaRPr lang="cs-CZ" b="1" dirty="0">
              <a:solidFill>
                <a:schemeClr val="tx1"/>
              </a:solidFill>
            </a:endParaRP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cs-CZ" altLang="cs-CZ" sz="1400" dirty="0">
                <a:solidFill>
                  <a:schemeClr val="tx1"/>
                </a:solidFill>
              </a:rPr>
              <a:t>B-P-S bytost v konstantní interakci se stále měnícím se prostředím</a:t>
            </a:r>
          </a:p>
          <a:p>
            <a:pPr marL="180975" indent="-180975"/>
            <a:endParaRPr lang="cs-CZ" altLang="cs-CZ" sz="1400" dirty="0">
              <a:solidFill>
                <a:schemeClr val="tx1"/>
              </a:solidFill>
            </a:endParaRP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tx1"/>
                </a:solidFill>
              </a:rPr>
              <a:t>holistický adaptivní systém s vnitřními procesy (</a:t>
            </a:r>
            <a:r>
              <a:rPr lang="cs-CZ" sz="1400" dirty="0" err="1">
                <a:solidFill>
                  <a:schemeClr val="tx1"/>
                </a:solidFill>
              </a:rPr>
              <a:t>kognátor</a:t>
            </a:r>
            <a:r>
              <a:rPr lang="cs-CZ" sz="1400" dirty="0">
                <a:solidFill>
                  <a:schemeClr val="tx1"/>
                </a:solidFill>
              </a:rPr>
              <a:t> a regulátor), </a:t>
            </a:r>
            <a:r>
              <a:rPr lang="cs-CZ" sz="1400" dirty="0" err="1">
                <a:solidFill>
                  <a:schemeClr val="tx1"/>
                </a:solidFill>
              </a:rPr>
              <a:t>kt</a:t>
            </a:r>
            <a:r>
              <a:rPr lang="cs-CZ" sz="1400" dirty="0">
                <a:solidFill>
                  <a:schemeClr val="tx1"/>
                </a:solidFill>
              </a:rPr>
              <a:t>. hrají důležitou roli při adaptaci ve 4 oblastech: fyziologická, </a:t>
            </a:r>
            <a:r>
              <a:rPr lang="cs-CZ" sz="1400" dirty="0" err="1">
                <a:solidFill>
                  <a:schemeClr val="tx1"/>
                </a:solidFill>
              </a:rPr>
              <a:t>sebekoncepce</a:t>
            </a:r>
            <a:r>
              <a:rPr lang="cs-CZ" sz="1400" dirty="0">
                <a:solidFill>
                  <a:schemeClr val="tx1"/>
                </a:solidFill>
              </a:rPr>
              <a:t>, rolová funkce, vzájemná nezávislost</a:t>
            </a:r>
          </a:p>
        </p:txBody>
      </p:sp>
      <p:sp>
        <p:nvSpPr>
          <p:cNvPr id="5" name="Vývojový diagram: spojnice 4"/>
          <p:cNvSpPr/>
          <p:nvPr/>
        </p:nvSpPr>
        <p:spPr>
          <a:xfrm>
            <a:off x="4416063" y="3794875"/>
            <a:ext cx="3083635" cy="2977116"/>
          </a:xfrm>
          <a:prstGeom prst="flowChartConnector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b="1" dirty="0">
                <a:solidFill>
                  <a:schemeClr val="tx1"/>
                </a:solidFill>
              </a:rPr>
              <a:t>Prostředí</a:t>
            </a:r>
            <a:r>
              <a:rPr lang="cs-CZ" altLang="cs-CZ" dirty="0">
                <a:solidFill>
                  <a:schemeClr val="tx1"/>
                </a:solidFill>
              </a:rPr>
              <a:t> </a:t>
            </a:r>
          </a:p>
          <a:p>
            <a:pPr algn="ctr"/>
            <a:endParaRPr lang="cs-CZ" altLang="cs-CZ" dirty="0">
              <a:solidFill>
                <a:schemeClr val="tx1"/>
              </a:solidFill>
            </a:endParaRPr>
          </a:p>
          <a:p>
            <a:pPr algn="ctr"/>
            <a:r>
              <a:rPr lang="cs-CZ" altLang="cs-CZ" sz="1400" dirty="0">
                <a:solidFill>
                  <a:schemeClr val="tx1"/>
                </a:solidFill>
              </a:rPr>
              <a:t>vytváří podmínky, okolnosti, situace a vlivy, které působí na vývoj a chování jedinců</a:t>
            </a:r>
          </a:p>
          <a:p>
            <a:pPr algn="ctr"/>
            <a:r>
              <a:rPr lang="cs-CZ" altLang="cs-CZ" sz="1400" b="1" dirty="0">
                <a:solidFill>
                  <a:schemeClr val="tx1"/>
                </a:solidFill>
              </a:rPr>
              <a:t>Faktory prostředí jsou charakter. jako:</a:t>
            </a:r>
          </a:p>
          <a:p>
            <a:pPr algn="ctr"/>
            <a:r>
              <a:rPr lang="cs-CZ" altLang="cs-CZ" sz="1400" b="1" dirty="0">
                <a:solidFill>
                  <a:schemeClr val="tx1"/>
                </a:solidFill>
              </a:rPr>
              <a:t>fokální, kontextuální a reziduální</a:t>
            </a:r>
          </a:p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Vývojový diagram: spojnice 5"/>
          <p:cNvSpPr/>
          <p:nvPr/>
        </p:nvSpPr>
        <p:spPr>
          <a:xfrm>
            <a:off x="5854319" y="1292068"/>
            <a:ext cx="3083635" cy="2642402"/>
          </a:xfrm>
          <a:prstGeom prst="flowChartConnector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b="1" dirty="0">
                <a:solidFill>
                  <a:schemeClr val="tx1"/>
                </a:solidFill>
              </a:rPr>
              <a:t>Zdraví</a:t>
            </a:r>
            <a:r>
              <a:rPr lang="cs-CZ" altLang="cs-CZ" dirty="0">
                <a:solidFill>
                  <a:schemeClr val="tx1"/>
                </a:solidFill>
              </a:rPr>
              <a:t> </a:t>
            </a:r>
          </a:p>
          <a:p>
            <a:pPr algn="ctr"/>
            <a:endParaRPr lang="cs-CZ" altLang="cs-CZ" dirty="0">
              <a:solidFill>
                <a:schemeClr val="tx1"/>
              </a:solidFill>
            </a:endParaRPr>
          </a:p>
          <a:p>
            <a:pPr algn="ctr"/>
            <a:r>
              <a:rPr lang="cs-CZ" altLang="cs-CZ" sz="1400" dirty="0">
                <a:solidFill>
                  <a:schemeClr val="tx1"/>
                </a:solidFill>
              </a:rPr>
              <a:t>stav </a:t>
            </a:r>
          </a:p>
          <a:p>
            <a:pPr algn="ctr"/>
            <a:r>
              <a:rPr lang="cs-CZ" altLang="cs-CZ" sz="1400" dirty="0">
                <a:solidFill>
                  <a:schemeClr val="tx1"/>
                </a:solidFill>
              </a:rPr>
              <a:t>a proces bytí jednotné a celistvé osoby</a:t>
            </a:r>
          </a:p>
          <a:p>
            <a:pPr algn="ctr"/>
            <a:r>
              <a:rPr lang="cs-CZ" altLang="cs-CZ" sz="1400" b="1" dirty="0">
                <a:solidFill>
                  <a:schemeClr val="tx1"/>
                </a:solidFill>
              </a:rPr>
              <a:t>je výsledkem interakce </a:t>
            </a:r>
            <a:r>
              <a:rPr lang="cs-CZ" altLang="cs-CZ" sz="1400" b="1" dirty="0" err="1">
                <a:solidFill>
                  <a:schemeClr val="tx1"/>
                </a:solidFill>
              </a:rPr>
              <a:t>medzi</a:t>
            </a:r>
            <a:r>
              <a:rPr lang="cs-CZ" altLang="cs-CZ" sz="1400" b="1" dirty="0">
                <a:solidFill>
                  <a:schemeClr val="tx1"/>
                </a:solidFill>
              </a:rPr>
              <a:t> O a P</a:t>
            </a:r>
          </a:p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Vývojový diagram: spojnice 6"/>
          <p:cNvSpPr/>
          <p:nvPr/>
        </p:nvSpPr>
        <p:spPr>
          <a:xfrm>
            <a:off x="7676707" y="3264195"/>
            <a:ext cx="4334539" cy="3390505"/>
          </a:xfrm>
          <a:prstGeom prst="flowChartConnector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b="1" dirty="0">
                <a:solidFill>
                  <a:schemeClr val="tx1"/>
                </a:solidFill>
              </a:rPr>
              <a:t>Ošetřovatelství</a:t>
            </a:r>
            <a:r>
              <a:rPr lang="cs-CZ" altLang="cs-CZ" dirty="0">
                <a:solidFill>
                  <a:schemeClr val="tx1"/>
                </a:solidFill>
              </a:rPr>
              <a:t> </a:t>
            </a:r>
            <a:r>
              <a:rPr lang="cs-CZ" altLang="cs-CZ" sz="1400" dirty="0">
                <a:solidFill>
                  <a:schemeClr val="tx1"/>
                </a:solidFill>
              </a:rPr>
              <a:t>věda                        o nemocničním ošetřování i praktická disciplína</a:t>
            </a:r>
          </a:p>
          <a:p>
            <a:pPr algn="ctr"/>
            <a:r>
              <a:rPr lang="cs-CZ" altLang="cs-CZ" sz="1400" b="1" dirty="0" err="1">
                <a:solidFill>
                  <a:schemeClr val="tx1"/>
                </a:solidFill>
              </a:rPr>
              <a:t>Oše</a:t>
            </a:r>
            <a:r>
              <a:rPr lang="cs-CZ" altLang="cs-CZ" sz="1400" b="1" dirty="0">
                <a:solidFill>
                  <a:schemeClr val="tx1"/>
                </a:solidFill>
              </a:rPr>
              <a:t>. péče: realizována </a:t>
            </a:r>
            <a:r>
              <a:rPr lang="cs-CZ" altLang="cs-CZ" sz="1400" b="1" dirty="0" err="1">
                <a:solidFill>
                  <a:schemeClr val="tx1"/>
                </a:solidFill>
              </a:rPr>
              <a:t>oše</a:t>
            </a:r>
            <a:r>
              <a:rPr lang="cs-CZ" altLang="cs-CZ" sz="1400" b="1" dirty="0">
                <a:solidFill>
                  <a:schemeClr val="tx1"/>
                </a:solidFill>
              </a:rPr>
              <a:t>. procesem,</a:t>
            </a:r>
          </a:p>
          <a:p>
            <a:pPr algn="ctr"/>
            <a:r>
              <a:rPr lang="cs-CZ" altLang="cs-CZ" sz="1400" b="1" dirty="0">
                <a:solidFill>
                  <a:schemeClr val="tx1"/>
                </a:solidFill>
              </a:rPr>
              <a:t>Potřebná, když nadměrný stres/zvládnutí situace oslabuje člověka natolik, že není schopen zvládat situaci efektivním způsobem.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7572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dirty="0"/>
              <a:t> </a:t>
            </a:r>
            <a:r>
              <a:rPr lang="cs-CZ" altLang="cs-CZ" b="1" dirty="0"/>
              <a:t>Koncepce modelu</a:t>
            </a:r>
            <a:endParaRPr lang="en-US" altLang="cs-CZ" b="1" dirty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>
          <a:xfrm>
            <a:off x="720000" y="1359001"/>
            <a:ext cx="10753200" cy="4139998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cs-CZ" alt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Adaptace</a:t>
            </a:r>
          </a:p>
          <a:p>
            <a:pPr algn="just" eaLnBrk="1" hangingPunct="1"/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proces přizpůsobování se změnám prostředí (přizpůsobit se faktorům z prostředí (fokální, kontextuální, reziduální)</a:t>
            </a:r>
          </a:p>
          <a:p>
            <a:pPr marL="0" indent="0" algn="just" eaLnBrk="1" hangingPunct="1">
              <a:buNone/>
            </a:pPr>
            <a:endParaRPr lang="cs-CZ" alt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Tx/>
              <a:buNone/>
            </a:pPr>
            <a:r>
              <a:rPr lang="cs-CZ" alt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Stimuly</a:t>
            </a:r>
          </a:p>
          <a:p>
            <a:pPr algn="just" eaLnBrk="1" hangingPunct="1"/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podněty z vnějšího a vnitřního prostředí, které vyvolávají adaptační odpověď, reakci </a:t>
            </a:r>
          </a:p>
          <a:p>
            <a:pPr algn="just" eaLnBrk="1" hangingPunct="1"/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druhy stimulů (fokální, kontextuální, reziduální)  </a:t>
            </a:r>
          </a:p>
          <a:p>
            <a:pPr algn="just" eaLnBrk="1" hangingPunct="1"/>
            <a:endParaRPr lang="cs-CZ" alt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Tx/>
              <a:buNone/>
            </a:pPr>
            <a:r>
              <a:rPr lang="cs-CZ" alt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Adaptační </a:t>
            </a:r>
            <a:r>
              <a:rPr lang="cs-CZ" altLang="cs-CZ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niveau</a:t>
            </a:r>
            <a:r>
              <a:rPr lang="cs-CZ" alt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 (úroveň)</a:t>
            </a:r>
          </a:p>
          <a:p>
            <a:pPr algn="just" eaLnBrk="1" hangingPunct="1"/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je individuální rozsah efektivních (tzn. adaptivních) reakcí jedince na stimuly. </a:t>
            </a:r>
          </a:p>
          <a:p>
            <a:pPr algn="just" eaLnBrk="1" hangingPunct="1"/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Když stimul překročí hranice individuální adaptační zóny, reakce na něj jsou neefektivní a dochází k porušení integrity jedince.</a:t>
            </a:r>
          </a:p>
          <a:p>
            <a:pPr algn="just" eaLnBrk="1" hangingPunct="1"/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reakce se dělí na: adaptivní a neefektivní</a:t>
            </a:r>
            <a:endParaRPr lang="en-US" alt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940604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1930126"/>
              </p:ext>
            </p:extLst>
          </p:nvPr>
        </p:nvGraphicFramePr>
        <p:xfrm>
          <a:off x="-112110" y="583324"/>
          <a:ext cx="10202042" cy="6274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Ovál 5"/>
          <p:cNvSpPr/>
          <p:nvPr/>
        </p:nvSpPr>
        <p:spPr>
          <a:xfrm>
            <a:off x="9853448" y="1899746"/>
            <a:ext cx="1907627" cy="5912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/>
              <a:t>Chlad</a:t>
            </a:r>
          </a:p>
          <a:p>
            <a:pPr algn="ctr"/>
            <a:r>
              <a:rPr lang="cs-CZ" sz="1200" dirty="0"/>
              <a:t>Otevřené poranění</a:t>
            </a:r>
          </a:p>
        </p:txBody>
      </p:sp>
      <p:sp>
        <p:nvSpPr>
          <p:cNvPr id="8" name="Ovál 7"/>
          <p:cNvSpPr/>
          <p:nvPr/>
        </p:nvSpPr>
        <p:spPr>
          <a:xfrm>
            <a:off x="9750973" y="3184635"/>
            <a:ext cx="2349062" cy="79221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bg1"/>
                </a:solidFill>
              </a:rPr>
              <a:t>Nedostatečné oblečení</a:t>
            </a:r>
          </a:p>
          <a:p>
            <a:pPr algn="ctr"/>
            <a:r>
              <a:rPr lang="cs-CZ" sz="1200" dirty="0">
                <a:solidFill>
                  <a:schemeClr val="bg1"/>
                </a:solidFill>
              </a:rPr>
              <a:t>Infikování rány, snížená imunita</a:t>
            </a:r>
          </a:p>
        </p:txBody>
      </p:sp>
      <p:sp>
        <p:nvSpPr>
          <p:cNvPr id="9" name="Ovál 8"/>
          <p:cNvSpPr/>
          <p:nvPr/>
        </p:nvSpPr>
        <p:spPr>
          <a:xfrm>
            <a:off x="9750973" y="4670536"/>
            <a:ext cx="2349062" cy="987972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/>
              <a:t>Podceňování informací o počasí</a:t>
            </a:r>
          </a:p>
          <a:p>
            <a:pPr algn="ctr"/>
            <a:r>
              <a:rPr lang="cs-CZ" sz="1200" dirty="0"/>
              <a:t>Podceňování </a:t>
            </a:r>
            <a:r>
              <a:rPr lang="cs-CZ" sz="1200" dirty="0" err="1"/>
              <a:t>zdr</a:t>
            </a:r>
            <a:r>
              <a:rPr lang="cs-CZ" sz="1200" dirty="0"/>
              <a:t>. stavu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4030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b="1" dirty="0"/>
              <a:t>Adaptivní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Reakce na stimuly – dělení: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cs-CZ" b="1" dirty="0"/>
              <a:t>Neefektivní</a:t>
            </a:r>
            <a:r>
              <a:rPr lang="cs-CZ" dirty="0"/>
              <a:t> (maladaptivní)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29"/>
          </p:nvPr>
        </p:nvSpPr>
        <p:spPr>
          <a:xfrm>
            <a:off x="720000" y="1701505"/>
            <a:ext cx="4967122" cy="4139998"/>
          </a:xfrm>
        </p:spPr>
        <p:txBody>
          <a:bodyPr/>
          <a:lstStyle/>
          <a:p>
            <a:pPr algn="just"/>
            <a:r>
              <a:rPr lang="cs-CZ" sz="2000" dirty="0"/>
              <a:t>nepřesahují adaptační </a:t>
            </a:r>
            <a:r>
              <a:rPr lang="cs-CZ" sz="2000" dirty="0" err="1"/>
              <a:t>niveau</a:t>
            </a:r>
            <a:r>
              <a:rPr lang="cs-CZ" sz="2000" dirty="0"/>
              <a:t> (úroveň) jedince </a:t>
            </a:r>
          </a:p>
          <a:p>
            <a:pPr algn="just"/>
            <a:r>
              <a:rPr lang="cs-CZ" sz="2000" dirty="0"/>
              <a:t>podporují jedincovu integritu, růst, vývoj, moc, cíle, zlepšují jeho kontrolu na prostředí, podporují jeho celistvost.</a:t>
            </a:r>
          </a:p>
          <a:p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r>
              <a:rPr lang="cs-CZ" sz="2000" dirty="0"/>
              <a:t>přesahují adaptační </a:t>
            </a:r>
            <a:r>
              <a:rPr lang="cs-CZ" sz="2000" dirty="0" err="1"/>
              <a:t>niveau</a:t>
            </a:r>
            <a:r>
              <a:rPr lang="cs-CZ" sz="2000" dirty="0"/>
              <a:t> (úroveň) jedince a vede k porušení integrity</a:t>
            </a:r>
          </a:p>
          <a:p>
            <a:r>
              <a:rPr lang="cs-CZ" sz="2000" dirty="0"/>
              <a:t>nepřispívají k dosažení adaptivních cílů, vedou k dezintegraci jedince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922CC301-7FA4-4759-BC1F-E5FE2EAEFBCD}"/>
              </a:ext>
            </a:extLst>
          </p:cNvPr>
          <p:cNvSpPr/>
          <p:nvPr/>
        </p:nvSpPr>
        <p:spPr>
          <a:xfrm>
            <a:off x="981307" y="5156495"/>
            <a:ext cx="9762893" cy="12900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Adaptační úroveň – rozsah adaptivních reakcí jedince, </a:t>
            </a:r>
            <a:r>
              <a:rPr lang="cs-CZ" dirty="0" err="1"/>
              <a:t>kt</a:t>
            </a:r>
            <a:r>
              <a:rPr lang="cs-CZ" dirty="0"/>
              <a:t>. má každý jedinec odlišný, tzn. každý reagujeme na podněty odlišným chováním, </a:t>
            </a:r>
            <a:r>
              <a:rPr lang="cs-CZ" dirty="0" err="1"/>
              <a:t>kt</a:t>
            </a:r>
            <a:r>
              <a:rPr lang="cs-CZ" dirty="0"/>
              <a:t>. je pro něj typické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301497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14 Royová[20210112123742954]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5"/>
  <p:tag name="ARS_SLIDE_PARTICIPANTNUM" val="5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5"/>
  <p:tag name="ARS_SLIDE_PARTICIPANTNUM" val="5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5"/>
  <p:tag name="ARS_SLIDE_PARTICIPANTNUM" val="5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5"/>
  <p:tag name="ARS_SLIDE_PARTICIPANTNUM" val="5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5"/>
  <p:tag name="ARS_SLIDE_PARTICIPANTNUM" val="5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5"/>
  <p:tag name="ARS_SLIDE_PARTICIPANTNUM" val="5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5"/>
  <p:tag name="ARS_SLIDE_PARTICIPANTNUM" val="5"/>
  <p:tag name="ARS_SLIDE_SUBMITNUM" val="0"/>
  <p:tag name="ARS_SLIDE_CORRECTNUM" val="0"/>
  <p:tag name="ARS_SLIDE_VOTEMEAN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5"/>
  <p:tag name="ARS_SLIDE_PARTICIPANTNUM" val="5"/>
  <p:tag name="ARS_SLIDE_SUBMITNUM" val="0"/>
  <p:tag name="ARS_SLIDE_CORRECTNUM" val="0"/>
  <p:tag name="ARS_SLIDE_VOTEMEA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5"/>
  <p:tag name="ARS_SLIDE_PARTICIPANTNUM" val="5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5"/>
  <p:tag name="ARS_SLIDE_PARTICIPANTNUM" val="5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5"/>
  <p:tag name="ARS_SLIDE_PARTICIPANTNUM" val="5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5"/>
  <p:tag name="ARS_SLIDE_PARTICIPANTNUM" val="5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5"/>
  <p:tag name="ARS_SLIDE_PARTICIPANTNUM" val="5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5"/>
  <p:tag name="ARS_SLIDE_PARTICIPANTNUM" val="5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CZ.potx" id="{0256B392-11D6-4CFF-A65D-2F19E0793336}" vid="{4DBF336A-63FD-420A-B5B7-04D31F847D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muni-med-prezentace-cz-v10</Template>
  <TotalTime>230</TotalTime>
  <Words>1119</Words>
  <Application>Microsoft Office PowerPoint</Application>
  <PresentationFormat>Širokoúhlá obrazovka</PresentationFormat>
  <Paragraphs>180</Paragraphs>
  <Slides>19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Tahoma</vt:lpstr>
      <vt:lpstr>Wingdings</vt:lpstr>
      <vt:lpstr>Prezentace_MU_CZ</vt:lpstr>
      <vt:lpstr> </vt:lpstr>
      <vt:lpstr>Vývoj modelu</vt:lpstr>
      <vt:lpstr> Teoretická východiska</vt:lpstr>
      <vt:lpstr> Asumpce (Předpoklady) </vt:lpstr>
      <vt:lpstr>  Hlavní jednotky</vt:lpstr>
      <vt:lpstr>Metaparadigmatické koncepce</vt:lpstr>
      <vt:lpstr> Koncepce modelu</vt:lpstr>
      <vt:lpstr>Prezentace aplikace PowerPoint</vt:lpstr>
      <vt:lpstr>Reakce na stimuly – dělení:</vt:lpstr>
      <vt:lpstr>Prezentace aplikace PowerPoint</vt:lpstr>
      <vt:lpstr>Adaptační systém jedince</vt:lpstr>
      <vt:lpstr>4 adaptačních oblastí = adaptační módy</vt:lpstr>
      <vt:lpstr>Rolový strom</vt:lpstr>
      <vt:lpstr> Obsah modelu</vt:lpstr>
      <vt:lpstr>Znázornění ošetřovatelských činností v modelu</vt:lpstr>
      <vt:lpstr> Objekt oš. péče</vt:lpstr>
      <vt:lpstr>Úkol sestry</vt:lpstr>
      <vt:lpstr>Prezentace aplikace PowerPoint</vt:lpstr>
      <vt:lpstr>Op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Natália Beharková</dc:creator>
  <cp:lastModifiedBy>Jiří Šišma</cp:lastModifiedBy>
  <cp:revision>49</cp:revision>
  <cp:lastPrinted>1601-01-01T00:00:00Z</cp:lastPrinted>
  <dcterms:created xsi:type="dcterms:W3CDTF">2020-10-04T13:35:14Z</dcterms:created>
  <dcterms:modified xsi:type="dcterms:W3CDTF">2022-12-02T13:03:12Z</dcterms:modified>
</cp:coreProperties>
</file>