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5" r:id="rId4"/>
    <p:sldId id="258" r:id="rId5"/>
    <p:sldId id="266" r:id="rId6"/>
    <p:sldId id="269" r:id="rId7"/>
    <p:sldId id="259" r:id="rId8"/>
    <p:sldId id="260" r:id="rId9"/>
    <p:sldId id="261" r:id="rId10"/>
    <p:sldId id="267" r:id="rId11"/>
    <p:sldId id="262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928"/>
    <a:srgbClr val="0000DC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728544-99AC-4065-8C06-6D333DB61ECC}" v="666" dt="2023-10-26T11:01:50.0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5" autoAdjust="0"/>
    <p:restoredTop sz="95768" autoAdjust="0"/>
  </p:normalViewPr>
  <p:slideViewPr>
    <p:cSldViewPr snapToGrid="0">
      <p:cViewPr varScale="1">
        <p:scale>
          <a:sx n="152" d="100"/>
          <a:sy n="152" d="100"/>
        </p:scale>
        <p:origin x="108" y="144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itoňák" userId="b41d8939e2586318" providerId="LiveId" clId="{54728544-99AC-4065-8C06-6D333DB61ECC}"/>
    <pc:docChg chg="undo custSel addSld delSld modSld sldOrd">
      <pc:chgData name="Daniel Pitoňák" userId="b41d8939e2586318" providerId="LiveId" clId="{54728544-99AC-4065-8C06-6D333DB61ECC}" dt="2023-10-26T11:01:50.060" v="3067" actId="20577"/>
      <pc:docMkLst>
        <pc:docMk/>
      </pc:docMkLst>
      <pc:sldChg chg="delSp modSp mod">
        <pc:chgData name="Daniel Pitoňák" userId="b41d8939e2586318" providerId="LiveId" clId="{54728544-99AC-4065-8C06-6D333DB61ECC}" dt="2023-10-26T09:20:11.653" v="2466" actId="403"/>
        <pc:sldMkLst>
          <pc:docMk/>
          <pc:sldMk cId="3263342447" sldId="256"/>
        </pc:sldMkLst>
        <pc:spChg chg="del">
          <ac:chgData name="Daniel Pitoňák" userId="b41d8939e2586318" providerId="LiveId" clId="{54728544-99AC-4065-8C06-6D333DB61ECC}" dt="2023-10-26T09:10:48.386" v="2421" actId="478"/>
          <ac:spMkLst>
            <pc:docMk/>
            <pc:sldMk cId="3263342447" sldId="256"/>
            <ac:spMk id="2" creationId="{A4692E60-FDF9-1E4F-A820-B4DF2F656193}"/>
          </ac:spMkLst>
        </pc:spChg>
        <pc:spChg chg="mod">
          <ac:chgData name="Daniel Pitoňák" userId="b41d8939e2586318" providerId="LiveId" clId="{54728544-99AC-4065-8C06-6D333DB61ECC}" dt="2023-10-26T09:20:11.653" v="2466" actId="403"/>
          <ac:spMkLst>
            <pc:docMk/>
            <pc:sldMk cId="3263342447" sldId="256"/>
            <ac:spMk id="4" creationId="{2491EF5B-3067-7546-837B-2D005F3ED499}"/>
          </ac:spMkLst>
        </pc:spChg>
      </pc:sldChg>
      <pc:sldChg chg="modSp mod modAnim modNotesTx">
        <pc:chgData name="Daniel Pitoňák" userId="b41d8939e2586318" providerId="LiveId" clId="{54728544-99AC-4065-8C06-6D333DB61ECC}" dt="2023-10-26T09:53:49.042" v="3059"/>
        <pc:sldMkLst>
          <pc:docMk/>
          <pc:sldMk cId="3037736988" sldId="257"/>
        </pc:sldMkLst>
        <pc:spChg chg="mod">
          <ac:chgData name="Daniel Pitoňák" userId="b41d8939e2586318" providerId="LiveId" clId="{54728544-99AC-4065-8C06-6D333DB61ECC}" dt="2023-10-26T09:53:00.117" v="3052" actId="20577"/>
          <ac:spMkLst>
            <pc:docMk/>
            <pc:sldMk cId="3037736988" sldId="257"/>
            <ac:spMk id="5" creationId="{979E63E5-309F-2248-A8A9-C1BD02043571}"/>
          </ac:spMkLst>
        </pc:spChg>
      </pc:sldChg>
      <pc:sldChg chg="addSp delSp modSp mod modAnim">
        <pc:chgData name="Daniel Pitoňák" userId="b41d8939e2586318" providerId="LiveId" clId="{54728544-99AC-4065-8C06-6D333DB61ECC}" dt="2023-10-26T09:10:37.082" v="2419" actId="478"/>
        <pc:sldMkLst>
          <pc:docMk/>
          <pc:sldMk cId="2453345853" sldId="258"/>
        </pc:sldMkLst>
        <pc:spChg chg="del">
          <ac:chgData name="Daniel Pitoňák" userId="b41d8939e2586318" providerId="LiveId" clId="{54728544-99AC-4065-8C06-6D333DB61ECC}" dt="2023-10-26T09:10:37.082" v="2419" actId="478"/>
          <ac:spMkLst>
            <pc:docMk/>
            <pc:sldMk cId="2453345853" sldId="258"/>
            <ac:spMk id="2" creationId="{4F931E77-DAA4-9970-1829-E85FE4BC15F6}"/>
          </ac:spMkLst>
        </pc:spChg>
        <pc:spChg chg="mod">
          <ac:chgData name="Daniel Pitoňák" userId="b41d8939e2586318" providerId="LiveId" clId="{54728544-99AC-4065-8C06-6D333DB61ECC}" dt="2023-10-24T14:01:26.169" v="68" actId="20577"/>
          <ac:spMkLst>
            <pc:docMk/>
            <pc:sldMk cId="2453345853" sldId="258"/>
            <ac:spMk id="4" creationId="{3A538D49-C691-1F61-46EC-5311BBC1A091}"/>
          </ac:spMkLst>
        </pc:spChg>
        <pc:spChg chg="mod">
          <ac:chgData name="Daniel Pitoňák" userId="b41d8939e2586318" providerId="LiveId" clId="{54728544-99AC-4065-8C06-6D333DB61ECC}" dt="2023-10-24T15:34:22.258" v="1699" actId="20577"/>
          <ac:spMkLst>
            <pc:docMk/>
            <pc:sldMk cId="2453345853" sldId="258"/>
            <ac:spMk id="5" creationId="{654A9C77-36BC-1DDB-2613-75D7962019E1}"/>
          </ac:spMkLst>
        </pc:spChg>
        <pc:spChg chg="add mod">
          <ac:chgData name="Daniel Pitoňák" userId="b41d8939e2586318" providerId="LiveId" clId="{54728544-99AC-4065-8C06-6D333DB61ECC}" dt="2023-10-24T15:32:09.498" v="1659" actId="1036"/>
          <ac:spMkLst>
            <pc:docMk/>
            <pc:sldMk cId="2453345853" sldId="258"/>
            <ac:spMk id="6" creationId="{2BA9717F-8A9D-AC87-9E5D-27F839DC3BF7}"/>
          </ac:spMkLst>
        </pc:spChg>
        <pc:spChg chg="add mod">
          <ac:chgData name="Daniel Pitoňák" userId="b41d8939e2586318" providerId="LiveId" clId="{54728544-99AC-4065-8C06-6D333DB61ECC}" dt="2023-10-26T09:06:15.769" v="2378" actId="1037"/>
          <ac:spMkLst>
            <pc:docMk/>
            <pc:sldMk cId="2453345853" sldId="258"/>
            <ac:spMk id="9" creationId="{E6088AA9-E574-051E-B613-B6D068434A76}"/>
          </ac:spMkLst>
        </pc:spChg>
        <pc:cxnChg chg="add mod">
          <ac:chgData name="Daniel Pitoňák" userId="b41d8939e2586318" providerId="LiveId" clId="{54728544-99AC-4065-8C06-6D333DB61ECC}" dt="2023-10-24T15:02:44.706" v="788" actId="692"/>
          <ac:cxnSpMkLst>
            <pc:docMk/>
            <pc:sldMk cId="2453345853" sldId="258"/>
            <ac:cxnSpMk id="8" creationId="{10DE8196-60ED-6F6C-2BBF-CED35D8ABC4C}"/>
          </ac:cxnSpMkLst>
        </pc:cxnChg>
      </pc:sldChg>
      <pc:sldChg chg="delSp modSp mod modNotesTx">
        <pc:chgData name="Daniel Pitoňák" userId="b41d8939e2586318" providerId="LiveId" clId="{54728544-99AC-4065-8C06-6D333DB61ECC}" dt="2023-10-26T09:25:21.549" v="2630" actId="20577"/>
        <pc:sldMkLst>
          <pc:docMk/>
          <pc:sldMk cId="2747542790" sldId="259"/>
        </pc:sldMkLst>
        <pc:spChg chg="del">
          <ac:chgData name="Daniel Pitoňák" userId="b41d8939e2586318" providerId="LiveId" clId="{54728544-99AC-4065-8C06-6D333DB61ECC}" dt="2023-10-26T09:19:07.095" v="2462" actId="478"/>
          <ac:spMkLst>
            <pc:docMk/>
            <pc:sldMk cId="2747542790" sldId="259"/>
            <ac:spMk id="2" creationId="{2011260E-A2A5-0EF1-BC71-69838FCD9455}"/>
          </ac:spMkLst>
        </pc:spChg>
        <pc:spChg chg="mod">
          <ac:chgData name="Daniel Pitoňák" userId="b41d8939e2586318" providerId="LiveId" clId="{54728544-99AC-4065-8C06-6D333DB61ECC}" dt="2023-10-26T09:25:21.549" v="2630" actId="20577"/>
          <ac:spMkLst>
            <pc:docMk/>
            <pc:sldMk cId="2747542790" sldId="259"/>
            <ac:spMk id="5" creationId="{FB359126-D85C-FBBE-D665-800F1FE2B88D}"/>
          </ac:spMkLst>
        </pc:spChg>
      </pc:sldChg>
      <pc:sldChg chg="delSp modSp mod">
        <pc:chgData name="Daniel Pitoňák" userId="b41d8939e2586318" providerId="LiveId" clId="{54728544-99AC-4065-8C06-6D333DB61ECC}" dt="2023-10-26T09:36:12.159" v="2666" actId="20577"/>
        <pc:sldMkLst>
          <pc:docMk/>
          <pc:sldMk cId="3551429947" sldId="260"/>
        </pc:sldMkLst>
        <pc:spChg chg="del">
          <ac:chgData name="Daniel Pitoňák" userId="b41d8939e2586318" providerId="LiveId" clId="{54728544-99AC-4065-8C06-6D333DB61ECC}" dt="2023-10-26T09:19:02.667" v="2461" actId="478"/>
          <ac:spMkLst>
            <pc:docMk/>
            <pc:sldMk cId="3551429947" sldId="260"/>
            <ac:spMk id="2" creationId="{8303E46C-96C7-0D50-B54F-10F888E15DFA}"/>
          </ac:spMkLst>
        </pc:spChg>
        <pc:spChg chg="mod">
          <ac:chgData name="Daniel Pitoňák" userId="b41d8939e2586318" providerId="LiveId" clId="{54728544-99AC-4065-8C06-6D333DB61ECC}" dt="2023-10-26T09:36:12.159" v="2666" actId="20577"/>
          <ac:spMkLst>
            <pc:docMk/>
            <pc:sldMk cId="3551429947" sldId="260"/>
            <ac:spMk id="5" creationId="{B8FD4060-940E-FC9C-514C-EB523F59DE9E}"/>
          </ac:spMkLst>
        </pc:spChg>
      </pc:sldChg>
      <pc:sldChg chg="addSp delSp modSp mod modAnim modNotesTx">
        <pc:chgData name="Daniel Pitoňák" userId="b41d8939e2586318" providerId="LiveId" clId="{54728544-99AC-4065-8C06-6D333DB61ECC}" dt="2023-10-26T09:50:03.152" v="2866" actId="20577"/>
        <pc:sldMkLst>
          <pc:docMk/>
          <pc:sldMk cId="2540028215" sldId="261"/>
        </pc:sldMkLst>
        <pc:spChg chg="del">
          <ac:chgData name="Daniel Pitoňák" userId="b41d8939e2586318" providerId="LiveId" clId="{54728544-99AC-4065-8C06-6D333DB61ECC}" dt="2023-10-26T09:18:58.593" v="2460" actId="478"/>
          <ac:spMkLst>
            <pc:docMk/>
            <pc:sldMk cId="2540028215" sldId="261"/>
            <ac:spMk id="2" creationId="{88DCC39E-59F3-006C-1CFA-9FB166223882}"/>
          </ac:spMkLst>
        </pc:spChg>
        <pc:spChg chg="del">
          <ac:chgData name="Daniel Pitoňák" userId="b41d8939e2586318" providerId="LiveId" clId="{54728544-99AC-4065-8C06-6D333DB61ECC}" dt="2023-10-26T09:46:15.031" v="2715" actId="478"/>
          <ac:spMkLst>
            <pc:docMk/>
            <pc:sldMk cId="2540028215" sldId="261"/>
            <ac:spMk id="5" creationId="{9DF794A2-6F82-1242-8F1D-B0E70C80FE74}"/>
          </ac:spMkLst>
        </pc:spChg>
        <pc:spChg chg="add mod">
          <ac:chgData name="Daniel Pitoňák" userId="b41d8939e2586318" providerId="LiveId" clId="{54728544-99AC-4065-8C06-6D333DB61ECC}" dt="2023-10-26T09:48:50.195" v="2821" actId="403"/>
          <ac:spMkLst>
            <pc:docMk/>
            <pc:sldMk cId="2540028215" sldId="261"/>
            <ac:spMk id="6" creationId="{C07469EE-8F86-2017-5DAD-4EA62B707C7B}"/>
          </ac:spMkLst>
        </pc:spChg>
      </pc:sldChg>
      <pc:sldChg chg="delSp modSp mod ord">
        <pc:chgData name="Daniel Pitoňák" userId="b41d8939e2586318" providerId="LiveId" clId="{54728544-99AC-4065-8C06-6D333DB61ECC}" dt="2023-10-26T09:43:58.759" v="2712" actId="404"/>
        <pc:sldMkLst>
          <pc:docMk/>
          <pc:sldMk cId="1362393502" sldId="262"/>
        </pc:sldMkLst>
        <pc:spChg chg="del">
          <ac:chgData name="Daniel Pitoňák" userId="b41d8939e2586318" providerId="LiveId" clId="{54728544-99AC-4065-8C06-6D333DB61ECC}" dt="2023-10-26T09:18:51.974" v="2459" actId="478"/>
          <ac:spMkLst>
            <pc:docMk/>
            <pc:sldMk cId="1362393502" sldId="262"/>
            <ac:spMk id="2" creationId="{4858999C-70DA-D113-C9A5-A1BBF2702BDE}"/>
          </ac:spMkLst>
        </pc:spChg>
        <pc:spChg chg="mod">
          <ac:chgData name="Daniel Pitoňák" userId="b41d8939e2586318" providerId="LiveId" clId="{54728544-99AC-4065-8C06-6D333DB61ECC}" dt="2023-10-26T09:43:58.759" v="2712" actId="404"/>
          <ac:spMkLst>
            <pc:docMk/>
            <pc:sldMk cId="1362393502" sldId="262"/>
            <ac:spMk id="5" creationId="{34DF0934-54D2-75E6-0386-2CAE03BE5710}"/>
          </ac:spMkLst>
        </pc:spChg>
      </pc:sldChg>
      <pc:sldChg chg="modSp del mod ord">
        <pc:chgData name="Daniel Pitoňák" userId="b41d8939e2586318" providerId="LiveId" clId="{54728544-99AC-4065-8C06-6D333DB61ECC}" dt="2023-10-26T09:01:20.445" v="2196" actId="2696"/>
        <pc:sldMkLst>
          <pc:docMk/>
          <pc:sldMk cId="2139962739" sldId="263"/>
        </pc:sldMkLst>
        <pc:spChg chg="mod">
          <ac:chgData name="Daniel Pitoňák" userId="b41d8939e2586318" providerId="LiveId" clId="{54728544-99AC-4065-8C06-6D333DB61ECC}" dt="2023-10-24T13:29:50.652" v="8" actId="20577"/>
          <ac:spMkLst>
            <pc:docMk/>
            <pc:sldMk cId="2139962739" sldId="263"/>
            <ac:spMk id="4" creationId="{C6CBA14F-A765-47BB-B2BE-94784118A5BE}"/>
          </ac:spMkLst>
        </pc:spChg>
        <pc:spChg chg="mod">
          <ac:chgData name="Daniel Pitoňák" userId="b41d8939e2586318" providerId="LiveId" clId="{54728544-99AC-4065-8C06-6D333DB61ECC}" dt="2023-10-24T15:32:35.422" v="1675" actId="20577"/>
          <ac:spMkLst>
            <pc:docMk/>
            <pc:sldMk cId="2139962739" sldId="263"/>
            <ac:spMk id="5" creationId="{848E4C43-9053-C723-140A-BD52E42A6892}"/>
          </ac:spMkLst>
        </pc:spChg>
      </pc:sldChg>
      <pc:sldChg chg="delSp modSp del mod">
        <pc:chgData name="Daniel Pitoňák" userId="b41d8939e2586318" providerId="LiveId" clId="{54728544-99AC-4065-8C06-6D333DB61ECC}" dt="2023-10-26T09:32:18.556" v="2660" actId="47"/>
        <pc:sldMkLst>
          <pc:docMk/>
          <pc:sldMk cId="1695421228" sldId="264"/>
        </pc:sldMkLst>
        <pc:spChg chg="del">
          <ac:chgData name="Daniel Pitoňák" userId="b41d8939e2586318" providerId="LiveId" clId="{54728544-99AC-4065-8C06-6D333DB61ECC}" dt="2023-10-26T09:20:02.368" v="2463" actId="478"/>
          <ac:spMkLst>
            <pc:docMk/>
            <pc:sldMk cId="1695421228" sldId="264"/>
            <ac:spMk id="2" creationId="{25939E3B-C43B-1D6C-C420-32F247EC0470}"/>
          </ac:spMkLst>
        </pc:spChg>
        <pc:spChg chg="mod">
          <ac:chgData name="Daniel Pitoňák" userId="b41d8939e2586318" providerId="LiveId" clId="{54728544-99AC-4065-8C06-6D333DB61ECC}" dt="2023-10-26T09:29:05.693" v="2645" actId="21"/>
          <ac:spMkLst>
            <pc:docMk/>
            <pc:sldMk cId="1695421228" sldId="264"/>
            <ac:spMk id="5" creationId="{8CA35CC8-53A3-701C-1E44-90CCEB99804B}"/>
          </ac:spMkLst>
        </pc:spChg>
      </pc:sldChg>
      <pc:sldChg chg="delSp modSp new mod modAnim modNotesTx">
        <pc:chgData name="Daniel Pitoňák" userId="b41d8939e2586318" providerId="LiveId" clId="{54728544-99AC-4065-8C06-6D333DB61ECC}" dt="2023-10-26T11:01:50.060" v="3067" actId="20577"/>
        <pc:sldMkLst>
          <pc:docMk/>
          <pc:sldMk cId="4236761112" sldId="265"/>
        </pc:sldMkLst>
        <pc:spChg chg="del">
          <ac:chgData name="Daniel Pitoňák" userId="b41d8939e2586318" providerId="LiveId" clId="{54728544-99AC-4065-8C06-6D333DB61ECC}" dt="2023-10-26T09:10:41.091" v="2420" actId="478"/>
          <ac:spMkLst>
            <pc:docMk/>
            <pc:sldMk cId="4236761112" sldId="265"/>
            <ac:spMk id="2" creationId="{C8B6EF09-8C3D-12C9-01B1-1769E23C3F45}"/>
          </ac:spMkLst>
        </pc:spChg>
        <pc:spChg chg="mod">
          <ac:chgData name="Daniel Pitoňák" userId="b41d8939e2586318" providerId="LiveId" clId="{54728544-99AC-4065-8C06-6D333DB61ECC}" dt="2023-10-26T08:43:56.916" v="2132" actId="1035"/>
          <ac:spMkLst>
            <pc:docMk/>
            <pc:sldMk cId="4236761112" sldId="265"/>
            <ac:spMk id="4" creationId="{AB7DDEF6-28FF-2A5D-0890-D79B14B1D96C}"/>
          </ac:spMkLst>
        </pc:spChg>
        <pc:spChg chg="mod">
          <ac:chgData name="Daniel Pitoňák" userId="b41d8939e2586318" providerId="LiveId" clId="{54728544-99AC-4065-8C06-6D333DB61ECC}" dt="2023-10-24T15:40:48.619" v="1707" actId="20577"/>
          <ac:spMkLst>
            <pc:docMk/>
            <pc:sldMk cId="4236761112" sldId="265"/>
            <ac:spMk id="5" creationId="{B85A5BF0-ABE2-6A00-2B62-D61F7011DE37}"/>
          </ac:spMkLst>
        </pc:spChg>
        <pc:spChg chg="mod">
          <ac:chgData name="Daniel Pitoňák" userId="b41d8939e2586318" providerId="LiveId" clId="{54728544-99AC-4065-8C06-6D333DB61ECC}" dt="2023-10-26T08:44:04.209" v="2133" actId="1076"/>
          <ac:spMkLst>
            <pc:docMk/>
            <pc:sldMk cId="4236761112" sldId="265"/>
            <ac:spMk id="6" creationId="{8C6CD695-B337-5C89-4C6E-269A9345CDF4}"/>
          </ac:spMkLst>
        </pc:spChg>
        <pc:spChg chg="mod">
          <ac:chgData name="Daniel Pitoňák" userId="b41d8939e2586318" providerId="LiveId" clId="{54728544-99AC-4065-8C06-6D333DB61ECC}" dt="2023-10-26T11:01:50.060" v="3067" actId="20577"/>
          <ac:spMkLst>
            <pc:docMk/>
            <pc:sldMk cId="4236761112" sldId="265"/>
            <ac:spMk id="7" creationId="{6316D42B-AC3B-CFFE-C5FB-DF8CFB77BDE1}"/>
          </ac:spMkLst>
        </pc:spChg>
        <pc:spChg chg="mod">
          <ac:chgData name="Daniel Pitoňák" userId="b41d8939e2586318" providerId="LiveId" clId="{54728544-99AC-4065-8C06-6D333DB61ECC}" dt="2023-10-26T09:04:11.598" v="2316" actId="20577"/>
          <ac:spMkLst>
            <pc:docMk/>
            <pc:sldMk cId="4236761112" sldId="265"/>
            <ac:spMk id="8" creationId="{8759A909-C406-C65E-F3B3-3DB8D9A8EBBD}"/>
          </ac:spMkLst>
        </pc:spChg>
      </pc:sldChg>
      <pc:sldChg chg="addSp delSp modSp new mod modClrScheme chgLayout">
        <pc:chgData name="Daniel Pitoňák" userId="b41d8939e2586318" providerId="LiveId" clId="{54728544-99AC-4065-8C06-6D333DB61ECC}" dt="2023-10-26T09:13:15.672" v="2446" actId="1076"/>
        <pc:sldMkLst>
          <pc:docMk/>
          <pc:sldMk cId="2367060312" sldId="266"/>
        </pc:sldMkLst>
        <pc:spChg chg="del mod">
          <ac:chgData name="Daniel Pitoňák" userId="b41d8939e2586318" providerId="LiveId" clId="{54728544-99AC-4065-8C06-6D333DB61ECC}" dt="2023-10-26T09:10:29.542" v="2418" actId="478"/>
          <ac:spMkLst>
            <pc:docMk/>
            <pc:sldMk cId="2367060312" sldId="266"/>
            <ac:spMk id="2" creationId="{3F49C8A8-94A3-8753-4EA8-459636668842}"/>
          </ac:spMkLst>
        </pc:spChg>
        <pc:spChg chg="mod">
          <ac:chgData name="Daniel Pitoňák" userId="b41d8939e2586318" providerId="LiveId" clId="{54728544-99AC-4065-8C06-6D333DB61ECC}" dt="2023-10-26T09:09:23.551" v="2384" actId="26606"/>
          <ac:spMkLst>
            <pc:docMk/>
            <pc:sldMk cId="2367060312" sldId="266"/>
            <ac:spMk id="3" creationId="{4B766E7D-493F-EBCC-27F0-DAA53C571D8F}"/>
          </ac:spMkLst>
        </pc:spChg>
        <pc:spChg chg="del">
          <ac:chgData name="Daniel Pitoňák" userId="b41d8939e2586318" providerId="LiveId" clId="{54728544-99AC-4065-8C06-6D333DB61ECC}" dt="2023-10-26T09:08:58.256" v="2381" actId="478"/>
          <ac:spMkLst>
            <pc:docMk/>
            <pc:sldMk cId="2367060312" sldId="266"/>
            <ac:spMk id="4" creationId="{3B6A5849-16C2-E9E8-0F44-449D21A7AFE7}"/>
          </ac:spMkLst>
        </pc:spChg>
        <pc:spChg chg="del">
          <ac:chgData name="Daniel Pitoňák" userId="b41d8939e2586318" providerId="LiveId" clId="{54728544-99AC-4065-8C06-6D333DB61ECC}" dt="2023-10-26T09:09:00.245" v="2382" actId="478"/>
          <ac:spMkLst>
            <pc:docMk/>
            <pc:sldMk cId="2367060312" sldId="266"/>
            <ac:spMk id="5" creationId="{C5FC6A27-76CF-E336-70AD-CD8210D76C74}"/>
          </ac:spMkLst>
        </pc:spChg>
        <pc:spChg chg="add mod">
          <ac:chgData name="Daniel Pitoňák" userId="b41d8939e2586318" providerId="LiveId" clId="{54728544-99AC-4065-8C06-6D333DB61ECC}" dt="2023-10-26T09:13:15.672" v="2446" actId="1076"/>
          <ac:spMkLst>
            <pc:docMk/>
            <pc:sldMk cId="2367060312" sldId="266"/>
            <ac:spMk id="8" creationId="{A84801A2-63B2-94AD-9722-69ACFFC49441}"/>
          </ac:spMkLst>
        </pc:spChg>
        <pc:picChg chg="add mod">
          <ac:chgData name="Daniel Pitoňák" userId="b41d8939e2586318" providerId="LiveId" clId="{54728544-99AC-4065-8C06-6D333DB61ECC}" dt="2023-10-26T09:09:45.846" v="2387" actId="1076"/>
          <ac:picMkLst>
            <pc:docMk/>
            <pc:sldMk cId="2367060312" sldId="266"/>
            <ac:picMk id="7" creationId="{C3F57A53-CBB4-03AF-67C9-94F339E47F9F}"/>
          </ac:picMkLst>
        </pc:picChg>
      </pc:sldChg>
      <pc:sldChg chg="modSp add mod">
        <pc:chgData name="Daniel Pitoňák" userId="b41d8939e2586318" providerId="LiveId" clId="{54728544-99AC-4065-8C06-6D333DB61ECC}" dt="2023-10-26T09:43:52.544" v="2711" actId="404"/>
        <pc:sldMkLst>
          <pc:docMk/>
          <pc:sldMk cId="1472708432" sldId="267"/>
        </pc:sldMkLst>
        <pc:spChg chg="mod">
          <ac:chgData name="Daniel Pitoňák" userId="b41d8939e2586318" providerId="LiveId" clId="{54728544-99AC-4065-8C06-6D333DB61ECC}" dt="2023-10-26T09:43:52.544" v="2711" actId="404"/>
          <ac:spMkLst>
            <pc:docMk/>
            <pc:sldMk cId="1472708432" sldId="267"/>
            <ac:spMk id="5" creationId="{34DF0934-54D2-75E6-0386-2CAE03BE5710}"/>
          </ac:spMkLst>
        </pc:spChg>
      </pc:sldChg>
      <pc:sldChg chg="delSp new del mod">
        <pc:chgData name="Daniel Pitoňák" userId="b41d8939e2586318" providerId="LiveId" clId="{54728544-99AC-4065-8C06-6D333DB61ECC}" dt="2023-10-26T09:38:30.945" v="2670" actId="47"/>
        <pc:sldMkLst>
          <pc:docMk/>
          <pc:sldMk cId="2877565708" sldId="268"/>
        </pc:sldMkLst>
        <pc:spChg chg="del">
          <ac:chgData name="Daniel Pitoňák" userId="b41d8939e2586318" providerId="LiveId" clId="{54728544-99AC-4065-8C06-6D333DB61ECC}" dt="2023-10-26T09:38:22.412" v="2668" actId="478"/>
          <ac:spMkLst>
            <pc:docMk/>
            <pc:sldMk cId="2877565708" sldId="268"/>
            <ac:spMk id="4" creationId="{A87EA1F8-D15A-7A3C-E721-0BCD9CE1910A}"/>
          </ac:spMkLst>
        </pc:spChg>
      </pc:sldChg>
      <pc:sldChg chg="addSp delSp modSp new mod modClrScheme chgLayout">
        <pc:chgData name="Daniel Pitoňák" userId="b41d8939e2586318" providerId="LiveId" clId="{54728544-99AC-4065-8C06-6D333DB61ECC}" dt="2023-10-26T09:43:19.836" v="2705" actId="1035"/>
        <pc:sldMkLst>
          <pc:docMk/>
          <pc:sldMk cId="1753814457" sldId="269"/>
        </pc:sldMkLst>
        <pc:spChg chg="del">
          <ac:chgData name="Daniel Pitoňák" userId="b41d8939e2586318" providerId="LiveId" clId="{54728544-99AC-4065-8C06-6D333DB61ECC}" dt="2023-10-26T09:38:39.515" v="2673" actId="478"/>
          <ac:spMkLst>
            <pc:docMk/>
            <pc:sldMk cId="1753814457" sldId="269"/>
            <ac:spMk id="2" creationId="{85211399-EE57-2B65-03F3-966416E4117E}"/>
          </ac:spMkLst>
        </pc:spChg>
        <pc:spChg chg="mod">
          <ac:chgData name="Daniel Pitoňák" userId="b41d8939e2586318" providerId="LiveId" clId="{54728544-99AC-4065-8C06-6D333DB61ECC}" dt="2023-10-26T09:38:49.951" v="2675" actId="26606"/>
          <ac:spMkLst>
            <pc:docMk/>
            <pc:sldMk cId="1753814457" sldId="269"/>
            <ac:spMk id="3" creationId="{7EB43261-F046-D279-A333-CFEA4DCDFCEF}"/>
          </ac:spMkLst>
        </pc:spChg>
        <pc:spChg chg="del">
          <ac:chgData name="Daniel Pitoňák" userId="b41d8939e2586318" providerId="LiveId" clId="{54728544-99AC-4065-8C06-6D333DB61ECC}" dt="2023-10-26T09:38:35.413" v="2672" actId="478"/>
          <ac:spMkLst>
            <pc:docMk/>
            <pc:sldMk cId="1753814457" sldId="269"/>
            <ac:spMk id="4" creationId="{778FF8D6-0C7D-160F-A438-C80F1E19A30D}"/>
          </ac:spMkLst>
        </pc:spChg>
        <pc:spChg chg="del">
          <ac:chgData name="Daniel Pitoňák" userId="b41d8939e2586318" providerId="LiveId" clId="{54728544-99AC-4065-8C06-6D333DB61ECC}" dt="2023-10-26T09:38:33.518" v="2671" actId="478"/>
          <ac:spMkLst>
            <pc:docMk/>
            <pc:sldMk cId="1753814457" sldId="269"/>
            <ac:spMk id="5" creationId="{D0E886AF-1321-B19B-9F5D-CEA4E95A8108}"/>
          </ac:spMkLst>
        </pc:spChg>
        <pc:spChg chg="add mod">
          <ac:chgData name="Daniel Pitoňák" userId="b41d8939e2586318" providerId="LiveId" clId="{54728544-99AC-4065-8C06-6D333DB61ECC}" dt="2023-10-26T09:43:19.836" v="2705" actId="1035"/>
          <ac:spMkLst>
            <pc:docMk/>
            <pc:sldMk cId="1753814457" sldId="269"/>
            <ac:spMk id="10" creationId="{06FA56AC-3E51-82A0-4DF3-518E14DE714D}"/>
          </ac:spMkLst>
        </pc:spChg>
        <pc:spChg chg="add del mod">
          <ac:chgData name="Daniel Pitoňák" userId="b41d8939e2586318" providerId="LiveId" clId="{54728544-99AC-4065-8C06-6D333DB61ECC}" dt="2023-10-26T09:38:53.424" v="2676" actId="478"/>
          <ac:spMkLst>
            <pc:docMk/>
            <pc:sldMk cId="1753814457" sldId="269"/>
            <ac:spMk id="12" creationId="{9F026CE7-64C9-5531-74A5-0D8904BFD6B8}"/>
          </ac:spMkLst>
        </pc:spChg>
        <pc:picChg chg="add del mod">
          <ac:chgData name="Daniel Pitoňák" userId="b41d8939e2586318" providerId="LiveId" clId="{54728544-99AC-4065-8C06-6D333DB61ECC}" dt="2023-10-26T09:39:04.653" v="2677" actId="478"/>
          <ac:picMkLst>
            <pc:docMk/>
            <pc:sldMk cId="1753814457" sldId="269"/>
            <ac:picMk id="7" creationId="{3D2C3464-A1B1-E6EE-C9AB-3BC0820886AC}"/>
          </ac:picMkLst>
        </pc:picChg>
        <pc:picChg chg="add mod">
          <ac:chgData name="Daniel Pitoňák" userId="b41d8939e2586318" providerId="LiveId" clId="{54728544-99AC-4065-8C06-6D333DB61ECC}" dt="2023-10-26T09:40:14.373" v="2686" actId="1076"/>
          <ac:picMkLst>
            <pc:docMk/>
            <pc:sldMk cId="1753814457" sldId="269"/>
            <ac:picMk id="9" creationId="{6AA6794D-2ACC-8DE0-81F7-1D9F341DF41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ANGINA PECTORIS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89613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NEDOSTATEK POHYBU -&gt; LETADLA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2359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ÚLEVOVÁ POLOHA = </a:t>
            </a:r>
            <a:r>
              <a:rPr lang="cs-CZ" dirty="0" err="1"/>
              <a:t>polosed</a:t>
            </a:r>
            <a:r>
              <a:rPr lang="cs-CZ" dirty="0"/>
              <a:t>, poloha s nejmenší bolestí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34805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ZVÝŠENÍ PŘÍJMU VLÁKNINY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711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skripta.eu/w/Akutn%C3%AD_tepenn%C3%A9_uz%C3%A1v%C4%9Bry" TargetMode="External"/><Relationship Id="rId2" Type="http://schemas.openxmlformats.org/officeDocument/2006/relationships/hyperlink" Target="https://my.clevelandclinic.org/health/diseases/23491-acute-arterial-occlusio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ketchymedicin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6000" dirty="0"/>
              <a:t>Tepenné uzávěry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CA9232-E0A0-F82D-3F54-1D58DCF98D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5CE78B9-F3D6-7E55-5DC4-A5DE598F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4DF0934-54D2-75E6-0386-2CAE03BE5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Acute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Arterial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Occlusion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2022 [cit. 2023-10-26]. Dostupné z: 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  <a:hlinkClick r:id="rId2"/>
              </a:rPr>
              <a:t>https://my.clevelandclinic.org/health/diseases/23491-acute-arterial-occlusion</a:t>
            </a:r>
            <a:endParaRPr lang="cs-CZ" sz="20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Akutní tepenné uzávěry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2019 [cit. 2023-10-26]. Dostupné z: 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  <a:hlinkClick r:id="rId3"/>
              </a:rPr>
              <a:t>https://www.wikiskripta.eu/w/Akutn%C3%AD_tepenn%C3%A9_uz%C3%A1v%C4%9Bry</a:t>
            </a:r>
            <a:endParaRPr lang="cs-CZ" sz="20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HASÍK,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Juljo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a Pavel SRNSKÝ. 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Standardy první pomoci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 2.,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přeprac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 vyd. Praha: Český červený kříž, 2023. ISBN 978-80-87729-00-7.</a:t>
            </a:r>
            <a:endParaRPr lang="cs-CZ" sz="32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708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CA9232-E0A0-F82D-3F54-1D58DCF98D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5CE78B9-F3D6-7E55-5DC4-A5DE598F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4DF0934-54D2-75E6-0386-2CAE03BE5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Acute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Limb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Ischemia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 In: </a:t>
            </a:r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SketchyMedicine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2013 [cit. 2023-10-26]. Dostupné z: 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  <a:hlinkClick r:id="rId2"/>
              </a:rPr>
              <a:t>https://sketchymedicine.com/</a:t>
            </a:r>
            <a:endParaRPr lang="cs-CZ" sz="20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TSENG,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Yu-Ya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Lee-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Ching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HWANG a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Wen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-Han CHANG.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Delayed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Diagnosis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an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Elderly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Patient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With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Atypical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Presentation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of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Peripheral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Artery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Occlusion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Disease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 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International </a:t>
            </a:r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Journal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20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of</a:t>
            </a:r>
            <a:r>
              <a:rPr lang="cs-CZ" sz="20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Gerontology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2011, </a:t>
            </a:r>
            <a:r>
              <a:rPr lang="cs-CZ" sz="20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5</a:t>
            </a:r>
            <a:r>
              <a:rPr lang="cs-CZ" sz="20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(1), 59-61 [cit. 2023-10-26]. ISSN 18739598. Dostupné z: doi:10.1016/j.ijge.2011.01.012</a:t>
            </a:r>
            <a:endParaRPr lang="cs-CZ" sz="3200" b="0" i="1" dirty="0">
              <a:solidFill>
                <a:schemeClr val="accent2"/>
              </a:solidFill>
              <a:effectLst/>
              <a:latin typeface="Open Sans" panose="020B0606030504020204" pitchFamily="34" charset="0"/>
            </a:endParaRPr>
          </a:p>
          <a:p>
            <a:r>
              <a:rPr lang="cs-CZ" sz="2000" b="0" i="1" dirty="0">
                <a:solidFill>
                  <a:schemeClr val="accent2"/>
                </a:solidFill>
                <a:effectLst/>
                <a:latin typeface="Open Sans" panose="020B0606030504020204" pitchFamily="34" charset="0"/>
              </a:rPr>
              <a:t>AKUTNÍ TEPENNÝ UZÁVĚR - OHROŽENÍ KONČETINY I ŽIVOTA NEMOCNÉHO</a:t>
            </a:r>
            <a:r>
              <a:rPr lang="cs-CZ" sz="2000" b="0" i="0" dirty="0">
                <a:solidFill>
                  <a:schemeClr val="accent2"/>
                </a:solidFill>
                <a:effectLst/>
                <a:latin typeface="Open Sans" panose="020B0606030504020204" pitchFamily="34" charset="0"/>
              </a:rPr>
              <a:t> [online]. 2007 [cit. 2023-10-26]. Dostupné z: https://zdravi.euro.cz/clanky/akutni-tepenny-uzaver-ohrozeni-koncetiny-i-zivota-nemocneho/</a:t>
            </a:r>
          </a:p>
        </p:txBody>
      </p:sp>
    </p:spTree>
    <p:extLst>
      <p:ext uri="{BB962C8B-B14F-4D97-AF65-F5344CB8AC3E}">
        <p14:creationId xmlns:p14="http://schemas.microsoft.com/office/powerpoint/2010/main" val="136239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E09C160-4817-F495-49C1-DE1AE18CE8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0512BA1-D387-631D-B142-0C881B317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BE1308B-671F-3972-4430-2F9F6DD11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79E63E5-309F-2248-A8A9-C1BD02043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1551757"/>
            <a:ext cx="10753200" cy="413999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dirty="0"/>
              <a:t>Náhlé snížení až přerušení tepenného zásobení tkání a orgánů</a:t>
            </a:r>
          </a:p>
          <a:p>
            <a:pPr>
              <a:lnSpc>
                <a:spcPct val="200000"/>
              </a:lnSpc>
            </a:pPr>
            <a:r>
              <a:rPr lang="cs-CZ" dirty="0"/>
              <a:t>Podobnost s infarktem myokardu, mozkovou mrtvicí a plicní embolií</a:t>
            </a:r>
          </a:p>
          <a:p>
            <a:pPr>
              <a:lnSpc>
                <a:spcPct val="200000"/>
              </a:lnSpc>
            </a:pPr>
            <a:r>
              <a:rPr lang="cs-CZ" dirty="0"/>
              <a:t>Poškození tkání, amputace končetiny, smrt</a:t>
            </a:r>
          </a:p>
        </p:txBody>
      </p:sp>
    </p:spTree>
    <p:extLst>
      <p:ext uri="{BB962C8B-B14F-4D97-AF65-F5344CB8AC3E}">
        <p14:creationId xmlns:p14="http://schemas.microsoft.com/office/powerpoint/2010/main" val="303773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81C815C-1BEF-3B10-02BC-C246C63098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B7DDEF6-28FF-2A5D-0890-D79B14B1D9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582101"/>
            <a:ext cx="5220000" cy="271576"/>
          </a:xfrm>
        </p:spPr>
        <p:txBody>
          <a:bodyPr/>
          <a:lstStyle/>
          <a:p>
            <a:r>
              <a:rPr lang="cs-CZ" sz="2800" dirty="0"/>
              <a:t>Přímé příčiny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B85A5BF0-ABE2-6A00-2B62-D61F7011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8C6CD695-B337-5C89-4C6E-269A9345CD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5" y="1582101"/>
            <a:ext cx="5220000" cy="271576"/>
          </a:xfrm>
        </p:spPr>
        <p:txBody>
          <a:bodyPr/>
          <a:lstStyle/>
          <a:p>
            <a:r>
              <a:rPr lang="cs-CZ" sz="2800" dirty="0"/>
              <a:t>Rizikové faktory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6316D42B-AC3B-CFFE-C5FB-DF8CFB77BDE1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720000" y="2026875"/>
            <a:ext cx="5219998" cy="4139998"/>
          </a:xfrm>
        </p:spPr>
        <p:txBody>
          <a:bodyPr/>
          <a:lstStyle/>
          <a:p>
            <a:pPr marL="586350" indent="-514350">
              <a:buAutoNum type="alphaLcParenR"/>
            </a:pPr>
            <a:r>
              <a:rPr lang="cs-CZ" dirty="0"/>
              <a:t>Embolie</a:t>
            </a:r>
          </a:p>
          <a:p>
            <a:pPr marL="586350" indent="-514350">
              <a:buAutoNum type="alphaLcParenR"/>
            </a:pPr>
            <a:r>
              <a:rPr lang="cs-CZ" dirty="0"/>
              <a:t>Trombóza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8759A909-C406-C65E-F3B3-3DB8D9A8EBBD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6251277" y="2032361"/>
            <a:ext cx="5219998" cy="413999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Fibrilace síní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Ateroskleróza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Diabetes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Vysoký cholesterol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Vysoký krevní tlak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Prodělaný infarkt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Vysoký věk (nad 50)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Dědičnost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Špatný životní styl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76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3AFEE92-884F-A3EA-7AA3-CB7B4903C6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A538D49-C691-1F61-46EC-5311BBC1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Symptomy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54A9C77-36BC-1DDB-2613-75D796201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Bolest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Bledost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Nenahmatatelný pulz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Chladná kůže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Mravenčení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Paralýza končetiny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endParaRPr lang="cs-CZ" dirty="0"/>
          </a:p>
          <a:p>
            <a:r>
              <a:rPr lang="cs-CZ" dirty="0"/>
              <a:t>Puchýře, gangréna</a:t>
            </a:r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2BA9717F-8A9D-AC87-9E5D-27F839DC3BF7}"/>
              </a:ext>
            </a:extLst>
          </p:cNvPr>
          <p:cNvSpPr txBox="1">
            <a:spLocks/>
          </p:cNvSpPr>
          <p:nvPr/>
        </p:nvSpPr>
        <p:spPr>
          <a:xfrm>
            <a:off x="4900240" y="1704152"/>
            <a:ext cx="10753200" cy="41399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2000" marR="0" indent="-180000" algn="l" defTabSz="914400" rtl="0" eaLnBrk="1" fontAlgn="base" latinLnBrk="0" hangingPunct="1">
              <a:lnSpc>
                <a:spcPts val="36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tabLst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72000" indent="0">
              <a:buNone/>
            </a:pPr>
            <a:r>
              <a:rPr lang="cs-CZ" b="1" kern="0" dirty="0" err="1">
                <a:solidFill>
                  <a:srgbClr val="F01928"/>
                </a:solidFill>
              </a:rPr>
              <a:t>P</a:t>
            </a:r>
            <a:r>
              <a:rPr lang="cs-CZ" kern="0" dirty="0" err="1"/>
              <a:t>ain</a:t>
            </a:r>
            <a:endParaRPr lang="cs-CZ" kern="0" dirty="0"/>
          </a:p>
          <a:p>
            <a:pPr marL="72000" indent="0">
              <a:buNone/>
            </a:pPr>
            <a:r>
              <a:rPr lang="cs-CZ" b="1" kern="0" dirty="0" err="1">
                <a:solidFill>
                  <a:srgbClr val="F01928"/>
                </a:solidFill>
              </a:rPr>
              <a:t>P</a:t>
            </a:r>
            <a:r>
              <a:rPr lang="cs-CZ" kern="0" dirty="0" err="1"/>
              <a:t>allor</a:t>
            </a:r>
            <a:endParaRPr lang="cs-CZ" kern="0" dirty="0"/>
          </a:p>
          <a:p>
            <a:pPr marL="72000" indent="0">
              <a:buNone/>
            </a:pPr>
            <a:r>
              <a:rPr lang="cs-CZ" b="1" kern="0" dirty="0">
                <a:solidFill>
                  <a:srgbClr val="F01928"/>
                </a:solidFill>
              </a:rPr>
              <a:t>P</a:t>
            </a:r>
            <a:r>
              <a:rPr lang="cs-CZ" kern="0" dirty="0"/>
              <a:t>ulse deficit</a:t>
            </a:r>
          </a:p>
          <a:p>
            <a:pPr marL="72000" indent="0">
              <a:buNone/>
            </a:pPr>
            <a:r>
              <a:rPr lang="cs-CZ" b="1" kern="0" dirty="0" err="1">
                <a:solidFill>
                  <a:srgbClr val="F01928"/>
                </a:solidFill>
              </a:rPr>
              <a:t>P</a:t>
            </a:r>
            <a:r>
              <a:rPr lang="cs-CZ" kern="0" dirty="0" err="1"/>
              <a:t>oikiothermia</a:t>
            </a:r>
            <a:endParaRPr lang="cs-CZ" kern="0" dirty="0"/>
          </a:p>
          <a:p>
            <a:pPr marL="72000" indent="0">
              <a:buNone/>
            </a:pPr>
            <a:r>
              <a:rPr lang="cs-CZ" b="1" kern="0" dirty="0" err="1">
                <a:solidFill>
                  <a:srgbClr val="F01928"/>
                </a:solidFill>
              </a:rPr>
              <a:t>P</a:t>
            </a:r>
            <a:r>
              <a:rPr lang="cs-CZ" kern="0" dirty="0" err="1"/>
              <a:t>aresthesia</a:t>
            </a:r>
            <a:endParaRPr lang="cs-CZ" kern="0" dirty="0"/>
          </a:p>
          <a:p>
            <a:pPr marL="72000" indent="0">
              <a:buNone/>
            </a:pPr>
            <a:r>
              <a:rPr lang="cs-CZ" b="1" kern="0" dirty="0" err="1">
                <a:solidFill>
                  <a:srgbClr val="F01928"/>
                </a:solidFill>
              </a:rPr>
              <a:t>P</a:t>
            </a:r>
            <a:r>
              <a:rPr lang="cs-CZ" kern="0" dirty="0" err="1"/>
              <a:t>aralysis</a:t>
            </a:r>
            <a:endParaRPr lang="cs-CZ" kern="0" dirty="0"/>
          </a:p>
          <a:p>
            <a:pPr>
              <a:buFont typeface="Arial" panose="020B0604020202020204" pitchFamily="34" charset="0"/>
              <a:buChar char="•"/>
            </a:pPr>
            <a:endParaRPr lang="cs-CZ" kern="0" dirty="0"/>
          </a:p>
          <a:p>
            <a:endParaRPr lang="cs-CZ" kern="0" dirty="0"/>
          </a:p>
          <a:p>
            <a:endParaRPr lang="cs-CZ" kern="0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10DE8196-60ED-6F6C-2BBF-CED35D8ABC4C}"/>
              </a:ext>
            </a:extLst>
          </p:cNvPr>
          <p:cNvCxnSpPr/>
          <p:nvPr/>
        </p:nvCxnSpPr>
        <p:spPr bwMode="auto">
          <a:xfrm>
            <a:off x="4538341" y="1692002"/>
            <a:ext cx="0" cy="274536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E6088AA9-E574-051E-B613-B6D068434A76}"/>
              </a:ext>
            </a:extLst>
          </p:cNvPr>
          <p:cNvSpPr txBox="1"/>
          <p:nvPr/>
        </p:nvSpPr>
        <p:spPr>
          <a:xfrm>
            <a:off x="4892639" y="1043426"/>
            <a:ext cx="3483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b="1" dirty="0">
                <a:solidFill>
                  <a:srgbClr val="F01928"/>
                </a:solidFill>
                <a:latin typeface="+mn-lt"/>
              </a:rPr>
              <a:t>6P</a:t>
            </a:r>
          </a:p>
        </p:txBody>
      </p:sp>
    </p:spTree>
    <p:extLst>
      <p:ext uri="{BB962C8B-B14F-4D97-AF65-F5344CB8AC3E}">
        <p14:creationId xmlns:p14="http://schemas.microsoft.com/office/powerpoint/2010/main" val="245334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B766E7D-493F-EBCC-27F0-DAA53C571D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5</a:t>
            </a:fld>
            <a:endParaRPr lang="cs-CZ" altLang="cs-CZ"/>
          </a:p>
        </p:txBody>
      </p:sp>
      <p:pic>
        <p:nvPicPr>
          <p:cNvPr id="7" name="Obrázek 6" descr="Obsah obrázku text, klipart, Písmo, kreslené&#10;&#10;Popis byl vytvořen automaticky">
            <a:extLst>
              <a:ext uri="{FF2B5EF4-FFF2-40B4-BE49-F238E27FC236}">
                <a16:creationId xmlns:a16="http://schemas.microsoft.com/office/drawing/2014/main" id="{C3F57A53-CBB4-03AF-67C9-94F339E47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757" y="274355"/>
            <a:ext cx="8964486" cy="5826916"/>
          </a:xfrm>
          <a:prstGeom prst="rect">
            <a:avLst/>
          </a:prstGeom>
          <a:noFill/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84801A2-63B2-94AD-9722-69ACFFC49441}"/>
              </a:ext>
            </a:extLst>
          </p:cNvPr>
          <p:cNvSpPr txBox="1"/>
          <p:nvPr/>
        </p:nvSpPr>
        <p:spPr>
          <a:xfrm>
            <a:off x="1486658" y="6183535"/>
            <a:ext cx="72422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Acute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Limb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Ischemia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 In: </a:t>
            </a:r>
            <a:r>
              <a:rPr lang="cs-CZ" sz="14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SketchyMedicine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2013 [cit. 2023-10-26]. Dostupné z: https://sketchymedicine.com/</a:t>
            </a:r>
            <a:endParaRPr lang="cs-CZ" sz="1800" dirty="0">
              <a:latin typeface="+mn-lt"/>
            </a:endParaRPr>
          </a:p>
          <a:p>
            <a:pPr algn="l"/>
            <a:endParaRPr lang="cs-CZ" sz="18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7060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B43261-F046-D279-A333-CFEA4DCDFC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6</a:t>
            </a:fld>
            <a:endParaRPr lang="cs-CZ" altLang="cs-CZ"/>
          </a:p>
        </p:txBody>
      </p:sp>
      <p:pic>
        <p:nvPicPr>
          <p:cNvPr id="9" name="Obrázek 8" descr="Obsah obrázku kloub, osoba, žíla, zranění&#10;&#10;Popis byl vytvořen automaticky">
            <a:extLst>
              <a:ext uri="{FF2B5EF4-FFF2-40B4-BE49-F238E27FC236}">
                <a16:creationId xmlns:a16="http://schemas.microsoft.com/office/drawing/2014/main" id="{6AA6794D-2ACC-8DE0-81F7-1D9F341DF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319" y="208709"/>
            <a:ext cx="8017362" cy="5542457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06FA56AC-3E51-82A0-4DF3-518E14DE714D}"/>
              </a:ext>
            </a:extLst>
          </p:cNvPr>
          <p:cNvSpPr txBox="1"/>
          <p:nvPr/>
        </p:nvSpPr>
        <p:spPr>
          <a:xfrm>
            <a:off x="2019590" y="5825353"/>
            <a:ext cx="72422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TSENG,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Yu-Ya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Lee-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Ching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HWANG a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Wen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-Han CHANG.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Delayed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Diagnosis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an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Elderly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Patient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With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Atypical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Presentation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of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Peripheral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Artery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Occlusion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0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Disease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 </a:t>
            </a:r>
            <a:r>
              <a:rPr lang="cs-CZ" sz="14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International </a:t>
            </a:r>
            <a:r>
              <a:rPr lang="cs-CZ" sz="14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Journal</a:t>
            </a:r>
            <a:r>
              <a:rPr lang="cs-CZ" sz="14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cs-CZ" sz="1400" b="0" i="1" dirty="0" err="1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of</a:t>
            </a:r>
            <a:r>
              <a:rPr lang="cs-CZ" sz="1400" b="0" i="1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 Gerontology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[online]. 2011, </a:t>
            </a:r>
            <a:r>
              <a:rPr lang="cs-CZ" sz="1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5</a:t>
            </a:r>
            <a:r>
              <a:rPr lang="cs-CZ" sz="1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(1), 59-61 [cit. 2023-10-26]. ISSN 18739598. Dostupné z: doi:10.1016/j.ijge.2011.01.012</a:t>
            </a:r>
            <a:endParaRPr lang="cs-CZ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381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3C73319-85B9-0636-A440-FAC0A60494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E76DA96-4961-C718-9984-8D67FC8DA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pomoc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B359126-D85C-FBBE-D665-800F1FE2B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Akutní stav (nutné okamžité přivolání ZZS)</a:t>
            </a:r>
          </a:p>
          <a:p>
            <a:r>
              <a:rPr lang="cs-CZ" dirty="0"/>
              <a:t>Uvést postiženého do úlevové polohy</a:t>
            </a:r>
          </a:p>
          <a:p>
            <a:r>
              <a:rPr lang="cs-CZ" dirty="0"/>
              <a:t>Uvolnit těsný oděv</a:t>
            </a:r>
          </a:p>
          <a:p>
            <a:r>
              <a:rPr lang="cs-CZ" dirty="0"/>
              <a:t>Nepohybovat s postiženým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754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3F92CC8-2BF6-939F-49A1-9B37E6A05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021714A-5523-3AD9-0EE1-3D1DCA554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8FD4060-940E-FC9C-514C-EB523F59D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/>
              <a:t>snížení krevní srážlivosti (Heparin, …)</a:t>
            </a:r>
          </a:p>
          <a:p>
            <a:pPr marL="586350" indent="-514350">
              <a:buAutoNum type="alphaLcParenR"/>
            </a:pPr>
            <a:r>
              <a:rPr lang="cs-CZ" dirty="0"/>
              <a:t>chirurgická léčba</a:t>
            </a:r>
          </a:p>
          <a:p>
            <a:pPr marL="324000" lvl="1" indent="0">
              <a:buNone/>
            </a:pPr>
            <a:r>
              <a:rPr lang="cs-CZ" dirty="0"/>
              <a:t>	</a:t>
            </a:r>
            <a:r>
              <a:rPr lang="cs-CZ" dirty="0" err="1"/>
              <a:t>Fogartyho</a:t>
            </a:r>
            <a:r>
              <a:rPr lang="cs-CZ" dirty="0"/>
              <a:t> katetr</a:t>
            </a:r>
          </a:p>
          <a:p>
            <a:pPr marL="324000" lvl="1" indent="0">
              <a:buNone/>
            </a:pPr>
            <a:r>
              <a:rPr lang="cs-CZ" dirty="0"/>
              <a:t>	Bypassové přemostění</a:t>
            </a:r>
          </a:p>
          <a:p>
            <a:pPr marL="586350" indent="-514350">
              <a:buFont typeface="Arial" panose="020B0604020202020204" pitchFamily="34" charset="0"/>
              <a:buAutoNum type="alphaLcParenR"/>
            </a:pPr>
            <a:r>
              <a:rPr lang="cs-CZ" dirty="0"/>
              <a:t>katetrizační léčba</a:t>
            </a:r>
          </a:p>
          <a:p>
            <a:pPr marL="324000" lvl="1" indent="0">
              <a:buNone/>
            </a:pPr>
            <a:r>
              <a:rPr lang="cs-CZ" dirty="0"/>
              <a:t>	Lokální trombolýza</a:t>
            </a:r>
          </a:p>
          <a:p>
            <a:pPr marL="324000" lvl="1" indent="0">
              <a:buNone/>
            </a:pPr>
            <a:r>
              <a:rPr lang="cs-CZ" dirty="0"/>
              <a:t>	Mechanická trombolýza</a:t>
            </a:r>
          </a:p>
        </p:txBody>
      </p:sp>
    </p:spTree>
    <p:extLst>
      <p:ext uri="{BB962C8B-B14F-4D97-AF65-F5344CB8AC3E}">
        <p14:creationId xmlns:p14="http://schemas.microsoft.com/office/powerpoint/2010/main" val="3551429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28FC86-A833-17F7-EE16-5E9E209C4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1CEDEB5-CC24-8C82-49F9-926C678F4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</a:t>
            </a:r>
          </a:p>
        </p:txBody>
      </p:sp>
      <p:sp>
        <p:nvSpPr>
          <p:cNvPr id="6" name="Zástupný obsah 7">
            <a:extLst>
              <a:ext uri="{FF2B5EF4-FFF2-40B4-BE49-F238E27FC236}">
                <a16:creationId xmlns:a16="http://schemas.microsoft.com/office/drawing/2014/main" id="{C07469EE-8F86-2017-5DAD-4EA62B707C7B}"/>
              </a:ext>
            </a:extLst>
          </p:cNvPr>
          <p:cNvSpPr txBox="1">
            <a:spLocks/>
          </p:cNvSpPr>
          <p:nvPr/>
        </p:nvSpPr>
        <p:spPr>
          <a:xfrm>
            <a:off x="666000" y="1409670"/>
            <a:ext cx="5219998" cy="413999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3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kern="0" dirty="0"/>
              <a:t> Ateroskleróza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kern="0" dirty="0"/>
              <a:t> Vysoký cholesterol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kern="0" dirty="0"/>
              <a:t> Vysoký krevní tlak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kern="0" dirty="0"/>
              <a:t> Špatný životní styl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kern="0" dirty="0"/>
              <a:t>Kouření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kern="0" dirty="0"/>
              <a:t>Obezita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kern="0" dirty="0"/>
              <a:t>Nedostatek pohybu</a:t>
            </a:r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54002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cz-v11.potx" id="{AF0F71E7-5DF4-4053-86E5-72B8973D7F64}" vid="{53024889-B6B7-4D78-8AB9-6C3BF509ADE5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muni-med-prezentace-16-9-cz-v11</Template>
  <TotalTime>222</TotalTime>
  <Words>475</Words>
  <Application>Microsoft Office PowerPoint</Application>
  <PresentationFormat>Širokoúhlá obrazovka</PresentationFormat>
  <Paragraphs>89</Paragraphs>
  <Slides>11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Open Sans</vt:lpstr>
      <vt:lpstr>Tahoma</vt:lpstr>
      <vt:lpstr>Wingdings</vt:lpstr>
      <vt:lpstr>Prezentace_MU_CZ</vt:lpstr>
      <vt:lpstr>Tepenné uzávěry</vt:lpstr>
      <vt:lpstr>Definice</vt:lpstr>
      <vt:lpstr>Příčiny</vt:lpstr>
      <vt:lpstr>Symptomy</vt:lpstr>
      <vt:lpstr>Prezentace aplikace PowerPoint</vt:lpstr>
      <vt:lpstr>Prezentace aplikace PowerPoint</vt:lpstr>
      <vt:lpstr>První pomoc</vt:lpstr>
      <vt:lpstr>Léčba</vt:lpstr>
      <vt:lpstr>Prevence</vt:lpstr>
      <vt:lpstr>Zdroje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Tepenné uzávěry</dc:title>
  <dc:creator>Daniel Pitoňák</dc:creator>
  <cp:lastModifiedBy>Natália Antalová</cp:lastModifiedBy>
  <cp:revision>2</cp:revision>
  <cp:lastPrinted>1601-01-01T00:00:00Z</cp:lastPrinted>
  <dcterms:created xsi:type="dcterms:W3CDTF">2023-10-24T13:26:01Z</dcterms:created>
  <dcterms:modified xsi:type="dcterms:W3CDTF">2024-12-16T10:54:34Z</dcterms:modified>
</cp:coreProperties>
</file>