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8"/>
  </p:notesMasterIdLst>
  <p:handoutMasterIdLst>
    <p:handoutMasterId r:id="rId79"/>
  </p:handoutMasterIdLst>
  <p:sldIdLst>
    <p:sldId id="257" r:id="rId2"/>
    <p:sldId id="258" r:id="rId3"/>
    <p:sldId id="320" r:id="rId4"/>
    <p:sldId id="321" r:id="rId5"/>
    <p:sldId id="323" r:id="rId6"/>
    <p:sldId id="259" r:id="rId7"/>
    <p:sldId id="324" r:id="rId8"/>
    <p:sldId id="271" r:id="rId9"/>
    <p:sldId id="264" r:id="rId10"/>
    <p:sldId id="262" r:id="rId11"/>
    <p:sldId id="326" r:id="rId12"/>
    <p:sldId id="263" r:id="rId13"/>
    <p:sldId id="266" r:id="rId14"/>
    <p:sldId id="267" r:id="rId15"/>
    <p:sldId id="268" r:id="rId16"/>
    <p:sldId id="284" r:id="rId17"/>
    <p:sldId id="282" r:id="rId18"/>
    <p:sldId id="285" r:id="rId19"/>
    <p:sldId id="286" r:id="rId20"/>
    <p:sldId id="288" r:id="rId21"/>
    <p:sldId id="325" r:id="rId22"/>
    <p:sldId id="376" r:id="rId23"/>
    <p:sldId id="378" r:id="rId24"/>
    <p:sldId id="379" r:id="rId25"/>
    <p:sldId id="272" r:id="rId26"/>
    <p:sldId id="273" r:id="rId27"/>
    <p:sldId id="372" r:id="rId28"/>
    <p:sldId id="327" r:id="rId29"/>
    <p:sldId id="275" r:id="rId30"/>
    <p:sldId id="278" r:id="rId31"/>
    <p:sldId id="279" r:id="rId32"/>
    <p:sldId id="280" r:id="rId33"/>
    <p:sldId id="274" r:id="rId34"/>
    <p:sldId id="373" r:id="rId35"/>
    <p:sldId id="377" r:id="rId36"/>
    <p:sldId id="380" r:id="rId37"/>
    <p:sldId id="269" r:id="rId38"/>
    <p:sldId id="374" r:id="rId39"/>
    <p:sldId id="375" r:id="rId40"/>
    <p:sldId id="290" r:id="rId41"/>
    <p:sldId id="289" r:id="rId42"/>
    <p:sldId id="291" r:id="rId43"/>
    <p:sldId id="292" r:id="rId44"/>
    <p:sldId id="328" r:id="rId45"/>
    <p:sldId id="329" r:id="rId46"/>
    <p:sldId id="330" r:id="rId47"/>
    <p:sldId id="331" r:id="rId48"/>
    <p:sldId id="332" r:id="rId49"/>
    <p:sldId id="333" r:id="rId50"/>
    <p:sldId id="335" r:id="rId51"/>
    <p:sldId id="336" r:id="rId52"/>
    <p:sldId id="337" r:id="rId53"/>
    <p:sldId id="338" r:id="rId54"/>
    <p:sldId id="339" r:id="rId55"/>
    <p:sldId id="340" r:id="rId56"/>
    <p:sldId id="341" r:id="rId57"/>
    <p:sldId id="342" r:id="rId58"/>
    <p:sldId id="343" r:id="rId59"/>
    <p:sldId id="344" r:id="rId60"/>
    <p:sldId id="345" r:id="rId61"/>
    <p:sldId id="346" r:id="rId62"/>
    <p:sldId id="354" r:id="rId63"/>
    <p:sldId id="355" r:id="rId64"/>
    <p:sldId id="356" r:id="rId65"/>
    <p:sldId id="357" r:id="rId66"/>
    <p:sldId id="358" r:id="rId67"/>
    <p:sldId id="359" r:id="rId68"/>
    <p:sldId id="360" r:id="rId69"/>
    <p:sldId id="361" r:id="rId70"/>
    <p:sldId id="362" r:id="rId71"/>
    <p:sldId id="363" r:id="rId72"/>
    <p:sldId id="364" r:id="rId73"/>
    <p:sldId id="366" r:id="rId74"/>
    <p:sldId id="367" r:id="rId75"/>
    <p:sldId id="369" r:id="rId76"/>
    <p:sldId id="370" r:id="rId7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4D0D2-A4D9-4263-8A63-9A575F7D61F1}" v="121" dt="2020-10-27T08:26:57.27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4" autoAdjust="0"/>
    <p:restoredTop sz="96270" autoAdjust="0"/>
  </p:normalViewPr>
  <p:slideViewPr>
    <p:cSldViewPr snapToGrid="0">
      <p:cViewPr varScale="1">
        <p:scale>
          <a:sx n="115" d="100"/>
          <a:sy n="115" d="100"/>
        </p:scale>
        <p:origin x="426" y="9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88"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86"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ustomXml" Target="../customXml/item2.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oslav Divoký" userId="96ef28925de8bb34" providerId="LiveId" clId="{E504D0D2-A4D9-4263-8A63-9A575F7D61F1}"/>
    <pc:docChg chg="undo custSel addSld delSld modSld sldOrd">
      <pc:chgData name="Jaroslav Divoký" userId="96ef28925de8bb34" providerId="LiveId" clId="{E504D0D2-A4D9-4263-8A63-9A575F7D61F1}" dt="2020-10-27T15:23:31.133" v="346"/>
      <pc:docMkLst>
        <pc:docMk/>
      </pc:docMkLst>
      <pc:sldChg chg="delSp modSp mod">
        <pc:chgData name="Jaroslav Divoký" userId="96ef28925de8bb34" providerId="LiveId" clId="{E504D0D2-A4D9-4263-8A63-9A575F7D61F1}" dt="2020-10-27T15:19:56.323" v="344" actId="478"/>
        <pc:sldMkLst>
          <pc:docMk/>
          <pc:sldMk cId="331069038" sldId="257"/>
        </pc:sldMkLst>
        <pc:spChg chg="mod">
          <ac:chgData name="Jaroslav Divoký" userId="96ef28925de8bb34" providerId="LiveId" clId="{E504D0D2-A4D9-4263-8A63-9A575F7D61F1}" dt="2020-10-27T07:28:16.676" v="1" actId="20577"/>
          <ac:spMkLst>
            <pc:docMk/>
            <pc:sldMk cId="331069038" sldId="257"/>
            <ac:spMk id="2" creationId="{00000000-0000-0000-0000-000000000000}"/>
          </ac:spMkLst>
        </pc:spChg>
        <pc:picChg chg="del">
          <ac:chgData name="Jaroslav Divoký" userId="96ef28925de8bb34" providerId="LiveId" clId="{E504D0D2-A4D9-4263-8A63-9A575F7D61F1}" dt="2020-10-27T15:19:56.323" v="344" actId="478"/>
          <ac:picMkLst>
            <pc:docMk/>
            <pc:sldMk cId="331069038" sldId="257"/>
            <ac:picMk id="6" creationId="{00000000-0000-0000-0000-000000000000}"/>
          </ac:picMkLst>
        </pc:picChg>
      </pc:sldChg>
      <pc:sldChg chg="modSp">
        <pc:chgData name="Jaroslav Divoký" userId="96ef28925de8bb34" providerId="LiveId" clId="{E504D0D2-A4D9-4263-8A63-9A575F7D61F1}" dt="2020-10-27T07:59:57.061" v="304" actId="14100"/>
        <pc:sldMkLst>
          <pc:docMk/>
          <pc:sldMk cId="2533346548" sldId="258"/>
        </pc:sldMkLst>
        <pc:graphicFrameChg chg="mod">
          <ac:chgData name="Jaroslav Divoký" userId="96ef28925de8bb34" providerId="LiveId" clId="{E504D0D2-A4D9-4263-8A63-9A575F7D61F1}" dt="2020-10-27T07:59:57.061" v="304" actId="14100"/>
          <ac:graphicFrameMkLst>
            <pc:docMk/>
            <pc:sldMk cId="2533346548" sldId="258"/>
            <ac:graphicFrameMk id="4" creationId="{00000000-0000-0000-0000-000000000000}"/>
          </ac:graphicFrameMkLst>
        </pc:graphicFrameChg>
      </pc:sldChg>
      <pc:sldChg chg="modSp mod ord">
        <pc:chgData name="Jaroslav Divoký" userId="96ef28925de8bb34" providerId="LiveId" clId="{E504D0D2-A4D9-4263-8A63-9A575F7D61F1}" dt="2020-10-27T07:32:59.024" v="66" actId="120"/>
        <pc:sldMkLst>
          <pc:docMk/>
          <pc:sldMk cId="3587507877" sldId="259"/>
        </pc:sldMkLst>
        <pc:spChg chg="mod">
          <ac:chgData name="Jaroslav Divoký" userId="96ef28925de8bb34" providerId="LiveId" clId="{E504D0D2-A4D9-4263-8A63-9A575F7D61F1}" dt="2020-10-27T07:32:12.639" v="55" actId="20577"/>
          <ac:spMkLst>
            <pc:docMk/>
            <pc:sldMk cId="3587507877" sldId="259"/>
            <ac:spMk id="2" creationId="{00000000-0000-0000-0000-000000000000}"/>
          </ac:spMkLst>
        </pc:spChg>
        <pc:spChg chg="mod">
          <ac:chgData name="Jaroslav Divoký" userId="96ef28925de8bb34" providerId="LiveId" clId="{E504D0D2-A4D9-4263-8A63-9A575F7D61F1}" dt="2020-10-27T07:32:59.024" v="66" actId="120"/>
          <ac:spMkLst>
            <pc:docMk/>
            <pc:sldMk cId="3587507877" sldId="259"/>
            <ac:spMk id="3" creationId="{00000000-0000-0000-0000-000000000000}"/>
          </ac:spMkLst>
        </pc:spChg>
      </pc:sldChg>
      <pc:sldChg chg="modSp mod">
        <pc:chgData name="Jaroslav Divoký" userId="96ef28925de8bb34" providerId="LiveId" clId="{E504D0D2-A4D9-4263-8A63-9A575F7D61F1}" dt="2020-10-27T07:34:09.488" v="80" actId="20577"/>
        <pc:sldMkLst>
          <pc:docMk/>
          <pc:sldMk cId="3878314886" sldId="262"/>
        </pc:sldMkLst>
        <pc:graphicFrameChg chg="mod">
          <ac:chgData name="Jaroslav Divoký" userId="96ef28925de8bb34" providerId="LiveId" clId="{E504D0D2-A4D9-4263-8A63-9A575F7D61F1}" dt="2020-10-27T07:34:09.488" v="80" actId="20577"/>
          <ac:graphicFrameMkLst>
            <pc:docMk/>
            <pc:sldMk cId="3878314886" sldId="262"/>
            <ac:graphicFrameMk id="5" creationId="{00000000-0000-0000-0000-000000000000}"/>
          </ac:graphicFrameMkLst>
        </pc:graphicFrameChg>
      </pc:sldChg>
      <pc:sldChg chg="modSp">
        <pc:chgData name="Jaroslav Divoký" userId="96ef28925de8bb34" providerId="LiveId" clId="{E504D0D2-A4D9-4263-8A63-9A575F7D61F1}" dt="2020-10-27T07:35:34.534" v="87" actId="14100"/>
        <pc:sldMkLst>
          <pc:docMk/>
          <pc:sldMk cId="792382958" sldId="263"/>
        </pc:sldMkLst>
        <pc:graphicFrameChg chg="mod">
          <ac:chgData name="Jaroslav Divoký" userId="96ef28925de8bb34" providerId="LiveId" clId="{E504D0D2-A4D9-4263-8A63-9A575F7D61F1}" dt="2020-10-27T07:35:34.534" v="87" actId="14100"/>
          <ac:graphicFrameMkLst>
            <pc:docMk/>
            <pc:sldMk cId="792382958" sldId="263"/>
            <ac:graphicFrameMk id="4" creationId="{00000000-0000-0000-0000-000000000000}"/>
          </ac:graphicFrameMkLst>
        </pc:graphicFrameChg>
      </pc:sldChg>
      <pc:sldChg chg="modSp">
        <pc:chgData name="Jaroslav Divoký" userId="96ef28925de8bb34" providerId="LiveId" clId="{E504D0D2-A4D9-4263-8A63-9A575F7D61F1}" dt="2020-10-27T07:35:22.194" v="86" actId="14100"/>
        <pc:sldMkLst>
          <pc:docMk/>
          <pc:sldMk cId="3927474732" sldId="264"/>
        </pc:sldMkLst>
        <pc:graphicFrameChg chg="mod">
          <ac:chgData name="Jaroslav Divoký" userId="96ef28925de8bb34" providerId="LiveId" clId="{E504D0D2-A4D9-4263-8A63-9A575F7D61F1}" dt="2020-10-27T07:35:22.194" v="86" actId="14100"/>
          <ac:graphicFrameMkLst>
            <pc:docMk/>
            <pc:sldMk cId="3927474732" sldId="264"/>
            <ac:graphicFrameMk id="4" creationId="{00000000-0000-0000-0000-000000000000}"/>
          </ac:graphicFrameMkLst>
        </pc:graphicFrameChg>
      </pc:sldChg>
      <pc:sldChg chg="modSp mod">
        <pc:chgData name="Jaroslav Divoký" userId="96ef28925de8bb34" providerId="LiveId" clId="{E504D0D2-A4D9-4263-8A63-9A575F7D61F1}" dt="2020-10-27T07:37:45.291" v="102" actId="1076"/>
        <pc:sldMkLst>
          <pc:docMk/>
          <pc:sldMk cId="3170385103" sldId="266"/>
        </pc:sldMkLst>
        <pc:graphicFrameChg chg="mod">
          <ac:chgData name="Jaroslav Divoký" userId="96ef28925de8bb34" providerId="LiveId" clId="{E504D0D2-A4D9-4263-8A63-9A575F7D61F1}" dt="2020-10-27T07:37:41.948" v="101" actId="14100"/>
          <ac:graphicFrameMkLst>
            <pc:docMk/>
            <pc:sldMk cId="3170385103" sldId="266"/>
            <ac:graphicFrameMk id="4" creationId="{00000000-0000-0000-0000-000000000000}"/>
          </ac:graphicFrameMkLst>
        </pc:graphicFrameChg>
        <pc:picChg chg="mod">
          <ac:chgData name="Jaroslav Divoký" userId="96ef28925de8bb34" providerId="LiveId" clId="{E504D0D2-A4D9-4263-8A63-9A575F7D61F1}" dt="2020-10-27T07:37:45.291" v="102" actId="1076"/>
          <ac:picMkLst>
            <pc:docMk/>
            <pc:sldMk cId="3170385103" sldId="266"/>
            <ac:picMk id="3" creationId="{00000000-0000-0000-0000-000000000000}"/>
          </ac:picMkLst>
        </pc:picChg>
      </pc:sldChg>
      <pc:sldChg chg="modSp mod">
        <pc:chgData name="Jaroslav Divoký" userId="96ef28925de8bb34" providerId="LiveId" clId="{E504D0D2-A4D9-4263-8A63-9A575F7D61F1}" dt="2020-10-27T07:37:53.276" v="103" actId="14100"/>
        <pc:sldMkLst>
          <pc:docMk/>
          <pc:sldMk cId="651627380" sldId="267"/>
        </pc:sldMkLst>
        <pc:spChg chg="mod">
          <ac:chgData name="Jaroslav Divoký" userId="96ef28925de8bb34" providerId="LiveId" clId="{E504D0D2-A4D9-4263-8A63-9A575F7D61F1}" dt="2020-10-27T07:37:53.276" v="103" actId="14100"/>
          <ac:spMkLst>
            <pc:docMk/>
            <pc:sldMk cId="651627380" sldId="267"/>
            <ac:spMk id="3" creationId="{00000000-0000-0000-0000-000000000000}"/>
          </ac:spMkLst>
        </pc:spChg>
      </pc:sldChg>
      <pc:sldChg chg="modSp mod">
        <pc:chgData name="Jaroslav Divoký" userId="96ef28925de8bb34" providerId="LiveId" clId="{E504D0D2-A4D9-4263-8A63-9A575F7D61F1}" dt="2020-10-27T07:37:13.857" v="100" actId="113"/>
        <pc:sldMkLst>
          <pc:docMk/>
          <pc:sldMk cId="3676881243" sldId="268"/>
        </pc:sldMkLst>
        <pc:spChg chg="mod">
          <ac:chgData name="Jaroslav Divoký" userId="96ef28925de8bb34" providerId="LiveId" clId="{E504D0D2-A4D9-4263-8A63-9A575F7D61F1}" dt="2020-10-27T07:37:13.857" v="100" actId="113"/>
          <ac:spMkLst>
            <pc:docMk/>
            <pc:sldMk cId="3676881243" sldId="268"/>
            <ac:spMk id="3" creationId="{00000000-0000-0000-0000-000000000000}"/>
          </ac:spMkLst>
        </pc:spChg>
      </pc:sldChg>
      <pc:sldChg chg="modSp mod">
        <pc:chgData name="Jaroslav Divoký" userId="96ef28925de8bb34" providerId="LiveId" clId="{E504D0D2-A4D9-4263-8A63-9A575F7D61F1}" dt="2020-10-27T07:31:04.554" v="29" actId="1076"/>
        <pc:sldMkLst>
          <pc:docMk/>
          <pc:sldMk cId="3535733073" sldId="271"/>
        </pc:sldMkLst>
        <pc:spChg chg="mod">
          <ac:chgData name="Jaroslav Divoký" userId="96ef28925de8bb34" providerId="LiveId" clId="{E504D0D2-A4D9-4263-8A63-9A575F7D61F1}" dt="2020-10-27T07:30:46.438" v="26" actId="20577"/>
          <ac:spMkLst>
            <pc:docMk/>
            <pc:sldMk cId="3535733073" sldId="271"/>
            <ac:spMk id="2" creationId="{00000000-0000-0000-0000-000000000000}"/>
          </ac:spMkLst>
        </pc:spChg>
        <pc:spChg chg="mod">
          <ac:chgData name="Jaroslav Divoký" userId="96ef28925de8bb34" providerId="LiveId" clId="{E504D0D2-A4D9-4263-8A63-9A575F7D61F1}" dt="2020-10-27T07:30:55.328" v="27" actId="113"/>
          <ac:spMkLst>
            <pc:docMk/>
            <pc:sldMk cId="3535733073" sldId="271"/>
            <ac:spMk id="3" creationId="{00000000-0000-0000-0000-000000000000}"/>
          </ac:spMkLst>
        </pc:spChg>
        <pc:spChg chg="mod">
          <ac:chgData name="Jaroslav Divoký" userId="96ef28925de8bb34" providerId="LiveId" clId="{E504D0D2-A4D9-4263-8A63-9A575F7D61F1}" dt="2020-10-27T07:31:04.554" v="29" actId="1076"/>
          <ac:spMkLst>
            <pc:docMk/>
            <pc:sldMk cId="3535733073" sldId="271"/>
            <ac:spMk id="4" creationId="{00000000-0000-0000-0000-000000000000}"/>
          </ac:spMkLst>
        </pc:spChg>
        <pc:spChg chg="mod">
          <ac:chgData name="Jaroslav Divoký" userId="96ef28925de8bb34" providerId="LiveId" clId="{E504D0D2-A4D9-4263-8A63-9A575F7D61F1}" dt="2020-10-27T07:29:07.976" v="9" actId="1076"/>
          <ac:spMkLst>
            <pc:docMk/>
            <pc:sldMk cId="3535733073" sldId="271"/>
            <ac:spMk id="5" creationId="{00000000-0000-0000-0000-000000000000}"/>
          </ac:spMkLst>
        </pc:spChg>
        <pc:spChg chg="mod">
          <ac:chgData name="Jaroslav Divoký" userId="96ef28925de8bb34" providerId="LiveId" clId="{E504D0D2-A4D9-4263-8A63-9A575F7D61F1}" dt="2020-10-27T07:31:00.489" v="28" actId="1076"/>
          <ac:spMkLst>
            <pc:docMk/>
            <pc:sldMk cId="3535733073" sldId="271"/>
            <ac:spMk id="6" creationId="{00000000-0000-0000-0000-000000000000}"/>
          </ac:spMkLst>
        </pc:spChg>
      </pc:sldChg>
      <pc:sldChg chg="modSp">
        <pc:chgData name="Jaroslav Divoký" userId="96ef28925de8bb34" providerId="LiveId" clId="{E504D0D2-A4D9-4263-8A63-9A575F7D61F1}" dt="2020-10-27T08:14:03.836" v="326" actId="403"/>
        <pc:sldMkLst>
          <pc:docMk/>
          <pc:sldMk cId="3062713554" sldId="273"/>
        </pc:sldMkLst>
        <pc:graphicFrameChg chg="mod">
          <ac:chgData name="Jaroslav Divoký" userId="96ef28925de8bb34" providerId="LiveId" clId="{E504D0D2-A4D9-4263-8A63-9A575F7D61F1}" dt="2020-10-27T08:14:03.836" v="326" actId="403"/>
          <ac:graphicFrameMkLst>
            <pc:docMk/>
            <pc:sldMk cId="3062713554" sldId="273"/>
            <ac:graphicFrameMk id="4" creationId="{00000000-0000-0000-0000-000000000000}"/>
          </ac:graphicFrameMkLst>
        </pc:graphicFrameChg>
      </pc:sldChg>
      <pc:sldChg chg="modSp mod">
        <pc:chgData name="Jaroslav Divoký" userId="96ef28925de8bb34" providerId="LiveId" clId="{E504D0D2-A4D9-4263-8A63-9A575F7D61F1}" dt="2020-10-27T07:42:58.832" v="135" actId="12"/>
        <pc:sldMkLst>
          <pc:docMk/>
          <pc:sldMk cId="134654979" sldId="275"/>
        </pc:sldMkLst>
        <pc:spChg chg="mod">
          <ac:chgData name="Jaroslav Divoký" userId="96ef28925de8bb34" providerId="LiveId" clId="{E504D0D2-A4D9-4263-8A63-9A575F7D61F1}" dt="2020-10-27T07:42:58.832" v="135" actId="12"/>
          <ac:spMkLst>
            <pc:docMk/>
            <pc:sldMk cId="134654979" sldId="275"/>
            <ac:spMk id="3" creationId="{00000000-0000-0000-0000-000000000000}"/>
          </ac:spMkLst>
        </pc:spChg>
        <pc:picChg chg="mod">
          <ac:chgData name="Jaroslav Divoký" userId="96ef28925de8bb34" providerId="LiveId" clId="{E504D0D2-A4D9-4263-8A63-9A575F7D61F1}" dt="2020-10-27T07:42:56.128" v="134" actId="1076"/>
          <ac:picMkLst>
            <pc:docMk/>
            <pc:sldMk cId="134654979" sldId="275"/>
            <ac:picMk id="4" creationId="{00000000-0000-0000-0000-000000000000}"/>
          </ac:picMkLst>
        </pc:picChg>
      </pc:sldChg>
      <pc:sldChg chg="addSp delSp modSp del mod">
        <pc:chgData name="Jaroslav Divoký" userId="96ef28925de8bb34" providerId="LiveId" clId="{E504D0D2-A4D9-4263-8A63-9A575F7D61F1}" dt="2020-10-27T08:12:33.539" v="318" actId="47"/>
        <pc:sldMkLst>
          <pc:docMk/>
          <pc:sldMk cId="765277883" sldId="276"/>
        </pc:sldMkLst>
        <pc:spChg chg="add mod">
          <ac:chgData name="Jaroslav Divoký" userId="96ef28925de8bb34" providerId="LiveId" clId="{E504D0D2-A4D9-4263-8A63-9A575F7D61F1}" dt="2020-10-27T08:12:18.363" v="315" actId="478"/>
          <ac:spMkLst>
            <pc:docMk/>
            <pc:sldMk cId="765277883" sldId="276"/>
            <ac:spMk id="5" creationId="{1D62E267-4357-4CFB-9857-E7D1169EF893}"/>
          </ac:spMkLst>
        </pc:spChg>
        <pc:graphicFrameChg chg="del mod">
          <ac:chgData name="Jaroslav Divoký" userId="96ef28925de8bb34" providerId="LiveId" clId="{E504D0D2-A4D9-4263-8A63-9A575F7D61F1}" dt="2020-10-27T08:12:18.363" v="315" actId="478"/>
          <ac:graphicFrameMkLst>
            <pc:docMk/>
            <pc:sldMk cId="765277883" sldId="276"/>
            <ac:graphicFrameMk id="2" creationId="{00000000-0000-0000-0000-000000000000}"/>
          </ac:graphicFrameMkLst>
        </pc:graphicFrameChg>
      </pc:sldChg>
      <pc:sldChg chg="modSp mod">
        <pc:chgData name="Jaroslav Divoký" userId="96ef28925de8bb34" providerId="LiveId" clId="{E504D0D2-A4D9-4263-8A63-9A575F7D61F1}" dt="2020-10-27T07:43:13.113" v="136" actId="12"/>
        <pc:sldMkLst>
          <pc:docMk/>
          <pc:sldMk cId="1623421809" sldId="278"/>
        </pc:sldMkLst>
        <pc:spChg chg="mod">
          <ac:chgData name="Jaroslav Divoký" userId="96ef28925de8bb34" providerId="LiveId" clId="{E504D0D2-A4D9-4263-8A63-9A575F7D61F1}" dt="2020-10-27T07:43:13.113" v="136" actId="12"/>
          <ac:spMkLst>
            <pc:docMk/>
            <pc:sldMk cId="1623421809" sldId="278"/>
            <ac:spMk id="3" creationId="{00000000-0000-0000-0000-000000000000}"/>
          </ac:spMkLst>
        </pc:spChg>
      </pc:sldChg>
      <pc:sldChg chg="modSp mod">
        <pc:chgData name="Jaroslav Divoký" userId="96ef28925de8bb34" providerId="LiveId" clId="{E504D0D2-A4D9-4263-8A63-9A575F7D61F1}" dt="2020-10-27T07:43:20.827" v="137" actId="12"/>
        <pc:sldMkLst>
          <pc:docMk/>
          <pc:sldMk cId="379588950" sldId="279"/>
        </pc:sldMkLst>
        <pc:spChg chg="mod">
          <ac:chgData name="Jaroslav Divoký" userId="96ef28925de8bb34" providerId="LiveId" clId="{E504D0D2-A4D9-4263-8A63-9A575F7D61F1}" dt="2020-10-27T07:43:20.827" v="137" actId="12"/>
          <ac:spMkLst>
            <pc:docMk/>
            <pc:sldMk cId="379588950" sldId="279"/>
            <ac:spMk id="3" creationId="{00000000-0000-0000-0000-000000000000}"/>
          </ac:spMkLst>
        </pc:spChg>
      </pc:sldChg>
      <pc:sldChg chg="modSp">
        <pc:chgData name="Jaroslav Divoký" userId="96ef28925de8bb34" providerId="LiveId" clId="{E504D0D2-A4D9-4263-8A63-9A575F7D61F1}" dt="2020-10-27T07:38:45.748" v="110" actId="14100"/>
        <pc:sldMkLst>
          <pc:docMk/>
          <pc:sldMk cId="1758031521" sldId="282"/>
        </pc:sldMkLst>
        <pc:graphicFrameChg chg="mod">
          <ac:chgData name="Jaroslav Divoký" userId="96ef28925de8bb34" providerId="LiveId" clId="{E504D0D2-A4D9-4263-8A63-9A575F7D61F1}" dt="2020-10-27T07:38:45.748" v="110" actId="14100"/>
          <ac:graphicFrameMkLst>
            <pc:docMk/>
            <pc:sldMk cId="1758031521" sldId="282"/>
            <ac:graphicFrameMk id="4" creationId="{00000000-0000-0000-0000-000000000000}"/>
          </ac:graphicFrameMkLst>
        </pc:graphicFrameChg>
      </pc:sldChg>
      <pc:sldChg chg="modSp mod">
        <pc:chgData name="Jaroslav Divoký" userId="96ef28925de8bb34" providerId="LiveId" clId="{E504D0D2-A4D9-4263-8A63-9A575F7D61F1}" dt="2020-10-27T07:38:26.561" v="108" actId="122"/>
        <pc:sldMkLst>
          <pc:docMk/>
          <pc:sldMk cId="3533045305" sldId="284"/>
        </pc:sldMkLst>
        <pc:spChg chg="mod">
          <ac:chgData name="Jaroslav Divoký" userId="96ef28925de8bb34" providerId="LiveId" clId="{E504D0D2-A4D9-4263-8A63-9A575F7D61F1}" dt="2020-10-27T07:38:26.561" v="108" actId="122"/>
          <ac:spMkLst>
            <pc:docMk/>
            <pc:sldMk cId="3533045305" sldId="284"/>
            <ac:spMk id="2" creationId="{00000000-0000-0000-0000-000000000000}"/>
          </ac:spMkLst>
        </pc:spChg>
        <pc:graphicFrameChg chg="mod">
          <ac:chgData name="Jaroslav Divoký" userId="96ef28925de8bb34" providerId="LiveId" clId="{E504D0D2-A4D9-4263-8A63-9A575F7D61F1}" dt="2020-10-27T07:38:23.426" v="107" actId="14100"/>
          <ac:graphicFrameMkLst>
            <pc:docMk/>
            <pc:sldMk cId="3533045305" sldId="284"/>
            <ac:graphicFrameMk id="5" creationId="{00000000-0000-0000-0000-000000000000}"/>
          </ac:graphicFrameMkLst>
        </pc:graphicFrameChg>
      </pc:sldChg>
      <pc:sldChg chg="modSp mod">
        <pc:chgData name="Jaroslav Divoký" userId="96ef28925de8bb34" providerId="LiveId" clId="{E504D0D2-A4D9-4263-8A63-9A575F7D61F1}" dt="2020-10-27T07:38:58.947" v="113" actId="120"/>
        <pc:sldMkLst>
          <pc:docMk/>
          <pc:sldMk cId="2992274871" sldId="285"/>
        </pc:sldMkLst>
        <pc:spChg chg="mod">
          <ac:chgData name="Jaroslav Divoký" userId="96ef28925de8bb34" providerId="LiveId" clId="{E504D0D2-A4D9-4263-8A63-9A575F7D61F1}" dt="2020-10-27T07:38:58.947" v="113" actId="120"/>
          <ac:spMkLst>
            <pc:docMk/>
            <pc:sldMk cId="2992274871" sldId="285"/>
            <ac:spMk id="3" creationId="{00000000-0000-0000-0000-000000000000}"/>
          </ac:spMkLst>
        </pc:spChg>
      </pc:sldChg>
      <pc:sldChg chg="modSp">
        <pc:chgData name="Jaroslav Divoký" userId="96ef28925de8bb34" providerId="LiveId" clId="{E504D0D2-A4D9-4263-8A63-9A575F7D61F1}" dt="2020-10-27T07:39:23.818" v="115" actId="14100"/>
        <pc:sldMkLst>
          <pc:docMk/>
          <pc:sldMk cId="3461895805" sldId="288"/>
        </pc:sldMkLst>
        <pc:graphicFrameChg chg="mod">
          <ac:chgData name="Jaroslav Divoký" userId="96ef28925de8bb34" providerId="LiveId" clId="{E504D0D2-A4D9-4263-8A63-9A575F7D61F1}" dt="2020-10-27T07:39:23.818" v="115" actId="14100"/>
          <ac:graphicFrameMkLst>
            <pc:docMk/>
            <pc:sldMk cId="3461895805" sldId="288"/>
            <ac:graphicFrameMk id="4" creationId="{00000000-0000-0000-0000-000000000000}"/>
          </ac:graphicFrameMkLst>
        </pc:graphicFrameChg>
      </pc:sldChg>
      <pc:sldChg chg="modSp">
        <pc:chgData name="Jaroslav Divoký" userId="96ef28925de8bb34" providerId="LiveId" clId="{E504D0D2-A4D9-4263-8A63-9A575F7D61F1}" dt="2020-10-27T07:45:32.012" v="146" actId="115"/>
        <pc:sldMkLst>
          <pc:docMk/>
          <pc:sldMk cId="3830519444" sldId="289"/>
        </pc:sldMkLst>
        <pc:graphicFrameChg chg="mod">
          <ac:chgData name="Jaroslav Divoký" userId="96ef28925de8bb34" providerId="LiveId" clId="{E504D0D2-A4D9-4263-8A63-9A575F7D61F1}" dt="2020-10-27T07:45:32.012" v="146" actId="115"/>
          <ac:graphicFrameMkLst>
            <pc:docMk/>
            <pc:sldMk cId="3830519444" sldId="289"/>
            <ac:graphicFrameMk id="4" creationId="{00000000-0000-0000-0000-000000000000}"/>
          </ac:graphicFrameMkLst>
        </pc:graphicFrameChg>
      </pc:sldChg>
      <pc:sldChg chg="addSp modSp mod modClrScheme chgLayout">
        <pc:chgData name="Jaroslav Divoký" userId="96ef28925de8bb34" providerId="LiveId" clId="{E504D0D2-A4D9-4263-8A63-9A575F7D61F1}" dt="2020-10-27T07:45:51.180" v="148" actId="700"/>
        <pc:sldMkLst>
          <pc:docMk/>
          <pc:sldMk cId="2548337234" sldId="290"/>
        </pc:sldMkLst>
        <pc:spChg chg="add mod ord">
          <ac:chgData name="Jaroslav Divoký" userId="96ef28925de8bb34" providerId="LiveId" clId="{E504D0D2-A4D9-4263-8A63-9A575F7D61F1}" dt="2020-10-27T07:45:51.180" v="148" actId="700"/>
          <ac:spMkLst>
            <pc:docMk/>
            <pc:sldMk cId="2548337234" sldId="290"/>
            <ac:spMk id="2" creationId="{C2E687EC-A088-4ABF-96A2-8C4F5742AFA7}"/>
          </ac:spMkLst>
        </pc:spChg>
        <pc:spChg chg="mod ord">
          <ac:chgData name="Jaroslav Divoký" userId="96ef28925de8bb34" providerId="LiveId" clId="{E504D0D2-A4D9-4263-8A63-9A575F7D61F1}" dt="2020-10-27T07:45:51.180" v="148" actId="700"/>
          <ac:spMkLst>
            <pc:docMk/>
            <pc:sldMk cId="2548337234" sldId="290"/>
            <ac:spMk id="4" creationId="{00000000-0000-0000-0000-000000000000}"/>
          </ac:spMkLst>
        </pc:spChg>
      </pc:sldChg>
      <pc:sldChg chg="modSp">
        <pc:chgData name="Jaroslav Divoký" userId="96ef28925de8bb34" providerId="LiveId" clId="{E504D0D2-A4D9-4263-8A63-9A575F7D61F1}" dt="2020-10-27T07:45:45.401" v="147" actId="14100"/>
        <pc:sldMkLst>
          <pc:docMk/>
          <pc:sldMk cId="2099427826" sldId="291"/>
        </pc:sldMkLst>
        <pc:graphicFrameChg chg="mod">
          <ac:chgData name="Jaroslav Divoký" userId="96ef28925de8bb34" providerId="LiveId" clId="{E504D0D2-A4D9-4263-8A63-9A575F7D61F1}" dt="2020-10-27T07:45:45.401" v="147" actId="14100"/>
          <ac:graphicFrameMkLst>
            <pc:docMk/>
            <pc:sldMk cId="2099427826" sldId="291"/>
            <ac:graphicFrameMk id="4" creationId="{00000000-0000-0000-0000-000000000000}"/>
          </ac:graphicFrameMkLst>
        </pc:graphicFrameChg>
      </pc:sldChg>
      <pc:sldChg chg="modSp">
        <pc:chgData name="Jaroslav Divoký" userId="96ef28925de8bb34" providerId="LiveId" clId="{E504D0D2-A4D9-4263-8A63-9A575F7D61F1}" dt="2020-10-27T07:46:04.436" v="149" actId="14100"/>
        <pc:sldMkLst>
          <pc:docMk/>
          <pc:sldMk cId="2584770311" sldId="292"/>
        </pc:sldMkLst>
        <pc:graphicFrameChg chg="mod">
          <ac:chgData name="Jaroslav Divoký" userId="96ef28925de8bb34" providerId="LiveId" clId="{E504D0D2-A4D9-4263-8A63-9A575F7D61F1}" dt="2020-10-27T07:46:04.436" v="149" actId="14100"/>
          <ac:graphicFrameMkLst>
            <pc:docMk/>
            <pc:sldMk cId="2584770311" sldId="292"/>
            <ac:graphicFrameMk id="4" creationId="{00000000-0000-0000-0000-000000000000}"/>
          </ac:graphicFrameMkLst>
        </pc:graphicFrameChg>
      </pc:sldChg>
      <pc:sldChg chg="ord">
        <pc:chgData name="Jaroslav Divoký" userId="96ef28925de8bb34" providerId="LiveId" clId="{E504D0D2-A4D9-4263-8A63-9A575F7D61F1}" dt="2020-10-27T15:23:31.133" v="346"/>
        <pc:sldMkLst>
          <pc:docMk/>
          <pc:sldMk cId="3255596813" sldId="320"/>
        </pc:sldMkLst>
      </pc:sldChg>
      <pc:sldChg chg="ord">
        <pc:chgData name="Jaroslav Divoký" userId="96ef28925de8bb34" providerId="LiveId" clId="{E504D0D2-A4D9-4263-8A63-9A575F7D61F1}" dt="2020-10-27T15:23:31.133" v="346"/>
        <pc:sldMkLst>
          <pc:docMk/>
          <pc:sldMk cId="2643475208" sldId="321"/>
        </pc:sldMkLst>
      </pc:sldChg>
      <pc:sldChg chg="modSp mod ord">
        <pc:chgData name="Jaroslav Divoký" userId="96ef28925de8bb34" providerId="LiveId" clId="{E504D0D2-A4D9-4263-8A63-9A575F7D61F1}" dt="2020-10-27T07:31:49.150" v="36"/>
        <pc:sldMkLst>
          <pc:docMk/>
          <pc:sldMk cId="3665075166" sldId="323"/>
        </pc:sldMkLst>
        <pc:spChg chg="mod">
          <ac:chgData name="Jaroslav Divoký" userId="96ef28925de8bb34" providerId="LiveId" clId="{E504D0D2-A4D9-4263-8A63-9A575F7D61F1}" dt="2020-10-27T07:31:27.781" v="32" actId="20577"/>
          <ac:spMkLst>
            <pc:docMk/>
            <pc:sldMk cId="3665075166" sldId="323"/>
            <ac:spMk id="3" creationId="{00000000-0000-0000-0000-000000000000}"/>
          </ac:spMkLst>
        </pc:spChg>
      </pc:sldChg>
      <pc:sldChg chg="modSp mod">
        <pc:chgData name="Jaroslav Divoký" userId="96ef28925de8bb34" providerId="LiveId" clId="{E504D0D2-A4D9-4263-8A63-9A575F7D61F1}" dt="2020-10-27T07:28:39.997" v="7" actId="5793"/>
        <pc:sldMkLst>
          <pc:docMk/>
          <pc:sldMk cId="1597176300" sldId="324"/>
        </pc:sldMkLst>
        <pc:spChg chg="mod">
          <ac:chgData name="Jaroslav Divoký" userId="96ef28925de8bb34" providerId="LiveId" clId="{E504D0D2-A4D9-4263-8A63-9A575F7D61F1}" dt="2020-10-27T07:28:39.997" v="7" actId="5793"/>
          <ac:spMkLst>
            <pc:docMk/>
            <pc:sldMk cId="1597176300" sldId="324"/>
            <ac:spMk id="3" creationId="{00000000-0000-0000-0000-000000000000}"/>
          </ac:spMkLst>
        </pc:spChg>
      </pc:sldChg>
      <pc:sldChg chg="addSp delSp modSp mod modClrScheme chgLayout">
        <pc:chgData name="Jaroslav Divoký" userId="96ef28925de8bb34" providerId="LiveId" clId="{E504D0D2-A4D9-4263-8A63-9A575F7D61F1}" dt="2020-10-27T07:42:19.434" v="132" actId="1076"/>
        <pc:sldMkLst>
          <pc:docMk/>
          <pc:sldMk cId="1170090058" sldId="325"/>
        </pc:sldMkLst>
        <pc:spChg chg="add del mod ord">
          <ac:chgData name="Jaroslav Divoký" userId="96ef28925de8bb34" providerId="LiveId" clId="{E504D0D2-A4D9-4263-8A63-9A575F7D61F1}" dt="2020-10-27T07:41:56.746" v="128" actId="700"/>
          <ac:spMkLst>
            <pc:docMk/>
            <pc:sldMk cId="1170090058" sldId="325"/>
            <ac:spMk id="2" creationId="{ECF94B29-5BCB-4A06-A330-4D0E4A789959}"/>
          </ac:spMkLst>
        </pc:spChg>
        <pc:spChg chg="add del mod ord">
          <ac:chgData name="Jaroslav Divoký" userId="96ef28925de8bb34" providerId="LiveId" clId="{E504D0D2-A4D9-4263-8A63-9A575F7D61F1}" dt="2020-10-27T07:41:35.758" v="125" actId="22"/>
          <ac:spMkLst>
            <pc:docMk/>
            <pc:sldMk cId="1170090058" sldId="325"/>
            <ac:spMk id="3" creationId="{5274C345-8586-474D-A6A6-EBF7E2073CD3}"/>
          </ac:spMkLst>
        </pc:spChg>
        <pc:spChg chg="mod ord">
          <ac:chgData name="Jaroslav Divoký" userId="96ef28925de8bb34" providerId="LiveId" clId="{E504D0D2-A4D9-4263-8A63-9A575F7D61F1}" dt="2020-10-27T07:42:19.434" v="132" actId="1076"/>
          <ac:spMkLst>
            <pc:docMk/>
            <pc:sldMk cId="1170090058" sldId="325"/>
            <ac:spMk id="4" creationId="{00000000-0000-0000-0000-000000000000}"/>
          </ac:spMkLst>
        </pc:spChg>
        <pc:spChg chg="del mod ord">
          <ac:chgData name="Jaroslav Divoký" userId="96ef28925de8bb34" providerId="LiveId" clId="{E504D0D2-A4D9-4263-8A63-9A575F7D61F1}" dt="2020-10-27T07:41:25.332" v="123" actId="700"/>
          <ac:spMkLst>
            <pc:docMk/>
            <pc:sldMk cId="1170090058" sldId="325"/>
            <ac:spMk id="5" creationId="{00000000-0000-0000-0000-000000000000}"/>
          </ac:spMkLst>
        </pc:spChg>
        <pc:spChg chg="add del mod">
          <ac:chgData name="Jaroslav Divoký" userId="96ef28925de8bb34" providerId="LiveId" clId="{E504D0D2-A4D9-4263-8A63-9A575F7D61F1}" dt="2020-10-27T07:41:56.746" v="128" actId="700"/>
          <ac:spMkLst>
            <pc:docMk/>
            <pc:sldMk cId="1170090058" sldId="325"/>
            <ac:spMk id="10" creationId="{FBD026BE-2E91-49C3-986D-01D945864DF0}"/>
          </ac:spMkLst>
        </pc:spChg>
        <pc:spChg chg="add mod ord">
          <ac:chgData name="Jaroslav Divoký" userId="96ef28925de8bb34" providerId="LiveId" clId="{E504D0D2-A4D9-4263-8A63-9A575F7D61F1}" dt="2020-10-27T07:41:56.746" v="128" actId="700"/>
          <ac:spMkLst>
            <pc:docMk/>
            <pc:sldMk cId="1170090058" sldId="325"/>
            <ac:spMk id="11" creationId="{5D645AB2-83F5-4A9B-BA51-5350AD3808C4}"/>
          </ac:spMkLst>
        </pc:spChg>
        <pc:picChg chg="mod">
          <ac:chgData name="Jaroslav Divoký" userId="96ef28925de8bb34" providerId="LiveId" clId="{E504D0D2-A4D9-4263-8A63-9A575F7D61F1}" dt="2020-10-27T07:42:04.356" v="130" actId="1076"/>
          <ac:picMkLst>
            <pc:docMk/>
            <pc:sldMk cId="1170090058" sldId="325"/>
            <ac:picMk id="6" creationId="{00000000-0000-0000-0000-000000000000}"/>
          </ac:picMkLst>
        </pc:picChg>
        <pc:picChg chg="add del mod modCrop">
          <ac:chgData name="Jaroslav Divoký" userId="96ef28925de8bb34" providerId="LiveId" clId="{E504D0D2-A4D9-4263-8A63-9A575F7D61F1}" dt="2020-10-27T07:41:40.854" v="126" actId="478"/>
          <ac:picMkLst>
            <pc:docMk/>
            <pc:sldMk cId="1170090058" sldId="325"/>
            <ac:picMk id="8" creationId="{FD28E425-B93F-4454-B3B8-9B75ACC2C734}"/>
          </ac:picMkLst>
        </pc:picChg>
      </pc:sldChg>
      <pc:sldChg chg="modSp mod">
        <pc:chgData name="Jaroslav Divoký" userId="96ef28925de8bb34" providerId="LiveId" clId="{E504D0D2-A4D9-4263-8A63-9A575F7D61F1}" dt="2020-10-27T07:34:28.388" v="83" actId="20577"/>
        <pc:sldMkLst>
          <pc:docMk/>
          <pc:sldMk cId="4228938199" sldId="326"/>
        </pc:sldMkLst>
        <pc:spChg chg="mod">
          <ac:chgData name="Jaroslav Divoký" userId="96ef28925de8bb34" providerId="LiveId" clId="{E504D0D2-A4D9-4263-8A63-9A575F7D61F1}" dt="2020-10-27T07:34:28.388" v="83" actId="20577"/>
          <ac:spMkLst>
            <pc:docMk/>
            <pc:sldMk cId="4228938199" sldId="326"/>
            <ac:spMk id="3" creationId="{00000000-0000-0000-0000-000000000000}"/>
          </ac:spMkLst>
        </pc:spChg>
      </pc:sldChg>
      <pc:sldChg chg="modSp mod">
        <pc:chgData name="Jaroslav Divoký" userId="96ef28925de8bb34" providerId="LiveId" clId="{E504D0D2-A4D9-4263-8A63-9A575F7D61F1}" dt="2020-10-27T07:41:13.255" v="122" actId="14100"/>
        <pc:sldMkLst>
          <pc:docMk/>
          <pc:sldMk cId="288995195" sldId="327"/>
        </pc:sldMkLst>
        <pc:spChg chg="mod">
          <ac:chgData name="Jaroslav Divoký" userId="96ef28925de8bb34" providerId="LiveId" clId="{E504D0D2-A4D9-4263-8A63-9A575F7D61F1}" dt="2020-10-27T07:41:13.255" v="122" actId="14100"/>
          <ac:spMkLst>
            <pc:docMk/>
            <pc:sldMk cId="288995195" sldId="327"/>
            <ac:spMk id="4" creationId="{00000000-0000-0000-0000-000000000000}"/>
          </ac:spMkLst>
        </pc:spChg>
        <pc:picChg chg="mod">
          <ac:chgData name="Jaroslav Divoký" userId="96ef28925de8bb34" providerId="LiveId" clId="{E504D0D2-A4D9-4263-8A63-9A575F7D61F1}" dt="2020-10-27T07:41:03.642" v="120" actId="1076"/>
          <ac:picMkLst>
            <pc:docMk/>
            <pc:sldMk cId="288995195" sldId="327"/>
            <ac:picMk id="3" creationId="{00000000-0000-0000-0000-000000000000}"/>
          </ac:picMkLst>
        </pc:picChg>
      </pc:sldChg>
      <pc:sldChg chg="modSp mod">
        <pc:chgData name="Jaroslav Divoký" userId="96ef28925de8bb34" providerId="LiveId" clId="{E504D0D2-A4D9-4263-8A63-9A575F7D61F1}" dt="2020-10-27T07:46:19.468" v="150" actId="14100"/>
        <pc:sldMkLst>
          <pc:docMk/>
          <pc:sldMk cId="4009041879" sldId="328"/>
        </pc:sldMkLst>
        <pc:spChg chg="mod">
          <ac:chgData name="Jaroslav Divoký" userId="96ef28925de8bb34" providerId="LiveId" clId="{E504D0D2-A4D9-4263-8A63-9A575F7D61F1}" dt="2020-10-27T07:46:19.468" v="150" actId="14100"/>
          <ac:spMkLst>
            <pc:docMk/>
            <pc:sldMk cId="4009041879" sldId="328"/>
            <ac:spMk id="3" creationId="{00000000-0000-0000-0000-000000000000}"/>
          </ac:spMkLst>
        </pc:spChg>
      </pc:sldChg>
      <pc:sldChg chg="addSp delSp modSp mod modClrScheme chgLayout">
        <pc:chgData name="Jaroslav Divoký" userId="96ef28925de8bb34" providerId="LiveId" clId="{E504D0D2-A4D9-4263-8A63-9A575F7D61F1}" dt="2020-10-27T07:46:38.788" v="172" actId="20577"/>
        <pc:sldMkLst>
          <pc:docMk/>
          <pc:sldMk cId="3692724759" sldId="329"/>
        </pc:sldMkLst>
        <pc:spChg chg="add mod ord">
          <ac:chgData name="Jaroslav Divoký" userId="96ef28925de8bb34" providerId="LiveId" clId="{E504D0D2-A4D9-4263-8A63-9A575F7D61F1}" dt="2020-10-27T07:46:25.292" v="151" actId="700"/>
          <ac:spMkLst>
            <pc:docMk/>
            <pc:sldMk cId="3692724759" sldId="329"/>
            <ac:spMk id="2" creationId="{E78E5806-7C8F-4106-A18B-35DF6A72C09F}"/>
          </ac:spMkLst>
        </pc:spChg>
        <pc:spChg chg="mod ord">
          <ac:chgData name="Jaroslav Divoký" userId="96ef28925de8bb34" providerId="LiveId" clId="{E504D0D2-A4D9-4263-8A63-9A575F7D61F1}" dt="2020-10-27T07:46:38.788" v="172" actId="20577"/>
          <ac:spMkLst>
            <pc:docMk/>
            <pc:sldMk cId="3692724759" sldId="329"/>
            <ac:spMk id="6" creationId="{A0899407-764A-4B49-8809-C83213D07F22}"/>
          </ac:spMkLst>
        </pc:spChg>
        <pc:spChg chg="del mod ord">
          <ac:chgData name="Jaroslav Divoký" userId="96ef28925de8bb34" providerId="LiveId" clId="{E504D0D2-A4D9-4263-8A63-9A575F7D61F1}" dt="2020-10-27T07:46:25.292" v="151" actId="700"/>
          <ac:spMkLst>
            <pc:docMk/>
            <pc:sldMk cId="3692724759" sldId="329"/>
            <ac:spMk id="7" creationId="{25C26BAE-633B-41A7-9DA9-BAEE72AAA488}"/>
          </ac:spMkLst>
        </pc:spChg>
      </pc:sldChg>
      <pc:sldChg chg="addSp delSp modSp mod">
        <pc:chgData name="Jaroslav Divoký" userId="96ef28925de8bb34" providerId="LiveId" clId="{E504D0D2-A4D9-4263-8A63-9A575F7D61F1}" dt="2020-10-27T07:49:00.847" v="214" actId="14100"/>
        <pc:sldMkLst>
          <pc:docMk/>
          <pc:sldMk cId="3426783053" sldId="330"/>
        </pc:sldMkLst>
        <pc:spChg chg="del mod">
          <ac:chgData name="Jaroslav Divoký" userId="96ef28925de8bb34" providerId="LiveId" clId="{E504D0D2-A4D9-4263-8A63-9A575F7D61F1}" dt="2020-10-27T07:48:35.849" v="210" actId="12084"/>
          <ac:spMkLst>
            <pc:docMk/>
            <pc:sldMk cId="3426783053" sldId="330"/>
            <ac:spMk id="3" creationId="{5697E55B-51F5-4488-99FD-FAABCE54E047}"/>
          </ac:spMkLst>
        </pc:spChg>
        <pc:graphicFrameChg chg="add mod">
          <ac:chgData name="Jaroslav Divoký" userId="96ef28925de8bb34" providerId="LiveId" clId="{E504D0D2-A4D9-4263-8A63-9A575F7D61F1}" dt="2020-10-27T07:49:00.847" v="214" actId="14100"/>
          <ac:graphicFrameMkLst>
            <pc:docMk/>
            <pc:sldMk cId="3426783053" sldId="330"/>
            <ac:graphicFrameMk id="4" creationId="{63D577A1-8AC0-46C7-A5C2-BDAFF32F347C}"/>
          </ac:graphicFrameMkLst>
        </pc:graphicFrameChg>
      </pc:sldChg>
      <pc:sldChg chg="addSp delSp modSp mod">
        <pc:chgData name="Jaroslav Divoký" userId="96ef28925de8bb34" providerId="LiveId" clId="{E504D0D2-A4D9-4263-8A63-9A575F7D61F1}" dt="2020-10-27T07:50:18.616" v="225" actId="14232"/>
        <pc:sldMkLst>
          <pc:docMk/>
          <pc:sldMk cId="2674064829" sldId="331"/>
        </pc:sldMkLst>
        <pc:spChg chg="mod">
          <ac:chgData name="Jaroslav Divoký" userId="96ef28925de8bb34" providerId="LiveId" clId="{E504D0D2-A4D9-4263-8A63-9A575F7D61F1}" dt="2020-10-27T07:49:22.271" v="218" actId="14100"/>
          <ac:spMkLst>
            <pc:docMk/>
            <pc:sldMk cId="2674064829" sldId="331"/>
            <ac:spMk id="2" creationId="{B34FB6BB-FF5C-437F-8240-B8A383728D4D}"/>
          </ac:spMkLst>
        </pc:spChg>
        <pc:spChg chg="del">
          <ac:chgData name="Jaroslav Divoký" userId="96ef28925de8bb34" providerId="LiveId" clId="{E504D0D2-A4D9-4263-8A63-9A575F7D61F1}" dt="2020-10-27T07:49:13.289" v="215" actId="12084"/>
          <ac:spMkLst>
            <pc:docMk/>
            <pc:sldMk cId="2674064829" sldId="331"/>
            <ac:spMk id="3" creationId="{CA3B49BB-41BF-4CD5-B860-6007CD44807F}"/>
          </ac:spMkLst>
        </pc:spChg>
        <pc:graphicFrameChg chg="add mod">
          <ac:chgData name="Jaroslav Divoký" userId="96ef28925de8bb34" providerId="LiveId" clId="{E504D0D2-A4D9-4263-8A63-9A575F7D61F1}" dt="2020-10-27T07:50:18.616" v="225" actId="14232"/>
          <ac:graphicFrameMkLst>
            <pc:docMk/>
            <pc:sldMk cId="2674064829" sldId="331"/>
            <ac:graphicFrameMk id="4" creationId="{06C3B560-ACF6-4FFD-9E48-1E62542F0887}"/>
          </ac:graphicFrameMkLst>
        </pc:graphicFrameChg>
      </pc:sldChg>
      <pc:sldChg chg="addSp delSp modSp">
        <pc:chgData name="Jaroslav Divoký" userId="96ef28925de8bb34" providerId="LiveId" clId="{E504D0D2-A4D9-4263-8A63-9A575F7D61F1}" dt="2020-10-27T07:50:52.480" v="264" actId="20577"/>
        <pc:sldMkLst>
          <pc:docMk/>
          <pc:sldMk cId="2336774588" sldId="332"/>
        </pc:sldMkLst>
        <pc:spChg chg="del">
          <ac:chgData name="Jaroslav Divoký" userId="96ef28925de8bb34" providerId="LiveId" clId="{E504D0D2-A4D9-4263-8A63-9A575F7D61F1}" dt="2020-10-27T07:50:29.476" v="226" actId="12084"/>
          <ac:spMkLst>
            <pc:docMk/>
            <pc:sldMk cId="2336774588" sldId="332"/>
            <ac:spMk id="3" creationId="{086CDFB8-9CF8-44C1-A008-10E048DF8E6E}"/>
          </ac:spMkLst>
        </pc:spChg>
        <pc:graphicFrameChg chg="add mod">
          <ac:chgData name="Jaroslav Divoký" userId="96ef28925de8bb34" providerId="LiveId" clId="{E504D0D2-A4D9-4263-8A63-9A575F7D61F1}" dt="2020-10-27T07:50:52.480" v="264" actId="20577"/>
          <ac:graphicFrameMkLst>
            <pc:docMk/>
            <pc:sldMk cId="2336774588" sldId="332"/>
            <ac:graphicFrameMk id="4" creationId="{6075E2F7-6CF6-4312-8EAC-5B801B44CF38}"/>
          </ac:graphicFrameMkLst>
        </pc:graphicFrameChg>
      </pc:sldChg>
      <pc:sldChg chg="addSp delSp modSp mod modClrScheme chgLayout">
        <pc:chgData name="Jaroslav Divoký" userId="96ef28925de8bb34" providerId="LiveId" clId="{E504D0D2-A4D9-4263-8A63-9A575F7D61F1}" dt="2020-10-27T07:51:39.948" v="275" actId="20577"/>
        <pc:sldMkLst>
          <pc:docMk/>
          <pc:sldMk cId="3961864250" sldId="333"/>
        </pc:sldMkLst>
        <pc:spChg chg="del mod ord">
          <ac:chgData name="Jaroslav Divoký" userId="96ef28925de8bb34" providerId="LiveId" clId="{E504D0D2-A4D9-4263-8A63-9A575F7D61F1}" dt="2020-10-27T07:51:28.589" v="269" actId="478"/>
          <ac:spMkLst>
            <pc:docMk/>
            <pc:sldMk cId="3961864250" sldId="333"/>
            <ac:spMk id="2" creationId="{00000000-0000-0000-0000-000000000000}"/>
          </ac:spMkLst>
        </pc:spChg>
        <pc:spChg chg="add del mod ord">
          <ac:chgData name="Jaroslav Divoký" userId="96ef28925de8bb34" providerId="LiveId" clId="{E504D0D2-A4D9-4263-8A63-9A575F7D61F1}" dt="2020-10-27T07:51:32.704" v="270" actId="700"/>
          <ac:spMkLst>
            <pc:docMk/>
            <pc:sldMk cId="3961864250" sldId="333"/>
            <ac:spMk id="3" creationId="{00000000-0000-0000-0000-000000000000}"/>
          </ac:spMkLst>
        </pc:spChg>
        <pc:spChg chg="add del mod ord">
          <ac:chgData name="Jaroslav Divoký" userId="96ef28925de8bb34" providerId="LiveId" clId="{E504D0D2-A4D9-4263-8A63-9A575F7D61F1}" dt="2020-10-27T07:51:06.892" v="266" actId="700"/>
          <ac:spMkLst>
            <pc:docMk/>
            <pc:sldMk cId="3961864250" sldId="333"/>
            <ac:spMk id="4" creationId="{85BDCD05-92F9-4769-A4B5-345F11A8CBE3}"/>
          </ac:spMkLst>
        </pc:spChg>
        <pc:spChg chg="add del mod ord">
          <ac:chgData name="Jaroslav Divoký" userId="96ef28925de8bb34" providerId="LiveId" clId="{E504D0D2-A4D9-4263-8A63-9A575F7D61F1}" dt="2020-10-27T07:51:24.890" v="268" actId="700"/>
          <ac:spMkLst>
            <pc:docMk/>
            <pc:sldMk cId="3961864250" sldId="333"/>
            <ac:spMk id="5" creationId="{233C0769-A7E3-496F-B588-5DF7A7987697}"/>
          </ac:spMkLst>
        </pc:spChg>
        <pc:spChg chg="add del mod ord">
          <ac:chgData name="Jaroslav Divoký" userId="96ef28925de8bb34" providerId="LiveId" clId="{E504D0D2-A4D9-4263-8A63-9A575F7D61F1}" dt="2020-10-27T07:51:32.704" v="270" actId="700"/>
          <ac:spMkLst>
            <pc:docMk/>
            <pc:sldMk cId="3961864250" sldId="333"/>
            <ac:spMk id="7" creationId="{9354693C-4C7E-4A5F-954F-9BFA22ADF39B}"/>
          </ac:spMkLst>
        </pc:spChg>
        <pc:spChg chg="add mod ord">
          <ac:chgData name="Jaroslav Divoký" userId="96ef28925de8bb34" providerId="LiveId" clId="{E504D0D2-A4D9-4263-8A63-9A575F7D61F1}" dt="2020-10-27T07:51:39.948" v="275" actId="20577"/>
          <ac:spMkLst>
            <pc:docMk/>
            <pc:sldMk cId="3961864250" sldId="333"/>
            <ac:spMk id="8" creationId="{D7BA8477-B073-41E0-898A-313FD865D4D3}"/>
          </ac:spMkLst>
        </pc:spChg>
        <pc:spChg chg="add mod ord">
          <ac:chgData name="Jaroslav Divoký" userId="96ef28925de8bb34" providerId="LiveId" clId="{E504D0D2-A4D9-4263-8A63-9A575F7D61F1}" dt="2020-10-27T07:51:32.704" v="270" actId="700"/>
          <ac:spMkLst>
            <pc:docMk/>
            <pc:sldMk cId="3961864250" sldId="333"/>
            <ac:spMk id="9" creationId="{F446E7FC-1852-4DC9-8FAF-61BE7880A8A1}"/>
          </ac:spMkLst>
        </pc:spChg>
      </pc:sldChg>
      <pc:sldChg chg="modSp mod">
        <pc:chgData name="Jaroslav Divoký" userId="96ef28925de8bb34" providerId="LiveId" clId="{E504D0D2-A4D9-4263-8A63-9A575F7D61F1}" dt="2020-10-27T07:51:52.707" v="278" actId="403"/>
        <pc:sldMkLst>
          <pc:docMk/>
          <pc:sldMk cId="101873913" sldId="335"/>
        </pc:sldMkLst>
        <pc:spChg chg="mod">
          <ac:chgData name="Jaroslav Divoký" userId="96ef28925de8bb34" providerId="LiveId" clId="{E504D0D2-A4D9-4263-8A63-9A575F7D61F1}" dt="2020-10-27T07:51:52.707" v="278" actId="403"/>
          <ac:spMkLst>
            <pc:docMk/>
            <pc:sldMk cId="101873913" sldId="335"/>
            <ac:spMk id="3" creationId="{587C4C83-442E-4937-BECB-358ED44E2259}"/>
          </ac:spMkLst>
        </pc:spChg>
      </pc:sldChg>
      <pc:sldChg chg="modSp mod">
        <pc:chgData name="Jaroslav Divoký" userId="96ef28925de8bb34" providerId="LiveId" clId="{E504D0D2-A4D9-4263-8A63-9A575F7D61F1}" dt="2020-10-27T07:53:35.244" v="283" actId="27636"/>
        <pc:sldMkLst>
          <pc:docMk/>
          <pc:sldMk cId="299612606" sldId="340"/>
        </pc:sldMkLst>
        <pc:spChg chg="mod">
          <ac:chgData name="Jaroslav Divoký" userId="96ef28925de8bb34" providerId="LiveId" clId="{E504D0D2-A4D9-4263-8A63-9A575F7D61F1}" dt="2020-10-27T07:53:35.244" v="283" actId="27636"/>
          <ac:spMkLst>
            <pc:docMk/>
            <pc:sldMk cId="299612606" sldId="340"/>
            <ac:spMk id="3" creationId="{4A9CB9F0-6CE4-456B-80CD-8C73D44A476D}"/>
          </ac:spMkLst>
        </pc:spChg>
      </pc:sldChg>
      <pc:sldChg chg="modSp mod">
        <pc:chgData name="Jaroslav Divoký" userId="96ef28925de8bb34" providerId="LiveId" clId="{E504D0D2-A4D9-4263-8A63-9A575F7D61F1}" dt="2020-10-27T07:54:02.720" v="286" actId="27636"/>
        <pc:sldMkLst>
          <pc:docMk/>
          <pc:sldMk cId="386918942" sldId="344"/>
        </pc:sldMkLst>
        <pc:spChg chg="mod">
          <ac:chgData name="Jaroslav Divoký" userId="96ef28925de8bb34" providerId="LiveId" clId="{E504D0D2-A4D9-4263-8A63-9A575F7D61F1}" dt="2020-10-27T07:54:02.720" v="286" actId="27636"/>
          <ac:spMkLst>
            <pc:docMk/>
            <pc:sldMk cId="386918942" sldId="344"/>
            <ac:spMk id="3" creationId="{F987DF0A-2CBD-4AFC-A72F-FB07244A9C03}"/>
          </ac:spMkLst>
        </pc:spChg>
      </pc:sldChg>
      <pc:sldChg chg="modSp mod">
        <pc:chgData name="Jaroslav Divoký" userId="96ef28925de8bb34" providerId="LiveId" clId="{E504D0D2-A4D9-4263-8A63-9A575F7D61F1}" dt="2020-10-27T07:54:18.629" v="288" actId="403"/>
        <pc:sldMkLst>
          <pc:docMk/>
          <pc:sldMk cId="2227813755" sldId="346"/>
        </pc:sldMkLst>
        <pc:spChg chg="mod">
          <ac:chgData name="Jaroslav Divoký" userId="96ef28925de8bb34" providerId="LiveId" clId="{E504D0D2-A4D9-4263-8A63-9A575F7D61F1}" dt="2020-10-27T07:54:18.629" v="288" actId="403"/>
          <ac:spMkLst>
            <pc:docMk/>
            <pc:sldMk cId="2227813755" sldId="346"/>
            <ac:spMk id="3" creationId="{CEA1C380-C71B-4AAA-A10E-706314A0B72D}"/>
          </ac:spMkLst>
        </pc:spChg>
      </pc:sldChg>
      <pc:sldChg chg="modSp mod">
        <pc:chgData name="Jaroslav Divoký" userId="96ef28925de8bb34" providerId="LiveId" clId="{E504D0D2-A4D9-4263-8A63-9A575F7D61F1}" dt="2020-10-27T07:54:29.044" v="291" actId="14100"/>
        <pc:sldMkLst>
          <pc:docMk/>
          <pc:sldMk cId="1391612362" sldId="354"/>
        </pc:sldMkLst>
        <pc:spChg chg="mod">
          <ac:chgData name="Jaroslav Divoký" userId="96ef28925de8bb34" providerId="LiveId" clId="{E504D0D2-A4D9-4263-8A63-9A575F7D61F1}" dt="2020-10-27T07:54:29.044" v="291" actId="14100"/>
          <ac:spMkLst>
            <pc:docMk/>
            <pc:sldMk cId="1391612362" sldId="354"/>
            <ac:spMk id="3" creationId="{B6A4E380-745F-4F78-8FF3-C5DB299C69E4}"/>
          </ac:spMkLst>
        </pc:spChg>
      </pc:sldChg>
      <pc:sldChg chg="modSp mod">
        <pc:chgData name="Jaroslav Divoký" userId="96ef28925de8bb34" providerId="LiveId" clId="{E504D0D2-A4D9-4263-8A63-9A575F7D61F1}" dt="2020-10-27T07:54:35.220" v="293" actId="27636"/>
        <pc:sldMkLst>
          <pc:docMk/>
          <pc:sldMk cId="1123656349" sldId="356"/>
        </pc:sldMkLst>
        <pc:spChg chg="mod">
          <ac:chgData name="Jaroslav Divoký" userId="96ef28925de8bb34" providerId="LiveId" clId="{E504D0D2-A4D9-4263-8A63-9A575F7D61F1}" dt="2020-10-27T07:54:35.220" v="293" actId="27636"/>
          <ac:spMkLst>
            <pc:docMk/>
            <pc:sldMk cId="1123656349" sldId="356"/>
            <ac:spMk id="3" creationId="{EFA0EF9B-74F4-468B-AB82-F92C78CF2C6A}"/>
          </ac:spMkLst>
        </pc:spChg>
      </pc:sldChg>
      <pc:sldChg chg="modSp mod">
        <pc:chgData name="Jaroslav Divoký" userId="96ef28925de8bb34" providerId="LiveId" clId="{E504D0D2-A4D9-4263-8A63-9A575F7D61F1}" dt="2020-10-27T07:54:42.839" v="295" actId="27636"/>
        <pc:sldMkLst>
          <pc:docMk/>
          <pc:sldMk cId="3458613475" sldId="358"/>
        </pc:sldMkLst>
        <pc:spChg chg="mod">
          <ac:chgData name="Jaroslav Divoký" userId="96ef28925de8bb34" providerId="LiveId" clId="{E504D0D2-A4D9-4263-8A63-9A575F7D61F1}" dt="2020-10-27T07:54:42.839" v="295" actId="27636"/>
          <ac:spMkLst>
            <pc:docMk/>
            <pc:sldMk cId="3458613475" sldId="358"/>
            <ac:spMk id="3" creationId="{84FD2E69-A9F6-45B6-A67A-980820D8153A}"/>
          </ac:spMkLst>
        </pc:spChg>
      </pc:sldChg>
      <pc:sldChg chg="modSp mod">
        <pc:chgData name="Jaroslav Divoký" userId="96ef28925de8bb34" providerId="LiveId" clId="{E504D0D2-A4D9-4263-8A63-9A575F7D61F1}" dt="2020-10-27T07:54:46.933" v="297" actId="27636"/>
        <pc:sldMkLst>
          <pc:docMk/>
          <pc:sldMk cId="1769874983" sldId="359"/>
        </pc:sldMkLst>
        <pc:spChg chg="mod">
          <ac:chgData name="Jaroslav Divoký" userId="96ef28925de8bb34" providerId="LiveId" clId="{E504D0D2-A4D9-4263-8A63-9A575F7D61F1}" dt="2020-10-27T07:54:46.933" v="297" actId="27636"/>
          <ac:spMkLst>
            <pc:docMk/>
            <pc:sldMk cId="1769874983" sldId="359"/>
            <ac:spMk id="3" creationId="{8DED2C1F-0B3E-42E1-B824-3F11CA6702C3}"/>
          </ac:spMkLst>
        </pc:spChg>
      </pc:sldChg>
      <pc:sldChg chg="modSp mod">
        <pc:chgData name="Jaroslav Divoký" userId="96ef28925de8bb34" providerId="LiveId" clId="{E504D0D2-A4D9-4263-8A63-9A575F7D61F1}" dt="2020-10-27T07:55:02.598" v="299" actId="14100"/>
        <pc:sldMkLst>
          <pc:docMk/>
          <pc:sldMk cId="22222782" sldId="361"/>
        </pc:sldMkLst>
        <pc:spChg chg="mod">
          <ac:chgData name="Jaroslav Divoký" userId="96ef28925de8bb34" providerId="LiveId" clId="{E504D0D2-A4D9-4263-8A63-9A575F7D61F1}" dt="2020-10-27T07:55:02.598" v="299" actId="14100"/>
          <ac:spMkLst>
            <pc:docMk/>
            <pc:sldMk cId="22222782" sldId="361"/>
            <ac:spMk id="3" creationId="{F37DC066-1ACD-43D7-9ED5-24DC2EE83360}"/>
          </ac:spMkLst>
        </pc:spChg>
      </pc:sldChg>
      <pc:sldChg chg="addSp delSp modSp mod modClrScheme chgLayout">
        <pc:chgData name="Jaroslav Divoký" userId="96ef28925de8bb34" providerId="LiveId" clId="{E504D0D2-A4D9-4263-8A63-9A575F7D61F1}" dt="2020-10-27T07:56:08.624" v="300" actId="700"/>
        <pc:sldMkLst>
          <pc:docMk/>
          <pc:sldMk cId="3858590390" sldId="364"/>
        </pc:sldMkLst>
        <pc:spChg chg="add mod ord">
          <ac:chgData name="Jaroslav Divoký" userId="96ef28925de8bb34" providerId="LiveId" clId="{E504D0D2-A4D9-4263-8A63-9A575F7D61F1}" dt="2020-10-27T07:56:08.624" v="300" actId="700"/>
          <ac:spMkLst>
            <pc:docMk/>
            <pc:sldMk cId="3858590390" sldId="364"/>
            <ac:spMk id="2" creationId="{9A92048F-FB24-48C0-B3BF-E6D244BF49A6}"/>
          </ac:spMkLst>
        </pc:spChg>
        <pc:spChg chg="mod ord">
          <ac:chgData name="Jaroslav Divoký" userId="96ef28925de8bb34" providerId="LiveId" clId="{E504D0D2-A4D9-4263-8A63-9A575F7D61F1}" dt="2020-10-27T07:56:08.624" v="300" actId="700"/>
          <ac:spMkLst>
            <pc:docMk/>
            <pc:sldMk cId="3858590390" sldId="364"/>
            <ac:spMk id="4" creationId="{00465860-C9AD-46C1-A1C0-92A5A74DEDA4}"/>
          </ac:spMkLst>
        </pc:spChg>
        <pc:spChg chg="del mod ord">
          <ac:chgData name="Jaroslav Divoký" userId="96ef28925de8bb34" providerId="LiveId" clId="{E504D0D2-A4D9-4263-8A63-9A575F7D61F1}" dt="2020-10-27T07:56:08.624" v="300" actId="700"/>
          <ac:spMkLst>
            <pc:docMk/>
            <pc:sldMk cId="3858590390" sldId="364"/>
            <ac:spMk id="5" creationId="{B2A65A51-101A-4980-A3F5-5FA402EC1484}"/>
          </ac:spMkLst>
        </pc:spChg>
      </pc:sldChg>
      <pc:sldChg chg="modSp">
        <pc:chgData name="Jaroslav Divoký" userId="96ef28925de8bb34" providerId="LiveId" clId="{E504D0D2-A4D9-4263-8A63-9A575F7D61F1}" dt="2020-10-27T07:59:33.145" v="302" actId="20577"/>
        <pc:sldMkLst>
          <pc:docMk/>
          <pc:sldMk cId="1285637920" sldId="370"/>
        </pc:sldMkLst>
        <pc:spChg chg="mod">
          <ac:chgData name="Jaroslav Divoký" userId="96ef28925de8bb34" providerId="LiveId" clId="{E504D0D2-A4D9-4263-8A63-9A575F7D61F1}" dt="2020-10-27T07:59:33.145" v="302" actId="20577"/>
          <ac:spMkLst>
            <pc:docMk/>
            <pc:sldMk cId="1285637920" sldId="370"/>
            <ac:spMk id="5" creationId="{E6163C7E-E76A-4180-BA84-DAB2F8FA2912}"/>
          </ac:spMkLst>
        </pc:spChg>
      </pc:sldChg>
      <pc:sldChg chg="modTransition">
        <pc:chgData name="Jaroslav Divoký" userId="96ef28925de8bb34" providerId="LiveId" clId="{E504D0D2-A4D9-4263-8A63-9A575F7D61F1}" dt="2020-10-27T08:26:47.315" v="340"/>
        <pc:sldMkLst>
          <pc:docMk/>
          <pc:sldMk cId="3328494767" sldId="372"/>
        </pc:sldMkLst>
      </pc:sldChg>
      <pc:sldChg chg="modSp ord modTransition">
        <pc:chgData name="Jaroslav Divoký" userId="96ef28925de8bb34" providerId="LiveId" clId="{E504D0D2-A4D9-4263-8A63-9A575F7D61F1}" dt="2020-10-27T08:26:17.126" v="335"/>
        <pc:sldMkLst>
          <pc:docMk/>
          <pc:sldMk cId="2809452303" sldId="373"/>
        </pc:sldMkLst>
        <pc:graphicFrameChg chg="mod">
          <ac:chgData name="Jaroslav Divoký" userId="96ef28925de8bb34" providerId="LiveId" clId="{E504D0D2-A4D9-4263-8A63-9A575F7D61F1}" dt="2020-10-27T08:05:14.131" v="309" actId="404"/>
          <ac:graphicFrameMkLst>
            <pc:docMk/>
            <pc:sldMk cId="2809452303" sldId="373"/>
            <ac:graphicFrameMk id="7" creationId="{00000000-0000-0000-0000-000000000000}"/>
          </ac:graphicFrameMkLst>
        </pc:graphicFrameChg>
      </pc:sldChg>
      <pc:sldChg chg="modSp mod modTransition">
        <pc:chgData name="Jaroslav Divoký" userId="96ef28925de8bb34" providerId="LiveId" clId="{E504D0D2-A4D9-4263-8A63-9A575F7D61F1}" dt="2020-10-27T08:26:32.790" v="338"/>
        <pc:sldMkLst>
          <pc:docMk/>
          <pc:sldMk cId="39898306" sldId="374"/>
        </pc:sldMkLst>
        <pc:spChg chg="mod">
          <ac:chgData name="Jaroslav Divoký" userId="96ef28925de8bb34" providerId="LiveId" clId="{E504D0D2-A4D9-4263-8A63-9A575F7D61F1}" dt="2020-10-27T07:44:50.600" v="142" actId="14100"/>
          <ac:spMkLst>
            <pc:docMk/>
            <pc:sldMk cId="39898306" sldId="374"/>
            <ac:spMk id="2" creationId="{00000000-0000-0000-0000-000000000000}"/>
          </ac:spMkLst>
        </pc:spChg>
      </pc:sldChg>
      <pc:sldChg chg="modSp mod modTransition">
        <pc:chgData name="Jaroslav Divoký" userId="96ef28925de8bb34" providerId="LiveId" clId="{E504D0D2-A4D9-4263-8A63-9A575F7D61F1}" dt="2020-10-27T08:26:35.266" v="339"/>
        <pc:sldMkLst>
          <pc:docMk/>
          <pc:sldMk cId="1494169907" sldId="375"/>
        </pc:sldMkLst>
        <pc:spChg chg="mod">
          <ac:chgData name="Jaroslav Divoký" userId="96ef28925de8bb34" providerId="LiveId" clId="{E504D0D2-A4D9-4263-8A63-9A575F7D61F1}" dt="2020-10-27T07:45:04.377" v="143" actId="114"/>
          <ac:spMkLst>
            <pc:docMk/>
            <pc:sldMk cId="1494169907" sldId="375"/>
            <ac:spMk id="2" creationId="{00000000-0000-0000-0000-000000000000}"/>
          </ac:spMkLst>
        </pc:spChg>
      </pc:sldChg>
      <pc:sldChg chg="modSp modTransition">
        <pc:chgData name="Jaroslav Divoký" userId="96ef28925de8bb34" providerId="LiveId" clId="{E504D0D2-A4D9-4263-8A63-9A575F7D61F1}" dt="2020-10-27T08:26:57.270" v="343"/>
        <pc:sldMkLst>
          <pc:docMk/>
          <pc:sldMk cId="135717896" sldId="376"/>
        </pc:sldMkLst>
        <pc:graphicFrameChg chg="mod">
          <ac:chgData name="Jaroslav Divoký" userId="96ef28925de8bb34" providerId="LiveId" clId="{E504D0D2-A4D9-4263-8A63-9A575F7D61F1}" dt="2020-10-27T07:39:57.405" v="117" actId="14100"/>
          <ac:graphicFrameMkLst>
            <pc:docMk/>
            <pc:sldMk cId="135717896" sldId="376"/>
            <ac:graphicFrameMk id="7" creationId="{00000000-0000-0000-0000-000000000000}"/>
          </ac:graphicFrameMkLst>
        </pc:graphicFrameChg>
      </pc:sldChg>
      <pc:sldChg chg="modSp add modTransition">
        <pc:chgData name="Jaroslav Divoký" userId="96ef28925de8bb34" providerId="LiveId" clId="{E504D0D2-A4D9-4263-8A63-9A575F7D61F1}" dt="2020-10-27T08:26:24.135" v="336"/>
        <pc:sldMkLst>
          <pc:docMk/>
          <pc:sldMk cId="63775934" sldId="377"/>
        </pc:sldMkLst>
        <pc:graphicFrameChg chg="mod">
          <ac:chgData name="Jaroslav Divoký" userId="96ef28925de8bb34" providerId="LiveId" clId="{E504D0D2-A4D9-4263-8A63-9A575F7D61F1}" dt="2020-10-27T08:16:35.828" v="331" actId="20577"/>
          <ac:graphicFrameMkLst>
            <pc:docMk/>
            <pc:sldMk cId="63775934" sldId="377"/>
            <ac:graphicFrameMk id="7" creationId="{00000000-0000-0000-0000-000000000000}"/>
          </ac:graphicFrameMkLst>
        </pc:graphicFrameChg>
      </pc:sldChg>
      <pc:sldChg chg="modSp add mod modTransition">
        <pc:chgData name="Jaroslav Divoký" userId="96ef28925de8bb34" providerId="LiveId" clId="{E504D0D2-A4D9-4263-8A63-9A575F7D61F1}" dt="2020-10-27T08:26:53.812" v="342"/>
        <pc:sldMkLst>
          <pc:docMk/>
          <pc:sldMk cId="2757044672" sldId="378"/>
        </pc:sldMkLst>
        <pc:spChg chg="mod">
          <ac:chgData name="Jaroslav Divoký" userId="96ef28925de8bb34" providerId="LiveId" clId="{E504D0D2-A4D9-4263-8A63-9A575F7D61F1}" dt="2020-10-27T08:11:30.301" v="312" actId="27636"/>
          <ac:spMkLst>
            <pc:docMk/>
            <pc:sldMk cId="2757044672" sldId="378"/>
            <ac:spMk id="2" creationId="{00000000-0000-0000-0000-000000000000}"/>
          </ac:spMkLst>
        </pc:spChg>
      </pc:sldChg>
      <pc:sldChg chg="addSp delSp modSp add mod modTransition">
        <pc:chgData name="Jaroslav Divoký" userId="96ef28925de8bb34" providerId="LiveId" clId="{E504D0D2-A4D9-4263-8A63-9A575F7D61F1}" dt="2020-10-27T08:26:50.456" v="341"/>
        <pc:sldMkLst>
          <pc:docMk/>
          <pc:sldMk cId="4022813288" sldId="379"/>
        </pc:sldMkLst>
        <pc:spChg chg="del mod">
          <ac:chgData name="Jaroslav Divoký" userId="96ef28925de8bb34" providerId="LiveId" clId="{E504D0D2-A4D9-4263-8A63-9A575F7D61F1}" dt="2020-10-27T08:12:45.868" v="319" actId="12084"/>
          <ac:spMkLst>
            <pc:docMk/>
            <pc:sldMk cId="4022813288" sldId="379"/>
            <ac:spMk id="2" creationId="{00000000-0000-0000-0000-000000000000}"/>
          </ac:spMkLst>
        </pc:spChg>
        <pc:graphicFrameChg chg="add mod">
          <ac:chgData name="Jaroslav Divoký" userId="96ef28925de8bb34" providerId="LiveId" clId="{E504D0D2-A4D9-4263-8A63-9A575F7D61F1}" dt="2020-10-27T08:13:04.255" v="323" actId="403"/>
          <ac:graphicFrameMkLst>
            <pc:docMk/>
            <pc:sldMk cId="4022813288" sldId="379"/>
            <ac:graphicFrameMk id="7" creationId="{80DF480B-C69B-49CA-9F52-5C89117566B6}"/>
          </ac:graphicFrameMkLst>
        </pc:graphicFrameChg>
      </pc:sldChg>
      <pc:sldChg chg="modSp add modTransition">
        <pc:chgData name="Jaroslav Divoký" userId="96ef28925de8bb34" providerId="LiveId" clId="{E504D0D2-A4D9-4263-8A63-9A575F7D61F1}" dt="2020-10-27T08:26:26.746" v="337"/>
        <pc:sldMkLst>
          <pc:docMk/>
          <pc:sldMk cId="2650177950" sldId="380"/>
        </pc:sldMkLst>
        <pc:graphicFrameChg chg="mod">
          <ac:chgData name="Jaroslav Divoký" userId="96ef28925de8bb34" providerId="LiveId" clId="{E504D0D2-A4D9-4263-8A63-9A575F7D61F1}" dt="2020-10-27T08:24:39.899" v="334" actId="20577"/>
          <ac:graphicFrameMkLst>
            <pc:docMk/>
            <pc:sldMk cId="2650177950" sldId="380"/>
            <ac:graphicFrameMk id="7"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8077"/>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1256" y="89333"/>
        <a:ext cx="10630687" cy="1132313"/>
      </dsp:txXfrm>
    </dsp:sp>
    <dsp:sp modelId="{98B34BC2-A2A3-48E8-B13A-F79E480C5107}">
      <dsp:nvSpPr>
        <dsp:cNvPr id="0" name=""/>
        <dsp:cNvSpPr/>
      </dsp:nvSpPr>
      <dsp:spPr>
        <a:xfrm>
          <a:off x="0" y="1282902"/>
          <a:ext cx="107531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82902"/>
        <a:ext cx="10753199" cy="546480"/>
      </dsp:txXfrm>
    </dsp:sp>
    <dsp:sp modelId="{C6167A1F-4343-413F-84CF-B0AC72F3645E}">
      <dsp:nvSpPr>
        <dsp:cNvPr id="0" name=""/>
        <dsp:cNvSpPr/>
      </dsp:nvSpPr>
      <dsp:spPr>
        <a:xfrm>
          <a:off x="0" y="1829382"/>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1256" y="1890638"/>
        <a:ext cx="10630687" cy="1132313"/>
      </dsp:txXfrm>
    </dsp:sp>
    <dsp:sp modelId="{3A85BED8-7CBB-4BBE-9C31-CAAB11A74624}">
      <dsp:nvSpPr>
        <dsp:cNvPr id="0" name=""/>
        <dsp:cNvSpPr/>
      </dsp:nvSpPr>
      <dsp:spPr>
        <a:xfrm>
          <a:off x="0" y="3084207"/>
          <a:ext cx="10753199" cy="76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84207"/>
        <a:ext cx="10753199" cy="7684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27.10.2020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27.10.2020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27.10.2020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27.10.2020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016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7.jpg"/><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69" y="0"/>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5" name="Obrázek 4">
            <a:extLst>
              <a:ext uri="{FF2B5EF4-FFF2-40B4-BE49-F238E27FC236}">
                <a16:creationId xmlns:a16="http://schemas.microsoft.com/office/drawing/2014/main" id="{64E839C5-0625-4CD3-AD91-3D1EEFD96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2627" y="0"/>
            <a:ext cx="1989373" cy="2184592"/>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94882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0465860-C9AD-46C1-A1C0-92A5A74DEDA4}"/>
              </a:ext>
            </a:extLst>
          </p:cNvPr>
          <p:cNvSpPr>
            <a:spLocks noGrp="1"/>
          </p:cNvSpPr>
          <p:nvPr>
            <p:ph type="title"/>
          </p:nvPr>
        </p:nvSpPr>
        <p:spPr/>
        <p:txBody>
          <a:bodyPr/>
          <a:lstStyle/>
          <a:p>
            <a:r>
              <a:rPr lang="cs-CZ" dirty="0"/>
              <a:t>Určete a </a:t>
            </a:r>
            <a:r>
              <a:rPr lang="cs-CZ"/>
              <a:t>odůvodněte ne/pravdivost </a:t>
            </a:r>
            <a:r>
              <a:rPr lang="cs-CZ" dirty="0"/>
              <a:t>následujících výroků</a:t>
            </a:r>
          </a:p>
        </p:txBody>
      </p:sp>
      <p:sp>
        <p:nvSpPr>
          <p:cNvPr id="2" name="Podnadpis 1">
            <a:extLst>
              <a:ext uri="{FF2B5EF4-FFF2-40B4-BE49-F238E27FC236}">
                <a16:creationId xmlns:a16="http://schemas.microsoft.com/office/drawing/2014/main" id="{9A92048F-FB24-48C0-B3BF-E6D244BF49A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58590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800" dirty="0"/>
              <a:t>Povinná mlčenlivost je v oblasti zdravotnictví stanovena nejen lékařům, </a:t>
            </a:r>
            <a:r>
              <a:rPr lang="pl-PL" sz="2800" dirty="0"/>
              <a:t>ale i zdravotním sestrám.</a:t>
            </a:r>
            <a:endParaRPr lang="cs-CZ" sz="36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sz="2400" dirty="0"/>
              <a:t>ANO</a:t>
            </a:r>
          </a:p>
          <a:p>
            <a:r>
              <a:rPr lang="cs-CZ" sz="2400" dirty="0"/>
              <a:t>§ 51 odst. 1 a 5 zákona č. 372/2011 Sb., o zdravotních službách, se povinná mlčenlivost nevztahuje toliko na lékaře, ale i na zdravotnické pracovníky a jiné odborné pracovníky, a to v souvislosti s výkonem jejich povolání.</a:t>
            </a:r>
          </a:p>
        </p:txBody>
      </p:sp>
    </p:spTree>
    <p:extLst>
      <p:ext uri="{BB962C8B-B14F-4D97-AF65-F5344CB8AC3E}">
        <p14:creationId xmlns:p14="http://schemas.microsoft.com/office/powerpoint/2010/main" val="1765970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a:bodyPr>
          <a:lstStyle/>
          <a:p>
            <a:r>
              <a:rPr lang="cs-CZ" sz="2800" dirty="0"/>
              <a:t>Povinná mlčenlivost se vztahuje na všechny skutečnosti, které vyplynuly najevo v souvislosti s poskytováním zdravotních služeb.</a:t>
            </a:r>
            <a:endParaRPr lang="cs-CZ" sz="48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a:bodyPr>
          <a:lstStyle/>
          <a:p>
            <a:r>
              <a:rPr lang="cs-CZ" sz="2400" dirty="0"/>
              <a:t>ANO</a:t>
            </a:r>
          </a:p>
          <a:p>
            <a:r>
              <a:rPr lang="cs-CZ" sz="2400" dirty="0"/>
              <a:t>§ 51 odst. 1 zákona č. 372/2011 Sb., o zdravotních službách. V praxi jsou tím myšleny veškeré informace, se kterými je pracováno v rámci poskytování zdravotních služeb, tedy i informace, které přímo nesouvisejí se zdravotním stavem pacienta, ale byly jím sděleny za účelem vytvoření anamnézy apod. (např. údaje o osobním životě, rodině, atd.).</a:t>
            </a:r>
            <a:endParaRPr lang="cs-CZ" sz="3200" dirty="0"/>
          </a:p>
        </p:txBody>
      </p:sp>
    </p:spTree>
    <p:extLst>
      <p:ext uri="{BB962C8B-B14F-4D97-AF65-F5344CB8AC3E}">
        <p14:creationId xmlns:p14="http://schemas.microsoft.com/office/powerpoint/2010/main" val="3640897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77500" lnSpcReduction="20000"/>
          </a:bodyPr>
          <a:lstStyle/>
          <a:p>
            <a:r>
              <a:rPr lang="cs-CZ" sz="2400" dirty="0"/>
              <a:t>Pokud zdravotnický pracovník poruší povinnou mlčenlivost, může po něm pacient požadovat maximálně omluvu .</a:t>
            </a:r>
            <a:endParaRPr lang="cs-CZ" sz="44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77500" lnSpcReduction="20000"/>
          </a:bodyPr>
          <a:lstStyle/>
          <a:p>
            <a:r>
              <a:rPr lang="cs-CZ" dirty="0"/>
              <a:t>NE</a:t>
            </a:r>
          </a:p>
          <a:p>
            <a:r>
              <a:rPr lang="cs-CZ" dirty="0"/>
              <a:t>Pokud se pacient rozhodne podat žalobu na ochranu osobnosti v souladu s § 82 zákona č. 89/2012 Sb., občanského zákoníku, může požadovat jak omluvu, tak také odškodnění v penězích, pokud je újma způsobená porušením povinné mlčenlivosti příliš velká na to, aby ji kompenzovala „pouhá“ omluva. Výše případného odškodnění v penězích se řídí §§ 2956 a 2957 zákona č. 89/2012 Sb., občanského zákoníku.</a:t>
            </a:r>
          </a:p>
        </p:txBody>
      </p:sp>
    </p:spTree>
    <p:extLst>
      <p:ext uri="{BB962C8B-B14F-4D97-AF65-F5344CB8AC3E}">
        <p14:creationId xmlns:p14="http://schemas.microsoft.com/office/powerpoint/2010/main" val="2489746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lnSpcReduction="10000"/>
          </a:bodyPr>
          <a:lstStyle/>
          <a:p>
            <a:r>
              <a:rPr lang="cs-CZ" sz="2800" dirty="0"/>
              <a:t>Do zdravotnické dokumentace smí pacient nahlížet pouze se souhlasem lékaře.</a:t>
            </a:r>
            <a:endParaRPr lang="cs-CZ" sz="60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lnSpcReduction="10000"/>
          </a:bodyPr>
          <a:lstStyle/>
          <a:p>
            <a:r>
              <a:rPr lang="cs-CZ" dirty="0"/>
              <a:t>NE</a:t>
            </a:r>
          </a:p>
          <a:p>
            <a:r>
              <a:rPr lang="cs-CZ" dirty="0"/>
              <a:t>§ 65 odst. 1 písm. b) zákona č. 372/2011 Sb., o zdravotních službách. O nesprávný výrok se jedná proto, že nezáleží na názoru poskytovatele, zda přístup do dokumentace pacientovi umožní či ne, neboť je jeho povinností tak učinit (čímž nejsou dotčeny závažné objektivní překážky).</a:t>
            </a:r>
          </a:p>
        </p:txBody>
      </p:sp>
    </p:spTree>
    <p:extLst>
      <p:ext uri="{BB962C8B-B14F-4D97-AF65-F5344CB8AC3E}">
        <p14:creationId xmlns:p14="http://schemas.microsoft.com/office/powerpoint/2010/main" val="1285637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6717FB9-943F-49E1-A800-474E1B1A3BC5}"/>
</file>

<file path=customXml/itemProps2.xml><?xml version="1.0" encoding="utf-8"?>
<ds:datastoreItem xmlns:ds="http://schemas.openxmlformats.org/officeDocument/2006/customXml" ds:itemID="{D6EB0F90-9773-4B83-8E84-852CD869B7C4}"/>
</file>

<file path=customXml/itemProps3.xml><?xml version="1.0" encoding="utf-8"?>
<ds:datastoreItem xmlns:ds="http://schemas.openxmlformats.org/officeDocument/2006/customXml" ds:itemID="{F4EF11FC-04DA-49D8-A2D2-01BE846D5BAC}"/>
</file>

<file path=docProps/app.xml><?xml version="1.0" encoding="utf-8"?>
<Properties xmlns="http://schemas.openxmlformats.org/officeDocument/2006/extended-properties" xmlns:vt="http://schemas.openxmlformats.org/officeDocument/2006/docPropsVTypes">
  <Template>muni-med-prezentace-cz-v10</Template>
  <TotalTime>475</TotalTime>
  <Words>4065</Words>
  <Application>Microsoft Office PowerPoint</Application>
  <PresentationFormat>Širokoúhlá obrazovka</PresentationFormat>
  <Paragraphs>346</Paragraphs>
  <Slides>76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76</vt:i4>
      </vt:variant>
    </vt:vector>
  </HeadingPairs>
  <TitlesOfParts>
    <vt:vector size="80" baseType="lpstr">
      <vt:lpstr>Arial</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další výuku</vt:lpstr>
      <vt:lpstr>Při klinické výuce</vt:lpstr>
      <vt:lpstr>Fotografie a záznamy psaní studentských prací, SVOČ a prezentací</vt:lpstr>
      <vt:lpstr>Sběr údajů o pacientech pro potřeby závěrečných prací</vt:lpstr>
      <vt:lpstr>Příklady – Mlčenlivost / Soukromí</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lpstr>Určete a odůvodněte ne/pravdivost následujících výroků</vt:lpstr>
      <vt:lpstr>Prezentace aplikace PowerPoint</vt:lpstr>
      <vt:lpstr>Prezentace aplikace PowerPoint</vt:lpstr>
      <vt:lpstr>Prezentace aplikace PowerPoint</vt:lpstr>
      <vt:lpstr>Prezentace aplikace PowerPoint</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  </dc:title>
  <dc:creator>Jaroslav Divoký</dc:creator>
  <cp:lastModifiedBy>Jaroslav Divoký</cp:lastModifiedBy>
  <cp:revision>1</cp:revision>
  <cp:lastPrinted>1601-01-01T00:00:00Z</cp:lastPrinted>
  <dcterms:created xsi:type="dcterms:W3CDTF">2020-10-27T07:23:12Z</dcterms:created>
  <dcterms:modified xsi:type="dcterms:W3CDTF">2020-10-27T15:23:32Z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