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ags/tag1.xml" ContentType="application/vnd.openxmlformats-officedocument.presentationml.tags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9" r:id="rId3"/>
    <p:sldId id="287" r:id="rId4"/>
    <p:sldId id="288" r:id="rId5"/>
    <p:sldId id="289" r:id="rId6"/>
    <p:sldId id="578" r:id="rId7"/>
    <p:sldId id="528" r:id="rId8"/>
    <p:sldId id="356" r:id="rId9"/>
    <p:sldId id="571" r:id="rId10"/>
    <p:sldId id="357" r:id="rId11"/>
    <p:sldId id="572" r:id="rId12"/>
    <p:sldId id="573" r:id="rId13"/>
    <p:sldId id="574" r:id="rId14"/>
    <p:sldId id="260" r:id="rId15"/>
    <p:sldId id="290" r:id="rId16"/>
    <p:sldId id="292" r:id="rId17"/>
    <p:sldId id="293" r:id="rId18"/>
    <p:sldId id="295" r:id="rId19"/>
    <p:sldId id="291" r:id="rId20"/>
    <p:sldId id="261" r:id="rId21"/>
    <p:sldId id="262" r:id="rId22"/>
    <p:sldId id="579" r:id="rId23"/>
    <p:sldId id="263" r:id="rId24"/>
    <p:sldId id="264" r:id="rId25"/>
    <p:sldId id="296" r:id="rId26"/>
    <p:sldId id="297" r:id="rId27"/>
    <p:sldId id="299" r:id="rId28"/>
    <p:sldId id="300" r:id="rId29"/>
    <p:sldId id="298" r:id="rId30"/>
    <p:sldId id="303" r:id="rId31"/>
    <p:sldId id="301" r:id="rId32"/>
    <p:sldId id="302" r:id="rId33"/>
    <p:sldId id="304" r:id="rId34"/>
    <p:sldId id="265" r:id="rId35"/>
    <p:sldId id="266" r:id="rId36"/>
    <p:sldId id="267" r:id="rId37"/>
    <p:sldId id="575" r:id="rId38"/>
    <p:sldId id="576" r:id="rId39"/>
    <p:sldId id="580" r:id="rId40"/>
    <p:sldId id="577" r:id="rId41"/>
    <p:sldId id="527" r:id="rId4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295" autoAdjust="0"/>
    <p:restoredTop sz="96754" autoAdjust="0"/>
  </p:normalViewPr>
  <p:slideViewPr>
    <p:cSldViewPr snapToGrid="0">
      <p:cViewPr varScale="1">
        <p:scale>
          <a:sx n="82" d="100"/>
          <a:sy n="82" d="100"/>
        </p:scale>
        <p:origin x="102" y="3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89D7C9-9443-49A4-BC12-183DA49B9F01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D0888C7-7B99-4F2C-8D9C-4B16B5FF31DE}">
      <dgm:prSet/>
      <dgm:spPr/>
      <dgm:t>
        <a:bodyPr/>
        <a:lstStyle/>
        <a:p>
          <a:r>
            <a:rPr lang="cs-CZ"/>
            <a:t>LISTINA ZÁKLADNÍCH PRÁV A SVOBOD</a:t>
          </a:r>
        </a:p>
      </dgm:t>
    </dgm:pt>
    <dgm:pt modelId="{62313A84-FA4E-44A5-A1CF-655CB44EDC75}" type="parTrans" cxnId="{E22FCA17-A4D1-474F-959F-D8755ED89D86}">
      <dgm:prSet/>
      <dgm:spPr/>
      <dgm:t>
        <a:bodyPr/>
        <a:lstStyle/>
        <a:p>
          <a:endParaRPr lang="cs-CZ"/>
        </a:p>
      </dgm:t>
    </dgm:pt>
    <dgm:pt modelId="{4C117770-5D60-4CE5-8B3B-BD436EA2C62E}" type="sibTrans" cxnId="{E22FCA17-A4D1-474F-959F-D8755ED89D86}">
      <dgm:prSet/>
      <dgm:spPr/>
      <dgm:t>
        <a:bodyPr/>
        <a:lstStyle/>
        <a:p>
          <a:endParaRPr lang="cs-CZ"/>
        </a:p>
      </dgm:t>
    </dgm:pt>
    <dgm:pt modelId="{51F6EF6E-D054-4CAD-B7E9-748BC7FAEE06}">
      <dgm:prSet/>
      <dgm:spPr/>
      <dgm:t>
        <a:bodyPr/>
        <a:lstStyle/>
        <a:p>
          <a:r>
            <a:rPr lang="cs-CZ" u="sng" dirty="0"/>
            <a:t>Čl. 31</a:t>
          </a:r>
          <a:r>
            <a:rPr lang="cs-CZ" dirty="0"/>
            <a:t>: </a:t>
          </a:r>
          <a:r>
            <a:rPr lang="cs-CZ" b="1" dirty="0"/>
            <a:t>Každý</a:t>
          </a:r>
          <a:r>
            <a:rPr lang="cs-CZ" dirty="0"/>
            <a:t> má právo na ochranu zdraví. </a:t>
          </a:r>
        </a:p>
      </dgm:t>
    </dgm:pt>
    <dgm:pt modelId="{9466801A-A27F-4239-836B-C58E3BC15EA7}" type="parTrans" cxnId="{8C552EA3-459F-487A-83CE-2C03C9493E67}">
      <dgm:prSet/>
      <dgm:spPr/>
      <dgm:t>
        <a:bodyPr/>
        <a:lstStyle/>
        <a:p>
          <a:endParaRPr lang="cs-CZ"/>
        </a:p>
      </dgm:t>
    </dgm:pt>
    <dgm:pt modelId="{9AB01324-9AD7-4FED-8275-49D85E205C8D}" type="sibTrans" cxnId="{8C552EA3-459F-487A-83CE-2C03C9493E67}">
      <dgm:prSet/>
      <dgm:spPr/>
      <dgm:t>
        <a:bodyPr/>
        <a:lstStyle/>
        <a:p>
          <a:endParaRPr lang="cs-CZ"/>
        </a:p>
      </dgm:t>
    </dgm:pt>
    <dgm:pt modelId="{06B80BB1-EEE1-49E4-837C-8B3F6158585C}">
      <dgm:prSet/>
      <dgm:spPr/>
      <dgm:t>
        <a:bodyPr/>
        <a:lstStyle/>
        <a:p>
          <a:r>
            <a:rPr lang="cs-CZ"/>
            <a:t>Úmluva na ochranu lidských práv a důstojnosti lidské bytosti v souvislosti s aplikací biologie a medicíný: Úmluva o lidských prrávech a medicíně</a:t>
          </a:r>
        </a:p>
      </dgm:t>
    </dgm:pt>
    <dgm:pt modelId="{94249F48-0C1D-4B85-B27C-2BB629C0B2F4}" type="parTrans" cxnId="{AD5D2BB4-95D8-4F32-AE7E-2647CAEFB8BB}">
      <dgm:prSet/>
      <dgm:spPr/>
      <dgm:t>
        <a:bodyPr/>
        <a:lstStyle/>
        <a:p>
          <a:endParaRPr lang="cs-CZ"/>
        </a:p>
      </dgm:t>
    </dgm:pt>
    <dgm:pt modelId="{BBF9A391-8B2E-4E82-ADEA-64DEF6C0FB6D}" type="sibTrans" cxnId="{AD5D2BB4-95D8-4F32-AE7E-2647CAEFB8BB}">
      <dgm:prSet/>
      <dgm:spPr/>
      <dgm:t>
        <a:bodyPr/>
        <a:lstStyle/>
        <a:p>
          <a:endParaRPr lang="cs-CZ"/>
        </a:p>
      </dgm:t>
    </dgm:pt>
    <dgm:pt modelId="{157FF102-26EA-4693-AD6E-E8A298B98BEE}">
      <dgm:prSet/>
      <dgm:spPr/>
      <dgm:t>
        <a:bodyPr/>
        <a:lstStyle/>
        <a:p>
          <a:r>
            <a:rPr lang="cs-CZ" b="1" dirty="0"/>
            <a:t>Občané</a:t>
          </a:r>
          <a:r>
            <a:rPr lang="cs-CZ" dirty="0"/>
            <a:t> mají na základě veřejného pojištění právo na bezplatnou zdravotní péči a na zdravotní pomůcky za podmínek, které stanoví zákon.</a:t>
          </a:r>
        </a:p>
      </dgm:t>
    </dgm:pt>
    <dgm:pt modelId="{02A801E1-3173-47EE-ACCD-75926751A216}" type="parTrans" cxnId="{8160EA9E-7FDE-47F2-AF60-95BB82617FCF}">
      <dgm:prSet/>
      <dgm:spPr/>
    </dgm:pt>
    <dgm:pt modelId="{A002C39F-156D-4F0D-8CBE-89A68362FDFF}" type="sibTrans" cxnId="{8160EA9E-7FDE-47F2-AF60-95BB82617FCF}">
      <dgm:prSet/>
      <dgm:spPr/>
    </dgm:pt>
    <dgm:pt modelId="{23617BCC-FEF4-46F3-A63F-F26DB618E01D}" type="pres">
      <dgm:prSet presAssocID="{CA89D7C9-9443-49A4-BC12-183DA49B9F01}" presName="linear" presStyleCnt="0">
        <dgm:presLayoutVars>
          <dgm:animLvl val="lvl"/>
          <dgm:resizeHandles val="exact"/>
        </dgm:presLayoutVars>
      </dgm:prSet>
      <dgm:spPr/>
    </dgm:pt>
    <dgm:pt modelId="{DBD8F15F-F403-4557-A0C5-4DC6575104E7}" type="pres">
      <dgm:prSet presAssocID="{CD0888C7-7B99-4F2C-8D9C-4B16B5FF31D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5DEF9D6-8DE8-4F9B-9FF6-4614B5DCA597}" type="pres">
      <dgm:prSet presAssocID="{CD0888C7-7B99-4F2C-8D9C-4B16B5FF31DE}" presName="childText" presStyleLbl="revTx" presStyleIdx="0" presStyleCnt="1">
        <dgm:presLayoutVars>
          <dgm:bulletEnabled val="1"/>
        </dgm:presLayoutVars>
      </dgm:prSet>
      <dgm:spPr/>
    </dgm:pt>
    <dgm:pt modelId="{7E02D3D6-EDB3-452B-9296-7497DCCB8540}" type="pres">
      <dgm:prSet presAssocID="{06B80BB1-EEE1-49E4-837C-8B3F6158585C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78E3810A-55BE-4500-9C8D-D5FE63DD036E}" type="presOf" srcId="{06B80BB1-EEE1-49E4-837C-8B3F6158585C}" destId="{7E02D3D6-EDB3-452B-9296-7497DCCB8540}" srcOrd="0" destOrd="0" presId="urn:microsoft.com/office/officeart/2005/8/layout/vList2"/>
    <dgm:cxn modelId="{E22FCA17-A4D1-474F-959F-D8755ED89D86}" srcId="{CA89D7C9-9443-49A4-BC12-183DA49B9F01}" destId="{CD0888C7-7B99-4F2C-8D9C-4B16B5FF31DE}" srcOrd="0" destOrd="0" parTransId="{62313A84-FA4E-44A5-A1CF-655CB44EDC75}" sibTransId="{4C117770-5D60-4CE5-8B3B-BD436EA2C62E}"/>
    <dgm:cxn modelId="{E5770F4C-F922-45B4-B249-568519E615CB}" type="presOf" srcId="{CD0888C7-7B99-4F2C-8D9C-4B16B5FF31DE}" destId="{DBD8F15F-F403-4557-A0C5-4DC6575104E7}" srcOrd="0" destOrd="0" presId="urn:microsoft.com/office/officeart/2005/8/layout/vList2"/>
    <dgm:cxn modelId="{8160EA9E-7FDE-47F2-AF60-95BB82617FCF}" srcId="{CD0888C7-7B99-4F2C-8D9C-4B16B5FF31DE}" destId="{157FF102-26EA-4693-AD6E-E8A298B98BEE}" srcOrd="1" destOrd="0" parTransId="{02A801E1-3173-47EE-ACCD-75926751A216}" sibTransId="{A002C39F-156D-4F0D-8CBE-89A68362FDFF}"/>
    <dgm:cxn modelId="{8C552EA3-459F-487A-83CE-2C03C9493E67}" srcId="{CD0888C7-7B99-4F2C-8D9C-4B16B5FF31DE}" destId="{51F6EF6E-D054-4CAD-B7E9-748BC7FAEE06}" srcOrd="0" destOrd="0" parTransId="{9466801A-A27F-4239-836B-C58E3BC15EA7}" sibTransId="{9AB01324-9AD7-4FED-8275-49D85E205C8D}"/>
    <dgm:cxn modelId="{AD5D2BB4-95D8-4F32-AE7E-2647CAEFB8BB}" srcId="{CA89D7C9-9443-49A4-BC12-183DA49B9F01}" destId="{06B80BB1-EEE1-49E4-837C-8B3F6158585C}" srcOrd="1" destOrd="0" parTransId="{94249F48-0C1D-4B85-B27C-2BB629C0B2F4}" sibTransId="{BBF9A391-8B2E-4E82-ADEA-64DEF6C0FB6D}"/>
    <dgm:cxn modelId="{2E0CAFB7-DF38-4C2A-8D95-113371D99E60}" type="presOf" srcId="{51F6EF6E-D054-4CAD-B7E9-748BC7FAEE06}" destId="{35DEF9D6-8DE8-4F9B-9FF6-4614B5DCA597}" srcOrd="0" destOrd="0" presId="urn:microsoft.com/office/officeart/2005/8/layout/vList2"/>
    <dgm:cxn modelId="{403CCFD0-93FE-417F-B339-026498E0E9D3}" type="presOf" srcId="{157FF102-26EA-4693-AD6E-E8A298B98BEE}" destId="{35DEF9D6-8DE8-4F9B-9FF6-4614B5DCA597}" srcOrd="0" destOrd="1" presId="urn:microsoft.com/office/officeart/2005/8/layout/vList2"/>
    <dgm:cxn modelId="{8BB0F3D2-5EDD-43E5-8751-28A8057DCF3C}" type="presOf" srcId="{CA89D7C9-9443-49A4-BC12-183DA49B9F01}" destId="{23617BCC-FEF4-46F3-A63F-F26DB618E01D}" srcOrd="0" destOrd="0" presId="urn:microsoft.com/office/officeart/2005/8/layout/vList2"/>
    <dgm:cxn modelId="{2C4AD4D1-5D0B-4EC3-8F31-7B91C226D893}" type="presParOf" srcId="{23617BCC-FEF4-46F3-A63F-F26DB618E01D}" destId="{DBD8F15F-F403-4557-A0C5-4DC6575104E7}" srcOrd="0" destOrd="0" presId="urn:microsoft.com/office/officeart/2005/8/layout/vList2"/>
    <dgm:cxn modelId="{CF4A457A-3460-432D-A33F-6BD1C7C38F23}" type="presParOf" srcId="{23617BCC-FEF4-46F3-A63F-F26DB618E01D}" destId="{35DEF9D6-8DE8-4F9B-9FF6-4614B5DCA597}" srcOrd="1" destOrd="0" presId="urn:microsoft.com/office/officeart/2005/8/layout/vList2"/>
    <dgm:cxn modelId="{4A1B7D19-203B-4D70-94AB-A7DD0A4E5D3E}" type="presParOf" srcId="{23617BCC-FEF4-46F3-A63F-F26DB618E01D}" destId="{7E02D3D6-EDB3-452B-9296-7497DCCB854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2967268-C3CA-41B4-9CC2-091ECB7C61C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DA85CE9-91AD-48FF-A69C-8EF677CBC8FA}">
      <dgm:prSet/>
      <dgm:spPr/>
      <dgm:t>
        <a:bodyPr/>
        <a:lstStyle/>
        <a:p>
          <a:r>
            <a:rPr lang="cs-CZ" b="0" dirty="0"/>
            <a:t>Není vztah rodič-dítě</a:t>
          </a:r>
          <a:endParaRPr lang="cs-CZ" dirty="0"/>
        </a:p>
      </dgm:t>
    </dgm:pt>
    <dgm:pt modelId="{0A1C651E-8D2F-43C2-A70D-3E756FD8612F}" type="parTrans" cxnId="{496969F2-4059-43B2-A61C-91CE0B9CDECE}">
      <dgm:prSet/>
      <dgm:spPr/>
      <dgm:t>
        <a:bodyPr/>
        <a:lstStyle/>
        <a:p>
          <a:endParaRPr lang="cs-CZ"/>
        </a:p>
      </dgm:t>
    </dgm:pt>
    <dgm:pt modelId="{6C3A67F3-952B-41FC-A0AB-5B09C64907AE}" type="sibTrans" cxnId="{496969F2-4059-43B2-A61C-91CE0B9CDECE}">
      <dgm:prSet/>
      <dgm:spPr/>
      <dgm:t>
        <a:bodyPr/>
        <a:lstStyle/>
        <a:p>
          <a:endParaRPr lang="cs-CZ"/>
        </a:p>
      </dgm:t>
    </dgm:pt>
    <dgm:pt modelId="{A1459CEE-371D-41DD-AACD-53CA0C939E5D}">
      <dgm:prSet/>
      <dgm:spPr/>
      <dgm:t>
        <a:bodyPr/>
        <a:lstStyle/>
        <a:p>
          <a:r>
            <a:rPr lang="cs-CZ" b="0"/>
            <a:t>Osoba, kterou určí soud v případě potřeby hájit zájmy dítěte ve střetu se zákonným zástupcem</a:t>
          </a:r>
          <a:endParaRPr lang="cs-CZ"/>
        </a:p>
      </dgm:t>
    </dgm:pt>
    <dgm:pt modelId="{1D97700A-9E6C-4594-9A88-8B8384DCCC5F}" type="parTrans" cxnId="{1647EB89-72CB-4E02-AAD1-14113167349E}">
      <dgm:prSet/>
      <dgm:spPr/>
      <dgm:t>
        <a:bodyPr/>
        <a:lstStyle/>
        <a:p>
          <a:endParaRPr lang="cs-CZ"/>
        </a:p>
      </dgm:t>
    </dgm:pt>
    <dgm:pt modelId="{64EA7E95-754C-4BDB-BF4B-BB5924496151}" type="sibTrans" cxnId="{1647EB89-72CB-4E02-AAD1-14113167349E}">
      <dgm:prSet/>
      <dgm:spPr/>
      <dgm:t>
        <a:bodyPr/>
        <a:lstStyle/>
        <a:p>
          <a:endParaRPr lang="cs-CZ"/>
        </a:p>
      </dgm:t>
    </dgm:pt>
    <dgm:pt modelId="{0A1C6051-964C-42A9-9313-E5607EC15DBE}">
      <dgm:prSet/>
      <dgm:spPr/>
      <dgm:t>
        <a:bodyPr/>
        <a:lstStyle/>
        <a:p>
          <a:r>
            <a:rPr lang="cs-CZ" b="0"/>
            <a:t>Například správa jmění dítěte</a:t>
          </a:r>
          <a:endParaRPr lang="cs-CZ"/>
        </a:p>
      </dgm:t>
    </dgm:pt>
    <dgm:pt modelId="{84CBDCD6-1966-4D30-AD98-E00FA895930C}" type="parTrans" cxnId="{2DB38BC8-44A5-4609-A234-D1BE470152B4}">
      <dgm:prSet/>
      <dgm:spPr/>
      <dgm:t>
        <a:bodyPr/>
        <a:lstStyle/>
        <a:p>
          <a:endParaRPr lang="cs-CZ"/>
        </a:p>
      </dgm:t>
    </dgm:pt>
    <dgm:pt modelId="{C70F5E7D-F20B-4349-A774-4920820864A0}" type="sibTrans" cxnId="{2DB38BC8-44A5-4609-A234-D1BE470152B4}">
      <dgm:prSet/>
      <dgm:spPr/>
      <dgm:t>
        <a:bodyPr/>
        <a:lstStyle/>
        <a:p>
          <a:endParaRPr lang="cs-CZ"/>
        </a:p>
      </dgm:t>
    </dgm:pt>
    <dgm:pt modelId="{391ABC74-8FC9-475D-8102-0124500E52F2}" type="pres">
      <dgm:prSet presAssocID="{32967268-C3CA-41B4-9CC2-091ECB7C61CF}" presName="linear" presStyleCnt="0">
        <dgm:presLayoutVars>
          <dgm:animLvl val="lvl"/>
          <dgm:resizeHandles val="exact"/>
        </dgm:presLayoutVars>
      </dgm:prSet>
      <dgm:spPr/>
    </dgm:pt>
    <dgm:pt modelId="{937F87A4-C347-4F42-A54C-6545144B3C76}" type="pres">
      <dgm:prSet presAssocID="{3DA85CE9-91AD-48FF-A69C-8EF677CBC8F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6685B20-F0CD-4819-AF61-BB9FBBCB355F}" type="pres">
      <dgm:prSet presAssocID="{6C3A67F3-952B-41FC-A0AB-5B09C64907AE}" presName="spacer" presStyleCnt="0"/>
      <dgm:spPr/>
    </dgm:pt>
    <dgm:pt modelId="{EECF6A99-A04B-4775-B94A-D6B239A945B3}" type="pres">
      <dgm:prSet presAssocID="{A1459CEE-371D-41DD-AACD-53CA0C939E5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1DB3650-410B-4384-AFE0-9AE6FAC0EA5F}" type="pres">
      <dgm:prSet presAssocID="{64EA7E95-754C-4BDB-BF4B-BB5924496151}" presName="spacer" presStyleCnt="0"/>
      <dgm:spPr/>
    </dgm:pt>
    <dgm:pt modelId="{7865A3D7-98C5-4B7E-8F3B-D841614B14B8}" type="pres">
      <dgm:prSet presAssocID="{0A1C6051-964C-42A9-9313-E5607EC15DB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F8E922F-9A24-4718-B855-37910E289CEE}" type="presOf" srcId="{0A1C6051-964C-42A9-9313-E5607EC15DBE}" destId="{7865A3D7-98C5-4B7E-8F3B-D841614B14B8}" srcOrd="0" destOrd="0" presId="urn:microsoft.com/office/officeart/2005/8/layout/vList2"/>
    <dgm:cxn modelId="{3E9D354D-1DC0-4A7B-AD87-533A3C4D8DB0}" type="presOf" srcId="{3DA85CE9-91AD-48FF-A69C-8EF677CBC8FA}" destId="{937F87A4-C347-4F42-A54C-6545144B3C76}" srcOrd="0" destOrd="0" presId="urn:microsoft.com/office/officeart/2005/8/layout/vList2"/>
    <dgm:cxn modelId="{DB2F9D86-42A6-48AD-99B9-A86CD09AE1D0}" type="presOf" srcId="{32967268-C3CA-41B4-9CC2-091ECB7C61CF}" destId="{391ABC74-8FC9-475D-8102-0124500E52F2}" srcOrd="0" destOrd="0" presId="urn:microsoft.com/office/officeart/2005/8/layout/vList2"/>
    <dgm:cxn modelId="{1647EB89-72CB-4E02-AAD1-14113167349E}" srcId="{32967268-C3CA-41B4-9CC2-091ECB7C61CF}" destId="{A1459CEE-371D-41DD-AACD-53CA0C939E5D}" srcOrd="1" destOrd="0" parTransId="{1D97700A-9E6C-4594-9A88-8B8384DCCC5F}" sibTransId="{64EA7E95-754C-4BDB-BF4B-BB5924496151}"/>
    <dgm:cxn modelId="{2DB38BC8-44A5-4609-A234-D1BE470152B4}" srcId="{32967268-C3CA-41B4-9CC2-091ECB7C61CF}" destId="{0A1C6051-964C-42A9-9313-E5607EC15DBE}" srcOrd="2" destOrd="0" parTransId="{84CBDCD6-1966-4D30-AD98-E00FA895930C}" sibTransId="{C70F5E7D-F20B-4349-A774-4920820864A0}"/>
    <dgm:cxn modelId="{8AD9F8DE-DBE7-446A-A00F-B97FDAB45407}" type="presOf" srcId="{A1459CEE-371D-41DD-AACD-53CA0C939E5D}" destId="{EECF6A99-A04B-4775-B94A-D6B239A945B3}" srcOrd="0" destOrd="0" presId="urn:microsoft.com/office/officeart/2005/8/layout/vList2"/>
    <dgm:cxn modelId="{496969F2-4059-43B2-A61C-91CE0B9CDECE}" srcId="{32967268-C3CA-41B4-9CC2-091ECB7C61CF}" destId="{3DA85CE9-91AD-48FF-A69C-8EF677CBC8FA}" srcOrd="0" destOrd="0" parTransId="{0A1C651E-8D2F-43C2-A70D-3E756FD8612F}" sibTransId="{6C3A67F3-952B-41FC-A0AB-5B09C64907AE}"/>
    <dgm:cxn modelId="{1C82B85A-25DB-4E16-A456-670ECAEC79DB}" type="presParOf" srcId="{391ABC74-8FC9-475D-8102-0124500E52F2}" destId="{937F87A4-C347-4F42-A54C-6545144B3C76}" srcOrd="0" destOrd="0" presId="urn:microsoft.com/office/officeart/2005/8/layout/vList2"/>
    <dgm:cxn modelId="{B1C80D9E-B3BF-45E8-83D9-0D59FEB5278C}" type="presParOf" srcId="{391ABC74-8FC9-475D-8102-0124500E52F2}" destId="{B6685B20-F0CD-4819-AF61-BB9FBBCB355F}" srcOrd="1" destOrd="0" presId="urn:microsoft.com/office/officeart/2005/8/layout/vList2"/>
    <dgm:cxn modelId="{E780111C-752A-42D4-BD52-52235C3CCF0B}" type="presParOf" srcId="{391ABC74-8FC9-475D-8102-0124500E52F2}" destId="{EECF6A99-A04B-4775-B94A-D6B239A945B3}" srcOrd="2" destOrd="0" presId="urn:microsoft.com/office/officeart/2005/8/layout/vList2"/>
    <dgm:cxn modelId="{17B32817-F57E-4D19-99F8-37418964E5EE}" type="presParOf" srcId="{391ABC74-8FC9-475D-8102-0124500E52F2}" destId="{F1DB3650-410B-4384-AFE0-9AE6FAC0EA5F}" srcOrd="3" destOrd="0" presId="urn:microsoft.com/office/officeart/2005/8/layout/vList2"/>
    <dgm:cxn modelId="{2508D14B-E51E-485A-9A1F-A955E72C57BA}" type="presParOf" srcId="{391ABC74-8FC9-475D-8102-0124500E52F2}" destId="{7865A3D7-98C5-4B7E-8F3B-D841614B14B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1A7B946-AE64-4663-9127-4866FAF6D7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794F133-B89B-4D7F-8FE3-8C20E74D00B9}">
      <dgm:prSet/>
      <dgm:spPr/>
      <dgm:t>
        <a:bodyPr/>
        <a:lstStyle/>
        <a:p>
          <a:r>
            <a:rPr lang="cs-CZ" b="0" dirty="0"/>
            <a:t>Dítě má rodiče, kteří nejsou schopni se starat</a:t>
          </a:r>
          <a:endParaRPr lang="cs-CZ" dirty="0"/>
        </a:p>
      </dgm:t>
    </dgm:pt>
    <dgm:pt modelId="{658BA841-256A-4CD4-90C5-60C68E2297F1}" type="parTrans" cxnId="{5F1871DD-915C-4914-A551-17F8FD1C2BA6}">
      <dgm:prSet/>
      <dgm:spPr/>
      <dgm:t>
        <a:bodyPr/>
        <a:lstStyle/>
        <a:p>
          <a:endParaRPr lang="cs-CZ"/>
        </a:p>
      </dgm:t>
    </dgm:pt>
    <dgm:pt modelId="{39C3FBDD-862D-4F7D-B1BA-7314B77F328E}" type="sibTrans" cxnId="{5F1871DD-915C-4914-A551-17F8FD1C2BA6}">
      <dgm:prSet/>
      <dgm:spPr/>
      <dgm:t>
        <a:bodyPr/>
        <a:lstStyle/>
        <a:p>
          <a:endParaRPr lang="cs-CZ"/>
        </a:p>
      </dgm:t>
    </dgm:pt>
    <dgm:pt modelId="{57FC664A-1485-4ED2-B85E-46315E0F3682}">
      <dgm:prSet/>
      <dgm:spPr/>
      <dgm:t>
        <a:bodyPr/>
        <a:lstStyle/>
        <a:p>
          <a:r>
            <a:rPr lang="cs-CZ" b="0"/>
            <a:t>Soud ustanoví pěstouna</a:t>
          </a:r>
          <a:endParaRPr lang="cs-CZ"/>
        </a:p>
      </dgm:t>
    </dgm:pt>
    <dgm:pt modelId="{B8C127F7-38A7-41CF-807D-99411740801D}" type="parTrans" cxnId="{57D28BA0-A760-46CD-9B52-779890B0F79C}">
      <dgm:prSet/>
      <dgm:spPr/>
      <dgm:t>
        <a:bodyPr/>
        <a:lstStyle/>
        <a:p>
          <a:endParaRPr lang="cs-CZ"/>
        </a:p>
      </dgm:t>
    </dgm:pt>
    <dgm:pt modelId="{716A26A5-156E-41DA-B54B-7D5D1591A365}" type="sibTrans" cxnId="{57D28BA0-A760-46CD-9B52-779890B0F79C}">
      <dgm:prSet/>
      <dgm:spPr/>
      <dgm:t>
        <a:bodyPr/>
        <a:lstStyle/>
        <a:p>
          <a:endParaRPr lang="cs-CZ"/>
        </a:p>
      </dgm:t>
    </dgm:pt>
    <dgm:pt modelId="{0E2A66F2-BB39-4293-9A00-CCF024AD8AA0}">
      <dgm:prSet/>
      <dgm:spPr/>
      <dgm:t>
        <a:bodyPr/>
        <a:lstStyle/>
        <a:p>
          <a:r>
            <a:rPr lang="cs-CZ" b="0"/>
            <a:t>Rodiče mají pořád vyživovací povinnost a „práva“ k dítěti</a:t>
          </a:r>
          <a:endParaRPr lang="cs-CZ"/>
        </a:p>
      </dgm:t>
    </dgm:pt>
    <dgm:pt modelId="{606CE9DB-B486-4E7F-92E9-F2B18DF856E9}" type="parTrans" cxnId="{281E9071-B729-4E4B-A90D-AE7581FEE890}">
      <dgm:prSet/>
      <dgm:spPr/>
      <dgm:t>
        <a:bodyPr/>
        <a:lstStyle/>
        <a:p>
          <a:endParaRPr lang="cs-CZ"/>
        </a:p>
      </dgm:t>
    </dgm:pt>
    <dgm:pt modelId="{11A0E936-E671-4055-BDF2-E6EF272EA2DF}" type="sibTrans" cxnId="{281E9071-B729-4E4B-A90D-AE7581FEE890}">
      <dgm:prSet/>
      <dgm:spPr/>
      <dgm:t>
        <a:bodyPr/>
        <a:lstStyle/>
        <a:p>
          <a:endParaRPr lang="cs-CZ"/>
        </a:p>
      </dgm:t>
    </dgm:pt>
    <dgm:pt modelId="{55B574DF-938E-4A85-8C5D-69555D7A7BA7}" type="pres">
      <dgm:prSet presAssocID="{E1A7B946-AE64-4663-9127-4866FAF6D7A9}" presName="linear" presStyleCnt="0">
        <dgm:presLayoutVars>
          <dgm:animLvl val="lvl"/>
          <dgm:resizeHandles val="exact"/>
        </dgm:presLayoutVars>
      </dgm:prSet>
      <dgm:spPr/>
    </dgm:pt>
    <dgm:pt modelId="{B6335A9C-136E-4E65-9077-EABB1EE8FCA4}" type="pres">
      <dgm:prSet presAssocID="{1794F133-B89B-4D7F-8FE3-8C20E74D00B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7C6B28F-9EDF-4472-A51F-244BA06321DF}" type="pres">
      <dgm:prSet presAssocID="{39C3FBDD-862D-4F7D-B1BA-7314B77F328E}" presName="spacer" presStyleCnt="0"/>
      <dgm:spPr/>
    </dgm:pt>
    <dgm:pt modelId="{B00A6275-6F0D-4E14-A554-F598E9AAB0A2}" type="pres">
      <dgm:prSet presAssocID="{57FC664A-1485-4ED2-B85E-46315E0F368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89C73B8-A1AF-4D25-A2E7-D20DF4DDE309}" type="pres">
      <dgm:prSet presAssocID="{716A26A5-156E-41DA-B54B-7D5D1591A365}" presName="spacer" presStyleCnt="0"/>
      <dgm:spPr/>
    </dgm:pt>
    <dgm:pt modelId="{CA4B87FC-19F7-4CD9-9956-13B0F26B0FD4}" type="pres">
      <dgm:prSet presAssocID="{0E2A66F2-BB39-4293-9A00-CCF024AD8AA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F31E02B-9C96-4ACE-879D-F74E21F0E1D9}" type="presOf" srcId="{1794F133-B89B-4D7F-8FE3-8C20E74D00B9}" destId="{B6335A9C-136E-4E65-9077-EABB1EE8FCA4}" srcOrd="0" destOrd="0" presId="urn:microsoft.com/office/officeart/2005/8/layout/vList2"/>
    <dgm:cxn modelId="{0E45795C-BAE8-4D54-AA50-B2EFCC05946B}" type="presOf" srcId="{E1A7B946-AE64-4663-9127-4866FAF6D7A9}" destId="{55B574DF-938E-4A85-8C5D-69555D7A7BA7}" srcOrd="0" destOrd="0" presId="urn:microsoft.com/office/officeart/2005/8/layout/vList2"/>
    <dgm:cxn modelId="{281E9071-B729-4E4B-A90D-AE7581FEE890}" srcId="{E1A7B946-AE64-4663-9127-4866FAF6D7A9}" destId="{0E2A66F2-BB39-4293-9A00-CCF024AD8AA0}" srcOrd="2" destOrd="0" parTransId="{606CE9DB-B486-4E7F-92E9-F2B18DF856E9}" sibTransId="{11A0E936-E671-4055-BDF2-E6EF272EA2DF}"/>
    <dgm:cxn modelId="{E89FB79C-B702-4885-8DCA-1F7AFC11E5EA}" type="presOf" srcId="{0E2A66F2-BB39-4293-9A00-CCF024AD8AA0}" destId="{CA4B87FC-19F7-4CD9-9956-13B0F26B0FD4}" srcOrd="0" destOrd="0" presId="urn:microsoft.com/office/officeart/2005/8/layout/vList2"/>
    <dgm:cxn modelId="{57D28BA0-A760-46CD-9B52-779890B0F79C}" srcId="{E1A7B946-AE64-4663-9127-4866FAF6D7A9}" destId="{57FC664A-1485-4ED2-B85E-46315E0F3682}" srcOrd="1" destOrd="0" parTransId="{B8C127F7-38A7-41CF-807D-99411740801D}" sibTransId="{716A26A5-156E-41DA-B54B-7D5D1591A365}"/>
    <dgm:cxn modelId="{88B44CA5-D74E-47F2-A458-82F428AAA23B}" type="presOf" srcId="{57FC664A-1485-4ED2-B85E-46315E0F3682}" destId="{B00A6275-6F0D-4E14-A554-F598E9AAB0A2}" srcOrd="0" destOrd="0" presId="urn:microsoft.com/office/officeart/2005/8/layout/vList2"/>
    <dgm:cxn modelId="{5F1871DD-915C-4914-A551-17F8FD1C2BA6}" srcId="{E1A7B946-AE64-4663-9127-4866FAF6D7A9}" destId="{1794F133-B89B-4D7F-8FE3-8C20E74D00B9}" srcOrd="0" destOrd="0" parTransId="{658BA841-256A-4CD4-90C5-60C68E2297F1}" sibTransId="{39C3FBDD-862D-4F7D-B1BA-7314B77F328E}"/>
    <dgm:cxn modelId="{24F1AFD5-CC53-4294-B79B-79AC8EF3922F}" type="presParOf" srcId="{55B574DF-938E-4A85-8C5D-69555D7A7BA7}" destId="{B6335A9C-136E-4E65-9077-EABB1EE8FCA4}" srcOrd="0" destOrd="0" presId="urn:microsoft.com/office/officeart/2005/8/layout/vList2"/>
    <dgm:cxn modelId="{4A215D25-E831-4731-AEC4-C0BA95031ACE}" type="presParOf" srcId="{55B574DF-938E-4A85-8C5D-69555D7A7BA7}" destId="{F7C6B28F-9EDF-4472-A51F-244BA06321DF}" srcOrd="1" destOrd="0" presId="urn:microsoft.com/office/officeart/2005/8/layout/vList2"/>
    <dgm:cxn modelId="{5843C351-DE73-477D-9699-3C1D47D78CF2}" type="presParOf" srcId="{55B574DF-938E-4A85-8C5D-69555D7A7BA7}" destId="{B00A6275-6F0D-4E14-A554-F598E9AAB0A2}" srcOrd="2" destOrd="0" presId="urn:microsoft.com/office/officeart/2005/8/layout/vList2"/>
    <dgm:cxn modelId="{8E476A68-6F41-49D6-B15F-62F87CA0D794}" type="presParOf" srcId="{55B574DF-938E-4A85-8C5D-69555D7A7BA7}" destId="{F89C73B8-A1AF-4D25-A2E7-D20DF4DDE309}" srcOrd="3" destOrd="0" presId="urn:microsoft.com/office/officeart/2005/8/layout/vList2"/>
    <dgm:cxn modelId="{59243450-E748-48A3-B274-49A167563700}" type="presParOf" srcId="{55B574DF-938E-4A85-8C5D-69555D7A7BA7}" destId="{CA4B87FC-19F7-4CD9-9956-13B0F26B0FD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1ED0C99-C7A1-417E-8DC3-B95FD7308248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641F1D5-C932-4A7F-AE5A-653646A80E98}">
      <dgm:prSet phldrT="[Text]" phldr="0"/>
      <dgm:spPr/>
      <dgm:t>
        <a:bodyPr/>
        <a:lstStyle/>
        <a:p>
          <a:r>
            <a:rPr lang="cs" dirty="0"/>
            <a:t>Jako občan</a:t>
          </a:r>
          <a:endParaRPr lang="cs-CZ" dirty="0"/>
        </a:p>
      </dgm:t>
    </dgm:pt>
    <dgm:pt modelId="{DB1009BC-3880-4BCC-A54F-32930B8209C2}" type="parTrans" cxnId="{ADA310C6-BB7B-4F64-B61C-4C3649D9DB2C}">
      <dgm:prSet/>
      <dgm:spPr/>
      <dgm:t>
        <a:bodyPr/>
        <a:lstStyle/>
        <a:p>
          <a:endParaRPr lang="cs-CZ"/>
        </a:p>
      </dgm:t>
    </dgm:pt>
    <dgm:pt modelId="{527AB79B-00FD-45CB-8054-05735BE3F642}" type="sibTrans" cxnId="{ADA310C6-BB7B-4F64-B61C-4C3649D9DB2C}">
      <dgm:prSet/>
      <dgm:spPr/>
      <dgm:t>
        <a:bodyPr/>
        <a:lstStyle/>
        <a:p>
          <a:endParaRPr lang="cs-CZ"/>
        </a:p>
      </dgm:t>
    </dgm:pt>
    <dgm:pt modelId="{E16AE182-CDF9-4D9E-B0F6-297CB16E10FF}">
      <dgm:prSet phldrT="[Text]" phldr="0"/>
      <dgm:spPr/>
      <dgm:t>
        <a:bodyPr/>
        <a:lstStyle/>
        <a:p>
          <a:r>
            <a:rPr lang="cs-CZ" dirty="0"/>
            <a:t>N</a:t>
          </a:r>
          <a:r>
            <a:rPr lang="cs" dirty="0"/>
            <a:t>a ochranu zdraví</a:t>
          </a:r>
          <a:endParaRPr lang="cs-CZ" dirty="0"/>
        </a:p>
      </dgm:t>
    </dgm:pt>
    <dgm:pt modelId="{19B98893-4828-40A6-ABFC-B13FAA02A94A}" type="parTrans" cxnId="{FF9E0024-A376-4E64-B171-A7ACCC1A6550}">
      <dgm:prSet/>
      <dgm:spPr/>
      <dgm:t>
        <a:bodyPr/>
        <a:lstStyle/>
        <a:p>
          <a:endParaRPr lang="cs-CZ"/>
        </a:p>
      </dgm:t>
    </dgm:pt>
    <dgm:pt modelId="{1EB5C3CD-9EB0-4603-8491-62E1EC4E642E}" type="sibTrans" cxnId="{FF9E0024-A376-4E64-B171-A7ACCC1A6550}">
      <dgm:prSet/>
      <dgm:spPr/>
      <dgm:t>
        <a:bodyPr/>
        <a:lstStyle/>
        <a:p>
          <a:endParaRPr lang="cs-CZ"/>
        </a:p>
      </dgm:t>
    </dgm:pt>
    <dgm:pt modelId="{158CCDC6-60B3-4F42-B961-B50BD4456F2D}">
      <dgm:prSet phldrT="[Text]" phldr="0"/>
      <dgm:spPr/>
      <dgm:t>
        <a:bodyPr/>
        <a:lstStyle/>
        <a:p>
          <a:r>
            <a:rPr lang="cs-CZ" dirty="0"/>
            <a:t>N</a:t>
          </a:r>
          <a:r>
            <a:rPr lang="cs" dirty="0"/>
            <a:t>a bezplatnou zdravotní péči</a:t>
          </a:r>
          <a:endParaRPr lang="cs-CZ" dirty="0"/>
        </a:p>
      </dgm:t>
    </dgm:pt>
    <dgm:pt modelId="{BFB9B110-471B-4F08-AC2D-B512206B3581}" type="parTrans" cxnId="{494C6EA6-F0AC-4C81-AE0D-6498E42D5659}">
      <dgm:prSet/>
      <dgm:spPr/>
      <dgm:t>
        <a:bodyPr/>
        <a:lstStyle/>
        <a:p>
          <a:endParaRPr lang="cs-CZ"/>
        </a:p>
      </dgm:t>
    </dgm:pt>
    <dgm:pt modelId="{A17AF615-7AC0-47C5-86B8-1057FF2C5CA8}" type="sibTrans" cxnId="{494C6EA6-F0AC-4C81-AE0D-6498E42D5659}">
      <dgm:prSet/>
      <dgm:spPr/>
      <dgm:t>
        <a:bodyPr/>
        <a:lstStyle/>
        <a:p>
          <a:endParaRPr lang="cs-CZ"/>
        </a:p>
      </dgm:t>
    </dgm:pt>
    <dgm:pt modelId="{33051E7D-D6DC-4B84-B143-481C601E9B73}">
      <dgm:prSet phldrT="[Text]" phldr="0"/>
      <dgm:spPr/>
      <dgm:t>
        <a:bodyPr/>
        <a:lstStyle/>
        <a:p>
          <a:r>
            <a:rPr lang="cs-CZ" dirty="0"/>
            <a:t>N</a:t>
          </a:r>
          <a:r>
            <a:rPr lang="cs" dirty="0"/>
            <a:t>a zdravotní pomůcky za podmínek, které stanoví zákon</a:t>
          </a:r>
          <a:endParaRPr lang="cs-CZ" dirty="0"/>
        </a:p>
      </dgm:t>
    </dgm:pt>
    <dgm:pt modelId="{557A401E-656B-4C4F-A6E7-B4AF1A2789EA}" type="parTrans" cxnId="{FF0F18E2-5D3B-43E0-99BC-91D6D4749D8B}">
      <dgm:prSet/>
      <dgm:spPr/>
      <dgm:t>
        <a:bodyPr/>
        <a:lstStyle/>
        <a:p>
          <a:endParaRPr lang="cs-CZ"/>
        </a:p>
      </dgm:t>
    </dgm:pt>
    <dgm:pt modelId="{632EAECE-9C01-4133-BEC5-A34C41D975EA}" type="sibTrans" cxnId="{FF0F18E2-5D3B-43E0-99BC-91D6D4749D8B}">
      <dgm:prSet/>
      <dgm:spPr/>
      <dgm:t>
        <a:bodyPr/>
        <a:lstStyle/>
        <a:p>
          <a:endParaRPr lang="cs-CZ"/>
        </a:p>
      </dgm:t>
    </dgm:pt>
    <dgm:pt modelId="{95289DFA-5B70-4AB0-B1E7-12CCC0E8DCA4}" type="pres">
      <dgm:prSet presAssocID="{51ED0C99-C7A1-417E-8DC3-B95FD7308248}" presName="linear" presStyleCnt="0">
        <dgm:presLayoutVars>
          <dgm:animLvl val="lvl"/>
          <dgm:resizeHandles val="exact"/>
        </dgm:presLayoutVars>
      </dgm:prSet>
      <dgm:spPr/>
    </dgm:pt>
    <dgm:pt modelId="{F343C2B9-716D-496B-9EE8-8CB60B474577}" type="pres">
      <dgm:prSet presAssocID="{E641F1D5-C932-4A7F-AE5A-653646A80E98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A49E1BFA-C0E8-433C-8EED-A50D3D0CCA4E}" type="pres">
      <dgm:prSet presAssocID="{E641F1D5-C932-4A7F-AE5A-653646A80E98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0F14DC05-5A15-43CC-A899-341C38181FC2}" type="presOf" srcId="{E16AE182-CDF9-4D9E-B0F6-297CB16E10FF}" destId="{A49E1BFA-C0E8-433C-8EED-A50D3D0CCA4E}" srcOrd="0" destOrd="0" presId="urn:microsoft.com/office/officeart/2005/8/layout/vList2"/>
    <dgm:cxn modelId="{FF9E0024-A376-4E64-B171-A7ACCC1A6550}" srcId="{E641F1D5-C932-4A7F-AE5A-653646A80E98}" destId="{E16AE182-CDF9-4D9E-B0F6-297CB16E10FF}" srcOrd="0" destOrd="0" parTransId="{19B98893-4828-40A6-ABFC-B13FAA02A94A}" sibTransId="{1EB5C3CD-9EB0-4603-8491-62E1EC4E642E}"/>
    <dgm:cxn modelId="{B6FB2735-DF41-4EED-856F-EDAE5B5D9019}" type="presOf" srcId="{51ED0C99-C7A1-417E-8DC3-B95FD7308248}" destId="{95289DFA-5B70-4AB0-B1E7-12CCC0E8DCA4}" srcOrd="0" destOrd="0" presId="urn:microsoft.com/office/officeart/2005/8/layout/vList2"/>
    <dgm:cxn modelId="{D2B19675-F493-48EE-865B-7FF4FDAAC2CC}" type="presOf" srcId="{158CCDC6-60B3-4F42-B961-B50BD4456F2D}" destId="{A49E1BFA-C0E8-433C-8EED-A50D3D0CCA4E}" srcOrd="0" destOrd="1" presId="urn:microsoft.com/office/officeart/2005/8/layout/vList2"/>
    <dgm:cxn modelId="{27C49792-BB5A-427E-BC15-D68638FF29DE}" type="presOf" srcId="{E641F1D5-C932-4A7F-AE5A-653646A80E98}" destId="{F343C2B9-716D-496B-9EE8-8CB60B474577}" srcOrd="0" destOrd="0" presId="urn:microsoft.com/office/officeart/2005/8/layout/vList2"/>
    <dgm:cxn modelId="{A9ADCEA5-166B-4B61-ABAD-C41186D56356}" type="presOf" srcId="{33051E7D-D6DC-4B84-B143-481C601E9B73}" destId="{A49E1BFA-C0E8-433C-8EED-A50D3D0CCA4E}" srcOrd="0" destOrd="2" presId="urn:microsoft.com/office/officeart/2005/8/layout/vList2"/>
    <dgm:cxn modelId="{494C6EA6-F0AC-4C81-AE0D-6498E42D5659}" srcId="{E641F1D5-C932-4A7F-AE5A-653646A80E98}" destId="{158CCDC6-60B3-4F42-B961-B50BD4456F2D}" srcOrd="1" destOrd="0" parTransId="{BFB9B110-471B-4F08-AC2D-B512206B3581}" sibTransId="{A17AF615-7AC0-47C5-86B8-1057FF2C5CA8}"/>
    <dgm:cxn modelId="{ADA310C6-BB7B-4F64-B61C-4C3649D9DB2C}" srcId="{51ED0C99-C7A1-417E-8DC3-B95FD7308248}" destId="{E641F1D5-C932-4A7F-AE5A-653646A80E98}" srcOrd="0" destOrd="0" parTransId="{DB1009BC-3880-4BCC-A54F-32930B8209C2}" sibTransId="{527AB79B-00FD-45CB-8054-05735BE3F642}"/>
    <dgm:cxn modelId="{FF0F18E2-5D3B-43E0-99BC-91D6D4749D8B}" srcId="{E641F1D5-C932-4A7F-AE5A-653646A80E98}" destId="{33051E7D-D6DC-4B84-B143-481C601E9B73}" srcOrd="2" destOrd="0" parTransId="{557A401E-656B-4C4F-A6E7-B4AF1A2789EA}" sibTransId="{632EAECE-9C01-4133-BEC5-A34C41D975EA}"/>
    <dgm:cxn modelId="{8A97AFE2-438A-48FD-AB4F-2DD5CB3C27CB}" type="presParOf" srcId="{95289DFA-5B70-4AB0-B1E7-12CCC0E8DCA4}" destId="{F343C2B9-716D-496B-9EE8-8CB60B474577}" srcOrd="0" destOrd="0" presId="urn:microsoft.com/office/officeart/2005/8/layout/vList2"/>
    <dgm:cxn modelId="{129CFDB8-F781-4623-9ECB-EBC092247D5B}" type="presParOf" srcId="{95289DFA-5B70-4AB0-B1E7-12CCC0E8DCA4}" destId="{A49E1BFA-C0E8-433C-8EED-A50D3D0CCA4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44C2010-6358-41D6-80A1-3666A197EF1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8DF3B81-47C5-4043-8C3A-3273B599D02E}">
      <dgm:prSet/>
      <dgm:spPr/>
      <dgm:t>
        <a:bodyPr/>
        <a:lstStyle/>
        <a:p>
          <a:r>
            <a:rPr lang="cs-CZ" b="0"/>
            <a:t>Jako pojištěnec</a:t>
          </a:r>
          <a:endParaRPr lang="cs-CZ"/>
        </a:p>
      </dgm:t>
    </dgm:pt>
    <dgm:pt modelId="{09E8F6E3-951C-4306-B069-A31A96401FDC}" type="parTrans" cxnId="{EC58A601-0644-4CB2-9850-D106B928A3EE}">
      <dgm:prSet/>
      <dgm:spPr/>
      <dgm:t>
        <a:bodyPr/>
        <a:lstStyle/>
        <a:p>
          <a:endParaRPr lang="cs-CZ"/>
        </a:p>
      </dgm:t>
    </dgm:pt>
    <dgm:pt modelId="{9140FF5A-7CAE-4D24-AA48-E386510E1CC8}" type="sibTrans" cxnId="{EC58A601-0644-4CB2-9850-D106B928A3EE}">
      <dgm:prSet/>
      <dgm:spPr/>
      <dgm:t>
        <a:bodyPr/>
        <a:lstStyle/>
        <a:p>
          <a:endParaRPr lang="cs-CZ"/>
        </a:p>
      </dgm:t>
    </dgm:pt>
    <dgm:pt modelId="{1D7EC426-08AC-4744-97C1-3D8DF31280E9}">
      <dgm:prSet/>
      <dgm:spPr/>
      <dgm:t>
        <a:bodyPr/>
        <a:lstStyle/>
        <a:p>
          <a:r>
            <a:rPr lang="cs-CZ" b="0" dirty="0"/>
            <a:t>Výběr zdravotní pojišťovny</a:t>
          </a:r>
          <a:endParaRPr lang="cs-CZ" dirty="0"/>
        </a:p>
      </dgm:t>
    </dgm:pt>
    <dgm:pt modelId="{76610E68-BF65-4375-94AE-057CDDE6144C}" type="parTrans" cxnId="{B14F0F04-F07C-4A01-B1CE-7D082560E0C6}">
      <dgm:prSet/>
      <dgm:spPr/>
      <dgm:t>
        <a:bodyPr/>
        <a:lstStyle/>
        <a:p>
          <a:endParaRPr lang="cs-CZ"/>
        </a:p>
      </dgm:t>
    </dgm:pt>
    <dgm:pt modelId="{D90B4604-3026-44C7-9CDC-1B5D70D770A9}" type="sibTrans" cxnId="{B14F0F04-F07C-4A01-B1CE-7D082560E0C6}">
      <dgm:prSet/>
      <dgm:spPr/>
      <dgm:t>
        <a:bodyPr/>
        <a:lstStyle/>
        <a:p>
          <a:endParaRPr lang="cs-CZ"/>
        </a:p>
      </dgm:t>
    </dgm:pt>
    <dgm:pt modelId="{EDDF9EA2-3EEE-4FE9-82C9-4397812BECB4}">
      <dgm:prSet/>
      <dgm:spPr/>
      <dgm:t>
        <a:bodyPr/>
        <a:lstStyle/>
        <a:p>
          <a:r>
            <a:rPr lang="cs-CZ" b="0"/>
            <a:t>Časovou a místní dostupnost hrazených služeb</a:t>
          </a:r>
          <a:endParaRPr lang="cs-CZ"/>
        </a:p>
      </dgm:t>
    </dgm:pt>
    <dgm:pt modelId="{BC2443BF-C9D4-435F-B464-6820F37A0366}" type="parTrans" cxnId="{179C7EC9-06DC-4AE4-82E3-70D455890CAB}">
      <dgm:prSet/>
      <dgm:spPr/>
      <dgm:t>
        <a:bodyPr/>
        <a:lstStyle/>
        <a:p>
          <a:endParaRPr lang="cs-CZ"/>
        </a:p>
      </dgm:t>
    </dgm:pt>
    <dgm:pt modelId="{275CB189-FA3F-483A-AB4D-35F9A9A86F75}" type="sibTrans" cxnId="{179C7EC9-06DC-4AE4-82E3-70D455890CAB}">
      <dgm:prSet/>
      <dgm:spPr/>
      <dgm:t>
        <a:bodyPr/>
        <a:lstStyle/>
        <a:p>
          <a:endParaRPr lang="cs-CZ"/>
        </a:p>
      </dgm:t>
    </dgm:pt>
    <dgm:pt modelId="{20AB7E96-FF3B-4474-B9CB-A85F2D0C0725}">
      <dgm:prSet/>
      <dgm:spPr/>
      <dgm:t>
        <a:bodyPr/>
        <a:lstStyle/>
        <a:p>
          <a:r>
            <a:rPr lang="cs-CZ" b="0" dirty="0"/>
            <a:t>Na léčivé přípravky a potraviny pro zvláštní lékařské účely</a:t>
          </a:r>
          <a:endParaRPr lang="cs-CZ" dirty="0"/>
        </a:p>
      </dgm:t>
    </dgm:pt>
    <dgm:pt modelId="{E0A436FA-D2A5-4E8B-8796-30141D9BFC58}" type="parTrans" cxnId="{AD4AD741-03B2-4C62-BF9D-5E39CAE8A219}">
      <dgm:prSet/>
      <dgm:spPr/>
      <dgm:t>
        <a:bodyPr/>
        <a:lstStyle/>
        <a:p>
          <a:endParaRPr lang="cs-CZ"/>
        </a:p>
      </dgm:t>
    </dgm:pt>
    <dgm:pt modelId="{04B3B33B-3394-42D6-AFDC-DAC0FDECE194}" type="sibTrans" cxnId="{AD4AD741-03B2-4C62-BF9D-5E39CAE8A219}">
      <dgm:prSet/>
      <dgm:spPr/>
      <dgm:t>
        <a:bodyPr/>
        <a:lstStyle/>
        <a:p>
          <a:endParaRPr lang="cs-CZ"/>
        </a:p>
      </dgm:t>
    </dgm:pt>
    <dgm:pt modelId="{0FF66761-FE7E-41C9-BE98-A294AFC535D2}" type="pres">
      <dgm:prSet presAssocID="{244C2010-6358-41D6-80A1-3666A197EF17}" presName="linear" presStyleCnt="0">
        <dgm:presLayoutVars>
          <dgm:animLvl val="lvl"/>
          <dgm:resizeHandles val="exact"/>
        </dgm:presLayoutVars>
      </dgm:prSet>
      <dgm:spPr/>
    </dgm:pt>
    <dgm:pt modelId="{6FE06A7D-3BCC-4FA7-89C6-7B826903D3F9}" type="pres">
      <dgm:prSet presAssocID="{F8DF3B81-47C5-4043-8C3A-3273B599D02E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079100EF-6726-4A5A-850A-5472EBED7689}" type="pres">
      <dgm:prSet presAssocID="{F8DF3B81-47C5-4043-8C3A-3273B599D02E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EC58A601-0644-4CB2-9850-D106B928A3EE}" srcId="{244C2010-6358-41D6-80A1-3666A197EF17}" destId="{F8DF3B81-47C5-4043-8C3A-3273B599D02E}" srcOrd="0" destOrd="0" parTransId="{09E8F6E3-951C-4306-B069-A31A96401FDC}" sibTransId="{9140FF5A-7CAE-4D24-AA48-E386510E1CC8}"/>
    <dgm:cxn modelId="{B14F0F04-F07C-4A01-B1CE-7D082560E0C6}" srcId="{F8DF3B81-47C5-4043-8C3A-3273B599D02E}" destId="{1D7EC426-08AC-4744-97C1-3D8DF31280E9}" srcOrd="0" destOrd="0" parTransId="{76610E68-BF65-4375-94AE-057CDDE6144C}" sibTransId="{D90B4604-3026-44C7-9CDC-1B5D70D770A9}"/>
    <dgm:cxn modelId="{BC334030-4285-42B3-8846-D7D77431BB1F}" type="presOf" srcId="{1D7EC426-08AC-4744-97C1-3D8DF31280E9}" destId="{079100EF-6726-4A5A-850A-5472EBED7689}" srcOrd="0" destOrd="0" presId="urn:microsoft.com/office/officeart/2005/8/layout/vList2"/>
    <dgm:cxn modelId="{AD4AD741-03B2-4C62-BF9D-5E39CAE8A219}" srcId="{F8DF3B81-47C5-4043-8C3A-3273B599D02E}" destId="{20AB7E96-FF3B-4474-B9CB-A85F2D0C0725}" srcOrd="2" destOrd="0" parTransId="{E0A436FA-D2A5-4E8B-8796-30141D9BFC58}" sibTransId="{04B3B33B-3394-42D6-AFDC-DAC0FDECE194}"/>
    <dgm:cxn modelId="{BCBB6078-1376-4713-9366-32A6AE6D203D}" type="presOf" srcId="{20AB7E96-FF3B-4474-B9CB-A85F2D0C0725}" destId="{079100EF-6726-4A5A-850A-5472EBED7689}" srcOrd="0" destOrd="2" presId="urn:microsoft.com/office/officeart/2005/8/layout/vList2"/>
    <dgm:cxn modelId="{F6277696-021D-4F8A-8230-E8EE786740C6}" type="presOf" srcId="{F8DF3B81-47C5-4043-8C3A-3273B599D02E}" destId="{6FE06A7D-3BCC-4FA7-89C6-7B826903D3F9}" srcOrd="0" destOrd="0" presId="urn:microsoft.com/office/officeart/2005/8/layout/vList2"/>
    <dgm:cxn modelId="{F5145EAF-C312-4059-B2E7-D6278001BDAE}" type="presOf" srcId="{244C2010-6358-41D6-80A1-3666A197EF17}" destId="{0FF66761-FE7E-41C9-BE98-A294AFC535D2}" srcOrd="0" destOrd="0" presId="urn:microsoft.com/office/officeart/2005/8/layout/vList2"/>
    <dgm:cxn modelId="{D37E42B9-0CAB-48EE-9E0A-F0DFA8F41A10}" type="presOf" srcId="{EDDF9EA2-3EEE-4FE9-82C9-4397812BECB4}" destId="{079100EF-6726-4A5A-850A-5472EBED7689}" srcOrd="0" destOrd="1" presId="urn:microsoft.com/office/officeart/2005/8/layout/vList2"/>
    <dgm:cxn modelId="{179C7EC9-06DC-4AE4-82E3-70D455890CAB}" srcId="{F8DF3B81-47C5-4043-8C3A-3273B599D02E}" destId="{EDDF9EA2-3EEE-4FE9-82C9-4397812BECB4}" srcOrd="1" destOrd="0" parTransId="{BC2443BF-C9D4-435F-B464-6820F37A0366}" sibTransId="{275CB189-FA3F-483A-AB4D-35F9A9A86F75}"/>
    <dgm:cxn modelId="{D04FC9EA-7963-44FE-A96C-AD88A70E359C}" type="presParOf" srcId="{0FF66761-FE7E-41C9-BE98-A294AFC535D2}" destId="{6FE06A7D-3BCC-4FA7-89C6-7B826903D3F9}" srcOrd="0" destOrd="0" presId="urn:microsoft.com/office/officeart/2005/8/layout/vList2"/>
    <dgm:cxn modelId="{C8731E6A-B21D-4386-A923-704AB0680674}" type="presParOf" srcId="{0FF66761-FE7E-41C9-BE98-A294AFC535D2}" destId="{079100EF-6726-4A5A-850A-5472EBED768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23781C7-EA19-4306-BCBC-1A9BB462ECD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482B5292-4DC2-4034-B81B-707D21EB7432}">
      <dgm:prSet/>
      <dgm:spPr/>
      <dgm:t>
        <a:bodyPr/>
        <a:lstStyle/>
        <a:p>
          <a:r>
            <a:rPr lang="cs-CZ" b="0"/>
            <a:t>Jako pacient</a:t>
          </a:r>
          <a:endParaRPr lang="cs-CZ"/>
        </a:p>
      </dgm:t>
    </dgm:pt>
    <dgm:pt modelId="{E265B2CC-EE2F-44F2-BB87-1762A7A5D322}" type="parTrans" cxnId="{AB4CF650-8D08-4525-8223-E2A198884431}">
      <dgm:prSet/>
      <dgm:spPr/>
      <dgm:t>
        <a:bodyPr/>
        <a:lstStyle/>
        <a:p>
          <a:endParaRPr lang="cs-CZ"/>
        </a:p>
      </dgm:t>
    </dgm:pt>
    <dgm:pt modelId="{DAFEE3DD-675A-4058-AD1B-6A6875DB2922}" type="sibTrans" cxnId="{AB4CF650-8D08-4525-8223-E2A198884431}">
      <dgm:prSet/>
      <dgm:spPr/>
      <dgm:t>
        <a:bodyPr/>
        <a:lstStyle/>
        <a:p>
          <a:endParaRPr lang="cs-CZ"/>
        </a:p>
      </dgm:t>
    </dgm:pt>
    <dgm:pt modelId="{680A31C3-FA8A-4B39-BF25-2FB319DA6366}">
      <dgm:prSet/>
      <dgm:spPr/>
      <dgm:t>
        <a:bodyPr/>
        <a:lstStyle/>
        <a:p>
          <a:r>
            <a:rPr lang="cs-CZ" b="0" i="0"/>
            <a:t>Pacientem se rozumí fyzická osoba, které jsou poskytovány zdravotní služby“</a:t>
          </a:r>
          <a:endParaRPr lang="cs-CZ"/>
        </a:p>
      </dgm:t>
    </dgm:pt>
    <dgm:pt modelId="{7460B14B-3607-49AE-92B0-9AB0FE2552B0}" type="parTrans" cxnId="{406AE679-F09C-47B9-B1B1-B4B8C1BFA97B}">
      <dgm:prSet/>
      <dgm:spPr/>
      <dgm:t>
        <a:bodyPr/>
        <a:lstStyle/>
        <a:p>
          <a:endParaRPr lang="cs-CZ"/>
        </a:p>
      </dgm:t>
    </dgm:pt>
    <dgm:pt modelId="{35B7C932-6C96-4977-82CF-9CD59663AEF2}" type="sibTrans" cxnId="{406AE679-F09C-47B9-B1B1-B4B8C1BFA97B}">
      <dgm:prSet/>
      <dgm:spPr/>
      <dgm:t>
        <a:bodyPr/>
        <a:lstStyle/>
        <a:p>
          <a:endParaRPr lang="cs-CZ"/>
        </a:p>
      </dgm:t>
    </dgm:pt>
    <dgm:pt modelId="{E9CAB708-5C4C-405F-9F8D-7360039B3F4D}">
      <dgm:prSet/>
      <dgm:spPr/>
      <dgm:t>
        <a:bodyPr/>
        <a:lstStyle/>
        <a:p>
          <a:r>
            <a:rPr lang="cs-CZ" b="0"/>
            <a:t>Jeho právům odpovídají povinnosti poskytovatele, zdravotnického pracovníka</a:t>
          </a:r>
          <a:endParaRPr lang="cs-CZ"/>
        </a:p>
      </dgm:t>
    </dgm:pt>
    <dgm:pt modelId="{628FD45C-713B-4767-B783-E350D8AC4BEE}" type="parTrans" cxnId="{930B5D4A-494B-4328-B53B-4B7E8C318B40}">
      <dgm:prSet/>
      <dgm:spPr/>
      <dgm:t>
        <a:bodyPr/>
        <a:lstStyle/>
        <a:p>
          <a:endParaRPr lang="cs-CZ"/>
        </a:p>
      </dgm:t>
    </dgm:pt>
    <dgm:pt modelId="{F68D2F7D-26E4-44BA-8A7E-8068F9F725B6}" type="sibTrans" cxnId="{930B5D4A-494B-4328-B53B-4B7E8C318B40}">
      <dgm:prSet/>
      <dgm:spPr/>
      <dgm:t>
        <a:bodyPr/>
        <a:lstStyle/>
        <a:p>
          <a:endParaRPr lang="cs-CZ"/>
        </a:p>
      </dgm:t>
    </dgm:pt>
    <dgm:pt modelId="{654CFCA9-E314-4F13-90B5-5C7039C43334}" type="pres">
      <dgm:prSet presAssocID="{E23781C7-EA19-4306-BCBC-1A9BB462ECDF}" presName="linear" presStyleCnt="0">
        <dgm:presLayoutVars>
          <dgm:animLvl val="lvl"/>
          <dgm:resizeHandles val="exact"/>
        </dgm:presLayoutVars>
      </dgm:prSet>
      <dgm:spPr/>
    </dgm:pt>
    <dgm:pt modelId="{666D2C7B-2FE6-40BB-87F7-9A7D3465EE4B}" type="pres">
      <dgm:prSet presAssocID="{482B5292-4DC2-4034-B81B-707D21EB7432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50F1788B-70DA-402F-9891-13FF383C3BE6}" type="pres">
      <dgm:prSet presAssocID="{482B5292-4DC2-4034-B81B-707D21EB743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100D102-3536-4AE3-9842-214E54E5C683}" type="presOf" srcId="{680A31C3-FA8A-4B39-BF25-2FB319DA6366}" destId="{50F1788B-70DA-402F-9891-13FF383C3BE6}" srcOrd="0" destOrd="0" presId="urn:microsoft.com/office/officeart/2005/8/layout/vList2"/>
    <dgm:cxn modelId="{DFDFE109-5C2E-4B8A-966D-1446E1830192}" type="presOf" srcId="{482B5292-4DC2-4034-B81B-707D21EB7432}" destId="{666D2C7B-2FE6-40BB-87F7-9A7D3465EE4B}" srcOrd="0" destOrd="0" presId="urn:microsoft.com/office/officeart/2005/8/layout/vList2"/>
    <dgm:cxn modelId="{AFF1BA0A-ADFF-4ACE-8F4C-E4DEF91E14D3}" type="presOf" srcId="{E23781C7-EA19-4306-BCBC-1A9BB462ECDF}" destId="{654CFCA9-E314-4F13-90B5-5C7039C43334}" srcOrd="0" destOrd="0" presId="urn:microsoft.com/office/officeart/2005/8/layout/vList2"/>
    <dgm:cxn modelId="{930B5D4A-494B-4328-B53B-4B7E8C318B40}" srcId="{482B5292-4DC2-4034-B81B-707D21EB7432}" destId="{E9CAB708-5C4C-405F-9F8D-7360039B3F4D}" srcOrd="1" destOrd="0" parTransId="{628FD45C-713B-4767-B783-E350D8AC4BEE}" sibTransId="{F68D2F7D-26E4-44BA-8A7E-8068F9F725B6}"/>
    <dgm:cxn modelId="{3F7F0B50-47C3-4965-AC07-9258C4A72A03}" type="presOf" srcId="{E9CAB708-5C4C-405F-9F8D-7360039B3F4D}" destId="{50F1788B-70DA-402F-9891-13FF383C3BE6}" srcOrd="0" destOrd="1" presId="urn:microsoft.com/office/officeart/2005/8/layout/vList2"/>
    <dgm:cxn modelId="{AB4CF650-8D08-4525-8223-E2A198884431}" srcId="{E23781C7-EA19-4306-BCBC-1A9BB462ECDF}" destId="{482B5292-4DC2-4034-B81B-707D21EB7432}" srcOrd="0" destOrd="0" parTransId="{E265B2CC-EE2F-44F2-BB87-1762A7A5D322}" sibTransId="{DAFEE3DD-675A-4058-AD1B-6A6875DB2922}"/>
    <dgm:cxn modelId="{406AE679-F09C-47B9-B1B1-B4B8C1BFA97B}" srcId="{482B5292-4DC2-4034-B81B-707D21EB7432}" destId="{680A31C3-FA8A-4B39-BF25-2FB319DA6366}" srcOrd="0" destOrd="0" parTransId="{7460B14B-3607-49AE-92B0-9AB0FE2552B0}" sibTransId="{35B7C932-6C96-4977-82CF-9CD59663AEF2}"/>
    <dgm:cxn modelId="{49178AED-A35E-4E04-B10C-8D813095B2BE}" type="presParOf" srcId="{654CFCA9-E314-4F13-90B5-5C7039C43334}" destId="{666D2C7B-2FE6-40BB-87F7-9A7D3465EE4B}" srcOrd="0" destOrd="0" presId="urn:microsoft.com/office/officeart/2005/8/layout/vList2"/>
    <dgm:cxn modelId="{75F81309-5C99-4C96-809F-32730FD0595F}" type="presParOf" srcId="{654CFCA9-E314-4F13-90B5-5C7039C43334}" destId="{50F1788B-70DA-402F-9891-13FF383C3BE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3EBA306-8E46-4EA6-8160-DABD3A6AD006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8E8DD27-979C-4684-95F3-A13B64F62785}">
      <dgm:prSet/>
      <dgm:spPr/>
      <dgm:t>
        <a:bodyPr/>
        <a:lstStyle/>
        <a:p>
          <a:r>
            <a:rPr lang="cs-CZ"/>
            <a:t>Poskytování zdravotních služeb na náležité odborné úrovni</a:t>
          </a:r>
        </a:p>
      </dgm:t>
    </dgm:pt>
    <dgm:pt modelId="{F8D41860-CE88-446F-B9B3-4BBD6BC1820E}" type="parTrans" cxnId="{4C4F0C2F-D093-46FD-9712-BEBAD818997B}">
      <dgm:prSet/>
      <dgm:spPr/>
      <dgm:t>
        <a:bodyPr/>
        <a:lstStyle/>
        <a:p>
          <a:endParaRPr lang="cs-CZ"/>
        </a:p>
      </dgm:t>
    </dgm:pt>
    <dgm:pt modelId="{AF5DAB0A-9256-446A-859D-D2F413E96CA3}" type="sibTrans" cxnId="{4C4F0C2F-D093-46FD-9712-BEBAD818997B}">
      <dgm:prSet/>
      <dgm:spPr/>
      <dgm:t>
        <a:bodyPr/>
        <a:lstStyle/>
        <a:p>
          <a:endParaRPr lang="cs-CZ"/>
        </a:p>
      </dgm:t>
    </dgm:pt>
    <dgm:pt modelId="{1F3F555B-8AE4-42FC-B002-CE83FA6F9535}">
      <dgm:prSet/>
      <dgm:spPr/>
      <dgm:t>
        <a:bodyPr/>
        <a:lstStyle/>
        <a:p>
          <a:r>
            <a:rPr lang="cs-CZ"/>
            <a:t>Podle pravidel vědy a uznávaných medicínských postupů</a:t>
          </a:r>
        </a:p>
      </dgm:t>
    </dgm:pt>
    <dgm:pt modelId="{503A54CA-F27B-4187-9B0E-E690C5002CA8}" type="parTrans" cxnId="{2767090B-A8A0-4BAE-BF80-E6ACC285A359}">
      <dgm:prSet/>
      <dgm:spPr/>
      <dgm:t>
        <a:bodyPr/>
        <a:lstStyle/>
        <a:p>
          <a:endParaRPr lang="cs-CZ"/>
        </a:p>
      </dgm:t>
    </dgm:pt>
    <dgm:pt modelId="{AFAD766C-A614-4CC0-9E74-25DB7107E29C}" type="sibTrans" cxnId="{2767090B-A8A0-4BAE-BF80-E6ACC285A359}">
      <dgm:prSet/>
      <dgm:spPr/>
      <dgm:t>
        <a:bodyPr/>
        <a:lstStyle/>
        <a:p>
          <a:endParaRPr lang="cs-CZ"/>
        </a:p>
      </dgm:t>
    </dgm:pt>
    <dgm:pt modelId="{0524837E-99A7-41A1-B7A7-435E54EC637B}">
      <dgm:prSet/>
      <dgm:spPr/>
      <dgm:t>
        <a:bodyPr/>
        <a:lstStyle/>
        <a:p>
          <a:r>
            <a:rPr lang="cs-CZ" dirty="0"/>
            <a:t>Při respektování individuality pacienta</a:t>
          </a:r>
        </a:p>
      </dgm:t>
    </dgm:pt>
    <dgm:pt modelId="{8F3CF99F-170F-40B6-BFEE-C105A4D84114}" type="parTrans" cxnId="{51B20491-4CC0-4DD8-A478-B3CEC62733AE}">
      <dgm:prSet/>
      <dgm:spPr/>
      <dgm:t>
        <a:bodyPr/>
        <a:lstStyle/>
        <a:p>
          <a:endParaRPr lang="cs-CZ"/>
        </a:p>
      </dgm:t>
    </dgm:pt>
    <dgm:pt modelId="{47FB6F7A-CC61-43AA-8B90-72AB6AAA380D}" type="sibTrans" cxnId="{51B20491-4CC0-4DD8-A478-B3CEC62733AE}">
      <dgm:prSet/>
      <dgm:spPr/>
      <dgm:t>
        <a:bodyPr/>
        <a:lstStyle/>
        <a:p>
          <a:endParaRPr lang="cs-CZ"/>
        </a:p>
      </dgm:t>
    </dgm:pt>
    <dgm:pt modelId="{1AB0BAD1-5A66-48F5-AAED-482C26A9A6FE}">
      <dgm:prSet/>
      <dgm:spPr/>
      <dgm:t>
        <a:bodyPr/>
        <a:lstStyle/>
        <a:p>
          <a:r>
            <a:rPr lang="cs-CZ"/>
            <a:t>S ohledem na konkrétní podmínky a možnosti</a:t>
          </a:r>
        </a:p>
      </dgm:t>
    </dgm:pt>
    <dgm:pt modelId="{03B2E2CF-2D60-4F7D-9894-B8450629114B}" type="parTrans" cxnId="{77FFF9D6-9C5E-4436-9387-3CA785E8A650}">
      <dgm:prSet/>
      <dgm:spPr/>
      <dgm:t>
        <a:bodyPr/>
        <a:lstStyle/>
        <a:p>
          <a:endParaRPr lang="cs-CZ"/>
        </a:p>
      </dgm:t>
    </dgm:pt>
    <dgm:pt modelId="{E57842B6-7FD3-4BFC-ABCB-73C294549983}" type="sibTrans" cxnId="{77FFF9D6-9C5E-4436-9387-3CA785E8A650}">
      <dgm:prSet/>
      <dgm:spPr/>
      <dgm:t>
        <a:bodyPr/>
        <a:lstStyle/>
        <a:p>
          <a:endParaRPr lang="cs-CZ"/>
        </a:p>
      </dgm:t>
    </dgm:pt>
    <dgm:pt modelId="{A019B33F-E0C0-4E8C-99FF-B56D06794822}">
      <dgm:prSet/>
      <dgm:spPr/>
      <dgm:t>
        <a:bodyPr/>
        <a:lstStyle/>
        <a:p>
          <a:r>
            <a:rPr lang="cs-CZ"/>
            <a:t>Na úctu, důstojné zacházení, na ohleduplnost v souladu s charakterem poskytovaných zdravotních služeb</a:t>
          </a:r>
        </a:p>
      </dgm:t>
    </dgm:pt>
    <dgm:pt modelId="{1CB6F372-291E-4B4A-924E-7D172E789F00}" type="parTrans" cxnId="{241CEF7A-54CD-4947-AB67-ACABF005F94A}">
      <dgm:prSet/>
      <dgm:spPr/>
      <dgm:t>
        <a:bodyPr/>
        <a:lstStyle/>
        <a:p>
          <a:endParaRPr lang="cs-CZ"/>
        </a:p>
      </dgm:t>
    </dgm:pt>
    <dgm:pt modelId="{FFB18774-91FF-4390-ACD5-4D406025B8DF}" type="sibTrans" cxnId="{241CEF7A-54CD-4947-AB67-ACABF005F94A}">
      <dgm:prSet/>
      <dgm:spPr/>
      <dgm:t>
        <a:bodyPr/>
        <a:lstStyle/>
        <a:p>
          <a:endParaRPr lang="cs-CZ"/>
        </a:p>
      </dgm:t>
    </dgm:pt>
    <dgm:pt modelId="{AEC6B0B5-D969-4090-BB09-80DE6E61B505}">
      <dgm:prSet/>
      <dgm:spPr/>
      <dgm:t>
        <a:bodyPr/>
        <a:lstStyle/>
        <a:p>
          <a:r>
            <a:rPr lang="cs-CZ" dirty="0"/>
            <a:t>Respektování soukromí při poskytování zdravotních služeb</a:t>
          </a:r>
        </a:p>
      </dgm:t>
    </dgm:pt>
    <dgm:pt modelId="{6C5DC735-E000-4578-8F3D-37F5F4F393FA}" type="parTrans" cxnId="{2BBD8A21-B111-491E-B56E-98D1479FC65E}">
      <dgm:prSet/>
      <dgm:spPr/>
      <dgm:t>
        <a:bodyPr/>
        <a:lstStyle/>
        <a:p>
          <a:endParaRPr lang="cs-CZ"/>
        </a:p>
      </dgm:t>
    </dgm:pt>
    <dgm:pt modelId="{A3769076-3DE9-4AA2-AEF4-E085979577C9}" type="sibTrans" cxnId="{2BBD8A21-B111-491E-B56E-98D1479FC65E}">
      <dgm:prSet/>
      <dgm:spPr/>
      <dgm:t>
        <a:bodyPr/>
        <a:lstStyle/>
        <a:p>
          <a:endParaRPr lang="cs-CZ"/>
        </a:p>
      </dgm:t>
    </dgm:pt>
    <dgm:pt modelId="{EF5134D3-E998-47F9-969E-41206F901BD2}" type="pres">
      <dgm:prSet presAssocID="{13EBA306-8E46-4EA6-8160-DABD3A6AD006}" presName="linear" presStyleCnt="0">
        <dgm:presLayoutVars>
          <dgm:animLvl val="lvl"/>
          <dgm:resizeHandles val="exact"/>
        </dgm:presLayoutVars>
      </dgm:prSet>
      <dgm:spPr/>
    </dgm:pt>
    <dgm:pt modelId="{CB7D14C2-2D41-427C-BA3C-1A2246F2FB3F}" type="pres">
      <dgm:prSet presAssocID="{F8E8DD27-979C-4684-95F3-A13B64F6278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CB77BF3-4648-4C22-9F15-B46CFFE12938}" type="pres">
      <dgm:prSet presAssocID="{F8E8DD27-979C-4684-95F3-A13B64F62785}" presName="childText" presStyleLbl="revTx" presStyleIdx="0" presStyleCnt="1">
        <dgm:presLayoutVars>
          <dgm:bulletEnabled val="1"/>
        </dgm:presLayoutVars>
      </dgm:prSet>
      <dgm:spPr/>
    </dgm:pt>
    <dgm:pt modelId="{6DFC5841-7AE5-4661-86CD-32EB1C3C8E76}" type="pres">
      <dgm:prSet presAssocID="{A019B33F-E0C0-4E8C-99FF-B56D0679482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306DA6D-9648-47CE-A785-D5DB2DC2AF37}" type="pres">
      <dgm:prSet presAssocID="{FFB18774-91FF-4390-ACD5-4D406025B8DF}" presName="spacer" presStyleCnt="0"/>
      <dgm:spPr/>
    </dgm:pt>
    <dgm:pt modelId="{7D30B692-797D-45BE-90FD-13C6330BC99E}" type="pres">
      <dgm:prSet presAssocID="{AEC6B0B5-D969-4090-BB09-80DE6E61B50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CEE4502-3951-4551-BA3F-2E82AA608795}" type="presOf" srcId="{A019B33F-E0C0-4E8C-99FF-B56D06794822}" destId="{6DFC5841-7AE5-4661-86CD-32EB1C3C8E76}" srcOrd="0" destOrd="0" presId="urn:microsoft.com/office/officeart/2005/8/layout/vList2"/>
    <dgm:cxn modelId="{2767090B-A8A0-4BAE-BF80-E6ACC285A359}" srcId="{F8E8DD27-979C-4684-95F3-A13B64F62785}" destId="{1F3F555B-8AE4-42FC-B002-CE83FA6F9535}" srcOrd="0" destOrd="0" parTransId="{503A54CA-F27B-4187-9B0E-E690C5002CA8}" sibTransId="{AFAD766C-A614-4CC0-9E74-25DB7107E29C}"/>
    <dgm:cxn modelId="{2BBD8A21-B111-491E-B56E-98D1479FC65E}" srcId="{13EBA306-8E46-4EA6-8160-DABD3A6AD006}" destId="{AEC6B0B5-D969-4090-BB09-80DE6E61B505}" srcOrd="2" destOrd="0" parTransId="{6C5DC735-E000-4578-8F3D-37F5F4F393FA}" sibTransId="{A3769076-3DE9-4AA2-AEF4-E085979577C9}"/>
    <dgm:cxn modelId="{0664F921-26BD-4B1D-BC3E-83113CAD189C}" type="presOf" srcId="{1AB0BAD1-5A66-48F5-AAED-482C26A9A6FE}" destId="{9CB77BF3-4648-4C22-9F15-B46CFFE12938}" srcOrd="0" destOrd="2" presId="urn:microsoft.com/office/officeart/2005/8/layout/vList2"/>
    <dgm:cxn modelId="{4C4F0C2F-D093-46FD-9712-BEBAD818997B}" srcId="{13EBA306-8E46-4EA6-8160-DABD3A6AD006}" destId="{F8E8DD27-979C-4684-95F3-A13B64F62785}" srcOrd="0" destOrd="0" parTransId="{F8D41860-CE88-446F-B9B3-4BBD6BC1820E}" sibTransId="{AF5DAB0A-9256-446A-859D-D2F413E96CA3}"/>
    <dgm:cxn modelId="{4455922F-0257-40F9-B96A-3FE0C632F18D}" type="presOf" srcId="{F8E8DD27-979C-4684-95F3-A13B64F62785}" destId="{CB7D14C2-2D41-427C-BA3C-1A2246F2FB3F}" srcOrd="0" destOrd="0" presId="urn:microsoft.com/office/officeart/2005/8/layout/vList2"/>
    <dgm:cxn modelId="{FB82CC45-5F37-401F-81CC-2AC0BF9BFBCD}" type="presOf" srcId="{AEC6B0B5-D969-4090-BB09-80DE6E61B505}" destId="{7D30B692-797D-45BE-90FD-13C6330BC99E}" srcOrd="0" destOrd="0" presId="urn:microsoft.com/office/officeart/2005/8/layout/vList2"/>
    <dgm:cxn modelId="{241CEF7A-54CD-4947-AB67-ACABF005F94A}" srcId="{13EBA306-8E46-4EA6-8160-DABD3A6AD006}" destId="{A019B33F-E0C0-4E8C-99FF-B56D06794822}" srcOrd="1" destOrd="0" parTransId="{1CB6F372-291E-4B4A-924E-7D172E789F00}" sibTransId="{FFB18774-91FF-4390-ACD5-4D406025B8DF}"/>
    <dgm:cxn modelId="{51B20491-4CC0-4DD8-A478-B3CEC62733AE}" srcId="{F8E8DD27-979C-4684-95F3-A13B64F62785}" destId="{0524837E-99A7-41A1-B7A7-435E54EC637B}" srcOrd="1" destOrd="0" parTransId="{8F3CF99F-170F-40B6-BFEE-C105A4D84114}" sibTransId="{47FB6F7A-CC61-43AA-8B90-72AB6AAA380D}"/>
    <dgm:cxn modelId="{B15AE59A-48A8-46D0-9F79-B6FDAA171EE6}" type="presOf" srcId="{1F3F555B-8AE4-42FC-B002-CE83FA6F9535}" destId="{9CB77BF3-4648-4C22-9F15-B46CFFE12938}" srcOrd="0" destOrd="0" presId="urn:microsoft.com/office/officeart/2005/8/layout/vList2"/>
    <dgm:cxn modelId="{0D95CAB1-F71B-41A1-A550-2DE07F9CB7B9}" type="presOf" srcId="{0524837E-99A7-41A1-B7A7-435E54EC637B}" destId="{9CB77BF3-4648-4C22-9F15-B46CFFE12938}" srcOrd="0" destOrd="1" presId="urn:microsoft.com/office/officeart/2005/8/layout/vList2"/>
    <dgm:cxn modelId="{77FFF9D6-9C5E-4436-9387-3CA785E8A650}" srcId="{F8E8DD27-979C-4684-95F3-A13B64F62785}" destId="{1AB0BAD1-5A66-48F5-AAED-482C26A9A6FE}" srcOrd="2" destOrd="0" parTransId="{03B2E2CF-2D60-4F7D-9894-B8450629114B}" sibTransId="{E57842B6-7FD3-4BFC-ABCB-73C294549983}"/>
    <dgm:cxn modelId="{92FBE5EE-DF7B-4E75-8E49-F7429B9C49E6}" type="presOf" srcId="{13EBA306-8E46-4EA6-8160-DABD3A6AD006}" destId="{EF5134D3-E998-47F9-969E-41206F901BD2}" srcOrd="0" destOrd="0" presId="urn:microsoft.com/office/officeart/2005/8/layout/vList2"/>
    <dgm:cxn modelId="{9ADC78BD-EA96-479C-9EB4-71AC4128F100}" type="presParOf" srcId="{EF5134D3-E998-47F9-969E-41206F901BD2}" destId="{CB7D14C2-2D41-427C-BA3C-1A2246F2FB3F}" srcOrd="0" destOrd="0" presId="urn:microsoft.com/office/officeart/2005/8/layout/vList2"/>
    <dgm:cxn modelId="{F38F959B-832A-4808-A7D9-C9F08CCE2795}" type="presParOf" srcId="{EF5134D3-E998-47F9-969E-41206F901BD2}" destId="{9CB77BF3-4648-4C22-9F15-B46CFFE12938}" srcOrd="1" destOrd="0" presId="urn:microsoft.com/office/officeart/2005/8/layout/vList2"/>
    <dgm:cxn modelId="{F8E86E9A-9E8A-4C4B-949C-E99C30BE2314}" type="presParOf" srcId="{EF5134D3-E998-47F9-969E-41206F901BD2}" destId="{6DFC5841-7AE5-4661-86CD-32EB1C3C8E76}" srcOrd="2" destOrd="0" presId="urn:microsoft.com/office/officeart/2005/8/layout/vList2"/>
    <dgm:cxn modelId="{C8A5216F-E836-4EF8-ADCB-2BBB6220FF67}" type="presParOf" srcId="{EF5134D3-E998-47F9-969E-41206F901BD2}" destId="{2306DA6D-9648-47CE-A785-D5DB2DC2AF37}" srcOrd="3" destOrd="0" presId="urn:microsoft.com/office/officeart/2005/8/layout/vList2"/>
    <dgm:cxn modelId="{95492082-E313-40C7-AF3D-9E8AC8299942}" type="presParOf" srcId="{EF5134D3-E998-47F9-969E-41206F901BD2}" destId="{7D30B692-797D-45BE-90FD-13C6330BC99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05062F3D-F520-451C-8F66-FE487D775F3D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EF25D63-D9A5-4DCE-8D15-6D5E875B821B}">
      <dgm:prSet/>
      <dgm:spPr/>
      <dgm:t>
        <a:bodyPr/>
        <a:lstStyle/>
        <a:p>
          <a:r>
            <a:rPr lang="cs-CZ"/>
            <a:t>Zvolit si poskytovatele zdravotních služeb</a:t>
          </a:r>
        </a:p>
      </dgm:t>
    </dgm:pt>
    <dgm:pt modelId="{2043C696-4856-4BD2-83A4-616AB8B416B7}" type="parTrans" cxnId="{4135DB2C-DBEE-4F5B-B735-DFC06B2EFE39}">
      <dgm:prSet/>
      <dgm:spPr/>
      <dgm:t>
        <a:bodyPr/>
        <a:lstStyle/>
        <a:p>
          <a:endParaRPr lang="cs-CZ"/>
        </a:p>
      </dgm:t>
    </dgm:pt>
    <dgm:pt modelId="{B6752920-C376-4E60-8A9B-D0CB4B6C2F2A}" type="sibTrans" cxnId="{4135DB2C-DBEE-4F5B-B735-DFC06B2EFE39}">
      <dgm:prSet/>
      <dgm:spPr/>
      <dgm:t>
        <a:bodyPr/>
        <a:lstStyle/>
        <a:p>
          <a:endParaRPr lang="cs-CZ"/>
        </a:p>
      </dgm:t>
    </dgm:pt>
    <dgm:pt modelId="{FBA4F963-5005-48A7-9916-921515C1AD58}">
      <dgm:prSet/>
      <dgm:spPr/>
      <dgm:t>
        <a:bodyPr/>
        <a:lstStyle/>
        <a:p>
          <a:r>
            <a:rPr lang="cs-CZ"/>
            <a:t>Neplatí pro zdravotnickou záchranou službu, pracovní lékařství, karanténu…</a:t>
          </a:r>
        </a:p>
      </dgm:t>
    </dgm:pt>
    <dgm:pt modelId="{5367F745-60AE-4430-A5E0-C7401C0BD3FA}" type="parTrans" cxnId="{FD336E20-E759-4985-B6CA-8A267E246491}">
      <dgm:prSet/>
      <dgm:spPr/>
      <dgm:t>
        <a:bodyPr/>
        <a:lstStyle/>
        <a:p>
          <a:endParaRPr lang="cs-CZ"/>
        </a:p>
      </dgm:t>
    </dgm:pt>
    <dgm:pt modelId="{4D0BEFCB-2070-4815-85E8-F6F6D32DC7C8}" type="sibTrans" cxnId="{FD336E20-E759-4985-B6CA-8A267E246491}">
      <dgm:prSet/>
      <dgm:spPr/>
      <dgm:t>
        <a:bodyPr/>
        <a:lstStyle/>
        <a:p>
          <a:endParaRPr lang="cs-CZ"/>
        </a:p>
      </dgm:t>
    </dgm:pt>
    <dgm:pt modelId="{E737791D-8CD7-41B9-9F72-A53110768194}">
      <dgm:prSet/>
      <dgm:spPr/>
      <dgm:t>
        <a:bodyPr/>
        <a:lstStyle/>
        <a:p>
          <a:r>
            <a:rPr lang="cs" dirty="0"/>
            <a:t>Být </a:t>
          </a:r>
          <a:r>
            <a:rPr lang="cs-CZ" dirty="0"/>
            <a:t>seznámen s vnitřním řádem zdravotnického zařízení lůžkové nebo jednodenní péče</a:t>
          </a:r>
        </a:p>
      </dgm:t>
    </dgm:pt>
    <dgm:pt modelId="{F00A8421-B9AA-4931-92ED-A577DEAB52D9}" type="parTrans" cxnId="{29E1FDD9-6100-4860-B5E9-EC62C82194FF}">
      <dgm:prSet/>
      <dgm:spPr/>
      <dgm:t>
        <a:bodyPr/>
        <a:lstStyle/>
        <a:p>
          <a:endParaRPr lang="cs-CZ"/>
        </a:p>
      </dgm:t>
    </dgm:pt>
    <dgm:pt modelId="{3F09ED03-E8F6-4CC1-84A8-DC2E91B973EE}" type="sibTrans" cxnId="{29E1FDD9-6100-4860-B5E9-EC62C82194FF}">
      <dgm:prSet/>
      <dgm:spPr/>
      <dgm:t>
        <a:bodyPr/>
        <a:lstStyle/>
        <a:p>
          <a:endParaRPr lang="cs-CZ"/>
        </a:p>
      </dgm:t>
    </dgm:pt>
    <dgm:pt modelId="{3020C513-6402-4674-8073-A8E655A81531}" type="pres">
      <dgm:prSet presAssocID="{05062F3D-F520-451C-8F66-FE487D775F3D}" presName="linear" presStyleCnt="0">
        <dgm:presLayoutVars>
          <dgm:animLvl val="lvl"/>
          <dgm:resizeHandles val="exact"/>
        </dgm:presLayoutVars>
      </dgm:prSet>
      <dgm:spPr/>
    </dgm:pt>
    <dgm:pt modelId="{EA3150E5-7485-45EC-A7B9-45C53FD874AA}" type="pres">
      <dgm:prSet presAssocID="{DEF25D63-D9A5-4DCE-8D15-6D5E875B821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7359DA3-ED29-460E-A2CA-FE5F96B1F0E9}" type="pres">
      <dgm:prSet presAssocID="{DEF25D63-D9A5-4DCE-8D15-6D5E875B821B}" presName="childText" presStyleLbl="revTx" presStyleIdx="0" presStyleCnt="1">
        <dgm:presLayoutVars>
          <dgm:bulletEnabled val="1"/>
        </dgm:presLayoutVars>
      </dgm:prSet>
      <dgm:spPr/>
    </dgm:pt>
    <dgm:pt modelId="{6305B2FC-C6E1-4C33-ACB5-F65D0B1A76AF}" type="pres">
      <dgm:prSet presAssocID="{E737791D-8CD7-41B9-9F72-A5311076819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FD336E20-E759-4985-B6CA-8A267E246491}" srcId="{DEF25D63-D9A5-4DCE-8D15-6D5E875B821B}" destId="{FBA4F963-5005-48A7-9916-921515C1AD58}" srcOrd="0" destOrd="0" parTransId="{5367F745-60AE-4430-A5E0-C7401C0BD3FA}" sibTransId="{4D0BEFCB-2070-4815-85E8-F6F6D32DC7C8}"/>
    <dgm:cxn modelId="{40001526-73BF-48F8-B0EA-88C93EFA6488}" type="presOf" srcId="{05062F3D-F520-451C-8F66-FE487D775F3D}" destId="{3020C513-6402-4674-8073-A8E655A81531}" srcOrd="0" destOrd="0" presId="urn:microsoft.com/office/officeart/2005/8/layout/vList2"/>
    <dgm:cxn modelId="{21389F27-A67C-4BFE-B0AD-17460D093EA2}" type="presOf" srcId="{DEF25D63-D9A5-4DCE-8D15-6D5E875B821B}" destId="{EA3150E5-7485-45EC-A7B9-45C53FD874AA}" srcOrd="0" destOrd="0" presId="urn:microsoft.com/office/officeart/2005/8/layout/vList2"/>
    <dgm:cxn modelId="{4135DB2C-DBEE-4F5B-B735-DFC06B2EFE39}" srcId="{05062F3D-F520-451C-8F66-FE487D775F3D}" destId="{DEF25D63-D9A5-4DCE-8D15-6D5E875B821B}" srcOrd="0" destOrd="0" parTransId="{2043C696-4856-4BD2-83A4-616AB8B416B7}" sibTransId="{B6752920-C376-4E60-8A9B-D0CB4B6C2F2A}"/>
    <dgm:cxn modelId="{76B8A92E-4966-451A-832C-C06396DC568F}" type="presOf" srcId="{E737791D-8CD7-41B9-9F72-A53110768194}" destId="{6305B2FC-C6E1-4C33-ACB5-F65D0B1A76AF}" srcOrd="0" destOrd="0" presId="urn:microsoft.com/office/officeart/2005/8/layout/vList2"/>
    <dgm:cxn modelId="{8947DFD0-0FE1-4345-8819-B3143F7A83B0}" type="presOf" srcId="{FBA4F963-5005-48A7-9916-921515C1AD58}" destId="{A7359DA3-ED29-460E-A2CA-FE5F96B1F0E9}" srcOrd="0" destOrd="0" presId="urn:microsoft.com/office/officeart/2005/8/layout/vList2"/>
    <dgm:cxn modelId="{29E1FDD9-6100-4860-B5E9-EC62C82194FF}" srcId="{05062F3D-F520-451C-8F66-FE487D775F3D}" destId="{E737791D-8CD7-41B9-9F72-A53110768194}" srcOrd="1" destOrd="0" parTransId="{F00A8421-B9AA-4931-92ED-A577DEAB52D9}" sibTransId="{3F09ED03-E8F6-4CC1-84A8-DC2E91B973EE}"/>
    <dgm:cxn modelId="{A0443FB3-3B6A-42F4-9517-8037C364DE91}" type="presParOf" srcId="{3020C513-6402-4674-8073-A8E655A81531}" destId="{EA3150E5-7485-45EC-A7B9-45C53FD874AA}" srcOrd="0" destOrd="0" presId="urn:microsoft.com/office/officeart/2005/8/layout/vList2"/>
    <dgm:cxn modelId="{A8EFC886-823A-4C2A-AFEE-DFF0B3DFB9B6}" type="presParOf" srcId="{3020C513-6402-4674-8073-A8E655A81531}" destId="{A7359DA3-ED29-460E-A2CA-FE5F96B1F0E9}" srcOrd="1" destOrd="0" presId="urn:microsoft.com/office/officeart/2005/8/layout/vList2"/>
    <dgm:cxn modelId="{9C49AFA2-B386-4D0A-B79C-C1A039C16722}" type="presParOf" srcId="{3020C513-6402-4674-8073-A8E655A81531}" destId="{6305B2FC-C6E1-4C33-ACB5-F65D0B1A76A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8334064-63A8-42EF-A464-58452E3CB56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4D451B2-D3F0-4077-B25E-D05800CD5EA1}">
      <dgm:prSet/>
      <dgm:spPr/>
      <dgm:t>
        <a:bodyPr/>
        <a:lstStyle/>
        <a:p>
          <a:r>
            <a:rPr lang="cs-CZ" b="0"/>
            <a:t>Vyžádat si konzultační služby od jiného poskytovatele, popřípadě zdravotnického pracovníka, než který mu poskytuje zdravotní služby;</a:t>
          </a:r>
          <a:endParaRPr lang="cs-CZ"/>
        </a:p>
      </dgm:t>
    </dgm:pt>
    <dgm:pt modelId="{878D6DC0-5F77-4FF3-9835-A4798FF3EDC8}" type="parTrans" cxnId="{27B07466-1EA0-4DBF-BB45-6FC89C2E66DF}">
      <dgm:prSet/>
      <dgm:spPr/>
      <dgm:t>
        <a:bodyPr/>
        <a:lstStyle/>
        <a:p>
          <a:endParaRPr lang="cs-CZ"/>
        </a:p>
      </dgm:t>
    </dgm:pt>
    <dgm:pt modelId="{431CAD89-A011-4AC9-8E9B-78EA84440956}" type="sibTrans" cxnId="{27B07466-1EA0-4DBF-BB45-6FC89C2E66DF}">
      <dgm:prSet/>
      <dgm:spPr/>
      <dgm:t>
        <a:bodyPr/>
        <a:lstStyle/>
        <a:p>
          <a:endParaRPr lang="cs-CZ"/>
        </a:p>
      </dgm:t>
    </dgm:pt>
    <dgm:pt modelId="{E199DC72-285F-4CCC-87B8-D6FF0C198080}" type="pres">
      <dgm:prSet presAssocID="{78334064-63A8-42EF-A464-58452E3CB56B}" presName="linear" presStyleCnt="0">
        <dgm:presLayoutVars>
          <dgm:animLvl val="lvl"/>
          <dgm:resizeHandles val="exact"/>
        </dgm:presLayoutVars>
      </dgm:prSet>
      <dgm:spPr/>
    </dgm:pt>
    <dgm:pt modelId="{D7303D53-2B22-4EE4-88DA-68275904C691}" type="pres">
      <dgm:prSet presAssocID="{84D451B2-D3F0-4077-B25E-D05800CD5EA1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7B07466-1EA0-4DBF-BB45-6FC89C2E66DF}" srcId="{78334064-63A8-42EF-A464-58452E3CB56B}" destId="{84D451B2-D3F0-4077-B25E-D05800CD5EA1}" srcOrd="0" destOrd="0" parTransId="{878D6DC0-5F77-4FF3-9835-A4798FF3EDC8}" sibTransId="{431CAD89-A011-4AC9-8E9B-78EA84440956}"/>
    <dgm:cxn modelId="{D938EC7B-1FBC-44D5-BA2E-1F817C7E140B}" type="presOf" srcId="{84D451B2-D3F0-4077-B25E-D05800CD5EA1}" destId="{D7303D53-2B22-4EE4-88DA-68275904C691}" srcOrd="0" destOrd="0" presId="urn:microsoft.com/office/officeart/2005/8/layout/vList2"/>
    <dgm:cxn modelId="{D28F9FCF-C84C-42DB-B0F2-7BA18CDA1E32}" type="presOf" srcId="{78334064-63A8-42EF-A464-58452E3CB56B}" destId="{E199DC72-285F-4CCC-87B8-D6FF0C198080}" srcOrd="0" destOrd="0" presId="urn:microsoft.com/office/officeart/2005/8/layout/vList2"/>
    <dgm:cxn modelId="{15B3945D-E47A-4AB4-9A4B-3729C8E86F27}" type="presParOf" srcId="{E199DC72-285F-4CCC-87B8-D6FF0C198080}" destId="{D7303D53-2B22-4EE4-88DA-68275904C69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CDCA49C-7712-44B0-B226-807E0E17BFEF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A90201F-7DA8-479F-97D2-C83BEE273427}">
      <dgm:prSet/>
      <dgm:spPr/>
      <dgm:t>
        <a:bodyPr/>
        <a:lstStyle/>
        <a:p>
          <a:r>
            <a:rPr lang="cs-CZ"/>
            <a:t>Být předem informován o ceně poskytovaných zdravotních služeb nehrazených z veřejného zdravotního pojištění</a:t>
          </a:r>
        </a:p>
      </dgm:t>
    </dgm:pt>
    <dgm:pt modelId="{C80BDA31-EC4D-48F6-A1B4-D41A34706193}" type="parTrans" cxnId="{376D43FE-1F5A-4D73-A151-55F5E8D30132}">
      <dgm:prSet/>
      <dgm:spPr/>
      <dgm:t>
        <a:bodyPr/>
        <a:lstStyle/>
        <a:p>
          <a:endParaRPr lang="cs-CZ"/>
        </a:p>
      </dgm:t>
    </dgm:pt>
    <dgm:pt modelId="{010B7738-4340-48FC-9ECD-FAE94DBCF20C}" type="sibTrans" cxnId="{376D43FE-1F5A-4D73-A151-55F5E8D30132}">
      <dgm:prSet/>
      <dgm:spPr/>
      <dgm:t>
        <a:bodyPr/>
        <a:lstStyle/>
        <a:p>
          <a:endParaRPr lang="cs-CZ"/>
        </a:p>
      </dgm:t>
    </dgm:pt>
    <dgm:pt modelId="{DF43AF72-DAA6-4F16-8891-72CF6059D06B}">
      <dgm:prSet/>
      <dgm:spPr/>
      <dgm:t>
        <a:bodyPr/>
        <a:lstStyle/>
        <a:p>
          <a:r>
            <a:rPr lang="cs-CZ"/>
            <a:t>Znát jména, a příjmení zdravotnických pracovníků přímo zúčastněných na poskytování zdravotních služeb</a:t>
          </a:r>
        </a:p>
      </dgm:t>
    </dgm:pt>
    <dgm:pt modelId="{5D68C86F-B2C0-4E8B-BE4F-4DAF5963FF04}" type="parTrans" cxnId="{752B9646-FC46-4718-8FD8-077DE1E1E31F}">
      <dgm:prSet/>
      <dgm:spPr/>
      <dgm:t>
        <a:bodyPr/>
        <a:lstStyle/>
        <a:p>
          <a:endParaRPr lang="cs-CZ"/>
        </a:p>
      </dgm:t>
    </dgm:pt>
    <dgm:pt modelId="{431896E6-F4AE-40ED-8AD1-26CB82CEF43D}" type="sibTrans" cxnId="{752B9646-FC46-4718-8FD8-077DE1E1E31F}">
      <dgm:prSet/>
      <dgm:spPr/>
      <dgm:t>
        <a:bodyPr/>
        <a:lstStyle/>
        <a:p>
          <a:endParaRPr lang="cs-CZ"/>
        </a:p>
      </dgm:t>
    </dgm:pt>
    <dgm:pt modelId="{E63FCDB1-3F52-429D-960F-6F60AB3D18CD}">
      <dgm:prSet/>
      <dgm:spPr/>
      <dgm:t>
        <a:bodyPr/>
        <a:lstStyle/>
        <a:p>
          <a:r>
            <a:rPr lang="cs-CZ"/>
            <a:t>Odmítnout přítomnost osob, které nejsou na poskytování zdravotních služeb přímo zúčastněny</a:t>
          </a:r>
        </a:p>
      </dgm:t>
    </dgm:pt>
    <dgm:pt modelId="{16209803-1366-412D-B5C1-0E0D3ADA666E}" type="parTrans" cxnId="{3A503BF3-2B62-44DB-B380-6E632518E2CA}">
      <dgm:prSet/>
      <dgm:spPr/>
      <dgm:t>
        <a:bodyPr/>
        <a:lstStyle/>
        <a:p>
          <a:endParaRPr lang="cs-CZ"/>
        </a:p>
      </dgm:t>
    </dgm:pt>
    <dgm:pt modelId="{1EE4164E-44EF-4B9F-B4E8-16CF8CDE1BAC}" type="sibTrans" cxnId="{3A503BF3-2B62-44DB-B380-6E632518E2CA}">
      <dgm:prSet/>
      <dgm:spPr/>
      <dgm:t>
        <a:bodyPr/>
        <a:lstStyle/>
        <a:p>
          <a:endParaRPr lang="cs-CZ"/>
        </a:p>
      </dgm:t>
    </dgm:pt>
    <dgm:pt modelId="{E471F065-B9C1-4BB1-A90E-BDD9098FF30A}" type="pres">
      <dgm:prSet presAssocID="{5CDCA49C-7712-44B0-B226-807E0E17BFEF}" presName="linear" presStyleCnt="0">
        <dgm:presLayoutVars>
          <dgm:animLvl val="lvl"/>
          <dgm:resizeHandles val="exact"/>
        </dgm:presLayoutVars>
      </dgm:prSet>
      <dgm:spPr/>
    </dgm:pt>
    <dgm:pt modelId="{9E72C4C7-D2C9-4347-B5EA-4103CF7A4029}" type="pres">
      <dgm:prSet presAssocID="{5A90201F-7DA8-479F-97D2-C83BEE27342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F9F9966-B9B2-477B-9B2D-7B8FC76C8147}" type="pres">
      <dgm:prSet presAssocID="{010B7738-4340-48FC-9ECD-FAE94DBCF20C}" presName="spacer" presStyleCnt="0"/>
      <dgm:spPr/>
    </dgm:pt>
    <dgm:pt modelId="{2F6B668C-B7AE-4621-ABA7-B3E913AFF1E8}" type="pres">
      <dgm:prSet presAssocID="{DF43AF72-DAA6-4F16-8891-72CF6059D06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258D9A6-B810-4192-BCB7-801D83E1DB41}" type="pres">
      <dgm:prSet presAssocID="{431896E6-F4AE-40ED-8AD1-26CB82CEF43D}" presName="spacer" presStyleCnt="0"/>
      <dgm:spPr/>
    </dgm:pt>
    <dgm:pt modelId="{C3020EE5-E1FB-41D3-B6F0-4C7B7576E97D}" type="pres">
      <dgm:prSet presAssocID="{E63FCDB1-3F52-429D-960F-6F60AB3D18C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25C7B0A-FADF-48B2-B00F-927F9428B5D0}" type="presOf" srcId="{5CDCA49C-7712-44B0-B226-807E0E17BFEF}" destId="{E471F065-B9C1-4BB1-A90E-BDD9098FF30A}" srcOrd="0" destOrd="0" presId="urn:microsoft.com/office/officeart/2005/8/layout/vList2"/>
    <dgm:cxn modelId="{86F82511-8C16-4798-A27A-A7251328BCB5}" type="presOf" srcId="{DF43AF72-DAA6-4F16-8891-72CF6059D06B}" destId="{2F6B668C-B7AE-4621-ABA7-B3E913AFF1E8}" srcOrd="0" destOrd="0" presId="urn:microsoft.com/office/officeart/2005/8/layout/vList2"/>
    <dgm:cxn modelId="{752B9646-FC46-4718-8FD8-077DE1E1E31F}" srcId="{5CDCA49C-7712-44B0-B226-807E0E17BFEF}" destId="{DF43AF72-DAA6-4F16-8891-72CF6059D06B}" srcOrd="1" destOrd="0" parTransId="{5D68C86F-B2C0-4E8B-BE4F-4DAF5963FF04}" sibTransId="{431896E6-F4AE-40ED-8AD1-26CB82CEF43D}"/>
    <dgm:cxn modelId="{33054F67-8C5D-43FD-B565-D429886FD559}" type="presOf" srcId="{5A90201F-7DA8-479F-97D2-C83BEE273427}" destId="{9E72C4C7-D2C9-4347-B5EA-4103CF7A4029}" srcOrd="0" destOrd="0" presId="urn:microsoft.com/office/officeart/2005/8/layout/vList2"/>
    <dgm:cxn modelId="{FFA0DAEA-8BA0-426F-9A22-DD6F7EB48A07}" type="presOf" srcId="{E63FCDB1-3F52-429D-960F-6F60AB3D18CD}" destId="{C3020EE5-E1FB-41D3-B6F0-4C7B7576E97D}" srcOrd="0" destOrd="0" presId="urn:microsoft.com/office/officeart/2005/8/layout/vList2"/>
    <dgm:cxn modelId="{3A503BF3-2B62-44DB-B380-6E632518E2CA}" srcId="{5CDCA49C-7712-44B0-B226-807E0E17BFEF}" destId="{E63FCDB1-3F52-429D-960F-6F60AB3D18CD}" srcOrd="2" destOrd="0" parTransId="{16209803-1366-412D-B5C1-0E0D3ADA666E}" sibTransId="{1EE4164E-44EF-4B9F-B4E8-16CF8CDE1BAC}"/>
    <dgm:cxn modelId="{376D43FE-1F5A-4D73-A151-55F5E8D30132}" srcId="{5CDCA49C-7712-44B0-B226-807E0E17BFEF}" destId="{5A90201F-7DA8-479F-97D2-C83BEE273427}" srcOrd="0" destOrd="0" parTransId="{C80BDA31-EC4D-48F6-A1B4-D41A34706193}" sibTransId="{010B7738-4340-48FC-9ECD-FAE94DBCF20C}"/>
    <dgm:cxn modelId="{91E38347-7D37-472E-BBE5-F9AF04DF5E43}" type="presParOf" srcId="{E471F065-B9C1-4BB1-A90E-BDD9098FF30A}" destId="{9E72C4C7-D2C9-4347-B5EA-4103CF7A4029}" srcOrd="0" destOrd="0" presId="urn:microsoft.com/office/officeart/2005/8/layout/vList2"/>
    <dgm:cxn modelId="{E8ECB082-3B98-49AF-A0FE-EF65918B61D5}" type="presParOf" srcId="{E471F065-B9C1-4BB1-A90E-BDD9098FF30A}" destId="{EF9F9966-B9B2-477B-9B2D-7B8FC76C8147}" srcOrd="1" destOrd="0" presId="urn:microsoft.com/office/officeart/2005/8/layout/vList2"/>
    <dgm:cxn modelId="{1F3A2B2C-170A-44E4-9AEE-75F59B70DE60}" type="presParOf" srcId="{E471F065-B9C1-4BB1-A90E-BDD9098FF30A}" destId="{2F6B668C-B7AE-4621-ABA7-B3E913AFF1E8}" srcOrd="2" destOrd="0" presId="urn:microsoft.com/office/officeart/2005/8/layout/vList2"/>
    <dgm:cxn modelId="{5EAFB34B-820E-4AC4-B575-DA6449905714}" type="presParOf" srcId="{E471F065-B9C1-4BB1-A90E-BDD9098FF30A}" destId="{A258D9A6-B810-4192-BCB7-801D83E1DB41}" srcOrd="3" destOrd="0" presId="urn:microsoft.com/office/officeart/2005/8/layout/vList2"/>
    <dgm:cxn modelId="{6E8F6846-613B-4898-81A4-86566DE895D4}" type="presParOf" srcId="{E471F065-B9C1-4BB1-A90E-BDD9098FF30A}" destId="{C3020EE5-E1FB-41D3-B6F0-4C7B7576E97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E9434A51-C884-42BF-9D39-499063797759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FB8478A-2192-469C-9DCD-D4C531BCD1CA}">
      <dgm:prSet/>
      <dgm:spPr/>
      <dgm:t>
        <a:bodyPr/>
        <a:lstStyle/>
        <a:p>
          <a:r>
            <a:rPr lang="cs-CZ"/>
            <a:t>Přijímat návštěvy ve zdravotnickém zařízení lůžkové nebo jednodenní péče</a:t>
          </a:r>
        </a:p>
      </dgm:t>
    </dgm:pt>
    <dgm:pt modelId="{AB27F038-748F-4497-8C69-63AA9B94744F}" type="parTrans" cxnId="{30D0D21A-358D-42B0-B438-D22FC47400CE}">
      <dgm:prSet/>
      <dgm:spPr/>
      <dgm:t>
        <a:bodyPr/>
        <a:lstStyle/>
        <a:p>
          <a:endParaRPr lang="cs-CZ"/>
        </a:p>
      </dgm:t>
    </dgm:pt>
    <dgm:pt modelId="{60936DED-2720-457D-AFC4-E3CEAC0699A9}" type="sibTrans" cxnId="{30D0D21A-358D-42B0-B438-D22FC47400CE}">
      <dgm:prSet/>
      <dgm:spPr/>
      <dgm:t>
        <a:bodyPr/>
        <a:lstStyle/>
        <a:p>
          <a:endParaRPr lang="cs-CZ"/>
        </a:p>
      </dgm:t>
    </dgm:pt>
    <dgm:pt modelId="{9BC6F13A-13DE-41AB-8D93-D6F38FEFCDF2}">
      <dgm:prSet/>
      <dgm:spPr/>
      <dgm:t>
        <a:bodyPr/>
        <a:lstStyle/>
        <a:p>
          <a:r>
            <a:rPr lang="cs-CZ"/>
            <a:t>S ohledem na zdravotní stav</a:t>
          </a:r>
        </a:p>
      </dgm:t>
    </dgm:pt>
    <dgm:pt modelId="{7114D134-69D6-459B-B8C6-9E7C31A3A769}" type="parTrans" cxnId="{F41CC961-87D7-4889-876E-51F4F583272C}">
      <dgm:prSet/>
      <dgm:spPr/>
      <dgm:t>
        <a:bodyPr/>
        <a:lstStyle/>
        <a:p>
          <a:endParaRPr lang="cs-CZ"/>
        </a:p>
      </dgm:t>
    </dgm:pt>
    <dgm:pt modelId="{8744EE75-59BA-4586-9D96-6606C466FF55}" type="sibTrans" cxnId="{F41CC961-87D7-4889-876E-51F4F583272C}">
      <dgm:prSet/>
      <dgm:spPr/>
      <dgm:t>
        <a:bodyPr/>
        <a:lstStyle/>
        <a:p>
          <a:endParaRPr lang="cs-CZ"/>
        </a:p>
      </dgm:t>
    </dgm:pt>
    <dgm:pt modelId="{71C316C0-BC9A-45B0-BD25-F4B598D686D8}">
      <dgm:prSet/>
      <dgm:spPr/>
      <dgm:t>
        <a:bodyPr/>
        <a:lstStyle/>
        <a:p>
          <a:r>
            <a:rPr lang="cs-CZ"/>
            <a:t>V souladu s vnitřním řádem</a:t>
          </a:r>
        </a:p>
      </dgm:t>
    </dgm:pt>
    <dgm:pt modelId="{71B40FC6-8F7D-43CE-B3C0-048800AD166D}" type="parTrans" cxnId="{70A2A22B-9BCF-4CE4-86F9-7B035DE21B1F}">
      <dgm:prSet/>
      <dgm:spPr/>
      <dgm:t>
        <a:bodyPr/>
        <a:lstStyle/>
        <a:p>
          <a:endParaRPr lang="cs-CZ"/>
        </a:p>
      </dgm:t>
    </dgm:pt>
    <dgm:pt modelId="{AA8063BE-DFA3-4E02-953E-24F87B32259E}" type="sibTrans" cxnId="{70A2A22B-9BCF-4CE4-86F9-7B035DE21B1F}">
      <dgm:prSet/>
      <dgm:spPr/>
      <dgm:t>
        <a:bodyPr/>
        <a:lstStyle/>
        <a:p>
          <a:endParaRPr lang="cs-CZ"/>
        </a:p>
      </dgm:t>
    </dgm:pt>
    <dgm:pt modelId="{28DB54A5-AAD2-48E0-A482-97229FEFCB0F}">
      <dgm:prSet/>
      <dgm:spPr/>
      <dgm:t>
        <a:bodyPr/>
        <a:lstStyle/>
        <a:p>
          <a:r>
            <a:rPr lang="cs-CZ" dirty="0"/>
            <a:t>Způsobem, který neporušuje práva ostatních pacientů</a:t>
          </a:r>
        </a:p>
      </dgm:t>
    </dgm:pt>
    <dgm:pt modelId="{3F9B3813-9B2D-4E00-9D70-FCC3AFB166F4}" type="parTrans" cxnId="{C6A57736-4D77-48B1-B6BF-F89AB839CBFF}">
      <dgm:prSet/>
      <dgm:spPr/>
      <dgm:t>
        <a:bodyPr/>
        <a:lstStyle/>
        <a:p>
          <a:endParaRPr lang="cs-CZ"/>
        </a:p>
      </dgm:t>
    </dgm:pt>
    <dgm:pt modelId="{CE5AB60D-D25A-4A28-98CF-6BC88B45FDC2}" type="sibTrans" cxnId="{C6A57736-4D77-48B1-B6BF-F89AB839CBFF}">
      <dgm:prSet/>
      <dgm:spPr/>
      <dgm:t>
        <a:bodyPr/>
        <a:lstStyle/>
        <a:p>
          <a:endParaRPr lang="cs-CZ"/>
        </a:p>
      </dgm:t>
    </dgm:pt>
    <dgm:pt modelId="{7D8353F1-89C8-4C3F-A2FF-64CEEB83DE42}">
      <dgm:prSet/>
      <dgm:spPr/>
      <dgm:t>
        <a:bodyPr/>
        <a:lstStyle/>
        <a:p>
          <a:r>
            <a:rPr lang="cs" dirty="0"/>
            <a:t>P</a:t>
          </a:r>
          <a:r>
            <a:rPr lang="cs-CZ" dirty="0" err="1"/>
            <a:t>řijímat</a:t>
          </a:r>
          <a:r>
            <a:rPr lang="cs-CZ" dirty="0"/>
            <a:t> duchovní péči a duchovní podporu od duchovních církví a náboženských společností </a:t>
          </a:r>
        </a:p>
      </dgm:t>
    </dgm:pt>
    <dgm:pt modelId="{B0E721E9-A297-43EE-A355-FE00D85DA3F5}" type="parTrans" cxnId="{D3210882-DF0C-49CE-8105-5446F65E84C9}">
      <dgm:prSet/>
      <dgm:spPr/>
      <dgm:t>
        <a:bodyPr/>
        <a:lstStyle/>
        <a:p>
          <a:endParaRPr lang="cs-CZ"/>
        </a:p>
      </dgm:t>
    </dgm:pt>
    <dgm:pt modelId="{8AB736E3-9B27-4585-8257-F52996EB62DD}" type="sibTrans" cxnId="{D3210882-DF0C-49CE-8105-5446F65E84C9}">
      <dgm:prSet/>
      <dgm:spPr/>
      <dgm:t>
        <a:bodyPr/>
        <a:lstStyle/>
        <a:p>
          <a:endParaRPr lang="cs-CZ"/>
        </a:p>
      </dgm:t>
    </dgm:pt>
    <dgm:pt modelId="{A0F06ADD-7011-4F12-80BE-F81484F47257}">
      <dgm:prSet/>
      <dgm:spPr/>
      <dgm:t>
        <a:bodyPr/>
        <a:lstStyle/>
        <a:p>
          <a:r>
            <a:rPr lang="cs" dirty="0"/>
            <a:t>N</a:t>
          </a:r>
          <a:r>
            <a:rPr lang="cs-CZ" dirty="0"/>
            <a:t>a poskytování zdravotních služeb v co nejméně omezujícím prostředí při zajištění kvality a bezpečí poskytovaných zdravotních služeb</a:t>
          </a:r>
        </a:p>
      </dgm:t>
    </dgm:pt>
    <dgm:pt modelId="{2E18F75F-F567-4D11-BCF4-313E8D472192}" type="parTrans" cxnId="{953A9A97-417D-49EE-B22F-AA5CD9690F4C}">
      <dgm:prSet/>
      <dgm:spPr/>
      <dgm:t>
        <a:bodyPr/>
        <a:lstStyle/>
        <a:p>
          <a:endParaRPr lang="cs-CZ"/>
        </a:p>
      </dgm:t>
    </dgm:pt>
    <dgm:pt modelId="{5492DCB1-0A5A-420A-91EA-2624363880A8}" type="sibTrans" cxnId="{953A9A97-417D-49EE-B22F-AA5CD9690F4C}">
      <dgm:prSet/>
      <dgm:spPr/>
      <dgm:t>
        <a:bodyPr/>
        <a:lstStyle/>
        <a:p>
          <a:endParaRPr lang="cs-CZ"/>
        </a:p>
      </dgm:t>
    </dgm:pt>
    <dgm:pt modelId="{67120943-AA29-41D6-ABC7-97D0D329C60C}" type="pres">
      <dgm:prSet presAssocID="{E9434A51-C884-42BF-9D39-499063797759}" presName="linear" presStyleCnt="0">
        <dgm:presLayoutVars>
          <dgm:animLvl val="lvl"/>
          <dgm:resizeHandles val="exact"/>
        </dgm:presLayoutVars>
      </dgm:prSet>
      <dgm:spPr/>
    </dgm:pt>
    <dgm:pt modelId="{0F636CB7-52C1-4A8D-BC25-2D58BF3F360D}" type="pres">
      <dgm:prSet presAssocID="{7FB8478A-2192-469C-9DCD-D4C531BCD1C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526F1F4-9D5D-4BE8-A367-52EE4AC663FF}" type="pres">
      <dgm:prSet presAssocID="{7FB8478A-2192-469C-9DCD-D4C531BCD1CA}" presName="childText" presStyleLbl="revTx" presStyleIdx="0" presStyleCnt="1">
        <dgm:presLayoutVars>
          <dgm:bulletEnabled val="1"/>
        </dgm:presLayoutVars>
      </dgm:prSet>
      <dgm:spPr/>
    </dgm:pt>
    <dgm:pt modelId="{67E7DF64-7874-44AC-B88B-5C0368359DE3}" type="pres">
      <dgm:prSet presAssocID="{7D8353F1-89C8-4C3F-A2FF-64CEEB83DE4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8ED2459-A4E9-4BD6-AA98-185F18CC278D}" type="pres">
      <dgm:prSet presAssocID="{8AB736E3-9B27-4585-8257-F52996EB62DD}" presName="spacer" presStyleCnt="0"/>
      <dgm:spPr/>
    </dgm:pt>
    <dgm:pt modelId="{324CCBE7-D20D-4BB3-8B4C-8A71FDAC17A9}" type="pres">
      <dgm:prSet presAssocID="{A0F06ADD-7011-4F12-80BE-F81484F4725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9C0EB09-94CB-4C20-893F-61E01BC4394E}" type="presOf" srcId="{7FB8478A-2192-469C-9DCD-D4C531BCD1CA}" destId="{0F636CB7-52C1-4A8D-BC25-2D58BF3F360D}" srcOrd="0" destOrd="0" presId="urn:microsoft.com/office/officeart/2005/8/layout/vList2"/>
    <dgm:cxn modelId="{30D0D21A-358D-42B0-B438-D22FC47400CE}" srcId="{E9434A51-C884-42BF-9D39-499063797759}" destId="{7FB8478A-2192-469C-9DCD-D4C531BCD1CA}" srcOrd="0" destOrd="0" parTransId="{AB27F038-748F-4497-8C69-63AA9B94744F}" sibTransId="{60936DED-2720-457D-AFC4-E3CEAC0699A9}"/>
    <dgm:cxn modelId="{70A2A22B-9BCF-4CE4-86F9-7B035DE21B1F}" srcId="{7FB8478A-2192-469C-9DCD-D4C531BCD1CA}" destId="{71C316C0-BC9A-45B0-BD25-F4B598D686D8}" srcOrd="1" destOrd="0" parTransId="{71B40FC6-8F7D-43CE-B3C0-048800AD166D}" sibTransId="{AA8063BE-DFA3-4E02-953E-24F87B32259E}"/>
    <dgm:cxn modelId="{C6A57736-4D77-48B1-B6BF-F89AB839CBFF}" srcId="{7FB8478A-2192-469C-9DCD-D4C531BCD1CA}" destId="{28DB54A5-AAD2-48E0-A482-97229FEFCB0F}" srcOrd="2" destOrd="0" parTransId="{3F9B3813-9B2D-4E00-9D70-FCC3AFB166F4}" sibTransId="{CE5AB60D-D25A-4A28-98CF-6BC88B45FDC2}"/>
    <dgm:cxn modelId="{F41CC961-87D7-4889-876E-51F4F583272C}" srcId="{7FB8478A-2192-469C-9DCD-D4C531BCD1CA}" destId="{9BC6F13A-13DE-41AB-8D93-D6F38FEFCDF2}" srcOrd="0" destOrd="0" parTransId="{7114D134-69D6-459B-B8C6-9E7C31A3A769}" sibTransId="{8744EE75-59BA-4586-9D96-6606C466FF55}"/>
    <dgm:cxn modelId="{D3210882-DF0C-49CE-8105-5446F65E84C9}" srcId="{E9434A51-C884-42BF-9D39-499063797759}" destId="{7D8353F1-89C8-4C3F-A2FF-64CEEB83DE42}" srcOrd="1" destOrd="0" parTransId="{B0E721E9-A297-43EE-A355-FE00D85DA3F5}" sibTransId="{8AB736E3-9B27-4585-8257-F52996EB62DD}"/>
    <dgm:cxn modelId="{BA3C528E-75A5-48A7-AC43-374DD0E2DBDC}" type="presOf" srcId="{28DB54A5-AAD2-48E0-A482-97229FEFCB0F}" destId="{3526F1F4-9D5D-4BE8-A367-52EE4AC663FF}" srcOrd="0" destOrd="2" presId="urn:microsoft.com/office/officeart/2005/8/layout/vList2"/>
    <dgm:cxn modelId="{953A9A97-417D-49EE-B22F-AA5CD9690F4C}" srcId="{E9434A51-C884-42BF-9D39-499063797759}" destId="{A0F06ADD-7011-4F12-80BE-F81484F47257}" srcOrd="2" destOrd="0" parTransId="{2E18F75F-F567-4D11-BCF4-313E8D472192}" sibTransId="{5492DCB1-0A5A-420A-91EA-2624363880A8}"/>
    <dgm:cxn modelId="{1A3FA69F-A7F6-4DFC-8AE7-B1E448F6C682}" type="presOf" srcId="{9BC6F13A-13DE-41AB-8D93-D6F38FEFCDF2}" destId="{3526F1F4-9D5D-4BE8-A367-52EE4AC663FF}" srcOrd="0" destOrd="0" presId="urn:microsoft.com/office/officeart/2005/8/layout/vList2"/>
    <dgm:cxn modelId="{2370E0BB-5C34-401A-9FFA-9332EB6BFB96}" type="presOf" srcId="{E9434A51-C884-42BF-9D39-499063797759}" destId="{67120943-AA29-41D6-ABC7-97D0D329C60C}" srcOrd="0" destOrd="0" presId="urn:microsoft.com/office/officeart/2005/8/layout/vList2"/>
    <dgm:cxn modelId="{7CC0A9E6-287A-43A1-8D6D-C9DDE75066C1}" type="presOf" srcId="{A0F06ADD-7011-4F12-80BE-F81484F47257}" destId="{324CCBE7-D20D-4BB3-8B4C-8A71FDAC17A9}" srcOrd="0" destOrd="0" presId="urn:microsoft.com/office/officeart/2005/8/layout/vList2"/>
    <dgm:cxn modelId="{E80FFAED-D93C-4BA0-93E3-5F97B355907B}" type="presOf" srcId="{7D8353F1-89C8-4C3F-A2FF-64CEEB83DE42}" destId="{67E7DF64-7874-44AC-B88B-5C0368359DE3}" srcOrd="0" destOrd="0" presId="urn:microsoft.com/office/officeart/2005/8/layout/vList2"/>
    <dgm:cxn modelId="{283F2CEF-AA85-4E64-8214-B61759F83917}" type="presOf" srcId="{71C316C0-BC9A-45B0-BD25-F4B598D686D8}" destId="{3526F1F4-9D5D-4BE8-A367-52EE4AC663FF}" srcOrd="0" destOrd="1" presId="urn:microsoft.com/office/officeart/2005/8/layout/vList2"/>
    <dgm:cxn modelId="{86DA2409-C6A5-40EB-AC6A-97E592C0FB94}" type="presParOf" srcId="{67120943-AA29-41D6-ABC7-97D0D329C60C}" destId="{0F636CB7-52C1-4A8D-BC25-2D58BF3F360D}" srcOrd="0" destOrd="0" presId="urn:microsoft.com/office/officeart/2005/8/layout/vList2"/>
    <dgm:cxn modelId="{0570CA4A-0EBE-4C09-8DC9-46C9B393DD7C}" type="presParOf" srcId="{67120943-AA29-41D6-ABC7-97D0D329C60C}" destId="{3526F1F4-9D5D-4BE8-A367-52EE4AC663FF}" srcOrd="1" destOrd="0" presId="urn:microsoft.com/office/officeart/2005/8/layout/vList2"/>
    <dgm:cxn modelId="{31E29CB6-0DDE-44AF-BF96-DB73E0C50F56}" type="presParOf" srcId="{67120943-AA29-41D6-ABC7-97D0D329C60C}" destId="{67E7DF64-7874-44AC-B88B-5C0368359DE3}" srcOrd="2" destOrd="0" presId="urn:microsoft.com/office/officeart/2005/8/layout/vList2"/>
    <dgm:cxn modelId="{070BB2E5-8079-4E0D-B2D1-06688AF36E5C}" type="presParOf" srcId="{67120943-AA29-41D6-ABC7-97D0D329C60C}" destId="{68ED2459-A4E9-4BD6-AA98-185F18CC278D}" srcOrd="3" destOrd="0" presId="urn:microsoft.com/office/officeart/2005/8/layout/vList2"/>
    <dgm:cxn modelId="{01898CC6-5B83-441F-864A-D006C3F4796A}" type="presParOf" srcId="{67120943-AA29-41D6-ABC7-97D0D329C60C}" destId="{324CCBE7-D20D-4BB3-8B4C-8A71FDAC17A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7564CD-0E99-4661-85A4-404C2B9CA49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7612D85-0ACB-40B8-A463-A63C3BBFB79A}">
      <dgm:prSet/>
      <dgm:spPr/>
      <dgm:t>
        <a:bodyPr/>
        <a:lstStyle/>
        <a:p>
          <a:r>
            <a:rPr lang="cs-CZ" b="1"/>
            <a:t>právní osobnost </a:t>
          </a:r>
          <a:r>
            <a:rPr lang="cs-CZ" b="0"/>
            <a:t>je způsobilost mít v mezích právního řádu práva a povinnosti člověk má právní osobnost od narození až do smrti</a:t>
          </a:r>
          <a:endParaRPr lang="cs-CZ"/>
        </a:p>
      </dgm:t>
    </dgm:pt>
    <dgm:pt modelId="{893E86C6-393B-454E-9A64-E0D1CE297FBB}" type="parTrans" cxnId="{D9152476-F7F6-421D-9F56-12672E256C1C}">
      <dgm:prSet/>
      <dgm:spPr/>
      <dgm:t>
        <a:bodyPr/>
        <a:lstStyle/>
        <a:p>
          <a:endParaRPr lang="cs-CZ"/>
        </a:p>
      </dgm:t>
    </dgm:pt>
    <dgm:pt modelId="{13BD1BB5-7A1C-44CB-98A7-4BF5F6DC24A0}" type="sibTrans" cxnId="{D9152476-F7F6-421D-9F56-12672E256C1C}">
      <dgm:prSet/>
      <dgm:spPr/>
      <dgm:t>
        <a:bodyPr/>
        <a:lstStyle/>
        <a:p>
          <a:endParaRPr lang="cs-CZ"/>
        </a:p>
      </dgm:t>
    </dgm:pt>
    <dgm:pt modelId="{F440DD00-91CE-4A3A-8248-C605538D5866}">
      <dgm:prSet/>
      <dgm:spPr/>
      <dgm:t>
        <a:bodyPr/>
        <a:lstStyle/>
        <a:p>
          <a:r>
            <a:rPr lang="cs-CZ" b="1"/>
            <a:t>svéprávnost</a:t>
          </a:r>
          <a:r>
            <a:rPr lang="cs-CZ" b="0"/>
            <a:t> je způsobilost nabývat pro sebe vlastním právním jednáním práva a zavazovat se k povinnostem (právně jednat)</a:t>
          </a:r>
          <a:endParaRPr lang="cs-CZ"/>
        </a:p>
      </dgm:t>
    </dgm:pt>
    <dgm:pt modelId="{81837F19-D7A3-46CA-915C-D33A556294CA}" type="parTrans" cxnId="{DC0DAE95-4CCA-429E-B21F-400AAA92F369}">
      <dgm:prSet/>
      <dgm:spPr/>
      <dgm:t>
        <a:bodyPr/>
        <a:lstStyle/>
        <a:p>
          <a:endParaRPr lang="cs-CZ"/>
        </a:p>
      </dgm:t>
    </dgm:pt>
    <dgm:pt modelId="{9D94E92D-EFD3-4708-A2A7-5EAC91B5F5C7}" type="sibTrans" cxnId="{DC0DAE95-4CCA-429E-B21F-400AAA92F369}">
      <dgm:prSet/>
      <dgm:spPr/>
      <dgm:t>
        <a:bodyPr/>
        <a:lstStyle/>
        <a:p>
          <a:endParaRPr lang="cs-CZ"/>
        </a:p>
      </dgm:t>
    </dgm:pt>
    <dgm:pt modelId="{1FFCD80A-B0CA-4FE1-9335-0C3122063AEC}">
      <dgm:prSet/>
      <dgm:spPr/>
      <dgm:t>
        <a:bodyPr/>
        <a:lstStyle/>
        <a:p>
          <a:r>
            <a:rPr lang="cs-CZ" b="0"/>
            <a:t>právní osobnosti ani svéprávnosti se nikdo nemůže vzdát ani zčásti; učiní-li tak, nepřihlíží se k tomu</a:t>
          </a:r>
          <a:endParaRPr lang="cs-CZ"/>
        </a:p>
      </dgm:t>
    </dgm:pt>
    <dgm:pt modelId="{53B80640-BFC7-4E4E-B4FF-FB809534C305}" type="parTrans" cxnId="{431D2190-82F1-4C0A-A393-C7E2B02A773C}">
      <dgm:prSet/>
      <dgm:spPr/>
      <dgm:t>
        <a:bodyPr/>
        <a:lstStyle/>
        <a:p>
          <a:endParaRPr lang="cs-CZ"/>
        </a:p>
      </dgm:t>
    </dgm:pt>
    <dgm:pt modelId="{817206D3-CE11-46B9-ACBE-B74BE7877A1F}" type="sibTrans" cxnId="{431D2190-82F1-4C0A-A393-C7E2B02A773C}">
      <dgm:prSet/>
      <dgm:spPr/>
      <dgm:t>
        <a:bodyPr/>
        <a:lstStyle/>
        <a:p>
          <a:endParaRPr lang="cs-CZ"/>
        </a:p>
      </dgm:t>
    </dgm:pt>
    <dgm:pt modelId="{91AD6BAD-8C6A-4B49-84C7-A45C3EE7FED7}" type="pres">
      <dgm:prSet presAssocID="{2B7564CD-0E99-4661-85A4-404C2B9CA49A}" presName="linear" presStyleCnt="0">
        <dgm:presLayoutVars>
          <dgm:animLvl val="lvl"/>
          <dgm:resizeHandles val="exact"/>
        </dgm:presLayoutVars>
      </dgm:prSet>
      <dgm:spPr/>
    </dgm:pt>
    <dgm:pt modelId="{A9FF3B45-D89D-4F80-BDD1-38786B77FB37}" type="pres">
      <dgm:prSet presAssocID="{87612D85-0ACB-40B8-A463-A63C3BBFB79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3AD227C-0385-4C0D-B596-E402784873F2}" type="pres">
      <dgm:prSet presAssocID="{13BD1BB5-7A1C-44CB-98A7-4BF5F6DC24A0}" presName="spacer" presStyleCnt="0"/>
      <dgm:spPr/>
    </dgm:pt>
    <dgm:pt modelId="{FF28DCFE-B0B4-41BD-B092-3E26F955AD41}" type="pres">
      <dgm:prSet presAssocID="{F440DD00-91CE-4A3A-8248-C605538D586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6CDFEEE-4C45-4FAB-A9EE-16E19ED52A19}" type="pres">
      <dgm:prSet presAssocID="{9D94E92D-EFD3-4708-A2A7-5EAC91B5F5C7}" presName="spacer" presStyleCnt="0"/>
      <dgm:spPr/>
    </dgm:pt>
    <dgm:pt modelId="{C2E30158-5D8C-4542-A758-53491F28394D}" type="pres">
      <dgm:prSet presAssocID="{1FFCD80A-B0CA-4FE1-9335-0C3122063AE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5C7D82D-A224-4D10-9DBC-A61F90AFD979}" type="presOf" srcId="{1FFCD80A-B0CA-4FE1-9335-0C3122063AEC}" destId="{C2E30158-5D8C-4542-A758-53491F28394D}" srcOrd="0" destOrd="0" presId="urn:microsoft.com/office/officeart/2005/8/layout/vList2"/>
    <dgm:cxn modelId="{B10A0130-EBA0-4C79-B5DD-5A0307364061}" type="presOf" srcId="{87612D85-0ACB-40B8-A463-A63C3BBFB79A}" destId="{A9FF3B45-D89D-4F80-BDD1-38786B77FB37}" srcOrd="0" destOrd="0" presId="urn:microsoft.com/office/officeart/2005/8/layout/vList2"/>
    <dgm:cxn modelId="{08946960-0D41-4F5D-A801-03EFD2094DD9}" type="presOf" srcId="{2B7564CD-0E99-4661-85A4-404C2B9CA49A}" destId="{91AD6BAD-8C6A-4B49-84C7-A45C3EE7FED7}" srcOrd="0" destOrd="0" presId="urn:microsoft.com/office/officeart/2005/8/layout/vList2"/>
    <dgm:cxn modelId="{D9152476-F7F6-421D-9F56-12672E256C1C}" srcId="{2B7564CD-0E99-4661-85A4-404C2B9CA49A}" destId="{87612D85-0ACB-40B8-A463-A63C3BBFB79A}" srcOrd="0" destOrd="0" parTransId="{893E86C6-393B-454E-9A64-E0D1CE297FBB}" sibTransId="{13BD1BB5-7A1C-44CB-98A7-4BF5F6DC24A0}"/>
    <dgm:cxn modelId="{431D2190-82F1-4C0A-A393-C7E2B02A773C}" srcId="{2B7564CD-0E99-4661-85A4-404C2B9CA49A}" destId="{1FFCD80A-B0CA-4FE1-9335-0C3122063AEC}" srcOrd="2" destOrd="0" parTransId="{53B80640-BFC7-4E4E-B4FF-FB809534C305}" sibTransId="{817206D3-CE11-46B9-ACBE-B74BE7877A1F}"/>
    <dgm:cxn modelId="{DC0DAE95-4CCA-429E-B21F-400AAA92F369}" srcId="{2B7564CD-0E99-4661-85A4-404C2B9CA49A}" destId="{F440DD00-91CE-4A3A-8248-C605538D5866}" srcOrd="1" destOrd="0" parTransId="{81837F19-D7A3-46CA-915C-D33A556294CA}" sibTransId="{9D94E92D-EFD3-4708-A2A7-5EAC91B5F5C7}"/>
    <dgm:cxn modelId="{84931FF0-8C68-4C6F-9063-B1621BF129F6}" type="presOf" srcId="{F440DD00-91CE-4A3A-8248-C605538D5866}" destId="{FF28DCFE-B0B4-41BD-B092-3E26F955AD41}" srcOrd="0" destOrd="0" presId="urn:microsoft.com/office/officeart/2005/8/layout/vList2"/>
    <dgm:cxn modelId="{E9671D1D-7FEF-4B65-A0D1-1CA70C2C6664}" type="presParOf" srcId="{91AD6BAD-8C6A-4B49-84C7-A45C3EE7FED7}" destId="{A9FF3B45-D89D-4F80-BDD1-38786B77FB37}" srcOrd="0" destOrd="0" presId="urn:microsoft.com/office/officeart/2005/8/layout/vList2"/>
    <dgm:cxn modelId="{BF720B9A-E30E-4E1B-BD92-70DF33C3C8A9}" type="presParOf" srcId="{91AD6BAD-8C6A-4B49-84C7-A45C3EE7FED7}" destId="{13AD227C-0385-4C0D-B596-E402784873F2}" srcOrd="1" destOrd="0" presId="urn:microsoft.com/office/officeart/2005/8/layout/vList2"/>
    <dgm:cxn modelId="{E6FEB030-B67C-4758-BA30-7D0CD3CD57CF}" type="presParOf" srcId="{91AD6BAD-8C6A-4B49-84C7-A45C3EE7FED7}" destId="{FF28DCFE-B0B4-41BD-B092-3E26F955AD41}" srcOrd="2" destOrd="0" presId="urn:microsoft.com/office/officeart/2005/8/layout/vList2"/>
    <dgm:cxn modelId="{7B93158C-298C-4562-9E3B-FDA3A2964C45}" type="presParOf" srcId="{91AD6BAD-8C6A-4B49-84C7-A45C3EE7FED7}" destId="{06CDFEEE-4C45-4FAB-A9EE-16E19ED52A19}" srcOrd="3" destOrd="0" presId="urn:microsoft.com/office/officeart/2005/8/layout/vList2"/>
    <dgm:cxn modelId="{DC8D83E9-0339-4229-B569-0263B0C71C65}" type="presParOf" srcId="{91AD6BAD-8C6A-4B49-84C7-A45C3EE7FED7}" destId="{C2E30158-5D8C-4542-A758-53491F28394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5D523C8-7929-46FB-A5F5-D31379BBBAE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7EDDBD0-4472-4CF4-A1CB-24D97AC4BE0D}">
      <dgm:prSet/>
      <dgm:spPr/>
      <dgm:t>
        <a:bodyPr/>
        <a:lstStyle/>
        <a:p>
          <a:r>
            <a:rPr lang="cs-CZ" b="0" dirty="0"/>
            <a:t>Právo na nepřetržitou přítomnost</a:t>
          </a:r>
          <a:endParaRPr lang="cs-CZ" dirty="0"/>
        </a:p>
      </dgm:t>
    </dgm:pt>
    <dgm:pt modelId="{F7387EDF-D9D3-4887-8244-9E61CE04E412}" type="parTrans" cxnId="{6A453974-3552-4B90-B894-EF941ADAF4D8}">
      <dgm:prSet/>
      <dgm:spPr/>
      <dgm:t>
        <a:bodyPr/>
        <a:lstStyle/>
        <a:p>
          <a:endParaRPr lang="cs-CZ"/>
        </a:p>
      </dgm:t>
    </dgm:pt>
    <dgm:pt modelId="{B45C0E0A-8A9D-4578-AC52-89E19113DEF8}" type="sibTrans" cxnId="{6A453974-3552-4B90-B894-EF941ADAF4D8}">
      <dgm:prSet/>
      <dgm:spPr/>
      <dgm:t>
        <a:bodyPr/>
        <a:lstStyle/>
        <a:p>
          <a:endParaRPr lang="cs-CZ"/>
        </a:p>
      </dgm:t>
    </dgm:pt>
    <dgm:pt modelId="{F672BBF4-B23D-4529-B684-2D8B68D9A02B}">
      <dgm:prSet/>
      <dgm:spPr/>
      <dgm:t>
        <a:bodyPr/>
        <a:lstStyle/>
        <a:p>
          <a:r>
            <a:rPr lang="cs-CZ" b="0" dirty="0"/>
            <a:t>zákonného zástupce / osoby určené zákonným zástupcem</a:t>
          </a:r>
          <a:endParaRPr lang="cs-CZ" dirty="0"/>
        </a:p>
      </dgm:t>
    </dgm:pt>
    <dgm:pt modelId="{189FF343-952B-4A7C-88E7-FB0528D01B8A}" type="parTrans" cxnId="{297A6215-8AED-4AFA-BA9C-A70BF4CCB179}">
      <dgm:prSet/>
      <dgm:spPr/>
      <dgm:t>
        <a:bodyPr/>
        <a:lstStyle/>
        <a:p>
          <a:endParaRPr lang="cs-CZ"/>
        </a:p>
      </dgm:t>
    </dgm:pt>
    <dgm:pt modelId="{8CFE706F-91AE-4849-A069-605FCD21FDEC}" type="sibTrans" cxnId="{297A6215-8AED-4AFA-BA9C-A70BF4CCB179}">
      <dgm:prSet/>
      <dgm:spPr/>
      <dgm:t>
        <a:bodyPr/>
        <a:lstStyle/>
        <a:p>
          <a:endParaRPr lang="cs-CZ"/>
        </a:p>
      </dgm:t>
    </dgm:pt>
    <dgm:pt modelId="{17233DAB-7EFE-438F-9E70-9A60B7CF6414}">
      <dgm:prSet/>
      <dgm:spPr/>
      <dgm:t>
        <a:bodyPr/>
        <a:lstStyle/>
        <a:p>
          <a:r>
            <a:rPr lang="cs-CZ" b="0" dirty="0"/>
            <a:t>opatrovníka / osoby určené opatrovníkem</a:t>
          </a:r>
          <a:endParaRPr lang="cs-CZ" dirty="0"/>
        </a:p>
      </dgm:t>
    </dgm:pt>
    <dgm:pt modelId="{192D3D96-50BE-492B-9AC9-876E0C75E184}" type="parTrans" cxnId="{355C74C9-FE81-4D3E-9300-6DD3AE63C893}">
      <dgm:prSet/>
      <dgm:spPr/>
      <dgm:t>
        <a:bodyPr/>
        <a:lstStyle/>
        <a:p>
          <a:endParaRPr lang="cs-CZ"/>
        </a:p>
      </dgm:t>
    </dgm:pt>
    <dgm:pt modelId="{F5048531-8B52-4DB0-8192-A7CEEE0E7600}" type="sibTrans" cxnId="{355C74C9-FE81-4D3E-9300-6DD3AE63C893}">
      <dgm:prSet/>
      <dgm:spPr/>
      <dgm:t>
        <a:bodyPr/>
        <a:lstStyle/>
        <a:p>
          <a:endParaRPr lang="cs-CZ"/>
        </a:p>
      </dgm:t>
    </dgm:pt>
    <dgm:pt modelId="{155B4791-21EF-4C30-B6A4-7E62508CFB05}">
      <dgm:prSet/>
      <dgm:spPr/>
      <dgm:t>
        <a:bodyPr/>
        <a:lstStyle/>
        <a:p>
          <a:r>
            <a:rPr lang="cs-CZ" b="0"/>
            <a:t>osoby blízké / určené pacientem</a:t>
          </a:r>
          <a:endParaRPr lang="cs-CZ"/>
        </a:p>
      </dgm:t>
    </dgm:pt>
    <dgm:pt modelId="{10812457-1F10-4BC5-B98D-6962A27C0A07}" type="parTrans" cxnId="{F5998BB6-B8F5-4C9C-9222-0F1E657FC336}">
      <dgm:prSet/>
      <dgm:spPr/>
      <dgm:t>
        <a:bodyPr/>
        <a:lstStyle/>
        <a:p>
          <a:endParaRPr lang="cs-CZ"/>
        </a:p>
      </dgm:t>
    </dgm:pt>
    <dgm:pt modelId="{DF0AE6F6-D16B-4D47-A6FF-47C4A0674301}" type="sibTrans" cxnId="{F5998BB6-B8F5-4C9C-9222-0F1E657FC336}">
      <dgm:prSet/>
      <dgm:spPr/>
      <dgm:t>
        <a:bodyPr/>
        <a:lstStyle/>
        <a:p>
          <a:endParaRPr lang="cs-CZ"/>
        </a:p>
      </dgm:t>
    </dgm:pt>
    <dgm:pt modelId="{512C22DD-E748-40D4-949D-F1DA539700E4}">
      <dgm:prSet/>
      <dgm:spPr/>
      <dgm:t>
        <a:bodyPr/>
        <a:lstStyle/>
        <a:p>
          <a:r>
            <a:rPr lang="cs-CZ" b="0" dirty="0"/>
            <a:t>v souladu s jinými právními předpisy a vnitřním řádem, a nenaruší-li přítomnost těchto osob poskytnutí zdravotních služeb</a:t>
          </a:r>
          <a:endParaRPr lang="cs-CZ" dirty="0"/>
        </a:p>
      </dgm:t>
    </dgm:pt>
    <dgm:pt modelId="{464F39BB-137C-45F0-BFB9-9AFD2B77B126}" type="parTrans" cxnId="{64AC2AE5-EF83-4056-BAD1-280C59B5ACD0}">
      <dgm:prSet/>
      <dgm:spPr/>
      <dgm:t>
        <a:bodyPr/>
        <a:lstStyle/>
        <a:p>
          <a:endParaRPr lang="cs-CZ"/>
        </a:p>
      </dgm:t>
    </dgm:pt>
    <dgm:pt modelId="{3DF9B07E-3B55-4869-858B-E347923CF7CE}" type="sibTrans" cxnId="{64AC2AE5-EF83-4056-BAD1-280C59B5ACD0}">
      <dgm:prSet/>
      <dgm:spPr/>
      <dgm:t>
        <a:bodyPr/>
        <a:lstStyle/>
        <a:p>
          <a:endParaRPr lang="cs-CZ"/>
        </a:p>
      </dgm:t>
    </dgm:pt>
    <dgm:pt modelId="{4397563A-53D4-41B5-A1E8-6BB40DD7BBB3}" type="pres">
      <dgm:prSet presAssocID="{B5D523C8-7929-46FB-A5F5-D31379BBBAEA}" presName="linear" presStyleCnt="0">
        <dgm:presLayoutVars>
          <dgm:animLvl val="lvl"/>
          <dgm:resizeHandles val="exact"/>
        </dgm:presLayoutVars>
      </dgm:prSet>
      <dgm:spPr/>
    </dgm:pt>
    <dgm:pt modelId="{5678C063-DF43-47AB-B729-62E4C93922F2}" type="pres">
      <dgm:prSet presAssocID="{C7EDDBD0-4472-4CF4-A1CB-24D97AC4BE0D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979F45E5-FF39-4AB1-8B97-E3C43BD91D59}" type="pres">
      <dgm:prSet presAssocID="{C7EDDBD0-4472-4CF4-A1CB-24D97AC4BE0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A4BD00D-9690-4F35-982E-D3DF10DC7170}" type="presOf" srcId="{17233DAB-7EFE-438F-9E70-9A60B7CF6414}" destId="{979F45E5-FF39-4AB1-8B97-E3C43BD91D59}" srcOrd="0" destOrd="1" presId="urn:microsoft.com/office/officeart/2005/8/layout/vList2"/>
    <dgm:cxn modelId="{297A6215-8AED-4AFA-BA9C-A70BF4CCB179}" srcId="{C7EDDBD0-4472-4CF4-A1CB-24D97AC4BE0D}" destId="{F672BBF4-B23D-4529-B684-2D8B68D9A02B}" srcOrd="0" destOrd="0" parTransId="{189FF343-952B-4A7C-88E7-FB0528D01B8A}" sibTransId="{8CFE706F-91AE-4849-A069-605FCD21FDEC}"/>
    <dgm:cxn modelId="{F27E095D-41B3-436F-BC15-3AACE0AEE5A0}" type="presOf" srcId="{512C22DD-E748-40D4-949D-F1DA539700E4}" destId="{979F45E5-FF39-4AB1-8B97-E3C43BD91D59}" srcOrd="0" destOrd="3" presId="urn:microsoft.com/office/officeart/2005/8/layout/vList2"/>
    <dgm:cxn modelId="{A650A450-8C9E-4CD8-AE41-40B1F815B3CB}" type="presOf" srcId="{B5D523C8-7929-46FB-A5F5-D31379BBBAEA}" destId="{4397563A-53D4-41B5-A1E8-6BB40DD7BBB3}" srcOrd="0" destOrd="0" presId="urn:microsoft.com/office/officeart/2005/8/layout/vList2"/>
    <dgm:cxn modelId="{6A453974-3552-4B90-B894-EF941ADAF4D8}" srcId="{B5D523C8-7929-46FB-A5F5-D31379BBBAEA}" destId="{C7EDDBD0-4472-4CF4-A1CB-24D97AC4BE0D}" srcOrd="0" destOrd="0" parTransId="{F7387EDF-D9D3-4887-8244-9E61CE04E412}" sibTransId="{B45C0E0A-8A9D-4578-AC52-89E19113DEF8}"/>
    <dgm:cxn modelId="{360D537B-561C-4714-BFB8-8529FA864667}" type="presOf" srcId="{F672BBF4-B23D-4529-B684-2D8B68D9A02B}" destId="{979F45E5-FF39-4AB1-8B97-E3C43BD91D59}" srcOrd="0" destOrd="0" presId="urn:microsoft.com/office/officeart/2005/8/layout/vList2"/>
    <dgm:cxn modelId="{F83C19B0-8141-45EB-8CF4-9501644EF666}" type="presOf" srcId="{155B4791-21EF-4C30-B6A4-7E62508CFB05}" destId="{979F45E5-FF39-4AB1-8B97-E3C43BD91D59}" srcOrd="0" destOrd="2" presId="urn:microsoft.com/office/officeart/2005/8/layout/vList2"/>
    <dgm:cxn modelId="{F5998BB6-B8F5-4C9C-9222-0F1E657FC336}" srcId="{C7EDDBD0-4472-4CF4-A1CB-24D97AC4BE0D}" destId="{155B4791-21EF-4C30-B6A4-7E62508CFB05}" srcOrd="2" destOrd="0" parTransId="{10812457-1F10-4BC5-B98D-6962A27C0A07}" sibTransId="{DF0AE6F6-D16B-4D47-A6FF-47C4A0674301}"/>
    <dgm:cxn modelId="{0E0D4BBA-6ACA-4360-B02A-E723F5BDF090}" type="presOf" srcId="{C7EDDBD0-4472-4CF4-A1CB-24D97AC4BE0D}" destId="{5678C063-DF43-47AB-B729-62E4C93922F2}" srcOrd="0" destOrd="0" presId="urn:microsoft.com/office/officeart/2005/8/layout/vList2"/>
    <dgm:cxn modelId="{355C74C9-FE81-4D3E-9300-6DD3AE63C893}" srcId="{C7EDDBD0-4472-4CF4-A1CB-24D97AC4BE0D}" destId="{17233DAB-7EFE-438F-9E70-9A60B7CF6414}" srcOrd="1" destOrd="0" parTransId="{192D3D96-50BE-492B-9AC9-876E0C75E184}" sibTransId="{F5048531-8B52-4DB0-8192-A7CEEE0E7600}"/>
    <dgm:cxn modelId="{64AC2AE5-EF83-4056-BAD1-280C59B5ACD0}" srcId="{C7EDDBD0-4472-4CF4-A1CB-24D97AC4BE0D}" destId="{512C22DD-E748-40D4-949D-F1DA539700E4}" srcOrd="3" destOrd="0" parTransId="{464F39BB-137C-45F0-BFB9-9AFD2B77B126}" sibTransId="{3DF9B07E-3B55-4869-858B-E347923CF7CE}"/>
    <dgm:cxn modelId="{F1264D6F-4537-47DA-884D-1F68FB900BFC}" type="presParOf" srcId="{4397563A-53D4-41B5-A1E8-6BB40DD7BBB3}" destId="{5678C063-DF43-47AB-B729-62E4C93922F2}" srcOrd="0" destOrd="0" presId="urn:microsoft.com/office/officeart/2005/8/layout/vList2"/>
    <dgm:cxn modelId="{EE62DC6D-9F0A-4D2A-BDA5-9D7E6F37037C}" type="presParOf" srcId="{4397563A-53D4-41B5-A1E8-6BB40DD7BBB3}" destId="{979F45E5-FF39-4AB1-8B97-E3C43BD91D5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C37DF7D1-365E-4FA0-B451-CF4260B80C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9AC14621-7B15-4941-8BC4-BC44DCB541AC}">
      <dgm:prSet/>
      <dgm:spPr/>
      <dgm:t>
        <a:bodyPr/>
        <a:lstStyle/>
        <a:p>
          <a:r>
            <a:rPr lang="cs-CZ" b="0"/>
            <a:t>Dítě má právo na nepřetržitou přítomnost zákonného zástupce</a:t>
          </a:r>
          <a:endParaRPr lang="cs-CZ"/>
        </a:p>
      </dgm:t>
    </dgm:pt>
    <dgm:pt modelId="{5ECD6C77-591A-4B81-9AA7-86BE814EC546}" type="parTrans" cxnId="{1C0A5A34-09BF-479E-8AE5-000D2889E3AA}">
      <dgm:prSet/>
      <dgm:spPr/>
      <dgm:t>
        <a:bodyPr/>
        <a:lstStyle/>
        <a:p>
          <a:endParaRPr lang="cs-CZ"/>
        </a:p>
      </dgm:t>
    </dgm:pt>
    <dgm:pt modelId="{3E206F15-2C08-429C-8E1E-722C8D0DCB55}" type="sibTrans" cxnId="{1C0A5A34-09BF-479E-8AE5-000D2889E3AA}">
      <dgm:prSet/>
      <dgm:spPr/>
      <dgm:t>
        <a:bodyPr/>
        <a:lstStyle/>
        <a:p>
          <a:endParaRPr lang="cs-CZ"/>
        </a:p>
      </dgm:t>
    </dgm:pt>
    <dgm:pt modelId="{99E58E9B-CFA6-4CAF-9B83-59A5F363AFE6}">
      <dgm:prSet/>
      <dgm:spPr/>
      <dgm:t>
        <a:bodyPr/>
        <a:lstStyle/>
        <a:p>
          <a:r>
            <a:rPr lang="cs-CZ" b="0"/>
            <a:t>Poskytovatel zdravotních služeb přitom zásadně nemůže upřednostňovat některého ze zákonných zástupců nebo osob blízkých na základě pohlaví – neplatí ale např. u dětí do 3 let a kojící matky</a:t>
          </a:r>
          <a:endParaRPr lang="cs-CZ"/>
        </a:p>
      </dgm:t>
    </dgm:pt>
    <dgm:pt modelId="{8DEA46B6-D613-4B36-871E-2D4F3308FD1F}" type="parTrans" cxnId="{EF9D4C6A-B54A-4F64-9B83-CE441068F0D9}">
      <dgm:prSet/>
      <dgm:spPr/>
      <dgm:t>
        <a:bodyPr/>
        <a:lstStyle/>
        <a:p>
          <a:endParaRPr lang="cs-CZ"/>
        </a:p>
      </dgm:t>
    </dgm:pt>
    <dgm:pt modelId="{AC84BF77-A335-43DC-B9E6-A29EE40E2CF5}" type="sibTrans" cxnId="{EF9D4C6A-B54A-4F64-9B83-CE441068F0D9}">
      <dgm:prSet/>
      <dgm:spPr/>
      <dgm:t>
        <a:bodyPr/>
        <a:lstStyle/>
        <a:p>
          <a:endParaRPr lang="cs-CZ"/>
        </a:p>
      </dgm:t>
    </dgm:pt>
    <dgm:pt modelId="{06D824B9-A56F-4296-9D45-0D2A7F13C876}">
      <dgm:prSet/>
      <dgm:spPr/>
      <dgm:t>
        <a:bodyPr/>
        <a:lstStyle/>
        <a:p>
          <a:r>
            <a:rPr lang="cs-CZ" b="0"/>
            <a:t>V případech, kdy je objektivně možná přítomnost pouze jednoho zákonného zástupce je primárním kritériem přání dítěte</a:t>
          </a:r>
          <a:endParaRPr lang="cs-CZ"/>
        </a:p>
      </dgm:t>
    </dgm:pt>
    <dgm:pt modelId="{FD19573D-2A2E-47EE-A3AE-B6AE6D538DE6}" type="parTrans" cxnId="{7B2170B1-6C60-441E-ACBC-87AB27EC8333}">
      <dgm:prSet/>
      <dgm:spPr/>
      <dgm:t>
        <a:bodyPr/>
        <a:lstStyle/>
        <a:p>
          <a:endParaRPr lang="cs-CZ"/>
        </a:p>
      </dgm:t>
    </dgm:pt>
    <dgm:pt modelId="{02D1E95F-0CC3-44A5-B563-CE8F57E1DE2E}" type="sibTrans" cxnId="{7B2170B1-6C60-441E-ACBC-87AB27EC8333}">
      <dgm:prSet/>
      <dgm:spPr/>
      <dgm:t>
        <a:bodyPr/>
        <a:lstStyle/>
        <a:p>
          <a:endParaRPr lang="cs-CZ"/>
        </a:p>
      </dgm:t>
    </dgm:pt>
    <dgm:pt modelId="{E21BA494-2449-49A8-A7FF-7578AB07F063}">
      <dgm:prSet/>
      <dgm:spPr/>
      <dgm:t>
        <a:bodyPr/>
        <a:lstStyle/>
        <a:p>
          <a:r>
            <a:rPr lang="cs-CZ" b="0"/>
            <a:t>Rodiče nejsou schopni  vzájemné shody - nastalá situace narušuje poskytování  zdravotních služeb – poskytovatel oprávněn v nezbytné míře omezit přítomnost některého či obou rodičů (nutné předchozí poučení)</a:t>
          </a:r>
          <a:endParaRPr lang="cs-CZ"/>
        </a:p>
      </dgm:t>
    </dgm:pt>
    <dgm:pt modelId="{CAC7F53E-CDEB-46AB-81FB-4207E5B0ECEF}" type="parTrans" cxnId="{0693F338-4C62-4F55-B872-DDC18C4B0B40}">
      <dgm:prSet/>
      <dgm:spPr/>
      <dgm:t>
        <a:bodyPr/>
        <a:lstStyle/>
        <a:p>
          <a:endParaRPr lang="cs-CZ"/>
        </a:p>
      </dgm:t>
    </dgm:pt>
    <dgm:pt modelId="{ABF3793F-5A83-4123-8C6B-199930514365}" type="sibTrans" cxnId="{0693F338-4C62-4F55-B872-DDC18C4B0B40}">
      <dgm:prSet/>
      <dgm:spPr/>
      <dgm:t>
        <a:bodyPr/>
        <a:lstStyle/>
        <a:p>
          <a:endParaRPr lang="cs-CZ"/>
        </a:p>
      </dgm:t>
    </dgm:pt>
    <dgm:pt modelId="{07F519AB-F773-4796-BEDC-1EDF3A248C93}" type="pres">
      <dgm:prSet presAssocID="{C37DF7D1-365E-4FA0-B451-CF4260B80CB3}" presName="linear" presStyleCnt="0">
        <dgm:presLayoutVars>
          <dgm:animLvl val="lvl"/>
          <dgm:resizeHandles val="exact"/>
        </dgm:presLayoutVars>
      </dgm:prSet>
      <dgm:spPr/>
    </dgm:pt>
    <dgm:pt modelId="{28D9A2D9-E063-4077-91B8-27C5AAAA649D}" type="pres">
      <dgm:prSet presAssocID="{9AC14621-7B15-4941-8BC4-BC44DCB541A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6C306CF-5EEF-4261-A5D7-46564AD59260}" type="pres">
      <dgm:prSet presAssocID="{9AC14621-7B15-4941-8BC4-BC44DCB541AC}" presName="childText" presStyleLbl="revTx" presStyleIdx="0" presStyleCnt="2">
        <dgm:presLayoutVars>
          <dgm:bulletEnabled val="1"/>
        </dgm:presLayoutVars>
      </dgm:prSet>
      <dgm:spPr/>
    </dgm:pt>
    <dgm:pt modelId="{92BD30C3-04DA-44A2-924F-60336929EAB4}" type="pres">
      <dgm:prSet presAssocID="{06D824B9-A56F-4296-9D45-0D2A7F13C87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17446C03-543B-491A-8B5C-16DA9AAE7429}" type="pres">
      <dgm:prSet presAssocID="{06D824B9-A56F-4296-9D45-0D2A7F13C876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30FDA604-2192-4B60-A2EE-6A70DB90F346}" type="presOf" srcId="{06D824B9-A56F-4296-9D45-0D2A7F13C876}" destId="{92BD30C3-04DA-44A2-924F-60336929EAB4}" srcOrd="0" destOrd="0" presId="urn:microsoft.com/office/officeart/2005/8/layout/vList2"/>
    <dgm:cxn modelId="{A38AC016-A6CA-4B37-9292-083B9AC38D98}" type="presOf" srcId="{C37DF7D1-365E-4FA0-B451-CF4260B80CB3}" destId="{07F519AB-F773-4796-BEDC-1EDF3A248C93}" srcOrd="0" destOrd="0" presId="urn:microsoft.com/office/officeart/2005/8/layout/vList2"/>
    <dgm:cxn modelId="{1C0A5A34-09BF-479E-8AE5-000D2889E3AA}" srcId="{C37DF7D1-365E-4FA0-B451-CF4260B80CB3}" destId="{9AC14621-7B15-4941-8BC4-BC44DCB541AC}" srcOrd="0" destOrd="0" parTransId="{5ECD6C77-591A-4B81-9AA7-86BE814EC546}" sibTransId="{3E206F15-2C08-429C-8E1E-722C8D0DCB55}"/>
    <dgm:cxn modelId="{0693F338-4C62-4F55-B872-DDC18C4B0B40}" srcId="{06D824B9-A56F-4296-9D45-0D2A7F13C876}" destId="{E21BA494-2449-49A8-A7FF-7578AB07F063}" srcOrd="0" destOrd="0" parTransId="{CAC7F53E-CDEB-46AB-81FB-4207E5B0ECEF}" sibTransId="{ABF3793F-5A83-4123-8C6B-199930514365}"/>
    <dgm:cxn modelId="{EF9D4C6A-B54A-4F64-9B83-CE441068F0D9}" srcId="{9AC14621-7B15-4941-8BC4-BC44DCB541AC}" destId="{99E58E9B-CFA6-4CAF-9B83-59A5F363AFE6}" srcOrd="0" destOrd="0" parTransId="{8DEA46B6-D613-4B36-871E-2D4F3308FD1F}" sibTransId="{AC84BF77-A335-43DC-B9E6-A29EE40E2CF5}"/>
    <dgm:cxn modelId="{026DA855-0238-4480-A47B-E8FC561F1373}" type="presOf" srcId="{E21BA494-2449-49A8-A7FF-7578AB07F063}" destId="{17446C03-543B-491A-8B5C-16DA9AAE7429}" srcOrd="0" destOrd="0" presId="urn:microsoft.com/office/officeart/2005/8/layout/vList2"/>
    <dgm:cxn modelId="{7B2170B1-6C60-441E-ACBC-87AB27EC8333}" srcId="{C37DF7D1-365E-4FA0-B451-CF4260B80CB3}" destId="{06D824B9-A56F-4296-9D45-0D2A7F13C876}" srcOrd="1" destOrd="0" parTransId="{FD19573D-2A2E-47EE-A3AE-B6AE6D538DE6}" sibTransId="{02D1E95F-0CC3-44A5-B563-CE8F57E1DE2E}"/>
    <dgm:cxn modelId="{779956D6-F08A-4583-AE93-D5AF84A6DAA9}" type="presOf" srcId="{9AC14621-7B15-4941-8BC4-BC44DCB541AC}" destId="{28D9A2D9-E063-4077-91B8-27C5AAAA649D}" srcOrd="0" destOrd="0" presId="urn:microsoft.com/office/officeart/2005/8/layout/vList2"/>
    <dgm:cxn modelId="{F78FB2D8-382C-48C2-B879-72A715F950CF}" type="presOf" srcId="{99E58E9B-CFA6-4CAF-9B83-59A5F363AFE6}" destId="{86C306CF-5EEF-4261-A5D7-46564AD59260}" srcOrd="0" destOrd="0" presId="urn:microsoft.com/office/officeart/2005/8/layout/vList2"/>
    <dgm:cxn modelId="{EFBC02E4-D5FE-4B88-A7AB-7FB984843E7C}" type="presParOf" srcId="{07F519AB-F773-4796-BEDC-1EDF3A248C93}" destId="{28D9A2D9-E063-4077-91B8-27C5AAAA649D}" srcOrd="0" destOrd="0" presId="urn:microsoft.com/office/officeart/2005/8/layout/vList2"/>
    <dgm:cxn modelId="{AE652597-5A30-480A-9126-EA2D8468BAA4}" type="presParOf" srcId="{07F519AB-F773-4796-BEDC-1EDF3A248C93}" destId="{86C306CF-5EEF-4261-A5D7-46564AD59260}" srcOrd="1" destOrd="0" presId="urn:microsoft.com/office/officeart/2005/8/layout/vList2"/>
    <dgm:cxn modelId="{D5B1B70A-D24F-4534-8468-E858726F487B}" type="presParOf" srcId="{07F519AB-F773-4796-BEDC-1EDF3A248C93}" destId="{92BD30C3-04DA-44A2-924F-60336929EAB4}" srcOrd="2" destOrd="0" presId="urn:microsoft.com/office/officeart/2005/8/layout/vList2"/>
    <dgm:cxn modelId="{E16F0401-A40F-4A55-8666-2C3304CE1880}" type="presParOf" srcId="{07F519AB-F773-4796-BEDC-1EDF3A248C93}" destId="{17446C03-543B-491A-8B5C-16DA9AAE742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69DA56C-D6B8-483C-8DA3-8B099C7FF08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1A5A07B-8BD1-4D68-9668-A5DC8E40C608}">
      <dgm:prSet/>
      <dgm:spPr/>
      <dgm:t>
        <a:bodyPr/>
        <a:lstStyle/>
        <a:p>
          <a:r>
            <a:rPr lang="cs-CZ" b="0"/>
            <a:t>Zákonnému zástupci je umožněna nepřetržitá přítomnost u dítěte</a:t>
          </a:r>
          <a:endParaRPr lang="cs-CZ"/>
        </a:p>
      </dgm:t>
    </dgm:pt>
    <dgm:pt modelId="{00FA4E07-A034-4470-BF8E-91985A143B19}" type="parTrans" cxnId="{9B562592-6017-492C-8D7B-BD9063AAA985}">
      <dgm:prSet/>
      <dgm:spPr/>
      <dgm:t>
        <a:bodyPr/>
        <a:lstStyle/>
        <a:p>
          <a:endParaRPr lang="cs-CZ"/>
        </a:p>
      </dgm:t>
    </dgm:pt>
    <dgm:pt modelId="{F4D787FB-7A78-4050-BCAF-F173B0F9477B}" type="sibTrans" cxnId="{9B562592-6017-492C-8D7B-BD9063AAA985}">
      <dgm:prSet/>
      <dgm:spPr/>
      <dgm:t>
        <a:bodyPr/>
        <a:lstStyle/>
        <a:p>
          <a:endParaRPr lang="cs-CZ"/>
        </a:p>
      </dgm:t>
    </dgm:pt>
    <dgm:pt modelId="{BC367A03-7828-46DA-B25C-8FD4BCBC538B}">
      <dgm:prSet/>
      <dgm:spPr/>
      <dgm:t>
        <a:bodyPr/>
        <a:lstStyle/>
        <a:p>
          <a:r>
            <a:rPr lang="cs-CZ" b="0"/>
            <a:t>Pokud to umožňuje vybavení zdravotnického zařízení</a:t>
          </a:r>
          <a:endParaRPr lang="cs-CZ"/>
        </a:p>
      </dgm:t>
    </dgm:pt>
    <dgm:pt modelId="{AF46CDE7-3106-4938-B2E4-D1E1AE95057E}" type="parTrans" cxnId="{A3275058-58AF-4934-9667-EC2702246C7F}">
      <dgm:prSet/>
      <dgm:spPr/>
      <dgm:t>
        <a:bodyPr/>
        <a:lstStyle/>
        <a:p>
          <a:endParaRPr lang="cs-CZ"/>
        </a:p>
      </dgm:t>
    </dgm:pt>
    <dgm:pt modelId="{94CE808E-5D10-476E-95C8-700DFEE67CEB}" type="sibTrans" cxnId="{A3275058-58AF-4934-9667-EC2702246C7F}">
      <dgm:prSet/>
      <dgm:spPr/>
      <dgm:t>
        <a:bodyPr/>
        <a:lstStyle/>
        <a:p>
          <a:endParaRPr lang="cs-CZ"/>
        </a:p>
      </dgm:t>
    </dgm:pt>
    <dgm:pt modelId="{DA1C8F1B-5F3F-4A45-88D3-67490C1C1586}">
      <dgm:prSet/>
      <dgm:spPr/>
      <dgm:t>
        <a:bodyPr/>
        <a:lstStyle/>
        <a:p>
          <a:r>
            <a:rPr lang="cs-CZ" b="0" dirty="0"/>
            <a:t>nebude narušeno poskytování zdravotních služeb anebo takový postup není na základě jiného právního předpisu vyloučen</a:t>
          </a:r>
          <a:endParaRPr lang="cs-CZ" dirty="0"/>
        </a:p>
      </dgm:t>
    </dgm:pt>
    <dgm:pt modelId="{D503FCCF-D440-42B8-84E2-45060F65F648}" type="parTrans" cxnId="{26741943-9E2B-42CA-8280-A0B7EED52E7D}">
      <dgm:prSet/>
      <dgm:spPr/>
      <dgm:t>
        <a:bodyPr/>
        <a:lstStyle/>
        <a:p>
          <a:endParaRPr lang="cs-CZ"/>
        </a:p>
      </dgm:t>
    </dgm:pt>
    <dgm:pt modelId="{435EA0AC-36F6-42D2-AE3C-1622882A11A8}" type="sibTrans" cxnId="{26741943-9E2B-42CA-8280-A0B7EED52E7D}">
      <dgm:prSet/>
      <dgm:spPr/>
      <dgm:t>
        <a:bodyPr/>
        <a:lstStyle/>
        <a:p>
          <a:endParaRPr lang="cs-CZ"/>
        </a:p>
      </dgm:t>
    </dgm:pt>
    <dgm:pt modelId="{28B06A73-F019-4188-B41A-F4271F3BDBF3}">
      <dgm:prSet/>
      <dgm:spPr/>
      <dgm:t>
        <a:bodyPr/>
        <a:lstStyle/>
        <a:p>
          <a:r>
            <a:rPr lang="cs-CZ" b="0"/>
            <a:t>U dětí do 6 let je pobyt tzv. průvodce hrazen z veřejného zdravotního pojištění</a:t>
          </a:r>
          <a:endParaRPr lang="cs-CZ"/>
        </a:p>
      </dgm:t>
    </dgm:pt>
    <dgm:pt modelId="{941579CB-79EA-45B8-9334-E6F4535E04E7}" type="parTrans" cxnId="{C2C2BB4D-EB2F-41EC-8135-062B2DD0C941}">
      <dgm:prSet/>
      <dgm:spPr/>
      <dgm:t>
        <a:bodyPr/>
        <a:lstStyle/>
        <a:p>
          <a:endParaRPr lang="cs-CZ"/>
        </a:p>
      </dgm:t>
    </dgm:pt>
    <dgm:pt modelId="{6E9530EC-68D7-4827-82F8-7FC142E21526}" type="sibTrans" cxnId="{C2C2BB4D-EB2F-41EC-8135-062B2DD0C941}">
      <dgm:prSet/>
      <dgm:spPr/>
      <dgm:t>
        <a:bodyPr/>
        <a:lstStyle/>
        <a:p>
          <a:endParaRPr lang="cs-CZ"/>
        </a:p>
      </dgm:t>
    </dgm:pt>
    <dgm:pt modelId="{630D6619-D5C0-42AE-B8B1-CEF479DDEB49}">
      <dgm:prSet/>
      <dgm:spPr/>
      <dgm:t>
        <a:bodyPr/>
        <a:lstStyle/>
        <a:p>
          <a:r>
            <a:rPr lang="cs-CZ" b="0" dirty="0"/>
            <a:t>U starších si hradí sám, pokud není předem odsouhlaseno se zdravotní pojišťovnou jinak</a:t>
          </a:r>
          <a:endParaRPr lang="cs-CZ" dirty="0"/>
        </a:p>
      </dgm:t>
    </dgm:pt>
    <dgm:pt modelId="{1C13C0E5-8C4E-4E2F-ABE3-C93CC859E37F}" type="parTrans" cxnId="{749426D4-A788-415E-B396-02054F7F162F}">
      <dgm:prSet/>
      <dgm:spPr/>
      <dgm:t>
        <a:bodyPr/>
        <a:lstStyle/>
        <a:p>
          <a:endParaRPr lang="cs-CZ"/>
        </a:p>
      </dgm:t>
    </dgm:pt>
    <dgm:pt modelId="{E08CCB15-0A74-4180-98C0-3C97FD281F1A}" type="sibTrans" cxnId="{749426D4-A788-415E-B396-02054F7F162F}">
      <dgm:prSet/>
      <dgm:spPr/>
      <dgm:t>
        <a:bodyPr/>
        <a:lstStyle/>
        <a:p>
          <a:endParaRPr lang="cs-CZ"/>
        </a:p>
      </dgm:t>
    </dgm:pt>
    <dgm:pt modelId="{81AA7DD6-0D19-4E67-A2D8-2CCAA7C371F7}">
      <dgm:prSet/>
      <dgm:spPr/>
      <dgm:t>
        <a:bodyPr/>
        <a:lstStyle/>
        <a:p>
          <a:r>
            <a:rPr lang="cs-CZ" dirty="0"/>
            <a:t>V případech zvláštního zřetele hodných (např. u rodiče samoživitele s více dětmi bez podpory rodiny) lze po zvážení aktuální situace a dostupných kapacit zdravotnického zařízení nabídnout pobyt i nezletilému sourozenci dítěte (pobyt hrazen rodičem)</a:t>
          </a:r>
        </a:p>
      </dgm:t>
    </dgm:pt>
    <dgm:pt modelId="{693693CC-C7EF-4E42-B07B-BF9CE434E8D3}" type="parTrans" cxnId="{93AAB8F3-CEB6-43AF-A6E7-59DA1678F3F7}">
      <dgm:prSet/>
      <dgm:spPr/>
      <dgm:t>
        <a:bodyPr/>
        <a:lstStyle/>
        <a:p>
          <a:endParaRPr lang="cs-CZ"/>
        </a:p>
      </dgm:t>
    </dgm:pt>
    <dgm:pt modelId="{A11C15AA-EDA0-4626-97FC-9095B6470BF9}" type="sibTrans" cxnId="{93AAB8F3-CEB6-43AF-A6E7-59DA1678F3F7}">
      <dgm:prSet/>
      <dgm:spPr/>
      <dgm:t>
        <a:bodyPr/>
        <a:lstStyle/>
        <a:p>
          <a:endParaRPr lang="cs-CZ"/>
        </a:p>
      </dgm:t>
    </dgm:pt>
    <dgm:pt modelId="{7D632921-59CB-4D2D-9534-677CB3777817}">
      <dgm:prSet/>
      <dgm:spPr/>
      <dgm:t>
        <a:bodyPr/>
        <a:lstStyle/>
        <a:p>
          <a:r>
            <a:rPr lang="cs-CZ" dirty="0"/>
            <a:t>doprovod pacienta si tedy například musí za všech okolností počínat tak, aby byl zajištěn dostatečný prostor pro přístup zdravotnických pracovníků k dítěti a pro manipulaci se zdravotnickými prostředky</a:t>
          </a:r>
        </a:p>
      </dgm:t>
    </dgm:pt>
    <dgm:pt modelId="{E90ECEB4-4D47-48AD-800F-FBE597EDF18D}" type="parTrans" cxnId="{4F746A7D-8D36-4F40-A8B9-C8EC9A451031}">
      <dgm:prSet/>
      <dgm:spPr/>
      <dgm:t>
        <a:bodyPr/>
        <a:lstStyle/>
        <a:p>
          <a:endParaRPr lang="cs-CZ"/>
        </a:p>
      </dgm:t>
    </dgm:pt>
    <dgm:pt modelId="{8185CD78-1EDD-4999-A743-6F14DAA0FAB8}" type="sibTrans" cxnId="{4F746A7D-8D36-4F40-A8B9-C8EC9A451031}">
      <dgm:prSet/>
      <dgm:spPr/>
      <dgm:t>
        <a:bodyPr/>
        <a:lstStyle/>
        <a:p>
          <a:endParaRPr lang="cs-CZ"/>
        </a:p>
      </dgm:t>
    </dgm:pt>
    <dgm:pt modelId="{A994B95C-AEA0-4926-88E0-25C84E77901E}">
      <dgm:prSet/>
      <dgm:spPr/>
      <dgm:t>
        <a:bodyPr/>
        <a:lstStyle/>
        <a:p>
          <a:r>
            <a:rPr lang="cs-CZ" dirty="0"/>
            <a:t>doprovod projevuje známky infekčního onemocnění či intoxikace nebo pokud se projevuje agresivně nebo násilně</a:t>
          </a:r>
        </a:p>
      </dgm:t>
    </dgm:pt>
    <dgm:pt modelId="{2CDE5851-E286-4AE0-A1C8-E01AB4EBEDC0}" type="parTrans" cxnId="{51C851B5-1820-4AE9-B615-C8504FF47673}">
      <dgm:prSet/>
      <dgm:spPr/>
      <dgm:t>
        <a:bodyPr/>
        <a:lstStyle/>
        <a:p>
          <a:endParaRPr lang="cs-CZ"/>
        </a:p>
      </dgm:t>
    </dgm:pt>
    <dgm:pt modelId="{098C7FA1-0C6E-4EDF-A5E5-FDB8E5F67695}" type="sibTrans" cxnId="{51C851B5-1820-4AE9-B615-C8504FF47673}">
      <dgm:prSet/>
      <dgm:spPr/>
      <dgm:t>
        <a:bodyPr/>
        <a:lstStyle/>
        <a:p>
          <a:endParaRPr lang="cs-CZ"/>
        </a:p>
      </dgm:t>
    </dgm:pt>
    <dgm:pt modelId="{10E46C6F-EEAA-48EF-97A6-B72FB257A59E}">
      <dgm:prSet/>
      <dgm:spPr/>
      <dgm:t>
        <a:bodyPr/>
        <a:lstStyle/>
        <a:p>
          <a:r>
            <a:rPr lang="cs-CZ" dirty="0"/>
            <a:t>Podezření na zneužívání/týrání/ohrožování zdravého vývoje svěřené osoby</a:t>
          </a:r>
        </a:p>
      </dgm:t>
    </dgm:pt>
    <dgm:pt modelId="{73CFE263-1AC6-41C9-A56C-00EDB33DB268}" type="parTrans" cxnId="{06CA799E-F8CE-4C78-801B-E61B1D766455}">
      <dgm:prSet/>
      <dgm:spPr/>
    </dgm:pt>
    <dgm:pt modelId="{B17274E4-79FF-4B52-86C7-29613E65D8AA}" type="sibTrans" cxnId="{06CA799E-F8CE-4C78-801B-E61B1D766455}">
      <dgm:prSet/>
      <dgm:spPr/>
    </dgm:pt>
    <dgm:pt modelId="{3F52C148-A139-4469-A353-DAB3E60B72DC}" type="pres">
      <dgm:prSet presAssocID="{B69DA56C-D6B8-483C-8DA3-8B099C7FF08E}" presName="linear" presStyleCnt="0">
        <dgm:presLayoutVars>
          <dgm:animLvl val="lvl"/>
          <dgm:resizeHandles val="exact"/>
        </dgm:presLayoutVars>
      </dgm:prSet>
      <dgm:spPr/>
    </dgm:pt>
    <dgm:pt modelId="{A85B0669-E33D-4F5E-91AD-E10D0729FDCC}" type="pres">
      <dgm:prSet presAssocID="{F1A5A07B-8BD1-4D68-9668-A5DC8E40C60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899658A-D50F-4260-B4AF-9A780AC019ED}" type="pres">
      <dgm:prSet presAssocID="{F1A5A07B-8BD1-4D68-9668-A5DC8E40C608}" presName="childText" presStyleLbl="revTx" presStyleIdx="0" presStyleCnt="2">
        <dgm:presLayoutVars>
          <dgm:bulletEnabled val="1"/>
        </dgm:presLayoutVars>
      </dgm:prSet>
      <dgm:spPr/>
    </dgm:pt>
    <dgm:pt modelId="{0F229C79-6D74-4978-BFFB-859BD073E80B}" type="pres">
      <dgm:prSet presAssocID="{28B06A73-F019-4188-B41A-F4271F3BDBF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E921A45-7B39-4E1C-8ED3-D32AB5DB770B}" type="pres">
      <dgm:prSet presAssocID="{28B06A73-F019-4188-B41A-F4271F3BDBF3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F9008E08-AAA8-4DA8-8840-9864B751AEA5}" type="presOf" srcId="{DA1C8F1B-5F3F-4A45-88D3-67490C1C1586}" destId="{F899658A-D50F-4260-B4AF-9A780AC019ED}" srcOrd="0" destOrd="1" presId="urn:microsoft.com/office/officeart/2005/8/layout/vList2"/>
    <dgm:cxn modelId="{C5467A0B-4F27-44D5-A0DB-8D2A4A605A33}" type="presOf" srcId="{10E46C6F-EEAA-48EF-97A6-B72FB257A59E}" destId="{F899658A-D50F-4260-B4AF-9A780AC019ED}" srcOrd="0" destOrd="4" presId="urn:microsoft.com/office/officeart/2005/8/layout/vList2"/>
    <dgm:cxn modelId="{26DF3A16-D277-4C6A-BC2C-9577A076F020}" type="presOf" srcId="{B69DA56C-D6B8-483C-8DA3-8B099C7FF08E}" destId="{3F52C148-A139-4469-A353-DAB3E60B72DC}" srcOrd="0" destOrd="0" presId="urn:microsoft.com/office/officeart/2005/8/layout/vList2"/>
    <dgm:cxn modelId="{48F59625-9B27-4B42-B89C-BC73B1E7449C}" type="presOf" srcId="{A994B95C-AEA0-4926-88E0-25C84E77901E}" destId="{F899658A-D50F-4260-B4AF-9A780AC019ED}" srcOrd="0" destOrd="3" presId="urn:microsoft.com/office/officeart/2005/8/layout/vList2"/>
    <dgm:cxn modelId="{26741943-9E2B-42CA-8280-A0B7EED52E7D}" srcId="{F1A5A07B-8BD1-4D68-9668-A5DC8E40C608}" destId="{DA1C8F1B-5F3F-4A45-88D3-67490C1C1586}" srcOrd="1" destOrd="0" parTransId="{D503FCCF-D440-42B8-84E2-45060F65F648}" sibTransId="{435EA0AC-36F6-42D2-AE3C-1622882A11A8}"/>
    <dgm:cxn modelId="{C2C2BB4D-EB2F-41EC-8135-062B2DD0C941}" srcId="{B69DA56C-D6B8-483C-8DA3-8B099C7FF08E}" destId="{28B06A73-F019-4188-B41A-F4271F3BDBF3}" srcOrd="1" destOrd="0" parTransId="{941579CB-79EA-45B8-9334-E6F4535E04E7}" sibTransId="{6E9530EC-68D7-4827-82F8-7FC142E21526}"/>
    <dgm:cxn modelId="{5EBE3753-ED04-46DB-99C7-F93099394C40}" type="presOf" srcId="{F1A5A07B-8BD1-4D68-9668-A5DC8E40C608}" destId="{A85B0669-E33D-4F5E-91AD-E10D0729FDCC}" srcOrd="0" destOrd="0" presId="urn:microsoft.com/office/officeart/2005/8/layout/vList2"/>
    <dgm:cxn modelId="{A3275058-58AF-4934-9667-EC2702246C7F}" srcId="{F1A5A07B-8BD1-4D68-9668-A5DC8E40C608}" destId="{BC367A03-7828-46DA-B25C-8FD4BCBC538B}" srcOrd="0" destOrd="0" parTransId="{AF46CDE7-3106-4938-B2E4-D1E1AE95057E}" sibTransId="{94CE808E-5D10-476E-95C8-700DFEE67CEB}"/>
    <dgm:cxn modelId="{D0264779-F356-4E6F-8BA9-8C2B9A8147EB}" type="presOf" srcId="{7D632921-59CB-4D2D-9534-677CB3777817}" destId="{F899658A-D50F-4260-B4AF-9A780AC019ED}" srcOrd="0" destOrd="2" presId="urn:microsoft.com/office/officeart/2005/8/layout/vList2"/>
    <dgm:cxn modelId="{4F746A7D-8D36-4F40-A8B9-C8EC9A451031}" srcId="{DA1C8F1B-5F3F-4A45-88D3-67490C1C1586}" destId="{7D632921-59CB-4D2D-9534-677CB3777817}" srcOrd="0" destOrd="0" parTransId="{E90ECEB4-4D47-48AD-800F-FBE597EDF18D}" sibTransId="{8185CD78-1EDD-4999-A743-6F14DAA0FAB8}"/>
    <dgm:cxn modelId="{4BF9CF82-2636-4911-9FF6-F0349935C4B1}" type="presOf" srcId="{BC367A03-7828-46DA-B25C-8FD4BCBC538B}" destId="{F899658A-D50F-4260-B4AF-9A780AC019ED}" srcOrd="0" destOrd="0" presId="urn:microsoft.com/office/officeart/2005/8/layout/vList2"/>
    <dgm:cxn modelId="{9B562592-6017-492C-8D7B-BD9063AAA985}" srcId="{B69DA56C-D6B8-483C-8DA3-8B099C7FF08E}" destId="{F1A5A07B-8BD1-4D68-9668-A5DC8E40C608}" srcOrd="0" destOrd="0" parTransId="{00FA4E07-A034-4470-BF8E-91985A143B19}" sibTransId="{F4D787FB-7A78-4050-BCAF-F173B0F9477B}"/>
    <dgm:cxn modelId="{06CA799E-F8CE-4C78-801B-E61B1D766455}" srcId="{DA1C8F1B-5F3F-4A45-88D3-67490C1C1586}" destId="{10E46C6F-EEAA-48EF-97A6-B72FB257A59E}" srcOrd="2" destOrd="0" parTransId="{73CFE263-1AC6-41C9-A56C-00EDB33DB268}" sibTransId="{B17274E4-79FF-4B52-86C7-29613E65D8AA}"/>
    <dgm:cxn modelId="{D38A80A9-6272-421B-8C4C-96BC300E76FA}" type="presOf" srcId="{81AA7DD6-0D19-4E67-A2D8-2CCAA7C371F7}" destId="{BE921A45-7B39-4E1C-8ED3-D32AB5DB770B}" srcOrd="0" destOrd="1" presId="urn:microsoft.com/office/officeart/2005/8/layout/vList2"/>
    <dgm:cxn modelId="{51C851B5-1820-4AE9-B615-C8504FF47673}" srcId="{DA1C8F1B-5F3F-4A45-88D3-67490C1C1586}" destId="{A994B95C-AEA0-4926-88E0-25C84E77901E}" srcOrd="1" destOrd="0" parTransId="{2CDE5851-E286-4AE0-A1C8-E01AB4EBEDC0}" sibTransId="{098C7FA1-0C6E-4EDF-A5E5-FDB8E5F67695}"/>
    <dgm:cxn modelId="{3AA0BDBE-F9CD-4047-8EEA-37A78D44479A}" type="presOf" srcId="{28B06A73-F019-4188-B41A-F4271F3BDBF3}" destId="{0F229C79-6D74-4978-BFFB-859BD073E80B}" srcOrd="0" destOrd="0" presId="urn:microsoft.com/office/officeart/2005/8/layout/vList2"/>
    <dgm:cxn modelId="{749426D4-A788-415E-B396-02054F7F162F}" srcId="{28B06A73-F019-4188-B41A-F4271F3BDBF3}" destId="{630D6619-D5C0-42AE-B8B1-CEF479DDEB49}" srcOrd="0" destOrd="0" parTransId="{1C13C0E5-8C4E-4E2F-ABE3-C93CC859E37F}" sibTransId="{E08CCB15-0A74-4180-98C0-3C97FD281F1A}"/>
    <dgm:cxn modelId="{93AAB8F3-CEB6-43AF-A6E7-59DA1678F3F7}" srcId="{28B06A73-F019-4188-B41A-F4271F3BDBF3}" destId="{81AA7DD6-0D19-4E67-A2D8-2CCAA7C371F7}" srcOrd="1" destOrd="0" parTransId="{693693CC-C7EF-4E42-B07B-BF9CE434E8D3}" sibTransId="{A11C15AA-EDA0-4626-97FC-9095B6470BF9}"/>
    <dgm:cxn modelId="{D975ADFF-44C2-42C9-8742-3D912C4CA4E6}" type="presOf" srcId="{630D6619-D5C0-42AE-B8B1-CEF479DDEB49}" destId="{BE921A45-7B39-4E1C-8ED3-D32AB5DB770B}" srcOrd="0" destOrd="0" presId="urn:microsoft.com/office/officeart/2005/8/layout/vList2"/>
    <dgm:cxn modelId="{DB9D073B-B81A-41E0-B584-3285A21AC5A9}" type="presParOf" srcId="{3F52C148-A139-4469-A353-DAB3E60B72DC}" destId="{A85B0669-E33D-4F5E-91AD-E10D0729FDCC}" srcOrd="0" destOrd="0" presId="urn:microsoft.com/office/officeart/2005/8/layout/vList2"/>
    <dgm:cxn modelId="{4BA7C182-F8F9-45A1-9BF3-2E568F5DAB24}" type="presParOf" srcId="{3F52C148-A139-4469-A353-DAB3E60B72DC}" destId="{F899658A-D50F-4260-B4AF-9A780AC019ED}" srcOrd="1" destOrd="0" presId="urn:microsoft.com/office/officeart/2005/8/layout/vList2"/>
    <dgm:cxn modelId="{2D7CF01C-2469-4454-BBCF-E9E5D9AE4DFB}" type="presParOf" srcId="{3F52C148-A139-4469-A353-DAB3E60B72DC}" destId="{0F229C79-6D74-4978-BFFB-859BD073E80B}" srcOrd="2" destOrd="0" presId="urn:microsoft.com/office/officeart/2005/8/layout/vList2"/>
    <dgm:cxn modelId="{50EB47B0-F00E-41EB-A999-5EE9FD29DC0C}" type="presParOf" srcId="{3F52C148-A139-4469-A353-DAB3E60B72DC}" destId="{BE921A45-7B39-4E1C-8ED3-D32AB5DB770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E8DF2C0D-4BBD-4BC4-829D-98DC9960F35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AB827F7-0676-4ACF-AD4A-A0D5CDDEE371}">
      <dgm:prSet/>
      <dgm:spPr/>
      <dgm:t>
        <a:bodyPr/>
        <a:lstStyle/>
        <a:p>
          <a:r>
            <a:rPr lang="cs-CZ" b="0" dirty="0"/>
            <a:t>Poskytovatel vždy informuje pacienta i jeho zákonného zástupce, popřípadě osobu blízkou nebo osobu určenou pacientem, o právu na doprovod dítěte při poskytování zdravotních služeb a podobě, v jaké je schopen toto právo zajistit</a:t>
          </a:r>
          <a:endParaRPr lang="cs-CZ" dirty="0"/>
        </a:p>
      </dgm:t>
    </dgm:pt>
    <dgm:pt modelId="{1199023A-729F-458F-A05F-C2F7E711A503}" type="parTrans" cxnId="{F265855F-664B-4282-B4A4-78242630489F}">
      <dgm:prSet/>
      <dgm:spPr/>
      <dgm:t>
        <a:bodyPr/>
        <a:lstStyle/>
        <a:p>
          <a:endParaRPr lang="cs-CZ"/>
        </a:p>
      </dgm:t>
    </dgm:pt>
    <dgm:pt modelId="{C36137D5-6086-404E-A5C1-BF0A422D3407}" type="sibTrans" cxnId="{F265855F-664B-4282-B4A4-78242630489F}">
      <dgm:prSet/>
      <dgm:spPr/>
      <dgm:t>
        <a:bodyPr/>
        <a:lstStyle/>
        <a:p>
          <a:endParaRPr lang="cs-CZ"/>
        </a:p>
      </dgm:t>
    </dgm:pt>
    <dgm:pt modelId="{AB773BE1-4D3E-4B90-8AAC-3EAD4EEEABD8}" type="pres">
      <dgm:prSet presAssocID="{E8DF2C0D-4BBD-4BC4-829D-98DC9960F359}" presName="linear" presStyleCnt="0">
        <dgm:presLayoutVars>
          <dgm:animLvl val="lvl"/>
          <dgm:resizeHandles val="exact"/>
        </dgm:presLayoutVars>
      </dgm:prSet>
      <dgm:spPr/>
    </dgm:pt>
    <dgm:pt modelId="{F8F2C8E3-628D-4861-8FD4-D1A68A70A31A}" type="pres">
      <dgm:prSet presAssocID="{5AB827F7-0676-4ACF-AD4A-A0D5CDDEE371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18B64039-5931-4657-BD00-3B0F15997647}" type="presOf" srcId="{E8DF2C0D-4BBD-4BC4-829D-98DC9960F359}" destId="{AB773BE1-4D3E-4B90-8AAC-3EAD4EEEABD8}" srcOrd="0" destOrd="0" presId="urn:microsoft.com/office/officeart/2005/8/layout/vList2"/>
    <dgm:cxn modelId="{F265855F-664B-4282-B4A4-78242630489F}" srcId="{E8DF2C0D-4BBD-4BC4-829D-98DC9960F359}" destId="{5AB827F7-0676-4ACF-AD4A-A0D5CDDEE371}" srcOrd="0" destOrd="0" parTransId="{1199023A-729F-458F-A05F-C2F7E711A503}" sibTransId="{C36137D5-6086-404E-A5C1-BF0A422D3407}"/>
    <dgm:cxn modelId="{E8D49D80-A8B1-4D49-A9D0-E0CA0B9A8D00}" type="presOf" srcId="{5AB827F7-0676-4ACF-AD4A-A0D5CDDEE371}" destId="{F8F2C8E3-628D-4861-8FD4-D1A68A70A31A}" srcOrd="0" destOrd="0" presId="urn:microsoft.com/office/officeart/2005/8/layout/vList2"/>
    <dgm:cxn modelId="{C71D3586-8F96-492F-892E-CCC4195A095B}" type="presParOf" srcId="{AB773BE1-4D3E-4B90-8AAC-3EAD4EEEABD8}" destId="{F8F2C8E3-628D-4861-8FD4-D1A68A70A31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F27D7D1F-49DA-4AE1-9C6B-2B5F7060FD2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877602D-B0A6-4B73-9ACA-32CEF8DF3975}">
      <dgm:prSet/>
      <dgm:spPr/>
      <dgm:t>
        <a:bodyPr/>
        <a:lstStyle/>
        <a:p>
          <a:r>
            <a:rPr lang="cs-CZ" b="0"/>
            <a:t>Dítě s odpovídající volní a rozumovou vyspělostí může také projevit vůli, aby konkrétní zákonný zástupce či osoba blízká naopak u něj přítomni nebyli, a to buď zcela nebo například po určitý čas.</a:t>
          </a:r>
          <a:endParaRPr lang="cs-CZ"/>
        </a:p>
      </dgm:t>
    </dgm:pt>
    <dgm:pt modelId="{1A76A75D-A643-423A-8788-3CB2974E52BF}" type="parTrans" cxnId="{6A6C8ECB-9F09-4EE4-B9F4-CFC9F769B104}">
      <dgm:prSet/>
      <dgm:spPr/>
      <dgm:t>
        <a:bodyPr/>
        <a:lstStyle/>
        <a:p>
          <a:endParaRPr lang="cs-CZ"/>
        </a:p>
      </dgm:t>
    </dgm:pt>
    <dgm:pt modelId="{F8E86CE1-92B5-4DE7-A2AC-0183735B7E86}" type="sibTrans" cxnId="{6A6C8ECB-9F09-4EE4-B9F4-CFC9F769B104}">
      <dgm:prSet/>
      <dgm:spPr/>
      <dgm:t>
        <a:bodyPr/>
        <a:lstStyle/>
        <a:p>
          <a:endParaRPr lang="cs-CZ"/>
        </a:p>
      </dgm:t>
    </dgm:pt>
    <dgm:pt modelId="{8E780375-8182-42D2-974B-4B336224D6D0}">
      <dgm:prSet/>
      <dgm:spPr/>
      <dgm:t>
        <a:bodyPr/>
        <a:lstStyle/>
        <a:p>
          <a:r>
            <a:rPr lang="cs-CZ" b="0" dirty="0"/>
            <a:t>Vždy individuální posouzení</a:t>
          </a:r>
          <a:endParaRPr lang="cs-CZ" dirty="0"/>
        </a:p>
      </dgm:t>
    </dgm:pt>
    <dgm:pt modelId="{E541D60B-A569-4248-AD29-0ECD316B00AE}" type="parTrans" cxnId="{84526579-F7D8-4A44-B730-DB54EEF438C3}">
      <dgm:prSet/>
      <dgm:spPr/>
      <dgm:t>
        <a:bodyPr/>
        <a:lstStyle/>
        <a:p>
          <a:endParaRPr lang="cs-CZ"/>
        </a:p>
      </dgm:t>
    </dgm:pt>
    <dgm:pt modelId="{EB86C288-6CD5-450D-BF00-9228C847EE8F}" type="sibTrans" cxnId="{84526579-F7D8-4A44-B730-DB54EEF438C3}">
      <dgm:prSet/>
      <dgm:spPr/>
      <dgm:t>
        <a:bodyPr/>
        <a:lstStyle/>
        <a:p>
          <a:endParaRPr lang="cs-CZ"/>
        </a:p>
      </dgm:t>
    </dgm:pt>
    <dgm:pt modelId="{4A06C668-3DCF-4BC7-9FEA-34D5B7992A5A}">
      <dgm:prSet/>
      <dgm:spPr/>
      <dgm:t>
        <a:bodyPr/>
        <a:lstStyle/>
        <a:p>
          <a:r>
            <a:rPr lang="cs-CZ" dirty="0"/>
            <a:t>Nutno ověřit, že skutečně chápe, že se se zákonným zástupcem nesetká v průběhu celé hospitalizace, jakkoliv bude dlouhá, pakliže svůj nesouhlas případně neodvolá</a:t>
          </a:r>
        </a:p>
      </dgm:t>
    </dgm:pt>
    <dgm:pt modelId="{3A8256B4-E5E9-45E6-BC81-DDA81981A8D3}" type="parTrans" cxnId="{3CED6B9D-6B07-4CD1-876B-8796AD21EA4A}">
      <dgm:prSet/>
      <dgm:spPr/>
      <dgm:t>
        <a:bodyPr/>
        <a:lstStyle/>
        <a:p>
          <a:endParaRPr lang="cs-CZ"/>
        </a:p>
      </dgm:t>
    </dgm:pt>
    <dgm:pt modelId="{48BE5D4F-18A0-40BD-A2DE-4FB07F9C3C26}" type="sibTrans" cxnId="{3CED6B9D-6B07-4CD1-876B-8796AD21EA4A}">
      <dgm:prSet/>
      <dgm:spPr/>
      <dgm:t>
        <a:bodyPr/>
        <a:lstStyle/>
        <a:p>
          <a:endParaRPr lang="cs-CZ"/>
        </a:p>
      </dgm:t>
    </dgm:pt>
    <dgm:pt modelId="{075C240D-E1D2-4035-B164-5A8448A40A93}" type="pres">
      <dgm:prSet presAssocID="{F27D7D1F-49DA-4AE1-9C6B-2B5F7060FD22}" presName="linear" presStyleCnt="0">
        <dgm:presLayoutVars>
          <dgm:animLvl val="lvl"/>
          <dgm:resizeHandles val="exact"/>
        </dgm:presLayoutVars>
      </dgm:prSet>
      <dgm:spPr/>
    </dgm:pt>
    <dgm:pt modelId="{A03F9B0A-E4A3-4406-9F49-06E7BBE29D2D}" type="pres">
      <dgm:prSet presAssocID="{7877602D-B0A6-4B73-9ACA-32CEF8DF3975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EFDC5164-FBA4-4445-BD34-B1DA10F9E02A}" type="pres">
      <dgm:prSet presAssocID="{7877602D-B0A6-4B73-9ACA-32CEF8DF3975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77C9669-1301-4322-AE4B-59366124D6D7}" type="presOf" srcId="{8E780375-8182-42D2-974B-4B336224D6D0}" destId="{EFDC5164-FBA4-4445-BD34-B1DA10F9E02A}" srcOrd="0" destOrd="0" presId="urn:microsoft.com/office/officeart/2005/8/layout/vList2"/>
    <dgm:cxn modelId="{1C701A54-8856-4865-AC1F-8886EE952A4B}" type="presOf" srcId="{4A06C668-3DCF-4BC7-9FEA-34D5B7992A5A}" destId="{EFDC5164-FBA4-4445-BD34-B1DA10F9E02A}" srcOrd="0" destOrd="1" presId="urn:microsoft.com/office/officeart/2005/8/layout/vList2"/>
    <dgm:cxn modelId="{AC6C4375-B643-4B0F-B7DD-A9FFEE71BC7D}" type="presOf" srcId="{7877602D-B0A6-4B73-9ACA-32CEF8DF3975}" destId="{A03F9B0A-E4A3-4406-9F49-06E7BBE29D2D}" srcOrd="0" destOrd="0" presId="urn:microsoft.com/office/officeart/2005/8/layout/vList2"/>
    <dgm:cxn modelId="{84526579-F7D8-4A44-B730-DB54EEF438C3}" srcId="{7877602D-B0A6-4B73-9ACA-32CEF8DF3975}" destId="{8E780375-8182-42D2-974B-4B336224D6D0}" srcOrd="0" destOrd="0" parTransId="{E541D60B-A569-4248-AD29-0ECD316B00AE}" sibTransId="{EB86C288-6CD5-450D-BF00-9228C847EE8F}"/>
    <dgm:cxn modelId="{3CED6B9D-6B07-4CD1-876B-8796AD21EA4A}" srcId="{7877602D-B0A6-4B73-9ACA-32CEF8DF3975}" destId="{4A06C668-3DCF-4BC7-9FEA-34D5B7992A5A}" srcOrd="1" destOrd="0" parTransId="{3A8256B4-E5E9-45E6-BC81-DDA81981A8D3}" sibTransId="{48BE5D4F-18A0-40BD-A2DE-4FB07F9C3C26}"/>
    <dgm:cxn modelId="{188CD9B8-8FA0-4D67-94A4-05A50CF7AFC4}" type="presOf" srcId="{F27D7D1F-49DA-4AE1-9C6B-2B5F7060FD22}" destId="{075C240D-E1D2-4035-B164-5A8448A40A93}" srcOrd="0" destOrd="0" presId="urn:microsoft.com/office/officeart/2005/8/layout/vList2"/>
    <dgm:cxn modelId="{6A6C8ECB-9F09-4EE4-B9F4-CFC9F769B104}" srcId="{F27D7D1F-49DA-4AE1-9C6B-2B5F7060FD22}" destId="{7877602D-B0A6-4B73-9ACA-32CEF8DF3975}" srcOrd="0" destOrd="0" parTransId="{1A76A75D-A643-423A-8788-3CB2974E52BF}" sibTransId="{F8E86CE1-92B5-4DE7-A2AC-0183735B7E86}"/>
    <dgm:cxn modelId="{EE09FE38-00F7-41B6-A597-000AD21E1135}" type="presParOf" srcId="{075C240D-E1D2-4035-B164-5A8448A40A93}" destId="{A03F9B0A-E4A3-4406-9F49-06E7BBE29D2D}" srcOrd="0" destOrd="0" presId="urn:microsoft.com/office/officeart/2005/8/layout/vList2"/>
    <dgm:cxn modelId="{2EE4BB97-C5FC-4140-8451-FE91E6180DEF}" type="presParOf" srcId="{075C240D-E1D2-4035-B164-5A8448A40A93}" destId="{EFDC5164-FBA4-4445-BD34-B1DA10F9E02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8685F719-A127-45EF-AE78-900AFB67DC7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80D5D20-146F-4D67-A57F-F5DACA9532D4}">
      <dgm:prSet/>
      <dgm:spPr/>
      <dgm:t>
        <a:bodyPr/>
        <a:lstStyle/>
        <a:p>
          <a:r>
            <a:rPr lang="cs-CZ" b="0" dirty="0"/>
            <a:t>Žádný ze zákonných zástupců (případně osob blízkých) po delší dobu nejeví zájem o dítěte při poskytování zdravotních služeb</a:t>
          </a:r>
          <a:endParaRPr lang="cs-CZ" dirty="0"/>
        </a:p>
      </dgm:t>
    </dgm:pt>
    <dgm:pt modelId="{700DDB25-2821-4BBE-B5E5-24D4A61FA73F}" type="parTrans" cxnId="{1186BDC3-C3A5-4574-955E-F7CF458A5EC8}">
      <dgm:prSet/>
      <dgm:spPr/>
      <dgm:t>
        <a:bodyPr/>
        <a:lstStyle/>
        <a:p>
          <a:endParaRPr lang="cs-CZ"/>
        </a:p>
      </dgm:t>
    </dgm:pt>
    <dgm:pt modelId="{A36A99C9-EDC2-4513-9346-114812D4F090}" type="sibTrans" cxnId="{1186BDC3-C3A5-4574-955E-F7CF458A5EC8}">
      <dgm:prSet/>
      <dgm:spPr/>
      <dgm:t>
        <a:bodyPr/>
        <a:lstStyle/>
        <a:p>
          <a:endParaRPr lang="cs-CZ"/>
        </a:p>
      </dgm:t>
    </dgm:pt>
    <dgm:pt modelId="{A4555EC9-A03A-40A3-89AB-A73C9A489FBA}">
      <dgm:prSet/>
      <dgm:spPr/>
      <dgm:t>
        <a:bodyPr/>
        <a:lstStyle/>
        <a:p>
          <a:r>
            <a:rPr lang="cs-CZ" b="0"/>
            <a:t>bez zbytečného odkladu informovat orgán sociálně-právní ochrany dětí</a:t>
          </a:r>
          <a:endParaRPr lang="cs-CZ"/>
        </a:p>
      </dgm:t>
    </dgm:pt>
    <dgm:pt modelId="{6436B16E-6697-433A-A010-4DAEB33BD96D}" type="parTrans" cxnId="{4CA7180C-008A-4559-AB6F-D78C45224561}">
      <dgm:prSet/>
      <dgm:spPr/>
      <dgm:t>
        <a:bodyPr/>
        <a:lstStyle/>
        <a:p>
          <a:endParaRPr lang="cs-CZ"/>
        </a:p>
      </dgm:t>
    </dgm:pt>
    <dgm:pt modelId="{BDB25C44-A243-4C6A-A303-35A717484ADC}" type="sibTrans" cxnId="{4CA7180C-008A-4559-AB6F-D78C45224561}">
      <dgm:prSet/>
      <dgm:spPr/>
      <dgm:t>
        <a:bodyPr/>
        <a:lstStyle/>
        <a:p>
          <a:endParaRPr lang="cs-CZ"/>
        </a:p>
      </dgm:t>
    </dgm:pt>
    <dgm:pt modelId="{9A57EDB6-FAAD-4795-A827-9FBD1AB8D539}" type="pres">
      <dgm:prSet presAssocID="{8685F719-A127-45EF-AE78-900AFB67DC76}" presName="linear" presStyleCnt="0">
        <dgm:presLayoutVars>
          <dgm:animLvl val="lvl"/>
          <dgm:resizeHandles val="exact"/>
        </dgm:presLayoutVars>
      </dgm:prSet>
      <dgm:spPr/>
    </dgm:pt>
    <dgm:pt modelId="{082BC791-F86C-4D15-916B-FADDD2CFBE59}" type="pres">
      <dgm:prSet presAssocID="{280D5D20-146F-4D67-A57F-F5DACA9532D4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E147344F-B4E5-42F2-9481-9D78F40D486F}" type="pres">
      <dgm:prSet presAssocID="{280D5D20-146F-4D67-A57F-F5DACA9532D4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CA7180C-008A-4559-AB6F-D78C45224561}" srcId="{280D5D20-146F-4D67-A57F-F5DACA9532D4}" destId="{A4555EC9-A03A-40A3-89AB-A73C9A489FBA}" srcOrd="0" destOrd="0" parTransId="{6436B16E-6697-433A-A010-4DAEB33BD96D}" sibTransId="{BDB25C44-A243-4C6A-A303-35A717484ADC}"/>
    <dgm:cxn modelId="{A45AE82D-8B65-4F06-A1F3-CF436CEC048A}" type="presOf" srcId="{A4555EC9-A03A-40A3-89AB-A73C9A489FBA}" destId="{E147344F-B4E5-42F2-9481-9D78F40D486F}" srcOrd="0" destOrd="0" presId="urn:microsoft.com/office/officeart/2005/8/layout/vList2"/>
    <dgm:cxn modelId="{8C37C83D-4628-4D12-B59A-EDEC1636515F}" type="presOf" srcId="{8685F719-A127-45EF-AE78-900AFB67DC76}" destId="{9A57EDB6-FAAD-4795-A827-9FBD1AB8D539}" srcOrd="0" destOrd="0" presId="urn:microsoft.com/office/officeart/2005/8/layout/vList2"/>
    <dgm:cxn modelId="{1186BDC3-C3A5-4574-955E-F7CF458A5EC8}" srcId="{8685F719-A127-45EF-AE78-900AFB67DC76}" destId="{280D5D20-146F-4D67-A57F-F5DACA9532D4}" srcOrd="0" destOrd="0" parTransId="{700DDB25-2821-4BBE-B5E5-24D4A61FA73F}" sibTransId="{A36A99C9-EDC2-4513-9346-114812D4F090}"/>
    <dgm:cxn modelId="{98B8D4F5-F3BB-46B7-B565-B2C46796D255}" type="presOf" srcId="{280D5D20-146F-4D67-A57F-F5DACA9532D4}" destId="{082BC791-F86C-4D15-916B-FADDD2CFBE59}" srcOrd="0" destOrd="0" presId="urn:microsoft.com/office/officeart/2005/8/layout/vList2"/>
    <dgm:cxn modelId="{52CF9038-D4BC-4C99-910A-2061244F6FAE}" type="presParOf" srcId="{9A57EDB6-FAAD-4795-A827-9FBD1AB8D539}" destId="{082BC791-F86C-4D15-916B-FADDD2CFBE59}" srcOrd="0" destOrd="0" presId="urn:microsoft.com/office/officeart/2005/8/layout/vList2"/>
    <dgm:cxn modelId="{497A8770-A61D-4F03-A7A8-54EF8B290DC4}" type="presParOf" srcId="{9A57EDB6-FAAD-4795-A827-9FBD1AB8D539}" destId="{E147344F-B4E5-42F2-9481-9D78F40D486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6A038B54-AA31-4CF1-89E8-F52CFAF0270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04B7ED2-8972-4C6F-8D65-788A3CE8E816}">
      <dgm:prSet/>
      <dgm:spPr/>
      <dgm:t>
        <a:bodyPr/>
        <a:lstStyle/>
        <a:p>
          <a:r>
            <a:rPr lang="cs-CZ" b="0"/>
            <a:t>Při provádění operačních výkonů</a:t>
          </a:r>
          <a:endParaRPr lang="cs-CZ"/>
        </a:p>
      </dgm:t>
    </dgm:pt>
    <dgm:pt modelId="{810E7E21-631A-477E-A7FA-ACDFC9848070}" type="parTrans" cxnId="{1CEAD0D6-40CE-4805-BD95-FF865BF42DBA}">
      <dgm:prSet/>
      <dgm:spPr/>
      <dgm:t>
        <a:bodyPr/>
        <a:lstStyle/>
        <a:p>
          <a:endParaRPr lang="cs-CZ"/>
        </a:p>
      </dgm:t>
    </dgm:pt>
    <dgm:pt modelId="{39D78B33-3EFF-4C65-A83F-61B24878E51E}" type="sibTrans" cxnId="{1CEAD0D6-40CE-4805-BD95-FF865BF42DBA}">
      <dgm:prSet/>
      <dgm:spPr/>
      <dgm:t>
        <a:bodyPr/>
        <a:lstStyle/>
        <a:p>
          <a:endParaRPr lang="cs-CZ"/>
        </a:p>
      </dgm:t>
    </dgm:pt>
    <dgm:pt modelId="{40187411-1062-4635-9CD9-3D4F29174E31}">
      <dgm:prSet/>
      <dgm:spPr/>
      <dgm:t>
        <a:bodyPr/>
        <a:lstStyle/>
        <a:p>
          <a:r>
            <a:rPr lang="pl-PL" b="0"/>
            <a:t>Přítomnost otce u novorozence po porodu</a:t>
          </a:r>
          <a:endParaRPr lang="cs-CZ"/>
        </a:p>
      </dgm:t>
    </dgm:pt>
    <dgm:pt modelId="{81184CAD-5B34-4765-9E5F-3C690EED6C74}" type="parTrans" cxnId="{476A1DD6-2A41-4F07-A38F-2306CB2F2E2D}">
      <dgm:prSet/>
      <dgm:spPr/>
      <dgm:t>
        <a:bodyPr/>
        <a:lstStyle/>
        <a:p>
          <a:endParaRPr lang="cs-CZ"/>
        </a:p>
      </dgm:t>
    </dgm:pt>
    <dgm:pt modelId="{8CC136DA-7859-49E0-AD91-9CC7DBC54340}" type="sibTrans" cxnId="{476A1DD6-2A41-4F07-A38F-2306CB2F2E2D}">
      <dgm:prSet/>
      <dgm:spPr/>
      <dgm:t>
        <a:bodyPr/>
        <a:lstStyle/>
        <a:p>
          <a:endParaRPr lang="cs-CZ"/>
        </a:p>
      </dgm:t>
    </dgm:pt>
    <dgm:pt modelId="{68D6EEF8-4F22-451B-9ECB-6F56F73CC133}">
      <dgm:prSet/>
      <dgm:spPr/>
      <dgm:t>
        <a:bodyPr/>
        <a:lstStyle/>
        <a:p>
          <a:r>
            <a:rPr lang="cs-CZ" b="0"/>
            <a:t>Poskytování psychiatrické péče</a:t>
          </a:r>
          <a:endParaRPr lang="cs-CZ"/>
        </a:p>
      </dgm:t>
    </dgm:pt>
    <dgm:pt modelId="{4B2C28C5-41D0-49A7-939C-4BE0FD6760B6}" type="parTrans" cxnId="{5600A642-5A44-4E64-B68A-6727F85BAF6C}">
      <dgm:prSet/>
      <dgm:spPr/>
      <dgm:t>
        <a:bodyPr/>
        <a:lstStyle/>
        <a:p>
          <a:endParaRPr lang="cs-CZ"/>
        </a:p>
      </dgm:t>
    </dgm:pt>
    <dgm:pt modelId="{158264C7-F08A-405E-98C2-0B8F97247BC5}" type="sibTrans" cxnId="{5600A642-5A44-4E64-B68A-6727F85BAF6C}">
      <dgm:prSet/>
      <dgm:spPr/>
      <dgm:t>
        <a:bodyPr/>
        <a:lstStyle/>
        <a:p>
          <a:endParaRPr lang="cs-CZ"/>
        </a:p>
      </dgm:t>
    </dgm:pt>
    <dgm:pt modelId="{CBF55D89-22E7-4584-B907-646E03E106FA}">
      <dgm:prSet/>
      <dgm:spPr/>
      <dgm:t>
        <a:bodyPr/>
        <a:lstStyle/>
        <a:p>
          <a:r>
            <a:rPr lang="cs-CZ" b="0"/>
            <a:t>Provádění resuscitace</a:t>
          </a:r>
          <a:endParaRPr lang="cs-CZ"/>
        </a:p>
      </dgm:t>
    </dgm:pt>
    <dgm:pt modelId="{F6FBED02-1528-4F90-BAA7-D00113C1B71C}" type="parTrans" cxnId="{DC0C520E-B379-42E3-B329-C060D5807A9C}">
      <dgm:prSet/>
      <dgm:spPr/>
      <dgm:t>
        <a:bodyPr/>
        <a:lstStyle/>
        <a:p>
          <a:endParaRPr lang="cs-CZ"/>
        </a:p>
      </dgm:t>
    </dgm:pt>
    <dgm:pt modelId="{AD263B29-91B7-4F05-9070-BE4F39D8A85F}" type="sibTrans" cxnId="{DC0C520E-B379-42E3-B329-C060D5807A9C}">
      <dgm:prSet/>
      <dgm:spPr/>
      <dgm:t>
        <a:bodyPr/>
        <a:lstStyle/>
        <a:p>
          <a:endParaRPr lang="cs-CZ"/>
        </a:p>
      </dgm:t>
    </dgm:pt>
    <dgm:pt modelId="{C55D236E-822B-4B46-8283-AFF441A5CA70}">
      <dgm:prSet/>
      <dgm:spPr/>
      <dgm:t>
        <a:bodyPr/>
        <a:lstStyle/>
        <a:p>
          <a:r>
            <a:rPr lang="cs-CZ" b="0" dirty="0"/>
            <a:t>Transport dítěte</a:t>
          </a:r>
          <a:endParaRPr lang="cs-CZ" dirty="0"/>
        </a:p>
      </dgm:t>
    </dgm:pt>
    <dgm:pt modelId="{73270C3D-E196-4675-8A88-4010BA87AE0F}" type="parTrans" cxnId="{5D548C8D-EBC8-4B26-8ACF-93078F37B581}">
      <dgm:prSet/>
      <dgm:spPr/>
      <dgm:t>
        <a:bodyPr/>
        <a:lstStyle/>
        <a:p>
          <a:endParaRPr lang="cs-CZ"/>
        </a:p>
      </dgm:t>
    </dgm:pt>
    <dgm:pt modelId="{BC5DE823-9C88-42F2-ABB3-DC7399226A61}" type="sibTrans" cxnId="{5D548C8D-EBC8-4B26-8ACF-93078F37B581}">
      <dgm:prSet/>
      <dgm:spPr/>
      <dgm:t>
        <a:bodyPr/>
        <a:lstStyle/>
        <a:p>
          <a:endParaRPr lang="cs-CZ"/>
        </a:p>
      </dgm:t>
    </dgm:pt>
    <dgm:pt modelId="{994427B3-5FEA-4EDC-8A7D-3D02CD025654}" type="pres">
      <dgm:prSet presAssocID="{6A038B54-AA31-4CF1-89E8-F52CFAF0270A}" presName="linear" presStyleCnt="0">
        <dgm:presLayoutVars>
          <dgm:animLvl val="lvl"/>
          <dgm:resizeHandles val="exact"/>
        </dgm:presLayoutVars>
      </dgm:prSet>
      <dgm:spPr/>
    </dgm:pt>
    <dgm:pt modelId="{FC94948D-A90E-489A-962B-F0AB089736AF}" type="pres">
      <dgm:prSet presAssocID="{F04B7ED2-8972-4C6F-8D65-788A3CE8E81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659B983-80FB-4FD4-9A68-03DC48DA9280}" type="pres">
      <dgm:prSet presAssocID="{39D78B33-3EFF-4C65-A83F-61B24878E51E}" presName="spacer" presStyleCnt="0"/>
      <dgm:spPr/>
    </dgm:pt>
    <dgm:pt modelId="{D99450D1-9398-4100-B745-2D662324FE17}" type="pres">
      <dgm:prSet presAssocID="{40187411-1062-4635-9CD9-3D4F29174E31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830458D6-7E02-4AC8-9246-A166821DDE86}" type="pres">
      <dgm:prSet presAssocID="{8CC136DA-7859-49E0-AD91-9CC7DBC54340}" presName="spacer" presStyleCnt="0"/>
      <dgm:spPr/>
    </dgm:pt>
    <dgm:pt modelId="{ACABCC97-7FAE-4B92-80BA-0BF5010E1690}" type="pres">
      <dgm:prSet presAssocID="{68D6EEF8-4F22-451B-9ECB-6F56F73CC13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F4D8FDB8-ECD2-482B-8282-E20E4B8AB4F5}" type="pres">
      <dgm:prSet presAssocID="{158264C7-F08A-405E-98C2-0B8F97247BC5}" presName="spacer" presStyleCnt="0"/>
      <dgm:spPr/>
    </dgm:pt>
    <dgm:pt modelId="{F902CE62-987D-4A63-9876-AD5CD59870E0}" type="pres">
      <dgm:prSet presAssocID="{CBF55D89-22E7-4584-B907-646E03E106FA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CCB933A-B58E-481E-A68C-E59207E1BEEC}" type="pres">
      <dgm:prSet presAssocID="{AD263B29-91B7-4F05-9070-BE4F39D8A85F}" presName="spacer" presStyleCnt="0"/>
      <dgm:spPr/>
    </dgm:pt>
    <dgm:pt modelId="{8C323D6B-7C87-4D7D-91CF-A46472F94456}" type="pres">
      <dgm:prSet presAssocID="{C55D236E-822B-4B46-8283-AFF441A5CA70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DC0C520E-B379-42E3-B329-C060D5807A9C}" srcId="{6A038B54-AA31-4CF1-89E8-F52CFAF0270A}" destId="{CBF55D89-22E7-4584-B907-646E03E106FA}" srcOrd="3" destOrd="0" parTransId="{F6FBED02-1528-4F90-BAA7-D00113C1B71C}" sibTransId="{AD263B29-91B7-4F05-9070-BE4F39D8A85F}"/>
    <dgm:cxn modelId="{2C202228-4319-4D61-9DD1-D270A5DF2370}" type="presOf" srcId="{68D6EEF8-4F22-451B-9ECB-6F56F73CC133}" destId="{ACABCC97-7FAE-4B92-80BA-0BF5010E1690}" srcOrd="0" destOrd="0" presId="urn:microsoft.com/office/officeart/2005/8/layout/vList2"/>
    <dgm:cxn modelId="{F93D5B31-E209-4D81-94F5-B3226C08733A}" type="presOf" srcId="{F04B7ED2-8972-4C6F-8D65-788A3CE8E816}" destId="{FC94948D-A90E-489A-962B-F0AB089736AF}" srcOrd="0" destOrd="0" presId="urn:microsoft.com/office/officeart/2005/8/layout/vList2"/>
    <dgm:cxn modelId="{5600A642-5A44-4E64-B68A-6727F85BAF6C}" srcId="{6A038B54-AA31-4CF1-89E8-F52CFAF0270A}" destId="{68D6EEF8-4F22-451B-9ECB-6F56F73CC133}" srcOrd="2" destOrd="0" parTransId="{4B2C28C5-41D0-49A7-939C-4BE0FD6760B6}" sibTransId="{158264C7-F08A-405E-98C2-0B8F97247BC5}"/>
    <dgm:cxn modelId="{5D548C8D-EBC8-4B26-8ACF-93078F37B581}" srcId="{6A038B54-AA31-4CF1-89E8-F52CFAF0270A}" destId="{C55D236E-822B-4B46-8283-AFF441A5CA70}" srcOrd="4" destOrd="0" parTransId="{73270C3D-E196-4675-8A88-4010BA87AE0F}" sibTransId="{BC5DE823-9C88-42F2-ABB3-DC7399226A61}"/>
    <dgm:cxn modelId="{D83F99A6-5633-4267-82AB-0259C6438F5E}" type="presOf" srcId="{6A038B54-AA31-4CF1-89E8-F52CFAF0270A}" destId="{994427B3-5FEA-4EDC-8A7D-3D02CD025654}" srcOrd="0" destOrd="0" presId="urn:microsoft.com/office/officeart/2005/8/layout/vList2"/>
    <dgm:cxn modelId="{B7B811A8-ACC7-41D2-A597-F11B8DB23EB3}" type="presOf" srcId="{C55D236E-822B-4B46-8283-AFF441A5CA70}" destId="{8C323D6B-7C87-4D7D-91CF-A46472F94456}" srcOrd="0" destOrd="0" presId="urn:microsoft.com/office/officeart/2005/8/layout/vList2"/>
    <dgm:cxn modelId="{222488B9-C2E5-4BB8-80E6-245EF8D7D68C}" type="presOf" srcId="{CBF55D89-22E7-4584-B907-646E03E106FA}" destId="{F902CE62-987D-4A63-9876-AD5CD59870E0}" srcOrd="0" destOrd="0" presId="urn:microsoft.com/office/officeart/2005/8/layout/vList2"/>
    <dgm:cxn modelId="{FC0277CD-C18C-49AF-9E73-6A9095236385}" type="presOf" srcId="{40187411-1062-4635-9CD9-3D4F29174E31}" destId="{D99450D1-9398-4100-B745-2D662324FE17}" srcOrd="0" destOrd="0" presId="urn:microsoft.com/office/officeart/2005/8/layout/vList2"/>
    <dgm:cxn modelId="{476A1DD6-2A41-4F07-A38F-2306CB2F2E2D}" srcId="{6A038B54-AA31-4CF1-89E8-F52CFAF0270A}" destId="{40187411-1062-4635-9CD9-3D4F29174E31}" srcOrd="1" destOrd="0" parTransId="{81184CAD-5B34-4765-9E5F-3C690EED6C74}" sibTransId="{8CC136DA-7859-49E0-AD91-9CC7DBC54340}"/>
    <dgm:cxn modelId="{1CEAD0D6-40CE-4805-BD95-FF865BF42DBA}" srcId="{6A038B54-AA31-4CF1-89E8-F52CFAF0270A}" destId="{F04B7ED2-8972-4C6F-8D65-788A3CE8E816}" srcOrd="0" destOrd="0" parTransId="{810E7E21-631A-477E-A7FA-ACDFC9848070}" sibTransId="{39D78B33-3EFF-4C65-A83F-61B24878E51E}"/>
    <dgm:cxn modelId="{91292CD3-1D2C-4489-93B7-05280421338E}" type="presParOf" srcId="{994427B3-5FEA-4EDC-8A7D-3D02CD025654}" destId="{FC94948D-A90E-489A-962B-F0AB089736AF}" srcOrd="0" destOrd="0" presId="urn:microsoft.com/office/officeart/2005/8/layout/vList2"/>
    <dgm:cxn modelId="{BD8EB509-7342-4D83-B041-424C998017B9}" type="presParOf" srcId="{994427B3-5FEA-4EDC-8A7D-3D02CD025654}" destId="{C659B983-80FB-4FD4-9A68-03DC48DA9280}" srcOrd="1" destOrd="0" presId="urn:microsoft.com/office/officeart/2005/8/layout/vList2"/>
    <dgm:cxn modelId="{972185E0-AB61-4B59-9D32-4CEAEB1708D3}" type="presParOf" srcId="{994427B3-5FEA-4EDC-8A7D-3D02CD025654}" destId="{D99450D1-9398-4100-B745-2D662324FE17}" srcOrd="2" destOrd="0" presId="urn:microsoft.com/office/officeart/2005/8/layout/vList2"/>
    <dgm:cxn modelId="{E8F561C4-B6E7-4EFB-984D-478D393AE2FE}" type="presParOf" srcId="{994427B3-5FEA-4EDC-8A7D-3D02CD025654}" destId="{830458D6-7E02-4AC8-9246-A166821DDE86}" srcOrd="3" destOrd="0" presId="urn:microsoft.com/office/officeart/2005/8/layout/vList2"/>
    <dgm:cxn modelId="{7A0E35B7-A07D-40D0-8A4D-31DAFE548F52}" type="presParOf" srcId="{994427B3-5FEA-4EDC-8A7D-3D02CD025654}" destId="{ACABCC97-7FAE-4B92-80BA-0BF5010E1690}" srcOrd="4" destOrd="0" presId="urn:microsoft.com/office/officeart/2005/8/layout/vList2"/>
    <dgm:cxn modelId="{77D6A133-7670-48AE-9055-207A0528913C}" type="presParOf" srcId="{994427B3-5FEA-4EDC-8A7D-3D02CD025654}" destId="{F4D8FDB8-ECD2-482B-8282-E20E4B8AB4F5}" srcOrd="5" destOrd="0" presId="urn:microsoft.com/office/officeart/2005/8/layout/vList2"/>
    <dgm:cxn modelId="{C03B4994-D6EC-4C48-85B8-A9B1B06BEE2A}" type="presParOf" srcId="{994427B3-5FEA-4EDC-8A7D-3D02CD025654}" destId="{F902CE62-987D-4A63-9876-AD5CD59870E0}" srcOrd="6" destOrd="0" presId="urn:microsoft.com/office/officeart/2005/8/layout/vList2"/>
    <dgm:cxn modelId="{D54702B7-3D24-496F-8DB1-1A681FF77290}" type="presParOf" srcId="{994427B3-5FEA-4EDC-8A7D-3D02CD025654}" destId="{0CCB933A-B58E-481E-A68C-E59207E1BEEC}" srcOrd="7" destOrd="0" presId="urn:microsoft.com/office/officeart/2005/8/layout/vList2"/>
    <dgm:cxn modelId="{308B7900-9078-4BA3-9CC9-B6B7AC2AD2A3}" type="presParOf" srcId="{994427B3-5FEA-4EDC-8A7D-3D02CD025654}" destId="{8C323D6B-7C87-4D7D-91CF-A46472F9445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790A2870-438F-4334-AC1E-1B8775A97E16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316BE743-16A9-4309-B2A4-55088AD73271}">
      <dgm:prSet/>
      <dgm:spPr/>
      <dgm:t>
        <a:bodyPr/>
        <a:lstStyle/>
        <a:p>
          <a:r>
            <a:rPr lang="cs-CZ"/>
            <a:t>Dodržovat navržený individuální léčebný postup, pokud s poskytováním zdravotních služeb vyslovil souhlas</a:t>
          </a:r>
        </a:p>
      </dgm:t>
    </dgm:pt>
    <dgm:pt modelId="{16E336E1-BD22-4912-98C6-7D8C7A2EE639}" type="parTrans" cxnId="{3E934ACB-94D6-434D-B630-9A8E343F6955}">
      <dgm:prSet/>
      <dgm:spPr/>
      <dgm:t>
        <a:bodyPr/>
        <a:lstStyle/>
        <a:p>
          <a:endParaRPr lang="cs-CZ"/>
        </a:p>
      </dgm:t>
    </dgm:pt>
    <dgm:pt modelId="{1D12D020-1070-4481-869A-4C6A201CF899}" type="sibTrans" cxnId="{3E934ACB-94D6-434D-B630-9A8E343F6955}">
      <dgm:prSet/>
      <dgm:spPr/>
      <dgm:t>
        <a:bodyPr/>
        <a:lstStyle/>
        <a:p>
          <a:endParaRPr lang="cs-CZ"/>
        </a:p>
      </dgm:t>
    </dgm:pt>
    <dgm:pt modelId="{D408CE8C-8F55-4CC8-841D-E0EF2F688C81}">
      <dgm:prSet/>
      <dgm:spPr/>
      <dgm:t>
        <a:bodyPr/>
        <a:lstStyle/>
        <a:p>
          <a:r>
            <a:rPr lang="cs-CZ"/>
            <a:t>Řídit se vnitřním řádem</a:t>
          </a:r>
        </a:p>
      </dgm:t>
    </dgm:pt>
    <dgm:pt modelId="{7670376D-7C7F-41CB-B71D-4EBBEE5DDB52}" type="parTrans" cxnId="{B8EF172F-417E-44B2-BE3A-01A029298CE3}">
      <dgm:prSet/>
      <dgm:spPr/>
      <dgm:t>
        <a:bodyPr/>
        <a:lstStyle/>
        <a:p>
          <a:endParaRPr lang="cs-CZ"/>
        </a:p>
      </dgm:t>
    </dgm:pt>
    <dgm:pt modelId="{2EDE3BB1-38FD-4549-B7B7-F5BE39FC7338}" type="sibTrans" cxnId="{B8EF172F-417E-44B2-BE3A-01A029298CE3}">
      <dgm:prSet/>
      <dgm:spPr/>
      <dgm:t>
        <a:bodyPr/>
        <a:lstStyle/>
        <a:p>
          <a:endParaRPr lang="cs-CZ"/>
        </a:p>
      </dgm:t>
    </dgm:pt>
    <dgm:pt modelId="{3A1AC0B9-364C-4A78-ADC5-3C508DD61640}">
      <dgm:prSet/>
      <dgm:spPr/>
      <dgm:t>
        <a:bodyPr/>
        <a:lstStyle/>
        <a:p>
          <a:r>
            <a:rPr lang="cs-CZ"/>
            <a:t>Uhradit poskytovateli cenu poskytnutých zdravotních služeb, které mu byly poskytnuty s jeho souhlasem</a:t>
          </a:r>
        </a:p>
      </dgm:t>
    </dgm:pt>
    <dgm:pt modelId="{5C8D1EB2-B6DF-406D-84DD-2D2EEE6D64AD}" type="parTrans" cxnId="{37799DFE-F6E1-40FE-A91F-B374DECD5063}">
      <dgm:prSet/>
      <dgm:spPr/>
      <dgm:t>
        <a:bodyPr/>
        <a:lstStyle/>
        <a:p>
          <a:endParaRPr lang="cs-CZ"/>
        </a:p>
      </dgm:t>
    </dgm:pt>
    <dgm:pt modelId="{3982F0FE-2A49-489B-9B73-12D86D65EC92}" type="sibTrans" cxnId="{37799DFE-F6E1-40FE-A91F-B374DECD5063}">
      <dgm:prSet/>
      <dgm:spPr/>
      <dgm:t>
        <a:bodyPr/>
        <a:lstStyle/>
        <a:p>
          <a:endParaRPr lang="cs-CZ"/>
        </a:p>
      </dgm:t>
    </dgm:pt>
    <dgm:pt modelId="{A3BD26A1-76C8-4A28-B205-ED8ACD151D49}">
      <dgm:prSet/>
      <dgm:spPr/>
      <dgm:t>
        <a:bodyPr/>
        <a:lstStyle/>
        <a:p>
          <a:r>
            <a:rPr lang="cs-CZ"/>
            <a:t>pravdivě informovat ošetřujícího zdravotnického pracovníka o dosavadním vývoji zdravotního stavu, včetně informací o infekčních nemocech</a:t>
          </a:r>
        </a:p>
      </dgm:t>
    </dgm:pt>
    <dgm:pt modelId="{9F735197-E64F-407F-A689-B192186466CE}" type="parTrans" cxnId="{37C84BE8-2FAB-4FF0-9E1B-B61588DBCC5F}">
      <dgm:prSet/>
      <dgm:spPr/>
      <dgm:t>
        <a:bodyPr/>
        <a:lstStyle/>
        <a:p>
          <a:endParaRPr lang="cs-CZ"/>
        </a:p>
      </dgm:t>
    </dgm:pt>
    <dgm:pt modelId="{CB2A28DB-3E74-4F32-B6BC-F91F317B61C2}" type="sibTrans" cxnId="{37C84BE8-2FAB-4FF0-9E1B-B61588DBCC5F}">
      <dgm:prSet/>
      <dgm:spPr/>
      <dgm:t>
        <a:bodyPr/>
        <a:lstStyle/>
        <a:p>
          <a:endParaRPr lang="cs-CZ"/>
        </a:p>
      </dgm:t>
    </dgm:pt>
    <dgm:pt modelId="{6187A580-D071-4FA2-9A46-9118A2A734BE}">
      <dgm:prSet/>
      <dgm:spPr/>
      <dgm:t>
        <a:bodyPr/>
        <a:lstStyle/>
        <a:p>
          <a:r>
            <a:rPr lang="cs-CZ"/>
            <a:t>nepožívat během hospitalizace alkohol nebo jiné návykové látky a podrobit se na základě rozhodnutí ošetřujícího lékaře v odůvodněných případech vyšetřením za účelem prokázání, zda je nebo není pod vlivem alkoholu nebo jiných návykových látek</a:t>
          </a:r>
        </a:p>
      </dgm:t>
    </dgm:pt>
    <dgm:pt modelId="{426A7926-0063-479D-8E01-0F1ECC1F0128}" type="parTrans" cxnId="{F7AD3150-C610-4A42-A929-5EFB2403DF82}">
      <dgm:prSet/>
      <dgm:spPr/>
      <dgm:t>
        <a:bodyPr/>
        <a:lstStyle/>
        <a:p>
          <a:endParaRPr lang="cs-CZ"/>
        </a:p>
      </dgm:t>
    </dgm:pt>
    <dgm:pt modelId="{4638FC70-9F02-423A-9B8F-D4CE63BB7D2F}" type="sibTrans" cxnId="{F7AD3150-C610-4A42-A929-5EFB2403DF82}">
      <dgm:prSet/>
      <dgm:spPr/>
      <dgm:t>
        <a:bodyPr/>
        <a:lstStyle/>
        <a:p>
          <a:endParaRPr lang="cs-CZ"/>
        </a:p>
      </dgm:t>
    </dgm:pt>
    <dgm:pt modelId="{3752DA1B-33EF-4558-8E52-AC49C434186D}" type="pres">
      <dgm:prSet presAssocID="{790A2870-438F-4334-AC1E-1B8775A97E16}" presName="linear" presStyleCnt="0">
        <dgm:presLayoutVars>
          <dgm:animLvl val="lvl"/>
          <dgm:resizeHandles val="exact"/>
        </dgm:presLayoutVars>
      </dgm:prSet>
      <dgm:spPr/>
    </dgm:pt>
    <dgm:pt modelId="{1AAAF424-2762-4972-AF38-7903D81557C2}" type="pres">
      <dgm:prSet presAssocID="{316BE743-16A9-4309-B2A4-55088AD7327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0521C88-05EE-4345-B1D4-AE22118608E6}" type="pres">
      <dgm:prSet presAssocID="{1D12D020-1070-4481-869A-4C6A201CF899}" presName="spacer" presStyleCnt="0"/>
      <dgm:spPr/>
    </dgm:pt>
    <dgm:pt modelId="{AD78B6D5-4C87-4457-899F-4D294667A74F}" type="pres">
      <dgm:prSet presAssocID="{D408CE8C-8F55-4CC8-841D-E0EF2F688C81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6074091-2C4D-42D7-BBEB-30535FA36355}" type="pres">
      <dgm:prSet presAssocID="{2EDE3BB1-38FD-4549-B7B7-F5BE39FC7338}" presName="spacer" presStyleCnt="0"/>
      <dgm:spPr/>
    </dgm:pt>
    <dgm:pt modelId="{518EC055-F6AB-4ECC-ADAA-6314221D5293}" type="pres">
      <dgm:prSet presAssocID="{3A1AC0B9-364C-4A78-ADC5-3C508DD6164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4C3A21D-FCEB-478C-90F8-880F283D4E7B}" type="pres">
      <dgm:prSet presAssocID="{3982F0FE-2A49-489B-9B73-12D86D65EC92}" presName="spacer" presStyleCnt="0"/>
      <dgm:spPr/>
    </dgm:pt>
    <dgm:pt modelId="{3BE4237F-B8B0-4D2E-9155-EEB8B62A5D86}" type="pres">
      <dgm:prSet presAssocID="{A3BD26A1-76C8-4A28-B205-ED8ACD151D49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6D01A8E-D5B6-4B46-8332-0862EB36CF29}" type="pres">
      <dgm:prSet presAssocID="{CB2A28DB-3E74-4F32-B6BC-F91F317B61C2}" presName="spacer" presStyleCnt="0"/>
      <dgm:spPr/>
    </dgm:pt>
    <dgm:pt modelId="{C1B982D3-05DF-45EB-9305-8FE98CBEA42B}" type="pres">
      <dgm:prSet presAssocID="{6187A580-D071-4FA2-9A46-9118A2A734B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B8EF172F-417E-44B2-BE3A-01A029298CE3}" srcId="{790A2870-438F-4334-AC1E-1B8775A97E16}" destId="{D408CE8C-8F55-4CC8-841D-E0EF2F688C81}" srcOrd="1" destOrd="0" parTransId="{7670376D-7C7F-41CB-B71D-4EBBEE5DDB52}" sibTransId="{2EDE3BB1-38FD-4549-B7B7-F5BE39FC7338}"/>
    <dgm:cxn modelId="{521D9037-92A7-40FE-9717-1FE2598B0C6C}" type="presOf" srcId="{A3BD26A1-76C8-4A28-B205-ED8ACD151D49}" destId="{3BE4237F-B8B0-4D2E-9155-EEB8B62A5D86}" srcOrd="0" destOrd="0" presId="urn:microsoft.com/office/officeart/2005/8/layout/vList2"/>
    <dgm:cxn modelId="{5D3A2B39-3949-43C0-A71C-AA1482602C04}" type="presOf" srcId="{790A2870-438F-4334-AC1E-1B8775A97E16}" destId="{3752DA1B-33EF-4558-8E52-AC49C434186D}" srcOrd="0" destOrd="0" presId="urn:microsoft.com/office/officeart/2005/8/layout/vList2"/>
    <dgm:cxn modelId="{C973D945-7B6B-4976-A90B-7FDF7D0AF5B0}" type="presOf" srcId="{3A1AC0B9-364C-4A78-ADC5-3C508DD61640}" destId="{518EC055-F6AB-4ECC-ADAA-6314221D5293}" srcOrd="0" destOrd="0" presId="urn:microsoft.com/office/officeart/2005/8/layout/vList2"/>
    <dgm:cxn modelId="{F7AD3150-C610-4A42-A929-5EFB2403DF82}" srcId="{790A2870-438F-4334-AC1E-1B8775A97E16}" destId="{6187A580-D071-4FA2-9A46-9118A2A734BE}" srcOrd="4" destOrd="0" parTransId="{426A7926-0063-479D-8E01-0F1ECC1F0128}" sibTransId="{4638FC70-9F02-423A-9B8F-D4CE63BB7D2F}"/>
    <dgm:cxn modelId="{ABD7B954-3A95-4C9C-9482-C100555476AA}" type="presOf" srcId="{6187A580-D071-4FA2-9A46-9118A2A734BE}" destId="{C1B982D3-05DF-45EB-9305-8FE98CBEA42B}" srcOrd="0" destOrd="0" presId="urn:microsoft.com/office/officeart/2005/8/layout/vList2"/>
    <dgm:cxn modelId="{3016FC57-7A86-4D60-A199-CE304F11668F}" type="presOf" srcId="{316BE743-16A9-4309-B2A4-55088AD73271}" destId="{1AAAF424-2762-4972-AF38-7903D81557C2}" srcOrd="0" destOrd="0" presId="urn:microsoft.com/office/officeart/2005/8/layout/vList2"/>
    <dgm:cxn modelId="{3E934ACB-94D6-434D-B630-9A8E343F6955}" srcId="{790A2870-438F-4334-AC1E-1B8775A97E16}" destId="{316BE743-16A9-4309-B2A4-55088AD73271}" srcOrd="0" destOrd="0" parTransId="{16E336E1-BD22-4912-98C6-7D8C7A2EE639}" sibTransId="{1D12D020-1070-4481-869A-4C6A201CF899}"/>
    <dgm:cxn modelId="{37C84BE8-2FAB-4FF0-9E1B-B61588DBCC5F}" srcId="{790A2870-438F-4334-AC1E-1B8775A97E16}" destId="{A3BD26A1-76C8-4A28-B205-ED8ACD151D49}" srcOrd="3" destOrd="0" parTransId="{9F735197-E64F-407F-A689-B192186466CE}" sibTransId="{CB2A28DB-3E74-4F32-B6BC-F91F317B61C2}"/>
    <dgm:cxn modelId="{F6E590F3-1654-453B-BFF5-670D1724BB42}" type="presOf" srcId="{D408CE8C-8F55-4CC8-841D-E0EF2F688C81}" destId="{AD78B6D5-4C87-4457-899F-4D294667A74F}" srcOrd="0" destOrd="0" presId="urn:microsoft.com/office/officeart/2005/8/layout/vList2"/>
    <dgm:cxn modelId="{37799DFE-F6E1-40FE-A91F-B374DECD5063}" srcId="{790A2870-438F-4334-AC1E-1B8775A97E16}" destId="{3A1AC0B9-364C-4A78-ADC5-3C508DD61640}" srcOrd="2" destOrd="0" parTransId="{5C8D1EB2-B6DF-406D-84DD-2D2EEE6D64AD}" sibTransId="{3982F0FE-2A49-489B-9B73-12D86D65EC92}"/>
    <dgm:cxn modelId="{62B2614D-29E0-4029-B140-BBA74CC3A7BB}" type="presParOf" srcId="{3752DA1B-33EF-4558-8E52-AC49C434186D}" destId="{1AAAF424-2762-4972-AF38-7903D81557C2}" srcOrd="0" destOrd="0" presId="urn:microsoft.com/office/officeart/2005/8/layout/vList2"/>
    <dgm:cxn modelId="{619CCE3F-836F-4A4C-8C2F-C3ED8E3F0EE1}" type="presParOf" srcId="{3752DA1B-33EF-4558-8E52-AC49C434186D}" destId="{B0521C88-05EE-4345-B1D4-AE22118608E6}" srcOrd="1" destOrd="0" presId="urn:microsoft.com/office/officeart/2005/8/layout/vList2"/>
    <dgm:cxn modelId="{7F5C59FA-9DDB-4CFD-92F6-F9E1F65A7B6A}" type="presParOf" srcId="{3752DA1B-33EF-4558-8E52-AC49C434186D}" destId="{AD78B6D5-4C87-4457-899F-4D294667A74F}" srcOrd="2" destOrd="0" presId="urn:microsoft.com/office/officeart/2005/8/layout/vList2"/>
    <dgm:cxn modelId="{924E187A-E375-40F5-8F12-BB841C55C21A}" type="presParOf" srcId="{3752DA1B-33EF-4558-8E52-AC49C434186D}" destId="{06074091-2C4D-42D7-BBEB-30535FA36355}" srcOrd="3" destOrd="0" presId="urn:microsoft.com/office/officeart/2005/8/layout/vList2"/>
    <dgm:cxn modelId="{1AF5C234-B12D-4555-A4B0-113F1331F592}" type="presParOf" srcId="{3752DA1B-33EF-4558-8E52-AC49C434186D}" destId="{518EC055-F6AB-4ECC-ADAA-6314221D5293}" srcOrd="4" destOrd="0" presId="urn:microsoft.com/office/officeart/2005/8/layout/vList2"/>
    <dgm:cxn modelId="{20AD50E2-19DD-4999-8D58-F53234DC88B2}" type="presParOf" srcId="{3752DA1B-33EF-4558-8E52-AC49C434186D}" destId="{14C3A21D-FCEB-478C-90F8-880F283D4E7B}" srcOrd="5" destOrd="0" presId="urn:microsoft.com/office/officeart/2005/8/layout/vList2"/>
    <dgm:cxn modelId="{88F03AD3-F45F-4580-8E12-0B0E6BF6FAB9}" type="presParOf" srcId="{3752DA1B-33EF-4558-8E52-AC49C434186D}" destId="{3BE4237F-B8B0-4D2E-9155-EEB8B62A5D86}" srcOrd="6" destOrd="0" presId="urn:microsoft.com/office/officeart/2005/8/layout/vList2"/>
    <dgm:cxn modelId="{054009C9-1766-40CD-935F-B0E96BCEC8C8}" type="presParOf" srcId="{3752DA1B-33EF-4558-8E52-AC49C434186D}" destId="{06D01A8E-D5B6-4B46-8332-0862EB36CF29}" srcOrd="7" destOrd="0" presId="urn:microsoft.com/office/officeart/2005/8/layout/vList2"/>
    <dgm:cxn modelId="{DD028E6A-3E09-456F-9490-8320C565E923}" type="presParOf" srcId="{3752DA1B-33EF-4558-8E52-AC49C434186D}" destId="{C1B982D3-05DF-45EB-9305-8FE98CBEA42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AFBAF10A-3AC0-480A-BBE3-405CE205BE29}" type="doc">
      <dgm:prSet loTypeId="urn:microsoft.com/office/officeart/2005/8/layout/hList1" loCatId="conver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28198EB-694A-47D5-90A1-C32D94AA1CA9}">
      <dgm:prSet/>
      <dgm:spPr/>
      <dgm:t>
        <a:bodyPr/>
        <a:lstStyle/>
        <a:p>
          <a:r>
            <a:rPr lang="cs-CZ" dirty="0"/>
            <a:t>Zdravotním pracovníkem</a:t>
          </a:r>
        </a:p>
      </dgm:t>
    </dgm:pt>
    <dgm:pt modelId="{3938745B-B9DA-433A-8756-086B5B6F2902}" type="parTrans" cxnId="{F2971C14-EDE5-472D-B65A-EC93E05352F5}">
      <dgm:prSet/>
      <dgm:spPr/>
      <dgm:t>
        <a:bodyPr/>
        <a:lstStyle/>
        <a:p>
          <a:endParaRPr lang="cs-CZ"/>
        </a:p>
      </dgm:t>
    </dgm:pt>
    <dgm:pt modelId="{3DC102D2-1B4F-4A12-967B-3F1139E2C4E7}" type="sibTrans" cxnId="{F2971C14-EDE5-472D-B65A-EC93E05352F5}">
      <dgm:prSet/>
      <dgm:spPr/>
      <dgm:t>
        <a:bodyPr/>
        <a:lstStyle/>
        <a:p>
          <a:endParaRPr lang="cs-CZ"/>
        </a:p>
      </dgm:t>
    </dgm:pt>
    <dgm:pt modelId="{D22F2087-1CC7-43A7-892A-BE67D183E3D6}">
      <dgm:prSet/>
      <dgm:spPr/>
      <dgm:t>
        <a:bodyPr/>
        <a:lstStyle/>
        <a:p>
          <a:r>
            <a:rPr lang="cs-CZ" dirty="0"/>
            <a:t>Výhrada svědomí</a:t>
          </a:r>
        </a:p>
      </dgm:t>
    </dgm:pt>
    <dgm:pt modelId="{3C5488EC-B40E-412C-88A5-1B659C255032}" type="parTrans" cxnId="{D142A9B0-368E-419C-8AD2-140944701003}">
      <dgm:prSet/>
      <dgm:spPr/>
      <dgm:t>
        <a:bodyPr/>
        <a:lstStyle/>
        <a:p>
          <a:endParaRPr lang="cs-CZ"/>
        </a:p>
      </dgm:t>
    </dgm:pt>
    <dgm:pt modelId="{B9BAE71B-FE35-40F1-83FD-F6D33CD0D4C0}" type="sibTrans" cxnId="{D142A9B0-368E-419C-8AD2-140944701003}">
      <dgm:prSet/>
      <dgm:spPr/>
      <dgm:t>
        <a:bodyPr/>
        <a:lstStyle/>
        <a:p>
          <a:endParaRPr lang="cs-CZ"/>
        </a:p>
      </dgm:t>
    </dgm:pt>
    <dgm:pt modelId="{230BB21A-D3BC-4182-A126-45A8F03E6503}">
      <dgm:prSet/>
      <dgm:spPr/>
      <dgm:t>
        <a:bodyPr/>
        <a:lstStyle/>
        <a:p>
          <a:r>
            <a:rPr lang="cs-CZ" dirty="0"/>
            <a:t>Poskytovatelem</a:t>
          </a:r>
        </a:p>
      </dgm:t>
    </dgm:pt>
    <dgm:pt modelId="{FA71AD55-239B-4B64-A079-7CFE697EAE9A}" type="parTrans" cxnId="{1AE66143-00F5-4860-AB3E-4479FCEEE165}">
      <dgm:prSet/>
      <dgm:spPr/>
      <dgm:t>
        <a:bodyPr/>
        <a:lstStyle/>
        <a:p>
          <a:endParaRPr lang="cs-CZ"/>
        </a:p>
      </dgm:t>
    </dgm:pt>
    <dgm:pt modelId="{19EBA98D-B289-4574-B5A6-18BEA71EBF38}" type="sibTrans" cxnId="{1AE66143-00F5-4860-AB3E-4479FCEEE165}">
      <dgm:prSet/>
      <dgm:spPr/>
      <dgm:t>
        <a:bodyPr/>
        <a:lstStyle/>
        <a:p>
          <a:endParaRPr lang="cs-CZ"/>
        </a:p>
      </dgm:t>
    </dgm:pt>
    <dgm:pt modelId="{51234570-882E-43FE-AED6-782A62FB06B2}">
      <dgm:prSet/>
      <dgm:spPr/>
      <dgm:t>
        <a:bodyPr/>
        <a:lstStyle/>
        <a:p>
          <a:r>
            <a:rPr lang="cs-CZ" dirty="0"/>
            <a:t>Neprokázání totožnosti</a:t>
          </a:r>
        </a:p>
      </dgm:t>
    </dgm:pt>
    <dgm:pt modelId="{18CE52B9-1CBB-4DCD-B1B9-F4EFF6606F41}" type="parTrans" cxnId="{F6DC72EC-3980-4389-8A97-D34170754A40}">
      <dgm:prSet/>
      <dgm:spPr/>
      <dgm:t>
        <a:bodyPr/>
        <a:lstStyle/>
        <a:p>
          <a:endParaRPr lang="cs-CZ"/>
        </a:p>
      </dgm:t>
    </dgm:pt>
    <dgm:pt modelId="{D02F5959-74A7-4C27-B45E-C2E2B48D3474}" type="sibTrans" cxnId="{F6DC72EC-3980-4389-8A97-D34170754A40}">
      <dgm:prSet/>
      <dgm:spPr/>
      <dgm:t>
        <a:bodyPr/>
        <a:lstStyle/>
        <a:p>
          <a:endParaRPr lang="cs-CZ"/>
        </a:p>
      </dgm:t>
    </dgm:pt>
    <dgm:pt modelId="{1BD82447-843D-422C-A906-A8F1C03D74C7}">
      <dgm:prSet/>
      <dgm:spPr/>
      <dgm:t>
        <a:bodyPr/>
        <a:lstStyle/>
        <a:p>
          <a:r>
            <a:rPr lang="cs" dirty="0">
              <a:solidFill>
                <a:schemeClr val="dk1"/>
              </a:solidFill>
            </a:rPr>
            <a:t>P</a:t>
          </a:r>
          <a:r>
            <a:rPr lang="cs-CZ" dirty="0" err="1">
              <a:solidFill>
                <a:schemeClr val="dk1"/>
              </a:solidFill>
            </a:rPr>
            <a:t>řijetím</a:t>
          </a:r>
          <a:r>
            <a:rPr lang="cs-CZ" dirty="0">
              <a:solidFill>
                <a:schemeClr val="dk1"/>
              </a:solidFill>
            </a:rPr>
            <a:t> pacienta</a:t>
          </a:r>
          <a:r>
            <a:rPr lang="cs" dirty="0">
              <a:solidFill>
                <a:schemeClr val="dk1"/>
              </a:solidFill>
            </a:rPr>
            <a:t> by</a:t>
          </a:r>
          <a:r>
            <a:rPr lang="cs-CZ" dirty="0">
              <a:solidFill>
                <a:schemeClr val="dk1"/>
              </a:solidFill>
            </a:rPr>
            <a:t> bylo překročeno únosné pracovní zatížení (Snížilo by to bezpečnost pacientů)</a:t>
          </a:r>
          <a:endParaRPr lang="cs-CZ" dirty="0"/>
        </a:p>
      </dgm:t>
    </dgm:pt>
    <dgm:pt modelId="{5012BD3F-76AE-42CA-BE38-179768348A59}" type="parTrans" cxnId="{D8A8747C-3583-4625-BB90-94446A9A3523}">
      <dgm:prSet/>
      <dgm:spPr/>
      <dgm:t>
        <a:bodyPr/>
        <a:lstStyle/>
        <a:p>
          <a:endParaRPr lang="cs-CZ"/>
        </a:p>
      </dgm:t>
    </dgm:pt>
    <dgm:pt modelId="{8453D02A-00E5-40BE-8C82-69C3289475E9}" type="sibTrans" cxnId="{D8A8747C-3583-4625-BB90-94446A9A3523}">
      <dgm:prSet/>
      <dgm:spPr/>
      <dgm:t>
        <a:bodyPr/>
        <a:lstStyle/>
        <a:p>
          <a:endParaRPr lang="cs-CZ"/>
        </a:p>
      </dgm:t>
    </dgm:pt>
    <dgm:pt modelId="{6610134B-1775-4936-B19D-E74CD19DFB5D}">
      <dgm:prSet/>
      <dgm:spPr/>
      <dgm:t>
        <a:bodyPr/>
        <a:lstStyle/>
        <a:p>
          <a:r>
            <a:rPr lang="cs" dirty="0">
              <a:solidFill>
                <a:schemeClr val="dk1"/>
              </a:solidFill>
            </a:rPr>
            <a:t>P</a:t>
          </a:r>
          <a:r>
            <a:rPr lang="cs-CZ" dirty="0" err="1">
              <a:solidFill>
                <a:schemeClr val="dk1"/>
              </a:solidFill>
            </a:rPr>
            <a:t>řijetí</a:t>
          </a:r>
          <a:r>
            <a:rPr lang="cs-CZ" dirty="0">
              <a:solidFill>
                <a:schemeClr val="dk1"/>
              </a:solidFill>
            </a:rPr>
            <a:t> brání provozní důvody</a:t>
          </a:r>
        </a:p>
      </dgm:t>
    </dgm:pt>
    <dgm:pt modelId="{D16C6C33-25C3-47B9-98A2-FF4449D820DE}" type="parTrans" cxnId="{BB2EDE44-1F24-47CD-ACDC-EEDEC54FB75E}">
      <dgm:prSet/>
      <dgm:spPr/>
      <dgm:t>
        <a:bodyPr/>
        <a:lstStyle/>
        <a:p>
          <a:endParaRPr lang="cs-CZ"/>
        </a:p>
      </dgm:t>
    </dgm:pt>
    <dgm:pt modelId="{67C035AB-7BDA-4D6D-A189-A478BC114C19}" type="sibTrans" cxnId="{BB2EDE44-1F24-47CD-ACDC-EEDEC54FB75E}">
      <dgm:prSet/>
      <dgm:spPr/>
      <dgm:t>
        <a:bodyPr/>
        <a:lstStyle/>
        <a:p>
          <a:endParaRPr lang="cs-CZ"/>
        </a:p>
      </dgm:t>
    </dgm:pt>
    <dgm:pt modelId="{2A7B9333-64BF-4E77-84B4-D7B4BFCD688A}">
      <dgm:prSet/>
      <dgm:spPr/>
      <dgm:t>
        <a:bodyPr/>
        <a:lstStyle/>
        <a:p>
          <a:r>
            <a:rPr lang="cs" dirty="0">
              <a:solidFill>
                <a:schemeClr val="dk1"/>
              </a:solidFill>
            </a:rPr>
            <a:t>N</a:t>
          </a:r>
          <a:r>
            <a:rPr lang="cs-CZ" dirty="0" err="1">
              <a:solidFill>
                <a:schemeClr val="dk1"/>
              </a:solidFill>
            </a:rPr>
            <a:t>ení</a:t>
          </a:r>
          <a:r>
            <a:rPr lang="cs-CZ" dirty="0">
              <a:solidFill>
                <a:schemeClr val="dk1"/>
              </a:solidFill>
            </a:rPr>
            <a:t> pojištěncem zdravotní pojišťovny, se kterou má poskytovatel uzavřenu smlouvu </a:t>
          </a:r>
        </a:p>
      </dgm:t>
    </dgm:pt>
    <dgm:pt modelId="{82EDB924-77C5-4F30-B4A6-8CC40E8BE108}" type="parTrans" cxnId="{2D9FDE53-93A9-4396-8FCB-1A627FB7CEB8}">
      <dgm:prSet/>
      <dgm:spPr/>
      <dgm:t>
        <a:bodyPr/>
        <a:lstStyle/>
        <a:p>
          <a:endParaRPr lang="cs-CZ"/>
        </a:p>
      </dgm:t>
    </dgm:pt>
    <dgm:pt modelId="{368D700D-3F22-4A37-ACBC-766CF9E385F1}" type="sibTrans" cxnId="{2D9FDE53-93A9-4396-8FCB-1A627FB7CEB8}">
      <dgm:prSet/>
      <dgm:spPr/>
      <dgm:t>
        <a:bodyPr/>
        <a:lstStyle/>
        <a:p>
          <a:endParaRPr lang="cs-CZ"/>
        </a:p>
      </dgm:t>
    </dgm:pt>
    <dgm:pt modelId="{DA874B0E-890F-4069-800C-A6C117816DFD}" type="pres">
      <dgm:prSet presAssocID="{AFBAF10A-3AC0-480A-BBE3-405CE205BE29}" presName="Name0" presStyleCnt="0">
        <dgm:presLayoutVars>
          <dgm:dir/>
          <dgm:animLvl val="lvl"/>
          <dgm:resizeHandles val="exact"/>
        </dgm:presLayoutVars>
      </dgm:prSet>
      <dgm:spPr/>
    </dgm:pt>
    <dgm:pt modelId="{14E795E0-E6C0-4512-85F7-A7E462CFB210}" type="pres">
      <dgm:prSet presAssocID="{828198EB-694A-47D5-90A1-C32D94AA1CA9}" presName="composite" presStyleCnt="0"/>
      <dgm:spPr/>
    </dgm:pt>
    <dgm:pt modelId="{9170AA92-5EEB-4F0D-B309-F44085DD8301}" type="pres">
      <dgm:prSet presAssocID="{828198EB-694A-47D5-90A1-C32D94AA1CA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2178C834-7E65-488D-93A2-1F16D6DB9C19}" type="pres">
      <dgm:prSet presAssocID="{828198EB-694A-47D5-90A1-C32D94AA1CA9}" presName="desTx" presStyleLbl="alignAccFollowNode1" presStyleIdx="0" presStyleCnt="2">
        <dgm:presLayoutVars>
          <dgm:bulletEnabled val="1"/>
        </dgm:presLayoutVars>
      </dgm:prSet>
      <dgm:spPr/>
    </dgm:pt>
    <dgm:pt modelId="{478112E8-D8BE-4AC5-BFEB-7FB2DC69906E}" type="pres">
      <dgm:prSet presAssocID="{3DC102D2-1B4F-4A12-967B-3F1139E2C4E7}" presName="space" presStyleCnt="0"/>
      <dgm:spPr/>
    </dgm:pt>
    <dgm:pt modelId="{889F1398-D34E-46AB-BD01-D4E52F6AE9B3}" type="pres">
      <dgm:prSet presAssocID="{230BB21A-D3BC-4182-A126-45A8F03E6503}" presName="composite" presStyleCnt="0"/>
      <dgm:spPr/>
    </dgm:pt>
    <dgm:pt modelId="{961EFA89-A624-4A4B-8CB4-B8A78939D175}" type="pres">
      <dgm:prSet presAssocID="{230BB21A-D3BC-4182-A126-45A8F03E650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08C1A4A4-EC05-40CC-958D-B9458166CD25}" type="pres">
      <dgm:prSet presAssocID="{230BB21A-D3BC-4182-A126-45A8F03E6503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F2971C14-EDE5-472D-B65A-EC93E05352F5}" srcId="{AFBAF10A-3AC0-480A-BBE3-405CE205BE29}" destId="{828198EB-694A-47D5-90A1-C32D94AA1CA9}" srcOrd="0" destOrd="0" parTransId="{3938745B-B9DA-433A-8756-086B5B6F2902}" sibTransId="{3DC102D2-1B4F-4A12-967B-3F1139E2C4E7}"/>
    <dgm:cxn modelId="{6E896E17-1B91-47A7-B829-77736DF1F6D7}" type="presOf" srcId="{51234570-882E-43FE-AED6-782A62FB06B2}" destId="{08C1A4A4-EC05-40CC-958D-B9458166CD25}" srcOrd="0" destOrd="0" presId="urn:microsoft.com/office/officeart/2005/8/layout/hList1"/>
    <dgm:cxn modelId="{EDB1355F-14E3-4A5D-AED9-4DEF2039E35A}" type="presOf" srcId="{D22F2087-1CC7-43A7-892A-BE67D183E3D6}" destId="{2178C834-7E65-488D-93A2-1F16D6DB9C19}" srcOrd="0" destOrd="0" presId="urn:microsoft.com/office/officeart/2005/8/layout/hList1"/>
    <dgm:cxn modelId="{1AE66143-00F5-4860-AB3E-4479FCEEE165}" srcId="{AFBAF10A-3AC0-480A-BBE3-405CE205BE29}" destId="{230BB21A-D3BC-4182-A126-45A8F03E6503}" srcOrd="1" destOrd="0" parTransId="{FA71AD55-239B-4B64-A079-7CFE697EAE9A}" sibTransId="{19EBA98D-B289-4574-B5A6-18BEA71EBF38}"/>
    <dgm:cxn modelId="{BB2EDE44-1F24-47CD-ACDC-EEDEC54FB75E}" srcId="{230BB21A-D3BC-4182-A126-45A8F03E6503}" destId="{6610134B-1775-4936-B19D-E74CD19DFB5D}" srcOrd="2" destOrd="0" parTransId="{D16C6C33-25C3-47B9-98A2-FF4449D820DE}" sibTransId="{67C035AB-7BDA-4D6D-A189-A478BC114C19}"/>
    <dgm:cxn modelId="{2D9FDE53-93A9-4396-8FCB-1A627FB7CEB8}" srcId="{230BB21A-D3BC-4182-A126-45A8F03E6503}" destId="{2A7B9333-64BF-4E77-84B4-D7B4BFCD688A}" srcOrd="3" destOrd="0" parTransId="{82EDB924-77C5-4F30-B4A6-8CC40E8BE108}" sibTransId="{368D700D-3F22-4A37-ACBC-766CF9E385F1}"/>
    <dgm:cxn modelId="{D8A8747C-3583-4625-BB90-94446A9A3523}" srcId="{230BB21A-D3BC-4182-A126-45A8F03E6503}" destId="{1BD82447-843D-422C-A906-A8F1C03D74C7}" srcOrd="1" destOrd="0" parTransId="{5012BD3F-76AE-42CA-BE38-179768348A59}" sibTransId="{8453D02A-00E5-40BE-8C82-69C3289475E9}"/>
    <dgm:cxn modelId="{7AA0E77D-0C92-41CD-885E-8EBDCA188ABB}" type="presOf" srcId="{6610134B-1775-4936-B19D-E74CD19DFB5D}" destId="{08C1A4A4-EC05-40CC-958D-B9458166CD25}" srcOrd="0" destOrd="2" presId="urn:microsoft.com/office/officeart/2005/8/layout/hList1"/>
    <dgm:cxn modelId="{4A985B99-EA36-4A73-86FB-425346888F34}" type="presOf" srcId="{AFBAF10A-3AC0-480A-BBE3-405CE205BE29}" destId="{DA874B0E-890F-4069-800C-A6C117816DFD}" srcOrd="0" destOrd="0" presId="urn:microsoft.com/office/officeart/2005/8/layout/hList1"/>
    <dgm:cxn modelId="{588BE3A4-DC24-41C3-BB4B-92EA4FDCB480}" type="presOf" srcId="{230BB21A-D3BC-4182-A126-45A8F03E6503}" destId="{961EFA89-A624-4A4B-8CB4-B8A78939D175}" srcOrd="0" destOrd="0" presId="urn:microsoft.com/office/officeart/2005/8/layout/hList1"/>
    <dgm:cxn modelId="{38DB38AF-6819-47EB-BBB6-FA50880F7C96}" type="presOf" srcId="{828198EB-694A-47D5-90A1-C32D94AA1CA9}" destId="{9170AA92-5EEB-4F0D-B309-F44085DD8301}" srcOrd="0" destOrd="0" presId="urn:microsoft.com/office/officeart/2005/8/layout/hList1"/>
    <dgm:cxn modelId="{8FDFF5AF-ABA6-4575-9054-3A7F23ED05B7}" type="presOf" srcId="{1BD82447-843D-422C-A906-A8F1C03D74C7}" destId="{08C1A4A4-EC05-40CC-958D-B9458166CD25}" srcOrd="0" destOrd="1" presId="urn:microsoft.com/office/officeart/2005/8/layout/hList1"/>
    <dgm:cxn modelId="{D142A9B0-368E-419C-8AD2-140944701003}" srcId="{828198EB-694A-47D5-90A1-C32D94AA1CA9}" destId="{D22F2087-1CC7-43A7-892A-BE67D183E3D6}" srcOrd="0" destOrd="0" parTransId="{3C5488EC-B40E-412C-88A5-1B659C255032}" sibTransId="{B9BAE71B-FE35-40F1-83FD-F6D33CD0D4C0}"/>
    <dgm:cxn modelId="{F6DC72EC-3980-4389-8A97-D34170754A40}" srcId="{230BB21A-D3BC-4182-A126-45A8F03E6503}" destId="{51234570-882E-43FE-AED6-782A62FB06B2}" srcOrd="0" destOrd="0" parTransId="{18CE52B9-1CBB-4DCD-B1B9-F4EFF6606F41}" sibTransId="{D02F5959-74A7-4C27-B45E-C2E2B48D3474}"/>
    <dgm:cxn modelId="{BC8051FE-AF05-4D2B-8980-3FEB26DBC3D3}" type="presOf" srcId="{2A7B9333-64BF-4E77-84B4-D7B4BFCD688A}" destId="{08C1A4A4-EC05-40CC-958D-B9458166CD25}" srcOrd="0" destOrd="3" presId="urn:microsoft.com/office/officeart/2005/8/layout/hList1"/>
    <dgm:cxn modelId="{B2171993-81DF-404C-8AB6-65B0BFEEB149}" type="presParOf" srcId="{DA874B0E-890F-4069-800C-A6C117816DFD}" destId="{14E795E0-E6C0-4512-85F7-A7E462CFB210}" srcOrd="0" destOrd="0" presId="urn:microsoft.com/office/officeart/2005/8/layout/hList1"/>
    <dgm:cxn modelId="{7BBD1A60-EC2A-435A-9A58-34F4FC0E3B91}" type="presParOf" srcId="{14E795E0-E6C0-4512-85F7-A7E462CFB210}" destId="{9170AA92-5EEB-4F0D-B309-F44085DD8301}" srcOrd="0" destOrd="0" presId="urn:microsoft.com/office/officeart/2005/8/layout/hList1"/>
    <dgm:cxn modelId="{411F246D-C086-4E4A-A553-66073F2DC4FD}" type="presParOf" srcId="{14E795E0-E6C0-4512-85F7-A7E462CFB210}" destId="{2178C834-7E65-488D-93A2-1F16D6DB9C19}" srcOrd="1" destOrd="0" presId="urn:microsoft.com/office/officeart/2005/8/layout/hList1"/>
    <dgm:cxn modelId="{92BB91F8-9AB6-400D-9066-546B571DC164}" type="presParOf" srcId="{DA874B0E-890F-4069-800C-A6C117816DFD}" destId="{478112E8-D8BE-4AC5-BFEB-7FB2DC69906E}" srcOrd="1" destOrd="0" presId="urn:microsoft.com/office/officeart/2005/8/layout/hList1"/>
    <dgm:cxn modelId="{25DB00F2-D66D-4036-B434-DC9D6FDD476E}" type="presParOf" srcId="{DA874B0E-890F-4069-800C-A6C117816DFD}" destId="{889F1398-D34E-46AB-BD01-D4E52F6AE9B3}" srcOrd="2" destOrd="0" presId="urn:microsoft.com/office/officeart/2005/8/layout/hList1"/>
    <dgm:cxn modelId="{B06C887F-89A9-4FF8-A062-B159ACE45B93}" type="presParOf" srcId="{889F1398-D34E-46AB-BD01-D4E52F6AE9B3}" destId="{961EFA89-A624-4A4B-8CB4-B8A78939D175}" srcOrd="0" destOrd="0" presId="urn:microsoft.com/office/officeart/2005/8/layout/hList1"/>
    <dgm:cxn modelId="{99D120DC-228E-495B-A600-90722BFB7FF1}" type="presParOf" srcId="{889F1398-D34E-46AB-BD01-D4E52F6AE9B3}" destId="{08C1A4A4-EC05-40CC-958D-B9458166CD2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47D089F2-E1B7-4DE2-B7F2-71B488B027E9}" type="doc">
      <dgm:prSet loTypeId="urn:microsoft.com/office/officeart/2005/8/layout/vList2" loCatId="conver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EB44E30-D771-4740-8B2C-9D6D0C6A9E17}">
      <dgm:prSet custT="1"/>
      <dgm:spPr/>
      <dgm:t>
        <a:bodyPr/>
        <a:lstStyle/>
        <a:p>
          <a:r>
            <a:rPr lang="cs-CZ" sz="1600" dirty="0"/>
            <a:t>Prokazatelně předá pacienta s jeho souhlasem do péče jiného poskytovatele</a:t>
          </a:r>
        </a:p>
      </dgm:t>
    </dgm:pt>
    <dgm:pt modelId="{A3AD2DFF-4C03-46C9-B660-347CAB034218}" type="parTrans" cxnId="{EF2221E0-0E3E-4E80-B200-9DBA27AF5F6B}">
      <dgm:prSet/>
      <dgm:spPr/>
      <dgm:t>
        <a:bodyPr/>
        <a:lstStyle/>
        <a:p>
          <a:endParaRPr lang="cs-CZ" sz="1600"/>
        </a:p>
      </dgm:t>
    </dgm:pt>
    <dgm:pt modelId="{0313A4B6-2B3E-420A-911A-56A16CAB54F6}" type="sibTrans" cxnId="{EF2221E0-0E3E-4E80-B200-9DBA27AF5F6B}">
      <dgm:prSet/>
      <dgm:spPr/>
      <dgm:t>
        <a:bodyPr/>
        <a:lstStyle/>
        <a:p>
          <a:endParaRPr lang="cs-CZ" sz="1600"/>
        </a:p>
      </dgm:t>
    </dgm:pt>
    <dgm:pt modelId="{A859AD2E-97EE-4F47-93E5-81F7D095292D}">
      <dgm:prSet custT="1"/>
      <dgm:spPr/>
      <dgm:t>
        <a:bodyPr/>
        <a:lstStyle/>
        <a:p>
          <a:r>
            <a:rPr lang="cs-CZ" sz="1600" dirty="0"/>
            <a:t>Pominou důvody pro poskytování zdravotních služeb; to neplatí, jde-li o registrujícího poskytovatele</a:t>
          </a:r>
        </a:p>
      </dgm:t>
    </dgm:pt>
    <dgm:pt modelId="{FAEA43D4-4FE6-4B32-8DF8-EC20BDF4D8A4}" type="parTrans" cxnId="{E459AB2A-79EB-4032-9EA4-6F5F09E253B0}">
      <dgm:prSet/>
      <dgm:spPr/>
      <dgm:t>
        <a:bodyPr/>
        <a:lstStyle/>
        <a:p>
          <a:endParaRPr lang="cs-CZ" sz="1600"/>
        </a:p>
      </dgm:t>
    </dgm:pt>
    <dgm:pt modelId="{7BFC5478-2C02-4D5D-BA33-0316520BB8B0}" type="sibTrans" cxnId="{E459AB2A-79EB-4032-9EA4-6F5F09E253B0}">
      <dgm:prSet/>
      <dgm:spPr/>
      <dgm:t>
        <a:bodyPr/>
        <a:lstStyle/>
        <a:p>
          <a:endParaRPr lang="cs-CZ" sz="1600"/>
        </a:p>
      </dgm:t>
    </dgm:pt>
    <dgm:pt modelId="{199AF28D-921F-4EAA-BE0E-19FBAF2581DA}">
      <dgm:prSet custT="1"/>
      <dgm:spPr/>
      <dgm:t>
        <a:bodyPr/>
        <a:lstStyle/>
        <a:p>
          <a:r>
            <a:rPr lang="cs-CZ" sz="1600" dirty="0"/>
            <a:t>Pacient vysloví nesouhlas s poskytováním veškerých zdravotních služeb</a:t>
          </a:r>
        </a:p>
      </dgm:t>
    </dgm:pt>
    <dgm:pt modelId="{F923EC30-12A1-4618-B7D1-21352BE3D786}" type="parTrans" cxnId="{50031B02-DD6E-4F0D-B882-BDCCE3D640C7}">
      <dgm:prSet/>
      <dgm:spPr/>
      <dgm:t>
        <a:bodyPr/>
        <a:lstStyle/>
        <a:p>
          <a:endParaRPr lang="cs-CZ" sz="1600"/>
        </a:p>
      </dgm:t>
    </dgm:pt>
    <dgm:pt modelId="{0083CDC1-91A7-486E-9253-7E474B97BE93}" type="sibTrans" cxnId="{50031B02-DD6E-4F0D-B882-BDCCE3D640C7}">
      <dgm:prSet/>
      <dgm:spPr/>
      <dgm:t>
        <a:bodyPr/>
        <a:lstStyle/>
        <a:p>
          <a:endParaRPr lang="cs-CZ" sz="1600"/>
        </a:p>
      </dgm:t>
    </dgm:pt>
    <dgm:pt modelId="{7C7CC66F-73A4-4696-AA6C-866CD85B53E7}">
      <dgm:prSet custT="1"/>
      <dgm:spPr/>
      <dgm:t>
        <a:bodyPr/>
        <a:lstStyle/>
        <a:p>
          <a:r>
            <a:rPr lang="cs-CZ" sz="1600" dirty="0"/>
            <a:t>Pacient závažným způsobem omezuje práva ostatních pacientů </a:t>
          </a:r>
        </a:p>
      </dgm:t>
    </dgm:pt>
    <dgm:pt modelId="{B2E29FF6-0813-4CBF-9003-A5EB979F0B66}" type="parTrans" cxnId="{1F7B6612-1A00-4129-A024-41787830C432}">
      <dgm:prSet/>
      <dgm:spPr/>
      <dgm:t>
        <a:bodyPr/>
        <a:lstStyle/>
        <a:p>
          <a:endParaRPr lang="cs-CZ" sz="1600"/>
        </a:p>
      </dgm:t>
    </dgm:pt>
    <dgm:pt modelId="{A1D0BB21-AF4C-4469-87EC-D23975690272}" type="sibTrans" cxnId="{1F7B6612-1A00-4129-A024-41787830C432}">
      <dgm:prSet/>
      <dgm:spPr/>
      <dgm:t>
        <a:bodyPr/>
        <a:lstStyle/>
        <a:p>
          <a:endParaRPr lang="cs-CZ" sz="1600"/>
        </a:p>
      </dgm:t>
    </dgm:pt>
    <dgm:pt modelId="{4F095FDC-4DCC-4425-A17D-6F276D74CA21}">
      <dgm:prSet custT="1"/>
      <dgm:spPr/>
      <dgm:t>
        <a:bodyPr/>
        <a:lstStyle/>
        <a:p>
          <a:r>
            <a:rPr lang="cs-CZ" sz="1600" dirty="0"/>
            <a:t>Úmyslně a soustavně nedodržuje navržený individuální léčebný postup, pokud s poskytováním zdravotních služeb vyslovil souhlas, </a:t>
          </a:r>
        </a:p>
      </dgm:t>
    </dgm:pt>
    <dgm:pt modelId="{56D23B3D-F40C-4DA7-A5C7-A544A905D704}" type="parTrans" cxnId="{751E7EB6-B354-4778-BA5C-7B77E161B652}">
      <dgm:prSet/>
      <dgm:spPr/>
      <dgm:t>
        <a:bodyPr/>
        <a:lstStyle/>
        <a:p>
          <a:endParaRPr lang="cs-CZ" sz="1600"/>
        </a:p>
      </dgm:t>
    </dgm:pt>
    <dgm:pt modelId="{FF6A5B6A-7242-45D9-BBF9-75862A41E1D1}" type="sibTrans" cxnId="{751E7EB6-B354-4778-BA5C-7B77E161B652}">
      <dgm:prSet/>
      <dgm:spPr/>
      <dgm:t>
        <a:bodyPr/>
        <a:lstStyle/>
        <a:p>
          <a:endParaRPr lang="cs-CZ" sz="1600"/>
        </a:p>
      </dgm:t>
    </dgm:pt>
    <dgm:pt modelId="{3A88D70E-19B4-4B1C-BC2E-873D69424783}">
      <dgm:prSet custT="1"/>
      <dgm:spPr/>
      <dgm:t>
        <a:bodyPr/>
        <a:lstStyle/>
        <a:p>
          <a:r>
            <a:rPr lang="cs-CZ" sz="1600" dirty="0"/>
            <a:t>Neřídí </a:t>
          </a:r>
          <a:r>
            <a:rPr lang="cs" sz="1600" dirty="0"/>
            <a:t>se </a:t>
          </a:r>
          <a:r>
            <a:rPr lang="cs-CZ" sz="1600" dirty="0"/>
            <a:t>vnitřním řádem</a:t>
          </a:r>
        </a:p>
      </dgm:t>
    </dgm:pt>
    <dgm:pt modelId="{5A7E93F6-C8F8-404A-9576-C0643B47CA65}" type="parTrans" cxnId="{AC7EDFC0-5717-4140-8854-B9661A63A47A}">
      <dgm:prSet/>
      <dgm:spPr/>
      <dgm:t>
        <a:bodyPr/>
        <a:lstStyle/>
        <a:p>
          <a:endParaRPr lang="cs-CZ" sz="1600"/>
        </a:p>
      </dgm:t>
    </dgm:pt>
    <dgm:pt modelId="{DB2C71E3-E0C6-445D-9E00-5DC33F062D99}" type="sibTrans" cxnId="{AC7EDFC0-5717-4140-8854-B9661A63A47A}">
      <dgm:prSet/>
      <dgm:spPr/>
      <dgm:t>
        <a:bodyPr/>
        <a:lstStyle/>
        <a:p>
          <a:endParaRPr lang="cs-CZ" sz="1600"/>
        </a:p>
      </dgm:t>
    </dgm:pt>
    <dgm:pt modelId="{93A2D2C6-FF30-4545-852E-F452CDB06AAA}">
      <dgm:prSet custT="1"/>
      <dgm:spPr/>
      <dgm:t>
        <a:bodyPr/>
        <a:lstStyle/>
        <a:p>
          <a:r>
            <a:rPr lang="cs-CZ" sz="1600" dirty="0"/>
            <a:t>Přestal poskytovat součinnost nezbytnou pro další poskytování zdravotních služeb; </a:t>
          </a:r>
        </a:p>
      </dgm:t>
    </dgm:pt>
    <dgm:pt modelId="{945F5798-0DCA-47A8-A0D5-A61C07283036}" type="parTrans" cxnId="{BD98DBE7-73D9-4374-848C-98E75663B48F}">
      <dgm:prSet/>
      <dgm:spPr/>
      <dgm:t>
        <a:bodyPr/>
        <a:lstStyle/>
        <a:p>
          <a:endParaRPr lang="cs-CZ" sz="1600"/>
        </a:p>
      </dgm:t>
    </dgm:pt>
    <dgm:pt modelId="{62662955-2E40-4F05-9946-FFA706DBE950}" type="sibTrans" cxnId="{BD98DBE7-73D9-4374-848C-98E75663B48F}">
      <dgm:prSet/>
      <dgm:spPr/>
      <dgm:t>
        <a:bodyPr/>
        <a:lstStyle/>
        <a:p>
          <a:endParaRPr lang="cs-CZ" sz="1600"/>
        </a:p>
      </dgm:t>
    </dgm:pt>
    <dgm:pt modelId="{A2D3FE43-C573-494E-923F-62BB244293BB}" type="pres">
      <dgm:prSet presAssocID="{47D089F2-E1B7-4DE2-B7F2-71B488B027E9}" presName="linear" presStyleCnt="0">
        <dgm:presLayoutVars>
          <dgm:animLvl val="lvl"/>
          <dgm:resizeHandles val="exact"/>
        </dgm:presLayoutVars>
      </dgm:prSet>
      <dgm:spPr/>
    </dgm:pt>
    <dgm:pt modelId="{57CCC7E4-ED50-4BE3-85DC-B3D2A8F3D9C4}" type="pres">
      <dgm:prSet presAssocID="{7EB44E30-D771-4740-8B2C-9D6D0C6A9E17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3AD25A5C-8218-4353-ABA5-968A0E281324}" type="pres">
      <dgm:prSet presAssocID="{0313A4B6-2B3E-420A-911A-56A16CAB54F6}" presName="spacer" presStyleCnt="0"/>
      <dgm:spPr/>
    </dgm:pt>
    <dgm:pt modelId="{5741FDE6-719A-4ADE-AE3C-F9A1C4FA3B05}" type="pres">
      <dgm:prSet presAssocID="{A859AD2E-97EE-4F47-93E5-81F7D095292D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E79E590A-D25B-4F02-BC78-24D0AC5944A1}" type="pres">
      <dgm:prSet presAssocID="{7BFC5478-2C02-4D5D-BA33-0316520BB8B0}" presName="spacer" presStyleCnt="0"/>
      <dgm:spPr/>
    </dgm:pt>
    <dgm:pt modelId="{4C53A1F1-B480-4345-9463-2FF739BEA86C}" type="pres">
      <dgm:prSet presAssocID="{199AF28D-921F-4EAA-BE0E-19FBAF2581DA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21033BD7-B990-4BEE-8038-854C51DA06C0}" type="pres">
      <dgm:prSet presAssocID="{0083CDC1-91A7-486E-9253-7E474B97BE93}" presName="spacer" presStyleCnt="0"/>
      <dgm:spPr/>
    </dgm:pt>
    <dgm:pt modelId="{5354B89F-4FA8-4FAD-9E10-913184E2512A}" type="pres">
      <dgm:prSet presAssocID="{7C7CC66F-73A4-4696-AA6C-866CD85B53E7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43947F10-F153-47C5-8D7B-F50889FFD08B}" type="pres">
      <dgm:prSet presAssocID="{A1D0BB21-AF4C-4469-87EC-D23975690272}" presName="spacer" presStyleCnt="0"/>
      <dgm:spPr/>
    </dgm:pt>
    <dgm:pt modelId="{74754BFC-011E-411C-A0F0-02C0DC5FE972}" type="pres">
      <dgm:prSet presAssocID="{4F095FDC-4DCC-4425-A17D-6F276D74CA21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74DC45BF-D999-4D09-B6D3-76ABB6A8C117}" type="pres">
      <dgm:prSet presAssocID="{FF6A5B6A-7242-45D9-BBF9-75862A41E1D1}" presName="spacer" presStyleCnt="0"/>
      <dgm:spPr/>
    </dgm:pt>
    <dgm:pt modelId="{7269B3A9-7766-4C79-9FFA-58EF3CF57F83}" type="pres">
      <dgm:prSet presAssocID="{3A88D70E-19B4-4B1C-BC2E-873D69424783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45381F95-A998-41CC-9BB0-28539384B752}" type="pres">
      <dgm:prSet presAssocID="{DB2C71E3-E0C6-445D-9E00-5DC33F062D99}" presName="spacer" presStyleCnt="0"/>
      <dgm:spPr/>
    </dgm:pt>
    <dgm:pt modelId="{F8DF38F9-ECF9-417B-802F-5261069109FB}" type="pres">
      <dgm:prSet presAssocID="{93A2D2C6-FF30-4545-852E-F452CDB06AAA}" presName="parentText" presStyleLbl="node1" presStyleIdx="6" presStyleCnt="7" custLinFactY="9701" custLinFactNeighborX="-509" custLinFactNeighborY="100000">
        <dgm:presLayoutVars>
          <dgm:chMax val="0"/>
          <dgm:bulletEnabled val="1"/>
        </dgm:presLayoutVars>
      </dgm:prSet>
      <dgm:spPr/>
    </dgm:pt>
  </dgm:ptLst>
  <dgm:cxnLst>
    <dgm:cxn modelId="{50031B02-DD6E-4F0D-B882-BDCCE3D640C7}" srcId="{47D089F2-E1B7-4DE2-B7F2-71B488B027E9}" destId="{199AF28D-921F-4EAA-BE0E-19FBAF2581DA}" srcOrd="2" destOrd="0" parTransId="{F923EC30-12A1-4618-B7D1-21352BE3D786}" sibTransId="{0083CDC1-91A7-486E-9253-7E474B97BE93}"/>
    <dgm:cxn modelId="{1F7B6612-1A00-4129-A024-41787830C432}" srcId="{47D089F2-E1B7-4DE2-B7F2-71B488B027E9}" destId="{7C7CC66F-73A4-4696-AA6C-866CD85B53E7}" srcOrd="3" destOrd="0" parTransId="{B2E29FF6-0813-4CBF-9003-A5EB979F0B66}" sibTransId="{A1D0BB21-AF4C-4469-87EC-D23975690272}"/>
    <dgm:cxn modelId="{1E8F6323-2A79-4B89-A728-C6E03E19FEF3}" type="presOf" srcId="{7EB44E30-D771-4740-8B2C-9D6D0C6A9E17}" destId="{57CCC7E4-ED50-4BE3-85DC-B3D2A8F3D9C4}" srcOrd="0" destOrd="0" presId="urn:microsoft.com/office/officeart/2005/8/layout/vList2"/>
    <dgm:cxn modelId="{4580ED28-891B-4A29-8BE3-C56BE117D671}" type="presOf" srcId="{4F095FDC-4DCC-4425-A17D-6F276D74CA21}" destId="{74754BFC-011E-411C-A0F0-02C0DC5FE972}" srcOrd="0" destOrd="0" presId="urn:microsoft.com/office/officeart/2005/8/layout/vList2"/>
    <dgm:cxn modelId="{E459AB2A-79EB-4032-9EA4-6F5F09E253B0}" srcId="{47D089F2-E1B7-4DE2-B7F2-71B488B027E9}" destId="{A859AD2E-97EE-4F47-93E5-81F7D095292D}" srcOrd="1" destOrd="0" parTransId="{FAEA43D4-4FE6-4B32-8DF8-EC20BDF4D8A4}" sibTransId="{7BFC5478-2C02-4D5D-BA33-0316520BB8B0}"/>
    <dgm:cxn modelId="{5A610236-1D5B-473D-AA17-DEA763AB7D0D}" type="presOf" srcId="{7C7CC66F-73A4-4696-AA6C-866CD85B53E7}" destId="{5354B89F-4FA8-4FAD-9E10-913184E2512A}" srcOrd="0" destOrd="0" presId="urn:microsoft.com/office/officeart/2005/8/layout/vList2"/>
    <dgm:cxn modelId="{F4A9CBA8-5D2A-4FC2-8273-6F7D1883EA19}" type="presOf" srcId="{3A88D70E-19B4-4B1C-BC2E-873D69424783}" destId="{7269B3A9-7766-4C79-9FFA-58EF3CF57F83}" srcOrd="0" destOrd="0" presId="urn:microsoft.com/office/officeart/2005/8/layout/vList2"/>
    <dgm:cxn modelId="{9AC84EB6-369F-49DD-A1B7-9DA8C42D8964}" type="presOf" srcId="{93A2D2C6-FF30-4545-852E-F452CDB06AAA}" destId="{F8DF38F9-ECF9-417B-802F-5261069109FB}" srcOrd="0" destOrd="0" presId="urn:microsoft.com/office/officeart/2005/8/layout/vList2"/>
    <dgm:cxn modelId="{751E7EB6-B354-4778-BA5C-7B77E161B652}" srcId="{47D089F2-E1B7-4DE2-B7F2-71B488B027E9}" destId="{4F095FDC-4DCC-4425-A17D-6F276D74CA21}" srcOrd="4" destOrd="0" parTransId="{56D23B3D-F40C-4DA7-A5C7-A544A905D704}" sibTransId="{FF6A5B6A-7242-45D9-BBF9-75862A41E1D1}"/>
    <dgm:cxn modelId="{AC7EDFC0-5717-4140-8854-B9661A63A47A}" srcId="{47D089F2-E1B7-4DE2-B7F2-71B488B027E9}" destId="{3A88D70E-19B4-4B1C-BC2E-873D69424783}" srcOrd="5" destOrd="0" parTransId="{5A7E93F6-C8F8-404A-9576-C0643B47CA65}" sibTransId="{DB2C71E3-E0C6-445D-9E00-5DC33F062D99}"/>
    <dgm:cxn modelId="{EF2221E0-0E3E-4E80-B200-9DBA27AF5F6B}" srcId="{47D089F2-E1B7-4DE2-B7F2-71B488B027E9}" destId="{7EB44E30-D771-4740-8B2C-9D6D0C6A9E17}" srcOrd="0" destOrd="0" parTransId="{A3AD2DFF-4C03-46C9-B660-347CAB034218}" sibTransId="{0313A4B6-2B3E-420A-911A-56A16CAB54F6}"/>
    <dgm:cxn modelId="{BD98DBE7-73D9-4374-848C-98E75663B48F}" srcId="{47D089F2-E1B7-4DE2-B7F2-71B488B027E9}" destId="{93A2D2C6-FF30-4545-852E-F452CDB06AAA}" srcOrd="6" destOrd="0" parTransId="{945F5798-0DCA-47A8-A0D5-A61C07283036}" sibTransId="{62662955-2E40-4F05-9946-FFA706DBE950}"/>
    <dgm:cxn modelId="{0912F4E8-5541-457D-8ACE-957D498870A1}" type="presOf" srcId="{47D089F2-E1B7-4DE2-B7F2-71B488B027E9}" destId="{A2D3FE43-C573-494E-923F-62BB244293BB}" srcOrd="0" destOrd="0" presId="urn:microsoft.com/office/officeart/2005/8/layout/vList2"/>
    <dgm:cxn modelId="{3CC2B9F0-44AB-4D61-AB1C-4A2E919FF4C0}" type="presOf" srcId="{A859AD2E-97EE-4F47-93E5-81F7D095292D}" destId="{5741FDE6-719A-4ADE-AE3C-F9A1C4FA3B05}" srcOrd="0" destOrd="0" presId="urn:microsoft.com/office/officeart/2005/8/layout/vList2"/>
    <dgm:cxn modelId="{7C69D5F0-12FB-41EC-8D71-74AC549AE905}" type="presOf" srcId="{199AF28D-921F-4EAA-BE0E-19FBAF2581DA}" destId="{4C53A1F1-B480-4345-9463-2FF739BEA86C}" srcOrd="0" destOrd="0" presId="urn:microsoft.com/office/officeart/2005/8/layout/vList2"/>
    <dgm:cxn modelId="{24481C4C-7960-4AD6-B9F1-0641D6BB976A}" type="presParOf" srcId="{A2D3FE43-C573-494E-923F-62BB244293BB}" destId="{57CCC7E4-ED50-4BE3-85DC-B3D2A8F3D9C4}" srcOrd="0" destOrd="0" presId="urn:microsoft.com/office/officeart/2005/8/layout/vList2"/>
    <dgm:cxn modelId="{4A9B1E6C-E46F-4610-B11C-2A66D5136A4A}" type="presParOf" srcId="{A2D3FE43-C573-494E-923F-62BB244293BB}" destId="{3AD25A5C-8218-4353-ABA5-968A0E281324}" srcOrd="1" destOrd="0" presId="urn:microsoft.com/office/officeart/2005/8/layout/vList2"/>
    <dgm:cxn modelId="{379963EB-378A-4579-BBF3-936B112E2C85}" type="presParOf" srcId="{A2D3FE43-C573-494E-923F-62BB244293BB}" destId="{5741FDE6-719A-4ADE-AE3C-F9A1C4FA3B05}" srcOrd="2" destOrd="0" presId="urn:microsoft.com/office/officeart/2005/8/layout/vList2"/>
    <dgm:cxn modelId="{4120151F-BB32-4E57-B8EF-1EFF3DD29C44}" type="presParOf" srcId="{A2D3FE43-C573-494E-923F-62BB244293BB}" destId="{E79E590A-D25B-4F02-BC78-24D0AC5944A1}" srcOrd="3" destOrd="0" presId="urn:microsoft.com/office/officeart/2005/8/layout/vList2"/>
    <dgm:cxn modelId="{6EB0E7EF-246B-48E5-B706-39FC38767038}" type="presParOf" srcId="{A2D3FE43-C573-494E-923F-62BB244293BB}" destId="{4C53A1F1-B480-4345-9463-2FF739BEA86C}" srcOrd="4" destOrd="0" presId="urn:microsoft.com/office/officeart/2005/8/layout/vList2"/>
    <dgm:cxn modelId="{EA7B62D9-4392-4780-995E-B8627867BFF9}" type="presParOf" srcId="{A2D3FE43-C573-494E-923F-62BB244293BB}" destId="{21033BD7-B990-4BEE-8038-854C51DA06C0}" srcOrd="5" destOrd="0" presId="urn:microsoft.com/office/officeart/2005/8/layout/vList2"/>
    <dgm:cxn modelId="{A80489BE-398C-4BED-98F2-FD0D3E525322}" type="presParOf" srcId="{A2D3FE43-C573-494E-923F-62BB244293BB}" destId="{5354B89F-4FA8-4FAD-9E10-913184E2512A}" srcOrd="6" destOrd="0" presId="urn:microsoft.com/office/officeart/2005/8/layout/vList2"/>
    <dgm:cxn modelId="{D394011F-79D1-475C-AE00-48E51218DD0B}" type="presParOf" srcId="{A2D3FE43-C573-494E-923F-62BB244293BB}" destId="{43947F10-F153-47C5-8D7B-F50889FFD08B}" srcOrd="7" destOrd="0" presId="urn:microsoft.com/office/officeart/2005/8/layout/vList2"/>
    <dgm:cxn modelId="{10829274-E8E9-41AB-B740-5F0DA7C4A554}" type="presParOf" srcId="{A2D3FE43-C573-494E-923F-62BB244293BB}" destId="{74754BFC-011E-411C-A0F0-02C0DC5FE972}" srcOrd="8" destOrd="0" presId="urn:microsoft.com/office/officeart/2005/8/layout/vList2"/>
    <dgm:cxn modelId="{5ADAE2FF-7448-4971-BD83-603444007E38}" type="presParOf" srcId="{A2D3FE43-C573-494E-923F-62BB244293BB}" destId="{74DC45BF-D999-4D09-B6D3-76ABB6A8C117}" srcOrd="9" destOrd="0" presId="urn:microsoft.com/office/officeart/2005/8/layout/vList2"/>
    <dgm:cxn modelId="{E7DCB17E-CAFD-4104-8727-A9724EB28C50}" type="presParOf" srcId="{A2D3FE43-C573-494E-923F-62BB244293BB}" destId="{7269B3A9-7766-4C79-9FFA-58EF3CF57F83}" srcOrd="10" destOrd="0" presId="urn:microsoft.com/office/officeart/2005/8/layout/vList2"/>
    <dgm:cxn modelId="{1696720E-84E9-4E2E-89CE-B56BB90BB8AA}" type="presParOf" srcId="{A2D3FE43-C573-494E-923F-62BB244293BB}" destId="{45381F95-A998-41CC-9BB0-28539384B752}" srcOrd="11" destOrd="0" presId="urn:microsoft.com/office/officeart/2005/8/layout/vList2"/>
    <dgm:cxn modelId="{725AF8CB-988C-4079-97CB-9AA58858BE40}" type="presParOf" srcId="{A2D3FE43-C573-494E-923F-62BB244293BB}" destId="{F8DF38F9-ECF9-417B-802F-5261069109FB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A1496C-3FF4-41AB-BF64-7DC1BB2DE9B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68096D3-A57F-4D24-ACE7-1C9136914CFA}">
      <dgm:prSet/>
      <dgm:spPr/>
      <dgm:t>
        <a:bodyPr/>
        <a:lstStyle/>
        <a:p>
          <a:r>
            <a:rPr lang="cs-CZ" b="0" dirty="0"/>
            <a:t>Plně svéprávným se člověk stává</a:t>
          </a:r>
          <a:endParaRPr lang="cs-CZ" dirty="0"/>
        </a:p>
      </dgm:t>
    </dgm:pt>
    <dgm:pt modelId="{B307AFB2-D295-4305-A940-377DA07E1FE0}" type="parTrans" cxnId="{82142018-FBC7-45D9-874D-3256E0FCAFEA}">
      <dgm:prSet/>
      <dgm:spPr/>
      <dgm:t>
        <a:bodyPr/>
        <a:lstStyle/>
        <a:p>
          <a:endParaRPr lang="cs-CZ"/>
        </a:p>
      </dgm:t>
    </dgm:pt>
    <dgm:pt modelId="{CA9C5ECC-6E14-41A9-9F6F-42B5B30765B6}" type="sibTrans" cxnId="{82142018-FBC7-45D9-874D-3256E0FCAFEA}">
      <dgm:prSet/>
      <dgm:spPr/>
      <dgm:t>
        <a:bodyPr/>
        <a:lstStyle/>
        <a:p>
          <a:endParaRPr lang="cs-CZ"/>
        </a:p>
      </dgm:t>
    </dgm:pt>
    <dgm:pt modelId="{3725C344-D77E-48B3-A072-AF671EB44E0D}">
      <dgm:prSet/>
      <dgm:spPr/>
      <dgm:t>
        <a:bodyPr/>
        <a:lstStyle/>
        <a:p>
          <a:r>
            <a:rPr lang="cs-CZ" b="0"/>
            <a:t>zletilostí - dovršením osmnáctého roku věku</a:t>
          </a:r>
          <a:endParaRPr lang="cs-CZ"/>
        </a:p>
      </dgm:t>
    </dgm:pt>
    <dgm:pt modelId="{A0053D84-7BAA-4542-BDFA-02749FDBEFFA}" type="parTrans" cxnId="{4A33EA4A-DF21-4623-A565-7E6EE2441DFD}">
      <dgm:prSet/>
      <dgm:spPr/>
      <dgm:t>
        <a:bodyPr/>
        <a:lstStyle/>
        <a:p>
          <a:endParaRPr lang="cs-CZ"/>
        </a:p>
      </dgm:t>
    </dgm:pt>
    <dgm:pt modelId="{3EB3C144-35C7-447D-86DA-3B6A0AA213C2}" type="sibTrans" cxnId="{4A33EA4A-DF21-4623-A565-7E6EE2441DFD}">
      <dgm:prSet/>
      <dgm:spPr/>
      <dgm:t>
        <a:bodyPr/>
        <a:lstStyle/>
        <a:p>
          <a:endParaRPr lang="cs-CZ"/>
        </a:p>
      </dgm:t>
    </dgm:pt>
    <dgm:pt modelId="{84706C0F-E6FB-45CE-B1C2-69D71B2D4C08}">
      <dgm:prSet/>
      <dgm:spPr/>
      <dgm:t>
        <a:bodyPr/>
        <a:lstStyle/>
        <a:p>
          <a:r>
            <a:rPr lang="cs-CZ" b="0" dirty="0"/>
            <a:t>uzavřením manželství před nabytím zletilosti</a:t>
          </a:r>
          <a:endParaRPr lang="cs-CZ" dirty="0"/>
        </a:p>
      </dgm:t>
    </dgm:pt>
    <dgm:pt modelId="{4D61781D-71EC-45C2-94C5-77BDBB1211A5}" type="parTrans" cxnId="{572CA7EC-2533-4ADF-A41D-5B1753FA1A7F}">
      <dgm:prSet/>
      <dgm:spPr/>
      <dgm:t>
        <a:bodyPr/>
        <a:lstStyle/>
        <a:p>
          <a:endParaRPr lang="cs-CZ"/>
        </a:p>
      </dgm:t>
    </dgm:pt>
    <dgm:pt modelId="{72567E28-F16E-42E2-937B-C798744A8530}" type="sibTrans" cxnId="{572CA7EC-2533-4ADF-A41D-5B1753FA1A7F}">
      <dgm:prSet/>
      <dgm:spPr/>
      <dgm:t>
        <a:bodyPr/>
        <a:lstStyle/>
        <a:p>
          <a:endParaRPr lang="cs-CZ"/>
        </a:p>
      </dgm:t>
    </dgm:pt>
    <dgm:pt modelId="{F2D902F5-5D32-4929-B450-993C1285B6A6}">
      <dgm:prSet/>
      <dgm:spPr/>
      <dgm:t>
        <a:bodyPr/>
        <a:lstStyle/>
        <a:p>
          <a:r>
            <a:rPr lang="cs-CZ" b="0" dirty="0"/>
            <a:t>přiznáním svéprávnosti</a:t>
          </a:r>
          <a:endParaRPr lang="cs-CZ" dirty="0"/>
        </a:p>
      </dgm:t>
    </dgm:pt>
    <dgm:pt modelId="{F05D5B63-0F59-4117-8F48-C1F08DF7CC24}" type="parTrans" cxnId="{2042548F-AA04-476A-B08D-D2763D0BC724}">
      <dgm:prSet/>
      <dgm:spPr/>
      <dgm:t>
        <a:bodyPr/>
        <a:lstStyle/>
        <a:p>
          <a:endParaRPr lang="cs-CZ"/>
        </a:p>
      </dgm:t>
    </dgm:pt>
    <dgm:pt modelId="{B754E55B-8DDF-4BA9-AF15-615D798C5AB7}" type="sibTrans" cxnId="{2042548F-AA04-476A-B08D-D2763D0BC724}">
      <dgm:prSet/>
      <dgm:spPr/>
      <dgm:t>
        <a:bodyPr/>
        <a:lstStyle/>
        <a:p>
          <a:endParaRPr lang="cs-CZ"/>
        </a:p>
      </dgm:t>
    </dgm:pt>
    <dgm:pt modelId="{19FC6AAF-6F8F-4895-88A3-524C066A84DB}">
      <dgm:prSet/>
      <dgm:spPr/>
      <dgm:t>
        <a:bodyPr/>
        <a:lstStyle/>
        <a:p>
          <a:r>
            <a:rPr lang="cs-CZ" b="0"/>
            <a:t>věk 16 let</a:t>
          </a:r>
          <a:endParaRPr lang="cs-CZ"/>
        </a:p>
      </dgm:t>
    </dgm:pt>
    <dgm:pt modelId="{1BEAEC4C-F25B-40C9-AADA-21D7A01CE08C}" type="parTrans" cxnId="{8ED66F4C-21FB-49C7-954F-41C7D7B7D6C3}">
      <dgm:prSet/>
      <dgm:spPr/>
      <dgm:t>
        <a:bodyPr/>
        <a:lstStyle/>
        <a:p>
          <a:endParaRPr lang="cs-CZ"/>
        </a:p>
      </dgm:t>
    </dgm:pt>
    <dgm:pt modelId="{486FC203-1FFB-4709-99FB-EF0B0EA5DCCE}" type="sibTrans" cxnId="{8ED66F4C-21FB-49C7-954F-41C7D7B7D6C3}">
      <dgm:prSet/>
      <dgm:spPr/>
      <dgm:t>
        <a:bodyPr/>
        <a:lstStyle/>
        <a:p>
          <a:endParaRPr lang="cs-CZ"/>
        </a:p>
      </dgm:t>
    </dgm:pt>
    <dgm:pt modelId="{240D2C1F-34AF-483B-A1D8-BD014379D24A}">
      <dgm:prSet/>
      <dgm:spPr/>
      <dgm:t>
        <a:bodyPr/>
        <a:lstStyle/>
        <a:p>
          <a:r>
            <a:rPr lang="cs-CZ" b="0"/>
            <a:t>schopnost se živit a obstarat si své záležitosti</a:t>
          </a:r>
          <a:endParaRPr lang="cs-CZ"/>
        </a:p>
      </dgm:t>
    </dgm:pt>
    <dgm:pt modelId="{F8496A3E-7EBA-45D4-9905-5CD514969843}" type="parTrans" cxnId="{DAE7F6A0-A5DD-412D-9AFD-46D8D987F2D3}">
      <dgm:prSet/>
      <dgm:spPr/>
      <dgm:t>
        <a:bodyPr/>
        <a:lstStyle/>
        <a:p>
          <a:endParaRPr lang="cs-CZ"/>
        </a:p>
      </dgm:t>
    </dgm:pt>
    <dgm:pt modelId="{37A7271D-8029-4800-B53D-22222B25E3C0}" type="sibTrans" cxnId="{DAE7F6A0-A5DD-412D-9AFD-46D8D987F2D3}">
      <dgm:prSet/>
      <dgm:spPr/>
      <dgm:t>
        <a:bodyPr/>
        <a:lstStyle/>
        <a:p>
          <a:endParaRPr lang="cs-CZ"/>
        </a:p>
      </dgm:t>
    </dgm:pt>
    <dgm:pt modelId="{9230E0B3-01D5-4227-858B-33FDF43FB89D}">
      <dgm:prSet/>
      <dgm:spPr/>
      <dgm:t>
        <a:bodyPr/>
        <a:lstStyle/>
        <a:p>
          <a:r>
            <a:rPr lang="cs-CZ" b="0"/>
            <a:t>souhlas zákonného zástupce / souhlas nezletilého</a:t>
          </a:r>
          <a:endParaRPr lang="cs-CZ"/>
        </a:p>
      </dgm:t>
    </dgm:pt>
    <dgm:pt modelId="{D9D1FF06-2D75-4F87-888A-D815E391ABBD}" type="parTrans" cxnId="{8F8FBE66-EB34-42B8-88D4-F65D86D5DA6F}">
      <dgm:prSet/>
      <dgm:spPr/>
      <dgm:t>
        <a:bodyPr/>
        <a:lstStyle/>
        <a:p>
          <a:endParaRPr lang="cs-CZ"/>
        </a:p>
      </dgm:t>
    </dgm:pt>
    <dgm:pt modelId="{C975A53F-191A-47E3-BCAB-A6C2CFD19FF4}" type="sibTrans" cxnId="{8F8FBE66-EB34-42B8-88D4-F65D86D5DA6F}">
      <dgm:prSet/>
      <dgm:spPr/>
      <dgm:t>
        <a:bodyPr/>
        <a:lstStyle/>
        <a:p>
          <a:endParaRPr lang="cs-CZ"/>
        </a:p>
      </dgm:t>
    </dgm:pt>
    <dgm:pt modelId="{1A22706D-8C3A-46A6-9A1E-898D7816349D}" type="pres">
      <dgm:prSet presAssocID="{95A1496C-3FF4-41AB-BF64-7DC1BB2DE9B4}" presName="Name0" presStyleCnt="0">
        <dgm:presLayoutVars>
          <dgm:dir/>
          <dgm:animLvl val="lvl"/>
          <dgm:resizeHandles val="exact"/>
        </dgm:presLayoutVars>
      </dgm:prSet>
      <dgm:spPr/>
    </dgm:pt>
    <dgm:pt modelId="{6FAE0302-567A-46BE-AB7B-F7D1643CE3D9}" type="pres">
      <dgm:prSet presAssocID="{B68096D3-A57F-4D24-ACE7-1C9136914CFA}" presName="composite" presStyleCnt="0"/>
      <dgm:spPr/>
    </dgm:pt>
    <dgm:pt modelId="{3FCCE985-0675-4D2E-8085-B92FE96E0276}" type="pres">
      <dgm:prSet presAssocID="{B68096D3-A57F-4D24-ACE7-1C9136914CFA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CFEB3E01-9B64-424F-847D-145ABA3EC5DF}" type="pres">
      <dgm:prSet presAssocID="{B68096D3-A57F-4D24-ACE7-1C9136914CFA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41711F03-D050-4704-888E-FCBBA37AF6BC}" type="presOf" srcId="{9230E0B3-01D5-4227-858B-33FDF43FB89D}" destId="{CFEB3E01-9B64-424F-847D-145ABA3EC5DF}" srcOrd="0" destOrd="5" presId="urn:microsoft.com/office/officeart/2005/8/layout/hList1"/>
    <dgm:cxn modelId="{82142018-FBC7-45D9-874D-3256E0FCAFEA}" srcId="{95A1496C-3FF4-41AB-BF64-7DC1BB2DE9B4}" destId="{B68096D3-A57F-4D24-ACE7-1C9136914CFA}" srcOrd="0" destOrd="0" parTransId="{B307AFB2-D295-4305-A940-377DA07E1FE0}" sibTransId="{CA9C5ECC-6E14-41A9-9F6F-42B5B30765B6}"/>
    <dgm:cxn modelId="{32A00562-6583-48CF-AA3F-C3B839251EE0}" type="presOf" srcId="{3725C344-D77E-48B3-A072-AF671EB44E0D}" destId="{CFEB3E01-9B64-424F-847D-145ABA3EC5DF}" srcOrd="0" destOrd="0" presId="urn:microsoft.com/office/officeart/2005/8/layout/hList1"/>
    <dgm:cxn modelId="{8F8FBE66-EB34-42B8-88D4-F65D86D5DA6F}" srcId="{F2D902F5-5D32-4929-B450-993C1285B6A6}" destId="{9230E0B3-01D5-4227-858B-33FDF43FB89D}" srcOrd="2" destOrd="0" parTransId="{D9D1FF06-2D75-4F87-888A-D815E391ABBD}" sibTransId="{C975A53F-191A-47E3-BCAB-A6C2CFD19FF4}"/>
    <dgm:cxn modelId="{4A33EA4A-DF21-4623-A565-7E6EE2441DFD}" srcId="{B68096D3-A57F-4D24-ACE7-1C9136914CFA}" destId="{3725C344-D77E-48B3-A072-AF671EB44E0D}" srcOrd="0" destOrd="0" parTransId="{A0053D84-7BAA-4542-BDFA-02749FDBEFFA}" sibTransId="{3EB3C144-35C7-447D-86DA-3B6A0AA213C2}"/>
    <dgm:cxn modelId="{8ED66F4C-21FB-49C7-954F-41C7D7B7D6C3}" srcId="{F2D902F5-5D32-4929-B450-993C1285B6A6}" destId="{19FC6AAF-6F8F-4895-88A3-524C066A84DB}" srcOrd="0" destOrd="0" parTransId="{1BEAEC4C-F25B-40C9-AADA-21D7A01CE08C}" sibTransId="{486FC203-1FFB-4709-99FB-EF0B0EA5DCCE}"/>
    <dgm:cxn modelId="{61E8CF79-81B9-4A29-A44A-F130BBB92160}" type="presOf" srcId="{84706C0F-E6FB-45CE-B1C2-69D71B2D4C08}" destId="{CFEB3E01-9B64-424F-847D-145ABA3EC5DF}" srcOrd="0" destOrd="1" presId="urn:microsoft.com/office/officeart/2005/8/layout/hList1"/>
    <dgm:cxn modelId="{2042548F-AA04-476A-B08D-D2763D0BC724}" srcId="{B68096D3-A57F-4D24-ACE7-1C9136914CFA}" destId="{F2D902F5-5D32-4929-B450-993C1285B6A6}" srcOrd="2" destOrd="0" parTransId="{F05D5B63-0F59-4117-8F48-C1F08DF7CC24}" sibTransId="{B754E55B-8DDF-4BA9-AF15-615D798C5AB7}"/>
    <dgm:cxn modelId="{F8350491-8E36-4F00-8D28-F18ACD0AE631}" type="presOf" srcId="{F2D902F5-5D32-4929-B450-993C1285B6A6}" destId="{CFEB3E01-9B64-424F-847D-145ABA3EC5DF}" srcOrd="0" destOrd="2" presId="urn:microsoft.com/office/officeart/2005/8/layout/hList1"/>
    <dgm:cxn modelId="{386C1293-2BD1-4616-8221-5DB2DB3B3F77}" type="presOf" srcId="{240D2C1F-34AF-483B-A1D8-BD014379D24A}" destId="{CFEB3E01-9B64-424F-847D-145ABA3EC5DF}" srcOrd="0" destOrd="4" presId="urn:microsoft.com/office/officeart/2005/8/layout/hList1"/>
    <dgm:cxn modelId="{DAE7F6A0-A5DD-412D-9AFD-46D8D987F2D3}" srcId="{F2D902F5-5D32-4929-B450-993C1285B6A6}" destId="{240D2C1F-34AF-483B-A1D8-BD014379D24A}" srcOrd="1" destOrd="0" parTransId="{F8496A3E-7EBA-45D4-9905-5CD514969843}" sibTransId="{37A7271D-8029-4800-B53D-22222B25E3C0}"/>
    <dgm:cxn modelId="{99E2A1A2-2443-4629-B1B1-0BF08D8D0010}" type="presOf" srcId="{B68096D3-A57F-4D24-ACE7-1C9136914CFA}" destId="{3FCCE985-0675-4D2E-8085-B92FE96E0276}" srcOrd="0" destOrd="0" presId="urn:microsoft.com/office/officeart/2005/8/layout/hList1"/>
    <dgm:cxn modelId="{9D2FC3C8-0434-4B66-911F-121138071E60}" type="presOf" srcId="{19FC6AAF-6F8F-4895-88A3-524C066A84DB}" destId="{CFEB3E01-9B64-424F-847D-145ABA3EC5DF}" srcOrd="0" destOrd="3" presId="urn:microsoft.com/office/officeart/2005/8/layout/hList1"/>
    <dgm:cxn modelId="{A280D1D4-A835-4AF1-A793-55A20699043E}" type="presOf" srcId="{95A1496C-3FF4-41AB-BF64-7DC1BB2DE9B4}" destId="{1A22706D-8C3A-46A6-9A1E-898D7816349D}" srcOrd="0" destOrd="0" presId="urn:microsoft.com/office/officeart/2005/8/layout/hList1"/>
    <dgm:cxn modelId="{572CA7EC-2533-4ADF-A41D-5B1753FA1A7F}" srcId="{B68096D3-A57F-4D24-ACE7-1C9136914CFA}" destId="{84706C0F-E6FB-45CE-B1C2-69D71B2D4C08}" srcOrd="1" destOrd="0" parTransId="{4D61781D-71EC-45C2-94C5-77BDBB1211A5}" sibTransId="{72567E28-F16E-42E2-937B-C798744A8530}"/>
    <dgm:cxn modelId="{7CEFA7CC-03CA-4BA2-A140-6CB9ABDC661E}" type="presParOf" srcId="{1A22706D-8C3A-46A6-9A1E-898D7816349D}" destId="{6FAE0302-567A-46BE-AB7B-F7D1643CE3D9}" srcOrd="0" destOrd="0" presId="urn:microsoft.com/office/officeart/2005/8/layout/hList1"/>
    <dgm:cxn modelId="{68BD6D9F-99A2-41AD-B187-639EE74F9F50}" type="presParOf" srcId="{6FAE0302-567A-46BE-AB7B-F7D1643CE3D9}" destId="{3FCCE985-0675-4D2E-8085-B92FE96E0276}" srcOrd="0" destOrd="0" presId="urn:microsoft.com/office/officeart/2005/8/layout/hList1"/>
    <dgm:cxn modelId="{F4EDE213-A2D8-46EF-8262-41F6ACDA20AD}" type="presParOf" srcId="{6FAE0302-567A-46BE-AB7B-F7D1643CE3D9}" destId="{CFEB3E01-9B64-424F-847D-145ABA3EC5D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C2DF790-D547-4766-A8AE-2C8B61318DC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02D6824-A06B-4F0B-B387-D56743D6CFC6}">
      <dgm:prSet/>
      <dgm:spPr/>
      <dgm:t>
        <a:bodyPr/>
        <a:lstStyle/>
        <a:p>
          <a:pPr algn="l"/>
          <a:r>
            <a:rPr lang="cs-CZ" b="0" dirty="0"/>
            <a:t>Má se za to, že každý </a:t>
          </a:r>
          <a:r>
            <a:rPr lang="cs-CZ" b="1" dirty="0"/>
            <a:t>nezletilý</a:t>
          </a:r>
          <a:r>
            <a:rPr lang="cs-CZ" b="0" dirty="0"/>
            <a:t>, který nenabyl plné svéprávnosti, je způsobilý k právním jednáním co do povahy přiměřeným </a:t>
          </a:r>
          <a:r>
            <a:rPr lang="cs-CZ" b="1" dirty="0"/>
            <a:t>rozumové a volní vyspělosti</a:t>
          </a:r>
          <a:r>
            <a:rPr lang="cs-CZ" b="0" dirty="0"/>
            <a:t> nezletilých jeho věku</a:t>
          </a:r>
          <a:endParaRPr lang="cs-CZ" dirty="0"/>
        </a:p>
      </dgm:t>
    </dgm:pt>
    <dgm:pt modelId="{F41AF03A-622E-48C7-8F5E-535F6B8F9DB1}" type="parTrans" cxnId="{2119DF0C-ACB1-4434-8668-A42928BB9B56}">
      <dgm:prSet/>
      <dgm:spPr/>
      <dgm:t>
        <a:bodyPr/>
        <a:lstStyle/>
        <a:p>
          <a:endParaRPr lang="cs-CZ"/>
        </a:p>
      </dgm:t>
    </dgm:pt>
    <dgm:pt modelId="{4F4DBB7B-ABA0-43B2-86C6-56FA22EF053D}" type="sibTrans" cxnId="{2119DF0C-ACB1-4434-8668-A42928BB9B56}">
      <dgm:prSet/>
      <dgm:spPr/>
      <dgm:t>
        <a:bodyPr/>
        <a:lstStyle/>
        <a:p>
          <a:endParaRPr lang="cs-CZ"/>
        </a:p>
      </dgm:t>
    </dgm:pt>
    <dgm:pt modelId="{1AF321AE-1906-4978-8311-16BAF4D41E30}" type="pres">
      <dgm:prSet presAssocID="{2C2DF790-D547-4766-A8AE-2C8B61318DC9}" presName="linear" presStyleCnt="0">
        <dgm:presLayoutVars>
          <dgm:animLvl val="lvl"/>
          <dgm:resizeHandles val="exact"/>
        </dgm:presLayoutVars>
      </dgm:prSet>
      <dgm:spPr/>
    </dgm:pt>
    <dgm:pt modelId="{C229CC31-7B0C-4838-8793-71812A3D9C14}" type="pres">
      <dgm:prSet presAssocID="{102D6824-A06B-4F0B-B387-D56743D6CFC6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119DF0C-ACB1-4434-8668-A42928BB9B56}" srcId="{2C2DF790-D547-4766-A8AE-2C8B61318DC9}" destId="{102D6824-A06B-4F0B-B387-D56743D6CFC6}" srcOrd="0" destOrd="0" parTransId="{F41AF03A-622E-48C7-8F5E-535F6B8F9DB1}" sibTransId="{4F4DBB7B-ABA0-43B2-86C6-56FA22EF053D}"/>
    <dgm:cxn modelId="{71B92860-A94E-48EC-A1A5-1485904A3FB0}" type="presOf" srcId="{102D6824-A06B-4F0B-B387-D56743D6CFC6}" destId="{C229CC31-7B0C-4838-8793-71812A3D9C14}" srcOrd="0" destOrd="0" presId="urn:microsoft.com/office/officeart/2005/8/layout/vList2"/>
    <dgm:cxn modelId="{05868677-54E9-41DD-82E1-5F168BE7402E}" type="presOf" srcId="{2C2DF790-D547-4766-A8AE-2C8B61318DC9}" destId="{1AF321AE-1906-4978-8311-16BAF4D41E30}" srcOrd="0" destOrd="0" presId="urn:microsoft.com/office/officeart/2005/8/layout/vList2"/>
    <dgm:cxn modelId="{EDECE9F2-5653-4A49-AD4D-B0F0C4069412}" type="presParOf" srcId="{1AF321AE-1906-4978-8311-16BAF4D41E30}" destId="{C229CC31-7B0C-4838-8793-71812A3D9C1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ACC4080-4E70-4111-9CDD-9DC8A4FE2E7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6D52DCF5-AD06-4171-AFD9-5DB8F493FA6C}">
      <dgm:prSet/>
      <dgm:spPr/>
      <dgm:t>
        <a:bodyPr/>
        <a:lstStyle/>
        <a:p>
          <a:r>
            <a:rPr lang="cs-CZ" b="0"/>
            <a:t>Na počaté dítě se hledí jako na již narozené, pokud to vyhovuje jeho zájmům. </a:t>
          </a:r>
          <a:endParaRPr lang="cs-CZ"/>
        </a:p>
      </dgm:t>
    </dgm:pt>
    <dgm:pt modelId="{E10ED0A7-2CAB-42D4-8E5B-167FE86EBA21}" type="parTrans" cxnId="{35658276-8F6F-48C6-BB2F-A0E1CB672983}">
      <dgm:prSet/>
      <dgm:spPr/>
      <dgm:t>
        <a:bodyPr/>
        <a:lstStyle/>
        <a:p>
          <a:endParaRPr lang="cs-CZ"/>
        </a:p>
      </dgm:t>
    </dgm:pt>
    <dgm:pt modelId="{D8EE4C8D-B9BA-490A-A6E5-935296FC9832}" type="sibTrans" cxnId="{35658276-8F6F-48C6-BB2F-A0E1CB672983}">
      <dgm:prSet/>
      <dgm:spPr/>
      <dgm:t>
        <a:bodyPr/>
        <a:lstStyle/>
        <a:p>
          <a:endParaRPr lang="cs-CZ"/>
        </a:p>
      </dgm:t>
    </dgm:pt>
    <dgm:pt modelId="{F6F5F578-373A-4F29-8754-3AB90F900380}">
      <dgm:prSet/>
      <dgm:spPr/>
      <dgm:t>
        <a:bodyPr/>
        <a:lstStyle/>
        <a:p>
          <a:r>
            <a:rPr lang="cs-CZ" b="0"/>
            <a:t>Má se za to, že se dítě narodilo živé. </a:t>
          </a:r>
          <a:endParaRPr lang="cs-CZ"/>
        </a:p>
      </dgm:t>
    </dgm:pt>
    <dgm:pt modelId="{7926896D-EDEA-4B73-9566-D3F7869AA93F}" type="parTrans" cxnId="{1C0A25B0-E21A-4217-ACBC-20A6E1B80C25}">
      <dgm:prSet/>
      <dgm:spPr/>
      <dgm:t>
        <a:bodyPr/>
        <a:lstStyle/>
        <a:p>
          <a:endParaRPr lang="cs-CZ"/>
        </a:p>
      </dgm:t>
    </dgm:pt>
    <dgm:pt modelId="{1529BF6E-A2A8-44A0-84E4-6757E625D54C}" type="sibTrans" cxnId="{1C0A25B0-E21A-4217-ACBC-20A6E1B80C25}">
      <dgm:prSet/>
      <dgm:spPr/>
      <dgm:t>
        <a:bodyPr/>
        <a:lstStyle/>
        <a:p>
          <a:endParaRPr lang="cs-CZ"/>
        </a:p>
      </dgm:t>
    </dgm:pt>
    <dgm:pt modelId="{68E0F323-D8AE-4B75-A844-6EC09E99A98C}">
      <dgm:prSet/>
      <dgm:spPr/>
      <dgm:t>
        <a:bodyPr/>
        <a:lstStyle/>
        <a:p>
          <a:r>
            <a:rPr lang="cs-CZ" b="0"/>
            <a:t>Nenarodí-li se však živé, hledí se na ně, jako by nikdy nebylo.</a:t>
          </a:r>
          <a:endParaRPr lang="cs-CZ"/>
        </a:p>
      </dgm:t>
    </dgm:pt>
    <dgm:pt modelId="{B03D5616-FCD0-4EB1-9947-CE6ED586EC4A}" type="parTrans" cxnId="{39307102-2419-4C29-93BA-5118617FA63D}">
      <dgm:prSet/>
      <dgm:spPr/>
      <dgm:t>
        <a:bodyPr/>
        <a:lstStyle/>
        <a:p>
          <a:endParaRPr lang="cs-CZ"/>
        </a:p>
      </dgm:t>
    </dgm:pt>
    <dgm:pt modelId="{622ACEA4-4B66-4373-ACD7-130C491CD50A}" type="sibTrans" cxnId="{39307102-2419-4C29-93BA-5118617FA63D}">
      <dgm:prSet/>
      <dgm:spPr/>
      <dgm:t>
        <a:bodyPr/>
        <a:lstStyle/>
        <a:p>
          <a:endParaRPr lang="cs-CZ"/>
        </a:p>
      </dgm:t>
    </dgm:pt>
    <dgm:pt modelId="{9C35A18D-4FC5-4156-B2FB-2AAC3271F1DA}" type="pres">
      <dgm:prSet presAssocID="{0ACC4080-4E70-4111-9CDD-9DC8A4FE2E77}" presName="linear" presStyleCnt="0">
        <dgm:presLayoutVars>
          <dgm:animLvl val="lvl"/>
          <dgm:resizeHandles val="exact"/>
        </dgm:presLayoutVars>
      </dgm:prSet>
      <dgm:spPr/>
    </dgm:pt>
    <dgm:pt modelId="{5536AA18-2A05-41C2-9643-E302A47FED4B}" type="pres">
      <dgm:prSet presAssocID="{6D52DCF5-AD06-4171-AFD9-5DB8F493FA6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BA5B5DC-D6B3-4C23-8297-D90E8C223943}" type="pres">
      <dgm:prSet presAssocID="{D8EE4C8D-B9BA-490A-A6E5-935296FC9832}" presName="spacer" presStyleCnt="0"/>
      <dgm:spPr/>
    </dgm:pt>
    <dgm:pt modelId="{93488AC7-27E4-45EF-B763-018D2EA7D54C}" type="pres">
      <dgm:prSet presAssocID="{F6F5F578-373A-4F29-8754-3AB90F90038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997A7DD-32D4-4566-9C0C-372A8DD38D0A}" type="pres">
      <dgm:prSet presAssocID="{1529BF6E-A2A8-44A0-84E4-6757E625D54C}" presName="spacer" presStyleCnt="0"/>
      <dgm:spPr/>
    </dgm:pt>
    <dgm:pt modelId="{2AC4E45B-0C4C-4CCA-B2AB-AD8F03A186C2}" type="pres">
      <dgm:prSet presAssocID="{68E0F323-D8AE-4B75-A844-6EC09E99A98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9307102-2419-4C29-93BA-5118617FA63D}" srcId="{0ACC4080-4E70-4111-9CDD-9DC8A4FE2E77}" destId="{68E0F323-D8AE-4B75-A844-6EC09E99A98C}" srcOrd="2" destOrd="0" parTransId="{B03D5616-FCD0-4EB1-9947-CE6ED586EC4A}" sibTransId="{622ACEA4-4B66-4373-ACD7-130C491CD50A}"/>
    <dgm:cxn modelId="{C6AD354C-A461-40E8-823D-A1CF62A9230E}" type="presOf" srcId="{0ACC4080-4E70-4111-9CDD-9DC8A4FE2E77}" destId="{9C35A18D-4FC5-4156-B2FB-2AAC3271F1DA}" srcOrd="0" destOrd="0" presId="urn:microsoft.com/office/officeart/2005/8/layout/vList2"/>
    <dgm:cxn modelId="{608C4D55-94FA-447F-8AA6-C78FA5756A06}" type="presOf" srcId="{6D52DCF5-AD06-4171-AFD9-5DB8F493FA6C}" destId="{5536AA18-2A05-41C2-9643-E302A47FED4B}" srcOrd="0" destOrd="0" presId="urn:microsoft.com/office/officeart/2005/8/layout/vList2"/>
    <dgm:cxn modelId="{35658276-8F6F-48C6-BB2F-A0E1CB672983}" srcId="{0ACC4080-4E70-4111-9CDD-9DC8A4FE2E77}" destId="{6D52DCF5-AD06-4171-AFD9-5DB8F493FA6C}" srcOrd="0" destOrd="0" parTransId="{E10ED0A7-2CAB-42D4-8E5B-167FE86EBA21}" sibTransId="{D8EE4C8D-B9BA-490A-A6E5-935296FC9832}"/>
    <dgm:cxn modelId="{1C0A25B0-E21A-4217-ACBC-20A6E1B80C25}" srcId="{0ACC4080-4E70-4111-9CDD-9DC8A4FE2E77}" destId="{F6F5F578-373A-4F29-8754-3AB90F900380}" srcOrd="1" destOrd="0" parTransId="{7926896D-EDEA-4B73-9566-D3F7869AA93F}" sibTransId="{1529BF6E-A2A8-44A0-84E4-6757E625D54C}"/>
    <dgm:cxn modelId="{8198E4BD-2F91-4292-81BC-10389D56DD1E}" type="presOf" srcId="{F6F5F578-373A-4F29-8754-3AB90F900380}" destId="{93488AC7-27E4-45EF-B763-018D2EA7D54C}" srcOrd="0" destOrd="0" presId="urn:microsoft.com/office/officeart/2005/8/layout/vList2"/>
    <dgm:cxn modelId="{DED571FA-FC07-411C-A85F-8057701103B8}" type="presOf" srcId="{68E0F323-D8AE-4B75-A844-6EC09E99A98C}" destId="{2AC4E45B-0C4C-4CCA-B2AB-AD8F03A186C2}" srcOrd="0" destOrd="0" presId="urn:microsoft.com/office/officeart/2005/8/layout/vList2"/>
    <dgm:cxn modelId="{8B5FBDB3-E858-40D7-81E7-3B8C16DF263A}" type="presParOf" srcId="{9C35A18D-4FC5-4156-B2FB-2AAC3271F1DA}" destId="{5536AA18-2A05-41C2-9643-E302A47FED4B}" srcOrd="0" destOrd="0" presId="urn:microsoft.com/office/officeart/2005/8/layout/vList2"/>
    <dgm:cxn modelId="{5790BC13-B45A-417B-A27C-EBB3DE59E67B}" type="presParOf" srcId="{9C35A18D-4FC5-4156-B2FB-2AAC3271F1DA}" destId="{2BA5B5DC-D6B3-4C23-8297-D90E8C223943}" srcOrd="1" destOrd="0" presId="urn:microsoft.com/office/officeart/2005/8/layout/vList2"/>
    <dgm:cxn modelId="{D81E7350-24F3-48EC-A87D-3AC8357B1DA9}" type="presParOf" srcId="{9C35A18D-4FC5-4156-B2FB-2AAC3271F1DA}" destId="{93488AC7-27E4-45EF-B763-018D2EA7D54C}" srcOrd="2" destOrd="0" presId="urn:microsoft.com/office/officeart/2005/8/layout/vList2"/>
    <dgm:cxn modelId="{2A84C0F5-118B-4810-9D65-E1048FF8D638}" type="presParOf" srcId="{9C35A18D-4FC5-4156-B2FB-2AAC3271F1DA}" destId="{7997A7DD-32D4-4566-9C0C-372A8DD38D0A}" srcOrd="3" destOrd="0" presId="urn:microsoft.com/office/officeart/2005/8/layout/vList2"/>
    <dgm:cxn modelId="{D18824BC-2A80-4773-84EE-402A1694E85C}" type="presParOf" srcId="{9C35A18D-4FC5-4156-B2FB-2AAC3271F1DA}" destId="{2AC4E45B-0C4C-4CCA-B2AB-AD8F03A186C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D1C3738-7F37-4316-BB8B-B7C784E6F596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cs-CZ"/>
        </a:p>
      </dgm:t>
    </dgm:pt>
    <dgm:pt modelId="{5553DB7A-F36B-46C2-B750-95A2FBC956C7}">
      <dgm:prSet/>
      <dgm:spPr/>
      <dgm:t>
        <a:bodyPr/>
        <a:lstStyle/>
        <a:p>
          <a:pPr rtl="0"/>
          <a:r>
            <a:rPr lang="cs-CZ"/>
            <a:t>Rodičovství</a:t>
          </a:r>
        </a:p>
      </dgm:t>
    </dgm:pt>
    <dgm:pt modelId="{26BAB664-1C46-45E5-BBB6-10015B5F0AEE}" type="parTrans" cxnId="{BFC33320-1B31-40DD-A385-225E3E334286}">
      <dgm:prSet/>
      <dgm:spPr/>
      <dgm:t>
        <a:bodyPr/>
        <a:lstStyle/>
        <a:p>
          <a:endParaRPr lang="cs-CZ"/>
        </a:p>
      </dgm:t>
    </dgm:pt>
    <dgm:pt modelId="{C08150AB-EBAB-411B-B47D-D823B3EA57CA}" type="sibTrans" cxnId="{BFC33320-1B31-40DD-A385-225E3E334286}">
      <dgm:prSet/>
      <dgm:spPr/>
      <dgm:t>
        <a:bodyPr/>
        <a:lstStyle/>
        <a:p>
          <a:endParaRPr lang="cs-CZ"/>
        </a:p>
      </dgm:t>
    </dgm:pt>
    <dgm:pt modelId="{C73FE862-B099-43E6-A5BA-AE485BA8BAB4}">
      <dgm:prSet/>
      <dgm:spPr/>
      <dgm:t>
        <a:bodyPr/>
        <a:lstStyle/>
        <a:p>
          <a:pPr rtl="0"/>
          <a:r>
            <a:rPr lang="cs-CZ"/>
            <a:t>Osvojení</a:t>
          </a:r>
        </a:p>
      </dgm:t>
    </dgm:pt>
    <dgm:pt modelId="{2C815EDD-828A-482A-BE30-D5E260025F96}" type="parTrans" cxnId="{07736F75-BB6D-400E-B12D-232538B332C6}">
      <dgm:prSet/>
      <dgm:spPr/>
      <dgm:t>
        <a:bodyPr/>
        <a:lstStyle/>
        <a:p>
          <a:endParaRPr lang="cs-CZ"/>
        </a:p>
      </dgm:t>
    </dgm:pt>
    <dgm:pt modelId="{6357D0A8-9216-440C-8A87-EEC791D00115}" type="sibTrans" cxnId="{07736F75-BB6D-400E-B12D-232538B332C6}">
      <dgm:prSet/>
      <dgm:spPr/>
      <dgm:t>
        <a:bodyPr/>
        <a:lstStyle/>
        <a:p>
          <a:endParaRPr lang="cs-CZ"/>
        </a:p>
      </dgm:t>
    </dgm:pt>
    <dgm:pt modelId="{91EC44A8-B38A-435D-94D6-781594E3A4A9}">
      <dgm:prSet/>
      <dgm:spPr/>
      <dgm:t>
        <a:bodyPr/>
        <a:lstStyle/>
        <a:p>
          <a:pPr rtl="0"/>
          <a:r>
            <a:rPr lang="cs-CZ"/>
            <a:t>Poručenství</a:t>
          </a:r>
        </a:p>
      </dgm:t>
    </dgm:pt>
    <dgm:pt modelId="{3F032DFB-C1C6-4663-8323-62BA4E82236E}" type="parTrans" cxnId="{8E7152FB-13EF-4C47-B898-E8A90A9B1EED}">
      <dgm:prSet/>
      <dgm:spPr/>
      <dgm:t>
        <a:bodyPr/>
        <a:lstStyle/>
        <a:p>
          <a:endParaRPr lang="cs-CZ"/>
        </a:p>
      </dgm:t>
    </dgm:pt>
    <dgm:pt modelId="{7013A7A8-6F6D-4C67-973E-797348823CF6}" type="sibTrans" cxnId="{8E7152FB-13EF-4C47-B898-E8A90A9B1EED}">
      <dgm:prSet/>
      <dgm:spPr/>
      <dgm:t>
        <a:bodyPr/>
        <a:lstStyle/>
        <a:p>
          <a:endParaRPr lang="cs-CZ"/>
        </a:p>
      </dgm:t>
    </dgm:pt>
    <dgm:pt modelId="{5734C6EA-F669-446E-BE44-2CA5DCA1E7BE}">
      <dgm:prSet/>
      <dgm:spPr/>
      <dgm:t>
        <a:bodyPr/>
        <a:lstStyle/>
        <a:p>
          <a:pPr rtl="0"/>
          <a:r>
            <a:rPr lang="cs-CZ"/>
            <a:t>Opatrovnictví</a:t>
          </a:r>
        </a:p>
      </dgm:t>
    </dgm:pt>
    <dgm:pt modelId="{8C7F95A8-F36C-431E-B060-1BBEA872D7A8}" type="parTrans" cxnId="{D1C405FC-C7E3-480E-BDA6-92BEFCBDADEA}">
      <dgm:prSet/>
      <dgm:spPr/>
      <dgm:t>
        <a:bodyPr/>
        <a:lstStyle/>
        <a:p>
          <a:endParaRPr lang="cs-CZ"/>
        </a:p>
      </dgm:t>
    </dgm:pt>
    <dgm:pt modelId="{9FBAF3D9-04FD-4018-A456-17AF18BAA3E1}" type="sibTrans" cxnId="{D1C405FC-C7E3-480E-BDA6-92BEFCBDADEA}">
      <dgm:prSet/>
      <dgm:spPr/>
      <dgm:t>
        <a:bodyPr/>
        <a:lstStyle/>
        <a:p>
          <a:endParaRPr lang="cs-CZ"/>
        </a:p>
      </dgm:t>
    </dgm:pt>
    <dgm:pt modelId="{19D65D3D-47C8-4F82-AB01-06FBCB83A9DB}">
      <dgm:prSet/>
      <dgm:spPr/>
      <dgm:t>
        <a:bodyPr/>
        <a:lstStyle/>
        <a:p>
          <a:pPr rtl="0"/>
          <a:r>
            <a:rPr lang="cs-CZ"/>
            <a:t>Pěstounství</a:t>
          </a:r>
        </a:p>
      </dgm:t>
    </dgm:pt>
    <dgm:pt modelId="{57423F17-192F-4B44-9637-3796A8646142}" type="parTrans" cxnId="{9672B1F0-781F-499B-AF6F-82A9F1B4D258}">
      <dgm:prSet/>
      <dgm:spPr/>
      <dgm:t>
        <a:bodyPr/>
        <a:lstStyle/>
        <a:p>
          <a:endParaRPr lang="cs-CZ"/>
        </a:p>
      </dgm:t>
    </dgm:pt>
    <dgm:pt modelId="{3E60C580-DBF4-4ABA-AEF3-171EC130B696}" type="sibTrans" cxnId="{9672B1F0-781F-499B-AF6F-82A9F1B4D258}">
      <dgm:prSet/>
      <dgm:spPr/>
      <dgm:t>
        <a:bodyPr/>
        <a:lstStyle/>
        <a:p>
          <a:endParaRPr lang="cs-CZ"/>
        </a:p>
      </dgm:t>
    </dgm:pt>
    <dgm:pt modelId="{44F14F6C-F527-4BD2-9672-8B7A24E85671}" type="pres">
      <dgm:prSet presAssocID="{1D1C3738-7F37-4316-BB8B-B7C784E6F596}" presName="diagram" presStyleCnt="0">
        <dgm:presLayoutVars>
          <dgm:dir/>
          <dgm:resizeHandles val="exact"/>
        </dgm:presLayoutVars>
      </dgm:prSet>
      <dgm:spPr/>
    </dgm:pt>
    <dgm:pt modelId="{832587F5-0FA4-41D6-84C5-506035C391C3}" type="pres">
      <dgm:prSet presAssocID="{5553DB7A-F36B-46C2-B750-95A2FBC956C7}" presName="node" presStyleLbl="node1" presStyleIdx="0" presStyleCnt="5">
        <dgm:presLayoutVars>
          <dgm:bulletEnabled val="1"/>
        </dgm:presLayoutVars>
      </dgm:prSet>
      <dgm:spPr/>
    </dgm:pt>
    <dgm:pt modelId="{AA6827C4-CD77-4BB3-B9F4-5122499CB89D}" type="pres">
      <dgm:prSet presAssocID="{C08150AB-EBAB-411B-B47D-D823B3EA57CA}" presName="sibTrans" presStyleCnt="0"/>
      <dgm:spPr/>
    </dgm:pt>
    <dgm:pt modelId="{3E870FD2-83B6-4D57-B405-34B3CAA94AC6}" type="pres">
      <dgm:prSet presAssocID="{C73FE862-B099-43E6-A5BA-AE485BA8BAB4}" presName="node" presStyleLbl="node1" presStyleIdx="1" presStyleCnt="5">
        <dgm:presLayoutVars>
          <dgm:bulletEnabled val="1"/>
        </dgm:presLayoutVars>
      </dgm:prSet>
      <dgm:spPr/>
    </dgm:pt>
    <dgm:pt modelId="{0A394E71-C448-44BA-89A6-1928AB8D62C6}" type="pres">
      <dgm:prSet presAssocID="{6357D0A8-9216-440C-8A87-EEC791D00115}" presName="sibTrans" presStyleCnt="0"/>
      <dgm:spPr/>
    </dgm:pt>
    <dgm:pt modelId="{03D9C9B1-4218-4E91-839F-8618C954E4C8}" type="pres">
      <dgm:prSet presAssocID="{91EC44A8-B38A-435D-94D6-781594E3A4A9}" presName="node" presStyleLbl="node1" presStyleIdx="2" presStyleCnt="5">
        <dgm:presLayoutVars>
          <dgm:bulletEnabled val="1"/>
        </dgm:presLayoutVars>
      </dgm:prSet>
      <dgm:spPr/>
    </dgm:pt>
    <dgm:pt modelId="{D0309FBA-8AB1-4029-90E2-4CFE3AE9C64B}" type="pres">
      <dgm:prSet presAssocID="{7013A7A8-6F6D-4C67-973E-797348823CF6}" presName="sibTrans" presStyleCnt="0"/>
      <dgm:spPr/>
    </dgm:pt>
    <dgm:pt modelId="{60F0AE20-9335-4979-B79C-C96C06ED202C}" type="pres">
      <dgm:prSet presAssocID="{5734C6EA-F669-446E-BE44-2CA5DCA1E7BE}" presName="node" presStyleLbl="node1" presStyleIdx="3" presStyleCnt="5">
        <dgm:presLayoutVars>
          <dgm:bulletEnabled val="1"/>
        </dgm:presLayoutVars>
      </dgm:prSet>
      <dgm:spPr/>
    </dgm:pt>
    <dgm:pt modelId="{26D72685-1170-4CEF-995C-073CEFFB3AB6}" type="pres">
      <dgm:prSet presAssocID="{9FBAF3D9-04FD-4018-A456-17AF18BAA3E1}" presName="sibTrans" presStyleCnt="0"/>
      <dgm:spPr/>
    </dgm:pt>
    <dgm:pt modelId="{153A4353-E23A-4D1B-A378-F0E008290553}" type="pres">
      <dgm:prSet presAssocID="{19D65D3D-47C8-4F82-AB01-06FBCB83A9DB}" presName="node" presStyleLbl="node1" presStyleIdx="4" presStyleCnt="5">
        <dgm:presLayoutVars>
          <dgm:bulletEnabled val="1"/>
        </dgm:presLayoutVars>
      </dgm:prSet>
      <dgm:spPr/>
    </dgm:pt>
  </dgm:ptLst>
  <dgm:cxnLst>
    <dgm:cxn modelId="{84CBB706-75C9-4B47-80A8-43413BB2B91E}" type="presOf" srcId="{91EC44A8-B38A-435D-94D6-781594E3A4A9}" destId="{03D9C9B1-4218-4E91-839F-8618C954E4C8}" srcOrd="0" destOrd="0" presId="urn:microsoft.com/office/officeart/2005/8/layout/default"/>
    <dgm:cxn modelId="{A638C307-D0CE-46F4-B663-FB852801564B}" type="presOf" srcId="{5734C6EA-F669-446E-BE44-2CA5DCA1E7BE}" destId="{60F0AE20-9335-4979-B79C-C96C06ED202C}" srcOrd="0" destOrd="0" presId="urn:microsoft.com/office/officeart/2005/8/layout/default"/>
    <dgm:cxn modelId="{BFC33320-1B31-40DD-A385-225E3E334286}" srcId="{1D1C3738-7F37-4316-BB8B-B7C784E6F596}" destId="{5553DB7A-F36B-46C2-B750-95A2FBC956C7}" srcOrd="0" destOrd="0" parTransId="{26BAB664-1C46-45E5-BBB6-10015B5F0AEE}" sibTransId="{C08150AB-EBAB-411B-B47D-D823B3EA57CA}"/>
    <dgm:cxn modelId="{3E96023E-2CA3-4650-A574-7F919A7F34EC}" type="presOf" srcId="{5553DB7A-F36B-46C2-B750-95A2FBC956C7}" destId="{832587F5-0FA4-41D6-84C5-506035C391C3}" srcOrd="0" destOrd="0" presId="urn:microsoft.com/office/officeart/2005/8/layout/default"/>
    <dgm:cxn modelId="{6DAD534C-4952-4A27-AE65-F9E10B84011C}" type="presOf" srcId="{1D1C3738-7F37-4316-BB8B-B7C784E6F596}" destId="{44F14F6C-F527-4BD2-9672-8B7A24E85671}" srcOrd="0" destOrd="0" presId="urn:microsoft.com/office/officeart/2005/8/layout/default"/>
    <dgm:cxn modelId="{07736F75-BB6D-400E-B12D-232538B332C6}" srcId="{1D1C3738-7F37-4316-BB8B-B7C784E6F596}" destId="{C73FE862-B099-43E6-A5BA-AE485BA8BAB4}" srcOrd="1" destOrd="0" parTransId="{2C815EDD-828A-482A-BE30-D5E260025F96}" sibTransId="{6357D0A8-9216-440C-8A87-EEC791D00115}"/>
    <dgm:cxn modelId="{72E65996-6AC9-4D25-A733-F157B685D88C}" type="presOf" srcId="{C73FE862-B099-43E6-A5BA-AE485BA8BAB4}" destId="{3E870FD2-83B6-4D57-B405-34B3CAA94AC6}" srcOrd="0" destOrd="0" presId="urn:microsoft.com/office/officeart/2005/8/layout/default"/>
    <dgm:cxn modelId="{3683069B-CE0A-48FE-A035-D2289D8EA6DB}" type="presOf" srcId="{19D65D3D-47C8-4F82-AB01-06FBCB83A9DB}" destId="{153A4353-E23A-4D1B-A378-F0E008290553}" srcOrd="0" destOrd="0" presId="urn:microsoft.com/office/officeart/2005/8/layout/default"/>
    <dgm:cxn modelId="{9672B1F0-781F-499B-AF6F-82A9F1B4D258}" srcId="{1D1C3738-7F37-4316-BB8B-B7C784E6F596}" destId="{19D65D3D-47C8-4F82-AB01-06FBCB83A9DB}" srcOrd="4" destOrd="0" parTransId="{57423F17-192F-4B44-9637-3796A8646142}" sibTransId="{3E60C580-DBF4-4ABA-AEF3-171EC130B696}"/>
    <dgm:cxn modelId="{8E7152FB-13EF-4C47-B898-E8A90A9B1EED}" srcId="{1D1C3738-7F37-4316-BB8B-B7C784E6F596}" destId="{91EC44A8-B38A-435D-94D6-781594E3A4A9}" srcOrd="2" destOrd="0" parTransId="{3F032DFB-C1C6-4663-8323-62BA4E82236E}" sibTransId="{7013A7A8-6F6D-4C67-973E-797348823CF6}"/>
    <dgm:cxn modelId="{D1C405FC-C7E3-480E-BDA6-92BEFCBDADEA}" srcId="{1D1C3738-7F37-4316-BB8B-B7C784E6F596}" destId="{5734C6EA-F669-446E-BE44-2CA5DCA1E7BE}" srcOrd="3" destOrd="0" parTransId="{8C7F95A8-F36C-431E-B060-1BBEA872D7A8}" sibTransId="{9FBAF3D9-04FD-4018-A456-17AF18BAA3E1}"/>
    <dgm:cxn modelId="{293DDEFC-99E1-4FC0-8B8E-5A1AB72CDF62}" type="presParOf" srcId="{44F14F6C-F527-4BD2-9672-8B7A24E85671}" destId="{832587F5-0FA4-41D6-84C5-506035C391C3}" srcOrd="0" destOrd="0" presId="urn:microsoft.com/office/officeart/2005/8/layout/default"/>
    <dgm:cxn modelId="{2DA2A57C-7B65-4835-8AC5-871C17FDEBFD}" type="presParOf" srcId="{44F14F6C-F527-4BD2-9672-8B7A24E85671}" destId="{AA6827C4-CD77-4BB3-B9F4-5122499CB89D}" srcOrd="1" destOrd="0" presId="urn:microsoft.com/office/officeart/2005/8/layout/default"/>
    <dgm:cxn modelId="{5A35F099-A18D-4D4B-B3F8-3CB2CE1BB883}" type="presParOf" srcId="{44F14F6C-F527-4BD2-9672-8B7A24E85671}" destId="{3E870FD2-83B6-4D57-B405-34B3CAA94AC6}" srcOrd="2" destOrd="0" presId="urn:microsoft.com/office/officeart/2005/8/layout/default"/>
    <dgm:cxn modelId="{0A885B92-FD71-4370-9E53-AF4094F1AC5E}" type="presParOf" srcId="{44F14F6C-F527-4BD2-9672-8B7A24E85671}" destId="{0A394E71-C448-44BA-89A6-1928AB8D62C6}" srcOrd="3" destOrd="0" presId="urn:microsoft.com/office/officeart/2005/8/layout/default"/>
    <dgm:cxn modelId="{B4D55AA1-0CED-4708-A08D-CE32B58E540E}" type="presParOf" srcId="{44F14F6C-F527-4BD2-9672-8B7A24E85671}" destId="{03D9C9B1-4218-4E91-839F-8618C954E4C8}" srcOrd="4" destOrd="0" presId="urn:microsoft.com/office/officeart/2005/8/layout/default"/>
    <dgm:cxn modelId="{19BE0B76-B9A5-4E51-A758-FD99C97478C0}" type="presParOf" srcId="{44F14F6C-F527-4BD2-9672-8B7A24E85671}" destId="{D0309FBA-8AB1-4029-90E2-4CFE3AE9C64B}" srcOrd="5" destOrd="0" presId="urn:microsoft.com/office/officeart/2005/8/layout/default"/>
    <dgm:cxn modelId="{AD1C5B3D-B860-454B-98F3-254853DBAA34}" type="presParOf" srcId="{44F14F6C-F527-4BD2-9672-8B7A24E85671}" destId="{60F0AE20-9335-4979-B79C-C96C06ED202C}" srcOrd="6" destOrd="0" presId="urn:microsoft.com/office/officeart/2005/8/layout/default"/>
    <dgm:cxn modelId="{A44B306C-A3F3-40FF-B20C-C3A7621AB8FC}" type="presParOf" srcId="{44F14F6C-F527-4BD2-9672-8B7A24E85671}" destId="{26D72685-1170-4CEF-995C-073CEFFB3AB6}" srcOrd="7" destOrd="0" presId="urn:microsoft.com/office/officeart/2005/8/layout/default"/>
    <dgm:cxn modelId="{AE894885-BBCE-44B5-8923-C88C404179A1}" type="presParOf" srcId="{44F14F6C-F527-4BD2-9672-8B7A24E85671}" destId="{153A4353-E23A-4D1B-A378-F0E00829055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F6AB559-8D7A-46FD-9E29-2624864130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3607781-7EAB-417F-AABA-F5F3B77EDB3A}">
      <dgm:prSet/>
      <dgm:spPr/>
      <dgm:t>
        <a:bodyPr/>
        <a:lstStyle/>
        <a:p>
          <a:pPr rtl="0"/>
          <a:r>
            <a:rPr lang="cs-CZ"/>
            <a:t>Matkou dítěte je žena, která je porodila.</a:t>
          </a:r>
        </a:p>
      </dgm:t>
    </dgm:pt>
    <dgm:pt modelId="{9657D40A-2742-41E8-8700-A95B8C51EFCC}" type="parTrans" cxnId="{73AE52C5-432F-4FAF-ABA1-79BC8D92527D}">
      <dgm:prSet/>
      <dgm:spPr/>
      <dgm:t>
        <a:bodyPr/>
        <a:lstStyle/>
        <a:p>
          <a:endParaRPr lang="cs-CZ"/>
        </a:p>
      </dgm:t>
    </dgm:pt>
    <dgm:pt modelId="{B60DDD18-C199-42FB-BB36-ADD0AC37E818}" type="sibTrans" cxnId="{73AE52C5-432F-4FAF-ABA1-79BC8D92527D}">
      <dgm:prSet/>
      <dgm:spPr/>
      <dgm:t>
        <a:bodyPr/>
        <a:lstStyle/>
        <a:p>
          <a:endParaRPr lang="cs-CZ"/>
        </a:p>
      </dgm:t>
    </dgm:pt>
    <dgm:pt modelId="{B6F67997-3211-45C6-838A-D70146415BAC}">
      <dgm:prSet/>
      <dgm:spPr/>
      <dgm:t>
        <a:bodyPr/>
        <a:lstStyle/>
        <a:p>
          <a:pPr rtl="0"/>
          <a:r>
            <a:rPr lang="cs-CZ"/>
            <a:t>Otcem je:</a:t>
          </a:r>
        </a:p>
      </dgm:t>
    </dgm:pt>
    <dgm:pt modelId="{46D788A6-4470-4614-AE30-C03951EAF696}" type="parTrans" cxnId="{BD80DBE0-DA82-4A30-8701-502BF4AF985A}">
      <dgm:prSet/>
      <dgm:spPr/>
      <dgm:t>
        <a:bodyPr/>
        <a:lstStyle/>
        <a:p>
          <a:endParaRPr lang="cs-CZ"/>
        </a:p>
      </dgm:t>
    </dgm:pt>
    <dgm:pt modelId="{A5DE8B91-B23C-47FD-85BD-D346B21CE980}" type="sibTrans" cxnId="{BD80DBE0-DA82-4A30-8701-502BF4AF985A}">
      <dgm:prSet/>
      <dgm:spPr/>
      <dgm:t>
        <a:bodyPr/>
        <a:lstStyle/>
        <a:p>
          <a:endParaRPr lang="cs-CZ"/>
        </a:p>
      </dgm:t>
    </dgm:pt>
    <dgm:pt modelId="{48E11265-C2D6-45A7-B24C-8F2205EE81F0}">
      <dgm:prSet/>
      <dgm:spPr/>
      <dgm:t>
        <a:bodyPr/>
        <a:lstStyle/>
        <a:p>
          <a:pPr rtl="0"/>
          <a:r>
            <a:rPr lang="cs-CZ"/>
            <a:t>manžel matky</a:t>
          </a:r>
        </a:p>
      </dgm:t>
    </dgm:pt>
    <dgm:pt modelId="{DF5BA679-BEFD-475F-9D88-5322B6F24F36}" type="parTrans" cxnId="{61E0302F-4812-4061-B5F4-350CF086C30C}">
      <dgm:prSet/>
      <dgm:spPr/>
      <dgm:t>
        <a:bodyPr/>
        <a:lstStyle/>
        <a:p>
          <a:endParaRPr lang="cs-CZ"/>
        </a:p>
      </dgm:t>
    </dgm:pt>
    <dgm:pt modelId="{6888E682-2403-4D99-B5E7-BAFA96775C62}" type="sibTrans" cxnId="{61E0302F-4812-4061-B5F4-350CF086C30C}">
      <dgm:prSet/>
      <dgm:spPr/>
      <dgm:t>
        <a:bodyPr/>
        <a:lstStyle/>
        <a:p>
          <a:endParaRPr lang="cs-CZ"/>
        </a:p>
      </dgm:t>
    </dgm:pt>
    <dgm:pt modelId="{C80F80F3-249F-4492-99F9-B4202E7A2AD1}">
      <dgm:prSet/>
      <dgm:spPr/>
      <dgm:t>
        <a:bodyPr/>
        <a:lstStyle/>
        <a:p>
          <a:pPr rtl="0"/>
          <a:r>
            <a:rPr lang="cs-CZ"/>
            <a:t>u neprovdané souhlasné prohlášení</a:t>
          </a:r>
        </a:p>
      </dgm:t>
    </dgm:pt>
    <dgm:pt modelId="{8250B35B-91DE-4F10-ADEB-7062223A4E25}" type="parTrans" cxnId="{4D61112E-B260-4CC9-9F38-37564AC579B6}">
      <dgm:prSet/>
      <dgm:spPr/>
      <dgm:t>
        <a:bodyPr/>
        <a:lstStyle/>
        <a:p>
          <a:endParaRPr lang="cs-CZ"/>
        </a:p>
      </dgm:t>
    </dgm:pt>
    <dgm:pt modelId="{BE9DD618-D920-4A9C-8679-E55F70464D11}" type="sibTrans" cxnId="{4D61112E-B260-4CC9-9F38-37564AC579B6}">
      <dgm:prSet/>
      <dgm:spPr/>
      <dgm:t>
        <a:bodyPr/>
        <a:lstStyle/>
        <a:p>
          <a:endParaRPr lang="cs-CZ"/>
        </a:p>
      </dgm:t>
    </dgm:pt>
    <dgm:pt modelId="{FAAEBE64-A965-45A6-8DDD-7AC14E0379FF}">
      <dgm:prSet/>
      <dgm:spPr/>
      <dgm:t>
        <a:bodyPr/>
        <a:lstStyle/>
        <a:p>
          <a:pPr rtl="0"/>
          <a:r>
            <a:rPr lang="cs-CZ"/>
            <a:t>Určí soud</a:t>
          </a:r>
        </a:p>
      </dgm:t>
    </dgm:pt>
    <dgm:pt modelId="{9780E79B-400D-4D45-A6BA-2E7C45E0BFD5}" type="parTrans" cxnId="{F1FC2CCC-3653-4199-AF1D-FAB1C5D9C196}">
      <dgm:prSet/>
      <dgm:spPr/>
      <dgm:t>
        <a:bodyPr/>
        <a:lstStyle/>
        <a:p>
          <a:endParaRPr lang="cs-CZ"/>
        </a:p>
      </dgm:t>
    </dgm:pt>
    <dgm:pt modelId="{27E64166-86C9-4B93-A442-2B638D1F7030}" type="sibTrans" cxnId="{F1FC2CCC-3653-4199-AF1D-FAB1C5D9C196}">
      <dgm:prSet/>
      <dgm:spPr/>
      <dgm:t>
        <a:bodyPr/>
        <a:lstStyle/>
        <a:p>
          <a:endParaRPr lang="cs-CZ"/>
        </a:p>
      </dgm:t>
    </dgm:pt>
    <dgm:pt modelId="{34A53E98-C633-43CC-A13A-4180C926BE09}">
      <dgm:prSet/>
      <dgm:spPr/>
      <dgm:t>
        <a:bodyPr/>
        <a:lstStyle/>
        <a:p>
          <a:pPr rtl="0"/>
          <a:r>
            <a:rPr lang="cs-CZ"/>
            <a:t>Popřít otcovství lze do šesti let věku (subjektivní lhůta 6 měsíců)</a:t>
          </a:r>
        </a:p>
      </dgm:t>
    </dgm:pt>
    <dgm:pt modelId="{889FD617-C19C-4C22-8BDF-79B708BFE765}" type="parTrans" cxnId="{24EF01C3-1C09-4157-AA0F-9CE3BC7549A4}">
      <dgm:prSet/>
      <dgm:spPr/>
      <dgm:t>
        <a:bodyPr/>
        <a:lstStyle/>
        <a:p>
          <a:endParaRPr lang="cs-CZ"/>
        </a:p>
      </dgm:t>
    </dgm:pt>
    <dgm:pt modelId="{749F3DFF-794B-4340-9DC3-39A4AD5FE40D}" type="sibTrans" cxnId="{24EF01C3-1C09-4157-AA0F-9CE3BC7549A4}">
      <dgm:prSet/>
      <dgm:spPr/>
      <dgm:t>
        <a:bodyPr/>
        <a:lstStyle/>
        <a:p>
          <a:endParaRPr lang="cs-CZ"/>
        </a:p>
      </dgm:t>
    </dgm:pt>
    <dgm:pt modelId="{F2C976E3-66EF-46D5-8759-F9081C051ADD}" type="pres">
      <dgm:prSet presAssocID="{6F6AB559-8D7A-46FD-9E29-2624864130CD}" presName="linear" presStyleCnt="0">
        <dgm:presLayoutVars>
          <dgm:animLvl val="lvl"/>
          <dgm:resizeHandles val="exact"/>
        </dgm:presLayoutVars>
      </dgm:prSet>
      <dgm:spPr/>
    </dgm:pt>
    <dgm:pt modelId="{35AA3BC0-3FBB-46A2-B3B4-00EC011F2DE5}" type="pres">
      <dgm:prSet presAssocID="{83607781-7EAB-417F-AABA-F5F3B77EDB3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AEBCD3B-1AA0-47EB-874C-449420C7B86F}" type="pres">
      <dgm:prSet presAssocID="{B60DDD18-C199-42FB-BB36-ADD0AC37E818}" presName="spacer" presStyleCnt="0"/>
      <dgm:spPr/>
    </dgm:pt>
    <dgm:pt modelId="{53E596A7-D573-429E-ABDC-B7974F032E56}" type="pres">
      <dgm:prSet presAssocID="{B6F67997-3211-45C6-838A-D70146415BAC}" presName="parentText" presStyleLbl="node1" presStyleIdx="1" presStyleCnt="3" custLinFactNeighborX="285">
        <dgm:presLayoutVars>
          <dgm:chMax val="0"/>
          <dgm:bulletEnabled val="1"/>
        </dgm:presLayoutVars>
      </dgm:prSet>
      <dgm:spPr/>
    </dgm:pt>
    <dgm:pt modelId="{53EC48D2-7CDB-4C3C-A5E7-43BD06F7E5C2}" type="pres">
      <dgm:prSet presAssocID="{B6F67997-3211-45C6-838A-D70146415BAC}" presName="childText" presStyleLbl="revTx" presStyleIdx="0" presStyleCnt="1">
        <dgm:presLayoutVars>
          <dgm:bulletEnabled val="1"/>
        </dgm:presLayoutVars>
      </dgm:prSet>
      <dgm:spPr/>
    </dgm:pt>
    <dgm:pt modelId="{9DB4E93A-2E44-41A0-9E3D-8A38769CFA5D}" type="pres">
      <dgm:prSet presAssocID="{34A53E98-C633-43CC-A13A-4180C926BE0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D61112E-B260-4CC9-9F38-37564AC579B6}" srcId="{B6F67997-3211-45C6-838A-D70146415BAC}" destId="{C80F80F3-249F-4492-99F9-B4202E7A2AD1}" srcOrd="1" destOrd="0" parTransId="{8250B35B-91DE-4F10-ADEB-7062223A4E25}" sibTransId="{BE9DD618-D920-4A9C-8679-E55F70464D11}"/>
    <dgm:cxn modelId="{61E0302F-4812-4061-B5F4-350CF086C30C}" srcId="{B6F67997-3211-45C6-838A-D70146415BAC}" destId="{48E11265-C2D6-45A7-B24C-8F2205EE81F0}" srcOrd="0" destOrd="0" parTransId="{DF5BA679-BEFD-475F-9D88-5322B6F24F36}" sibTransId="{6888E682-2403-4D99-B5E7-BAFA96775C62}"/>
    <dgm:cxn modelId="{AB17DB4D-3A6E-4F4F-A364-F52C99CEB682}" type="presOf" srcId="{C80F80F3-249F-4492-99F9-B4202E7A2AD1}" destId="{53EC48D2-7CDB-4C3C-A5E7-43BD06F7E5C2}" srcOrd="0" destOrd="1" presId="urn:microsoft.com/office/officeart/2005/8/layout/vList2"/>
    <dgm:cxn modelId="{F2565398-3587-4D34-86DF-48DF561576A5}" type="presOf" srcId="{6F6AB559-8D7A-46FD-9E29-2624864130CD}" destId="{F2C976E3-66EF-46D5-8759-F9081C051ADD}" srcOrd="0" destOrd="0" presId="urn:microsoft.com/office/officeart/2005/8/layout/vList2"/>
    <dgm:cxn modelId="{348146A7-6821-4228-9C00-2226CF997049}" type="presOf" srcId="{83607781-7EAB-417F-AABA-F5F3B77EDB3A}" destId="{35AA3BC0-3FBB-46A2-B3B4-00EC011F2DE5}" srcOrd="0" destOrd="0" presId="urn:microsoft.com/office/officeart/2005/8/layout/vList2"/>
    <dgm:cxn modelId="{315CD6BA-B424-4B32-B722-919FCEA5ED5A}" type="presOf" srcId="{FAAEBE64-A965-45A6-8DDD-7AC14E0379FF}" destId="{53EC48D2-7CDB-4C3C-A5E7-43BD06F7E5C2}" srcOrd="0" destOrd="2" presId="urn:microsoft.com/office/officeart/2005/8/layout/vList2"/>
    <dgm:cxn modelId="{24EF01C3-1C09-4157-AA0F-9CE3BC7549A4}" srcId="{6F6AB559-8D7A-46FD-9E29-2624864130CD}" destId="{34A53E98-C633-43CC-A13A-4180C926BE09}" srcOrd="2" destOrd="0" parTransId="{889FD617-C19C-4C22-8BDF-79B708BFE765}" sibTransId="{749F3DFF-794B-4340-9DC3-39A4AD5FE40D}"/>
    <dgm:cxn modelId="{73AE52C5-432F-4FAF-ABA1-79BC8D92527D}" srcId="{6F6AB559-8D7A-46FD-9E29-2624864130CD}" destId="{83607781-7EAB-417F-AABA-F5F3B77EDB3A}" srcOrd="0" destOrd="0" parTransId="{9657D40A-2742-41E8-8700-A95B8C51EFCC}" sibTransId="{B60DDD18-C199-42FB-BB36-ADD0AC37E818}"/>
    <dgm:cxn modelId="{F1FC2CCC-3653-4199-AF1D-FAB1C5D9C196}" srcId="{B6F67997-3211-45C6-838A-D70146415BAC}" destId="{FAAEBE64-A965-45A6-8DDD-7AC14E0379FF}" srcOrd="2" destOrd="0" parTransId="{9780E79B-400D-4D45-A6BA-2E7C45E0BFD5}" sibTransId="{27E64166-86C9-4B93-A442-2B638D1F7030}"/>
    <dgm:cxn modelId="{1014A5CC-D537-4085-8673-F9C807D09BA2}" type="presOf" srcId="{34A53E98-C633-43CC-A13A-4180C926BE09}" destId="{9DB4E93A-2E44-41A0-9E3D-8A38769CFA5D}" srcOrd="0" destOrd="0" presId="urn:microsoft.com/office/officeart/2005/8/layout/vList2"/>
    <dgm:cxn modelId="{BD80DBE0-DA82-4A30-8701-502BF4AF985A}" srcId="{6F6AB559-8D7A-46FD-9E29-2624864130CD}" destId="{B6F67997-3211-45C6-838A-D70146415BAC}" srcOrd="1" destOrd="0" parTransId="{46D788A6-4470-4614-AE30-C03951EAF696}" sibTransId="{A5DE8B91-B23C-47FD-85BD-D346B21CE980}"/>
    <dgm:cxn modelId="{5A866EFA-0EE5-4B91-B59F-F58130243C39}" type="presOf" srcId="{48E11265-C2D6-45A7-B24C-8F2205EE81F0}" destId="{53EC48D2-7CDB-4C3C-A5E7-43BD06F7E5C2}" srcOrd="0" destOrd="0" presId="urn:microsoft.com/office/officeart/2005/8/layout/vList2"/>
    <dgm:cxn modelId="{B1DFE2FE-1E28-486E-9535-E21287F94C8F}" type="presOf" srcId="{B6F67997-3211-45C6-838A-D70146415BAC}" destId="{53E596A7-D573-429E-ABDC-B7974F032E56}" srcOrd="0" destOrd="0" presId="urn:microsoft.com/office/officeart/2005/8/layout/vList2"/>
    <dgm:cxn modelId="{4F98AB6C-4643-450F-90C7-A1DD0A63BAA9}" type="presParOf" srcId="{F2C976E3-66EF-46D5-8759-F9081C051ADD}" destId="{35AA3BC0-3FBB-46A2-B3B4-00EC011F2DE5}" srcOrd="0" destOrd="0" presId="urn:microsoft.com/office/officeart/2005/8/layout/vList2"/>
    <dgm:cxn modelId="{F37D97D0-A744-4234-BF6B-B61937C3A94A}" type="presParOf" srcId="{F2C976E3-66EF-46D5-8759-F9081C051ADD}" destId="{CAEBCD3B-1AA0-47EB-874C-449420C7B86F}" srcOrd="1" destOrd="0" presId="urn:microsoft.com/office/officeart/2005/8/layout/vList2"/>
    <dgm:cxn modelId="{47EE3C27-7D55-4A51-B66A-D0FF9DE768E6}" type="presParOf" srcId="{F2C976E3-66EF-46D5-8759-F9081C051ADD}" destId="{53E596A7-D573-429E-ABDC-B7974F032E56}" srcOrd="2" destOrd="0" presId="urn:microsoft.com/office/officeart/2005/8/layout/vList2"/>
    <dgm:cxn modelId="{B963A6B8-05E3-4F92-A6ED-128385CC4BE1}" type="presParOf" srcId="{F2C976E3-66EF-46D5-8759-F9081C051ADD}" destId="{53EC48D2-7CDB-4C3C-A5E7-43BD06F7E5C2}" srcOrd="3" destOrd="0" presId="urn:microsoft.com/office/officeart/2005/8/layout/vList2"/>
    <dgm:cxn modelId="{68E7FD0D-1FDC-410D-B7C6-D41B6CE5A27D}" type="presParOf" srcId="{F2C976E3-66EF-46D5-8759-F9081C051ADD}" destId="{9DB4E93A-2E44-41A0-9E3D-8A38769CFA5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A77976C-AB16-43DA-B29D-47FC5E82008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C50EB79-1BF5-4461-AC2B-8D6A1BF58090}">
      <dgm:prSet/>
      <dgm:spPr/>
      <dgm:t>
        <a:bodyPr/>
        <a:lstStyle/>
        <a:p>
          <a:r>
            <a:rPr lang="cs-CZ" b="0"/>
            <a:t>Předpokladem osvojení je takový vztah mezi osvojitelem a osvojencem, jaký je mezi rodičem a dítětem, nebo že tu jsou alespoň základy takového vztahu.</a:t>
          </a:r>
          <a:endParaRPr lang="cs-CZ"/>
        </a:p>
      </dgm:t>
    </dgm:pt>
    <dgm:pt modelId="{5489A6B5-2FED-42FE-9F57-5E03291F697C}" type="parTrans" cxnId="{7DBBD963-C1B5-405A-9312-17EBE04C9304}">
      <dgm:prSet/>
      <dgm:spPr/>
      <dgm:t>
        <a:bodyPr/>
        <a:lstStyle/>
        <a:p>
          <a:endParaRPr lang="cs-CZ"/>
        </a:p>
      </dgm:t>
    </dgm:pt>
    <dgm:pt modelId="{96219EA2-EFA1-48AD-A758-D17FCC2AC09F}" type="sibTrans" cxnId="{7DBBD963-C1B5-405A-9312-17EBE04C9304}">
      <dgm:prSet/>
      <dgm:spPr/>
      <dgm:t>
        <a:bodyPr/>
        <a:lstStyle/>
        <a:p>
          <a:endParaRPr lang="cs-CZ"/>
        </a:p>
      </dgm:t>
    </dgm:pt>
    <dgm:pt modelId="{D46D02BB-D0A8-4A02-ABE2-1946561D891D}">
      <dgm:prSet/>
      <dgm:spPr/>
      <dgm:t>
        <a:bodyPr/>
        <a:lstStyle/>
        <a:p>
          <a:r>
            <a:rPr lang="cs-CZ" b="0"/>
            <a:t>Rozhoduje soud</a:t>
          </a:r>
          <a:endParaRPr lang="cs-CZ"/>
        </a:p>
      </dgm:t>
    </dgm:pt>
    <dgm:pt modelId="{37426559-E7A7-4ED4-B313-8AE06B3F0744}" type="parTrans" cxnId="{7AE0292C-CB6C-47B4-B491-22637698C34E}">
      <dgm:prSet/>
      <dgm:spPr/>
      <dgm:t>
        <a:bodyPr/>
        <a:lstStyle/>
        <a:p>
          <a:endParaRPr lang="cs-CZ"/>
        </a:p>
      </dgm:t>
    </dgm:pt>
    <dgm:pt modelId="{EA4D755B-F63A-4EE4-BDD1-09B4CF5C7E01}" type="sibTrans" cxnId="{7AE0292C-CB6C-47B4-B491-22637698C34E}">
      <dgm:prSet/>
      <dgm:spPr/>
      <dgm:t>
        <a:bodyPr/>
        <a:lstStyle/>
        <a:p>
          <a:endParaRPr lang="cs-CZ"/>
        </a:p>
      </dgm:t>
    </dgm:pt>
    <dgm:pt modelId="{B82B74DA-EEC3-4F94-95FA-A2962C90B136}">
      <dgm:prSet/>
      <dgm:spPr/>
      <dgm:t>
        <a:bodyPr/>
        <a:lstStyle/>
        <a:p>
          <a:r>
            <a:rPr lang="cs-CZ" b="0"/>
            <a:t>Mohou se stát manželé, výjimečně jen jeden z nich</a:t>
          </a:r>
          <a:endParaRPr lang="cs-CZ"/>
        </a:p>
      </dgm:t>
    </dgm:pt>
    <dgm:pt modelId="{9EB64369-C8D3-423C-B0F1-384E721EC471}" type="parTrans" cxnId="{D5D5C21B-00DB-42A1-8CA6-DA702C16E201}">
      <dgm:prSet/>
      <dgm:spPr/>
      <dgm:t>
        <a:bodyPr/>
        <a:lstStyle/>
        <a:p>
          <a:endParaRPr lang="cs-CZ"/>
        </a:p>
      </dgm:t>
    </dgm:pt>
    <dgm:pt modelId="{3A4E54B4-2153-4749-A361-2E128EC8E57F}" type="sibTrans" cxnId="{D5D5C21B-00DB-42A1-8CA6-DA702C16E201}">
      <dgm:prSet/>
      <dgm:spPr/>
      <dgm:t>
        <a:bodyPr/>
        <a:lstStyle/>
        <a:p>
          <a:endParaRPr lang="cs-CZ"/>
        </a:p>
      </dgm:t>
    </dgm:pt>
    <dgm:pt modelId="{F5E5264E-A25C-4DFE-8585-7E76F32BA02A}">
      <dgm:prSet/>
      <dgm:spPr/>
      <dgm:t>
        <a:bodyPr/>
        <a:lstStyle/>
        <a:p>
          <a:r>
            <a:rPr lang="cs-CZ" b="0"/>
            <a:t>Věkový rozdíl min 16 let</a:t>
          </a:r>
          <a:endParaRPr lang="cs-CZ"/>
        </a:p>
      </dgm:t>
    </dgm:pt>
    <dgm:pt modelId="{983A2E8B-37E4-4534-8E2E-E8FF1800560B}" type="parTrans" cxnId="{ED5EE6A5-607A-4BCA-9636-820BA26BA5F0}">
      <dgm:prSet/>
      <dgm:spPr/>
      <dgm:t>
        <a:bodyPr/>
        <a:lstStyle/>
        <a:p>
          <a:endParaRPr lang="cs-CZ"/>
        </a:p>
      </dgm:t>
    </dgm:pt>
    <dgm:pt modelId="{1C35A144-33DF-4FB2-8AAD-6A529810BB31}" type="sibTrans" cxnId="{ED5EE6A5-607A-4BCA-9636-820BA26BA5F0}">
      <dgm:prSet/>
      <dgm:spPr/>
      <dgm:t>
        <a:bodyPr/>
        <a:lstStyle/>
        <a:p>
          <a:endParaRPr lang="cs-CZ"/>
        </a:p>
      </dgm:t>
    </dgm:pt>
    <dgm:pt modelId="{28B513A0-5858-4261-B5E6-96CDEC941C88}">
      <dgm:prSet/>
      <dgm:spPr/>
      <dgm:t>
        <a:bodyPr/>
        <a:lstStyle/>
        <a:p>
          <a:r>
            <a:rPr lang="cs-CZ" b="0"/>
            <a:t>nemůže být rozhodnuto bez souhlasu dítěte, rodičů dítěte</a:t>
          </a:r>
          <a:endParaRPr lang="cs-CZ"/>
        </a:p>
      </dgm:t>
    </dgm:pt>
    <dgm:pt modelId="{68512219-54F1-4934-A8C9-F6A55BFC0674}" type="parTrans" cxnId="{816CF569-9DBC-45B3-8AE8-82D96CB2226B}">
      <dgm:prSet/>
      <dgm:spPr/>
      <dgm:t>
        <a:bodyPr/>
        <a:lstStyle/>
        <a:p>
          <a:endParaRPr lang="cs-CZ"/>
        </a:p>
      </dgm:t>
    </dgm:pt>
    <dgm:pt modelId="{44E0BFFC-993E-4ACB-8288-E35F54CE6417}" type="sibTrans" cxnId="{816CF569-9DBC-45B3-8AE8-82D96CB2226B}">
      <dgm:prSet/>
      <dgm:spPr/>
      <dgm:t>
        <a:bodyPr/>
        <a:lstStyle/>
        <a:p>
          <a:endParaRPr lang="cs-CZ"/>
        </a:p>
      </dgm:t>
    </dgm:pt>
    <dgm:pt modelId="{6E794545-0ECC-487A-9F77-45A74BFEC13B}" type="pres">
      <dgm:prSet presAssocID="{AA77976C-AB16-43DA-B29D-47FC5E82008A}" presName="linear" presStyleCnt="0">
        <dgm:presLayoutVars>
          <dgm:animLvl val="lvl"/>
          <dgm:resizeHandles val="exact"/>
        </dgm:presLayoutVars>
      </dgm:prSet>
      <dgm:spPr/>
    </dgm:pt>
    <dgm:pt modelId="{C6A32C1F-309B-4321-95FA-DB48923A0C5D}" type="pres">
      <dgm:prSet presAssocID="{8C50EB79-1BF5-4461-AC2B-8D6A1BF58090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06A44C8F-6806-4B9D-BD60-4AE394F74D2B}" type="pres">
      <dgm:prSet presAssocID="{96219EA2-EFA1-48AD-A758-D17FCC2AC09F}" presName="spacer" presStyleCnt="0"/>
      <dgm:spPr/>
    </dgm:pt>
    <dgm:pt modelId="{1C47D2C9-910B-4F90-871A-E635BFB5C64C}" type="pres">
      <dgm:prSet presAssocID="{D46D02BB-D0A8-4A02-ABE2-1946561D891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451A8A61-8386-43E1-A62B-506438135948}" type="pres">
      <dgm:prSet presAssocID="{EA4D755B-F63A-4EE4-BDD1-09B4CF5C7E01}" presName="spacer" presStyleCnt="0"/>
      <dgm:spPr/>
    </dgm:pt>
    <dgm:pt modelId="{BAAD80E5-37B5-4ED0-BFE2-AD22BDDAA49A}" type="pres">
      <dgm:prSet presAssocID="{B82B74DA-EEC3-4F94-95FA-A2962C90B13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C912502-1287-4A65-87C2-0DD839FFB938}" type="pres">
      <dgm:prSet presAssocID="{3A4E54B4-2153-4749-A361-2E128EC8E57F}" presName="spacer" presStyleCnt="0"/>
      <dgm:spPr/>
    </dgm:pt>
    <dgm:pt modelId="{38D3B8D2-673A-406C-A0FE-E02AE0F09428}" type="pres">
      <dgm:prSet presAssocID="{F5E5264E-A25C-4DFE-8585-7E76F32BA02A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3497491-FDA2-47F0-8FA5-55BD8A6F7C24}" type="pres">
      <dgm:prSet presAssocID="{1C35A144-33DF-4FB2-8AAD-6A529810BB31}" presName="spacer" presStyleCnt="0"/>
      <dgm:spPr/>
    </dgm:pt>
    <dgm:pt modelId="{9266F578-361C-40B7-9495-8EB8B8F40993}" type="pres">
      <dgm:prSet presAssocID="{28B513A0-5858-4261-B5E6-96CDEC941C88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D5D5C21B-00DB-42A1-8CA6-DA702C16E201}" srcId="{AA77976C-AB16-43DA-B29D-47FC5E82008A}" destId="{B82B74DA-EEC3-4F94-95FA-A2962C90B136}" srcOrd="2" destOrd="0" parTransId="{9EB64369-C8D3-423C-B0F1-384E721EC471}" sibTransId="{3A4E54B4-2153-4749-A361-2E128EC8E57F}"/>
    <dgm:cxn modelId="{7AE0292C-CB6C-47B4-B491-22637698C34E}" srcId="{AA77976C-AB16-43DA-B29D-47FC5E82008A}" destId="{D46D02BB-D0A8-4A02-ABE2-1946561D891D}" srcOrd="1" destOrd="0" parTransId="{37426559-E7A7-4ED4-B313-8AE06B3F0744}" sibTransId="{EA4D755B-F63A-4EE4-BDD1-09B4CF5C7E01}"/>
    <dgm:cxn modelId="{9AC91834-C5FC-424C-9235-182F93DF4936}" type="presOf" srcId="{AA77976C-AB16-43DA-B29D-47FC5E82008A}" destId="{6E794545-0ECC-487A-9F77-45A74BFEC13B}" srcOrd="0" destOrd="0" presId="urn:microsoft.com/office/officeart/2005/8/layout/vList2"/>
    <dgm:cxn modelId="{7DBBD963-C1B5-405A-9312-17EBE04C9304}" srcId="{AA77976C-AB16-43DA-B29D-47FC5E82008A}" destId="{8C50EB79-1BF5-4461-AC2B-8D6A1BF58090}" srcOrd="0" destOrd="0" parTransId="{5489A6B5-2FED-42FE-9F57-5E03291F697C}" sibTransId="{96219EA2-EFA1-48AD-A758-D17FCC2AC09F}"/>
    <dgm:cxn modelId="{816CF569-9DBC-45B3-8AE8-82D96CB2226B}" srcId="{AA77976C-AB16-43DA-B29D-47FC5E82008A}" destId="{28B513A0-5858-4261-B5E6-96CDEC941C88}" srcOrd="4" destOrd="0" parTransId="{68512219-54F1-4934-A8C9-F6A55BFC0674}" sibTransId="{44E0BFFC-993E-4ACB-8288-E35F54CE6417}"/>
    <dgm:cxn modelId="{A74EF56B-C0F1-4D3C-9C03-88E9F46C7483}" type="presOf" srcId="{28B513A0-5858-4261-B5E6-96CDEC941C88}" destId="{9266F578-361C-40B7-9495-8EB8B8F40993}" srcOrd="0" destOrd="0" presId="urn:microsoft.com/office/officeart/2005/8/layout/vList2"/>
    <dgm:cxn modelId="{ED5EE6A5-607A-4BCA-9636-820BA26BA5F0}" srcId="{AA77976C-AB16-43DA-B29D-47FC5E82008A}" destId="{F5E5264E-A25C-4DFE-8585-7E76F32BA02A}" srcOrd="3" destOrd="0" parTransId="{983A2E8B-37E4-4534-8E2E-E8FF1800560B}" sibTransId="{1C35A144-33DF-4FB2-8AAD-6A529810BB31}"/>
    <dgm:cxn modelId="{E6BA59A8-98A8-42B5-A403-EC0ACA34619E}" type="presOf" srcId="{D46D02BB-D0A8-4A02-ABE2-1946561D891D}" destId="{1C47D2C9-910B-4F90-871A-E635BFB5C64C}" srcOrd="0" destOrd="0" presId="urn:microsoft.com/office/officeart/2005/8/layout/vList2"/>
    <dgm:cxn modelId="{1D7179BA-D574-4440-8B8A-BF0255BDDD88}" type="presOf" srcId="{B82B74DA-EEC3-4F94-95FA-A2962C90B136}" destId="{BAAD80E5-37B5-4ED0-BFE2-AD22BDDAA49A}" srcOrd="0" destOrd="0" presId="urn:microsoft.com/office/officeart/2005/8/layout/vList2"/>
    <dgm:cxn modelId="{69A535C3-B14A-4BCA-BB8D-930DAF2D78AA}" type="presOf" srcId="{8C50EB79-1BF5-4461-AC2B-8D6A1BF58090}" destId="{C6A32C1F-309B-4321-95FA-DB48923A0C5D}" srcOrd="0" destOrd="0" presId="urn:microsoft.com/office/officeart/2005/8/layout/vList2"/>
    <dgm:cxn modelId="{ADEB5FFC-8930-48F0-8B39-7236F5B733A1}" type="presOf" srcId="{F5E5264E-A25C-4DFE-8585-7E76F32BA02A}" destId="{38D3B8D2-673A-406C-A0FE-E02AE0F09428}" srcOrd="0" destOrd="0" presId="urn:microsoft.com/office/officeart/2005/8/layout/vList2"/>
    <dgm:cxn modelId="{1CFE8905-6963-47B1-90EB-23FB19A17359}" type="presParOf" srcId="{6E794545-0ECC-487A-9F77-45A74BFEC13B}" destId="{C6A32C1F-309B-4321-95FA-DB48923A0C5D}" srcOrd="0" destOrd="0" presId="urn:microsoft.com/office/officeart/2005/8/layout/vList2"/>
    <dgm:cxn modelId="{4254B87A-AB57-4FA6-B622-B50542BA20B5}" type="presParOf" srcId="{6E794545-0ECC-487A-9F77-45A74BFEC13B}" destId="{06A44C8F-6806-4B9D-BD60-4AE394F74D2B}" srcOrd="1" destOrd="0" presId="urn:microsoft.com/office/officeart/2005/8/layout/vList2"/>
    <dgm:cxn modelId="{D343F768-33B5-45E2-B49E-E7FF83E31AD4}" type="presParOf" srcId="{6E794545-0ECC-487A-9F77-45A74BFEC13B}" destId="{1C47D2C9-910B-4F90-871A-E635BFB5C64C}" srcOrd="2" destOrd="0" presId="urn:microsoft.com/office/officeart/2005/8/layout/vList2"/>
    <dgm:cxn modelId="{10BBC1E7-8A4F-40B5-9C5E-7B9849A4B025}" type="presParOf" srcId="{6E794545-0ECC-487A-9F77-45A74BFEC13B}" destId="{451A8A61-8386-43E1-A62B-506438135948}" srcOrd="3" destOrd="0" presId="urn:microsoft.com/office/officeart/2005/8/layout/vList2"/>
    <dgm:cxn modelId="{13D0B473-7A5D-4080-9DC1-C2923CC845AA}" type="presParOf" srcId="{6E794545-0ECC-487A-9F77-45A74BFEC13B}" destId="{BAAD80E5-37B5-4ED0-BFE2-AD22BDDAA49A}" srcOrd="4" destOrd="0" presId="urn:microsoft.com/office/officeart/2005/8/layout/vList2"/>
    <dgm:cxn modelId="{D3B321C5-03B9-434C-B3BA-B6EC16C40209}" type="presParOf" srcId="{6E794545-0ECC-487A-9F77-45A74BFEC13B}" destId="{BC912502-1287-4A65-87C2-0DD839FFB938}" srcOrd="5" destOrd="0" presId="urn:microsoft.com/office/officeart/2005/8/layout/vList2"/>
    <dgm:cxn modelId="{1C6A9CFE-5DAA-4236-9163-5F0677D0F1AE}" type="presParOf" srcId="{6E794545-0ECC-487A-9F77-45A74BFEC13B}" destId="{38D3B8D2-673A-406C-A0FE-E02AE0F09428}" srcOrd="6" destOrd="0" presId="urn:microsoft.com/office/officeart/2005/8/layout/vList2"/>
    <dgm:cxn modelId="{E0B0BC7A-5B35-4E14-840F-7607A7EFB049}" type="presParOf" srcId="{6E794545-0ECC-487A-9F77-45A74BFEC13B}" destId="{B3497491-FDA2-47F0-8FA5-55BD8A6F7C24}" srcOrd="7" destOrd="0" presId="urn:microsoft.com/office/officeart/2005/8/layout/vList2"/>
    <dgm:cxn modelId="{DAA79087-C929-4F76-AABB-4B0A05DC8EE8}" type="presParOf" srcId="{6E794545-0ECC-487A-9F77-45A74BFEC13B}" destId="{9266F578-361C-40B7-9495-8EB8B8F4099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FDA6D87-873A-4A18-8640-F02A346FB19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6B3A78B-6853-4972-B87C-04583AD441D4}">
      <dgm:prSet/>
      <dgm:spPr/>
      <dgm:t>
        <a:bodyPr/>
        <a:lstStyle/>
        <a:p>
          <a:r>
            <a:rPr lang="cs-CZ" b="0" dirty="0"/>
            <a:t>Není-li rodič ani osvojitel přidělí soud dítěti poručníka</a:t>
          </a:r>
          <a:endParaRPr lang="cs-CZ" dirty="0"/>
        </a:p>
      </dgm:t>
    </dgm:pt>
    <dgm:pt modelId="{89933927-43B1-4ACC-B6C5-27CE8ACE67FE}" type="parTrans" cxnId="{73D84295-A98E-49F8-9514-3D999EBEF50A}">
      <dgm:prSet/>
      <dgm:spPr/>
      <dgm:t>
        <a:bodyPr/>
        <a:lstStyle/>
        <a:p>
          <a:endParaRPr lang="cs-CZ"/>
        </a:p>
      </dgm:t>
    </dgm:pt>
    <dgm:pt modelId="{90813113-97C3-49F0-8A0B-0D80A5C22BBB}" type="sibTrans" cxnId="{73D84295-A98E-49F8-9514-3D999EBEF50A}">
      <dgm:prSet/>
      <dgm:spPr/>
      <dgm:t>
        <a:bodyPr/>
        <a:lstStyle/>
        <a:p>
          <a:endParaRPr lang="cs-CZ"/>
        </a:p>
      </dgm:t>
    </dgm:pt>
    <dgm:pt modelId="{C6E9A73D-5A25-4EEF-9FFF-C98C58AED32D}">
      <dgm:prSet/>
      <dgm:spPr/>
      <dgm:t>
        <a:bodyPr/>
        <a:lstStyle/>
        <a:p>
          <a:r>
            <a:rPr lang="cs-CZ" b="0"/>
            <a:t>Nenajde-li se vhodná fyzická osoba, může jím být orgán sociálněprávní ochrany</a:t>
          </a:r>
          <a:endParaRPr lang="cs-CZ"/>
        </a:p>
      </dgm:t>
    </dgm:pt>
    <dgm:pt modelId="{888FC82A-2B07-4F36-A9F0-95B9F7D59F91}" type="parTrans" cxnId="{8FDA9057-FFB1-4851-BB36-AF9F34BAF402}">
      <dgm:prSet/>
      <dgm:spPr/>
      <dgm:t>
        <a:bodyPr/>
        <a:lstStyle/>
        <a:p>
          <a:endParaRPr lang="cs-CZ"/>
        </a:p>
      </dgm:t>
    </dgm:pt>
    <dgm:pt modelId="{73C2346E-2B06-4085-B573-F625EA980FCF}" type="sibTrans" cxnId="{8FDA9057-FFB1-4851-BB36-AF9F34BAF402}">
      <dgm:prSet/>
      <dgm:spPr/>
      <dgm:t>
        <a:bodyPr/>
        <a:lstStyle/>
        <a:p>
          <a:endParaRPr lang="cs-CZ"/>
        </a:p>
      </dgm:t>
    </dgm:pt>
    <dgm:pt modelId="{B03BB891-6E77-4A33-931B-35CDEBFDD598}" type="pres">
      <dgm:prSet presAssocID="{3FDA6D87-873A-4A18-8640-F02A346FB191}" presName="linear" presStyleCnt="0">
        <dgm:presLayoutVars>
          <dgm:animLvl val="lvl"/>
          <dgm:resizeHandles val="exact"/>
        </dgm:presLayoutVars>
      </dgm:prSet>
      <dgm:spPr/>
    </dgm:pt>
    <dgm:pt modelId="{E5E12408-9F8C-4A25-81D1-4F6474CEC4AC}" type="pres">
      <dgm:prSet presAssocID="{E6B3A78B-6853-4972-B87C-04583AD441D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24401B6-7394-4B55-A5CB-462799A3769D}" type="pres">
      <dgm:prSet presAssocID="{90813113-97C3-49F0-8A0B-0D80A5C22BBB}" presName="spacer" presStyleCnt="0"/>
      <dgm:spPr/>
    </dgm:pt>
    <dgm:pt modelId="{9C47F4F0-AB5C-4116-9918-2EA4A11FC97A}" type="pres">
      <dgm:prSet presAssocID="{C6E9A73D-5A25-4EEF-9FFF-C98C58AED32D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8FDA9057-FFB1-4851-BB36-AF9F34BAF402}" srcId="{3FDA6D87-873A-4A18-8640-F02A346FB191}" destId="{C6E9A73D-5A25-4EEF-9FFF-C98C58AED32D}" srcOrd="1" destOrd="0" parTransId="{888FC82A-2B07-4F36-A9F0-95B9F7D59F91}" sibTransId="{73C2346E-2B06-4085-B573-F625EA980FCF}"/>
    <dgm:cxn modelId="{73D84295-A98E-49F8-9514-3D999EBEF50A}" srcId="{3FDA6D87-873A-4A18-8640-F02A346FB191}" destId="{E6B3A78B-6853-4972-B87C-04583AD441D4}" srcOrd="0" destOrd="0" parTransId="{89933927-43B1-4ACC-B6C5-27CE8ACE67FE}" sibTransId="{90813113-97C3-49F0-8A0B-0D80A5C22BBB}"/>
    <dgm:cxn modelId="{9B9B3BBD-7BE1-4C4C-9F81-141580FDD51A}" type="presOf" srcId="{C6E9A73D-5A25-4EEF-9FFF-C98C58AED32D}" destId="{9C47F4F0-AB5C-4116-9918-2EA4A11FC97A}" srcOrd="0" destOrd="0" presId="urn:microsoft.com/office/officeart/2005/8/layout/vList2"/>
    <dgm:cxn modelId="{55D709D5-C2EB-4867-906F-CF312C34E2D4}" type="presOf" srcId="{E6B3A78B-6853-4972-B87C-04583AD441D4}" destId="{E5E12408-9F8C-4A25-81D1-4F6474CEC4AC}" srcOrd="0" destOrd="0" presId="urn:microsoft.com/office/officeart/2005/8/layout/vList2"/>
    <dgm:cxn modelId="{1356CDE5-AD17-4612-84D0-43CDAFD5DDF4}" type="presOf" srcId="{3FDA6D87-873A-4A18-8640-F02A346FB191}" destId="{B03BB891-6E77-4A33-931B-35CDEBFDD598}" srcOrd="0" destOrd="0" presId="urn:microsoft.com/office/officeart/2005/8/layout/vList2"/>
    <dgm:cxn modelId="{ED4976FF-AE2F-46E5-8BBB-0D6D63F2A113}" type="presParOf" srcId="{B03BB891-6E77-4A33-931B-35CDEBFDD598}" destId="{E5E12408-9F8C-4A25-81D1-4F6474CEC4AC}" srcOrd="0" destOrd="0" presId="urn:microsoft.com/office/officeart/2005/8/layout/vList2"/>
    <dgm:cxn modelId="{2CA96766-472E-421A-9727-31829F1152DD}" type="presParOf" srcId="{B03BB891-6E77-4A33-931B-35CDEBFDD598}" destId="{C24401B6-7394-4B55-A5CB-462799A3769D}" srcOrd="1" destOrd="0" presId="urn:microsoft.com/office/officeart/2005/8/layout/vList2"/>
    <dgm:cxn modelId="{32E8ED3D-A3BE-4065-A622-7BC5EC6F389C}" type="presParOf" srcId="{B03BB891-6E77-4A33-931B-35CDEBFDD598}" destId="{9C47F4F0-AB5C-4116-9918-2EA4A11FC97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D8F15F-F403-4557-A0C5-4DC6575104E7}">
      <dsp:nvSpPr>
        <dsp:cNvPr id="0" name=""/>
        <dsp:cNvSpPr/>
      </dsp:nvSpPr>
      <dsp:spPr>
        <a:xfrm>
          <a:off x="0" y="17987"/>
          <a:ext cx="10752138" cy="1526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LISTINA ZÁKLADNÍCH PRÁV A SVOBOD</a:t>
          </a:r>
        </a:p>
      </dsp:txBody>
      <dsp:txXfrm>
        <a:off x="74535" y="92522"/>
        <a:ext cx="10603068" cy="1377780"/>
      </dsp:txXfrm>
    </dsp:sp>
    <dsp:sp modelId="{35DEF9D6-8DE8-4F9B-9FF6-4614B5DCA597}">
      <dsp:nvSpPr>
        <dsp:cNvPr id="0" name=""/>
        <dsp:cNvSpPr/>
      </dsp:nvSpPr>
      <dsp:spPr>
        <a:xfrm>
          <a:off x="0" y="1544837"/>
          <a:ext cx="10752138" cy="10505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u="sng" kern="1200" dirty="0"/>
            <a:t>Čl. 31</a:t>
          </a:r>
          <a:r>
            <a:rPr lang="cs-CZ" sz="2300" kern="1200" dirty="0"/>
            <a:t>: </a:t>
          </a:r>
          <a:r>
            <a:rPr lang="cs-CZ" sz="2300" b="1" kern="1200" dirty="0"/>
            <a:t>Každý</a:t>
          </a:r>
          <a:r>
            <a:rPr lang="cs-CZ" sz="2300" kern="1200" dirty="0"/>
            <a:t> má právo na ochranu zdraví.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b="1" kern="1200" dirty="0"/>
            <a:t>Občané</a:t>
          </a:r>
          <a:r>
            <a:rPr lang="cs-CZ" sz="2300" kern="1200" dirty="0"/>
            <a:t> mají na základě veřejného pojištění právo na bezplatnou zdravotní péči a na zdravotní pomůcky za podmínek, které stanoví zákon.</a:t>
          </a:r>
        </a:p>
      </dsp:txBody>
      <dsp:txXfrm>
        <a:off x="0" y="1544837"/>
        <a:ext cx="10752138" cy="1050524"/>
      </dsp:txXfrm>
    </dsp:sp>
    <dsp:sp modelId="{7E02D3D6-EDB3-452B-9296-7497DCCB8540}">
      <dsp:nvSpPr>
        <dsp:cNvPr id="0" name=""/>
        <dsp:cNvSpPr/>
      </dsp:nvSpPr>
      <dsp:spPr>
        <a:xfrm>
          <a:off x="0" y="2595362"/>
          <a:ext cx="10752138" cy="1526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Úmluva na ochranu lidských práv a důstojnosti lidské bytosti v souvislosti s aplikací biologie a medicíný: Úmluva o lidských prrávech a medicíně</a:t>
          </a:r>
        </a:p>
      </dsp:txBody>
      <dsp:txXfrm>
        <a:off x="74535" y="2669897"/>
        <a:ext cx="10603068" cy="137778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7F87A4-C347-4F42-A54C-6545144B3C76}">
      <dsp:nvSpPr>
        <dsp:cNvPr id="0" name=""/>
        <dsp:cNvSpPr/>
      </dsp:nvSpPr>
      <dsp:spPr>
        <a:xfrm>
          <a:off x="0" y="32803"/>
          <a:ext cx="107532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 dirty="0"/>
            <a:t>Není vztah rodič-dítě</a:t>
          </a:r>
          <a:endParaRPr lang="cs-CZ" sz="3400" kern="1200" dirty="0"/>
        </a:p>
      </dsp:txBody>
      <dsp:txXfrm>
        <a:off x="63112" y="95915"/>
        <a:ext cx="10626976" cy="1166626"/>
      </dsp:txXfrm>
    </dsp:sp>
    <dsp:sp modelId="{EECF6A99-A04B-4775-B94A-D6B239A945B3}">
      <dsp:nvSpPr>
        <dsp:cNvPr id="0" name=""/>
        <dsp:cNvSpPr/>
      </dsp:nvSpPr>
      <dsp:spPr>
        <a:xfrm>
          <a:off x="0" y="1423573"/>
          <a:ext cx="107532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Osoba, kterou určí soud v případě potřeby hájit zájmy dítěte ve střetu se zákonným zástupcem</a:t>
          </a:r>
          <a:endParaRPr lang="cs-CZ" sz="3400" kern="1200"/>
        </a:p>
      </dsp:txBody>
      <dsp:txXfrm>
        <a:off x="63112" y="1486685"/>
        <a:ext cx="10626976" cy="1166626"/>
      </dsp:txXfrm>
    </dsp:sp>
    <dsp:sp modelId="{7865A3D7-98C5-4B7E-8F3B-D841614B14B8}">
      <dsp:nvSpPr>
        <dsp:cNvPr id="0" name=""/>
        <dsp:cNvSpPr/>
      </dsp:nvSpPr>
      <dsp:spPr>
        <a:xfrm>
          <a:off x="0" y="2814343"/>
          <a:ext cx="107532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Například správa jmění dítěte</a:t>
          </a:r>
          <a:endParaRPr lang="cs-CZ" sz="3400" kern="1200"/>
        </a:p>
      </dsp:txBody>
      <dsp:txXfrm>
        <a:off x="63112" y="2877455"/>
        <a:ext cx="10626976" cy="116662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335A9C-136E-4E65-9077-EABB1EE8FCA4}">
      <dsp:nvSpPr>
        <dsp:cNvPr id="0" name=""/>
        <dsp:cNvSpPr/>
      </dsp:nvSpPr>
      <dsp:spPr>
        <a:xfrm>
          <a:off x="0" y="32803"/>
          <a:ext cx="107532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 dirty="0"/>
            <a:t>Dítě má rodiče, kteří nejsou schopni se starat</a:t>
          </a:r>
          <a:endParaRPr lang="cs-CZ" sz="3400" kern="1200" dirty="0"/>
        </a:p>
      </dsp:txBody>
      <dsp:txXfrm>
        <a:off x="63112" y="95915"/>
        <a:ext cx="10626976" cy="1166626"/>
      </dsp:txXfrm>
    </dsp:sp>
    <dsp:sp modelId="{B00A6275-6F0D-4E14-A554-F598E9AAB0A2}">
      <dsp:nvSpPr>
        <dsp:cNvPr id="0" name=""/>
        <dsp:cNvSpPr/>
      </dsp:nvSpPr>
      <dsp:spPr>
        <a:xfrm>
          <a:off x="0" y="1423573"/>
          <a:ext cx="107532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Soud ustanoví pěstouna</a:t>
          </a:r>
          <a:endParaRPr lang="cs-CZ" sz="3400" kern="1200"/>
        </a:p>
      </dsp:txBody>
      <dsp:txXfrm>
        <a:off x="63112" y="1486685"/>
        <a:ext cx="10626976" cy="1166626"/>
      </dsp:txXfrm>
    </dsp:sp>
    <dsp:sp modelId="{CA4B87FC-19F7-4CD9-9956-13B0F26B0FD4}">
      <dsp:nvSpPr>
        <dsp:cNvPr id="0" name=""/>
        <dsp:cNvSpPr/>
      </dsp:nvSpPr>
      <dsp:spPr>
        <a:xfrm>
          <a:off x="0" y="2814343"/>
          <a:ext cx="107532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Rodiče mají pořád vyživovací povinnost a „práva“ k dítěti</a:t>
          </a:r>
          <a:endParaRPr lang="cs-CZ" sz="3400" kern="1200"/>
        </a:p>
      </dsp:txBody>
      <dsp:txXfrm>
        <a:off x="63112" y="2877455"/>
        <a:ext cx="10626976" cy="116662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43C2B9-716D-496B-9EE8-8CB60B474577}">
      <dsp:nvSpPr>
        <dsp:cNvPr id="0" name=""/>
        <dsp:cNvSpPr/>
      </dsp:nvSpPr>
      <dsp:spPr>
        <a:xfrm>
          <a:off x="0" y="16817"/>
          <a:ext cx="10752138" cy="1333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" sz="5700" kern="1200" dirty="0"/>
            <a:t>Jako občan</a:t>
          </a:r>
          <a:endParaRPr lang="cs-CZ" sz="5700" kern="1200" dirty="0"/>
        </a:p>
      </dsp:txBody>
      <dsp:txXfrm>
        <a:off x="65111" y="81928"/>
        <a:ext cx="10621916" cy="1203577"/>
      </dsp:txXfrm>
    </dsp:sp>
    <dsp:sp modelId="{A49E1BFA-C0E8-433C-8EED-A50D3D0CCA4E}">
      <dsp:nvSpPr>
        <dsp:cNvPr id="0" name=""/>
        <dsp:cNvSpPr/>
      </dsp:nvSpPr>
      <dsp:spPr>
        <a:xfrm>
          <a:off x="0" y="1350617"/>
          <a:ext cx="10752138" cy="27727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72390" rIns="405384" bIns="72390" numCol="1" spcCol="1270" anchor="t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4400" kern="1200" dirty="0"/>
            <a:t>N</a:t>
          </a:r>
          <a:r>
            <a:rPr lang="cs" sz="4400" kern="1200" dirty="0"/>
            <a:t>a ochranu zdraví</a:t>
          </a:r>
          <a:endParaRPr lang="cs-CZ" sz="4400" kern="1200" dirty="0"/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4400" kern="1200" dirty="0"/>
            <a:t>N</a:t>
          </a:r>
          <a:r>
            <a:rPr lang="cs" sz="4400" kern="1200" dirty="0"/>
            <a:t>a bezplatnou zdravotní péči</a:t>
          </a:r>
          <a:endParaRPr lang="cs-CZ" sz="4400" kern="1200" dirty="0"/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4400" kern="1200" dirty="0"/>
            <a:t>N</a:t>
          </a:r>
          <a:r>
            <a:rPr lang="cs" sz="4400" kern="1200" dirty="0"/>
            <a:t>a zdravotní pomůcky za podmínek, které stanoví zákon</a:t>
          </a:r>
          <a:endParaRPr lang="cs-CZ" sz="4400" kern="1200" dirty="0"/>
        </a:p>
      </dsp:txBody>
      <dsp:txXfrm>
        <a:off x="0" y="1350617"/>
        <a:ext cx="10752138" cy="277276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E06A7D-3BCC-4FA7-89C6-7B826903D3F9}">
      <dsp:nvSpPr>
        <dsp:cNvPr id="0" name=""/>
        <dsp:cNvSpPr/>
      </dsp:nvSpPr>
      <dsp:spPr>
        <a:xfrm>
          <a:off x="0" y="10123"/>
          <a:ext cx="10753200" cy="1170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000" b="0" kern="1200"/>
            <a:t>Jako pojištěnec</a:t>
          </a:r>
          <a:endParaRPr lang="cs-CZ" sz="5000" kern="1200"/>
        </a:p>
      </dsp:txBody>
      <dsp:txXfrm>
        <a:off x="57115" y="67238"/>
        <a:ext cx="10638970" cy="1055770"/>
      </dsp:txXfrm>
    </dsp:sp>
    <dsp:sp modelId="{079100EF-6726-4A5A-850A-5472EBED7689}">
      <dsp:nvSpPr>
        <dsp:cNvPr id="0" name=""/>
        <dsp:cNvSpPr/>
      </dsp:nvSpPr>
      <dsp:spPr>
        <a:xfrm>
          <a:off x="0" y="1180123"/>
          <a:ext cx="10753200" cy="2949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63500" rIns="355600" bIns="63500" numCol="1" spcCol="1270" anchor="t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900" b="0" kern="1200" dirty="0"/>
            <a:t>Výběr zdravotní pojišťovny</a:t>
          </a:r>
          <a:endParaRPr lang="cs-CZ" sz="3900" kern="1200" dirty="0"/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900" b="0" kern="1200"/>
            <a:t>Časovou a místní dostupnost hrazených služeb</a:t>
          </a:r>
          <a:endParaRPr lang="cs-CZ" sz="3900" kern="1200"/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900" b="0" kern="1200" dirty="0"/>
            <a:t>Na léčivé přípravky a potraviny pro zvláštní lékařské účely</a:t>
          </a:r>
          <a:endParaRPr lang="cs-CZ" sz="3900" kern="1200" dirty="0"/>
        </a:p>
      </dsp:txBody>
      <dsp:txXfrm>
        <a:off x="0" y="1180123"/>
        <a:ext cx="10753200" cy="294975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6D2C7B-2FE6-40BB-87F7-9A7D3465EE4B}">
      <dsp:nvSpPr>
        <dsp:cNvPr id="0" name=""/>
        <dsp:cNvSpPr/>
      </dsp:nvSpPr>
      <dsp:spPr>
        <a:xfrm>
          <a:off x="0" y="243088"/>
          <a:ext cx="10753200" cy="1240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300" b="0" kern="1200"/>
            <a:t>Jako pacient</a:t>
          </a:r>
          <a:endParaRPr lang="cs-CZ" sz="5300" kern="1200"/>
        </a:p>
      </dsp:txBody>
      <dsp:txXfrm>
        <a:off x="60542" y="303630"/>
        <a:ext cx="10632116" cy="1119116"/>
      </dsp:txXfrm>
    </dsp:sp>
    <dsp:sp modelId="{50F1788B-70DA-402F-9891-13FF383C3BE6}">
      <dsp:nvSpPr>
        <dsp:cNvPr id="0" name=""/>
        <dsp:cNvSpPr/>
      </dsp:nvSpPr>
      <dsp:spPr>
        <a:xfrm>
          <a:off x="0" y="1483288"/>
          <a:ext cx="10753200" cy="2413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67310" rIns="376936" bIns="67310" numCol="1" spcCol="1270" anchor="t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4100" b="0" i="0" kern="1200"/>
            <a:t>Pacientem se rozumí fyzická osoba, které jsou poskytovány zdravotní služby“</a:t>
          </a:r>
          <a:endParaRPr lang="cs-CZ" sz="4100" kern="120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4100" b="0" kern="1200"/>
            <a:t>Jeho právům odpovídají povinnosti poskytovatele, zdravotnického pracovníka</a:t>
          </a:r>
          <a:endParaRPr lang="cs-CZ" sz="4100" kern="1200"/>
        </a:p>
      </dsp:txBody>
      <dsp:txXfrm>
        <a:off x="0" y="1483288"/>
        <a:ext cx="10753200" cy="241362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7D14C2-2D41-427C-BA3C-1A2246F2FB3F}">
      <dsp:nvSpPr>
        <dsp:cNvPr id="0" name=""/>
        <dsp:cNvSpPr/>
      </dsp:nvSpPr>
      <dsp:spPr>
        <a:xfrm>
          <a:off x="0" y="51849"/>
          <a:ext cx="10752138" cy="988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Poskytování zdravotních služeb na náležité odborné úrovni</a:t>
          </a:r>
        </a:p>
      </dsp:txBody>
      <dsp:txXfrm>
        <a:off x="48262" y="100111"/>
        <a:ext cx="10655614" cy="892126"/>
      </dsp:txXfrm>
    </dsp:sp>
    <dsp:sp modelId="{9CB77BF3-4648-4C22-9F15-B46CFFE12938}">
      <dsp:nvSpPr>
        <dsp:cNvPr id="0" name=""/>
        <dsp:cNvSpPr/>
      </dsp:nvSpPr>
      <dsp:spPr>
        <a:xfrm>
          <a:off x="0" y="1040499"/>
          <a:ext cx="10752138" cy="995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Podle pravidel vědy a uznávaných medicínských postupů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Při respektování individuality pacienta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S ohledem na konkrétní podmínky a možnosti</a:t>
          </a:r>
        </a:p>
      </dsp:txBody>
      <dsp:txXfrm>
        <a:off x="0" y="1040499"/>
        <a:ext cx="10752138" cy="995670"/>
      </dsp:txXfrm>
    </dsp:sp>
    <dsp:sp modelId="{6DFC5841-7AE5-4661-86CD-32EB1C3C8E76}">
      <dsp:nvSpPr>
        <dsp:cNvPr id="0" name=""/>
        <dsp:cNvSpPr/>
      </dsp:nvSpPr>
      <dsp:spPr>
        <a:xfrm>
          <a:off x="0" y="2036170"/>
          <a:ext cx="10752138" cy="988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Na úctu, důstojné zacházení, na ohleduplnost v souladu s charakterem poskytovaných zdravotních služeb</a:t>
          </a:r>
        </a:p>
      </dsp:txBody>
      <dsp:txXfrm>
        <a:off x="48262" y="2084432"/>
        <a:ext cx="10655614" cy="892126"/>
      </dsp:txXfrm>
    </dsp:sp>
    <dsp:sp modelId="{7D30B692-797D-45BE-90FD-13C6330BC99E}">
      <dsp:nvSpPr>
        <dsp:cNvPr id="0" name=""/>
        <dsp:cNvSpPr/>
      </dsp:nvSpPr>
      <dsp:spPr>
        <a:xfrm>
          <a:off x="0" y="3099700"/>
          <a:ext cx="10752138" cy="988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Respektování soukromí při poskytování zdravotních služeb</a:t>
          </a:r>
        </a:p>
      </dsp:txBody>
      <dsp:txXfrm>
        <a:off x="48262" y="3147962"/>
        <a:ext cx="10655614" cy="89212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3150E5-7485-45EC-A7B9-45C53FD874AA}">
      <dsp:nvSpPr>
        <dsp:cNvPr id="0" name=""/>
        <dsp:cNvSpPr/>
      </dsp:nvSpPr>
      <dsp:spPr>
        <a:xfrm>
          <a:off x="0" y="172855"/>
          <a:ext cx="10752138" cy="1444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Zvolit si poskytovatele zdravotních služeb</a:t>
          </a:r>
        </a:p>
      </dsp:txBody>
      <dsp:txXfrm>
        <a:off x="70537" y="243392"/>
        <a:ext cx="10611064" cy="1303875"/>
      </dsp:txXfrm>
    </dsp:sp>
    <dsp:sp modelId="{A7359DA3-ED29-460E-A2CA-FE5F96B1F0E9}">
      <dsp:nvSpPr>
        <dsp:cNvPr id="0" name=""/>
        <dsp:cNvSpPr/>
      </dsp:nvSpPr>
      <dsp:spPr>
        <a:xfrm>
          <a:off x="0" y="1617805"/>
          <a:ext cx="10752138" cy="904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48260" rIns="270256" bIns="4826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000" kern="1200"/>
            <a:t>Neplatí pro zdravotnickou záchranou službu, pracovní lékařství, karanténu…</a:t>
          </a:r>
        </a:p>
      </dsp:txBody>
      <dsp:txXfrm>
        <a:off x="0" y="1617805"/>
        <a:ext cx="10752138" cy="904590"/>
      </dsp:txXfrm>
    </dsp:sp>
    <dsp:sp modelId="{6305B2FC-C6E1-4C33-ACB5-F65D0B1A76AF}">
      <dsp:nvSpPr>
        <dsp:cNvPr id="0" name=""/>
        <dsp:cNvSpPr/>
      </dsp:nvSpPr>
      <dsp:spPr>
        <a:xfrm>
          <a:off x="0" y="2522395"/>
          <a:ext cx="10752138" cy="1444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" sz="3800" kern="1200" dirty="0"/>
            <a:t>Být </a:t>
          </a:r>
          <a:r>
            <a:rPr lang="cs-CZ" sz="3800" kern="1200" dirty="0"/>
            <a:t>seznámen s vnitřním řádem zdravotnického zařízení lůžkové nebo jednodenní péče</a:t>
          </a:r>
        </a:p>
      </dsp:txBody>
      <dsp:txXfrm>
        <a:off x="70537" y="2592932"/>
        <a:ext cx="10611064" cy="130387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303D53-2B22-4EE4-88DA-68275904C691}">
      <dsp:nvSpPr>
        <dsp:cNvPr id="0" name=""/>
        <dsp:cNvSpPr/>
      </dsp:nvSpPr>
      <dsp:spPr>
        <a:xfrm>
          <a:off x="0" y="272879"/>
          <a:ext cx="5219998" cy="359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Vyžádat si konzultační služby od jiného poskytovatele, popřípadě zdravotnického pracovníka, než který mu poskytuje zdravotní služby;</a:t>
          </a:r>
          <a:endParaRPr lang="cs-CZ" sz="3200" kern="1200"/>
        </a:p>
      </dsp:txBody>
      <dsp:txXfrm>
        <a:off x="175456" y="448335"/>
        <a:ext cx="4869086" cy="3243328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72C4C7-D2C9-4347-B5EA-4103CF7A4029}">
      <dsp:nvSpPr>
        <dsp:cNvPr id="0" name=""/>
        <dsp:cNvSpPr/>
      </dsp:nvSpPr>
      <dsp:spPr>
        <a:xfrm>
          <a:off x="0" y="185455"/>
          <a:ext cx="10752138" cy="11969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Být předem informován o ceně poskytovaných zdravotních služeb nehrazených z veřejného zdravotního pojištění</a:t>
          </a:r>
        </a:p>
      </dsp:txBody>
      <dsp:txXfrm>
        <a:off x="58428" y="243883"/>
        <a:ext cx="10635282" cy="1080053"/>
      </dsp:txXfrm>
    </dsp:sp>
    <dsp:sp modelId="{2F6B668C-B7AE-4621-ABA7-B3E913AFF1E8}">
      <dsp:nvSpPr>
        <dsp:cNvPr id="0" name=""/>
        <dsp:cNvSpPr/>
      </dsp:nvSpPr>
      <dsp:spPr>
        <a:xfrm>
          <a:off x="0" y="1471645"/>
          <a:ext cx="10752138" cy="11969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Znát jména, a příjmení zdravotnických pracovníků přímo zúčastněných na poskytování zdravotních služeb</a:t>
          </a:r>
        </a:p>
      </dsp:txBody>
      <dsp:txXfrm>
        <a:off x="58428" y="1530073"/>
        <a:ext cx="10635282" cy="1080053"/>
      </dsp:txXfrm>
    </dsp:sp>
    <dsp:sp modelId="{C3020EE5-E1FB-41D3-B6F0-4C7B7576E97D}">
      <dsp:nvSpPr>
        <dsp:cNvPr id="0" name=""/>
        <dsp:cNvSpPr/>
      </dsp:nvSpPr>
      <dsp:spPr>
        <a:xfrm>
          <a:off x="0" y="2757835"/>
          <a:ext cx="10752138" cy="11969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Odmítnout přítomnost osob, které nejsou na poskytování zdravotních služeb přímo zúčastněny</a:t>
          </a:r>
        </a:p>
      </dsp:txBody>
      <dsp:txXfrm>
        <a:off x="58428" y="2816263"/>
        <a:ext cx="10635282" cy="108005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636CB7-52C1-4A8D-BC25-2D58BF3F360D}">
      <dsp:nvSpPr>
        <dsp:cNvPr id="0" name=""/>
        <dsp:cNvSpPr/>
      </dsp:nvSpPr>
      <dsp:spPr>
        <a:xfrm>
          <a:off x="0" y="29034"/>
          <a:ext cx="10752138" cy="1003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Přijímat návštěvy ve zdravotnickém zařízení lůžkové nebo jednodenní péče</a:t>
          </a:r>
        </a:p>
      </dsp:txBody>
      <dsp:txXfrm>
        <a:off x="49004" y="78038"/>
        <a:ext cx="10654130" cy="905852"/>
      </dsp:txXfrm>
    </dsp:sp>
    <dsp:sp modelId="{3526F1F4-9D5D-4BE8-A367-52EE4AC663FF}">
      <dsp:nvSpPr>
        <dsp:cNvPr id="0" name=""/>
        <dsp:cNvSpPr/>
      </dsp:nvSpPr>
      <dsp:spPr>
        <a:xfrm>
          <a:off x="0" y="1032895"/>
          <a:ext cx="10752138" cy="995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S ohledem na zdravotní stav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V souladu s vnitřním řádem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Způsobem, který neporušuje práva ostatních pacientů</a:t>
          </a:r>
        </a:p>
      </dsp:txBody>
      <dsp:txXfrm>
        <a:off x="0" y="1032895"/>
        <a:ext cx="10752138" cy="995670"/>
      </dsp:txXfrm>
    </dsp:sp>
    <dsp:sp modelId="{67E7DF64-7874-44AC-B88B-5C0368359DE3}">
      <dsp:nvSpPr>
        <dsp:cNvPr id="0" name=""/>
        <dsp:cNvSpPr/>
      </dsp:nvSpPr>
      <dsp:spPr>
        <a:xfrm>
          <a:off x="0" y="2028565"/>
          <a:ext cx="10752138" cy="1003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" sz="2600" kern="1200" dirty="0"/>
            <a:t>P</a:t>
          </a:r>
          <a:r>
            <a:rPr lang="cs-CZ" sz="2600" kern="1200" dirty="0" err="1"/>
            <a:t>řijímat</a:t>
          </a:r>
          <a:r>
            <a:rPr lang="cs-CZ" sz="2600" kern="1200" dirty="0"/>
            <a:t> duchovní péči a duchovní podporu od duchovních církví a náboženských společností </a:t>
          </a:r>
        </a:p>
      </dsp:txBody>
      <dsp:txXfrm>
        <a:off x="49004" y="2077569"/>
        <a:ext cx="10654130" cy="905852"/>
      </dsp:txXfrm>
    </dsp:sp>
    <dsp:sp modelId="{324CCBE7-D20D-4BB3-8B4C-8A71FDAC17A9}">
      <dsp:nvSpPr>
        <dsp:cNvPr id="0" name=""/>
        <dsp:cNvSpPr/>
      </dsp:nvSpPr>
      <dsp:spPr>
        <a:xfrm>
          <a:off x="0" y="3107305"/>
          <a:ext cx="10752138" cy="1003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" sz="2600" kern="1200" dirty="0"/>
            <a:t>N</a:t>
          </a:r>
          <a:r>
            <a:rPr lang="cs-CZ" sz="2600" kern="1200" dirty="0"/>
            <a:t>a poskytování zdravotních služeb v co nejméně omezujícím prostředí při zajištění kvality a bezpečí poskytovaných zdravotních služeb</a:t>
          </a:r>
        </a:p>
      </dsp:txBody>
      <dsp:txXfrm>
        <a:off x="49004" y="3156309"/>
        <a:ext cx="10654130" cy="9058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FF3B45-D89D-4F80-BDD1-38786B77FB37}">
      <dsp:nvSpPr>
        <dsp:cNvPr id="0" name=""/>
        <dsp:cNvSpPr/>
      </dsp:nvSpPr>
      <dsp:spPr>
        <a:xfrm>
          <a:off x="0" y="584338"/>
          <a:ext cx="10753200" cy="1042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/>
            <a:t>právní osobnost </a:t>
          </a:r>
          <a:r>
            <a:rPr lang="cs-CZ" sz="2700" b="0" kern="1200"/>
            <a:t>je způsobilost mít v mezích právního řádu práva a povinnosti člověk má právní osobnost od narození až do smrti</a:t>
          </a:r>
          <a:endParaRPr lang="cs-CZ" sz="2700" kern="1200"/>
        </a:p>
      </dsp:txBody>
      <dsp:txXfrm>
        <a:off x="50889" y="635227"/>
        <a:ext cx="10651422" cy="940692"/>
      </dsp:txXfrm>
    </dsp:sp>
    <dsp:sp modelId="{FF28DCFE-B0B4-41BD-B092-3E26F955AD41}">
      <dsp:nvSpPr>
        <dsp:cNvPr id="0" name=""/>
        <dsp:cNvSpPr/>
      </dsp:nvSpPr>
      <dsp:spPr>
        <a:xfrm>
          <a:off x="0" y="1704568"/>
          <a:ext cx="10753200" cy="1042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/>
            <a:t>svéprávnost</a:t>
          </a:r>
          <a:r>
            <a:rPr lang="cs-CZ" sz="2700" b="0" kern="1200"/>
            <a:t> je způsobilost nabývat pro sebe vlastním právním jednáním práva a zavazovat se k povinnostem (právně jednat)</a:t>
          </a:r>
          <a:endParaRPr lang="cs-CZ" sz="2700" kern="1200"/>
        </a:p>
      </dsp:txBody>
      <dsp:txXfrm>
        <a:off x="50889" y="1755457"/>
        <a:ext cx="10651422" cy="940692"/>
      </dsp:txXfrm>
    </dsp:sp>
    <dsp:sp modelId="{C2E30158-5D8C-4542-A758-53491F28394D}">
      <dsp:nvSpPr>
        <dsp:cNvPr id="0" name=""/>
        <dsp:cNvSpPr/>
      </dsp:nvSpPr>
      <dsp:spPr>
        <a:xfrm>
          <a:off x="0" y="2824799"/>
          <a:ext cx="10753200" cy="1042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0" kern="1200"/>
            <a:t>právní osobnosti ani svéprávnosti se nikdo nemůže vzdát ani zčásti; učiní-li tak, nepřihlíží se k tomu</a:t>
          </a:r>
          <a:endParaRPr lang="cs-CZ" sz="2700" kern="1200"/>
        </a:p>
      </dsp:txBody>
      <dsp:txXfrm>
        <a:off x="50889" y="2875688"/>
        <a:ext cx="10651422" cy="940692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78C063-DF43-47AB-B729-62E4C93922F2}">
      <dsp:nvSpPr>
        <dsp:cNvPr id="0" name=""/>
        <dsp:cNvSpPr/>
      </dsp:nvSpPr>
      <dsp:spPr>
        <a:xfrm>
          <a:off x="0" y="39463"/>
          <a:ext cx="10753200" cy="912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b="0" kern="1200" dirty="0"/>
            <a:t>Právo na nepřetržitou přítomnost</a:t>
          </a:r>
          <a:endParaRPr lang="cs-CZ" sz="3900" kern="1200" dirty="0"/>
        </a:p>
      </dsp:txBody>
      <dsp:txXfrm>
        <a:off x="44549" y="84012"/>
        <a:ext cx="10664102" cy="823502"/>
      </dsp:txXfrm>
    </dsp:sp>
    <dsp:sp modelId="{979F45E5-FF39-4AB1-8B97-E3C43BD91D59}">
      <dsp:nvSpPr>
        <dsp:cNvPr id="0" name=""/>
        <dsp:cNvSpPr/>
      </dsp:nvSpPr>
      <dsp:spPr>
        <a:xfrm>
          <a:off x="0" y="952063"/>
          <a:ext cx="10753200" cy="3148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49530" rIns="277368" bIns="495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000" b="0" kern="1200" dirty="0"/>
            <a:t>zákonného zástupce / osoby určené zákonným zástupcem</a:t>
          </a:r>
          <a:endParaRPr lang="cs-CZ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000" b="0" kern="1200" dirty="0"/>
            <a:t>opatrovníka / osoby určené opatrovníkem</a:t>
          </a:r>
          <a:endParaRPr lang="cs-CZ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000" b="0" kern="1200"/>
            <a:t>osoby blízké / určené pacientem</a:t>
          </a:r>
          <a:endParaRPr lang="cs-CZ" sz="3000" kern="120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000" b="0" kern="1200" dirty="0"/>
            <a:t>v souladu s jinými právními předpisy a vnitřním řádem, a nenaruší-li přítomnost těchto osob poskytnutí zdravotních služeb</a:t>
          </a:r>
          <a:endParaRPr lang="cs-CZ" sz="3000" kern="1200" dirty="0"/>
        </a:p>
      </dsp:txBody>
      <dsp:txXfrm>
        <a:off x="0" y="952063"/>
        <a:ext cx="10753200" cy="3148470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D9A2D9-E063-4077-91B8-27C5AAAA649D}">
      <dsp:nvSpPr>
        <dsp:cNvPr id="0" name=""/>
        <dsp:cNvSpPr/>
      </dsp:nvSpPr>
      <dsp:spPr>
        <a:xfrm>
          <a:off x="0" y="48958"/>
          <a:ext cx="10753200" cy="1064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0" kern="1200"/>
            <a:t>Dítě má právo na nepřetržitou přítomnost zákonného zástupce</a:t>
          </a:r>
          <a:endParaRPr lang="cs-CZ" sz="2800" kern="1200"/>
        </a:p>
      </dsp:txBody>
      <dsp:txXfrm>
        <a:off x="51974" y="100932"/>
        <a:ext cx="10649252" cy="960752"/>
      </dsp:txXfrm>
    </dsp:sp>
    <dsp:sp modelId="{86C306CF-5EEF-4261-A5D7-46564AD59260}">
      <dsp:nvSpPr>
        <dsp:cNvPr id="0" name=""/>
        <dsp:cNvSpPr/>
      </dsp:nvSpPr>
      <dsp:spPr>
        <a:xfrm>
          <a:off x="0" y="1113658"/>
          <a:ext cx="10753200" cy="956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/>
            <a:t>Poskytovatel zdravotních služeb přitom zásadně nemůže upřednostňovat některého ze zákonných zástupců nebo osob blízkých na základě pohlaví – neplatí ale např. u dětí do 3 let a kojící matky</a:t>
          </a:r>
          <a:endParaRPr lang="cs-CZ" sz="2200" kern="1200"/>
        </a:p>
      </dsp:txBody>
      <dsp:txXfrm>
        <a:off x="0" y="1113658"/>
        <a:ext cx="10753200" cy="956340"/>
      </dsp:txXfrm>
    </dsp:sp>
    <dsp:sp modelId="{92BD30C3-04DA-44A2-924F-60336929EAB4}">
      <dsp:nvSpPr>
        <dsp:cNvPr id="0" name=""/>
        <dsp:cNvSpPr/>
      </dsp:nvSpPr>
      <dsp:spPr>
        <a:xfrm>
          <a:off x="0" y="2069999"/>
          <a:ext cx="10753200" cy="1064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0" kern="1200"/>
            <a:t>V případech, kdy je objektivně možná přítomnost pouze jednoho zákonného zástupce je primárním kritériem přání dítěte</a:t>
          </a:r>
          <a:endParaRPr lang="cs-CZ" sz="2800" kern="1200"/>
        </a:p>
      </dsp:txBody>
      <dsp:txXfrm>
        <a:off x="51974" y="2121973"/>
        <a:ext cx="10649252" cy="960752"/>
      </dsp:txXfrm>
    </dsp:sp>
    <dsp:sp modelId="{17446C03-543B-491A-8B5C-16DA9AAE7429}">
      <dsp:nvSpPr>
        <dsp:cNvPr id="0" name=""/>
        <dsp:cNvSpPr/>
      </dsp:nvSpPr>
      <dsp:spPr>
        <a:xfrm>
          <a:off x="0" y="3134698"/>
          <a:ext cx="10753200" cy="956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/>
            <a:t>Rodiče nejsou schopni  vzájemné shody - nastalá situace narušuje poskytování  zdravotních služeb – poskytovatel oprávněn v nezbytné míře omezit přítomnost některého či obou rodičů (nutné předchozí poučení)</a:t>
          </a:r>
          <a:endParaRPr lang="cs-CZ" sz="2200" kern="1200"/>
        </a:p>
      </dsp:txBody>
      <dsp:txXfrm>
        <a:off x="0" y="3134698"/>
        <a:ext cx="10753200" cy="956340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5B0669-E33D-4F5E-91AD-E10D0729FDCC}">
      <dsp:nvSpPr>
        <dsp:cNvPr id="0" name=""/>
        <dsp:cNvSpPr/>
      </dsp:nvSpPr>
      <dsp:spPr>
        <a:xfrm>
          <a:off x="0" y="29608"/>
          <a:ext cx="10753200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/>
            <a:t>Zákonnému zástupci je umožněna nepřetržitá přítomnost u dítěte</a:t>
          </a:r>
          <a:endParaRPr lang="cs-CZ" sz="2200" kern="1200"/>
        </a:p>
      </dsp:txBody>
      <dsp:txXfrm>
        <a:off x="25130" y="54738"/>
        <a:ext cx="10702940" cy="464540"/>
      </dsp:txXfrm>
    </dsp:sp>
    <dsp:sp modelId="{F899658A-D50F-4260-B4AF-9A780AC019ED}">
      <dsp:nvSpPr>
        <dsp:cNvPr id="0" name=""/>
        <dsp:cNvSpPr/>
      </dsp:nvSpPr>
      <dsp:spPr>
        <a:xfrm>
          <a:off x="0" y="544408"/>
          <a:ext cx="10753200" cy="2049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b="0" kern="1200"/>
            <a:t>Pokud to umožňuje vybavení zdravotnického zařízení</a:t>
          </a:r>
          <a:endParaRPr lang="cs-CZ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b="0" kern="1200" dirty="0"/>
            <a:t>nebude narušeno poskytování zdravotních služeb anebo takový postup není na základě jiného právního předpisu vyloučen</a:t>
          </a:r>
          <a:endParaRPr lang="cs-CZ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 dirty="0"/>
            <a:t>doprovod pacienta si tedy například musí za všech okolností počínat tak, aby byl zajištěn dostatečný prostor pro přístup zdravotnických pracovníků k dítěti a pro manipulaci se zdravotnickými prostředky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 dirty="0"/>
            <a:t>doprovod projevuje známky infekčního onemocnění či intoxikace nebo pokud se projevuje agresivně nebo násilně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 dirty="0"/>
            <a:t>Podezření na zneužívání/týrání/ohrožování zdravého vývoje svěřené osoby</a:t>
          </a:r>
        </a:p>
      </dsp:txBody>
      <dsp:txXfrm>
        <a:off x="0" y="544408"/>
        <a:ext cx="10753200" cy="2049300"/>
      </dsp:txXfrm>
    </dsp:sp>
    <dsp:sp modelId="{0F229C79-6D74-4978-BFFB-859BD073E80B}">
      <dsp:nvSpPr>
        <dsp:cNvPr id="0" name=""/>
        <dsp:cNvSpPr/>
      </dsp:nvSpPr>
      <dsp:spPr>
        <a:xfrm>
          <a:off x="0" y="2593708"/>
          <a:ext cx="10753200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/>
            <a:t>U dětí do 6 let je pobyt tzv. průvodce hrazen z veřejného zdravotního pojištění</a:t>
          </a:r>
          <a:endParaRPr lang="cs-CZ" sz="2200" kern="1200"/>
        </a:p>
      </dsp:txBody>
      <dsp:txXfrm>
        <a:off x="25130" y="2618838"/>
        <a:ext cx="10702940" cy="464540"/>
      </dsp:txXfrm>
    </dsp:sp>
    <dsp:sp modelId="{BE921A45-7B39-4E1C-8ED3-D32AB5DB770B}">
      <dsp:nvSpPr>
        <dsp:cNvPr id="0" name=""/>
        <dsp:cNvSpPr/>
      </dsp:nvSpPr>
      <dsp:spPr>
        <a:xfrm>
          <a:off x="0" y="3108509"/>
          <a:ext cx="10753200" cy="1001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b="0" kern="1200" dirty="0"/>
            <a:t>U starších si hradí sám, pokud není předem odsouhlaseno se zdravotní pojišťovnou jinak</a:t>
          </a:r>
          <a:endParaRPr lang="cs-CZ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 dirty="0"/>
            <a:t>V případech zvláštního zřetele hodných (např. u rodiče samoživitele s více dětmi bez podpory rodiny) lze po zvážení aktuální situace a dostupných kapacit zdravotnického zařízení nabídnout pobyt i nezletilému sourozenci dítěte (pobyt hrazen rodičem)</a:t>
          </a:r>
        </a:p>
      </dsp:txBody>
      <dsp:txXfrm>
        <a:off x="0" y="3108509"/>
        <a:ext cx="10753200" cy="1001880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F2C8E3-628D-4861-8FD4-D1A68A70A31A}">
      <dsp:nvSpPr>
        <dsp:cNvPr id="0" name=""/>
        <dsp:cNvSpPr/>
      </dsp:nvSpPr>
      <dsp:spPr>
        <a:xfrm>
          <a:off x="0" y="55259"/>
          <a:ext cx="10753200" cy="4029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b="0" kern="1200" dirty="0"/>
            <a:t>Poskytovatel vždy informuje pacienta i jeho zákonného zástupce, popřípadě osobu blízkou nebo osobu určenou pacientem, o právu na doprovod dítěte při poskytování zdravotních služeb a podobě, v jaké je schopen toto právo zajistit</a:t>
          </a:r>
          <a:endParaRPr lang="cs-CZ" sz="4200" kern="1200" dirty="0"/>
        </a:p>
      </dsp:txBody>
      <dsp:txXfrm>
        <a:off x="196703" y="251962"/>
        <a:ext cx="10359794" cy="3636074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3F9B0A-E4A3-4406-9F49-06E7BBE29D2D}">
      <dsp:nvSpPr>
        <dsp:cNvPr id="0" name=""/>
        <dsp:cNvSpPr/>
      </dsp:nvSpPr>
      <dsp:spPr>
        <a:xfrm>
          <a:off x="0" y="85498"/>
          <a:ext cx="10753200" cy="23750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b="0" kern="1200"/>
            <a:t>Dítě s odpovídající volní a rozumovou vyspělostí může také projevit vůli, aby konkrétní zákonný zástupce či osoba blízká naopak u něj přítomni nebyli, a to buď zcela nebo například po určitý čas.</a:t>
          </a:r>
          <a:endParaRPr lang="cs-CZ" sz="3500" kern="1200"/>
        </a:p>
      </dsp:txBody>
      <dsp:txXfrm>
        <a:off x="115943" y="201441"/>
        <a:ext cx="10521314" cy="2143213"/>
      </dsp:txXfrm>
    </dsp:sp>
    <dsp:sp modelId="{EFDC5164-FBA4-4445-BD34-B1DA10F9E02A}">
      <dsp:nvSpPr>
        <dsp:cNvPr id="0" name=""/>
        <dsp:cNvSpPr/>
      </dsp:nvSpPr>
      <dsp:spPr>
        <a:xfrm>
          <a:off x="0" y="2460599"/>
          <a:ext cx="10753200" cy="1593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b="0" kern="1200" dirty="0"/>
            <a:t>Vždy individuální posouzení</a:t>
          </a:r>
          <a:endParaRPr lang="cs-CZ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kern="1200" dirty="0"/>
            <a:t>Nutno ověřit, že skutečně chápe, že se se zákonným zástupcem nesetká v průběhu celé hospitalizace, jakkoliv bude dlouhá, pakliže svůj nesouhlas případně neodvolá</a:t>
          </a:r>
        </a:p>
      </dsp:txBody>
      <dsp:txXfrm>
        <a:off x="0" y="2460599"/>
        <a:ext cx="10753200" cy="1593900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2BC791-F86C-4D15-916B-FADDD2CFBE59}">
      <dsp:nvSpPr>
        <dsp:cNvPr id="0" name=""/>
        <dsp:cNvSpPr/>
      </dsp:nvSpPr>
      <dsp:spPr>
        <a:xfrm>
          <a:off x="0" y="19180"/>
          <a:ext cx="10753200" cy="3053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b="0" kern="1200" dirty="0"/>
            <a:t>Žádný ze zákonných zástupců (případně osob blízkých) po delší dobu nejeví zájem o dítěte při poskytování zdravotních služeb</a:t>
          </a:r>
          <a:endParaRPr lang="cs-CZ" sz="4500" kern="1200" dirty="0"/>
        </a:p>
      </dsp:txBody>
      <dsp:txXfrm>
        <a:off x="149069" y="168249"/>
        <a:ext cx="10455062" cy="2755562"/>
      </dsp:txXfrm>
    </dsp:sp>
    <dsp:sp modelId="{E147344F-B4E5-42F2-9481-9D78F40D486F}">
      <dsp:nvSpPr>
        <dsp:cNvPr id="0" name=""/>
        <dsp:cNvSpPr/>
      </dsp:nvSpPr>
      <dsp:spPr>
        <a:xfrm>
          <a:off x="0" y="3072880"/>
          <a:ext cx="10753200" cy="1047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57150" rIns="320040" bIns="5715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500" b="0" kern="1200"/>
            <a:t>bez zbytečného odkladu informovat orgán sociálně-právní ochrany dětí</a:t>
          </a:r>
          <a:endParaRPr lang="cs-CZ" sz="3500" kern="1200"/>
        </a:p>
      </dsp:txBody>
      <dsp:txXfrm>
        <a:off x="0" y="3072880"/>
        <a:ext cx="10753200" cy="1047937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94948D-A90E-489A-962B-F0AB089736AF}">
      <dsp:nvSpPr>
        <dsp:cNvPr id="0" name=""/>
        <dsp:cNvSpPr/>
      </dsp:nvSpPr>
      <dsp:spPr>
        <a:xfrm>
          <a:off x="0" y="13678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Při provádění operačních výkonů</a:t>
          </a:r>
          <a:endParaRPr lang="cs-CZ" sz="3200" kern="1200"/>
        </a:p>
      </dsp:txBody>
      <dsp:txXfrm>
        <a:off x="36553" y="50231"/>
        <a:ext cx="10680094" cy="675694"/>
      </dsp:txXfrm>
    </dsp:sp>
    <dsp:sp modelId="{D99450D1-9398-4100-B745-2D662324FE17}">
      <dsp:nvSpPr>
        <dsp:cNvPr id="0" name=""/>
        <dsp:cNvSpPr/>
      </dsp:nvSpPr>
      <dsp:spPr>
        <a:xfrm>
          <a:off x="0" y="854639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0" kern="1200"/>
            <a:t>Přítomnost otce u novorozence po porodu</a:t>
          </a:r>
          <a:endParaRPr lang="cs-CZ" sz="3200" kern="1200"/>
        </a:p>
      </dsp:txBody>
      <dsp:txXfrm>
        <a:off x="36553" y="891192"/>
        <a:ext cx="10680094" cy="675694"/>
      </dsp:txXfrm>
    </dsp:sp>
    <dsp:sp modelId="{ACABCC97-7FAE-4B92-80BA-0BF5010E1690}">
      <dsp:nvSpPr>
        <dsp:cNvPr id="0" name=""/>
        <dsp:cNvSpPr/>
      </dsp:nvSpPr>
      <dsp:spPr>
        <a:xfrm>
          <a:off x="0" y="1695599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Poskytování psychiatrické péče</a:t>
          </a:r>
          <a:endParaRPr lang="cs-CZ" sz="3200" kern="1200"/>
        </a:p>
      </dsp:txBody>
      <dsp:txXfrm>
        <a:off x="36553" y="1732152"/>
        <a:ext cx="10680094" cy="675694"/>
      </dsp:txXfrm>
    </dsp:sp>
    <dsp:sp modelId="{F902CE62-987D-4A63-9876-AD5CD59870E0}">
      <dsp:nvSpPr>
        <dsp:cNvPr id="0" name=""/>
        <dsp:cNvSpPr/>
      </dsp:nvSpPr>
      <dsp:spPr>
        <a:xfrm>
          <a:off x="0" y="2536559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Provádění resuscitace</a:t>
          </a:r>
          <a:endParaRPr lang="cs-CZ" sz="3200" kern="1200"/>
        </a:p>
      </dsp:txBody>
      <dsp:txXfrm>
        <a:off x="36553" y="2573112"/>
        <a:ext cx="10680094" cy="675694"/>
      </dsp:txXfrm>
    </dsp:sp>
    <dsp:sp modelId="{8C323D6B-7C87-4D7D-91CF-A46472F94456}">
      <dsp:nvSpPr>
        <dsp:cNvPr id="0" name=""/>
        <dsp:cNvSpPr/>
      </dsp:nvSpPr>
      <dsp:spPr>
        <a:xfrm>
          <a:off x="0" y="3377519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 dirty="0"/>
            <a:t>Transport dítěte</a:t>
          </a:r>
          <a:endParaRPr lang="cs-CZ" sz="3200" kern="1200" dirty="0"/>
        </a:p>
      </dsp:txBody>
      <dsp:txXfrm>
        <a:off x="36553" y="3414072"/>
        <a:ext cx="10680094" cy="675694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AAF424-2762-4972-AF38-7903D81557C2}">
      <dsp:nvSpPr>
        <dsp:cNvPr id="0" name=""/>
        <dsp:cNvSpPr/>
      </dsp:nvSpPr>
      <dsp:spPr>
        <a:xfrm>
          <a:off x="0" y="23035"/>
          <a:ext cx="10752138" cy="784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Dodržovat navržený individuální léčebný postup, pokud s poskytováním zdravotních služeb vyslovil souhlas</a:t>
          </a:r>
        </a:p>
      </dsp:txBody>
      <dsp:txXfrm>
        <a:off x="38285" y="61320"/>
        <a:ext cx="10675568" cy="707695"/>
      </dsp:txXfrm>
    </dsp:sp>
    <dsp:sp modelId="{AD78B6D5-4C87-4457-899F-4D294667A74F}">
      <dsp:nvSpPr>
        <dsp:cNvPr id="0" name=""/>
        <dsp:cNvSpPr/>
      </dsp:nvSpPr>
      <dsp:spPr>
        <a:xfrm>
          <a:off x="0" y="850501"/>
          <a:ext cx="10752138" cy="784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Řídit se vnitřním řádem</a:t>
          </a:r>
        </a:p>
      </dsp:txBody>
      <dsp:txXfrm>
        <a:off x="38285" y="888786"/>
        <a:ext cx="10675568" cy="707695"/>
      </dsp:txXfrm>
    </dsp:sp>
    <dsp:sp modelId="{518EC055-F6AB-4ECC-ADAA-6314221D5293}">
      <dsp:nvSpPr>
        <dsp:cNvPr id="0" name=""/>
        <dsp:cNvSpPr/>
      </dsp:nvSpPr>
      <dsp:spPr>
        <a:xfrm>
          <a:off x="0" y="1677967"/>
          <a:ext cx="10752138" cy="784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Uhradit poskytovateli cenu poskytnutých zdravotních služeb, které mu byly poskytnuty s jeho souhlasem</a:t>
          </a:r>
        </a:p>
      </dsp:txBody>
      <dsp:txXfrm>
        <a:off x="38285" y="1716252"/>
        <a:ext cx="10675568" cy="707695"/>
      </dsp:txXfrm>
    </dsp:sp>
    <dsp:sp modelId="{3BE4237F-B8B0-4D2E-9155-EEB8B62A5D86}">
      <dsp:nvSpPr>
        <dsp:cNvPr id="0" name=""/>
        <dsp:cNvSpPr/>
      </dsp:nvSpPr>
      <dsp:spPr>
        <a:xfrm>
          <a:off x="0" y="2505432"/>
          <a:ext cx="10752138" cy="784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pravdivě informovat ošetřujícího zdravotnického pracovníka o dosavadním vývoji zdravotního stavu, včetně informací o infekčních nemocech</a:t>
          </a:r>
        </a:p>
      </dsp:txBody>
      <dsp:txXfrm>
        <a:off x="38285" y="2543717"/>
        <a:ext cx="10675568" cy="707695"/>
      </dsp:txXfrm>
    </dsp:sp>
    <dsp:sp modelId="{C1B982D3-05DF-45EB-9305-8FE98CBEA42B}">
      <dsp:nvSpPr>
        <dsp:cNvPr id="0" name=""/>
        <dsp:cNvSpPr/>
      </dsp:nvSpPr>
      <dsp:spPr>
        <a:xfrm>
          <a:off x="0" y="3332898"/>
          <a:ext cx="10752138" cy="784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nepožívat během hospitalizace alkohol nebo jiné návykové látky a podrobit se na základě rozhodnutí ošetřujícího lékaře v odůvodněných případech vyšetřením za účelem prokázání, zda je nebo není pod vlivem alkoholu nebo jiných návykových látek</a:t>
          </a:r>
        </a:p>
      </dsp:txBody>
      <dsp:txXfrm>
        <a:off x="38285" y="3371183"/>
        <a:ext cx="10675568" cy="707695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70AA92-5EEB-4F0D-B309-F44085DD8301}">
      <dsp:nvSpPr>
        <dsp:cNvPr id="0" name=""/>
        <dsp:cNvSpPr/>
      </dsp:nvSpPr>
      <dsp:spPr>
        <a:xfrm>
          <a:off x="52" y="44560"/>
          <a:ext cx="5024314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Zdravotním pracovníkem</a:t>
          </a:r>
        </a:p>
      </dsp:txBody>
      <dsp:txXfrm>
        <a:off x="52" y="44560"/>
        <a:ext cx="5024314" cy="691200"/>
      </dsp:txXfrm>
    </dsp:sp>
    <dsp:sp modelId="{2178C834-7E65-488D-93A2-1F16D6DB9C19}">
      <dsp:nvSpPr>
        <dsp:cNvPr id="0" name=""/>
        <dsp:cNvSpPr/>
      </dsp:nvSpPr>
      <dsp:spPr>
        <a:xfrm>
          <a:off x="52" y="735760"/>
          <a:ext cx="5024314" cy="3359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Výhrada svědomí</a:t>
          </a:r>
        </a:p>
      </dsp:txBody>
      <dsp:txXfrm>
        <a:off x="52" y="735760"/>
        <a:ext cx="5024314" cy="3359880"/>
      </dsp:txXfrm>
    </dsp:sp>
    <dsp:sp modelId="{961EFA89-A624-4A4B-8CB4-B8A78939D175}">
      <dsp:nvSpPr>
        <dsp:cNvPr id="0" name=""/>
        <dsp:cNvSpPr/>
      </dsp:nvSpPr>
      <dsp:spPr>
        <a:xfrm>
          <a:off x="5727771" y="44560"/>
          <a:ext cx="5024314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Poskytovatelem</a:t>
          </a:r>
        </a:p>
      </dsp:txBody>
      <dsp:txXfrm>
        <a:off x="5727771" y="44560"/>
        <a:ext cx="5024314" cy="691200"/>
      </dsp:txXfrm>
    </dsp:sp>
    <dsp:sp modelId="{08C1A4A4-EC05-40CC-958D-B9458166CD25}">
      <dsp:nvSpPr>
        <dsp:cNvPr id="0" name=""/>
        <dsp:cNvSpPr/>
      </dsp:nvSpPr>
      <dsp:spPr>
        <a:xfrm>
          <a:off x="5727771" y="735760"/>
          <a:ext cx="5024314" cy="3359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Neprokázání totožnosti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" sz="2400" kern="1200" dirty="0">
              <a:solidFill>
                <a:schemeClr val="dk1"/>
              </a:solidFill>
            </a:rPr>
            <a:t>P</a:t>
          </a:r>
          <a:r>
            <a:rPr lang="cs-CZ" sz="2400" kern="1200" dirty="0" err="1">
              <a:solidFill>
                <a:schemeClr val="dk1"/>
              </a:solidFill>
            </a:rPr>
            <a:t>řijetím</a:t>
          </a:r>
          <a:r>
            <a:rPr lang="cs-CZ" sz="2400" kern="1200" dirty="0">
              <a:solidFill>
                <a:schemeClr val="dk1"/>
              </a:solidFill>
            </a:rPr>
            <a:t> pacienta</a:t>
          </a:r>
          <a:r>
            <a:rPr lang="cs" sz="2400" kern="1200" dirty="0">
              <a:solidFill>
                <a:schemeClr val="dk1"/>
              </a:solidFill>
            </a:rPr>
            <a:t> by</a:t>
          </a:r>
          <a:r>
            <a:rPr lang="cs-CZ" sz="2400" kern="1200" dirty="0">
              <a:solidFill>
                <a:schemeClr val="dk1"/>
              </a:solidFill>
            </a:rPr>
            <a:t> bylo překročeno únosné pracovní zatížení (Snížilo by to bezpečnost pacientů)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" sz="2400" kern="1200" dirty="0">
              <a:solidFill>
                <a:schemeClr val="dk1"/>
              </a:solidFill>
            </a:rPr>
            <a:t>P</a:t>
          </a:r>
          <a:r>
            <a:rPr lang="cs-CZ" sz="2400" kern="1200" dirty="0" err="1">
              <a:solidFill>
                <a:schemeClr val="dk1"/>
              </a:solidFill>
            </a:rPr>
            <a:t>řijetí</a:t>
          </a:r>
          <a:r>
            <a:rPr lang="cs-CZ" sz="2400" kern="1200" dirty="0">
              <a:solidFill>
                <a:schemeClr val="dk1"/>
              </a:solidFill>
            </a:rPr>
            <a:t> brání provozní důvody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" sz="2400" kern="1200" dirty="0">
              <a:solidFill>
                <a:schemeClr val="dk1"/>
              </a:solidFill>
            </a:rPr>
            <a:t>N</a:t>
          </a:r>
          <a:r>
            <a:rPr lang="cs-CZ" sz="2400" kern="1200" dirty="0" err="1">
              <a:solidFill>
                <a:schemeClr val="dk1"/>
              </a:solidFill>
            </a:rPr>
            <a:t>ení</a:t>
          </a:r>
          <a:r>
            <a:rPr lang="cs-CZ" sz="2400" kern="1200" dirty="0">
              <a:solidFill>
                <a:schemeClr val="dk1"/>
              </a:solidFill>
            </a:rPr>
            <a:t> pojištěncem zdravotní pojišťovny, se kterou má poskytovatel uzavřenu smlouvu </a:t>
          </a:r>
        </a:p>
      </dsp:txBody>
      <dsp:txXfrm>
        <a:off x="5727771" y="735760"/>
        <a:ext cx="5024314" cy="3359880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CCC7E4-ED50-4BE3-85DC-B3D2A8F3D9C4}">
      <dsp:nvSpPr>
        <dsp:cNvPr id="0" name=""/>
        <dsp:cNvSpPr/>
      </dsp:nvSpPr>
      <dsp:spPr>
        <a:xfrm>
          <a:off x="0" y="1829"/>
          <a:ext cx="10752138" cy="5787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Prokazatelně předá pacienta s jeho souhlasem do péče jiného poskytovatele</a:t>
          </a:r>
        </a:p>
      </dsp:txBody>
      <dsp:txXfrm>
        <a:off x="28253" y="30082"/>
        <a:ext cx="10695632" cy="522266"/>
      </dsp:txXfrm>
    </dsp:sp>
    <dsp:sp modelId="{5741FDE6-719A-4ADE-AE3C-F9A1C4FA3B05}">
      <dsp:nvSpPr>
        <dsp:cNvPr id="0" name=""/>
        <dsp:cNvSpPr/>
      </dsp:nvSpPr>
      <dsp:spPr>
        <a:xfrm>
          <a:off x="0" y="594790"/>
          <a:ext cx="10752138" cy="5787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Pominou důvody pro poskytování zdravotních služeb; to neplatí, jde-li o registrujícího poskytovatele</a:t>
          </a:r>
        </a:p>
      </dsp:txBody>
      <dsp:txXfrm>
        <a:off x="28253" y="623043"/>
        <a:ext cx="10695632" cy="522266"/>
      </dsp:txXfrm>
    </dsp:sp>
    <dsp:sp modelId="{4C53A1F1-B480-4345-9463-2FF739BEA86C}">
      <dsp:nvSpPr>
        <dsp:cNvPr id="0" name=""/>
        <dsp:cNvSpPr/>
      </dsp:nvSpPr>
      <dsp:spPr>
        <a:xfrm>
          <a:off x="0" y="1187752"/>
          <a:ext cx="10752138" cy="5787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Pacient vysloví nesouhlas s poskytováním veškerých zdravotních služeb</a:t>
          </a:r>
        </a:p>
      </dsp:txBody>
      <dsp:txXfrm>
        <a:off x="28253" y="1216005"/>
        <a:ext cx="10695632" cy="522266"/>
      </dsp:txXfrm>
    </dsp:sp>
    <dsp:sp modelId="{5354B89F-4FA8-4FAD-9E10-913184E2512A}">
      <dsp:nvSpPr>
        <dsp:cNvPr id="0" name=""/>
        <dsp:cNvSpPr/>
      </dsp:nvSpPr>
      <dsp:spPr>
        <a:xfrm>
          <a:off x="0" y="1780713"/>
          <a:ext cx="10752138" cy="5787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Pacient závažným způsobem omezuje práva ostatních pacientů </a:t>
          </a:r>
        </a:p>
      </dsp:txBody>
      <dsp:txXfrm>
        <a:off x="28253" y="1808966"/>
        <a:ext cx="10695632" cy="522266"/>
      </dsp:txXfrm>
    </dsp:sp>
    <dsp:sp modelId="{74754BFC-011E-411C-A0F0-02C0DC5FE972}">
      <dsp:nvSpPr>
        <dsp:cNvPr id="0" name=""/>
        <dsp:cNvSpPr/>
      </dsp:nvSpPr>
      <dsp:spPr>
        <a:xfrm>
          <a:off x="0" y="2373675"/>
          <a:ext cx="10752138" cy="5787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Úmyslně a soustavně nedodržuje navržený individuální léčebný postup, pokud s poskytováním zdravotních služeb vyslovil souhlas, </a:t>
          </a:r>
        </a:p>
      </dsp:txBody>
      <dsp:txXfrm>
        <a:off x="28253" y="2401928"/>
        <a:ext cx="10695632" cy="522266"/>
      </dsp:txXfrm>
    </dsp:sp>
    <dsp:sp modelId="{7269B3A9-7766-4C79-9FFA-58EF3CF57F83}">
      <dsp:nvSpPr>
        <dsp:cNvPr id="0" name=""/>
        <dsp:cNvSpPr/>
      </dsp:nvSpPr>
      <dsp:spPr>
        <a:xfrm>
          <a:off x="0" y="2966636"/>
          <a:ext cx="10752138" cy="5787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Neřídí </a:t>
          </a:r>
          <a:r>
            <a:rPr lang="cs" sz="1600" kern="1200" dirty="0"/>
            <a:t>se </a:t>
          </a:r>
          <a:r>
            <a:rPr lang="cs-CZ" sz="1600" kern="1200" dirty="0"/>
            <a:t>vnitřním řádem</a:t>
          </a:r>
        </a:p>
      </dsp:txBody>
      <dsp:txXfrm>
        <a:off x="28253" y="2994889"/>
        <a:ext cx="10695632" cy="522266"/>
      </dsp:txXfrm>
    </dsp:sp>
    <dsp:sp modelId="{F8DF38F9-ECF9-417B-802F-5261069109FB}">
      <dsp:nvSpPr>
        <dsp:cNvPr id="0" name=""/>
        <dsp:cNvSpPr/>
      </dsp:nvSpPr>
      <dsp:spPr>
        <a:xfrm>
          <a:off x="0" y="3561427"/>
          <a:ext cx="10752138" cy="5787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Přestal poskytovat součinnost nezbytnou pro další poskytování zdravotních služeb; </a:t>
          </a:r>
        </a:p>
      </dsp:txBody>
      <dsp:txXfrm>
        <a:off x="28253" y="3589680"/>
        <a:ext cx="10695632" cy="5222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CCE985-0675-4D2E-8085-B92FE96E0276}">
      <dsp:nvSpPr>
        <dsp:cNvPr id="0" name=""/>
        <dsp:cNvSpPr/>
      </dsp:nvSpPr>
      <dsp:spPr>
        <a:xfrm>
          <a:off x="0" y="6793"/>
          <a:ext cx="10753200" cy="892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0" kern="1200" dirty="0"/>
            <a:t>Plně svéprávným se člověk stává</a:t>
          </a:r>
          <a:endParaRPr lang="cs-CZ" sz="3100" kern="1200" dirty="0"/>
        </a:p>
      </dsp:txBody>
      <dsp:txXfrm>
        <a:off x="0" y="6793"/>
        <a:ext cx="10753200" cy="892800"/>
      </dsp:txXfrm>
    </dsp:sp>
    <dsp:sp modelId="{CFEB3E01-9B64-424F-847D-145ABA3EC5DF}">
      <dsp:nvSpPr>
        <dsp:cNvPr id="0" name=""/>
        <dsp:cNvSpPr/>
      </dsp:nvSpPr>
      <dsp:spPr>
        <a:xfrm>
          <a:off x="0" y="899593"/>
          <a:ext cx="10753200" cy="32336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100" b="0" kern="1200"/>
            <a:t>zletilostí - dovršením osmnáctého roku věku</a:t>
          </a:r>
          <a:endParaRPr lang="cs-CZ" sz="3100" kern="120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100" b="0" kern="1200" dirty="0"/>
            <a:t>uzavřením manželství před nabytím zletilosti</a:t>
          </a:r>
          <a:endParaRPr lang="cs-CZ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100" b="0" kern="1200" dirty="0"/>
            <a:t>přiznáním svéprávnosti</a:t>
          </a:r>
          <a:endParaRPr lang="cs-CZ" sz="3100" kern="1200" dirty="0"/>
        </a:p>
        <a:p>
          <a:pPr marL="571500" lvl="2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100" b="0" kern="1200"/>
            <a:t>věk 16 let</a:t>
          </a:r>
          <a:endParaRPr lang="cs-CZ" sz="3100" kern="1200"/>
        </a:p>
        <a:p>
          <a:pPr marL="571500" lvl="2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100" b="0" kern="1200"/>
            <a:t>schopnost se živit a obstarat si své záležitosti</a:t>
          </a:r>
          <a:endParaRPr lang="cs-CZ" sz="3100" kern="1200"/>
        </a:p>
        <a:p>
          <a:pPr marL="571500" lvl="2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100" b="0" kern="1200"/>
            <a:t>souhlas zákonného zástupce / souhlas nezletilého</a:t>
          </a:r>
          <a:endParaRPr lang="cs-CZ" sz="3100" kern="1200"/>
        </a:p>
      </dsp:txBody>
      <dsp:txXfrm>
        <a:off x="0" y="899593"/>
        <a:ext cx="10753200" cy="32336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29CC31-7B0C-4838-8793-71812A3D9C14}">
      <dsp:nvSpPr>
        <dsp:cNvPr id="0" name=""/>
        <dsp:cNvSpPr/>
      </dsp:nvSpPr>
      <dsp:spPr>
        <a:xfrm>
          <a:off x="0" y="186298"/>
          <a:ext cx="10753200" cy="3767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b="0" kern="1200" dirty="0"/>
            <a:t>Má se za to, že každý </a:t>
          </a:r>
          <a:r>
            <a:rPr lang="cs-CZ" sz="4600" b="1" kern="1200" dirty="0"/>
            <a:t>nezletilý</a:t>
          </a:r>
          <a:r>
            <a:rPr lang="cs-CZ" sz="4600" b="0" kern="1200" dirty="0"/>
            <a:t>, který nenabyl plné svéprávnosti, je způsobilý k právním jednáním co do povahy přiměřeným </a:t>
          </a:r>
          <a:r>
            <a:rPr lang="cs-CZ" sz="4600" b="1" kern="1200" dirty="0"/>
            <a:t>rozumové a volní vyspělosti</a:t>
          </a:r>
          <a:r>
            <a:rPr lang="cs-CZ" sz="4600" b="0" kern="1200" dirty="0"/>
            <a:t> nezletilých jeho věku</a:t>
          </a:r>
          <a:endParaRPr lang="cs-CZ" sz="4600" kern="1200" dirty="0"/>
        </a:p>
      </dsp:txBody>
      <dsp:txXfrm>
        <a:off x="183909" y="370207"/>
        <a:ext cx="10385382" cy="33995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36AA18-2A05-41C2-9643-E302A47FED4B}">
      <dsp:nvSpPr>
        <dsp:cNvPr id="0" name=""/>
        <dsp:cNvSpPr/>
      </dsp:nvSpPr>
      <dsp:spPr>
        <a:xfrm>
          <a:off x="0" y="34559"/>
          <a:ext cx="10753200" cy="1235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Na počaté dítě se hledí jako na již narozené, pokud to vyhovuje jeho zájmům. </a:t>
          </a:r>
          <a:endParaRPr lang="cs-CZ" sz="3200" kern="1200"/>
        </a:p>
      </dsp:txBody>
      <dsp:txXfrm>
        <a:off x="60313" y="94872"/>
        <a:ext cx="10632574" cy="1114894"/>
      </dsp:txXfrm>
    </dsp:sp>
    <dsp:sp modelId="{93488AC7-27E4-45EF-B763-018D2EA7D54C}">
      <dsp:nvSpPr>
        <dsp:cNvPr id="0" name=""/>
        <dsp:cNvSpPr/>
      </dsp:nvSpPr>
      <dsp:spPr>
        <a:xfrm>
          <a:off x="0" y="1362239"/>
          <a:ext cx="10753200" cy="1235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Má se za to, že se dítě narodilo živé. </a:t>
          </a:r>
          <a:endParaRPr lang="cs-CZ" sz="3200" kern="1200"/>
        </a:p>
      </dsp:txBody>
      <dsp:txXfrm>
        <a:off x="60313" y="1422552"/>
        <a:ext cx="10632574" cy="1114894"/>
      </dsp:txXfrm>
    </dsp:sp>
    <dsp:sp modelId="{2AC4E45B-0C4C-4CCA-B2AB-AD8F03A186C2}">
      <dsp:nvSpPr>
        <dsp:cNvPr id="0" name=""/>
        <dsp:cNvSpPr/>
      </dsp:nvSpPr>
      <dsp:spPr>
        <a:xfrm>
          <a:off x="0" y="2689920"/>
          <a:ext cx="10753200" cy="1235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Nenarodí-li se však živé, hledí se na ně, jako by nikdy nebylo.</a:t>
          </a:r>
          <a:endParaRPr lang="cs-CZ" sz="3200" kern="1200"/>
        </a:p>
      </dsp:txBody>
      <dsp:txXfrm>
        <a:off x="60313" y="2750233"/>
        <a:ext cx="10632574" cy="11148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587F5-0FA4-41D6-84C5-506035C391C3}">
      <dsp:nvSpPr>
        <dsp:cNvPr id="0" name=""/>
        <dsp:cNvSpPr/>
      </dsp:nvSpPr>
      <dsp:spPr>
        <a:xfrm>
          <a:off x="0" y="37290"/>
          <a:ext cx="3037522" cy="18225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Rodičovství</a:t>
          </a:r>
        </a:p>
      </dsp:txBody>
      <dsp:txXfrm>
        <a:off x="0" y="37290"/>
        <a:ext cx="3037522" cy="1822513"/>
      </dsp:txXfrm>
    </dsp:sp>
    <dsp:sp modelId="{3E870FD2-83B6-4D57-B405-34B3CAA94AC6}">
      <dsp:nvSpPr>
        <dsp:cNvPr id="0" name=""/>
        <dsp:cNvSpPr/>
      </dsp:nvSpPr>
      <dsp:spPr>
        <a:xfrm>
          <a:off x="3341274" y="37290"/>
          <a:ext cx="3037522" cy="1822513"/>
        </a:xfrm>
        <a:prstGeom prst="rect">
          <a:avLst/>
        </a:prstGeom>
        <a:solidFill>
          <a:schemeClr val="accent2">
            <a:hueOff val="-3213186"/>
            <a:satOff val="3061"/>
            <a:lumOff val="-44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Osvojení</a:t>
          </a:r>
        </a:p>
      </dsp:txBody>
      <dsp:txXfrm>
        <a:off x="3341274" y="37290"/>
        <a:ext cx="3037522" cy="1822513"/>
      </dsp:txXfrm>
    </dsp:sp>
    <dsp:sp modelId="{03D9C9B1-4218-4E91-839F-8618C954E4C8}">
      <dsp:nvSpPr>
        <dsp:cNvPr id="0" name=""/>
        <dsp:cNvSpPr/>
      </dsp:nvSpPr>
      <dsp:spPr>
        <a:xfrm>
          <a:off x="6682548" y="37290"/>
          <a:ext cx="3037522" cy="1822513"/>
        </a:xfrm>
        <a:prstGeom prst="rect">
          <a:avLst/>
        </a:prstGeom>
        <a:solidFill>
          <a:schemeClr val="accent2">
            <a:hueOff val="-6426371"/>
            <a:satOff val="6122"/>
            <a:lumOff val="-882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Poručenství</a:t>
          </a:r>
        </a:p>
      </dsp:txBody>
      <dsp:txXfrm>
        <a:off x="6682548" y="37290"/>
        <a:ext cx="3037522" cy="1822513"/>
      </dsp:txXfrm>
    </dsp:sp>
    <dsp:sp modelId="{60F0AE20-9335-4979-B79C-C96C06ED202C}">
      <dsp:nvSpPr>
        <dsp:cNvPr id="0" name=""/>
        <dsp:cNvSpPr/>
      </dsp:nvSpPr>
      <dsp:spPr>
        <a:xfrm>
          <a:off x="1670637" y="2163556"/>
          <a:ext cx="3037522" cy="1822513"/>
        </a:xfrm>
        <a:prstGeom prst="rect">
          <a:avLst/>
        </a:prstGeom>
        <a:solidFill>
          <a:schemeClr val="accent2">
            <a:hueOff val="-9639556"/>
            <a:satOff val="9184"/>
            <a:lumOff val="-1323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Opatrovnictví</a:t>
          </a:r>
        </a:p>
      </dsp:txBody>
      <dsp:txXfrm>
        <a:off x="1670637" y="2163556"/>
        <a:ext cx="3037522" cy="1822513"/>
      </dsp:txXfrm>
    </dsp:sp>
    <dsp:sp modelId="{153A4353-E23A-4D1B-A378-F0E008290553}">
      <dsp:nvSpPr>
        <dsp:cNvPr id="0" name=""/>
        <dsp:cNvSpPr/>
      </dsp:nvSpPr>
      <dsp:spPr>
        <a:xfrm>
          <a:off x="5011911" y="2163556"/>
          <a:ext cx="3037522" cy="1822513"/>
        </a:xfrm>
        <a:prstGeom prst="rect">
          <a:avLst/>
        </a:prstGeom>
        <a:solidFill>
          <a:schemeClr val="accent2">
            <a:hueOff val="-12852742"/>
            <a:satOff val="12245"/>
            <a:lumOff val="-1764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Pěstounství</a:t>
          </a:r>
        </a:p>
      </dsp:txBody>
      <dsp:txXfrm>
        <a:off x="5011911" y="2163556"/>
        <a:ext cx="3037522" cy="182251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A3BC0-3FBB-46A2-B3B4-00EC011F2DE5}">
      <dsp:nvSpPr>
        <dsp:cNvPr id="0" name=""/>
        <dsp:cNvSpPr/>
      </dsp:nvSpPr>
      <dsp:spPr>
        <a:xfrm>
          <a:off x="0" y="563487"/>
          <a:ext cx="9720262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Matkou dítěte je žena, která je porodila.</a:t>
          </a:r>
        </a:p>
      </dsp:txBody>
      <dsp:txXfrm>
        <a:off x="29700" y="593187"/>
        <a:ext cx="9660862" cy="549000"/>
      </dsp:txXfrm>
    </dsp:sp>
    <dsp:sp modelId="{53E596A7-D573-429E-ABDC-B7974F032E56}">
      <dsp:nvSpPr>
        <dsp:cNvPr id="0" name=""/>
        <dsp:cNvSpPr/>
      </dsp:nvSpPr>
      <dsp:spPr>
        <a:xfrm>
          <a:off x="0" y="1246767"/>
          <a:ext cx="9720262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Otcem je:</a:t>
          </a:r>
        </a:p>
      </dsp:txBody>
      <dsp:txXfrm>
        <a:off x="29700" y="1276467"/>
        <a:ext cx="9660862" cy="549000"/>
      </dsp:txXfrm>
    </dsp:sp>
    <dsp:sp modelId="{53EC48D2-7CDB-4C3C-A5E7-43BD06F7E5C2}">
      <dsp:nvSpPr>
        <dsp:cNvPr id="0" name=""/>
        <dsp:cNvSpPr/>
      </dsp:nvSpPr>
      <dsp:spPr>
        <a:xfrm>
          <a:off x="0" y="1855167"/>
          <a:ext cx="9720262" cy="995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8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manžel matky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u neprovdané souhlasné prohlášení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Určí soud</a:t>
          </a:r>
        </a:p>
      </dsp:txBody>
      <dsp:txXfrm>
        <a:off x="0" y="1855167"/>
        <a:ext cx="9720262" cy="995670"/>
      </dsp:txXfrm>
    </dsp:sp>
    <dsp:sp modelId="{9DB4E93A-2E44-41A0-9E3D-8A38769CFA5D}">
      <dsp:nvSpPr>
        <dsp:cNvPr id="0" name=""/>
        <dsp:cNvSpPr/>
      </dsp:nvSpPr>
      <dsp:spPr>
        <a:xfrm>
          <a:off x="0" y="2850837"/>
          <a:ext cx="9720262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Popřít otcovství lze do šesti let věku (subjektivní lhůta 6 měsíců)</a:t>
          </a:r>
        </a:p>
      </dsp:txBody>
      <dsp:txXfrm>
        <a:off x="29700" y="2880537"/>
        <a:ext cx="9660862" cy="5490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32C1F-309B-4321-95FA-DB48923A0C5D}">
      <dsp:nvSpPr>
        <dsp:cNvPr id="0" name=""/>
        <dsp:cNvSpPr/>
      </dsp:nvSpPr>
      <dsp:spPr>
        <a:xfrm>
          <a:off x="0" y="17738"/>
          <a:ext cx="10753200" cy="8108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kern="1200"/>
            <a:t>Předpokladem osvojení je takový vztah mezi osvojitelem a osvojencem, jaký je mezi rodičem a dítětem, nebo že tu jsou alespoň základy takového vztahu.</a:t>
          </a:r>
          <a:endParaRPr lang="cs-CZ" sz="2100" kern="1200"/>
        </a:p>
      </dsp:txBody>
      <dsp:txXfrm>
        <a:off x="39580" y="57318"/>
        <a:ext cx="10674040" cy="731649"/>
      </dsp:txXfrm>
    </dsp:sp>
    <dsp:sp modelId="{1C47D2C9-910B-4F90-871A-E635BFB5C64C}">
      <dsp:nvSpPr>
        <dsp:cNvPr id="0" name=""/>
        <dsp:cNvSpPr/>
      </dsp:nvSpPr>
      <dsp:spPr>
        <a:xfrm>
          <a:off x="0" y="889028"/>
          <a:ext cx="10753200" cy="8108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kern="1200"/>
            <a:t>Rozhoduje soud</a:t>
          </a:r>
          <a:endParaRPr lang="cs-CZ" sz="2100" kern="1200"/>
        </a:p>
      </dsp:txBody>
      <dsp:txXfrm>
        <a:off x="39580" y="928608"/>
        <a:ext cx="10674040" cy="731649"/>
      </dsp:txXfrm>
    </dsp:sp>
    <dsp:sp modelId="{BAAD80E5-37B5-4ED0-BFE2-AD22BDDAA49A}">
      <dsp:nvSpPr>
        <dsp:cNvPr id="0" name=""/>
        <dsp:cNvSpPr/>
      </dsp:nvSpPr>
      <dsp:spPr>
        <a:xfrm>
          <a:off x="0" y="1760318"/>
          <a:ext cx="10753200" cy="8108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kern="1200"/>
            <a:t>Mohou se stát manželé, výjimečně jen jeden z nich</a:t>
          </a:r>
          <a:endParaRPr lang="cs-CZ" sz="2100" kern="1200"/>
        </a:p>
      </dsp:txBody>
      <dsp:txXfrm>
        <a:off x="39580" y="1799898"/>
        <a:ext cx="10674040" cy="731649"/>
      </dsp:txXfrm>
    </dsp:sp>
    <dsp:sp modelId="{38D3B8D2-673A-406C-A0FE-E02AE0F09428}">
      <dsp:nvSpPr>
        <dsp:cNvPr id="0" name=""/>
        <dsp:cNvSpPr/>
      </dsp:nvSpPr>
      <dsp:spPr>
        <a:xfrm>
          <a:off x="0" y="2631608"/>
          <a:ext cx="10753200" cy="8108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kern="1200"/>
            <a:t>Věkový rozdíl min 16 let</a:t>
          </a:r>
          <a:endParaRPr lang="cs-CZ" sz="2100" kern="1200"/>
        </a:p>
      </dsp:txBody>
      <dsp:txXfrm>
        <a:off x="39580" y="2671188"/>
        <a:ext cx="10674040" cy="731649"/>
      </dsp:txXfrm>
    </dsp:sp>
    <dsp:sp modelId="{9266F578-361C-40B7-9495-8EB8B8F40993}">
      <dsp:nvSpPr>
        <dsp:cNvPr id="0" name=""/>
        <dsp:cNvSpPr/>
      </dsp:nvSpPr>
      <dsp:spPr>
        <a:xfrm>
          <a:off x="0" y="3502898"/>
          <a:ext cx="10753200" cy="8108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kern="1200"/>
            <a:t>nemůže být rozhodnuto bez souhlasu dítěte, rodičů dítěte</a:t>
          </a:r>
          <a:endParaRPr lang="cs-CZ" sz="2100" kern="1200"/>
        </a:p>
      </dsp:txBody>
      <dsp:txXfrm>
        <a:off x="39580" y="3542478"/>
        <a:ext cx="10674040" cy="73164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E12408-9F8C-4A25-81D1-4F6474CEC4AC}">
      <dsp:nvSpPr>
        <dsp:cNvPr id="0" name=""/>
        <dsp:cNvSpPr/>
      </dsp:nvSpPr>
      <dsp:spPr>
        <a:xfrm>
          <a:off x="0" y="347848"/>
          <a:ext cx="10753200" cy="16602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b="0" kern="1200" dirty="0"/>
            <a:t>Není-li rodič ani osvojitel přidělí soud dítěti poručníka</a:t>
          </a:r>
          <a:endParaRPr lang="cs-CZ" sz="4300" kern="1200" dirty="0"/>
        </a:p>
      </dsp:txBody>
      <dsp:txXfrm>
        <a:off x="81046" y="428894"/>
        <a:ext cx="10591108" cy="1498138"/>
      </dsp:txXfrm>
    </dsp:sp>
    <dsp:sp modelId="{9C47F4F0-AB5C-4116-9918-2EA4A11FC97A}">
      <dsp:nvSpPr>
        <dsp:cNvPr id="0" name=""/>
        <dsp:cNvSpPr/>
      </dsp:nvSpPr>
      <dsp:spPr>
        <a:xfrm>
          <a:off x="0" y="2131919"/>
          <a:ext cx="10753200" cy="16602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b="0" kern="1200"/>
            <a:t>Nenajde-li se vhodná fyzická osoba, může jím být orgán sociálněprávní ochrany</a:t>
          </a:r>
          <a:endParaRPr lang="cs-CZ" sz="4300" kern="1200"/>
        </a:p>
      </dsp:txBody>
      <dsp:txXfrm>
        <a:off x="81046" y="2212965"/>
        <a:ext cx="10591108" cy="1498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2" name="Nadpis 6">
            <a:extLst>
              <a:ext uri="{FF2B5EF4-FFF2-40B4-BE49-F238E27FC236}">
                <a16:creationId xmlns:a16="http://schemas.microsoft.com/office/drawing/2014/main" id="{F31C6098-45F4-4855-8153-FB7904CE4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4BB26B4-1DB3-416F-8DA4-AFF4E665D6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4" name="Podnadpis 2">
            <a:extLst>
              <a:ext uri="{FF2B5EF4-FFF2-40B4-BE49-F238E27FC236}">
                <a16:creationId xmlns:a16="http://schemas.microsoft.com/office/drawing/2014/main" id="{6623C95A-60BE-40EB-9BC7-25260893E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obsah 12">
            <a:extLst>
              <a:ext uri="{FF2B5EF4-FFF2-40B4-BE49-F238E27FC236}">
                <a16:creationId xmlns:a16="http://schemas.microsoft.com/office/drawing/2014/main" id="{9547EBDF-D870-4615-B89A-66FC8E0A0F0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text 5">
            <a:extLst>
              <a:ext uri="{FF2B5EF4-FFF2-40B4-BE49-F238E27FC236}">
                <a16:creationId xmlns:a16="http://schemas.microsoft.com/office/drawing/2014/main" id="{FE825788-55A0-4392-9284-0099917A1B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13">
            <a:extLst>
              <a:ext uri="{FF2B5EF4-FFF2-40B4-BE49-F238E27FC236}">
                <a16:creationId xmlns:a16="http://schemas.microsoft.com/office/drawing/2014/main" id="{BB6DC7A3-6070-4788-8925-ECEF5D270E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7B2FBDD4-6F42-4D3A-ABC8-DAF530179BD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Zástupný symbol pro text 13">
            <a:extLst>
              <a:ext uri="{FF2B5EF4-FFF2-40B4-BE49-F238E27FC236}">
                <a16:creationId xmlns:a16="http://schemas.microsoft.com/office/drawing/2014/main" id="{6559EC12-76DD-40DE-8DB8-8B359A47CC5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Zástupný symbol pro obsah 12">
            <a:extLst>
              <a:ext uri="{FF2B5EF4-FFF2-40B4-BE49-F238E27FC236}">
                <a16:creationId xmlns:a16="http://schemas.microsoft.com/office/drawing/2014/main" id="{137F4524-A39B-43FB-9E07-67C451992724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27" name="Obrázek 26">
            <a:extLst>
              <a:ext uri="{FF2B5EF4-FFF2-40B4-BE49-F238E27FC236}">
                <a16:creationId xmlns:a16="http://schemas.microsoft.com/office/drawing/2014/main" id="{6838A12A-82A1-4709-9D33-F39AFA8AFA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28" name="Rectangle 17">
            <a:extLst>
              <a:ext uri="{FF2B5EF4-FFF2-40B4-BE49-F238E27FC236}">
                <a16:creationId xmlns:a16="http://schemas.microsoft.com/office/drawing/2014/main" id="{DE0BEEF4-6DAC-4D6C-AD80-575053D422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D54EEC6B-F6F3-491F-AF84-5FBBB3FC67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693E3813-A8A0-4605-A751-A0C7062485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Rectangle 17">
            <a:extLst>
              <a:ext uri="{FF2B5EF4-FFF2-40B4-BE49-F238E27FC236}">
                <a16:creationId xmlns:a16="http://schemas.microsoft.com/office/drawing/2014/main" id="{77EDFCFB-BDDB-45EE-9574-EB8FA8F886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560DCD67-AE12-4FF8-B224-2C33488C5A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rázek 7">
            <a:extLst>
              <a:ext uri="{FF2B5EF4-FFF2-40B4-BE49-F238E27FC236}">
                <a16:creationId xmlns:a16="http://schemas.microsoft.com/office/drawing/2014/main" id="{F4024E46-62E6-44CE-9E2C-14E827C7CC9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83CAA91-E696-4AD2-90D7-33C9838102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D1C4BF70-4C1E-4AF7-81E0-104F006A02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3E5CFC32-FE61-424D-B52A-0545883D65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16480462-23C7-4E09-BE59-6229F8EBE2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8720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2">
            <a:extLst>
              <a:ext uri="{FF2B5EF4-FFF2-40B4-BE49-F238E27FC236}">
                <a16:creationId xmlns:a16="http://schemas.microsoft.com/office/drawing/2014/main" id="{FB42411C-CED0-4ED2-B4E8-5D353B0A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21D70DC-2864-41C2-B8C6-05CA897F7C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2FD3E81E-40FE-4E13-9B11-5767EF4D1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3B718662-BCEF-4F53-80CB-8B7864BBF9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817F25E5-B573-488B-992B-821062693C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ástupný symbol pro obsah 12">
            <a:extLst>
              <a:ext uri="{FF2B5EF4-FFF2-40B4-BE49-F238E27FC236}">
                <a16:creationId xmlns:a16="http://schemas.microsoft.com/office/drawing/2014/main" id="{3CE5E861-D1D4-4121-A3EE-54C338DE09B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8" name="Nadpis 3">
            <a:extLst>
              <a:ext uri="{FF2B5EF4-FFF2-40B4-BE49-F238E27FC236}">
                <a16:creationId xmlns:a16="http://schemas.microsoft.com/office/drawing/2014/main" id="{F7E125D3-8983-4C68-BE8E-3E28EE04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9" name="Zástupný symbol pro text 13">
            <a:extLst>
              <a:ext uri="{FF2B5EF4-FFF2-40B4-BE49-F238E27FC236}">
                <a16:creationId xmlns:a16="http://schemas.microsoft.com/office/drawing/2014/main" id="{437D9636-8187-40FB-9014-91A485647AB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30" name="Obrázek 29">
            <a:extLst>
              <a:ext uri="{FF2B5EF4-FFF2-40B4-BE49-F238E27FC236}">
                <a16:creationId xmlns:a16="http://schemas.microsoft.com/office/drawing/2014/main" id="{338E8CF6-8E6E-495F-9305-499E00CAAB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1" name="Zástupný symbol pro obsah 2">
            <a:extLst>
              <a:ext uri="{FF2B5EF4-FFF2-40B4-BE49-F238E27FC236}">
                <a16:creationId xmlns:a16="http://schemas.microsoft.com/office/drawing/2014/main" id="{F1218642-4B36-47A8-993D-095CD9ED7856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B6B70499-49FF-4F72-990E-E50DCAF497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306C7E2E-0F6D-4FCC-BEBB-E477C0EDE1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8CE0E250-5D3F-4EB8-8C80-31815677104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5">
            <a:extLst>
              <a:ext uri="{FF2B5EF4-FFF2-40B4-BE49-F238E27FC236}">
                <a16:creationId xmlns:a16="http://schemas.microsoft.com/office/drawing/2014/main" id="{0F223511-4560-47CD-B05A-BADF3B3D14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3AFBD400-6ACB-4E94-8A8F-EF5BE83952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Zástupný symbol pro text 5">
            <a:extLst>
              <a:ext uri="{FF2B5EF4-FFF2-40B4-BE49-F238E27FC236}">
                <a16:creationId xmlns:a16="http://schemas.microsoft.com/office/drawing/2014/main" id="{F6BCDF9B-5557-4C01-BFEA-AC54389E04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Zástupný symbol pro text 13">
            <a:extLst>
              <a:ext uri="{FF2B5EF4-FFF2-40B4-BE49-F238E27FC236}">
                <a16:creationId xmlns:a16="http://schemas.microsoft.com/office/drawing/2014/main" id="{978AEBEE-D3B8-4F1E-84B5-BAC5E748B03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7" name="Zástupný symbol pro text 13">
            <a:extLst>
              <a:ext uri="{FF2B5EF4-FFF2-40B4-BE49-F238E27FC236}">
                <a16:creationId xmlns:a16="http://schemas.microsoft.com/office/drawing/2014/main" id="{8BEF53DA-BDCC-402C-8853-0C952D6B00F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8" name="Zástupný symbol pro text 13">
            <a:extLst>
              <a:ext uri="{FF2B5EF4-FFF2-40B4-BE49-F238E27FC236}">
                <a16:creationId xmlns:a16="http://schemas.microsoft.com/office/drawing/2014/main" id="{1B869AE0-B815-43F3-9C57-774B126513C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Zástupný symbol pro obsah 12">
            <a:extLst>
              <a:ext uri="{FF2B5EF4-FFF2-40B4-BE49-F238E27FC236}">
                <a16:creationId xmlns:a16="http://schemas.microsoft.com/office/drawing/2014/main" id="{7EE296DF-188D-46CD-A248-5E32B38204A8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Zástupný symbol pro obsah 12">
            <a:extLst>
              <a:ext uri="{FF2B5EF4-FFF2-40B4-BE49-F238E27FC236}">
                <a16:creationId xmlns:a16="http://schemas.microsoft.com/office/drawing/2014/main" id="{86567007-60CB-42DC-93EA-A0AFB168C81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Zástupný symbol pro text 7">
            <a:extLst>
              <a:ext uri="{FF2B5EF4-FFF2-40B4-BE49-F238E27FC236}">
                <a16:creationId xmlns:a16="http://schemas.microsoft.com/office/drawing/2014/main" id="{F1BE8CEB-F37E-4115-BEAE-2A66158C12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2" name="Nadpis 12">
            <a:extLst>
              <a:ext uri="{FF2B5EF4-FFF2-40B4-BE49-F238E27FC236}">
                <a16:creationId xmlns:a16="http://schemas.microsoft.com/office/drawing/2014/main" id="{9063DEBF-5704-4C60-927D-4EE182D48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33" name="Obrázek 32">
            <a:extLst>
              <a:ext uri="{FF2B5EF4-FFF2-40B4-BE49-F238E27FC236}">
                <a16:creationId xmlns:a16="http://schemas.microsoft.com/office/drawing/2014/main" id="{C1E17AD7-C41E-4941-82E2-9E0085CDE6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4" name="Rectangle 17">
            <a:extLst>
              <a:ext uri="{FF2B5EF4-FFF2-40B4-BE49-F238E27FC236}">
                <a16:creationId xmlns:a16="http://schemas.microsoft.com/office/drawing/2014/main" id="{2019F1A4-69A0-4FF8-8995-9B76480FDF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35" name="Rectangle 18">
            <a:extLst>
              <a:ext uri="{FF2B5EF4-FFF2-40B4-BE49-F238E27FC236}">
                <a16:creationId xmlns:a16="http://schemas.microsoft.com/office/drawing/2014/main" id="{70B6F527-4F6F-407F-ACB8-3642D3D05B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6D2A4ADF-EE22-48A9-9D57-09381DE87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327AD19-2866-498E-B141-60DB67C20A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F362095D-69A9-4E7E-B0AD-45833F6F096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816C4316-2D20-4A0F-97F8-1B81D6F3D2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Rectangle 17">
            <a:extLst>
              <a:ext uri="{FF2B5EF4-FFF2-40B4-BE49-F238E27FC236}">
                <a16:creationId xmlns:a16="http://schemas.microsoft.com/office/drawing/2014/main" id="{479503A6-16CC-4F01-AF35-CF704ACE78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id="{0C31BCEF-D9FF-4796-A774-A41223BD56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8A9C999D-0177-4D2E-B8A6-1E94C72C4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166C581-4BC7-43C0-A297-97463012AF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804A2AC6-8CD7-45FD-9072-6BC53E42A3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CB7837D4-109B-4305-835D-58924C78A8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nadpis 1">
            <a:extLst>
              <a:ext uri="{FF2B5EF4-FFF2-40B4-BE49-F238E27FC236}">
                <a16:creationId xmlns:a16="http://schemas.microsoft.com/office/drawing/2014/main" id="{357E978C-D332-46B0-BCEB-191876BAE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text 4">
            <a:extLst>
              <a:ext uri="{FF2B5EF4-FFF2-40B4-BE49-F238E27FC236}">
                <a16:creationId xmlns:a16="http://schemas.microsoft.com/office/drawing/2014/main" id="{BF356BAA-D86E-48F6-AB0E-D85145D01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id="{04A51A6C-23BF-41AD-B682-A75C089948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F8DFAB6E-B377-4196-8D95-E94BE6B31E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7" Type="http://schemas.openxmlformats.org/officeDocument/2006/relationships/image" Target="../media/image12.jpeg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Ilustrace převzata z https://i0.wp.com/imgc-cn.artprintimages.com/images/P-473-488-90/60/6005/14FB100Z/posters/mike-twohy-ah-mr-bromley-nice-to-put-a-face-on-a-disease-new-yorker-cartoon.jpg</a:t>
            </a:r>
            <a:r>
              <a:rPr lang="cs" dirty="0"/>
              <a:t>  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pacientů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424313" y="4102227"/>
            <a:ext cx="11361600" cy="698497"/>
          </a:xfrm>
        </p:spPr>
        <p:txBody>
          <a:bodyPr/>
          <a:lstStyle/>
          <a:p>
            <a:endParaRPr lang="cs" dirty="0"/>
          </a:p>
          <a:p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0B57A82-5915-4CC6-9555-D179F73920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1642" y="1174750"/>
            <a:ext cx="6007100" cy="450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4532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Osvojení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32DE0585-AC4E-4F1A-8E8C-832E4D5A7F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0295745"/>
              </p:ext>
            </p:extLst>
          </p:nvPr>
        </p:nvGraphicFramePr>
        <p:xfrm>
          <a:off x="720000" y="1500554"/>
          <a:ext cx="10753200" cy="4331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63122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Poručenství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8A3CBADC-34E8-4FE5-9C3A-11187060972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67903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Opatrovnictví dítěte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6946B25-982F-428B-864F-953E9B1721B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75495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Pěstounství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AA3BA5BD-3182-4B3B-8A73-E1D2EB5A097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8497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2FB06-AE75-49E1-8A1F-9B270A949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" dirty="0"/>
              <a:t>Práva pacienta</a:t>
            </a:r>
            <a:endParaRPr lang="cs-CZ" dirty="0"/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A1563B8E-5A56-4F95-B091-4449D941A57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0B57E7-BE92-42B3-9B6B-E918D96C2C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642916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008931-10F9-4DBD-B37B-F56EDFF00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Práva pacienta</a:t>
            </a:r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ED7FC5DA-F269-4628-928C-B6B06FA7391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CAC400D-FBD8-45EE-A022-3198172690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304918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94F91D-FEE6-4149-A465-C2F622B8C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26570"/>
            <a:ext cx="10753200" cy="451576"/>
          </a:xfrm>
        </p:spPr>
        <p:txBody>
          <a:bodyPr/>
          <a:lstStyle/>
          <a:p>
            <a:r>
              <a:rPr lang="cs-CZ" sz="3200" dirty="0"/>
              <a:t>Nařízení vlády č. 307/2012 Sb. o místní a časové dostupnosti zdravotních služeb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12F64C54-ED50-4CE9-869C-28364CD379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5415" y="1606952"/>
            <a:ext cx="9583616" cy="4155134"/>
          </a:xfrm>
        </p:spPr>
      </p:pic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0AE6966-0ACD-4467-AFD6-C8A362FEC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696585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text 13">
            <a:extLst>
              <a:ext uri="{FF2B5EF4-FFF2-40B4-BE49-F238E27FC236}">
                <a16:creationId xmlns:a16="http://schemas.microsoft.com/office/drawing/2014/main" id="{2AF0E2DA-D83D-4705-87C2-DCAD1BFFCE1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Ambulantní péče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194F91D-FEE6-4149-A465-C2F622B8C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078" y="298707"/>
            <a:ext cx="10753200" cy="451576"/>
          </a:xfrm>
        </p:spPr>
        <p:txBody>
          <a:bodyPr/>
          <a:lstStyle/>
          <a:p>
            <a:r>
              <a:rPr lang="cs-CZ" sz="3200" dirty="0"/>
              <a:t>Nařízení vlády č. 307/2012 Sb. o místní a časové dostupnosti zdravotních služeb</a:t>
            </a:r>
          </a:p>
        </p:txBody>
      </p:sp>
      <p:pic>
        <p:nvPicPr>
          <p:cNvPr id="13" name="Zástupný obsah 12">
            <a:extLst>
              <a:ext uri="{FF2B5EF4-FFF2-40B4-BE49-F238E27FC236}">
                <a16:creationId xmlns:a16="http://schemas.microsoft.com/office/drawing/2014/main" id="{1114FDC8-8415-4939-B8E1-E65CC0AEDF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0724" y="1567577"/>
            <a:ext cx="6267847" cy="3760707"/>
          </a:xfrm>
        </p:spPr>
      </p:pic>
      <p:pic>
        <p:nvPicPr>
          <p:cNvPr id="18" name="Zástupný obsah 17">
            <a:extLst>
              <a:ext uri="{FF2B5EF4-FFF2-40B4-BE49-F238E27FC236}">
                <a16:creationId xmlns:a16="http://schemas.microsoft.com/office/drawing/2014/main" id="{E36C02F0-D613-448F-A8FA-DE1C97819039}"/>
              </a:ext>
            </a:extLst>
          </p:cNvPr>
          <p:cNvPicPr>
            <a:picLocks noGrp="1" noChangeAspect="1"/>
          </p:cNvPicPr>
          <p:nvPr>
            <p:ph idx="28"/>
          </p:nvPr>
        </p:nvPicPr>
        <p:blipFill>
          <a:blip r:embed="rId3"/>
          <a:stretch>
            <a:fillRect/>
          </a:stretch>
        </p:blipFill>
        <p:spPr>
          <a:xfrm>
            <a:off x="5210692" y="3540369"/>
            <a:ext cx="6567308" cy="3229106"/>
          </a:xfrm>
        </p:spPr>
      </p:pic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0AE6966-0ACD-4467-AFD6-C8A362FEC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948422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Zástupný obsah 9">
            <a:extLst>
              <a:ext uri="{FF2B5EF4-FFF2-40B4-BE49-F238E27FC236}">
                <a16:creationId xmlns:a16="http://schemas.microsoft.com/office/drawing/2014/main" id="{691C27F7-B846-4D15-BB9C-EE3078A53B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0785" y="1296001"/>
            <a:ext cx="6670430" cy="5366721"/>
          </a:xfrm>
        </p:spPr>
      </p:pic>
      <p:sp>
        <p:nvSpPr>
          <p:cNvPr id="14" name="Zástupný text 13">
            <a:extLst>
              <a:ext uri="{FF2B5EF4-FFF2-40B4-BE49-F238E27FC236}">
                <a16:creationId xmlns:a16="http://schemas.microsoft.com/office/drawing/2014/main" id="{2AF0E2DA-D83D-4705-87C2-DCAD1BFFCE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Lůžková péče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194F91D-FEE6-4149-A465-C2F622B8C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9177"/>
            <a:ext cx="10753200" cy="451576"/>
          </a:xfrm>
        </p:spPr>
        <p:txBody>
          <a:bodyPr/>
          <a:lstStyle/>
          <a:p>
            <a:r>
              <a:rPr lang="cs-CZ" sz="3200" dirty="0"/>
              <a:t>Nařízení vlády č. 307/2012 Sb. o místní a časové dostupnosti zdravotních služeb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0AE6966-0ACD-4467-AFD6-C8A362FECB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257864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E7BD0D-CF8F-465E-82FE-3D8F5BC83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Práva pacienta</a:t>
            </a:r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525F162F-2216-4F2F-9F51-BD8149276C0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F67A7D6-F742-4853-939B-71DE2BD7D9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916794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4693D3-E2C7-4E4D-91B5-7DC87FFDD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</a:t>
            </a:r>
            <a:r>
              <a:rPr lang="cs" dirty="0"/>
              <a:t>ochranu </a:t>
            </a:r>
            <a:r>
              <a:rPr lang="cs-CZ" dirty="0"/>
              <a:t>zdraví</a:t>
            </a:r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620C6A5B-A1B3-48BB-AE40-D66495ED5C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3808139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97F7BDB-9FC7-44E0-B7A9-49713D223A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204987C-2603-494C-B8F4-FA14D832F3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409482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CF6C8E98-6814-4366-BF1C-15A9409DBC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9358" y="24703"/>
            <a:ext cx="2672617" cy="200164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4C4A93C-E012-4DC2-B58C-F3F74B8E7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Práva pacienta</a:t>
            </a:r>
            <a:endParaRPr lang="cs-CZ" dirty="0"/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F21F83C2-89EF-49E8-A365-BC167A07E2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9272056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54F9AF2-37C0-4C41-A07C-854FBF466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" dirty="0"/>
              <a:t>Ilustrace převzata z </a:t>
            </a:r>
            <a:r>
              <a:rPr lang="cs-CZ" dirty="0"/>
              <a:t>https://cz.pinterest.com/pin/138204282292474349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96B1B12-E312-489F-AFBC-A6893E6FD3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349100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97EA8D-D5C7-4896-A490-B625176E6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Práva pacienta</a:t>
            </a:r>
            <a:endParaRPr lang="cs-CZ" dirty="0"/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FFC8F24C-F509-4CF2-9CD1-6B5D3E452B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2340451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2435B26-92DF-4A01-A859-639D23BFD4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91662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text 7">
            <a:extLst>
              <a:ext uri="{FF2B5EF4-FFF2-40B4-BE49-F238E27FC236}">
                <a16:creationId xmlns:a16="http://schemas.microsoft.com/office/drawing/2014/main" id="{0A1C7CD0-AE84-4CC3-983E-49C484BB3F8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C7C3F24-247E-46CB-84AE-CBC29BD71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pacienta</a:t>
            </a:r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B3CB4AF4-3A5E-4E48-A799-2E8B84EFE01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12" name="Zástupný obsah 11">
            <a:extLst>
              <a:ext uri="{FF2B5EF4-FFF2-40B4-BE49-F238E27FC236}">
                <a16:creationId xmlns:a16="http://schemas.microsoft.com/office/drawing/2014/main" id="{5DCCABE7-B989-4A9D-8AEC-C183490D92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73088"/>
              </p:ext>
            </p:extLst>
          </p:nvPr>
        </p:nvGraphicFramePr>
        <p:xfrm>
          <a:off x="720000" y="1692001"/>
          <a:ext cx="5219998" cy="41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6EDCDB2-9820-4430-9A8F-E5A47BE8D6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" dirty="0"/>
              <a:t>Ilustrace převzata z </a:t>
            </a:r>
            <a:r>
              <a:rPr lang="cs-CZ" dirty="0"/>
              <a:t>https://jokideo.com/funny-doctor-cartoon-2/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198B287-0153-45A4-A6CF-EBEF8A8A97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pic>
        <p:nvPicPr>
          <p:cNvPr id="11" name="Zástupný obsah 10">
            <a:extLst>
              <a:ext uri="{FF2B5EF4-FFF2-40B4-BE49-F238E27FC236}">
                <a16:creationId xmlns:a16="http://schemas.microsoft.com/office/drawing/2014/main" id="{AB99D640-5BEB-457F-A23A-17C99424B05F}"/>
              </a:ext>
            </a:extLst>
          </p:cNvPr>
          <p:cNvPicPr>
            <a:picLocks noGrp="1" noChangeAspect="1"/>
          </p:cNvPicPr>
          <p:nvPr>
            <p:ph idx="28"/>
          </p:nvPr>
        </p:nvPicPr>
        <p:blipFill>
          <a:blip r:embed="rId7"/>
          <a:stretch>
            <a:fillRect/>
          </a:stretch>
        </p:blipFill>
        <p:spPr>
          <a:xfrm>
            <a:off x="7114505" y="1690688"/>
            <a:ext cx="3493839" cy="414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5367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87051A-08BC-4946-AF00-339E6BA56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Práva pacienta</a:t>
            </a:r>
            <a:endParaRPr lang="cs-CZ" dirty="0"/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623BA237-88EE-4805-B124-AED9FD9246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2153345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11328D9-C68F-465B-8F25-5D09C0864C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D24092-60E5-4FC6-838B-71B4DAC23A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833174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BABE89-79B1-4EC9-8BFA-4EC26E3B9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Práva pacienta</a:t>
            </a:r>
            <a:endParaRPr lang="cs-CZ" dirty="0"/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0F49C683-7621-47EF-BABD-AAD2B8E82D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2695493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BCC5905-B13C-49C5-848B-303AC56F54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463A963-2E1B-461B-BA3A-28E2F9A0F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595565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AD320F-E110-450B-A55E-749F6FA64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Práva pacienta</a:t>
            </a:r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79A92A04-F52C-4D8B-BE20-F89C7F1CF78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C5E8691-CB40-4360-BBEA-F1251D6274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683718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2C4DB7-CF2F-404E-9BEE-0467A03AB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Osoba blízká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54EB42-23D0-4245-B1F1-E61524526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cs-CZ" dirty="0"/>
              <a:t>příbuzný v řadě přímé, sourozenec a manžel nebo partner jiné osoby v poměru rodinném nebo obdobném se pokládají za</a:t>
            </a: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cs-CZ" dirty="0"/>
              <a:t>osoby sobě navzájem blízké, pokud by újmu, kterou utrpěla jedna z nich, druhá důvodně pociťovala jako újmu vlastní</a:t>
            </a: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cs-CZ" dirty="0"/>
              <a:t>má se za to, že osobami blízkými jsou i osoby </a:t>
            </a:r>
            <a:r>
              <a:rPr lang="cs-CZ" dirty="0" err="1"/>
              <a:t>sešvagřené</a:t>
            </a:r>
            <a:r>
              <a:rPr lang="cs-CZ" dirty="0"/>
              <a:t> nebo osoby, které spolu trvale žijí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F04BEE-BD7D-42F6-A0D2-F37797BADC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871466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2011FE-C23E-4118-9A74-01D00D1C4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nepřetržitou přítomnost </a:t>
            </a:r>
            <a:br>
              <a:rPr lang="cs-CZ" dirty="0"/>
            </a:br>
            <a:r>
              <a:rPr lang="cs-CZ" dirty="0"/>
              <a:t>Dětští pacienti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5AAAA90D-0BD3-407E-B5FA-B34E49F9098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4C29178-4F1B-4956-95CC-36A856A4F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372764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02E2B8-F92C-4D44-A9EA-5DDF3CCE6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nepřetržitou přítomnost </a:t>
            </a:r>
            <a:br>
              <a:rPr lang="cs-CZ" dirty="0"/>
            </a:br>
            <a:r>
              <a:rPr lang="cs-CZ" dirty="0"/>
              <a:t>Dětští pacienti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9392E3-4FDF-4E84-AA3F-7FAB2EC28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/>
              <a:t>Osobám blízkým </a:t>
            </a:r>
            <a:r>
              <a:rPr lang="cs-CZ" sz="2400" dirty="0"/>
              <a:t>(nikoliv však zákonným zástupcům) a jiným osobám určeným dítětem </a:t>
            </a:r>
            <a:r>
              <a:rPr lang="cs-CZ" sz="2400" b="1" dirty="0"/>
              <a:t>lze jejich přítomnost při poskytování zdravotních služeb dítěti omezit a nemusí být umožněna nepřetržitě</a:t>
            </a:r>
            <a:r>
              <a:rPr lang="cs-CZ" sz="2400" dirty="0"/>
              <a:t>, pokud jsou možné individuální výjimky (typicky umožnění přítomnosti osob blízkých u nezletilých pacientů v terminální fázi onemocnění); poskytovatelé jednodenní nebo lůžkové péče zároveň </a:t>
            </a:r>
            <a:r>
              <a:rPr lang="cs-CZ" sz="2400" b="1" dirty="0"/>
              <a:t>nemají</a:t>
            </a:r>
            <a:r>
              <a:rPr lang="cs-CZ" sz="2400" dirty="0"/>
              <a:t> zákonnou povinnost umožnit pobyt těchto osob společně s hospitalizovaným dítětem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4DF6D00-8A47-4AC7-B1AA-F7846F0096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749813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942607-1B8F-4F2F-9C97-C6A969811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nepřetržitou přítomnost </a:t>
            </a:r>
            <a:br>
              <a:rPr lang="cs-CZ" dirty="0"/>
            </a:br>
            <a:r>
              <a:rPr lang="cs-CZ" dirty="0"/>
              <a:t>Dětští pacienti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6330698C-71CB-441A-9460-B79809BA0FB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4150E3B-D16B-4E57-8166-D307FB29EB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078292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29737ADC-3355-4144-863B-898B2E339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osobnost a svéprávnost</a:t>
            </a:r>
          </a:p>
        </p:txBody>
      </p:sp>
      <p:graphicFrame>
        <p:nvGraphicFramePr>
          <p:cNvPr id="2" name="Zástupný obsah 1">
            <a:extLst>
              <a:ext uri="{FF2B5EF4-FFF2-40B4-BE49-F238E27FC236}">
                <a16:creationId xmlns:a16="http://schemas.microsoft.com/office/drawing/2014/main" id="{5B33D3BB-5D17-41C8-9592-EAF34C51D0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2040034"/>
              </p:ext>
            </p:extLst>
          </p:nvPr>
        </p:nvGraphicFramePr>
        <p:xfrm>
          <a:off x="720000" y="1380392"/>
          <a:ext cx="10753200" cy="4451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5D57B84-E6DF-4318-BB37-FA12FC28D5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57683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F72E62-F9D0-4068-AAB7-74A6FC7A9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dirty="0"/>
              <a:t>Právo na nepřetržitou přítomnost </a:t>
            </a:r>
            <a:br>
              <a:rPr lang="cs-CZ" dirty="0"/>
            </a:br>
            <a:r>
              <a:rPr lang="cs-CZ" dirty="0"/>
              <a:t>Dětští pacienti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D075FAA-E9C8-4C53-8B11-C733E9CCBA4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EB1A65-0776-45FD-81C1-05A427DCA6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29592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04377F-7676-407C-B976-288D46D20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Právo na nepřetržitou přítomnost </a:t>
            </a:r>
            <a:br>
              <a:rPr lang="cs-CZ" dirty="0"/>
            </a:br>
            <a:r>
              <a:rPr lang="cs-CZ" dirty="0"/>
              <a:t>Dětští pacienti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AA3EA5B9-F512-488D-94F3-F91F79DF59B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63DD486-5590-4DD2-9B32-7215826B70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651324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0F80D3-98DF-4D92-B8B7-4E8CB2ACA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dirty="0"/>
              <a:t>Právo na nepřetržitou přítomnost </a:t>
            </a:r>
            <a:br>
              <a:rPr lang="cs-CZ" dirty="0"/>
            </a:br>
            <a:r>
              <a:rPr lang="cs-CZ" dirty="0"/>
              <a:t>Dětští pacienti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9B6FB20C-F6C4-4FEE-B1C2-86BA8C2766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819299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652C356-5FD0-4B97-8A10-B10A1412B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480019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DEDEC7-84EB-470B-9B63-D3BA9EA9F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Specifické situace 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A9B46E3-88BF-42D0-B610-56B2F57CE9B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6CEBBBE-71F6-4DA2-B435-7DEFC754D6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329448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522F7C-D996-4B11-83D8-1F651175C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" dirty="0">
                <a:solidFill>
                  <a:srgbClr val="FF0000"/>
                </a:solidFill>
              </a:rPr>
              <a:t>Povinnosti pacienta</a:t>
            </a:r>
            <a:endParaRPr lang="cs-CZ" dirty="0">
              <a:solidFill>
                <a:srgbClr val="FF0000"/>
              </a:solidFill>
            </a:endParaRPr>
          </a:p>
        </p:txBody>
      </p:sp>
      <p:graphicFrame>
        <p:nvGraphicFramePr>
          <p:cNvPr id="8" name="Diagram 8">
            <a:extLst>
              <a:ext uri="{FF2B5EF4-FFF2-40B4-BE49-F238E27FC236}">
                <a16:creationId xmlns:a16="http://schemas.microsoft.com/office/drawing/2014/main" id="{D9ECF949-FC93-4EF4-8FE6-D2D93F38EC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8685100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F12B236-D1AE-4AC0-9354-BCE741EA9A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4B14BF0-D280-4DE9-9A6A-A729E500E0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7799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C7E23C-CC31-458C-A9D0-B58A54983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Odmítnutí poskytnutí zdravotních služeb</a:t>
            </a:r>
            <a:endParaRPr lang="cs-CZ" dirty="0"/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A0CF0E53-CA2D-4CA9-B797-6D80B5BFBE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7794966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9A4E796-521D-4B17-A79F-BEDFCDC1D0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A3E1CBF-C863-4D69-A8AE-D8253AFC5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798205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526885-1376-40F9-B2BC-AC65BB8CD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/>
              <a:t>Ukončení péče poskytovatelem</a:t>
            </a:r>
            <a:endParaRPr lang="cs-CZ" dirty="0"/>
          </a:p>
        </p:txBody>
      </p:sp>
      <p:graphicFrame>
        <p:nvGraphicFramePr>
          <p:cNvPr id="6" name="Diagram 6">
            <a:extLst>
              <a:ext uri="{FF2B5EF4-FFF2-40B4-BE49-F238E27FC236}">
                <a16:creationId xmlns:a16="http://schemas.microsoft.com/office/drawing/2014/main" id="{882742AD-A059-4EAB-8CF7-C8320FA0CC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3475885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514FDF3-8D76-4A5C-A4EC-BAFD6DD32F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C5C753-105B-4EB0-B83A-5CDF6CE9BB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554866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F8A101A2-B867-48F2-B66B-06EF09AE3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018706E7-2307-44AF-8C6D-A46AD58ACB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34CCDF1-3607-40E5-A89C-93C78EBFF0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341856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032B6B4-6139-4AE5-992B-BB5BB395D6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pic>
        <p:nvPicPr>
          <p:cNvPr id="8" name="Zástupný obsah 6">
            <a:extLst>
              <a:ext uri="{FF2B5EF4-FFF2-40B4-BE49-F238E27FC236}">
                <a16:creationId xmlns:a16="http://schemas.microsoft.com/office/drawing/2014/main" id="{649A86FF-B520-44F5-94FF-2A007B9095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1230" y="1396421"/>
            <a:ext cx="7528069" cy="4065157"/>
          </a:xfrm>
        </p:spPr>
      </p:pic>
    </p:spTree>
    <p:extLst>
      <p:ext uri="{BB962C8B-B14F-4D97-AF65-F5344CB8AC3E}">
        <p14:creationId xmlns:p14="http://schemas.microsoft.com/office/powerpoint/2010/main" val="27483666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22D1B5-BB82-4F1B-942F-1AD5D6D32D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pic>
        <p:nvPicPr>
          <p:cNvPr id="14" name="Zástupný obsah 13">
            <a:extLst>
              <a:ext uri="{FF2B5EF4-FFF2-40B4-BE49-F238E27FC236}">
                <a16:creationId xmlns:a16="http://schemas.microsoft.com/office/drawing/2014/main" id="{DC0D6A7F-D175-47CA-959E-A15FF1C781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6099026" cy="3692769"/>
          </a:xfr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E0F48612-E506-4639-A0EB-0C524FA81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6368" y="3115009"/>
            <a:ext cx="6365631" cy="3742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645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724C29-F3D2-456B-8B11-AB1D1CCC5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Svéprávnost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74F004FA-FEFE-45AE-8A35-942729FAC6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6644382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2524E17-D1B2-4180-BD79-A08C86BFA5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327471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576392-FFAC-4417-8A83-869BCDBC64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pic>
        <p:nvPicPr>
          <p:cNvPr id="12" name="Zástupný obsah 11">
            <a:extLst>
              <a:ext uri="{FF2B5EF4-FFF2-40B4-BE49-F238E27FC236}">
                <a16:creationId xmlns:a16="http://schemas.microsoft.com/office/drawing/2014/main" id="{5BF1C2E1-D6FB-45E5-A582-7052F254BA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246" y="0"/>
            <a:ext cx="5511122" cy="3703298"/>
          </a:xfr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2AB48812-A7E0-49A8-9DA9-D0799F0901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7368" y="1083083"/>
            <a:ext cx="5965032" cy="4910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2344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3FA875-244F-4A77-A483-5BAEC7F1CAE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227763"/>
            <a:ext cx="252413" cy="252412"/>
          </a:xfrm>
        </p:spPr>
        <p:txBody>
          <a:bodyPr/>
          <a:lstStyle/>
          <a:p>
            <a:fld id="{D6D6C118-631F-4A80-9886-907009361577}" type="slidenum">
              <a:rPr lang="cs-CZ" altLang="cs-CZ" smtClean="0"/>
              <a:pPr/>
              <a:t>41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57081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C3D007-2D7D-42FE-A9FE-11E769C80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svéprávnosti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E15348-D016-4069-B600-16604DAF9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01262"/>
            <a:ext cx="10753200" cy="4530738"/>
          </a:xfrm>
        </p:spPr>
        <p:txBody>
          <a:bodyPr/>
          <a:lstStyle/>
          <a:p>
            <a:r>
              <a:rPr lang="cs-CZ" sz="2400" dirty="0"/>
              <a:t>jen soud</a:t>
            </a:r>
          </a:p>
          <a:p>
            <a:r>
              <a:rPr lang="cs-CZ" sz="2400" dirty="0"/>
              <a:t>jen v zájmu člověka, jehož se to týká</a:t>
            </a:r>
          </a:p>
          <a:p>
            <a:r>
              <a:rPr lang="cs-CZ" sz="2400" dirty="0"/>
              <a:t>v úvahu vzaty rozsah i stupeň neschopnosti postarat se o vlastní záležitosti</a:t>
            </a:r>
          </a:p>
          <a:p>
            <a:r>
              <a:rPr lang="cs-CZ" sz="2400" dirty="0"/>
              <a:t>nepostačí méně omezující opatření</a:t>
            </a:r>
          </a:p>
          <a:p>
            <a:r>
              <a:rPr lang="cs-CZ" sz="2400" dirty="0"/>
              <a:t>zjistí názor člověka, o jehož svéprávnosti rozhoduje</a:t>
            </a:r>
          </a:p>
          <a:p>
            <a:r>
              <a:rPr lang="cs-CZ" sz="2400" dirty="0"/>
              <a:t>v rozsahu, v jakém člověk není pro duševní poruchu, která není jen přechodná, schopen právně jednat</a:t>
            </a:r>
          </a:p>
          <a:p>
            <a:r>
              <a:rPr lang="cs-CZ" sz="2400" dirty="0"/>
              <a:t>vymezí rozsah, v jakém způsobilost člověka samostatně právně jednat omezil a jmenuje mu opatrovníka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F1AB79D-F57A-4A12-84CE-659997647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251413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016FEE-FC10-4A75-9019-09D73644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Nezletilý pacient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6D5CED33-61BB-4913-85D0-1C24F57374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100802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82EEBEC-B27C-4471-B34E-911F6D4095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17517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Subjektivita nenarozených dětí</a:t>
            </a:r>
          </a:p>
        </p:txBody>
      </p:sp>
      <p:graphicFrame>
        <p:nvGraphicFramePr>
          <p:cNvPr id="3" name="Zástupný obsah 2">
            <a:extLst>
              <a:ext uri="{FF2B5EF4-FFF2-40B4-BE49-F238E27FC236}">
                <a16:creationId xmlns:a16="http://schemas.microsoft.com/office/drawing/2014/main" id="{5C89A12B-8A19-48C1-83D1-4E685FB153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7554616"/>
              </p:ext>
            </p:extLst>
          </p:nvPr>
        </p:nvGraphicFramePr>
        <p:xfrm>
          <a:off x="718800" y="1872000"/>
          <a:ext cx="10753200" cy="396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53645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Zákonní zástupci nezletilého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9191971"/>
              </p:ext>
            </p:extLst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52953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2587F5-0FA4-41D6-84C5-506035C391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870FD2-83B6-4D57-B405-34B3CAA94A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3D9C9B1-4218-4E91-839F-8618C954E4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0F0AE20-9335-4979-B79C-C96C06ED2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3A4353-E23A-4D1B-A378-F0E0082905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Rodičovství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927685" y="1716505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1112311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94EEA1FC-F0E7-4E0A-B47F-AE2894ABED08}" vid="{7A9D376A-24CE-43C6-8B04-4EECE7865B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MED CZ V9</Template>
  <TotalTime>373</TotalTime>
  <Words>1670</Words>
  <Application>Microsoft Office PowerPoint</Application>
  <PresentationFormat>Širokoúhlá obrazovka</PresentationFormat>
  <Paragraphs>207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5" baseType="lpstr">
      <vt:lpstr>Arial</vt:lpstr>
      <vt:lpstr>Tahoma</vt:lpstr>
      <vt:lpstr>Wingdings</vt:lpstr>
      <vt:lpstr>Prezentace_MU_CZ</vt:lpstr>
      <vt:lpstr>Práva pacientů</vt:lpstr>
      <vt:lpstr>Právo na ochranu zdraví</vt:lpstr>
      <vt:lpstr>Právní osobnost a svéprávnost</vt:lpstr>
      <vt:lpstr>Svéprávnost</vt:lpstr>
      <vt:lpstr>Omezení svéprávnosti</vt:lpstr>
      <vt:lpstr>Nezletilý pacient</vt:lpstr>
      <vt:lpstr>Subjektivita nenarozených dětí</vt:lpstr>
      <vt:lpstr>Zákonní zástupci nezletilého</vt:lpstr>
      <vt:lpstr>Rodičovství</vt:lpstr>
      <vt:lpstr>Osvojení</vt:lpstr>
      <vt:lpstr>Poručenství</vt:lpstr>
      <vt:lpstr>Opatrovnictví dítěte</vt:lpstr>
      <vt:lpstr>Pěstounství</vt:lpstr>
      <vt:lpstr>Práva pacienta</vt:lpstr>
      <vt:lpstr>Práva pacienta</vt:lpstr>
      <vt:lpstr>Nařízení vlády č. 307/2012 Sb. o místní a časové dostupnosti zdravotních služeb</vt:lpstr>
      <vt:lpstr>Nařízení vlády č. 307/2012 Sb. o místní a časové dostupnosti zdravotních služeb</vt:lpstr>
      <vt:lpstr>Nařízení vlády č. 307/2012 Sb. o místní a časové dostupnosti zdravotních služeb</vt:lpstr>
      <vt:lpstr>Práva pacienta</vt:lpstr>
      <vt:lpstr>Práva pacienta</vt:lpstr>
      <vt:lpstr>Práva pacienta</vt:lpstr>
      <vt:lpstr>Práva pacienta</vt:lpstr>
      <vt:lpstr>Práva pacienta</vt:lpstr>
      <vt:lpstr>Práva pacienta</vt:lpstr>
      <vt:lpstr>Práva pacienta</vt:lpstr>
      <vt:lpstr>Osoba blízká</vt:lpstr>
      <vt:lpstr>Právo na nepřetržitou přítomnost  Dětští pacienti</vt:lpstr>
      <vt:lpstr>Právo na nepřetržitou přítomnost  Dětští pacienti</vt:lpstr>
      <vt:lpstr>Právo na nepřetržitou přítomnost  Dětští pacienti </vt:lpstr>
      <vt:lpstr>Právo na nepřetržitou přítomnost  Dětští pacienti</vt:lpstr>
      <vt:lpstr>Právo na nepřetržitou přítomnost  Dětští pacienti</vt:lpstr>
      <vt:lpstr>Právo na nepřetržitou přítomnost  Dětští pacienti</vt:lpstr>
      <vt:lpstr>Specifické situace </vt:lpstr>
      <vt:lpstr>Povinnosti pacienta</vt:lpstr>
      <vt:lpstr>Odmítnutí poskytnutí zdravotních služeb</vt:lpstr>
      <vt:lpstr>Ukončení péče poskytovatelem</vt:lpstr>
      <vt:lpstr>Příklady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Jaroslav Divoký</dc:creator>
  <cp:lastModifiedBy>Jaroslav Divoký</cp:lastModifiedBy>
  <cp:revision>35</cp:revision>
  <cp:lastPrinted>1601-01-01T00:00:00Z</cp:lastPrinted>
  <dcterms:created xsi:type="dcterms:W3CDTF">2019-04-18T09:54:25Z</dcterms:created>
  <dcterms:modified xsi:type="dcterms:W3CDTF">2024-12-11T13:36:25Z</dcterms:modified>
</cp:coreProperties>
</file>