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6"/>
  </p:notesMasterIdLst>
  <p:handoutMasterIdLst>
    <p:handoutMasterId r:id="rId17"/>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custDataLst>
    <p:tags r:id="rId18"/>
  </p:custDataLst>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C8AF"/>
    <a:srgbClr val="F01928"/>
    <a:srgbClr val="0000DC"/>
    <a:srgbClr val="9100DC"/>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31" autoAdjust="0"/>
    <p:restoredTop sz="75145" autoAdjust="0"/>
  </p:normalViewPr>
  <p:slideViewPr>
    <p:cSldViewPr snapToGrid="0">
      <p:cViewPr varScale="1">
        <p:scale>
          <a:sx n="83" d="100"/>
          <a:sy n="83" d="100"/>
        </p:scale>
        <p:origin x="1308" y="84"/>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sv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ata4.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sv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rawing4.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275F2F-AA68-4F16-9073-6EF7DCB2ED3A}" type="doc">
      <dgm:prSet loTypeId="urn:microsoft.com/office/officeart/2005/8/layout/vProcess5" loCatId="process" qsTypeId="urn:microsoft.com/office/officeart/2005/8/quickstyle/simple1" qsCatId="simple" csTypeId="urn:microsoft.com/office/officeart/2005/8/colors/accent1_2" csCatId="accent1"/>
      <dgm:spPr/>
      <dgm:t>
        <a:bodyPr/>
        <a:lstStyle/>
        <a:p>
          <a:endParaRPr lang="en-US"/>
        </a:p>
      </dgm:t>
    </dgm:pt>
    <dgm:pt modelId="{2183B344-9A22-4DED-9915-4EFA56156E6B}">
      <dgm:prSet/>
      <dgm:spPr/>
      <dgm:t>
        <a:bodyPr/>
        <a:lstStyle/>
        <a:p>
          <a:r>
            <a:rPr lang="cs-CZ" b="0" i="0" dirty="0"/>
            <a:t>Pokud byl definován problém nebo oblast, kterým se chceme věnovat, následuje </a:t>
          </a:r>
          <a:r>
            <a:rPr lang="cs-CZ" b="1" i="0" dirty="0"/>
            <a:t>vytvoření časového harmonogramu</a:t>
          </a:r>
          <a:r>
            <a:rPr lang="cs-CZ" b="1" dirty="0"/>
            <a:t>:</a:t>
          </a:r>
          <a:endParaRPr lang="en-US" dirty="0"/>
        </a:p>
      </dgm:t>
    </dgm:pt>
    <dgm:pt modelId="{216B11BE-9244-4AEA-A3F2-E96AE657ED2E}" type="parTrans" cxnId="{1607AE79-BA48-4E2E-ABFB-959276112F95}">
      <dgm:prSet/>
      <dgm:spPr/>
      <dgm:t>
        <a:bodyPr/>
        <a:lstStyle/>
        <a:p>
          <a:endParaRPr lang="en-US"/>
        </a:p>
      </dgm:t>
    </dgm:pt>
    <dgm:pt modelId="{CE6E1629-12CA-40D0-9956-339AEEAFD0B7}" type="sibTrans" cxnId="{1607AE79-BA48-4E2E-ABFB-959276112F95}">
      <dgm:prSet/>
      <dgm:spPr/>
      <dgm:t>
        <a:bodyPr/>
        <a:lstStyle/>
        <a:p>
          <a:endParaRPr lang="en-US"/>
        </a:p>
      </dgm:t>
    </dgm:pt>
    <dgm:pt modelId="{C0145C59-03EB-4940-8456-410081542EDD}">
      <dgm:prSet/>
      <dgm:spPr/>
      <dgm:t>
        <a:bodyPr/>
        <a:lstStyle/>
        <a:p>
          <a:r>
            <a:rPr lang="cs-CZ" b="0" i="0"/>
            <a:t>seznámení se s evidence-based informacemi, které se bezprostředně vztahují k řešené problematice;</a:t>
          </a:r>
          <a:endParaRPr lang="en-US"/>
        </a:p>
      </dgm:t>
    </dgm:pt>
    <dgm:pt modelId="{9AA94AAD-04B9-4170-B90C-26D4D4A19B62}" type="parTrans" cxnId="{7744E79B-7442-4F91-9D17-2E4C9FEB0751}">
      <dgm:prSet/>
      <dgm:spPr/>
      <dgm:t>
        <a:bodyPr/>
        <a:lstStyle/>
        <a:p>
          <a:endParaRPr lang="en-US"/>
        </a:p>
      </dgm:t>
    </dgm:pt>
    <dgm:pt modelId="{644C6B83-BDDE-4A01-AE67-C9E784230174}" type="sibTrans" cxnId="{7744E79B-7442-4F91-9D17-2E4C9FEB0751}">
      <dgm:prSet/>
      <dgm:spPr/>
      <dgm:t>
        <a:bodyPr/>
        <a:lstStyle/>
        <a:p>
          <a:endParaRPr lang="en-US"/>
        </a:p>
      </dgm:t>
    </dgm:pt>
    <dgm:pt modelId="{C194932F-06F5-4FCC-838F-6FAB17401FCF}">
      <dgm:prSet/>
      <dgm:spPr/>
      <dgm:t>
        <a:bodyPr/>
        <a:lstStyle/>
        <a:p>
          <a:r>
            <a:rPr lang="cs-CZ" b="0" i="0"/>
            <a:t>sestavení výzkumného týmu a jeho edukaci o daném problému;</a:t>
          </a:r>
          <a:endParaRPr lang="en-US"/>
        </a:p>
      </dgm:t>
    </dgm:pt>
    <dgm:pt modelId="{BEC29984-6C3F-41FF-ABBD-C652B94321D7}" type="parTrans" cxnId="{6B5D7C8C-7733-4295-B2C2-0C44077F0B85}">
      <dgm:prSet/>
      <dgm:spPr/>
      <dgm:t>
        <a:bodyPr/>
        <a:lstStyle/>
        <a:p>
          <a:endParaRPr lang="en-US"/>
        </a:p>
      </dgm:t>
    </dgm:pt>
    <dgm:pt modelId="{52BEFB2D-8830-4853-81BE-8CE8E2B68D84}" type="sibTrans" cxnId="{6B5D7C8C-7733-4295-B2C2-0C44077F0B85}">
      <dgm:prSet/>
      <dgm:spPr/>
      <dgm:t>
        <a:bodyPr/>
        <a:lstStyle/>
        <a:p>
          <a:endParaRPr lang="en-US"/>
        </a:p>
      </dgm:t>
    </dgm:pt>
    <dgm:pt modelId="{BE28D0F0-CC45-423E-B524-8D0DEF2B53A8}">
      <dgm:prSet/>
      <dgm:spPr/>
      <dgm:t>
        <a:bodyPr/>
        <a:lstStyle/>
        <a:p>
          <a:r>
            <a:rPr lang="cs-CZ" b="0" i="0"/>
            <a:t>stanovení kritérií pro měření výsledků;</a:t>
          </a:r>
          <a:endParaRPr lang="en-US"/>
        </a:p>
      </dgm:t>
    </dgm:pt>
    <dgm:pt modelId="{A9EE48B5-B277-4832-9D3A-040F43275E54}" type="parTrans" cxnId="{01570162-DCE7-46D5-B8FE-50872682167C}">
      <dgm:prSet/>
      <dgm:spPr/>
      <dgm:t>
        <a:bodyPr/>
        <a:lstStyle/>
        <a:p>
          <a:endParaRPr lang="en-US"/>
        </a:p>
      </dgm:t>
    </dgm:pt>
    <dgm:pt modelId="{F89CDD43-8780-4640-837F-83A2CDB8F58E}" type="sibTrans" cxnId="{01570162-DCE7-46D5-B8FE-50872682167C}">
      <dgm:prSet/>
      <dgm:spPr/>
      <dgm:t>
        <a:bodyPr/>
        <a:lstStyle/>
        <a:p>
          <a:endParaRPr lang="en-US"/>
        </a:p>
      </dgm:t>
    </dgm:pt>
    <dgm:pt modelId="{42D62617-8B0C-4514-A833-78927EB9D5C1}">
      <dgm:prSet/>
      <dgm:spPr/>
      <dgm:t>
        <a:bodyPr/>
        <a:lstStyle/>
        <a:p>
          <a:r>
            <a:rPr lang="cs-CZ" b="0" i="0"/>
            <a:t>hodnocení (jednorázové/periodické/finální).</a:t>
          </a:r>
          <a:endParaRPr lang="en-US"/>
        </a:p>
      </dgm:t>
    </dgm:pt>
    <dgm:pt modelId="{A4C61D4A-8E5C-4DC6-983B-1C9B9E36D397}" type="parTrans" cxnId="{CFA93499-2B25-4772-883F-85A1FF6CB1CE}">
      <dgm:prSet/>
      <dgm:spPr/>
      <dgm:t>
        <a:bodyPr/>
        <a:lstStyle/>
        <a:p>
          <a:endParaRPr lang="en-US"/>
        </a:p>
      </dgm:t>
    </dgm:pt>
    <dgm:pt modelId="{61501AD5-7C72-4070-B5D5-3823C8D7B3A2}" type="sibTrans" cxnId="{CFA93499-2B25-4772-883F-85A1FF6CB1CE}">
      <dgm:prSet/>
      <dgm:spPr/>
      <dgm:t>
        <a:bodyPr/>
        <a:lstStyle/>
        <a:p>
          <a:endParaRPr lang="en-US"/>
        </a:p>
      </dgm:t>
    </dgm:pt>
    <dgm:pt modelId="{B7154BBA-EF31-4C1A-B414-955F2C374834}" type="pres">
      <dgm:prSet presAssocID="{AE275F2F-AA68-4F16-9073-6EF7DCB2ED3A}" presName="outerComposite" presStyleCnt="0">
        <dgm:presLayoutVars>
          <dgm:chMax val="5"/>
          <dgm:dir/>
          <dgm:resizeHandles val="exact"/>
        </dgm:presLayoutVars>
      </dgm:prSet>
      <dgm:spPr/>
    </dgm:pt>
    <dgm:pt modelId="{1162DB7E-B633-4B92-850A-B858F42A97BA}" type="pres">
      <dgm:prSet presAssocID="{AE275F2F-AA68-4F16-9073-6EF7DCB2ED3A}" presName="dummyMaxCanvas" presStyleCnt="0">
        <dgm:presLayoutVars/>
      </dgm:prSet>
      <dgm:spPr/>
    </dgm:pt>
    <dgm:pt modelId="{EEDECF8B-FED8-49DA-8E0B-D7C4DB5E95A3}" type="pres">
      <dgm:prSet presAssocID="{AE275F2F-AA68-4F16-9073-6EF7DCB2ED3A}" presName="FiveNodes_1" presStyleLbl="node1" presStyleIdx="0" presStyleCnt="5">
        <dgm:presLayoutVars>
          <dgm:bulletEnabled val="1"/>
        </dgm:presLayoutVars>
      </dgm:prSet>
      <dgm:spPr/>
    </dgm:pt>
    <dgm:pt modelId="{229D5A7C-3E6D-43AD-A0D8-9E1A92B6826B}" type="pres">
      <dgm:prSet presAssocID="{AE275F2F-AA68-4F16-9073-6EF7DCB2ED3A}" presName="FiveNodes_2" presStyleLbl="node1" presStyleIdx="1" presStyleCnt="5">
        <dgm:presLayoutVars>
          <dgm:bulletEnabled val="1"/>
        </dgm:presLayoutVars>
      </dgm:prSet>
      <dgm:spPr/>
    </dgm:pt>
    <dgm:pt modelId="{86941E8A-6DE8-4B35-8598-ACD0B1B0019F}" type="pres">
      <dgm:prSet presAssocID="{AE275F2F-AA68-4F16-9073-6EF7DCB2ED3A}" presName="FiveNodes_3" presStyleLbl="node1" presStyleIdx="2" presStyleCnt="5">
        <dgm:presLayoutVars>
          <dgm:bulletEnabled val="1"/>
        </dgm:presLayoutVars>
      </dgm:prSet>
      <dgm:spPr/>
    </dgm:pt>
    <dgm:pt modelId="{4BF1EBBF-999D-4706-8433-2F4714CED98D}" type="pres">
      <dgm:prSet presAssocID="{AE275F2F-AA68-4F16-9073-6EF7DCB2ED3A}" presName="FiveNodes_4" presStyleLbl="node1" presStyleIdx="3" presStyleCnt="5">
        <dgm:presLayoutVars>
          <dgm:bulletEnabled val="1"/>
        </dgm:presLayoutVars>
      </dgm:prSet>
      <dgm:spPr/>
    </dgm:pt>
    <dgm:pt modelId="{25886C5B-3512-4BA8-9C4F-5267F93AF6B5}" type="pres">
      <dgm:prSet presAssocID="{AE275F2F-AA68-4F16-9073-6EF7DCB2ED3A}" presName="FiveNodes_5" presStyleLbl="node1" presStyleIdx="4" presStyleCnt="5">
        <dgm:presLayoutVars>
          <dgm:bulletEnabled val="1"/>
        </dgm:presLayoutVars>
      </dgm:prSet>
      <dgm:spPr/>
    </dgm:pt>
    <dgm:pt modelId="{7FB5BF7D-A3B0-425A-8426-BAF745EAED01}" type="pres">
      <dgm:prSet presAssocID="{AE275F2F-AA68-4F16-9073-6EF7DCB2ED3A}" presName="FiveConn_1-2" presStyleLbl="fgAccFollowNode1" presStyleIdx="0" presStyleCnt="4">
        <dgm:presLayoutVars>
          <dgm:bulletEnabled val="1"/>
        </dgm:presLayoutVars>
      </dgm:prSet>
      <dgm:spPr/>
    </dgm:pt>
    <dgm:pt modelId="{AD66A636-4DAB-40EF-90E8-FF550AA24C69}" type="pres">
      <dgm:prSet presAssocID="{AE275F2F-AA68-4F16-9073-6EF7DCB2ED3A}" presName="FiveConn_2-3" presStyleLbl="fgAccFollowNode1" presStyleIdx="1" presStyleCnt="4">
        <dgm:presLayoutVars>
          <dgm:bulletEnabled val="1"/>
        </dgm:presLayoutVars>
      </dgm:prSet>
      <dgm:spPr/>
    </dgm:pt>
    <dgm:pt modelId="{BCD1E21C-9EB4-4EF2-97AF-C69E0E302007}" type="pres">
      <dgm:prSet presAssocID="{AE275F2F-AA68-4F16-9073-6EF7DCB2ED3A}" presName="FiveConn_3-4" presStyleLbl="fgAccFollowNode1" presStyleIdx="2" presStyleCnt="4">
        <dgm:presLayoutVars>
          <dgm:bulletEnabled val="1"/>
        </dgm:presLayoutVars>
      </dgm:prSet>
      <dgm:spPr/>
    </dgm:pt>
    <dgm:pt modelId="{1FA76F36-A267-404D-9F76-C46FCE8254D4}" type="pres">
      <dgm:prSet presAssocID="{AE275F2F-AA68-4F16-9073-6EF7DCB2ED3A}" presName="FiveConn_4-5" presStyleLbl="fgAccFollowNode1" presStyleIdx="3" presStyleCnt="4">
        <dgm:presLayoutVars>
          <dgm:bulletEnabled val="1"/>
        </dgm:presLayoutVars>
      </dgm:prSet>
      <dgm:spPr/>
    </dgm:pt>
    <dgm:pt modelId="{84426B60-7668-4A2A-8A0B-3CA5E28F4E6A}" type="pres">
      <dgm:prSet presAssocID="{AE275F2F-AA68-4F16-9073-6EF7DCB2ED3A}" presName="FiveNodes_1_text" presStyleLbl="node1" presStyleIdx="4" presStyleCnt="5">
        <dgm:presLayoutVars>
          <dgm:bulletEnabled val="1"/>
        </dgm:presLayoutVars>
      </dgm:prSet>
      <dgm:spPr/>
    </dgm:pt>
    <dgm:pt modelId="{93BD9C89-C513-4F5E-B028-C3A3AFB260A5}" type="pres">
      <dgm:prSet presAssocID="{AE275F2F-AA68-4F16-9073-6EF7DCB2ED3A}" presName="FiveNodes_2_text" presStyleLbl="node1" presStyleIdx="4" presStyleCnt="5">
        <dgm:presLayoutVars>
          <dgm:bulletEnabled val="1"/>
        </dgm:presLayoutVars>
      </dgm:prSet>
      <dgm:spPr/>
    </dgm:pt>
    <dgm:pt modelId="{C0250BA0-40BC-4398-9B0C-0A05DA71744A}" type="pres">
      <dgm:prSet presAssocID="{AE275F2F-AA68-4F16-9073-6EF7DCB2ED3A}" presName="FiveNodes_3_text" presStyleLbl="node1" presStyleIdx="4" presStyleCnt="5">
        <dgm:presLayoutVars>
          <dgm:bulletEnabled val="1"/>
        </dgm:presLayoutVars>
      </dgm:prSet>
      <dgm:spPr/>
    </dgm:pt>
    <dgm:pt modelId="{00D6F92C-9339-40D5-A38E-54F0B38676FF}" type="pres">
      <dgm:prSet presAssocID="{AE275F2F-AA68-4F16-9073-6EF7DCB2ED3A}" presName="FiveNodes_4_text" presStyleLbl="node1" presStyleIdx="4" presStyleCnt="5">
        <dgm:presLayoutVars>
          <dgm:bulletEnabled val="1"/>
        </dgm:presLayoutVars>
      </dgm:prSet>
      <dgm:spPr/>
    </dgm:pt>
    <dgm:pt modelId="{32ED1601-AD2D-4734-A6A4-B900374BCA41}" type="pres">
      <dgm:prSet presAssocID="{AE275F2F-AA68-4F16-9073-6EF7DCB2ED3A}" presName="FiveNodes_5_text" presStyleLbl="node1" presStyleIdx="4" presStyleCnt="5">
        <dgm:presLayoutVars>
          <dgm:bulletEnabled val="1"/>
        </dgm:presLayoutVars>
      </dgm:prSet>
      <dgm:spPr/>
    </dgm:pt>
  </dgm:ptLst>
  <dgm:cxnLst>
    <dgm:cxn modelId="{3BD28F08-6DBE-4820-AAD7-0AF4A600118A}" type="presOf" srcId="{C194932F-06F5-4FCC-838F-6FAB17401FCF}" destId="{86941E8A-6DE8-4B35-8598-ACD0B1B0019F}" srcOrd="0" destOrd="0" presId="urn:microsoft.com/office/officeart/2005/8/layout/vProcess5"/>
    <dgm:cxn modelId="{39A01C1C-AFE6-452F-85AE-D658515C34B9}" type="presOf" srcId="{C0145C59-03EB-4940-8456-410081542EDD}" destId="{229D5A7C-3E6D-43AD-A0D8-9E1A92B6826B}" srcOrd="0" destOrd="0" presId="urn:microsoft.com/office/officeart/2005/8/layout/vProcess5"/>
    <dgm:cxn modelId="{01570162-DCE7-46D5-B8FE-50872682167C}" srcId="{AE275F2F-AA68-4F16-9073-6EF7DCB2ED3A}" destId="{BE28D0F0-CC45-423E-B524-8D0DEF2B53A8}" srcOrd="3" destOrd="0" parTransId="{A9EE48B5-B277-4832-9D3A-040F43275E54}" sibTransId="{F89CDD43-8780-4640-837F-83A2CDB8F58E}"/>
    <dgm:cxn modelId="{3EA11169-699A-460C-98F3-CFC5DE8CB11A}" type="presOf" srcId="{BE28D0F0-CC45-423E-B524-8D0DEF2B53A8}" destId="{4BF1EBBF-999D-4706-8433-2F4714CED98D}" srcOrd="0" destOrd="0" presId="urn:microsoft.com/office/officeart/2005/8/layout/vProcess5"/>
    <dgm:cxn modelId="{1607AE79-BA48-4E2E-ABFB-959276112F95}" srcId="{AE275F2F-AA68-4F16-9073-6EF7DCB2ED3A}" destId="{2183B344-9A22-4DED-9915-4EFA56156E6B}" srcOrd="0" destOrd="0" parTransId="{216B11BE-9244-4AEA-A3F2-E96AE657ED2E}" sibTransId="{CE6E1629-12CA-40D0-9956-339AEEAFD0B7}"/>
    <dgm:cxn modelId="{6B5D7C8C-7733-4295-B2C2-0C44077F0B85}" srcId="{AE275F2F-AA68-4F16-9073-6EF7DCB2ED3A}" destId="{C194932F-06F5-4FCC-838F-6FAB17401FCF}" srcOrd="2" destOrd="0" parTransId="{BEC29984-6C3F-41FF-ABBD-C652B94321D7}" sibTransId="{52BEFB2D-8830-4853-81BE-8CE8E2B68D84}"/>
    <dgm:cxn modelId="{CFA93499-2B25-4772-883F-85A1FF6CB1CE}" srcId="{AE275F2F-AA68-4F16-9073-6EF7DCB2ED3A}" destId="{42D62617-8B0C-4514-A833-78927EB9D5C1}" srcOrd="4" destOrd="0" parTransId="{A4C61D4A-8E5C-4DC6-983B-1C9B9E36D397}" sibTransId="{61501AD5-7C72-4070-B5D5-3823C8D7B3A2}"/>
    <dgm:cxn modelId="{1D41BD9B-6DA7-4180-9653-8D45065F5D7D}" type="presOf" srcId="{2183B344-9A22-4DED-9915-4EFA56156E6B}" destId="{EEDECF8B-FED8-49DA-8E0B-D7C4DB5E95A3}" srcOrd="0" destOrd="0" presId="urn:microsoft.com/office/officeart/2005/8/layout/vProcess5"/>
    <dgm:cxn modelId="{7744E79B-7442-4F91-9D17-2E4C9FEB0751}" srcId="{AE275F2F-AA68-4F16-9073-6EF7DCB2ED3A}" destId="{C0145C59-03EB-4940-8456-410081542EDD}" srcOrd="1" destOrd="0" parTransId="{9AA94AAD-04B9-4170-B90C-26D4D4A19B62}" sibTransId="{644C6B83-BDDE-4A01-AE67-C9E784230174}"/>
    <dgm:cxn modelId="{E995B49F-AAE6-4F90-946B-B530CFE4FCD1}" type="presOf" srcId="{CE6E1629-12CA-40D0-9956-339AEEAFD0B7}" destId="{7FB5BF7D-A3B0-425A-8426-BAF745EAED01}" srcOrd="0" destOrd="0" presId="urn:microsoft.com/office/officeart/2005/8/layout/vProcess5"/>
    <dgm:cxn modelId="{5B9F1DB1-0AD0-4356-BDB8-C40B5B7C9C98}" type="presOf" srcId="{42D62617-8B0C-4514-A833-78927EB9D5C1}" destId="{25886C5B-3512-4BA8-9C4F-5267F93AF6B5}" srcOrd="0" destOrd="0" presId="urn:microsoft.com/office/officeart/2005/8/layout/vProcess5"/>
    <dgm:cxn modelId="{5DF529B1-77E8-4E9E-8CE4-4419FCB51927}" type="presOf" srcId="{644C6B83-BDDE-4A01-AE67-C9E784230174}" destId="{AD66A636-4DAB-40EF-90E8-FF550AA24C69}" srcOrd="0" destOrd="0" presId="urn:microsoft.com/office/officeart/2005/8/layout/vProcess5"/>
    <dgm:cxn modelId="{81B534C5-0927-4137-830C-6640F2F9CEBD}" type="presOf" srcId="{AE275F2F-AA68-4F16-9073-6EF7DCB2ED3A}" destId="{B7154BBA-EF31-4C1A-B414-955F2C374834}" srcOrd="0" destOrd="0" presId="urn:microsoft.com/office/officeart/2005/8/layout/vProcess5"/>
    <dgm:cxn modelId="{E584E8D1-1DD8-4D7D-A4E1-6A7ECEEE3730}" type="presOf" srcId="{42D62617-8B0C-4514-A833-78927EB9D5C1}" destId="{32ED1601-AD2D-4734-A6A4-B900374BCA41}" srcOrd="1" destOrd="0" presId="urn:microsoft.com/office/officeart/2005/8/layout/vProcess5"/>
    <dgm:cxn modelId="{711C70D5-84BF-4B70-B4E8-41790B9A4B08}" type="presOf" srcId="{F89CDD43-8780-4640-837F-83A2CDB8F58E}" destId="{1FA76F36-A267-404D-9F76-C46FCE8254D4}" srcOrd="0" destOrd="0" presId="urn:microsoft.com/office/officeart/2005/8/layout/vProcess5"/>
    <dgm:cxn modelId="{41BF5ADC-E786-4252-A5CF-95BD2EF684EE}" type="presOf" srcId="{2183B344-9A22-4DED-9915-4EFA56156E6B}" destId="{84426B60-7668-4A2A-8A0B-3CA5E28F4E6A}" srcOrd="1" destOrd="0" presId="urn:microsoft.com/office/officeart/2005/8/layout/vProcess5"/>
    <dgm:cxn modelId="{7F4CC1DF-5F6F-4BFC-9568-65D24752DBDF}" type="presOf" srcId="{C0145C59-03EB-4940-8456-410081542EDD}" destId="{93BD9C89-C513-4F5E-B028-C3A3AFB260A5}" srcOrd="1" destOrd="0" presId="urn:microsoft.com/office/officeart/2005/8/layout/vProcess5"/>
    <dgm:cxn modelId="{EA7BDADF-E1F0-4179-A0E1-08CD9690E77A}" type="presOf" srcId="{BE28D0F0-CC45-423E-B524-8D0DEF2B53A8}" destId="{00D6F92C-9339-40D5-A38E-54F0B38676FF}" srcOrd="1" destOrd="0" presId="urn:microsoft.com/office/officeart/2005/8/layout/vProcess5"/>
    <dgm:cxn modelId="{A3E31FEC-89EA-4209-8965-8069D111ADBE}" type="presOf" srcId="{52BEFB2D-8830-4853-81BE-8CE8E2B68D84}" destId="{BCD1E21C-9EB4-4EF2-97AF-C69E0E302007}" srcOrd="0" destOrd="0" presId="urn:microsoft.com/office/officeart/2005/8/layout/vProcess5"/>
    <dgm:cxn modelId="{695ADFF6-5BBE-4DFB-AC35-1C22CAA600C9}" type="presOf" srcId="{C194932F-06F5-4FCC-838F-6FAB17401FCF}" destId="{C0250BA0-40BC-4398-9B0C-0A05DA71744A}" srcOrd="1" destOrd="0" presId="urn:microsoft.com/office/officeart/2005/8/layout/vProcess5"/>
    <dgm:cxn modelId="{6010721A-0554-4950-9CB6-F8DBB1C03777}" type="presParOf" srcId="{B7154BBA-EF31-4C1A-B414-955F2C374834}" destId="{1162DB7E-B633-4B92-850A-B858F42A97BA}" srcOrd="0" destOrd="0" presId="urn:microsoft.com/office/officeart/2005/8/layout/vProcess5"/>
    <dgm:cxn modelId="{BF9C5BAE-3F6A-436D-88C4-461E23CBB922}" type="presParOf" srcId="{B7154BBA-EF31-4C1A-B414-955F2C374834}" destId="{EEDECF8B-FED8-49DA-8E0B-D7C4DB5E95A3}" srcOrd="1" destOrd="0" presId="urn:microsoft.com/office/officeart/2005/8/layout/vProcess5"/>
    <dgm:cxn modelId="{D088B813-FADA-48A9-AED2-C53582EF202F}" type="presParOf" srcId="{B7154BBA-EF31-4C1A-B414-955F2C374834}" destId="{229D5A7C-3E6D-43AD-A0D8-9E1A92B6826B}" srcOrd="2" destOrd="0" presId="urn:microsoft.com/office/officeart/2005/8/layout/vProcess5"/>
    <dgm:cxn modelId="{41CFAAE1-4709-4D1B-8CDE-25EFA950064B}" type="presParOf" srcId="{B7154BBA-EF31-4C1A-B414-955F2C374834}" destId="{86941E8A-6DE8-4B35-8598-ACD0B1B0019F}" srcOrd="3" destOrd="0" presId="urn:microsoft.com/office/officeart/2005/8/layout/vProcess5"/>
    <dgm:cxn modelId="{1C72CC40-36CF-4C5D-950A-E905C4712C94}" type="presParOf" srcId="{B7154BBA-EF31-4C1A-B414-955F2C374834}" destId="{4BF1EBBF-999D-4706-8433-2F4714CED98D}" srcOrd="4" destOrd="0" presId="urn:microsoft.com/office/officeart/2005/8/layout/vProcess5"/>
    <dgm:cxn modelId="{64BA7943-7B2D-4B0A-B209-9FA83EA34863}" type="presParOf" srcId="{B7154BBA-EF31-4C1A-B414-955F2C374834}" destId="{25886C5B-3512-4BA8-9C4F-5267F93AF6B5}" srcOrd="5" destOrd="0" presId="urn:microsoft.com/office/officeart/2005/8/layout/vProcess5"/>
    <dgm:cxn modelId="{8C699490-8ECA-4E06-9018-34BF62B7CE1F}" type="presParOf" srcId="{B7154BBA-EF31-4C1A-B414-955F2C374834}" destId="{7FB5BF7D-A3B0-425A-8426-BAF745EAED01}" srcOrd="6" destOrd="0" presId="urn:microsoft.com/office/officeart/2005/8/layout/vProcess5"/>
    <dgm:cxn modelId="{ECE4D298-2DE6-4CB3-85D3-4320097B1EE6}" type="presParOf" srcId="{B7154BBA-EF31-4C1A-B414-955F2C374834}" destId="{AD66A636-4DAB-40EF-90E8-FF550AA24C69}" srcOrd="7" destOrd="0" presId="urn:microsoft.com/office/officeart/2005/8/layout/vProcess5"/>
    <dgm:cxn modelId="{87A99AC7-7AB9-476B-A4AF-8B154315750B}" type="presParOf" srcId="{B7154BBA-EF31-4C1A-B414-955F2C374834}" destId="{BCD1E21C-9EB4-4EF2-97AF-C69E0E302007}" srcOrd="8" destOrd="0" presId="urn:microsoft.com/office/officeart/2005/8/layout/vProcess5"/>
    <dgm:cxn modelId="{4E890407-C778-4027-85FD-9CCEEB9A18CC}" type="presParOf" srcId="{B7154BBA-EF31-4C1A-B414-955F2C374834}" destId="{1FA76F36-A267-404D-9F76-C46FCE8254D4}" srcOrd="9" destOrd="0" presId="urn:microsoft.com/office/officeart/2005/8/layout/vProcess5"/>
    <dgm:cxn modelId="{821FC973-0C8F-44A8-9EA2-0A561D9411D7}" type="presParOf" srcId="{B7154BBA-EF31-4C1A-B414-955F2C374834}" destId="{84426B60-7668-4A2A-8A0B-3CA5E28F4E6A}" srcOrd="10" destOrd="0" presId="urn:microsoft.com/office/officeart/2005/8/layout/vProcess5"/>
    <dgm:cxn modelId="{518D604D-DEF9-46A8-AFD4-DE58C2403309}" type="presParOf" srcId="{B7154BBA-EF31-4C1A-B414-955F2C374834}" destId="{93BD9C89-C513-4F5E-B028-C3A3AFB260A5}" srcOrd="11" destOrd="0" presId="urn:microsoft.com/office/officeart/2005/8/layout/vProcess5"/>
    <dgm:cxn modelId="{F636E395-47E4-499C-AD4A-71ED7A000B9C}" type="presParOf" srcId="{B7154BBA-EF31-4C1A-B414-955F2C374834}" destId="{C0250BA0-40BC-4398-9B0C-0A05DA71744A}" srcOrd="12" destOrd="0" presId="urn:microsoft.com/office/officeart/2005/8/layout/vProcess5"/>
    <dgm:cxn modelId="{4C4A2750-F320-417F-8822-4C621872564B}" type="presParOf" srcId="{B7154BBA-EF31-4C1A-B414-955F2C374834}" destId="{00D6F92C-9339-40D5-A38E-54F0B38676FF}" srcOrd="13" destOrd="0" presId="urn:microsoft.com/office/officeart/2005/8/layout/vProcess5"/>
    <dgm:cxn modelId="{572586DD-F4B6-40A3-AFB1-5335F2EC24C1}" type="presParOf" srcId="{B7154BBA-EF31-4C1A-B414-955F2C374834}" destId="{32ED1601-AD2D-4734-A6A4-B900374BCA41}"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78F0DA-C465-4FDE-BFF5-0E8B5414001D}"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1C8A4DE7-2395-43CD-B53E-4562E192A2DD}">
      <dgm:prSet/>
      <dgm:spPr/>
      <dgm:t>
        <a:bodyPr/>
        <a:lstStyle/>
        <a:p>
          <a:r>
            <a:rPr lang="cs-CZ" b="0" i="0" u="sng" dirty="0"/>
            <a:t>Pro výše uvedený příklad: </a:t>
          </a:r>
          <a:endParaRPr lang="en-US" dirty="0"/>
        </a:p>
      </dgm:t>
    </dgm:pt>
    <dgm:pt modelId="{2CA9EFBF-CBC1-4105-875E-14F061AAC8F1}" type="parTrans" cxnId="{C570F616-0A67-4596-96AC-3CBE82C32349}">
      <dgm:prSet/>
      <dgm:spPr/>
      <dgm:t>
        <a:bodyPr/>
        <a:lstStyle/>
        <a:p>
          <a:endParaRPr lang="en-US"/>
        </a:p>
      </dgm:t>
    </dgm:pt>
    <dgm:pt modelId="{C6D68E91-18D4-4291-AD88-1B03B7490494}" type="sibTrans" cxnId="{C570F616-0A67-4596-96AC-3CBE82C32349}">
      <dgm:prSet/>
      <dgm:spPr/>
      <dgm:t>
        <a:bodyPr/>
        <a:lstStyle/>
        <a:p>
          <a:endParaRPr lang="en-US"/>
        </a:p>
      </dgm:t>
    </dgm:pt>
    <dgm:pt modelId="{BFA543E8-EC68-4083-AB93-0AC5E10CB95A}">
      <dgm:prSet/>
      <dgm:spPr/>
      <dgm:t>
        <a:bodyPr/>
        <a:lstStyle/>
        <a:p>
          <a:r>
            <a:rPr lang="cs-CZ" b="0" i="0"/>
            <a:t>vyhledání standardizované škály k hodnocení rizika vzniku tlakové léze; </a:t>
          </a:r>
          <a:endParaRPr lang="en-US"/>
        </a:p>
      </dgm:t>
    </dgm:pt>
    <dgm:pt modelId="{06D44478-A5E7-4E98-86AE-E3129062E56B}" type="parTrans" cxnId="{5673A44B-F54B-4CCA-825E-DF88AF02EA0E}">
      <dgm:prSet/>
      <dgm:spPr/>
      <dgm:t>
        <a:bodyPr/>
        <a:lstStyle/>
        <a:p>
          <a:endParaRPr lang="en-US"/>
        </a:p>
      </dgm:t>
    </dgm:pt>
    <dgm:pt modelId="{50F4EA45-BCD2-4F59-AA24-33A3FF6C3C5A}" type="sibTrans" cxnId="{5673A44B-F54B-4CCA-825E-DF88AF02EA0E}">
      <dgm:prSet/>
      <dgm:spPr/>
      <dgm:t>
        <a:bodyPr/>
        <a:lstStyle/>
        <a:p>
          <a:endParaRPr lang="en-US"/>
        </a:p>
      </dgm:t>
    </dgm:pt>
    <dgm:pt modelId="{986F85D2-2ED2-4B30-8C51-4CAF2B074D2C}">
      <dgm:prSet/>
      <dgm:spPr/>
      <dgm:t>
        <a:bodyPr/>
        <a:lstStyle/>
        <a:p>
          <a:r>
            <a:rPr lang="cs-CZ" b="0" i="0"/>
            <a:t>implementaci této škály do praxe;</a:t>
          </a:r>
          <a:endParaRPr lang="en-US"/>
        </a:p>
      </dgm:t>
    </dgm:pt>
    <dgm:pt modelId="{223F755E-46E7-4FDD-B74E-A981EBE04BE1}" type="parTrans" cxnId="{7821C37E-2E2A-4F3E-9C1E-20C25701700F}">
      <dgm:prSet/>
      <dgm:spPr/>
      <dgm:t>
        <a:bodyPr/>
        <a:lstStyle/>
        <a:p>
          <a:endParaRPr lang="en-US"/>
        </a:p>
      </dgm:t>
    </dgm:pt>
    <dgm:pt modelId="{85AC6B4F-1D97-473A-A391-0C364ED0A01D}" type="sibTrans" cxnId="{7821C37E-2E2A-4F3E-9C1E-20C25701700F}">
      <dgm:prSet/>
      <dgm:spPr/>
      <dgm:t>
        <a:bodyPr/>
        <a:lstStyle/>
        <a:p>
          <a:endParaRPr lang="en-US"/>
        </a:p>
      </dgm:t>
    </dgm:pt>
    <dgm:pt modelId="{B0A66ED5-EE66-4053-9357-7688D492F64E}">
      <dgm:prSet/>
      <dgm:spPr/>
      <dgm:t>
        <a:bodyPr/>
        <a:lstStyle/>
        <a:p>
          <a:r>
            <a:rPr lang="cs-CZ" b="0" i="0"/>
            <a:t>edukaci personálu o tom, jak správně polohovat pacienty v perioperačním období; </a:t>
          </a:r>
          <a:endParaRPr lang="en-US"/>
        </a:p>
      </dgm:t>
    </dgm:pt>
    <dgm:pt modelId="{774F2624-44C6-4651-B855-020A43B50D02}" type="parTrans" cxnId="{E340EBFD-1F69-4AF9-B8AD-67CFE03CC5D9}">
      <dgm:prSet/>
      <dgm:spPr/>
      <dgm:t>
        <a:bodyPr/>
        <a:lstStyle/>
        <a:p>
          <a:endParaRPr lang="en-US"/>
        </a:p>
      </dgm:t>
    </dgm:pt>
    <dgm:pt modelId="{6DB20B26-C51A-413D-98C8-9B452B8FBBD4}" type="sibTrans" cxnId="{E340EBFD-1F69-4AF9-B8AD-67CFE03CC5D9}">
      <dgm:prSet/>
      <dgm:spPr/>
      <dgm:t>
        <a:bodyPr/>
        <a:lstStyle/>
        <a:p>
          <a:endParaRPr lang="en-US"/>
        </a:p>
      </dgm:t>
    </dgm:pt>
    <dgm:pt modelId="{6981D2CF-AF17-4F95-BE5D-9E956E05924F}">
      <dgm:prSet/>
      <dgm:spPr/>
      <dgm:t>
        <a:bodyPr/>
        <a:lstStyle/>
        <a:p>
          <a:r>
            <a:rPr lang="cs-CZ" b="0" i="0"/>
            <a:t>stanovení kontrolních mechanismů;</a:t>
          </a:r>
          <a:endParaRPr lang="en-US"/>
        </a:p>
      </dgm:t>
    </dgm:pt>
    <dgm:pt modelId="{06BFC810-EDE5-4721-BBA8-110F82ADD15A}" type="parTrans" cxnId="{42436372-6B2C-402B-A590-4BC0CC797CCE}">
      <dgm:prSet/>
      <dgm:spPr/>
      <dgm:t>
        <a:bodyPr/>
        <a:lstStyle/>
        <a:p>
          <a:endParaRPr lang="en-US"/>
        </a:p>
      </dgm:t>
    </dgm:pt>
    <dgm:pt modelId="{84DAC166-BF5B-4512-8994-6BDF4D244DA5}" type="sibTrans" cxnId="{42436372-6B2C-402B-A590-4BC0CC797CCE}">
      <dgm:prSet/>
      <dgm:spPr/>
      <dgm:t>
        <a:bodyPr/>
        <a:lstStyle/>
        <a:p>
          <a:endParaRPr lang="en-US"/>
        </a:p>
      </dgm:t>
    </dgm:pt>
    <dgm:pt modelId="{5EC1F56C-9576-477B-B6E5-456AC269C778}">
      <dgm:prSet/>
      <dgm:spPr/>
      <dgm:t>
        <a:bodyPr/>
        <a:lstStyle/>
        <a:p>
          <a:r>
            <a:rPr lang="cs-CZ" b="0" i="0"/>
            <a:t>konsensus o tom, jak budeme vše zaznamenávat do dokumentace apod.</a:t>
          </a:r>
          <a:endParaRPr lang="en-US"/>
        </a:p>
      </dgm:t>
    </dgm:pt>
    <dgm:pt modelId="{9567FCC6-1D75-4D75-ACFF-2615DCD828FE}" type="parTrans" cxnId="{38B5716E-982F-4751-A7E4-A99201CB314D}">
      <dgm:prSet/>
      <dgm:spPr/>
      <dgm:t>
        <a:bodyPr/>
        <a:lstStyle/>
        <a:p>
          <a:endParaRPr lang="en-US"/>
        </a:p>
      </dgm:t>
    </dgm:pt>
    <dgm:pt modelId="{FAD0D350-FA0A-448E-8DF6-D2E31F02CFBA}" type="sibTrans" cxnId="{38B5716E-982F-4751-A7E4-A99201CB314D}">
      <dgm:prSet/>
      <dgm:spPr/>
      <dgm:t>
        <a:bodyPr/>
        <a:lstStyle/>
        <a:p>
          <a:endParaRPr lang="en-US"/>
        </a:p>
      </dgm:t>
    </dgm:pt>
    <dgm:pt modelId="{738BA072-4A28-4936-A91B-3B0200424781}" type="pres">
      <dgm:prSet presAssocID="{6778F0DA-C465-4FDE-BFF5-0E8B5414001D}" presName="root" presStyleCnt="0">
        <dgm:presLayoutVars>
          <dgm:dir/>
          <dgm:resizeHandles val="exact"/>
        </dgm:presLayoutVars>
      </dgm:prSet>
      <dgm:spPr/>
    </dgm:pt>
    <dgm:pt modelId="{E61E7581-C899-4491-9173-6B4D79B8FBE6}" type="pres">
      <dgm:prSet presAssocID="{1C8A4DE7-2395-43CD-B53E-4562E192A2DD}" presName="compNode" presStyleCnt="0"/>
      <dgm:spPr/>
    </dgm:pt>
    <dgm:pt modelId="{2FFBE338-0BDF-423E-BB1E-6D2A739FD901}" type="pres">
      <dgm:prSet presAssocID="{1C8A4DE7-2395-43CD-B53E-4562E192A2DD}" presName="bgRect" presStyleLbl="bgShp" presStyleIdx="0" presStyleCnt="6" custLinFactNeighborX="-93431" custLinFactNeighborY="-1299"/>
      <dgm:spPr/>
    </dgm:pt>
    <dgm:pt modelId="{94ABBA9D-FF45-4949-B503-3003B0A32585}" type="pres">
      <dgm:prSet presAssocID="{1C8A4DE7-2395-43CD-B53E-4562E192A2DD}" presName="iconRect" presStyleLbl="node1" presStyleIdx="0" presStyleCnt="6" custScaleX="123635" custLinFactNeighborX="12420" custLinFactNeighborY="-1274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Úpravna oděvů se souvislou výplní"/>
        </a:ext>
      </dgm:extLst>
    </dgm:pt>
    <dgm:pt modelId="{023B0067-CBE7-4AA3-ADA7-F3473A8A1008}" type="pres">
      <dgm:prSet presAssocID="{1C8A4DE7-2395-43CD-B53E-4562E192A2DD}" presName="spaceRect" presStyleCnt="0"/>
      <dgm:spPr/>
    </dgm:pt>
    <dgm:pt modelId="{3124ACDB-2247-4E8E-96AB-CFFA5CFB7AB6}" type="pres">
      <dgm:prSet presAssocID="{1C8A4DE7-2395-43CD-B53E-4562E192A2DD}" presName="parTx" presStyleLbl="revTx" presStyleIdx="0" presStyleCnt="6" custScaleX="101052">
        <dgm:presLayoutVars>
          <dgm:chMax val="0"/>
          <dgm:chPref val="0"/>
        </dgm:presLayoutVars>
      </dgm:prSet>
      <dgm:spPr/>
    </dgm:pt>
    <dgm:pt modelId="{D4B343E0-D7BD-4650-BCD8-DD723B0EB2A5}" type="pres">
      <dgm:prSet presAssocID="{C6D68E91-18D4-4291-AD88-1B03B7490494}" presName="sibTrans" presStyleCnt="0"/>
      <dgm:spPr/>
    </dgm:pt>
    <dgm:pt modelId="{F27F85A4-9805-4315-9F47-B984AA017374}" type="pres">
      <dgm:prSet presAssocID="{BFA543E8-EC68-4083-AB93-0AC5E10CB95A}" presName="compNode" presStyleCnt="0"/>
      <dgm:spPr/>
    </dgm:pt>
    <dgm:pt modelId="{1A2A8010-0A8A-4918-81AA-6E707F3F5D08}" type="pres">
      <dgm:prSet presAssocID="{BFA543E8-EC68-4083-AB93-0AC5E10CB95A}" presName="bgRect" presStyleLbl="bgShp" presStyleIdx="1" presStyleCnt="6"/>
      <dgm:spPr/>
    </dgm:pt>
    <dgm:pt modelId="{321E5EAB-FD0F-43D9-BC33-FD3B3F1D0204}" type="pres">
      <dgm:prSet presAssocID="{BFA543E8-EC68-4083-AB93-0AC5E10CB95A}"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Zaškrtnutí"/>
        </a:ext>
      </dgm:extLst>
    </dgm:pt>
    <dgm:pt modelId="{87C0764C-8F82-42BF-B245-06DDCC3913AB}" type="pres">
      <dgm:prSet presAssocID="{BFA543E8-EC68-4083-AB93-0AC5E10CB95A}" presName="spaceRect" presStyleCnt="0"/>
      <dgm:spPr/>
    </dgm:pt>
    <dgm:pt modelId="{B180306D-8DEE-4328-BC83-3998498A2B1A}" type="pres">
      <dgm:prSet presAssocID="{BFA543E8-EC68-4083-AB93-0AC5E10CB95A}" presName="parTx" presStyleLbl="revTx" presStyleIdx="1" presStyleCnt="6">
        <dgm:presLayoutVars>
          <dgm:chMax val="0"/>
          <dgm:chPref val="0"/>
        </dgm:presLayoutVars>
      </dgm:prSet>
      <dgm:spPr/>
    </dgm:pt>
    <dgm:pt modelId="{F87FB391-8364-414C-89C2-B4C88B206A0C}" type="pres">
      <dgm:prSet presAssocID="{50F4EA45-BCD2-4F59-AA24-33A3FF6C3C5A}" presName="sibTrans" presStyleCnt="0"/>
      <dgm:spPr/>
    </dgm:pt>
    <dgm:pt modelId="{55D72C44-8EC0-42D6-B2F7-3E50CA7BFDA1}" type="pres">
      <dgm:prSet presAssocID="{986F85D2-2ED2-4B30-8C51-4CAF2B074D2C}" presName="compNode" presStyleCnt="0"/>
      <dgm:spPr/>
    </dgm:pt>
    <dgm:pt modelId="{0885D075-E5F9-4DCE-8A5D-507D8F9F93AA}" type="pres">
      <dgm:prSet presAssocID="{986F85D2-2ED2-4B30-8C51-4CAF2B074D2C}" presName="bgRect" presStyleLbl="bgShp" presStyleIdx="2" presStyleCnt="6"/>
      <dgm:spPr/>
    </dgm:pt>
    <dgm:pt modelId="{FD48CDA7-0A21-4588-9353-3B586178439A}" type="pres">
      <dgm:prSet presAssocID="{986F85D2-2ED2-4B30-8C51-4CAF2B074D2C}"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Kontrolní seznam"/>
        </a:ext>
      </dgm:extLst>
    </dgm:pt>
    <dgm:pt modelId="{1C1839B8-9A0E-47BE-A632-976234CB09BC}" type="pres">
      <dgm:prSet presAssocID="{986F85D2-2ED2-4B30-8C51-4CAF2B074D2C}" presName="spaceRect" presStyleCnt="0"/>
      <dgm:spPr/>
    </dgm:pt>
    <dgm:pt modelId="{D6FBAF02-12F7-4536-9B67-D9C443DA9BEB}" type="pres">
      <dgm:prSet presAssocID="{986F85D2-2ED2-4B30-8C51-4CAF2B074D2C}" presName="parTx" presStyleLbl="revTx" presStyleIdx="2" presStyleCnt="6">
        <dgm:presLayoutVars>
          <dgm:chMax val="0"/>
          <dgm:chPref val="0"/>
        </dgm:presLayoutVars>
      </dgm:prSet>
      <dgm:spPr/>
    </dgm:pt>
    <dgm:pt modelId="{B9A676E6-AB94-4069-A829-3356FB1D4C86}" type="pres">
      <dgm:prSet presAssocID="{85AC6B4F-1D97-473A-A391-0C364ED0A01D}" presName="sibTrans" presStyleCnt="0"/>
      <dgm:spPr/>
    </dgm:pt>
    <dgm:pt modelId="{6D3671D5-6277-4F5F-BB94-FF20D9F467F5}" type="pres">
      <dgm:prSet presAssocID="{B0A66ED5-EE66-4053-9357-7688D492F64E}" presName="compNode" presStyleCnt="0"/>
      <dgm:spPr/>
    </dgm:pt>
    <dgm:pt modelId="{4DF9189D-0946-48F8-AEC8-13A7E5A24E39}" type="pres">
      <dgm:prSet presAssocID="{B0A66ED5-EE66-4053-9357-7688D492F64E}" presName="bgRect" presStyleLbl="bgShp" presStyleIdx="3" presStyleCnt="6"/>
      <dgm:spPr/>
    </dgm:pt>
    <dgm:pt modelId="{B26E57A5-FCEF-4F27-9F93-0C1401A7A144}" type="pres">
      <dgm:prSet presAssocID="{B0A66ED5-EE66-4053-9357-7688D492F64E}"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Otázky"/>
        </a:ext>
      </dgm:extLst>
    </dgm:pt>
    <dgm:pt modelId="{ED06BE07-6B5B-4F88-B9A9-DDE453331E0A}" type="pres">
      <dgm:prSet presAssocID="{B0A66ED5-EE66-4053-9357-7688D492F64E}" presName="spaceRect" presStyleCnt="0"/>
      <dgm:spPr/>
    </dgm:pt>
    <dgm:pt modelId="{161C549A-D9D2-449D-907C-201B41759118}" type="pres">
      <dgm:prSet presAssocID="{B0A66ED5-EE66-4053-9357-7688D492F64E}" presName="parTx" presStyleLbl="revTx" presStyleIdx="3" presStyleCnt="6">
        <dgm:presLayoutVars>
          <dgm:chMax val="0"/>
          <dgm:chPref val="0"/>
        </dgm:presLayoutVars>
      </dgm:prSet>
      <dgm:spPr/>
    </dgm:pt>
    <dgm:pt modelId="{DDE452A1-A541-466E-A002-40C1005D4061}" type="pres">
      <dgm:prSet presAssocID="{6DB20B26-C51A-413D-98C8-9B452B8FBBD4}" presName="sibTrans" presStyleCnt="0"/>
      <dgm:spPr/>
    </dgm:pt>
    <dgm:pt modelId="{B4F616E2-6660-49F0-ABE1-B1D684C24E28}" type="pres">
      <dgm:prSet presAssocID="{6981D2CF-AF17-4F95-BE5D-9E956E05924F}" presName="compNode" presStyleCnt="0"/>
      <dgm:spPr/>
    </dgm:pt>
    <dgm:pt modelId="{EA998A2F-F093-4162-A061-91A99D38DED8}" type="pres">
      <dgm:prSet presAssocID="{6981D2CF-AF17-4F95-BE5D-9E956E05924F}" presName="bgRect" presStyleLbl="bgShp" presStyleIdx="4" presStyleCnt="6"/>
      <dgm:spPr/>
    </dgm:pt>
    <dgm:pt modelId="{60CE6C51-0959-4F52-B6DE-B14FD3B3C705}" type="pres">
      <dgm:prSet presAssocID="{6981D2CF-AF17-4F95-BE5D-9E956E05924F}"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Ozubená kola"/>
        </a:ext>
      </dgm:extLst>
    </dgm:pt>
    <dgm:pt modelId="{4C38A836-CFED-42BF-A320-D8D691AFA566}" type="pres">
      <dgm:prSet presAssocID="{6981D2CF-AF17-4F95-BE5D-9E956E05924F}" presName="spaceRect" presStyleCnt="0"/>
      <dgm:spPr/>
    </dgm:pt>
    <dgm:pt modelId="{8CF1B8CD-72DA-4905-B86D-07FC449ED415}" type="pres">
      <dgm:prSet presAssocID="{6981D2CF-AF17-4F95-BE5D-9E956E05924F}" presName="parTx" presStyleLbl="revTx" presStyleIdx="4" presStyleCnt="6">
        <dgm:presLayoutVars>
          <dgm:chMax val="0"/>
          <dgm:chPref val="0"/>
        </dgm:presLayoutVars>
      </dgm:prSet>
      <dgm:spPr/>
    </dgm:pt>
    <dgm:pt modelId="{2FA3FCD2-99A3-4057-9C19-1AA49B0FC6A7}" type="pres">
      <dgm:prSet presAssocID="{84DAC166-BF5B-4512-8994-6BDF4D244DA5}" presName="sibTrans" presStyleCnt="0"/>
      <dgm:spPr/>
    </dgm:pt>
    <dgm:pt modelId="{E73DAB6E-96E6-417B-9034-CDF40134137D}" type="pres">
      <dgm:prSet presAssocID="{5EC1F56C-9576-477B-B6E5-456AC269C778}" presName="compNode" presStyleCnt="0"/>
      <dgm:spPr/>
    </dgm:pt>
    <dgm:pt modelId="{C83BE7F6-EEE1-46EC-AEA0-0F616F7EA63C}" type="pres">
      <dgm:prSet presAssocID="{5EC1F56C-9576-477B-B6E5-456AC269C778}" presName="bgRect" presStyleLbl="bgShp" presStyleIdx="5" presStyleCnt="6"/>
      <dgm:spPr/>
    </dgm:pt>
    <dgm:pt modelId="{22B1B024-CE45-498C-A254-6CD094CBB6DA}" type="pres">
      <dgm:prSet presAssocID="{5EC1F56C-9576-477B-B6E5-456AC269C778}"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Dokument"/>
        </a:ext>
      </dgm:extLst>
    </dgm:pt>
    <dgm:pt modelId="{EE2763D3-39C8-4E35-BE4D-A6A24CFF2CA9}" type="pres">
      <dgm:prSet presAssocID="{5EC1F56C-9576-477B-B6E5-456AC269C778}" presName="spaceRect" presStyleCnt="0"/>
      <dgm:spPr/>
    </dgm:pt>
    <dgm:pt modelId="{3B02C2BE-0BA5-48EC-80BC-08097E0C2ABD}" type="pres">
      <dgm:prSet presAssocID="{5EC1F56C-9576-477B-B6E5-456AC269C778}" presName="parTx" presStyleLbl="revTx" presStyleIdx="5" presStyleCnt="6">
        <dgm:presLayoutVars>
          <dgm:chMax val="0"/>
          <dgm:chPref val="0"/>
        </dgm:presLayoutVars>
      </dgm:prSet>
      <dgm:spPr/>
    </dgm:pt>
  </dgm:ptLst>
  <dgm:cxnLst>
    <dgm:cxn modelId="{5B7F8B00-2DCC-432E-B78D-23B5D568A9FC}" type="presOf" srcId="{BFA543E8-EC68-4083-AB93-0AC5E10CB95A}" destId="{B180306D-8DEE-4328-BC83-3998498A2B1A}" srcOrd="0" destOrd="0" presId="urn:microsoft.com/office/officeart/2018/2/layout/IconVerticalSolidList"/>
    <dgm:cxn modelId="{C570F616-0A67-4596-96AC-3CBE82C32349}" srcId="{6778F0DA-C465-4FDE-BFF5-0E8B5414001D}" destId="{1C8A4DE7-2395-43CD-B53E-4562E192A2DD}" srcOrd="0" destOrd="0" parTransId="{2CA9EFBF-CBC1-4105-875E-14F061AAC8F1}" sibTransId="{C6D68E91-18D4-4291-AD88-1B03B7490494}"/>
    <dgm:cxn modelId="{32F09618-875E-41E3-8345-991BB56C6008}" type="presOf" srcId="{B0A66ED5-EE66-4053-9357-7688D492F64E}" destId="{161C549A-D9D2-449D-907C-201B41759118}" srcOrd="0" destOrd="0" presId="urn:microsoft.com/office/officeart/2018/2/layout/IconVerticalSolidList"/>
    <dgm:cxn modelId="{B1406F1D-017F-4624-A39A-BCF964A5CAA2}" type="presOf" srcId="{6778F0DA-C465-4FDE-BFF5-0E8B5414001D}" destId="{738BA072-4A28-4936-A91B-3B0200424781}" srcOrd="0" destOrd="0" presId="urn:microsoft.com/office/officeart/2018/2/layout/IconVerticalSolidList"/>
    <dgm:cxn modelId="{5673A44B-F54B-4CCA-825E-DF88AF02EA0E}" srcId="{6778F0DA-C465-4FDE-BFF5-0E8B5414001D}" destId="{BFA543E8-EC68-4083-AB93-0AC5E10CB95A}" srcOrd="1" destOrd="0" parTransId="{06D44478-A5E7-4E98-86AE-E3129062E56B}" sibTransId="{50F4EA45-BCD2-4F59-AA24-33A3FF6C3C5A}"/>
    <dgm:cxn modelId="{38B5716E-982F-4751-A7E4-A99201CB314D}" srcId="{6778F0DA-C465-4FDE-BFF5-0E8B5414001D}" destId="{5EC1F56C-9576-477B-B6E5-456AC269C778}" srcOrd="5" destOrd="0" parTransId="{9567FCC6-1D75-4D75-ACFF-2615DCD828FE}" sibTransId="{FAD0D350-FA0A-448E-8DF6-D2E31F02CFBA}"/>
    <dgm:cxn modelId="{42436372-6B2C-402B-A590-4BC0CC797CCE}" srcId="{6778F0DA-C465-4FDE-BFF5-0E8B5414001D}" destId="{6981D2CF-AF17-4F95-BE5D-9E956E05924F}" srcOrd="4" destOrd="0" parTransId="{06BFC810-EDE5-4721-BBA8-110F82ADD15A}" sibTransId="{84DAC166-BF5B-4512-8994-6BDF4D244DA5}"/>
    <dgm:cxn modelId="{2C62A955-A6F6-48F7-A2D8-5D7D44441EAA}" type="presOf" srcId="{5EC1F56C-9576-477B-B6E5-456AC269C778}" destId="{3B02C2BE-0BA5-48EC-80BC-08097E0C2ABD}" srcOrd="0" destOrd="0" presId="urn:microsoft.com/office/officeart/2018/2/layout/IconVerticalSolidList"/>
    <dgm:cxn modelId="{7821C37E-2E2A-4F3E-9C1E-20C25701700F}" srcId="{6778F0DA-C465-4FDE-BFF5-0E8B5414001D}" destId="{986F85D2-2ED2-4B30-8C51-4CAF2B074D2C}" srcOrd="2" destOrd="0" parTransId="{223F755E-46E7-4FDD-B74E-A981EBE04BE1}" sibTransId="{85AC6B4F-1D97-473A-A391-0C364ED0A01D}"/>
    <dgm:cxn modelId="{CC54AFA0-EA26-4C0E-881D-279EEA68C460}" type="presOf" srcId="{986F85D2-2ED2-4B30-8C51-4CAF2B074D2C}" destId="{D6FBAF02-12F7-4536-9B67-D9C443DA9BEB}" srcOrd="0" destOrd="0" presId="urn:microsoft.com/office/officeart/2018/2/layout/IconVerticalSolidList"/>
    <dgm:cxn modelId="{4F11DDD7-8A36-46D6-9E55-F7B451A2FF91}" type="presOf" srcId="{6981D2CF-AF17-4F95-BE5D-9E956E05924F}" destId="{8CF1B8CD-72DA-4905-B86D-07FC449ED415}" srcOrd="0" destOrd="0" presId="urn:microsoft.com/office/officeart/2018/2/layout/IconVerticalSolidList"/>
    <dgm:cxn modelId="{464EEDE6-6988-4A7B-A80A-5F9F7014FC54}" type="presOf" srcId="{1C8A4DE7-2395-43CD-B53E-4562E192A2DD}" destId="{3124ACDB-2247-4E8E-96AB-CFFA5CFB7AB6}" srcOrd="0" destOrd="0" presId="urn:microsoft.com/office/officeart/2018/2/layout/IconVerticalSolidList"/>
    <dgm:cxn modelId="{E340EBFD-1F69-4AF9-B8AD-67CFE03CC5D9}" srcId="{6778F0DA-C465-4FDE-BFF5-0E8B5414001D}" destId="{B0A66ED5-EE66-4053-9357-7688D492F64E}" srcOrd="3" destOrd="0" parTransId="{774F2624-44C6-4651-B855-020A43B50D02}" sibTransId="{6DB20B26-C51A-413D-98C8-9B452B8FBBD4}"/>
    <dgm:cxn modelId="{0E3E1991-0C7B-4AE4-AD1D-932CFA06C71F}" type="presParOf" srcId="{738BA072-4A28-4936-A91B-3B0200424781}" destId="{E61E7581-C899-4491-9173-6B4D79B8FBE6}" srcOrd="0" destOrd="0" presId="urn:microsoft.com/office/officeart/2018/2/layout/IconVerticalSolidList"/>
    <dgm:cxn modelId="{8F4D3075-86C3-46F2-9990-12DD25A5CB68}" type="presParOf" srcId="{E61E7581-C899-4491-9173-6B4D79B8FBE6}" destId="{2FFBE338-0BDF-423E-BB1E-6D2A739FD901}" srcOrd="0" destOrd="0" presId="urn:microsoft.com/office/officeart/2018/2/layout/IconVerticalSolidList"/>
    <dgm:cxn modelId="{A3C0FBB5-1F47-49F4-9E62-AB242FFF3D48}" type="presParOf" srcId="{E61E7581-C899-4491-9173-6B4D79B8FBE6}" destId="{94ABBA9D-FF45-4949-B503-3003B0A32585}" srcOrd="1" destOrd="0" presId="urn:microsoft.com/office/officeart/2018/2/layout/IconVerticalSolidList"/>
    <dgm:cxn modelId="{2DC9EE99-0C0C-4CEF-9F41-ABD3D78B4DC1}" type="presParOf" srcId="{E61E7581-C899-4491-9173-6B4D79B8FBE6}" destId="{023B0067-CBE7-4AA3-ADA7-F3473A8A1008}" srcOrd="2" destOrd="0" presId="urn:microsoft.com/office/officeart/2018/2/layout/IconVerticalSolidList"/>
    <dgm:cxn modelId="{305FAA81-C4DF-4AB1-9135-3C921599812D}" type="presParOf" srcId="{E61E7581-C899-4491-9173-6B4D79B8FBE6}" destId="{3124ACDB-2247-4E8E-96AB-CFFA5CFB7AB6}" srcOrd="3" destOrd="0" presId="urn:microsoft.com/office/officeart/2018/2/layout/IconVerticalSolidList"/>
    <dgm:cxn modelId="{BDFA9EB6-0A74-4EB9-9125-D1D3924153FF}" type="presParOf" srcId="{738BA072-4A28-4936-A91B-3B0200424781}" destId="{D4B343E0-D7BD-4650-BCD8-DD723B0EB2A5}" srcOrd="1" destOrd="0" presId="urn:microsoft.com/office/officeart/2018/2/layout/IconVerticalSolidList"/>
    <dgm:cxn modelId="{3BCC8DC7-8B82-48F1-ACDC-9BBC0DC70ACD}" type="presParOf" srcId="{738BA072-4A28-4936-A91B-3B0200424781}" destId="{F27F85A4-9805-4315-9F47-B984AA017374}" srcOrd="2" destOrd="0" presId="urn:microsoft.com/office/officeart/2018/2/layout/IconVerticalSolidList"/>
    <dgm:cxn modelId="{FACF2A9A-60E0-49A9-AB23-C32BDA73E6E1}" type="presParOf" srcId="{F27F85A4-9805-4315-9F47-B984AA017374}" destId="{1A2A8010-0A8A-4918-81AA-6E707F3F5D08}" srcOrd="0" destOrd="0" presId="urn:microsoft.com/office/officeart/2018/2/layout/IconVerticalSolidList"/>
    <dgm:cxn modelId="{CFEAE082-5AD7-444E-B2F3-A6585DEBF575}" type="presParOf" srcId="{F27F85A4-9805-4315-9F47-B984AA017374}" destId="{321E5EAB-FD0F-43D9-BC33-FD3B3F1D0204}" srcOrd="1" destOrd="0" presId="urn:microsoft.com/office/officeart/2018/2/layout/IconVerticalSolidList"/>
    <dgm:cxn modelId="{9C2A89B0-DD5C-4A90-9F07-9C34B8E19B50}" type="presParOf" srcId="{F27F85A4-9805-4315-9F47-B984AA017374}" destId="{87C0764C-8F82-42BF-B245-06DDCC3913AB}" srcOrd="2" destOrd="0" presId="urn:microsoft.com/office/officeart/2018/2/layout/IconVerticalSolidList"/>
    <dgm:cxn modelId="{B388F823-25B9-4A23-98E3-B0F796F7631A}" type="presParOf" srcId="{F27F85A4-9805-4315-9F47-B984AA017374}" destId="{B180306D-8DEE-4328-BC83-3998498A2B1A}" srcOrd="3" destOrd="0" presId="urn:microsoft.com/office/officeart/2018/2/layout/IconVerticalSolidList"/>
    <dgm:cxn modelId="{82EDDB51-F154-44FC-943B-A96282F8D0C0}" type="presParOf" srcId="{738BA072-4A28-4936-A91B-3B0200424781}" destId="{F87FB391-8364-414C-89C2-B4C88B206A0C}" srcOrd="3" destOrd="0" presId="urn:microsoft.com/office/officeart/2018/2/layout/IconVerticalSolidList"/>
    <dgm:cxn modelId="{3D22CCF1-E127-4720-B47E-E3F06C478FBA}" type="presParOf" srcId="{738BA072-4A28-4936-A91B-3B0200424781}" destId="{55D72C44-8EC0-42D6-B2F7-3E50CA7BFDA1}" srcOrd="4" destOrd="0" presId="urn:microsoft.com/office/officeart/2018/2/layout/IconVerticalSolidList"/>
    <dgm:cxn modelId="{82BF9F46-8C6A-422A-9A46-F05DA2219123}" type="presParOf" srcId="{55D72C44-8EC0-42D6-B2F7-3E50CA7BFDA1}" destId="{0885D075-E5F9-4DCE-8A5D-507D8F9F93AA}" srcOrd="0" destOrd="0" presId="urn:microsoft.com/office/officeart/2018/2/layout/IconVerticalSolidList"/>
    <dgm:cxn modelId="{93F1C7D8-17F6-4D14-BFC4-CC939CEBA492}" type="presParOf" srcId="{55D72C44-8EC0-42D6-B2F7-3E50CA7BFDA1}" destId="{FD48CDA7-0A21-4588-9353-3B586178439A}" srcOrd="1" destOrd="0" presId="urn:microsoft.com/office/officeart/2018/2/layout/IconVerticalSolidList"/>
    <dgm:cxn modelId="{722482DF-6D61-428D-B357-CFE5E4E79EDB}" type="presParOf" srcId="{55D72C44-8EC0-42D6-B2F7-3E50CA7BFDA1}" destId="{1C1839B8-9A0E-47BE-A632-976234CB09BC}" srcOrd="2" destOrd="0" presId="urn:microsoft.com/office/officeart/2018/2/layout/IconVerticalSolidList"/>
    <dgm:cxn modelId="{67EA6825-39D0-4156-B877-C03DE23D5263}" type="presParOf" srcId="{55D72C44-8EC0-42D6-B2F7-3E50CA7BFDA1}" destId="{D6FBAF02-12F7-4536-9B67-D9C443DA9BEB}" srcOrd="3" destOrd="0" presId="urn:microsoft.com/office/officeart/2018/2/layout/IconVerticalSolidList"/>
    <dgm:cxn modelId="{0825F9AD-81A2-45B2-8713-F2A1B9CAF4CC}" type="presParOf" srcId="{738BA072-4A28-4936-A91B-3B0200424781}" destId="{B9A676E6-AB94-4069-A829-3356FB1D4C86}" srcOrd="5" destOrd="0" presId="urn:microsoft.com/office/officeart/2018/2/layout/IconVerticalSolidList"/>
    <dgm:cxn modelId="{6B30C1F7-4717-4250-8AEC-53959E910330}" type="presParOf" srcId="{738BA072-4A28-4936-A91B-3B0200424781}" destId="{6D3671D5-6277-4F5F-BB94-FF20D9F467F5}" srcOrd="6" destOrd="0" presId="urn:microsoft.com/office/officeart/2018/2/layout/IconVerticalSolidList"/>
    <dgm:cxn modelId="{C73D0C42-D0F9-4D95-8C54-B49A74BC5C65}" type="presParOf" srcId="{6D3671D5-6277-4F5F-BB94-FF20D9F467F5}" destId="{4DF9189D-0946-48F8-AEC8-13A7E5A24E39}" srcOrd="0" destOrd="0" presId="urn:microsoft.com/office/officeart/2018/2/layout/IconVerticalSolidList"/>
    <dgm:cxn modelId="{25B8D719-6832-4FD8-9C93-8E4437F88941}" type="presParOf" srcId="{6D3671D5-6277-4F5F-BB94-FF20D9F467F5}" destId="{B26E57A5-FCEF-4F27-9F93-0C1401A7A144}" srcOrd="1" destOrd="0" presId="urn:microsoft.com/office/officeart/2018/2/layout/IconVerticalSolidList"/>
    <dgm:cxn modelId="{DE193401-070D-43FF-9E67-EAA30B2F2682}" type="presParOf" srcId="{6D3671D5-6277-4F5F-BB94-FF20D9F467F5}" destId="{ED06BE07-6B5B-4F88-B9A9-DDE453331E0A}" srcOrd="2" destOrd="0" presId="urn:microsoft.com/office/officeart/2018/2/layout/IconVerticalSolidList"/>
    <dgm:cxn modelId="{C7D4FAEE-3132-4AF8-A7EE-D403CAC526E5}" type="presParOf" srcId="{6D3671D5-6277-4F5F-BB94-FF20D9F467F5}" destId="{161C549A-D9D2-449D-907C-201B41759118}" srcOrd="3" destOrd="0" presId="urn:microsoft.com/office/officeart/2018/2/layout/IconVerticalSolidList"/>
    <dgm:cxn modelId="{21A021F9-7D5A-4046-9C26-05E83655E33D}" type="presParOf" srcId="{738BA072-4A28-4936-A91B-3B0200424781}" destId="{DDE452A1-A541-466E-A002-40C1005D4061}" srcOrd="7" destOrd="0" presId="urn:microsoft.com/office/officeart/2018/2/layout/IconVerticalSolidList"/>
    <dgm:cxn modelId="{1974971E-F96A-404F-9389-EEE558745C8A}" type="presParOf" srcId="{738BA072-4A28-4936-A91B-3B0200424781}" destId="{B4F616E2-6660-49F0-ABE1-B1D684C24E28}" srcOrd="8" destOrd="0" presId="urn:microsoft.com/office/officeart/2018/2/layout/IconVerticalSolidList"/>
    <dgm:cxn modelId="{5DC960F8-D90E-49BE-BA39-2A83B3317506}" type="presParOf" srcId="{B4F616E2-6660-49F0-ABE1-B1D684C24E28}" destId="{EA998A2F-F093-4162-A061-91A99D38DED8}" srcOrd="0" destOrd="0" presId="urn:microsoft.com/office/officeart/2018/2/layout/IconVerticalSolidList"/>
    <dgm:cxn modelId="{84E0F407-DB87-421B-9EE8-C9E0D13BC60A}" type="presParOf" srcId="{B4F616E2-6660-49F0-ABE1-B1D684C24E28}" destId="{60CE6C51-0959-4F52-B6DE-B14FD3B3C705}" srcOrd="1" destOrd="0" presId="urn:microsoft.com/office/officeart/2018/2/layout/IconVerticalSolidList"/>
    <dgm:cxn modelId="{F30D6EAF-D69C-470A-929E-9CECB6F6569C}" type="presParOf" srcId="{B4F616E2-6660-49F0-ABE1-B1D684C24E28}" destId="{4C38A836-CFED-42BF-A320-D8D691AFA566}" srcOrd="2" destOrd="0" presId="urn:microsoft.com/office/officeart/2018/2/layout/IconVerticalSolidList"/>
    <dgm:cxn modelId="{6BB80677-C1AF-4E5F-907E-49CB90C05B8F}" type="presParOf" srcId="{B4F616E2-6660-49F0-ABE1-B1D684C24E28}" destId="{8CF1B8CD-72DA-4905-B86D-07FC449ED415}" srcOrd="3" destOrd="0" presId="urn:microsoft.com/office/officeart/2018/2/layout/IconVerticalSolidList"/>
    <dgm:cxn modelId="{07CC499C-D0CB-49BE-822D-84031DE61C55}" type="presParOf" srcId="{738BA072-4A28-4936-A91B-3B0200424781}" destId="{2FA3FCD2-99A3-4057-9C19-1AA49B0FC6A7}" srcOrd="9" destOrd="0" presId="urn:microsoft.com/office/officeart/2018/2/layout/IconVerticalSolidList"/>
    <dgm:cxn modelId="{C848D9F3-5816-4809-A477-28D23EE9B6D2}" type="presParOf" srcId="{738BA072-4A28-4936-A91B-3B0200424781}" destId="{E73DAB6E-96E6-417B-9034-CDF40134137D}" srcOrd="10" destOrd="0" presId="urn:microsoft.com/office/officeart/2018/2/layout/IconVerticalSolidList"/>
    <dgm:cxn modelId="{6D02E6A4-C0F3-47DF-99D5-5329FAC44C5A}" type="presParOf" srcId="{E73DAB6E-96E6-417B-9034-CDF40134137D}" destId="{C83BE7F6-EEE1-46EC-AEA0-0F616F7EA63C}" srcOrd="0" destOrd="0" presId="urn:microsoft.com/office/officeart/2018/2/layout/IconVerticalSolidList"/>
    <dgm:cxn modelId="{2E59DD53-4441-4E6C-846F-0403E2B546FA}" type="presParOf" srcId="{E73DAB6E-96E6-417B-9034-CDF40134137D}" destId="{22B1B024-CE45-498C-A254-6CD094CBB6DA}" srcOrd="1" destOrd="0" presId="urn:microsoft.com/office/officeart/2018/2/layout/IconVerticalSolidList"/>
    <dgm:cxn modelId="{0E8C7E7B-67D9-4AC3-B52F-647BF6EA9F2F}" type="presParOf" srcId="{E73DAB6E-96E6-417B-9034-CDF40134137D}" destId="{EE2763D3-39C8-4E35-BE4D-A6A24CFF2CA9}" srcOrd="2" destOrd="0" presId="urn:microsoft.com/office/officeart/2018/2/layout/IconVerticalSolidList"/>
    <dgm:cxn modelId="{8906456D-C86E-4988-AE8D-80A697F4988B}" type="presParOf" srcId="{E73DAB6E-96E6-417B-9034-CDF40134137D}" destId="{3B02C2BE-0BA5-48EC-80BC-08097E0C2ABD}"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983D5F0-B3F6-4DE5-A233-A63E47B6B9A8}" type="doc">
      <dgm:prSet loTypeId="urn:microsoft.com/office/officeart/2005/8/layout/vList2" loCatId="list" qsTypeId="urn:microsoft.com/office/officeart/2005/8/quickstyle/simple2" qsCatId="simple" csTypeId="urn:microsoft.com/office/officeart/2005/8/colors/accent3_2" csCatId="accent3"/>
      <dgm:spPr/>
      <dgm:t>
        <a:bodyPr/>
        <a:lstStyle/>
        <a:p>
          <a:endParaRPr lang="en-US"/>
        </a:p>
      </dgm:t>
    </dgm:pt>
    <dgm:pt modelId="{8BE9548A-4115-45BF-B4D8-D06FAD79CACE}">
      <dgm:prSet custT="1"/>
      <dgm:spPr/>
      <dgm:t>
        <a:bodyPr/>
        <a:lstStyle/>
        <a:p>
          <a:r>
            <a:rPr lang="cs-CZ" sz="2400" b="0" i="0"/>
            <a:t>nedostatečná znalost ošetřujícího personálu o správných polohovacích technikách,</a:t>
          </a:r>
          <a:endParaRPr lang="en-US" sz="2400"/>
        </a:p>
      </dgm:t>
    </dgm:pt>
    <dgm:pt modelId="{9C37107D-29CD-41C7-A68A-2D5EC4AB4A2E}" type="parTrans" cxnId="{422210BC-1D2A-4BFA-AB14-AE661C0E7DB4}">
      <dgm:prSet/>
      <dgm:spPr/>
      <dgm:t>
        <a:bodyPr/>
        <a:lstStyle/>
        <a:p>
          <a:endParaRPr lang="en-US" sz="2000"/>
        </a:p>
      </dgm:t>
    </dgm:pt>
    <dgm:pt modelId="{983A2E2D-ACF3-42F8-8A59-F0F73DBCB73A}" type="sibTrans" cxnId="{422210BC-1D2A-4BFA-AB14-AE661C0E7DB4}">
      <dgm:prSet/>
      <dgm:spPr/>
      <dgm:t>
        <a:bodyPr/>
        <a:lstStyle/>
        <a:p>
          <a:endParaRPr lang="en-US" sz="2000"/>
        </a:p>
      </dgm:t>
    </dgm:pt>
    <dgm:pt modelId="{4ECFB58B-2D70-4428-B1C1-69C137D52410}">
      <dgm:prSet custT="1"/>
      <dgm:spPr/>
      <dgm:t>
        <a:bodyPr/>
        <a:lstStyle/>
        <a:p>
          <a:r>
            <a:rPr lang="cs-CZ" sz="2400" b="0" i="0"/>
            <a:t>absence vhodných polohovacích pomůcek, </a:t>
          </a:r>
          <a:endParaRPr lang="en-US" sz="2400"/>
        </a:p>
      </dgm:t>
    </dgm:pt>
    <dgm:pt modelId="{53E1177F-B0E3-4BB0-8067-5366130AD477}" type="parTrans" cxnId="{6ADCC9D9-3FA1-45A0-8D26-36A862DD99CD}">
      <dgm:prSet/>
      <dgm:spPr/>
      <dgm:t>
        <a:bodyPr/>
        <a:lstStyle/>
        <a:p>
          <a:endParaRPr lang="en-US" sz="2000"/>
        </a:p>
      </dgm:t>
    </dgm:pt>
    <dgm:pt modelId="{A8B00E8B-5FB2-4D56-849A-C5CB1200C9EB}" type="sibTrans" cxnId="{6ADCC9D9-3FA1-45A0-8D26-36A862DD99CD}">
      <dgm:prSet/>
      <dgm:spPr/>
      <dgm:t>
        <a:bodyPr/>
        <a:lstStyle/>
        <a:p>
          <a:endParaRPr lang="en-US" sz="2000"/>
        </a:p>
      </dgm:t>
    </dgm:pt>
    <dgm:pt modelId="{A0436730-D7F6-4DB2-930B-2597AE0338EF}">
      <dgm:prSet custT="1"/>
      <dgm:spPr/>
      <dgm:t>
        <a:bodyPr/>
        <a:lstStyle/>
        <a:p>
          <a:r>
            <a:rPr lang="cs-CZ" sz="2400" b="0" i="0"/>
            <a:t>nedostatek financí na nákup nových polohovacích pomůcek,</a:t>
          </a:r>
          <a:endParaRPr lang="en-US" sz="2400"/>
        </a:p>
      </dgm:t>
    </dgm:pt>
    <dgm:pt modelId="{047A9B67-1E6D-4276-9C53-3DD362C5F4FE}" type="parTrans" cxnId="{84F0CE80-D242-4558-A9DF-58959221AEE7}">
      <dgm:prSet/>
      <dgm:spPr/>
      <dgm:t>
        <a:bodyPr/>
        <a:lstStyle/>
        <a:p>
          <a:endParaRPr lang="en-US" sz="2000"/>
        </a:p>
      </dgm:t>
    </dgm:pt>
    <dgm:pt modelId="{5AE1BFFF-7F70-44A8-9985-D645B98C26B1}" type="sibTrans" cxnId="{84F0CE80-D242-4558-A9DF-58959221AEE7}">
      <dgm:prSet/>
      <dgm:spPr/>
      <dgm:t>
        <a:bodyPr/>
        <a:lstStyle/>
        <a:p>
          <a:endParaRPr lang="en-US" sz="2000"/>
        </a:p>
      </dgm:t>
    </dgm:pt>
    <dgm:pt modelId="{611C00C7-15BE-4B84-B838-1FC79011429E}">
      <dgm:prSet custT="1"/>
      <dgm:spPr/>
      <dgm:t>
        <a:bodyPr/>
        <a:lstStyle/>
        <a:p>
          <a:r>
            <a:rPr lang="cs-CZ" sz="2400" b="0" i="0"/>
            <a:t>nesprávně vedená dokumentace, </a:t>
          </a:r>
          <a:endParaRPr lang="en-US" sz="2400"/>
        </a:p>
      </dgm:t>
    </dgm:pt>
    <dgm:pt modelId="{98E416B7-49B2-492E-B1EB-7B045ADF9489}" type="parTrans" cxnId="{334F3634-2328-451F-869A-41B9506D9F3F}">
      <dgm:prSet/>
      <dgm:spPr/>
      <dgm:t>
        <a:bodyPr/>
        <a:lstStyle/>
        <a:p>
          <a:endParaRPr lang="en-US" sz="2000"/>
        </a:p>
      </dgm:t>
    </dgm:pt>
    <dgm:pt modelId="{9AF7641B-CBF6-4EC8-9671-3035C2E66478}" type="sibTrans" cxnId="{334F3634-2328-451F-869A-41B9506D9F3F}">
      <dgm:prSet/>
      <dgm:spPr/>
      <dgm:t>
        <a:bodyPr/>
        <a:lstStyle/>
        <a:p>
          <a:endParaRPr lang="en-US" sz="2000"/>
        </a:p>
      </dgm:t>
    </dgm:pt>
    <dgm:pt modelId="{07506536-49F1-4422-9295-AD53BDD755A5}">
      <dgm:prSet custT="1"/>
      <dgm:spPr/>
      <dgm:t>
        <a:bodyPr/>
        <a:lstStyle/>
        <a:p>
          <a:r>
            <a:rPr lang="cs-CZ" sz="2400" b="0" i="0"/>
            <a:t>neochota personálu participovat na implementačním projektu apod.</a:t>
          </a:r>
          <a:endParaRPr lang="en-US" sz="2400"/>
        </a:p>
      </dgm:t>
    </dgm:pt>
    <dgm:pt modelId="{FA53C2D9-F4B5-4F7C-9F5D-F22783DB0A9E}" type="parTrans" cxnId="{5732D30D-0A94-4B11-9886-647853FE0807}">
      <dgm:prSet/>
      <dgm:spPr/>
      <dgm:t>
        <a:bodyPr/>
        <a:lstStyle/>
        <a:p>
          <a:endParaRPr lang="en-US" sz="2000"/>
        </a:p>
      </dgm:t>
    </dgm:pt>
    <dgm:pt modelId="{9560F0B6-A1B9-46CB-B38C-CF96DDE5C9EB}" type="sibTrans" cxnId="{5732D30D-0A94-4B11-9886-647853FE0807}">
      <dgm:prSet/>
      <dgm:spPr/>
      <dgm:t>
        <a:bodyPr/>
        <a:lstStyle/>
        <a:p>
          <a:endParaRPr lang="en-US" sz="2000"/>
        </a:p>
      </dgm:t>
    </dgm:pt>
    <dgm:pt modelId="{02CDF0AE-20B8-4291-B628-33A0277AC5D9}" type="pres">
      <dgm:prSet presAssocID="{A983D5F0-B3F6-4DE5-A233-A63E47B6B9A8}" presName="linear" presStyleCnt="0">
        <dgm:presLayoutVars>
          <dgm:animLvl val="lvl"/>
          <dgm:resizeHandles val="exact"/>
        </dgm:presLayoutVars>
      </dgm:prSet>
      <dgm:spPr/>
    </dgm:pt>
    <dgm:pt modelId="{9EEA0EB6-8FAD-4434-9EA5-4A1B840B31F7}" type="pres">
      <dgm:prSet presAssocID="{8BE9548A-4115-45BF-B4D8-D06FAD79CACE}" presName="parentText" presStyleLbl="node1" presStyleIdx="0" presStyleCnt="5">
        <dgm:presLayoutVars>
          <dgm:chMax val="0"/>
          <dgm:bulletEnabled val="1"/>
        </dgm:presLayoutVars>
      </dgm:prSet>
      <dgm:spPr/>
    </dgm:pt>
    <dgm:pt modelId="{C0A9FE55-4FF7-43B6-9DE9-D23F01010C03}" type="pres">
      <dgm:prSet presAssocID="{983A2E2D-ACF3-42F8-8A59-F0F73DBCB73A}" presName="spacer" presStyleCnt="0"/>
      <dgm:spPr/>
    </dgm:pt>
    <dgm:pt modelId="{CC22AE34-81EE-473B-B509-74AA46EA1142}" type="pres">
      <dgm:prSet presAssocID="{4ECFB58B-2D70-4428-B1C1-69C137D52410}" presName="parentText" presStyleLbl="node1" presStyleIdx="1" presStyleCnt="5">
        <dgm:presLayoutVars>
          <dgm:chMax val="0"/>
          <dgm:bulletEnabled val="1"/>
        </dgm:presLayoutVars>
      </dgm:prSet>
      <dgm:spPr/>
    </dgm:pt>
    <dgm:pt modelId="{1B8C476C-1062-4A17-A953-9A45AE606272}" type="pres">
      <dgm:prSet presAssocID="{A8B00E8B-5FB2-4D56-849A-C5CB1200C9EB}" presName="spacer" presStyleCnt="0"/>
      <dgm:spPr/>
    </dgm:pt>
    <dgm:pt modelId="{A59BFB3C-3951-47A0-BA0E-E9D9656227C8}" type="pres">
      <dgm:prSet presAssocID="{A0436730-D7F6-4DB2-930B-2597AE0338EF}" presName="parentText" presStyleLbl="node1" presStyleIdx="2" presStyleCnt="5">
        <dgm:presLayoutVars>
          <dgm:chMax val="0"/>
          <dgm:bulletEnabled val="1"/>
        </dgm:presLayoutVars>
      </dgm:prSet>
      <dgm:spPr/>
    </dgm:pt>
    <dgm:pt modelId="{88033C7C-C520-4AAE-A6D0-93C8FA53DD3A}" type="pres">
      <dgm:prSet presAssocID="{5AE1BFFF-7F70-44A8-9985-D645B98C26B1}" presName="spacer" presStyleCnt="0"/>
      <dgm:spPr/>
    </dgm:pt>
    <dgm:pt modelId="{25C9EF00-B9FC-4C4A-9EDD-49FA2A3844CF}" type="pres">
      <dgm:prSet presAssocID="{611C00C7-15BE-4B84-B838-1FC79011429E}" presName="parentText" presStyleLbl="node1" presStyleIdx="3" presStyleCnt="5">
        <dgm:presLayoutVars>
          <dgm:chMax val="0"/>
          <dgm:bulletEnabled val="1"/>
        </dgm:presLayoutVars>
      </dgm:prSet>
      <dgm:spPr/>
    </dgm:pt>
    <dgm:pt modelId="{9F04E40E-3C81-4031-B6F4-59BD75AA76CA}" type="pres">
      <dgm:prSet presAssocID="{9AF7641B-CBF6-4EC8-9671-3035C2E66478}" presName="spacer" presStyleCnt="0"/>
      <dgm:spPr/>
    </dgm:pt>
    <dgm:pt modelId="{A37B17E5-694F-4DA2-ABF8-E87E84ACA82D}" type="pres">
      <dgm:prSet presAssocID="{07506536-49F1-4422-9295-AD53BDD755A5}" presName="parentText" presStyleLbl="node1" presStyleIdx="4" presStyleCnt="5">
        <dgm:presLayoutVars>
          <dgm:chMax val="0"/>
          <dgm:bulletEnabled val="1"/>
        </dgm:presLayoutVars>
      </dgm:prSet>
      <dgm:spPr/>
    </dgm:pt>
  </dgm:ptLst>
  <dgm:cxnLst>
    <dgm:cxn modelId="{F590A90B-1620-4633-8209-AE038FBBF8CB}" type="presOf" srcId="{4ECFB58B-2D70-4428-B1C1-69C137D52410}" destId="{CC22AE34-81EE-473B-B509-74AA46EA1142}" srcOrd="0" destOrd="0" presId="urn:microsoft.com/office/officeart/2005/8/layout/vList2"/>
    <dgm:cxn modelId="{5732D30D-0A94-4B11-9886-647853FE0807}" srcId="{A983D5F0-B3F6-4DE5-A233-A63E47B6B9A8}" destId="{07506536-49F1-4422-9295-AD53BDD755A5}" srcOrd="4" destOrd="0" parTransId="{FA53C2D9-F4B5-4F7C-9F5D-F22783DB0A9E}" sibTransId="{9560F0B6-A1B9-46CB-B38C-CF96DDE5C9EB}"/>
    <dgm:cxn modelId="{334F3634-2328-451F-869A-41B9506D9F3F}" srcId="{A983D5F0-B3F6-4DE5-A233-A63E47B6B9A8}" destId="{611C00C7-15BE-4B84-B838-1FC79011429E}" srcOrd="3" destOrd="0" parTransId="{98E416B7-49B2-492E-B1EB-7B045ADF9489}" sibTransId="{9AF7641B-CBF6-4EC8-9671-3035C2E66478}"/>
    <dgm:cxn modelId="{FF297960-18C8-4258-810B-1E99B0609E5C}" type="presOf" srcId="{8BE9548A-4115-45BF-B4D8-D06FAD79CACE}" destId="{9EEA0EB6-8FAD-4434-9EA5-4A1B840B31F7}" srcOrd="0" destOrd="0" presId="urn:microsoft.com/office/officeart/2005/8/layout/vList2"/>
    <dgm:cxn modelId="{E46EFF53-27CF-4189-8C13-F92347E54D55}" type="presOf" srcId="{A983D5F0-B3F6-4DE5-A233-A63E47B6B9A8}" destId="{02CDF0AE-20B8-4291-B628-33A0277AC5D9}" srcOrd="0" destOrd="0" presId="urn:microsoft.com/office/officeart/2005/8/layout/vList2"/>
    <dgm:cxn modelId="{84F0CE80-D242-4558-A9DF-58959221AEE7}" srcId="{A983D5F0-B3F6-4DE5-A233-A63E47B6B9A8}" destId="{A0436730-D7F6-4DB2-930B-2597AE0338EF}" srcOrd="2" destOrd="0" parTransId="{047A9B67-1E6D-4276-9C53-3DD362C5F4FE}" sibTransId="{5AE1BFFF-7F70-44A8-9985-D645B98C26B1}"/>
    <dgm:cxn modelId="{5FE59184-C851-43F5-8A71-CA5A56BACEF3}" type="presOf" srcId="{07506536-49F1-4422-9295-AD53BDD755A5}" destId="{A37B17E5-694F-4DA2-ABF8-E87E84ACA82D}" srcOrd="0" destOrd="0" presId="urn:microsoft.com/office/officeart/2005/8/layout/vList2"/>
    <dgm:cxn modelId="{A76C5B9A-FA5F-452C-9C36-60669966227D}" type="presOf" srcId="{A0436730-D7F6-4DB2-930B-2597AE0338EF}" destId="{A59BFB3C-3951-47A0-BA0E-E9D9656227C8}" srcOrd="0" destOrd="0" presId="urn:microsoft.com/office/officeart/2005/8/layout/vList2"/>
    <dgm:cxn modelId="{422210BC-1D2A-4BFA-AB14-AE661C0E7DB4}" srcId="{A983D5F0-B3F6-4DE5-A233-A63E47B6B9A8}" destId="{8BE9548A-4115-45BF-B4D8-D06FAD79CACE}" srcOrd="0" destOrd="0" parTransId="{9C37107D-29CD-41C7-A68A-2D5EC4AB4A2E}" sibTransId="{983A2E2D-ACF3-42F8-8A59-F0F73DBCB73A}"/>
    <dgm:cxn modelId="{6ADCC9D9-3FA1-45A0-8D26-36A862DD99CD}" srcId="{A983D5F0-B3F6-4DE5-A233-A63E47B6B9A8}" destId="{4ECFB58B-2D70-4428-B1C1-69C137D52410}" srcOrd="1" destOrd="0" parTransId="{53E1177F-B0E3-4BB0-8067-5366130AD477}" sibTransId="{A8B00E8B-5FB2-4D56-849A-C5CB1200C9EB}"/>
    <dgm:cxn modelId="{7632C8FF-BF84-4AEC-956D-493C41642E4B}" type="presOf" srcId="{611C00C7-15BE-4B84-B838-1FC79011429E}" destId="{25C9EF00-B9FC-4C4A-9EDD-49FA2A3844CF}" srcOrd="0" destOrd="0" presId="urn:microsoft.com/office/officeart/2005/8/layout/vList2"/>
    <dgm:cxn modelId="{415845D2-CC1A-4133-BA9D-63B34359A363}" type="presParOf" srcId="{02CDF0AE-20B8-4291-B628-33A0277AC5D9}" destId="{9EEA0EB6-8FAD-4434-9EA5-4A1B840B31F7}" srcOrd="0" destOrd="0" presId="urn:microsoft.com/office/officeart/2005/8/layout/vList2"/>
    <dgm:cxn modelId="{65065BCA-D1EA-4F1A-B345-946EF8866262}" type="presParOf" srcId="{02CDF0AE-20B8-4291-B628-33A0277AC5D9}" destId="{C0A9FE55-4FF7-43B6-9DE9-D23F01010C03}" srcOrd="1" destOrd="0" presId="urn:microsoft.com/office/officeart/2005/8/layout/vList2"/>
    <dgm:cxn modelId="{C32FB5E2-3AA9-40E9-BAAC-3C7BFB8024AD}" type="presParOf" srcId="{02CDF0AE-20B8-4291-B628-33A0277AC5D9}" destId="{CC22AE34-81EE-473B-B509-74AA46EA1142}" srcOrd="2" destOrd="0" presId="urn:microsoft.com/office/officeart/2005/8/layout/vList2"/>
    <dgm:cxn modelId="{8BAD79C7-8AA9-46D4-ADDF-ACFB75EEAFD9}" type="presParOf" srcId="{02CDF0AE-20B8-4291-B628-33A0277AC5D9}" destId="{1B8C476C-1062-4A17-A953-9A45AE606272}" srcOrd="3" destOrd="0" presId="urn:microsoft.com/office/officeart/2005/8/layout/vList2"/>
    <dgm:cxn modelId="{777F8AD9-FC99-4438-898D-35D98757FD7A}" type="presParOf" srcId="{02CDF0AE-20B8-4291-B628-33A0277AC5D9}" destId="{A59BFB3C-3951-47A0-BA0E-E9D9656227C8}" srcOrd="4" destOrd="0" presId="urn:microsoft.com/office/officeart/2005/8/layout/vList2"/>
    <dgm:cxn modelId="{6888527A-4E47-49B9-8ECA-E5D50C78301D}" type="presParOf" srcId="{02CDF0AE-20B8-4291-B628-33A0277AC5D9}" destId="{88033C7C-C520-4AAE-A6D0-93C8FA53DD3A}" srcOrd="5" destOrd="0" presId="urn:microsoft.com/office/officeart/2005/8/layout/vList2"/>
    <dgm:cxn modelId="{F60A1C5C-0676-43A5-8435-9E8DF9DFB6E9}" type="presParOf" srcId="{02CDF0AE-20B8-4291-B628-33A0277AC5D9}" destId="{25C9EF00-B9FC-4C4A-9EDD-49FA2A3844CF}" srcOrd="6" destOrd="0" presId="urn:microsoft.com/office/officeart/2005/8/layout/vList2"/>
    <dgm:cxn modelId="{4DBF6325-BDF2-4CD2-A336-C564BEB30FD4}" type="presParOf" srcId="{02CDF0AE-20B8-4291-B628-33A0277AC5D9}" destId="{9F04E40E-3C81-4031-B6F4-59BD75AA76CA}" srcOrd="7" destOrd="0" presId="urn:microsoft.com/office/officeart/2005/8/layout/vList2"/>
    <dgm:cxn modelId="{16E2D3BF-6241-41D7-8EEA-4266EB0BAA36}" type="presParOf" srcId="{02CDF0AE-20B8-4291-B628-33A0277AC5D9}" destId="{A37B17E5-694F-4DA2-ABF8-E87E84ACA82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F8448E2-3987-474C-BC3D-B172D2683AAF}"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47E79A1C-B434-4E14-9F49-EF96AE18CE49}">
      <dgm:prSet custT="1"/>
      <dgm:spPr/>
      <dgm:t>
        <a:bodyPr/>
        <a:lstStyle/>
        <a:p>
          <a:r>
            <a:rPr lang="cs-CZ" sz="2000" b="1" i="0" dirty="0"/>
            <a:t>Je důležité vyhodnocovat</a:t>
          </a:r>
          <a:r>
            <a:rPr lang="cs-CZ" sz="2000" b="0" i="0" dirty="0"/>
            <a:t>  úspěch, případně neúspěch.</a:t>
          </a:r>
          <a:endParaRPr lang="en-US" sz="2000" dirty="0"/>
        </a:p>
      </dgm:t>
    </dgm:pt>
    <dgm:pt modelId="{32DE51B1-C9D0-41A7-BD1F-1ED6571FDC0D}" type="parTrans" cxnId="{0F1B5259-F40E-4C48-9308-6B2D5D72B277}">
      <dgm:prSet/>
      <dgm:spPr/>
      <dgm:t>
        <a:bodyPr/>
        <a:lstStyle/>
        <a:p>
          <a:endParaRPr lang="en-US" sz="2800"/>
        </a:p>
      </dgm:t>
    </dgm:pt>
    <dgm:pt modelId="{4E82E5E6-AE55-42D2-B5F4-4734A47A39F4}" type="sibTrans" cxnId="{0F1B5259-F40E-4C48-9308-6B2D5D72B277}">
      <dgm:prSet/>
      <dgm:spPr/>
      <dgm:t>
        <a:bodyPr/>
        <a:lstStyle/>
        <a:p>
          <a:endParaRPr lang="en-US" sz="2800"/>
        </a:p>
      </dgm:t>
    </dgm:pt>
    <dgm:pt modelId="{745F23A0-0195-4C41-A251-560C872484C3}">
      <dgm:prSet custT="1"/>
      <dgm:spPr/>
      <dgm:t>
        <a:bodyPr/>
        <a:lstStyle/>
        <a:p>
          <a:r>
            <a:rPr lang="cs-CZ" sz="2000" b="1" i="0" dirty="0"/>
            <a:t>Ukazatelem</a:t>
          </a:r>
          <a:r>
            <a:rPr lang="cs-CZ" sz="2000" b="0" i="0" dirty="0"/>
            <a:t>, pro průběžné nebo finální hodnocení, </a:t>
          </a:r>
          <a:r>
            <a:rPr lang="cs-CZ" sz="2000" b="1" i="0" dirty="0"/>
            <a:t>jsou dříve stanovená kritéria</a:t>
          </a:r>
          <a:r>
            <a:rPr lang="cs-CZ" sz="2000" b="0" i="0" dirty="0"/>
            <a:t>. </a:t>
          </a:r>
          <a:endParaRPr lang="en-US" sz="2000" dirty="0"/>
        </a:p>
      </dgm:t>
    </dgm:pt>
    <dgm:pt modelId="{5136DD99-5A4B-4551-B550-D6219C1E3BEE}" type="parTrans" cxnId="{78DCD642-8DBF-425A-9910-E0130036C7C7}">
      <dgm:prSet/>
      <dgm:spPr/>
      <dgm:t>
        <a:bodyPr/>
        <a:lstStyle/>
        <a:p>
          <a:endParaRPr lang="en-US" sz="2800"/>
        </a:p>
      </dgm:t>
    </dgm:pt>
    <dgm:pt modelId="{AC8246DA-35E5-4E4A-B1EC-7D6A3E22AAED}" type="sibTrans" cxnId="{78DCD642-8DBF-425A-9910-E0130036C7C7}">
      <dgm:prSet/>
      <dgm:spPr/>
      <dgm:t>
        <a:bodyPr/>
        <a:lstStyle/>
        <a:p>
          <a:endParaRPr lang="en-US" sz="2800"/>
        </a:p>
      </dgm:t>
    </dgm:pt>
    <dgm:pt modelId="{6C2B491A-0E14-439B-8342-9E098E1DC241}">
      <dgm:prSet custT="1"/>
      <dgm:spPr/>
      <dgm:t>
        <a:bodyPr/>
        <a:lstStyle/>
        <a:p>
          <a:r>
            <a:rPr lang="cs-CZ" sz="2000" b="0" i="0" dirty="0"/>
            <a:t>Získáváme tak odpovědi na dotazy: </a:t>
          </a:r>
          <a:r>
            <a:rPr lang="cs-CZ" sz="2000" b="0" i="1" u="sng" dirty="0"/>
            <a:t>Došlo k naplnění stanovených kritérií či nikoli? Co můžeme udělat proto, aby implementační projekt byl úspěšný?</a:t>
          </a:r>
          <a:r>
            <a:rPr lang="cs-CZ" sz="2000" b="0" i="0" u="sng" dirty="0"/>
            <a:t> </a:t>
          </a:r>
          <a:endParaRPr lang="en-US" sz="2000" u="sng" dirty="0"/>
        </a:p>
      </dgm:t>
    </dgm:pt>
    <dgm:pt modelId="{DF35DC1E-A904-4C4F-B6F3-69F6FBF10F10}" type="parTrans" cxnId="{D31C7F1B-437C-4BBE-A273-E06E7045EBCC}">
      <dgm:prSet/>
      <dgm:spPr/>
      <dgm:t>
        <a:bodyPr/>
        <a:lstStyle/>
        <a:p>
          <a:endParaRPr lang="en-US" sz="2800"/>
        </a:p>
      </dgm:t>
    </dgm:pt>
    <dgm:pt modelId="{732B7AE7-035B-4CC2-89E7-8424046F7DD1}" type="sibTrans" cxnId="{D31C7F1B-437C-4BBE-A273-E06E7045EBCC}">
      <dgm:prSet/>
      <dgm:spPr/>
      <dgm:t>
        <a:bodyPr/>
        <a:lstStyle/>
        <a:p>
          <a:endParaRPr lang="en-US" sz="2800"/>
        </a:p>
      </dgm:t>
    </dgm:pt>
    <dgm:pt modelId="{E1515035-7C92-4CE3-80A0-BF37D6294970}">
      <dgm:prSet custT="1"/>
      <dgm:spPr/>
      <dgm:t>
        <a:bodyPr/>
        <a:lstStyle/>
        <a:p>
          <a:r>
            <a:rPr lang="cs-CZ" sz="2000" b="0" i="0" dirty="0"/>
            <a:t>Při celkovém hodnocení </a:t>
          </a:r>
          <a:r>
            <a:rPr lang="cs-CZ" sz="2000" b="1" i="0" dirty="0"/>
            <a:t>se</a:t>
          </a:r>
          <a:r>
            <a:rPr lang="cs-CZ" sz="2000" b="0" i="0" dirty="0"/>
            <a:t> </a:t>
          </a:r>
          <a:r>
            <a:rPr lang="cs-CZ" sz="2000" b="1" i="0" dirty="0"/>
            <a:t>vyjadřujeme ke každému kritériu jednotlivě</a:t>
          </a:r>
          <a:r>
            <a:rPr lang="cs-CZ" sz="2000" b="0" i="0" dirty="0"/>
            <a:t>. Kvalita a úspěch implementačního projektu se neodvíjí od toho, kolik kritérií jsme si stanovili, ale od toho, zda byla tato kritéria reálná, měřitelná a dosažitelná.</a:t>
          </a:r>
          <a:endParaRPr lang="en-US" sz="2000" dirty="0"/>
        </a:p>
      </dgm:t>
    </dgm:pt>
    <dgm:pt modelId="{BCEBE49F-5168-461F-A154-1F02802C94CC}" type="parTrans" cxnId="{8B16724F-D297-43BB-9543-8E339D51EDD6}">
      <dgm:prSet/>
      <dgm:spPr/>
      <dgm:t>
        <a:bodyPr/>
        <a:lstStyle/>
        <a:p>
          <a:endParaRPr lang="en-US" sz="2800"/>
        </a:p>
      </dgm:t>
    </dgm:pt>
    <dgm:pt modelId="{7435275E-4566-4393-A7AE-28B08D35A2F9}" type="sibTrans" cxnId="{8B16724F-D297-43BB-9543-8E339D51EDD6}">
      <dgm:prSet/>
      <dgm:spPr/>
      <dgm:t>
        <a:bodyPr/>
        <a:lstStyle/>
        <a:p>
          <a:endParaRPr lang="en-US" sz="2800"/>
        </a:p>
      </dgm:t>
    </dgm:pt>
    <dgm:pt modelId="{02C297E3-E03D-43B6-B3DE-FFD71438B014}" type="pres">
      <dgm:prSet presAssocID="{6F8448E2-3987-474C-BC3D-B172D2683AAF}" presName="root" presStyleCnt="0">
        <dgm:presLayoutVars>
          <dgm:dir/>
          <dgm:resizeHandles val="exact"/>
        </dgm:presLayoutVars>
      </dgm:prSet>
      <dgm:spPr/>
    </dgm:pt>
    <dgm:pt modelId="{A71C85FD-EA4D-4E7B-B61B-482F91DF1EF7}" type="pres">
      <dgm:prSet presAssocID="{6F8448E2-3987-474C-BC3D-B172D2683AAF}" presName="container" presStyleCnt="0">
        <dgm:presLayoutVars>
          <dgm:dir/>
          <dgm:resizeHandles val="exact"/>
        </dgm:presLayoutVars>
      </dgm:prSet>
      <dgm:spPr/>
    </dgm:pt>
    <dgm:pt modelId="{619F0D5B-D54F-48EA-81A0-9E1CE1992A17}" type="pres">
      <dgm:prSet presAssocID="{47E79A1C-B434-4E14-9F49-EF96AE18CE49}" presName="compNode" presStyleCnt="0"/>
      <dgm:spPr/>
    </dgm:pt>
    <dgm:pt modelId="{C8BDB7C3-ADF8-46A7-8A6A-11E7B8E7947C}" type="pres">
      <dgm:prSet presAssocID="{47E79A1C-B434-4E14-9F49-EF96AE18CE49}" presName="iconBgRect" presStyleLbl="bgShp" presStyleIdx="0" presStyleCnt="4"/>
      <dgm:spPr/>
    </dgm:pt>
    <dgm:pt modelId="{0517B05A-9183-411A-BBD3-BFA75591D1B3}" type="pres">
      <dgm:prSet presAssocID="{47E79A1C-B434-4E14-9F49-EF96AE18CE49}"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ódium"/>
        </a:ext>
      </dgm:extLst>
    </dgm:pt>
    <dgm:pt modelId="{575124B4-5E34-4609-871F-CD1946BA3C54}" type="pres">
      <dgm:prSet presAssocID="{47E79A1C-B434-4E14-9F49-EF96AE18CE49}" presName="spaceRect" presStyleCnt="0"/>
      <dgm:spPr/>
    </dgm:pt>
    <dgm:pt modelId="{78D0AE1F-F37B-44A7-9590-D3BD9307A0AA}" type="pres">
      <dgm:prSet presAssocID="{47E79A1C-B434-4E14-9F49-EF96AE18CE49}" presName="textRect" presStyleLbl="revTx" presStyleIdx="0" presStyleCnt="4">
        <dgm:presLayoutVars>
          <dgm:chMax val="1"/>
          <dgm:chPref val="1"/>
        </dgm:presLayoutVars>
      </dgm:prSet>
      <dgm:spPr/>
    </dgm:pt>
    <dgm:pt modelId="{E6F42DDA-140E-42ED-BCDA-5FE64F55EB25}" type="pres">
      <dgm:prSet presAssocID="{4E82E5E6-AE55-42D2-B5F4-4734A47A39F4}" presName="sibTrans" presStyleLbl="sibTrans2D1" presStyleIdx="0" presStyleCnt="0"/>
      <dgm:spPr/>
    </dgm:pt>
    <dgm:pt modelId="{E5716F7A-4EF4-4EBB-B1BB-530F677089D8}" type="pres">
      <dgm:prSet presAssocID="{745F23A0-0195-4C41-A251-560C872484C3}" presName="compNode" presStyleCnt="0"/>
      <dgm:spPr/>
    </dgm:pt>
    <dgm:pt modelId="{C01D035E-9DAF-47A4-AB73-3AAB615CF5D1}" type="pres">
      <dgm:prSet presAssocID="{745F23A0-0195-4C41-A251-560C872484C3}" presName="iconBgRect" presStyleLbl="bgShp" presStyleIdx="1" presStyleCnt="4"/>
      <dgm:spPr/>
    </dgm:pt>
    <dgm:pt modelId="{C95742FF-D907-4135-ADD7-2BA0DAE46CDB}" type="pres">
      <dgm:prSet presAssocID="{745F23A0-0195-4C41-A251-560C872484C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Informace"/>
        </a:ext>
      </dgm:extLst>
    </dgm:pt>
    <dgm:pt modelId="{F6B75C30-D322-489B-A8BE-67D570EDA477}" type="pres">
      <dgm:prSet presAssocID="{745F23A0-0195-4C41-A251-560C872484C3}" presName="spaceRect" presStyleCnt="0"/>
      <dgm:spPr/>
    </dgm:pt>
    <dgm:pt modelId="{EE6E68E6-0FEC-4801-AC63-CD14A1BB4CC9}" type="pres">
      <dgm:prSet presAssocID="{745F23A0-0195-4C41-A251-560C872484C3}" presName="textRect" presStyleLbl="revTx" presStyleIdx="1" presStyleCnt="4" custScaleX="105496">
        <dgm:presLayoutVars>
          <dgm:chMax val="1"/>
          <dgm:chPref val="1"/>
        </dgm:presLayoutVars>
      </dgm:prSet>
      <dgm:spPr/>
    </dgm:pt>
    <dgm:pt modelId="{45313438-D2B3-4031-B653-DBC0D8FB7B9C}" type="pres">
      <dgm:prSet presAssocID="{AC8246DA-35E5-4E4A-B1EC-7D6A3E22AAED}" presName="sibTrans" presStyleLbl="sibTrans2D1" presStyleIdx="0" presStyleCnt="0"/>
      <dgm:spPr/>
    </dgm:pt>
    <dgm:pt modelId="{C51308B4-D804-4EFA-9E4F-DC0C157E94EE}" type="pres">
      <dgm:prSet presAssocID="{6C2B491A-0E14-439B-8342-9E098E1DC241}" presName="compNode" presStyleCnt="0"/>
      <dgm:spPr/>
    </dgm:pt>
    <dgm:pt modelId="{B694E8ED-37D6-4E22-8FCE-35DB603884FF}" type="pres">
      <dgm:prSet presAssocID="{6C2B491A-0E14-439B-8342-9E098E1DC241}" presName="iconBgRect" presStyleLbl="bgShp" presStyleIdx="2" presStyleCnt="4"/>
      <dgm:spPr/>
    </dgm:pt>
    <dgm:pt modelId="{757592CB-70BD-48AD-AC22-6E9E43C93F40}" type="pres">
      <dgm:prSet presAssocID="{6C2B491A-0E14-439B-8342-9E098E1DC24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Zaškrtnutí"/>
        </a:ext>
      </dgm:extLst>
    </dgm:pt>
    <dgm:pt modelId="{D1A0C0F9-3936-4EF0-9613-5EFB4C980900}" type="pres">
      <dgm:prSet presAssocID="{6C2B491A-0E14-439B-8342-9E098E1DC241}" presName="spaceRect" presStyleCnt="0"/>
      <dgm:spPr/>
    </dgm:pt>
    <dgm:pt modelId="{EBC79627-3D85-422D-9C10-D77B469C31CB}" type="pres">
      <dgm:prSet presAssocID="{6C2B491A-0E14-439B-8342-9E098E1DC241}" presName="textRect" presStyleLbl="revTx" presStyleIdx="2" presStyleCnt="4">
        <dgm:presLayoutVars>
          <dgm:chMax val="1"/>
          <dgm:chPref val="1"/>
        </dgm:presLayoutVars>
      </dgm:prSet>
      <dgm:spPr/>
    </dgm:pt>
    <dgm:pt modelId="{DA3BD8A6-8B48-45BA-86E0-3ABD6EAC7D47}" type="pres">
      <dgm:prSet presAssocID="{732B7AE7-035B-4CC2-89E7-8424046F7DD1}" presName="sibTrans" presStyleLbl="sibTrans2D1" presStyleIdx="0" presStyleCnt="0"/>
      <dgm:spPr/>
    </dgm:pt>
    <dgm:pt modelId="{77C4152B-6614-4F96-B007-27BF4A9C76B9}" type="pres">
      <dgm:prSet presAssocID="{E1515035-7C92-4CE3-80A0-BF37D6294970}" presName="compNode" presStyleCnt="0"/>
      <dgm:spPr/>
    </dgm:pt>
    <dgm:pt modelId="{9B142B45-20CC-4E2A-BC70-44047A11371C}" type="pres">
      <dgm:prSet presAssocID="{E1515035-7C92-4CE3-80A0-BF37D6294970}" presName="iconBgRect" presStyleLbl="bgShp" presStyleIdx="3" presStyleCnt="4"/>
      <dgm:spPr/>
    </dgm:pt>
    <dgm:pt modelId="{302290C3-0803-488D-96EC-7AB823A65E0E}" type="pres">
      <dgm:prSet presAssocID="{E1515035-7C92-4CE3-80A0-BF37D629497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tuha"/>
        </a:ext>
      </dgm:extLst>
    </dgm:pt>
    <dgm:pt modelId="{80514819-432B-4F13-B06D-EE68FD275629}" type="pres">
      <dgm:prSet presAssocID="{E1515035-7C92-4CE3-80A0-BF37D6294970}" presName="spaceRect" presStyleCnt="0"/>
      <dgm:spPr/>
    </dgm:pt>
    <dgm:pt modelId="{5EAD5C4A-AE40-4016-B2DA-A7FB10774109}" type="pres">
      <dgm:prSet presAssocID="{E1515035-7C92-4CE3-80A0-BF37D6294970}" presName="textRect" presStyleLbl="revTx" presStyleIdx="3" presStyleCnt="4">
        <dgm:presLayoutVars>
          <dgm:chMax val="1"/>
          <dgm:chPref val="1"/>
        </dgm:presLayoutVars>
      </dgm:prSet>
      <dgm:spPr/>
    </dgm:pt>
  </dgm:ptLst>
  <dgm:cxnLst>
    <dgm:cxn modelId="{06FAC716-154B-46CE-98E0-98FFEC9C0A78}" type="presOf" srcId="{47E79A1C-B434-4E14-9F49-EF96AE18CE49}" destId="{78D0AE1F-F37B-44A7-9590-D3BD9307A0AA}" srcOrd="0" destOrd="0" presId="urn:microsoft.com/office/officeart/2018/2/layout/IconCircleList"/>
    <dgm:cxn modelId="{CF1F381B-2655-42D2-AEE3-665558921E48}" type="presOf" srcId="{732B7AE7-035B-4CC2-89E7-8424046F7DD1}" destId="{DA3BD8A6-8B48-45BA-86E0-3ABD6EAC7D47}" srcOrd="0" destOrd="0" presId="urn:microsoft.com/office/officeart/2018/2/layout/IconCircleList"/>
    <dgm:cxn modelId="{D31C7F1B-437C-4BBE-A273-E06E7045EBCC}" srcId="{6F8448E2-3987-474C-BC3D-B172D2683AAF}" destId="{6C2B491A-0E14-439B-8342-9E098E1DC241}" srcOrd="2" destOrd="0" parTransId="{DF35DC1E-A904-4C4F-B6F3-69F6FBF10F10}" sibTransId="{732B7AE7-035B-4CC2-89E7-8424046F7DD1}"/>
    <dgm:cxn modelId="{FD635E61-F928-4DD8-BC92-52235446AD51}" type="presOf" srcId="{6F8448E2-3987-474C-BC3D-B172D2683AAF}" destId="{02C297E3-E03D-43B6-B3DE-FFD71438B014}" srcOrd="0" destOrd="0" presId="urn:microsoft.com/office/officeart/2018/2/layout/IconCircleList"/>
    <dgm:cxn modelId="{78DCD642-8DBF-425A-9910-E0130036C7C7}" srcId="{6F8448E2-3987-474C-BC3D-B172D2683AAF}" destId="{745F23A0-0195-4C41-A251-560C872484C3}" srcOrd="1" destOrd="0" parTransId="{5136DD99-5A4B-4551-B550-D6219C1E3BEE}" sibTransId="{AC8246DA-35E5-4E4A-B1EC-7D6A3E22AAED}"/>
    <dgm:cxn modelId="{DA64A666-56B1-4A5F-B608-494F51C23019}" type="presOf" srcId="{E1515035-7C92-4CE3-80A0-BF37D6294970}" destId="{5EAD5C4A-AE40-4016-B2DA-A7FB10774109}" srcOrd="0" destOrd="0" presId="urn:microsoft.com/office/officeart/2018/2/layout/IconCircleList"/>
    <dgm:cxn modelId="{8B16724F-D297-43BB-9543-8E339D51EDD6}" srcId="{6F8448E2-3987-474C-BC3D-B172D2683AAF}" destId="{E1515035-7C92-4CE3-80A0-BF37D6294970}" srcOrd="3" destOrd="0" parTransId="{BCEBE49F-5168-461F-A154-1F02802C94CC}" sibTransId="{7435275E-4566-4393-A7AE-28B08D35A2F9}"/>
    <dgm:cxn modelId="{0F1B5259-F40E-4C48-9308-6B2D5D72B277}" srcId="{6F8448E2-3987-474C-BC3D-B172D2683AAF}" destId="{47E79A1C-B434-4E14-9F49-EF96AE18CE49}" srcOrd="0" destOrd="0" parTransId="{32DE51B1-C9D0-41A7-BD1F-1ED6571FDC0D}" sibTransId="{4E82E5E6-AE55-42D2-B5F4-4734A47A39F4}"/>
    <dgm:cxn modelId="{7120417E-E70C-4978-8EF9-3CED5598CD27}" type="presOf" srcId="{745F23A0-0195-4C41-A251-560C872484C3}" destId="{EE6E68E6-0FEC-4801-AC63-CD14A1BB4CC9}" srcOrd="0" destOrd="0" presId="urn:microsoft.com/office/officeart/2018/2/layout/IconCircleList"/>
    <dgm:cxn modelId="{8111C691-46CC-46E5-9F73-B7EDA086DF39}" type="presOf" srcId="{4E82E5E6-AE55-42D2-B5F4-4734A47A39F4}" destId="{E6F42DDA-140E-42ED-BCDA-5FE64F55EB25}" srcOrd="0" destOrd="0" presId="urn:microsoft.com/office/officeart/2018/2/layout/IconCircleList"/>
    <dgm:cxn modelId="{190B72B7-559F-4BDE-BE8F-9770BA072E2E}" type="presOf" srcId="{AC8246DA-35E5-4E4A-B1EC-7D6A3E22AAED}" destId="{45313438-D2B3-4031-B653-DBC0D8FB7B9C}" srcOrd="0" destOrd="0" presId="urn:microsoft.com/office/officeart/2018/2/layout/IconCircleList"/>
    <dgm:cxn modelId="{EFF247BB-19D2-4CDA-BF52-D2B20152EA0E}" type="presOf" srcId="{6C2B491A-0E14-439B-8342-9E098E1DC241}" destId="{EBC79627-3D85-422D-9C10-D77B469C31CB}" srcOrd="0" destOrd="0" presId="urn:microsoft.com/office/officeart/2018/2/layout/IconCircleList"/>
    <dgm:cxn modelId="{1764AD22-50B9-4B35-A300-8670BC78C29C}" type="presParOf" srcId="{02C297E3-E03D-43B6-B3DE-FFD71438B014}" destId="{A71C85FD-EA4D-4E7B-B61B-482F91DF1EF7}" srcOrd="0" destOrd="0" presId="urn:microsoft.com/office/officeart/2018/2/layout/IconCircleList"/>
    <dgm:cxn modelId="{DCCDAA3F-7D72-4E2A-B1F3-9F05E82617AE}" type="presParOf" srcId="{A71C85FD-EA4D-4E7B-B61B-482F91DF1EF7}" destId="{619F0D5B-D54F-48EA-81A0-9E1CE1992A17}" srcOrd="0" destOrd="0" presId="urn:microsoft.com/office/officeart/2018/2/layout/IconCircleList"/>
    <dgm:cxn modelId="{89C287C1-61E6-486D-888B-BD25773650CD}" type="presParOf" srcId="{619F0D5B-D54F-48EA-81A0-9E1CE1992A17}" destId="{C8BDB7C3-ADF8-46A7-8A6A-11E7B8E7947C}" srcOrd="0" destOrd="0" presId="urn:microsoft.com/office/officeart/2018/2/layout/IconCircleList"/>
    <dgm:cxn modelId="{0DC7984E-CEBF-4002-A1B8-FCD713D15065}" type="presParOf" srcId="{619F0D5B-D54F-48EA-81A0-9E1CE1992A17}" destId="{0517B05A-9183-411A-BBD3-BFA75591D1B3}" srcOrd="1" destOrd="0" presId="urn:microsoft.com/office/officeart/2018/2/layout/IconCircleList"/>
    <dgm:cxn modelId="{CE8DB862-CAA9-41A0-A2FE-6FB23D347DFD}" type="presParOf" srcId="{619F0D5B-D54F-48EA-81A0-9E1CE1992A17}" destId="{575124B4-5E34-4609-871F-CD1946BA3C54}" srcOrd="2" destOrd="0" presId="urn:microsoft.com/office/officeart/2018/2/layout/IconCircleList"/>
    <dgm:cxn modelId="{1963BA78-E2AC-4C1C-94AC-1F7ADA9ADDE7}" type="presParOf" srcId="{619F0D5B-D54F-48EA-81A0-9E1CE1992A17}" destId="{78D0AE1F-F37B-44A7-9590-D3BD9307A0AA}" srcOrd="3" destOrd="0" presId="urn:microsoft.com/office/officeart/2018/2/layout/IconCircleList"/>
    <dgm:cxn modelId="{0BE67DCF-D728-4370-89EE-42E77946BD9D}" type="presParOf" srcId="{A71C85FD-EA4D-4E7B-B61B-482F91DF1EF7}" destId="{E6F42DDA-140E-42ED-BCDA-5FE64F55EB25}" srcOrd="1" destOrd="0" presId="urn:microsoft.com/office/officeart/2018/2/layout/IconCircleList"/>
    <dgm:cxn modelId="{8AAC2E41-5D32-46B3-A199-029396B48807}" type="presParOf" srcId="{A71C85FD-EA4D-4E7B-B61B-482F91DF1EF7}" destId="{E5716F7A-4EF4-4EBB-B1BB-530F677089D8}" srcOrd="2" destOrd="0" presId="urn:microsoft.com/office/officeart/2018/2/layout/IconCircleList"/>
    <dgm:cxn modelId="{A45452D4-A7F3-4A0D-B736-348EC465F4E5}" type="presParOf" srcId="{E5716F7A-4EF4-4EBB-B1BB-530F677089D8}" destId="{C01D035E-9DAF-47A4-AB73-3AAB615CF5D1}" srcOrd="0" destOrd="0" presId="urn:microsoft.com/office/officeart/2018/2/layout/IconCircleList"/>
    <dgm:cxn modelId="{3C3A52E3-67E8-4771-B724-47176E150BF7}" type="presParOf" srcId="{E5716F7A-4EF4-4EBB-B1BB-530F677089D8}" destId="{C95742FF-D907-4135-ADD7-2BA0DAE46CDB}" srcOrd="1" destOrd="0" presId="urn:microsoft.com/office/officeart/2018/2/layout/IconCircleList"/>
    <dgm:cxn modelId="{2ED343C5-FE07-477B-80F8-2747E5BB7F5A}" type="presParOf" srcId="{E5716F7A-4EF4-4EBB-B1BB-530F677089D8}" destId="{F6B75C30-D322-489B-A8BE-67D570EDA477}" srcOrd="2" destOrd="0" presId="urn:microsoft.com/office/officeart/2018/2/layout/IconCircleList"/>
    <dgm:cxn modelId="{FED7569B-5FBE-4D58-8308-8F2888391D9E}" type="presParOf" srcId="{E5716F7A-4EF4-4EBB-B1BB-530F677089D8}" destId="{EE6E68E6-0FEC-4801-AC63-CD14A1BB4CC9}" srcOrd="3" destOrd="0" presId="urn:microsoft.com/office/officeart/2018/2/layout/IconCircleList"/>
    <dgm:cxn modelId="{5CF04668-3540-462C-88BA-E1F5F1A7DD99}" type="presParOf" srcId="{A71C85FD-EA4D-4E7B-B61B-482F91DF1EF7}" destId="{45313438-D2B3-4031-B653-DBC0D8FB7B9C}" srcOrd="3" destOrd="0" presId="urn:microsoft.com/office/officeart/2018/2/layout/IconCircleList"/>
    <dgm:cxn modelId="{6EF50630-9071-4EC6-BF66-7E24046AFD5B}" type="presParOf" srcId="{A71C85FD-EA4D-4E7B-B61B-482F91DF1EF7}" destId="{C51308B4-D804-4EFA-9E4F-DC0C157E94EE}" srcOrd="4" destOrd="0" presId="urn:microsoft.com/office/officeart/2018/2/layout/IconCircleList"/>
    <dgm:cxn modelId="{9F023A6F-E182-49C5-A3C4-ABD70EAEE7E7}" type="presParOf" srcId="{C51308B4-D804-4EFA-9E4F-DC0C157E94EE}" destId="{B694E8ED-37D6-4E22-8FCE-35DB603884FF}" srcOrd="0" destOrd="0" presId="urn:microsoft.com/office/officeart/2018/2/layout/IconCircleList"/>
    <dgm:cxn modelId="{C0D52181-D7A7-4AFB-ABF2-2F5F95FD281B}" type="presParOf" srcId="{C51308B4-D804-4EFA-9E4F-DC0C157E94EE}" destId="{757592CB-70BD-48AD-AC22-6E9E43C93F40}" srcOrd="1" destOrd="0" presId="urn:microsoft.com/office/officeart/2018/2/layout/IconCircleList"/>
    <dgm:cxn modelId="{5FDA9060-CA03-4393-8527-8FC4C472A48A}" type="presParOf" srcId="{C51308B4-D804-4EFA-9E4F-DC0C157E94EE}" destId="{D1A0C0F9-3936-4EF0-9613-5EFB4C980900}" srcOrd="2" destOrd="0" presId="urn:microsoft.com/office/officeart/2018/2/layout/IconCircleList"/>
    <dgm:cxn modelId="{E086FB2C-E497-4918-B845-B64A6F40FD97}" type="presParOf" srcId="{C51308B4-D804-4EFA-9E4F-DC0C157E94EE}" destId="{EBC79627-3D85-422D-9C10-D77B469C31CB}" srcOrd="3" destOrd="0" presId="urn:microsoft.com/office/officeart/2018/2/layout/IconCircleList"/>
    <dgm:cxn modelId="{1709D533-3182-4AA6-B4BC-4F5A12FA65A8}" type="presParOf" srcId="{A71C85FD-EA4D-4E7B-B61B-482F91DF1EF7}" destId="{DA3BD8A6-8B48-45BA-86E0-3ABD6EAC7D47}" srcOrd="5" destOrd="0" presId="urn:microsoft.com/office/officeart/2018/2/layout/IconCircleList"/>
    <dgm:cxn modelId="{16BCF255-F96F-47B7-8B63-BE2DAABAC4A7}" type="presParOf" srcId="{A71C85FD-EA4D-4E7B-B61B-482F91DF1EF7}" destId="{77C4152B-6614-4F96-B007-27BF4A9C76B9}" srcOrd="6" destOrd="0" presId="urn:microsoft.com/office/officeart/2018/2/layout/IconCircleList"/>
    <dgm:cxn modelId="{97E883C6-0D5D-4D70-BBE0-465E09615BB8}" type="presParOf" srcId="{77C4152B-6614-4F96-B007-27BF4A9C76B9}" destId="{9B142B45-20CC-4E2A-BC70-44047A11371C}" srcOrd="0" destOrd="0" presId="urn:microsoft.com/office/officeart/2018/2/layout/IconCircleList"/>
    <dgm:cxn modelId="{E18A24F3-8225-4DB9-AF37-E3D65BCF2A5D}" type="presParOf" srcId="{77C4152B-6614-4F96-B007-27BF4A9C76B9}" destId="{302290C3-0803-488D-96EC-7AB823A65E0E}" srcOrd="1" destOrd="0" presId="urn:microsoft.com/office/officeart/2018/2/layout/IconCircleList"/>
    <dgm:cxn modelId="{1376A5F1-AD9D-4112-A116-390C2E133E34}" type="presParOf" srcId="{77C4152B-6614-4F96-B007-27BF4A9C76B9}" destId="{80514819-432B-4F13-B06D-EE68FD275629}" srcOrd="2" destOrd="0" presId="urn:microsoft.com/office/officeart/2018/2/layout/IconCircleList"/>
    <dgm:cxn modelId="{0AE9A46D-0E26-4294-A1CE-CA451DA75EEE}" type="presParOf" srcId="{77C4152B-6614-4F96-B007-27BF4A9C76B9}" destId="{5EAD5C4A-AE40-4016-B2DA-A7FB10774109}"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DECF8B-FED8-49DA-8E0B-D7C4DB5E95A3}">
      <dsp:nvSpPr>
        <dsp:cNvPr id="0" name=""/>
        <dsp:cNvSpPr/>
      </dsp:nvSpPr>
      <dsp:spPr>
        <a:xfrm>
          <a:off x="0" y="0"/>
          <a:ext cx="8279964" cy="78724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b="0" i="0" kern="1200" dirty="0"/>
            <a:t>Pokud byl definován problém nebo oblast, kterým se chceme věnovat, následuje </a:t>
          </a:r>
          <a:r>
            <a:rPr lang="cs-CZ" sz="2000" b="1" i="0" kern="1200" dirty="0"/>
            <a:t>vytvoření časového harmonogramu</a:t>
          </a:r>
          <a:r>
            <a:rPr lang="cs-CZ" sz="2000" b="1" kern="1200" dirty="0"/>
            <a:t>:</a:t>
          </a:r>
          <a:endParaRPr lang="en-US" sz="2000" kern="1200" dirty="0"/>
        </a:p>
      </dsp:txBody>
      <dsp:txXfrm>
        <a:off x="23058" y="23058"/>
        <a:ext cx="7338355" cy="741130"/>
      </dsp:txXfrm>
    </dsp:sp>
    <dsp:sp modelId="{229D5A7C-3E6D-43AD-A0D8-9E1A92B6826B}">
      <dsp:nvSpPr>
        <dsp:cNvPr id="0" name=""/>
        <dsp:cNvSpPr/>
      </dsp:nvSpPr>
      <dsp:spPr>
        <a:xfrm>
          <a:off x="618309" y="896585"/>
          <a:ext cx="8279964" cy="78724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b="0" i="0" kern="1200"/>
            <a:t>seznámení se s evidence-based informacemi, které se bezprostředně vztahují k řešené problematice;</a:t>
          </a:r>
          <a:endParaRPr lang="en-US" sz="2000" kern="1200"/>
        </a:p>
      </dsp:txBody>
      <dsp:txXfrm>
        <a:off x="641367" y="919643"/>
        <a:ext cx="7103828" cy="741130"/>
      </dsp:txXfrm>
    </dsp:sp>
    <dsp:sp modelId="{86941E8A-6DE8-4B35-8598-ACD0B1B0019F}">
      <dsp:nvSpPr>
        <dsp:cNvPr id="0" name=""/>
        <dsp:cNvSpPr/>
      </dsp:nvSpPr>
      <dsp:spPr>
        <a:xfrm>
          <a:off x="1236617" y="1793171"/>
          <a:ext cx="8279964" cy="78724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b="0" i="0" kern="1200"/>
            <a:t>sestavení výzkumného týmu a jeho edukaci o daném problému;</a:t>
          </a:r>
          <a:endParaRPr lang="en-US" sz="2000" kern="1200"/>
        </a:p>
      </dsp:txBody>
      <dsp:txXfrm>
        <a:off x="1259675" y="1816229"/>
        <a:ext cx="7103828" cy="741130"/>
      </dsp:txXfrm>
    </dsp:sp>
    <dsp:sp modelId="{4BF1EBBF-999D-4706-8433-2F4714CED98D}">
      <dsp:nvSpPr>
        <dsp:cNvPr id="0" name=""/>
        <dsp:cNvSpPr/>
      </dsp:nvSpPr>
      <dsp:spPr>
        <a:xfrm>
          <a:off x="1854927" y="2689757"/>
          <a:ext cx="8279964" cy="78724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b="0" i="0" kern="1200"/>
            <a:t>stanovení kritérií pro měření výsledků;</a:t>
          </a:r>
          <a:endParaRPr lang="en-US" sz="2000" kern="1200"/>
        </a:p>
      </dsp:txBody>
      <dsp:txXfrm>
        <a:off x="1877985" y="2712815"/>
        <a:ext cx="7103828" cy="741130"/>
      </dsp:txXfrm>
    </dsp:sp>
    <dsp:sp modelId="{25886C5B-3512-4BA8-9C4F-5267F93AF6B5}">
      <dsp:nvSpPr>
        <dsp:cNvPr id="0" name=""/>
        <dsp:cNvSpPr/>
      </dsp:nvSpPr>
      <dsp:spPr>
        <a:xfrm>
          <a:off x="2473235" y="3586343"/>
          <a:ext cx="8279964" cy="78724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b="0" i="0" kern="1200"/>
            <a:t>hodnocení (jednorázové/periodické/finální).</a:t>
          </a:r>
          <a:endParaRPr lang="en-US" sz="2000" kern="1200"/>
        </a:p>
      </dsp:txBody>
      <dsp:txXfrm>
        <a:off x="2496293" y="3609401"/>
        <a:ext cx="7103828" cy="741130"/>
      </dsp:txXfrm>
    </dsp:sp>
    <dsp:sp modelId="{7FB5BF7D-A3B0-425A-8426-BAF745EAED01}">
      <dsp:nvSpPr>
        <dsp:cNvPr id="0" name=""/>
        <dsp:cNvSpPr/>
      </dsp:nvSpPr>
      <dsp:spPr>
        <a:xfrm>
          <a:off x="7768253" y="575127"/>
          <a:ext cx="511710" cy="51171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7883388" y="575127"/>
        <a:ext cx="281440" cy="385062"/>
      </dsp:txXfrm>
    </dsp:sp>
    <dsp:sp modelId="{AD66A636-4DAB-40EF-90E8-FF550AA24C69}">
      <dsp:nvSpPr>
        <dsp:cNvPr id="0" name=""/>
        <dsp:cNvSpPr/>
      </dsp:nvSpPr>
      <dsp:spPr>
        <a:xfrm>
          <a:off x="8386562" y="1471713"/>
          <a:ext cx="511710" cy="51171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8501697" y="1471713"/>
        <a:ext cx="281440" cy="385062"/>
      </dsp:txXfrm>
    </dsp:sp>
    <dsp:sp modelId="{BCD1E21C-9EB4-4EF2-97AF-C69E0E302007}">
      <dsp:nvSpPr>
        <dsp:cNvPr id="0" name=""/>
        <dsp:cNvSpPr/>
      </dsp:nvSpPr>
      <dsp:spPr>
        <a:xfrm>
          <a:off x="9004871" y="2355178"/>
          <a:ext cx="511710" cy="51171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9120006" y="2355178"/>
        <a:ext cx="281440" cy="385062"/>
      </dsp:txXfrm>
    </dsp:sp>
    <dsp:sp modelId="{1FA76F36-A267-404D-9F76-C46FCE8254D4}">
      <dsp:nvSpPr>
        <dsp:cNvPr id="0" name=""/>
        <dsp:cNvSpPr/>
      </dsp:nvSpPr>
      <dsp:spPr>
        <a:xfrm>
          <a:off x="9623180" y="3260511"/>
          <a:ext cx="511710" cy="51171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9738315" y="3260511"/>
        <a:ext cx="281440" cy="3850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FBE338-0BDF-423E-BB1E-6D2A739FD901}">
      <dsp:nvSpPr>
        <dsp:cNvPr id="0" name=""/>
        <dsp:cNvSpPr/>
      </dsp:nvSpPr>
      <dsp:spPr>
        <a:xfrm>
          <a:off x="-25906" y="2"/>
          <a:ext cx="10753200" cy="56899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4ABBA9D-FF45-4949-B503-3003B0A32585}">
      <dsp:nvSpPr>
        <dsp:cNvPr id="0" name=""/>
        <dsp:cNvSpPr/>
      </dsp:nvSpPr>
      <dsp:spPr>
        <a:xfrm>
          <a:off x="148099" y="95526"/>
          <a:ext cx="386912" cy="31294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124ACDB-2247-4E8E-96AB-CFFA5CFB7AB6}">
      <dsp:nvSpPr>
        <dsp:cNvPr id="0" name=""/>
        <dsp:cNvSpPr/>
      </dsp:nvSpPr>
      <dsp:spPr>
        <a:xfrm>
          <a:off x="578184" y="7393"/>
          <a:ext cx="10200922" cy="568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219" tIns="60219" rIns="60219" bIns="60219" numCol="1" spcCol="1270" anchor="ctr" anchorCtr="0">
          <a:noAutofit/>
        </a:bodyPr>
        <a:lstStyle/>
        <a:p>
          <a:pPr marL="0" lvl="0" indent="0" algn="l" defTabSz="844550">
            <a:lnSpc>
              <a:spcPct val="90000"/>
            </a:lnSpc>
            <a:spcBef>
              <a:spcPct val="0"/>
            </a:spcBef>
            <a:spcAft>
              <a:spcPct val="35000"/>
            </a:spcAft>
            <a:buNone/>
          </a:pPr>
          <a:r>
            <a:rPr lang="cs-CZ" sz="1900" b="0" i="0" u="sng" kern="1200" dirty="0"/>
            <a:t>Pro výše uvedený příklad: </a:t>
          </a:r>
          <a:endParaRPr lang="en-US" sz="1900" kern="1200" dirty="0"/>
        </a:p>
      </dsp:txBody>
      <dsp:txXfrm>
        <a:off x="578184" y="7393"/>
        <a:ext cx="10200922" cy="568994"/>
      </dsp:txXfrm>
    </dsp:sp>
    <dsp:sp modelId="{1A2A8010-0A8A-4918-81AA-6E707F3F5D08}">
      <dsp:nvSpPr>
        <dsp:cNvPr id="0" name=""/>
        <dsp:cNvSpPr/>
      </dsp:nvSpPr>
      <dsp:spPr>
        <a:xfrm>
          <a:off x="-25906" y="718637"/>
          <a:ext cx="10753200" cy="56899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1E5EAB-FD0F-43D9-BC33-FD3B3F1D0204}">
      <dsp:nvSpPr>
        <dsp:cNvPr id="0" name=""/>
        <dsp:cNvSpPr/>
      </dsp:nvSpPr>
      <dsp:spPr>
        <a:xfrm>
          <a:off x="146214" y="846660"/>
          <a:ext cx="312946" cy="31294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180306D-8DEE-4328-BC83-3998498A2B1A}">
      <dsp:nvSpPr>
        <dsp:cNvPr id="0" name=""/>
        <dsp:cNvSpPr/>
      </dsp:nvSpPr>
      <dsp:spPr>
        <a:xfrm>
          <a:off x="631282" y="718637"/>
          <a:ext cx="10094725" cy="568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219" tIns="60219" rIns="60219" bIns="60219" numCol="1" spcCol="1270" anchor="ctr" anchorCtr="0">
          <a:noAutofit/>
        </a:bodyPr>
        <a:lstStyle/>
        <a:p>
          <a:pPr marL="0" lvl="0" indent="0" algn="l" defTabSz="844550">
            <a:lnSpc>
              <a:spcPct val="90000"/>
            </a:lnSpc>
            <a:spcBef>
              <a:spcPct val="0"/>
            </a:spcBef>
            <a:spcAft>
              <a:spcPct val="35000"/>
            </a:spcAft>
            <a:buNone/>
          </a:pPr>
          <a:r>
            <a:rPr lang="cs-CZ" sz="1900" b="0" i="0" kern="1200"/>
            <a:t>vyhledání standardizované škály k hodnocení rizika vzniku tlakové léze; </a:t>
          </a:r>
          <a:endParaRPr lang="en-US" sz="1900" kern="1200"/>
        </a:p>
      </dsp:txBody>
      <dsp:txXfrm>
        <a:off x="631282" y="718637"/>
        <a:ext cx="10094725" cy="568994"/>
      </dsp:txXfrm>
    </dsp:sp>
    <dsp:sp modelId="{0885D075-E5F9-4DCE-8A5D-507D8F9F93AA}">
      <dsp:nvSpPr>
        <dsp:cNvPr id="0" name=""/>
        <dsp:cNvSpPr/>
      </dsp:nvSpPr>
      <dsp:spPr>
        <a:xfrm>
          <a:off x="-25906" y="1429880"/>
          <a:ext cx="10753200" cy="56899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D48CDA7-0A21-4588-9353-3B586178439A}">
      <dsp:nvSpPr>
        <dsp:cNvPr id="0" name=""/>
        <dsp:cNvSpPr/>
      </dsp:nvSpPr>
      <dsp:spPr>
        <a:xfrm>
          <a:off x="146214" y="1557903"/>
          <a:ext cx="312946" cy="31294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6FBAF02-12F7-4536-9B67-D9C443DA9BEB}">
      <dsp:nvSpPr>
        <dsp:cNvPr id="0" name=""/>
        <dsp:cNvSpPr/>
      </dsp:nvSpPr>
      <dsp:spPr>
        <a:xfrm>
          <a:off x="631282" y="1429880"/>
          <a:ext cx="10094725" cy="568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219" tIns="60219" rIns="60219" bIns="60219" numCol="1" spcCol="1270" anchor="ctr" anchorCtr="0">
          <a:noAutofit/>
        </a:bodyPr>
        <a:lstStyle/>
        <a:p>
          <a:pPr marL="0" lvl="0" indent="0" algn="l" defTabSz="844550">
            <a:lnSpc>
              <a:spcPct val="90000"/>
            </a:lnSpc>
            <a:spcBef>
              <a:spcPct val="0"/>
            </a:spcBef>
            <a:spcAft>
              <a:spcPct val="35000"/>
            </a:spcAft>
            <a:buNone/>
          </a:pPr>
          <a:r>
            <a:rPr lang="cs-CZ" sz="1900" b="0" i="0" kern="1200"/>
            <a:t>implementaci této škály do praxe;</a:t>
          </a:r>
          <a:endParaRPr lang="en-US" sz="1900" kern="1200"/>
        </a:p>
      </dsp:txBody>
      <dsp:txXfrm>
        <a:off x="631282" y="1429880"/>
        <a:ext cx="10094725" cy="568994"/>
      </dsp:txXfrm>
    </dsp:sp>
    <dsp:sp modelId="{4DF9189D-0946-48F8-AEC8-13A7E5A24E39}">
      <dsp:nvSpPr>
        <dsp:cNvPr id="0" name=""/>
        <dsp:cNvSpPr/>
      </dsp:nvSpPr>
      <dsp:spPr>
        <a:xfrm>
          <a:off x="-25906" y="2141123"/>
          <a:ext cx="10753200" cy="56899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6E57A5-FCEF-4F27-9F93-0C1401A7A144}">
      <dsp:nvSpPr>
        <dsp:cNvPr id="0" name=""/>
        <dsp:cNvSpPr/>
      </dsp:nvSpPr>
      <dsp:spPr>
        <a:xfrm>
          <a:off x="146214" y="2269147"/>
          <a:ext cx="312946" cy="31294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61C549A-D9D2-449D-907C-201B41759118}">
      <dsp:nvSpPr>
        <dsp:cNvPr id="0" name=""/>
        <dsp:cNvSpPr/>
      </dsp:nvSpPr>
      <dsp:spPr>
        <a:xfrm>
          <a:off x="631282" y="2141123"/>
          <a:ext cx="10094725" cy="568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219" tIns="60219" rIns="60219" bIns="60219" numCol="1" spcCol="1270" anchor="ctr" anchorCtr="0">
          <a:noAutofit/>
        </a:bodyPr>
        <a:lstStyle/>
        <a:p>
          <a:pPr marL="0" lvl="0" indent="0" algn="l" defTabSz="844550">
            <a:lnSpc>
              <a:spcPct val="90000"/>
            </a:lnSpc>
            <a:spcBef>
              <a:spcPct val="0"/>
            </a:spcBef>
            <a:spcAft>
              <a:spcPct val="35000"/>
            </a:spcAft>
            <a:buNone/>
          </a:pPr>
          <a:r>
            <a:rPr lang="cs-CZ" sz="1900" b="0" i="0" kern="1200"/>
            <a:t>edukaci personálu o tom, jak správně polohovat pacienty v perioperačním období; </a:t>
          </a:r>
          <a:endParaRPr lang="en-US" sz="1900" kern="1200"/>
        </a:p>
      </dsp:txBody>
      <dsp:txXfrm>
        <a:off x="631282" y="2141123"/>
        <a:ext cx="10094725" cy="568994"/>
      </dsp:txXfrm>
    </dsp:sp>
    <dsp:sp modelId="{EA998A2F-F093-4162-A061-91A99D38DED8}">
      <dsp:nvSpPr>
        <dsp:cNvPr id="0" name=""/>
        <dsp:cNvSpPr/>
      </dsp:nvSpPr>
      <dsp:spPr>
        <a:xfrm>
          <a:off x="-25906" y="2852366"/>
          <a:ext cx="10753200" cy="56899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CE6C51-0959-4F52-B6DE-B14FD3B3C705}">
      <dsp:nvSpPr>
        <dsp:cNvPr id="0" name=""/>
        <dsp:cNvSpPr/>
      </dsp:nvSpPr>
      <dsp:spPr>
        <a:xfrm>
          <a:off x="146214" y="2980390"/>
          <a:ext cx="312946" cy="31294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CF1B8CD-72DA-4905-B86D-07FC449ED415}">
      <dsp:nvSpPr>
        <dsp:cNvPr id="0" name=""/>
        <dsp:cNvSpPr/>
      </dsp:nvSpPr>
      <dsp:spPr>
        <a:xfrm>
          <a:off x="631282" y="2852366"/>
          <a:ext cx="10094725" cy="568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219" tIns="60219" rIns="60219" bIns="60219" numCol="1" spcCol="1270" anchor="ctr" anchorCtr="0">
          <a:noAutofit/>
        </a:bodyPr>
        <a:lstStyle/>
        <a:p>
          <a:pPr marL="0" lvl="0" indent="0" algn="l" defTabSz="844550">
            <a:lnSpc>
              <a:spcPct val="90000"/>
            </a:lnSpc>
            <a:spcBef>
              <a:spcPct val="0"/>
            </a:spcBef>
            <a:spcAft>
              <a:spcPct val="35000"/>
            </a:spcAft>
            <a:buNone/>
          </a:pPr>
          <a:r>
            <a:rPr lang="cs-CZ" sz="1900" b="0" i="0" kern="1200"/>
            <a:t>stanovení kontrolních mechanismů;</a:t>
          </a:r>
          <a:endParaRPr lang="en-US" sz="1900" kern="1200"/>
        </a:p>
      </dsp:txBody>
      <dsp:txXfrm>
        <a:off x="631282" y="2852366"/>
        <a:ext cx="10094725" cy="568994"/>
      </dsp:txXfrm>
    </dsp:sp>
    <dsp:sp modelId="{C83BE7F6-EEE1-46EC-AEA0-0F616F7EA63C}">
      <dsp:nvSpPr>
        <dsp:cNvPr id="0" name=""/>
        <dsp:cNvSpPr/>
      </dsp:nvSpPr>
      <dsp:spPr>
        <a:xfrm>
          <a:off x="-25906" y="3563609"/>
          <a:ext cx="10753200" cy="56899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2B1B024-CE45-498C-A254-6CD094CBB6DA}">
      <dsp:nvSpPr>
        <dsp:cNvPr id="0" name=""/>
        <dsp:cNvSpPr/>
      </dsp:nvSpPr>
      <dsp:spPr>
        <a:xfrm>
          <a:off x="146214" y="3691633"/>
          <a:ext cx="312946" cy="312946"/>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B02C2BE-0BA5-48EC-80BC-08097E0C2ABD}">
      <dsp:nvSpPr>
        <dsp:cNvPr id="0" name=""/>
        <dsp:cNvSpPr/>
      </dsp:nvSpPr>
      <dsp:spPr>
        <a:xfrm>
          <a:off x="631282" y="3563609"/>
          <a:ext cx="10094725" cy="568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219" tIns="60219" rIns="60219" bIns="60219" numCol="1" spcCol="1270" anchor="ctr" anchorCtr="0">
          <a:noAutofit/>
        </a:bodyPr>
        <a:lstStyle/>
        <a:p>
          <a:pPr marL="0" lvl="0" indent="0" algn="l" defTabSz="844550">
            <a:lnSpc>
              <a:spcPct val="90000"/>
            </a:lnSpc>
            <a:spcBef>
              <a:spcPct val="0"/>
            </a:spcBef>
            <a:spcAft>
              <a:spcPct val="35000"/>
            </a:spcAft>
            <a:buNone/>
          </a:pPr>
          <a:r>
            <a:rPr lang="cs-CZ" sz="1900" b="0" i="0" kern="1200"/>
            <a:t>konsensus o tom, jak budeme vše zaznamenávat do dokumentace apod.</a:t>
          </a:r>
          <a:endParaRPr lang="en-US" sz="1900" kern="1200"/>
        </a:p>
      </dsp:txBody>
      <dsp:txXfrm>
        <a:off x="631282" y="3563609"/>
        <a:ext cx="10094725" cy="5689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EA0EB6-8FAD-4434-9EA5-4A1B840B31F7}">
      <dsp:nvSpPr>
        <dsp:cNvPr id="0" name=""/>
        <dsp:cNvSpPr/>
      </dsp:nvSpPr>
      <dsp:spPr>
        <a:xfrm>
          <a:off x="0" y="289"/>
          <a:ext cx="10753200" cy="859127"/>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i="0" kern="1200"/>
            <a:t>nedostatečná znalost ošetřujícího personálu o správných polohovacích technikách,</a:t>
          </a:r>
          <a:endParaRPr lang="en-US" sz="2400" kern="1200"/>
        </a:p>
      </dsp:txBody>
      <dsp:txXfrm>
        <a:off x="41939" y="42228"/>
        <a:ext cx="10669322" cy="775249"/>
      </dsp:txXfrm>
    </dsp:sp>
    <dsp:sp modelId="{CC22AE34-81EE-473B-B509-74AA46EA1142}">
      <dsp:nvSpPr>
        <dsp:cNvPr id="0" name=""/>
        <dsp:cNvSpPr/>
      </dsp:nvSpPr>
      <dsp:spPr>
        <a:xfrm>
          <a:off x="0" y="872973"/>
          <a:ext cx="10753200" cy="859127"/>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i="0" kern="1200"/>
            <a:t>absence vhodných polohovacích pomůcek, </a:t>
          </a:r>
          <a:endParaRPr lang="en-US" sz="2400" kern="1200"/>
        </a:p>
      </dsp:txBody>
      <dsp:txXfrm>
        <a:off x="41939" y="914912"/>
        <a:ext cx="10669322" cy="775249"/>
      </dsp:txXfrm>
    </dsp:sp>
    <dsp:sp modelId="{A59BFB3C-3951-47A0-BA0E-E9D9656227C8}">
      <dsp:nvSpPr>
        <dsp:cNvPr id="0" name=""/>
        <dsp:cNvSpPr/>
      </dsp:nvSpPr>
      <dsp:spPr>
        <a:xfrm>
          <a:off x="0" y="1745656"/>
          <a:ext cx="10753200" cy="859127"/>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i="0" kern="1200"/>
            <a:t>nedostatek financí na nákup nových polohovacích pomůcek,</a:t>
          </a:r>
          <a:endParaRPr lang="en-US" sz="2400" kern="1200"/>
        </a:p>
      </dsp:txBody>
      <dsp:txXfrm>
        <a:off x="41939" y="1787595"/>
        <a:ext cx="10669322" cy="775249"/>
      </dsp:txXfrm>
    </dsp:sp>
    <dsp:sp modelId="{25C9EF00-B9FC-4C4A-9EDD-49FA2A3844CF}">
      <dsp:nvSpPr>
        <dsp:cNvPr id="0" name=""/>
        <dsp:cNvSpPr/>
      </dsp:nvSpPr>
      <dsp:spPr>
        <a:xfrm>
          <a:off x="0" y="2618340"/>
          <a:ext cx="10753200" cy="859127"/>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i="0" kern="1200"/>
            <a:t>nesprávně vedená dokumentace, </a:t>
          </a:r>
          <a:endParaRPr lang="en-US" sz="2400" kern="1200"/>
        </a:p>
      </dsp:txBody>
      <dsp:txXfrm>
        <a:off x="41939" y="2660279"/>
        <a:ext cx="10669322" cy="775249"/>
      </dsp:txXfrm>
    </dsp:sp>
    <dsp:sp modelId="{A37B17E5-694F-4DA2-ABF8-E87E84ACA82D}">
      <dsp:nvSpPr>
        <dsp:cNvPr id="0" name=""/>
        <dsp:cNvSpPr/>
      </dsp:nvSpPr>
      <dsp:spPr>
        <a:xfrm>
          <a:off x="0" y="3491024"/>
          <a:ext cx="10753200" cy="859127"/>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cs-CZ" sz="2400" b="0" i="0" kern="1200"/>
            <a:t>neochota personálu participovat na implementačním projektu apod.</a:t>
          </a:r>
          <a:endParaRPr lang="en-US" sz="2400" kern="1200"/>
        </a:p>
      </dsp:txBody>
      <dsp:txXfrm>
        <a:off x="41939" y="3532963"/>
        <a:ext cx="10669322" cy="77524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BDB7C3-ADF8-46A7-8A6A-11E7B8E7947C}">
      <dsp:nvSpPr>
        <dsp:cNvPr id="0" name=""/>
        <dsp:cNvSpPr/>
      </dsp:nvSpPr>
      <dsp:spPr>
        <a:xfrm>
          <a:off x="208676" y="544797"/>
          <a:ext cx="1356705" cy="135670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17B05A-9183-411A-BBD3-BFA75591D1B3}">
      <dsp:nvSpPr>
        <dsp:cNvPr id="0" name=""/>
        <dsp:cNvSpPr/>
      </dsp:nvSpPr>
      <dsp:spPr>
        <a:xfrm>
          <a:off x="493584" y="829705"/>
          <a:ext cx="786888" cy="78688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8D0AE1F-F37B-44A7-9590-D3BD9307A0AA}">
      <dsp:nvSpPr>
        <dsp:cNvPr id="0" name=""/>
        <dsp:cNvSpPr/>
      </dsp:nvSpPr>
      <dsp:spPr>
        <a:xfrm>
          <a:off x="1856103" y="544797"/>
          <a:ext cx="3197947" cy="13567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90000"/>
            </a:lnSpc>
            <a:spcBef>
              <a:spcPct val="0"/>
            </a:spcBef>
            <a:spcAft>
              <a:spcPct val="35000"/>
            </a:spcAft>
            <a:buNone/>
          </a:pPr>
          <a:r>
            <a:rPr lang="cs-CZ" sz="2000" b="1" i="0" kern="1200" dirty="0"/>
            <a:t>Je důležité vyhodnocovat</a:t>
          </a:r>
          <a:r>
            <a:rPr lang="cs-CZ" sz="2000" b="0" i="0" kern="1200" dirty="0"/>
            <a:t>  úspěch, případně neúspěch.</a:t>
          </a:r>
          <a:endParaRPr lang="en-US" sz="2000" kern="1200" dirty="0"/>
        </a:p>
      </dsp:txBody>
      <dsp:txXfrm>
        <a:off x="1856103" y="544797"/>
        <a:ext cx="3197947" cy="1356705"/>
      </dsp:txXfrm>
    </dsp:sp>
    <dsp:sp modelId="{C01D035E-9DAF-47A4-AB73-3AAB615CF5D1}">
      <dsp:nvSpPr>
        <dsp:cNvPr id="0" name=""/>
        <dsp:cNvSpPr/>
      </dsp:nvSpPr>
      <dsp:spPr>
        <a:xfrm>
          <a:off x="5611269" y="544797"/>
          <a:ext cx="1356705" cy="135670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95742FF-D907-4135-ADD7-2BA0DAE46CDB}">
      <dsp:nvSpPr>
        <dsp:cNvPr id="0" name=""/>
        <dsp:cNvSpPr/>
      </dsp:nvSpPr>
      <dsp:spPr>
        <a:xfrm>
          <a:off x="5896177" y="829705"/>
          <a:ext cx="786888" cy="78688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E6E68E6-0FEC-4801-AC63-CD14A1BB4CC9}">
      <dsp:nvSpPr>
        <dsp:cNvPr id="0" name=""/>
        <dsp:cNvSpPr/>
      </dsp:nvSpPr>
      <dsp:spPr>
        <a:xfrm>
          <a:off x="7170817" y="544797"/>
          <a:ext cx="3373706" cy="13567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90000"/>
            </a:lnSpc>
            <a:spcBef>
              <a:spcPct val="0"/>
            </a:spcBef>
            <a:spcAft>
              <a:spcPct val="35000"/>
            </a:spcAft>
            <a:buNone/>
          </a:pPr>
          <a:r>
            <a:rPr lang="cs-CZ" sz="2000" b="1" i="0" kern="1200" dirty="0"/>
            <a:t>Ukazatelem</a:t>
          </a:r>
          <a:r>
            <a:rPr lang="cs-CZ" sz="2000" b="0" i="0" kern="1200" dirty="0"/>
            <a:t>, pro průběžné nebo finální hodnocení, </a:t>
          </a:r>
          <a:r>
            <a:rPr lang="cs-CZ" sz="2000" b="1" i="0" kern="1200" dirty="0"/>
            <a:t>jsou dříve stanovená kritéria</a:t>
          </a:r>
          <a:r>
            <a:rPr lang="cs-CZ" sz="2000" b="0" i="0" kern="1200" dirty="0"/>
            <a:t>. </a:t>
          </a:r>
          <a:endParaRPr lang="en-US" sz="2000" kern="1200" dirty="0"/>
        </a:p>
      </dsp:txBody>
      <dsp:txXfrm>
        <a:off x="7170817" y="544797"/>
        <a:ext cx="3373706" cy="1356705"/>
      </dsp:txXfrm>
    </dsp:sp>
    <dsp:sp modelId="{B694E8ED-37D6-4E22-8FCE-35DB603884FF}">
      <dsp:nvSpPr>
        <dsp:cNvPr id="0" name=""/>
        <dsp:cNvSpPr/>
      </dsp:nvSpPr>
      <dsp:spPr>
        <a:xfrm>
          <a:off x="208676" y="2680431"/>
          <a:ext cx="1356705" cy="135670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57592CB-70BD-48AD-AC22-6E9E43C93F40}">
      <dsp:nvSpPr>
        <dsp:cNvPr id="0" name=""/>
        <dsp:cNvSpPr/>
      </dsp:nvSpPr>
      <dsp:spPr>
        <a:xfrm>
          <a:off x="493584" y="2965339"/>
          <a:ext cx="786888" cy="78688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BC79627-3D85-422D-9C10-D77B469C31CB}">
      <dsp:nvSpPr>
        <dsp:cNvPr id="0" name=""/>
        <dsp:cNvSpPr/>
      </dsp:nvSpPr>
      <dsp:spPr>
        <a:xfrm>
          <a:off x="1856103" y="2680431"/>
          <a:ext cx="3197947" cy="13567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90000"/>
            </a:lnSpc>
            <a:spcBef>
              <a:spcPct val="0"/>
            </a:spcBef>
            <a:spcAft>
              <a:spcPct val="35000"/>
            </a:spcAft>
            <a:buNone/>
          </a:pPr>
          <a:r>
            <a:rPr lang="cs-CZ" sz="2000" b="0" i="0" kern="1200" dirty="0"/>
            <a:t>Získáváme tak odpovědi na dotazy: </a:t>
          </a:r>
          <a:r>
            <a:rPr lang="cs-CZ" sz="2000" b="0" i="1" u="sng" kern="1200" dirty="0"/>
            <a:t>Došlo k naplnění stanovených kritérií či nikoli? Co můžeme udělat proto, aby implementační projekt byl úspěšný?</a:t>
          </a:r>
          <a:r>
            <a:rPr lang="cs-CZ" sz="2000" b="0" i="0" u="sng" kern="1200" dirty="0"/>
            <a:t> </a:t>
          </a:r>
          <a:endParaRPr lang="en-US" sz="2000" u="sng" kern="1200" dirty="0"/>
        </a:p>
      </dsp:txBody>
      <dsp:txXfrm>
        <a:off x="1856103" y="2680431"/>
        <a:ext cx="3197947" cy="1356705"/>
      </dsp:txXfrm>
    </dsp:sp>
    <dsp:sp modelId="{9B142B45-20CC-4E2A-BC70-44047A11371C}">
      <dsp:nvSpPr>
        <dsp:cNvPr id="0" name=""/>
        <dsp:cNvSpPr/>
      </dsp:nvSpPr>
      <dsp:spPr>
        <a:xfrm>
          <a:off x="5611269" y="2680431"/>
          <a:ext cx="1356705" cy="135670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2290C3-0803-488D-96EC-7AB823A65E0E}">
      <dsp:nvSpPr>
        <dsp:cNvPr id="0" name=""/>
        <dsp:cNvSpPr/>
      </dsp:nvSpPr>
      <dsp:spPr>
        <a:xfrm>
          <a:off x="5896177" y="2965339"/>
          <a:ext cx="786888" cy="78688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EAD5C4A-AE40-4016-B2DA-A7FB10774109}">
      <dsp:nvSpPr>
        <dsp:cNvPr id="0" name=""/>
        <dsp:cNvSpPr/>
      </dsp:nvSpPr>
      <dsp:spPr>
        <a:xfrm>
          <a:off x="7258696" y="2680431"/>
          <a:ext cx="3197947" cy="13567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90000"/>
            </a:lnSpc>
            <a:spcBef>
              <a:spcPct val="0"/>
            </a:spcBef>
            <a:spcAft>
              <a:spcPct val="35000"/>
            </a:spcAft>
            <a:buNone/>
          </a:pPr>
          <a:r>
            <a:rPr lang="cs-CZ" sz="2000" b="0" i="0" kern="1200" dirty="0"/>
            <a:t>Při celkovém hodnocení </a:t>
          </a:r>
          <a:r>
            <a:rPr lang="cs-CZ" sz="2000" b="1" i="0" kern="1200" dirty="0"/>
            <a:t>se</a:t>
          </a:r>
          <a:r>
            <a:rPr lang="cs-CZ" sz="2000" b="0" i="0" kern="1200" dirty="0"/>
            <a:t> </a:t>
          </a:r>
          <a:r>
            <a:rPr lang="cs-CZ" sz="2000" b="1" i="0" kern="1200" dirty="0"/>
            <a:t>vyjadřujeme ke každému kritériu jednotlivě</a:t>
          </a:r>
          <a:r>
            <a:rPr lang="cs-CZ" sz="2000" b="0" i="0" kern="1200" dirty="0"/>
            <a:t>. Kvalita a úspěch implementačního projektu se neodvíjí od toho, kolik kritérií jsme si stanovili, ale od toho, zda byla tato kritéria reálná, měřitelná a dosažitelná.</a:t>
          </a:r>
          <a:endParaRPr lang="en-US" sz="2000" kern="1200" dirty="0"/>
        </a:p>
      </dsp:txBody>
      <dsp:txXfrm>
        <a:off x="7258696" y="2680431"/>
        <a:ext cx="3197947" cy="1356705"/>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0" i="0" dirty="0">
                <a:solidFill>
                  <a:srgbClr val="3A3A3A"/>
                </a:solidFill>
                <a:effectLst/>
                <a:latin typeface="Open Sans" panose="020B0606030504020204" pitchFamily="34" charset="0"/>
              </a:rPr>
              <a:t>Závěrečná práce zpracovaná metodou implementačního projektu je dobrou volbou pro zlepšení procesů v klinické praxi a zkvalitnění poskytované péče. </a:t>
            </a:r>
          </a:p>
          <a:p>
            <a:r>
              <a:rPr lang="cs-CZ" sz="1200" b="0" i="0" dirty="0">
                <a:solidFill>
                  <a:srgbClr val="3A3A3A"/>
                </a:solidFill>
                <a:effectLst/>
                <a:latin typeface="Open Sans" panose="020B0606030504020204" pitchFamily="34" charset="0"/>
              </a:rPr>
              <a:t>Od studentů se vyžaduje dobrá znalost problematiky jak z odborných zdrojů a popsaných doporučených postupů, tak i z oblasti samotné klinické praxe. </a:t>
            </a:r>
          </a:p>
          <a:p>
            <a:r>
              <a:rPr lang="cs-CZ" sz="1200" b="0" i="0" dirty="0">
                <a:solidFill>
                  <a:srgbClr val="3A3A3A"/>
                </a:solidFill>
                <a:effectLst/>
                <a:latin typeface="Open Sans" panose="020B0606030504020204" pitchFamily="34" charset="0"/>
              </a:rPr>
              <a:t>V jednotlivých krocích studující definuje cíle implementačního projektu, stanovuje časový harmonogram projektu, vytyčuje role jednotlivých členů týmu, stanovuje kritéria k měření výsledku a vyhodnocuje dosažené výsledky a definuje faktory udržitelnosti provedené změny/konkrétního realizovaného implementačního procesu.</a:t>
            </a:r>
            <a:endParaRPr lang="cs-CZ" sz="1200" dirty="0"/>
          </a:p>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a:t>
            </a:fld>
            <a:endParaRPr lang="cs-CZ" altLang="cs-CZ"/>
          </a:p>
        </p:txBody>
      </p:sp>
    </p:spTree>
    <p:extLst>
      <p:ext uri="{BB962C8B-B14F-4D97-AF65-F5344CB8AC3E}">
        <p14:creationId xmlns:p14="http://schemas.microsoft.com/office/powerpoint/2010/main" val="1950861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cs-CZ" sz="1200" b="0" i="0" dirty="0">
                <a:solidFill>
                  <a:srgbClr val="3A3A3A"/>
                </a:solidFill>
                <a:effectLst/>
                <a:latin typeface="Open Sans" panose="020B0606030504020204" pitchFamily="34" charset="0"/>
              </a:rPr>
              <a:t>Zjednodušeně lze říci, že si stanovujeme strategii, jak uvést do života vlastní strategický plán, jehož cílem je zefektivnění stávající praxe. Taktika implementace, kterou použijeme, a kroky, které podnikneme, budou záviset na konkrétním poskytovateli zdravotních či sociálních služeb, kde bude IP realizován a na cílech, které jsme si stanovili. Jednotlivé dílčí kroky implementačního procesu popisuje následující schéma.</a:t>
            </a:r>
            <a:endParaRPr lang="cs-CZ" sz="1200" dirty="0"/>
          </a:p>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a:t>
            </a:fld>
            <a:endParaRPr lang="cs-CZ" altLang="cs-CZ"/>
          </a:p>
        </p:txBody>
      </p:sp>
    </p:spTree>
    <p:extLst>
      <p:ext uri="{BB962C8B-B14F-4D97-AF65-F5344CB8AC3E}">
        <p14:creationId xmlns:p14="http://schemas.microsoft.com/office/powerpoint/2010/main" val="2486427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cs-CZ" sz="1200" b="0" i="0" dirty="0">
                <a:solidFill>
                  <a:srgbClr val="3A3A3A"/>
                </a:solidFill>
                <a:effectLst/>
                <a:latin typeface="Open Sans" panose="020B0606030504020204" pitchFamily="34" charset="0"/>
              </a:rPr>
              <a:t>Přestože termíny úkolů a časový harmonogram zpracování závěrečné práce je definitivně stanoven harmonogramem pro zpracování závěrečné práce, je vhodné nastínit si samostatný harmonogram i pro vlastní proces implementace. V něm kalkulujeme s časem na:</a:t>
            </a:r>
          </a:p>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6</a:t>
            </a:fld>
            <a:endParaRPr lang="cs-CZ" altLang="cs-CZ"/>
          </a:p>
        </p:txBody>
      </p:sp>
    </p:spTree>
    <p:extLst>
      <p:ext uri="{BB962C8B-B14F-4D97-AF65-F5344CB8AC3E}">
        <p14:creationId xmlns:p14="http://schemas.microsoft.com/office/powerpoint/2010/main" val="2532175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0" i="0" dirty="0">
                <a:solidFill>
                  <a:srgbClr val="3A3A3A"/>
                </a:solidFill>
                <a:effectLst/>
                <a:latin typeface="Open Sans" panose="020B0606030504020204" pitchFamily="34" charset="0"/>
              </a:rPr>
              <a:t>Třetím krokem IP</a:t>
            </a:r>
            <a:r>
              <a:rPr lang="cs-CZ" b="1" i="0" dirty="0">
                <a:solidFill>
                  <a:srgbClr val="3A3A3A"/>
                </a:solidFill>
                <a:effectLst/>
                <a:latin typeface="Open Sans" panose="020B0606030504020204" pitchFamily="34" charset="0"/>
              </a:rPr>
              <a:t> </a:t>
            </a:r>
            <a:r>
              <a:rPr lang="cs-CZ" b="0" i="0" dirty="0">
                <a:solidFill>
                  <a:srgbClr val="3A3A3A"/>
                </a:solidFill>
                <a:effectLst/>
                <a:latin typeface="Open Sans" panose="020B0606030504020204" pitchFamily="34" charset="0"/>
              </a:rPr>
              <a:t>je</a:t>
            </a:r>
            <a:r>
              <a:rPr lang="cs-CZ" b="1" i="0" dirty="0">
                <a:solidFill>
                  <a:srgbClr val="3A3A3A"/>
                </a:solidFill>
                <a:effectLst/>
                <a:latin typeface="Open Sans" panose="020B0606030504020204" pitchFamily="34" charset="0"/>
              </a:rPr>
              <a:t> sestavení výzkumného týmu</a:t>
            </a:r>
            <a:r>
              <a:rPr lang="cs-CZ" b="0" i="0" dirty="0">
                <a:solidFill>
                  <a:srgbClr val="3A3A3A"/>
                </a:solidFill>
                <a:effectLst/>
                <a:latin typeface="Open Sans" panose="020B0606030504020204" pitchFamily="34" charset="0"/>
              </a:rPr>
              <a:t>. Je nereálné pracovat na jakémkoli projektu implementace samostatně. Vždy je nutné mít tým spoluřešitelů, kteří participují na našem projektu. Rozhodneme, kdo je hlavním řešitelem projektu, kdo je zodpovědný za sběr dat, jak velký tým se účastní IP, jaké jsou úkoly a odpovědnost jednotlivých členů týmu. To nutně neznamená, že je třeba určit, kdo bude vykonávat jednotlivé úkoly, ale měl by být vytvořen obecný týmový plán s celkovými rolemi, které budou jednotliví členové týmu plnit. Autor diplomové práce nemusí být hlavním řešitelem, musí být ale koordinátorem a edukátorem. Výzkumný tým může být libovolně velký, sestávající např. z výhradně nelékařského zdravotnického personálu, efektivnější ale je, pokud se podaří sestavit tým multidisciplinární. Například pokud jsme zvolili jako téma IP polohování pacientů, je vhodné spolupracovat s lékaři, všeobecnými sestrami, rehabilitačními pracovníky i s pomocným zdravotnickým personálem.  Do této fáze IP samozřejmě patří i rozvaha nad tím, jaké zdroje (čas, peníze, personál) bude třeba využít (finance na nákup nových pomůcek, podpora vedení pracoviště, čas na edukaci výzkumného týmu, čas na samotnou implementaci a následné vyhodnocení IP). Shromážděte tedy všechny potřebné údaje a informace, abyste zjistili, zda máte dostatečné zdroje, a rozhodněte se, jak lze chybějící zdroje obstarat.</a:t>
            </a:r>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7</a:t>
            </a:fld>
            <a:endParaRPr lang="cs-CZ" altLang="cs-CZ"/>
          </a:p>
        </p:txBody>
      </p:sp>
    </p:spTree>
    <p:extLst>
      <p:ext uri="{BB962C8B-B14F-4D97-AF65-F5344CB8AC3E}">
        <p14:creationId xmlns:p14="http://schemas.microsoft.com/office/powerpoint/2010/main" val="3081975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cs-CZ" sz="1200" b="0" i="1" dirty="0">
                <a:solidFill>
                  <a:srgbClr val="3A3A3A"/>
                </a:solidFill>
                <a:effectLst/>
                <a:latin typeface="Open Sans" panose="020B0606030504020204" pitchFamily="34" charset="0"/>
              </a:rPr>
              <a:t>Kritéria</a:t>
            </a:r>
            <a:r>
              <a:rPr lang="cs-CZ" sz="1200" b="0" i="0" dirty="0">
                <a:solidFill>
                  <a:srgbClr val="3A3A3A"/>
                </a:solidFill>
                <a:effectLst/>
                <a:latin typeface="Open Sans" panose="020B0606030504020204" pitchFamily="34" charset="0"/>
              </a:rPr>
              <a:t> stanovujeme na základě provedené literární rešerše, kterou jsme získali podrobné informace o tématu, které zpracováváme. Pokud se například věnujeme prevenci tlakových lézí v perioperačním období, kritéria hodnocení toho, zda nyní probíhá vše v souladu s evidence-</a:t>
            </a:r>
            <a:r>
              <a:rPr lang="cs-CZ" sz="1200" b="0" i="0" dirty="0" err="1">
                <a:solidFill>
                  <a:srgbClr val="3A3A3A"/>
                </a:solidFill>
                <a:effectLst/>
                <a:latin typeface="Open Sans" panose="020B0606030504020204" pitchFamily="34" charset="0"/>
              </a:rPr>
              <a:t>based</a:t>
            </a:r>
            <a:r>
              <a:rPr lang="cs-CZ" sz="1200" b="0" i="0" dirty="0">
                <a:solidFill>
                  <a:srgbClr val="3A3A3A"/>
                </a:solidFill>
                <a:effectLst/>
                <a:latin typeface="Open Sans" panose="020B0606030504020204" pitchFamily="34" charset="0"/>
              </a:rPr>
              <a:t> </a:t>
            </a:r>
            <a:r>
              <a:rPr lang="cs-CZ" sz="1200" b="0" i="0" dirty="0" err="1">
                <a:solidFill>
                  <a:srgbClr val="3A3A3A"/>
                </a:solidFill>
                <a:effectLst/>
                <a:latin typeface="Open Sans" panose="020B0606030504020204" pitchFamily="34" charset="0"/>
              </a:rPr>
              <a:t>medicine</a:t>
            </a:r>
            <a:r>
              <a:rPr lang="cs-CZ" sz="1200" b="0" i="0" dirty="0">
                <a:solidFill>
                  <a:srgbClr val="3A3A3A"/>
                </a:solidFill>
                <a:effectLst/>
                <a:latin typeface="Open Sans" panose="020B0606030504020204" pitchFamily="34" charset="0"/>
              </a:rPr>
              <a:t>, budou vycházet z mezinárodních standardů, doporučení Světové zdravotnické organizace, z doporučení odborných společností, z odborné literatury atd. Můžeme se zaměřit na to, zda je správně dokumentován způsob polohování, zda využíváme k monitoraci případného vzniku tlakové léze standardizované škály, zda máme k dispozici při polohování pacientů v perioperačním období vhodné polohovací pomůcky, apod. Mějme na paměti, že stanovená kritéria musí být zcela konkrétní a měřitelná/ověřitelná.</a:t>
            </a:r>
          </a:p>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9</a:t>
            </a:fld>
            <a:endParaRPr lang="cs-CZ" altLang="cs-CZ"/>
          </a:p>
        </p:txBody>
      </p:sp>
    </p:spTree>
    <p:extLst>
      <p:ext uri="{BB962C8B-B14F-4D97-AF65-F5344CB8AC3E}">
        <p14:creationId xmlns:p14="http://schemas.microsoft.com/office/powerpoint/2010/main" val="20961169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cs-CZ" b="0" i="1" dirty="0">
                <a:solidFill>
                  <a:srgbClr val="3A3A3A"/>
                </a:solidFill>
                <a:effectLst/>
                <a:latin typeface="Open Sans" panose="020B0606030504020204" pitchFamily="34" charset="0"/>
              </a:rPr>
              <a:t>Strategie</a:t>
            </a:r>
            <a:r>
              <a:rPr lang="cs-CZ" b="0" i="0" dirty="0">
                <a:solidFill>
                  <a:srgbClr val="3A3A3A"/>
                </a:solidFill>
                <a:effectLst/>
                <a:latin typeface="Open Sans" panose="020B0606030504020204" pitchFamily="34" charset="0"/>
              </a:rPr>
              <a:t>, kterou budeme uplatňovat v tomto konkrétním případě, zahrnuje: vyhledání standardizované škály k hodnocení rizika vzniku tlakové léze; implementaci této škály do praxe; edukaci personálu o tom, jak správně polohovat pacienty v perioperačním období; stanovení kontrolních mechanismů; konsensus o tom, jak budeme vše zaznamenávat do dokumentace apod.</a:t>
            </a:r>
          </a:p>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10</a:t>
            </a:fld>
            <a:endParaRPr lang="cs-CZ" altLang="cs-CZ"/>
          </a:p>
        </p:txBody>
      </p:sp>
    </p:spTree>
    <p:extLst>
      <p:ext uri="{BB962C8B-B14F-4D97-AF65-F5344CB8AC3E}">
        <p14:creationId xmlns:p14="http://schemas.microsoft.com/office/powerpoint/2010/main" val="19319472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cs-CZ" sz="1200" b="0" i="0" dirty="0">
                <a:solidFill>
                  <a:srgbClr val="3A3A3A"/>
                </a:solidFill>
                <a:effectLst/>
                <a:latin typeface="Open Sans" panose="020B0606030504020204" pitchFamily="34" charset="0"/>
              </a:rPr>
              <a:t>Již při tvorbě harmonogramu implementačního projektu myslíme na to, jak a kdy budeme </a:t>
            </a:r>
            <a:r>
              <a:rPr lang="cs-CZ" sz="1200" b="1" i="0" dirty="0">
                <a:solidFill>
                  <a:srgbClr val="3A3A3A"/>
                </a:solidFill>
                <a:effectLst/>
                <a:latin typeface="Open Sans" panose="020B0606030504020204" pitchFamily="34" charset="0"/>
              </a:rPr>
              <a:t>vyhodnocovat</a:t>
            </a:r>
            <a:r>
              <a:rPr lang="cs-CZ" sz="1200" b="0" i="0" dirty="0">
                <a:solidFill>
                  <a:srgbClr val="3A3A3A"/>
                </a:solidFill>
                <a:effectLst/>
                <a:latin typeface="Open Sans" panose="020B0606030504020204" pitchFamily="34" charset="0"/>
              </a:rPr>
              <a:t> náš úspěch, případně neúspěch. Ukazatelem, který použijeme pro průběžné nebo finální hodnocení, jsou naše dříve stanovená kritéria. Získáváme tak odpovědi na dotazy: </a:t>
            </a:r>
            <a:r>
              <a:rPr lang="cs-CZ" sz="1200" b="0" i="1" dirty="0">
                <a:solidFill>
                  <a:srgbClr val="3A3A3A"/>
                </a:solidFill>
                <a:effectLst/>
                <a:latin typeface="Open Sans" panose="020B0606030504020204" pitchFamily="34" charset="0"/>
              </a:rPr>
              <a:t>Došlo k naplnění stanovených kritérií či nikoli? Co můžeme udělat proto, aby implementační projekt byl úspěšný?</a:t>
            </a:r>
            <a:r>
              <a:rPr lang="cs-CZ" sz="1200" b="0" i="0" dirty="0">
                <a:solidFill>
                  <a:srgbClr val="3A3A3A"/>
                </a:solidFill>
                <a:effectLst/>
                <a:latin typeface="Open Sans" panose="020B0606030504020204" pitchFamily="34" charset="0"/>
              </a:rPr>
              <a:t> Při celkovém hodnocení se vyjadřujeme ke každému kritériu jednotlivě. Kvalita a úspěch implementačního projektu se neodvíjí od toho, kolik kritérií jsme si stanovili, ale od toho, zda byla tato kritéria reálná, měřitelná a dosažitelná.</a:t>
            </a:r>
          </a:p>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12</a:t>
            </a:fld>
            <a:endParaRPr lang="cs-CZ" altLang="cs-CZ"/>
          </a:p>
        </p:txBody>
      </p:sp>
    </p:spTree>
    <p:extLst>
      <p:ext uri="{BB962C8B-B14F-4D97-AF65-F5344CB8AC3E}">
        <p14:creationId xmlns:p14="http://schemas.microsoft.com/office/powerpoint/2010/main" val="9639328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14</a:t>
            </a:fld>
            <a:endParaRPr lang="cs-CZ" altLang="cs-CZ"/>
          </a:p>
        </p:txBody>
      </p:sp>
    </p:spTree>
    <p:extLst>
      <p:ext uri="{BB962C8B-B14F-4D97-AF65-F5344CB8AC3E}">
        <p14:creationId xmlns:p14="http://schemas.microsoft.com/office/powerpoint/2010/main" val="19406369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Lékařská fakulta Masarykovy univerzity, Ústav zdravotnických věd</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Lékařská fakulta Masarykovy univerzity, Ústav zdravotnických věd</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Lékařská fakulta Masarykovy univerzity, Ústav zdravotnických věd</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Lékařská fakulta Masarykovy univerzity, Ústav zdravotnických věd</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Lékařská fakulta Masarykovy univerzity, Ústav zdravotnických věd</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Lékařská fakulta Masarykovy univerzity, Ústav zdravotnických věd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Lékařská fakulta Masarykovy univerzity, Ústav zdravotnických věd</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s://is.muni.cz/do/rect/el/estud/lf/js23/metodika_prace/web/pages/06_implementacni_projekt.html" TargetMode="Externa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319660" y="2733415"/>
            <a:ext cx="7102133" cy="695585"/>
          </a:xfrm>
        </p:spPr>
        <p:txBody>
          <a:bodyPr>
            <a:normAutofit/>
          </a:bodyPr>
          <a:lstStyle/>
          <a:p>
            <a:r>
              <a:rPr lang="cs-CZ" dirty="0"/>
              <a:t>Implementační projekt</a:t>
            </a:r>
          </a:p>
        </p:txBody>
      </p:sp>
      <p:sp>
        <p:nvSpPr>
          <p:cNvPr id="8" name="Zástupný symbol pro zápatí 7">
            <a:extLst>
              <a:ext uri="{FF2B5EF4-FFF2-40B4-BE49-F238E27FC236}">
                <a16:creationId xmlns:a16="http://schemas.microsoft.com/office/drawing/2014/main" id="{2F99DB5A-5EC1-41B1-B619-33325E52146A}"/>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11" name="Zástupný symbol pro číslo snímku 10">
            <a:extLst>
              <a:ext uri="{FF2B5EF4-FFF2-40B4-BE49-F238E27FC236}">
                <a16:creationId xmlns:a16="http://schemas.microsoft.com/office/drawing/2014/main" id="{14AB33CB-EF36-4A14-832D-D33078F502BB}"/>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3" name="Obdélník 2">
            <a:extLst>
              <a:ext uri="{FF2B5EF4-FFF2-40B4-BE49-F238E27FC236}">
                <a16:creationId xmlns:a16="http://schemas.microsoft.com/office/drawing/2014/main" id="{A7308061-F32A-ECF0-3BD2-3AD68D9E362D}"/>
              </a:ext>
            </a:extLst>
          </p:cNvPr>
          <p:cNvSpPr/>
          <p:nvPr/>
        </p:nvSpPr>
        <p:spPr bwMode="auto">
          <a:xfrm>
            <a:off x="271060" y="6155362"/>
            <a:ext cx="11661168" cy="558800"/>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91440" tIns="45720" rIns="91440" bIns="45720" numCol="1" rtlCol="0" anchor="t" anchorCtr="0" compatLnSpc="1">
            <a:prstTxWarp prst="textNoShape">
              <a:avLst/>
            </a:prstTxWarp>
          </a:bodyPr>
          <a:lstStyle/>
          <a:p>
            <a:pPr algn="ctr"/>
            <a:r>
              <a:rPr lang="cs-CZ" sz="1200" dirty="0">
                <a:solidFill>
                  <a:srgbClr val="FF0000"/>
                </a:solidFill>
              </a:rPr>
              <a:t>Tato prezentace je autorským dílem vytvořeným zaměstnanci Masarykovy univerzity. Studenti předmětu mají právo pořídit si kopii prezentace pro potřeby vlastního studia.</a:t>
            </a:r>
          </a:p>
          <a:p>
            <a:pPr algn="ctr"/>
            <a:r>
              <a:rPr lang="cs-CZ" sz="1200" dirty="0">
                <a:solidFill>
                  <a:srgbClr val="FF0000"/>
                </a:solidFill>
              </a:rPr>
              <a:t>Jakékoliv další šíření prezentace nebo její části bez svolení Masarykovy univerzity je v rozporu se zákonem</a:t>
            </a:r>
            <a:r>
              <a:rPr lang="cs-CZ" sz="2000" dirty="0">
                <a:solidFill>
                  <a:srgbClr val="FF0000"/>
                </a:solidFill>
              </a:rPr>
              <a:t>.</a:t>
            </a:r>
            <a:endParaRPr kumimoji="0" lang="cs-CZ" sz="2000" b="0" i="0" u="none" strike="noStrike" cap="none" normalizeH="0" baseline="0" dirty="0">
              <a:ln>
                <a:noFill/>
              </a:ln>
              <a:solidFill>
                <a:srgbClr val="FF0000"/>
              </a:solidFill>
              <a:effectLst/>
              <a:latin typeface="Tahoma" pitchFamily="34" charset="0"/>
            </a:endParaRPr>
          </a:p>
        </p:txBody>
      </p:sp>
      <p:sp>
        <p:nvSpPr>
          <p:cNvPr id="5" name="TextovéPole 4">
            <a:extLst>
              <a:ext uri="{FF2B5EF4-FFF2-40B4-BE49-F238E27FC236}">
                <a16:creationId xmlns:a16="http://schemas.microsoft.com/office/drawing/2014/main" id="{50201D5E-84BC-9D8D-B167-946CC18A51C6}"/>
              </a:ext>
            </a:extLst>
          </p:cNvPr>
          <p:cNvSpPr txBox="1"/>
          <p:nvPr/>
        </p:nvSpPr>
        <p:spPr>
          <a:xfrm>
            <a:off x="2203912" y="3245670"/>
            <a:ext cx="7958659" cy="1200329"/>
          </a:xfrm>
          <a:prstGeom prst="rect">
            <a:avLst/>
          </a:prstGeom>
          <a:noFill/>
        </p:spPr>
        <p:txBody>
          <a:bodyPr wrap="square">
            <a:spAutoFit/>
          </a:bodyPr>
          <a:lstStyle/>
          <a:p>
            <a:r>
              <a:rPr lang="cs-CZ" dirty="0">
                <a:hlinkClick r:id="rId4"/>
              </a:rPr>
              <a:t>Implementační projekt | Metodika ke zpracování závěrečné práce pro vybrané nelékařské zdravotnické obory | Lékařská fakulta Masarykovy univerzity (muni.cz)</a:t>
            </a:r>
            <a:endParaRPr lang="cs-CZ" dirty="0"/>
          </a:p>
        </p:txBody>
      </p:sp>
    </p:spTree>
    <p:custDataLst>
      <p:tags r:id="rId1"/>
    </p:custDataLst>
    <p:extLst>
      <p:ext uri="{BB962C8B-B14F-4D97-AF65-F5344CB8AC3E}">
        <p14:creationId xmlns:p14="http://schemas.microsoft.com/office/powerpoint/2010/main" val="737971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D9E05EF-F988-0D0E-D4CB-20508A5DEE94}"/>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Lékařská fakulta Masarykovy univerzity, Ústav zdravotnických věd</a:t>
            </a:r>
          </a:p>
        </p:txBody>
      </p:sp>
      <p:sp>
        <p:nvSpPr>
          <p:cNvPr id="3" name="Zástupný symbol pro číslo snímku 2">
            <a:extLst>
              <a:ext uri="{FF2B5EF4-FFF2-40B4-BE49-F238E27FC236}">
                <a16:creationId xmlns:a16="http://schemas.microsoft.com/office/drawing/2014/main" id="{27E63BDD-EF01-B394-C77F-CB9048953453}"/>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10</a:t>
            </a:fld>
            <a:endParaRPr lang="cs-CZ" altLang="cs-CZ"/>
          </a:p>
        </p:txBody>
      </p:sp>
      <p:sp>
        <p:nvSpPr>
          <p:cNvPr id="4" name="Nadpis 3">
            <a:extLst>
              <a:ext uri="{FF2B5EF4-FFF2-40B4-BE49-F238E27FC236}">
                <a16:creationId xmlns:a16="http://schemas.microsoft.com/office/drawing/2014/main" id="{582541F0-AEAE-9F9E-75C1-A0EDAF9D9872}"/>
              </a:ext>
            </a:extLst>
          </p:cNvPr>
          <p:cNvSpPr>
            <a:spLocks noGrp="1"/>
          </p:cNvSpPr>
          <p:nvPr>
            <p:ph type="title"/>
          </p:nvPr>
        </p:nvSpPr>
        <p:spPr>
          <a:xfrm>
            <a:off x="720000" y="720000"/>
            <a:ext cx="10753200" cy="451576"/>
          </a:xfrm>
        </p:spPr>
        <p:txBody>
          <a:bodyPr anchor="t">
            <a:normAutofit/>
          </a:bodyPr>
          <a:lstStyle/>
          <a:p>
            <a:r>
              <a:rPr lang="cs-CZ" sz="2200"/>
              <a:t>Stanovení strategie</a:t>
            </a:r>
          </a:p>
        </p:txBody>
      </p:sp>
      <p:graphicFrame>
        <p:nvGraphicFramePr>
          <p:cNvPr id="7" name="Zástupný obsah 4">
            <a:extLst>
              <a:ext uri="{FF2B5EF4-FFF2-40B4-BE49-F238E27FC236}">
                <a16:creationId xmlns:a16="http://schemas.microsoft.com/office/drawing/2014/main" id="{6C65C930-2EC5-FBDC-D5E2-0735FDD70942}"/>
              </a:ext>
            </a:extLst>
          </p:cNvPr>
          <p:cNvGraphicFramePr>
            <a:graphicFrameLocks noGrp="1"/>
          </p:cNvGraphicFramePr>
          <p:nvPr>
            <p:ph idx="1"/>
            <p:extLst>
              <p:ext uri="{D42A27DB-BD31-4B8C-83A1-F6EECF244321}">
                <p14:modId xmlns:p14="http://schemas.microsoft.com/office/powerpoint/2010/main" val="3271793094"/>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90746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4D2214A-6FA9-C72C-0304-BF04C1872534}"/>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Lékařská fakulta Masarykovy univerzity, Ústav zdravotnických věd</a:t>
            </a:r>
          </a:p>
        </p:txBody>
      </p:sp>
      <p:sp>
        <p:nvSpPr>
          <p:cNvPr id="3" name="Zástupný symbol pro číslo snímku 2">
            <a:extLst>
              <a:ext uri="{FF2B5EF4-FFF2-40B4-BE49-F238E27FC236}">
                <a16:creationId xmlns:a16="http://schemas.microsoft.com/office/drawing/2014/main" id="{75F82C56-EB4D-E0C8-8865-B2797EDBDA14}"/>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11</a:t>
            </a:fld>
            <a:endParaRPr lang="cs-CZ" altLang="cs-CZ"/>
          </a:p>
        </p:txBody>
      </p:sp>
      <p:sp>
        <p:nvSpPr>
          <p:cNvPr id="4" name="Nadpis 3">
            <a:extLst>
              <a:ext uri="{FF2B5EF4-FFF2-40B4-BE49-F238E27FC236}">
                <a16:creationId xmlns:a16="http://schemas.microsoft.com/office/drawing/2014/main" id="{90E3A9FC-51DF-F5EF-0EEB-46C3BF726584}"/>
              </a:ext>
            </a:extLst>
          </p:cNvPr>
          <p:cNvSpPr>
            <a:spLocks noGrp="1"/>
          </p:cNvSpPr>
          <p:nvPr>
            <p:ph type="title"/>
          </p:nvPr>
        </p:nvSpPr>
        <p:spPr>
          <a:xfrm>
            <a:off x="720000" y="720000"/>
            <a:ext cx="10753200" cy="451576"/>
          </a:xfrm>
        </p:spPr>
        <p:txBody>
          <a:bodyPr anchor="t">
            <a:normAutofit/>
          </a:bodyPr>
          <a:lstStyle/>
          <a:p>
            <a:r>
              <a:rPr lang="cs-CZ" sz="2200"/>
              <a:t>Bariéry – co s nimi?</a:t>
            </a:r>
          </a:p>
        </p:txBody>
      </p:sp>
      <p:graphicFrame>
        <p:nvGraphicFramePr>
          <p:cNvPr id="9" name="Zástupný obsah 4">
            <a:extLst>
              <a:ext uri="{FF2B5EF4-FFF2-40B4-BE49-F238E27FC236}">
                <a16:creationId xmlns:a16="http://schemas.microsoft.com/office/drawing/2014/main" id="{49D7D196-2098-0036-7AB0-4C8665A99280}"/>
              </a:ext>
            </a:extLst>
          </p:cNvPr>
          <p:cNvGraphicFramePr>
            <a:graphicFrameLocks noGrp="1"/>
          </p:cNvGraphicFramePr>
          <p:nvPr>
            <p:ph idx="1"/>
            <p:extLst>
              <p:ext uri="{D42A27DB-BD31-4B8C-83A1-F6EECF244321}">
                <p14:modId xmlns:p14="http://schemas.microsoft.com/office/powerpoint/2010/main" val="3204551202"/>
              </p:ext>
            </p:extLst>
          </p:nvPr>
        </p:nvGraphicFramePr>
        <p:xfrm>
          <a:off x="720000" y="1481559"/>
          <a:ext cx="10753200" cy="43504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6890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AD94653-D27B-8CF4-E39E-02BEC431CE3D}"/>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Lékařská fakulta Masarykovy univerzity, Ústav zdravotnických věd</a:t>
            </a:r>
          </a:p>
        </p:txBody>
      </p:sp>
      <p:sp>
        <p:nvSpPr>
          <p:cNvPr id="3" name="Zástupný symbol pro číslo snímku 2">
            <a:extLst>
              <a:ext uri="{FF2B5EF4-FFF2-40B4-BE49-F238E27FC236}">
                <a16:creationId xmlns:a16="http://schemas.microsoft.com/office/drawing/2014/main" id="{7921E75D-EE51-F792-B5D8-E53D5F306D15}"/>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12</a:t>
            </a:fld>
            <a:endParaRPr lang="cs-CZ" altLang="cs-CZ"/>
          </a:p>
        </p:txBody>
      </p:sp>
      <p:sp>
        <p:nvSpPr>
          <p:cNvPr id="4" name="Nadpis 3">
            <a:extLst>
              <a:ext uri="{FF2B5EF4-FFF2-40B4-BE49-F238E27FC236}">
                <a16:creationId xmlns:a16="http://schemas.microsoft.com/office/drawing/2014/main" id="{35A61A0F-3CCE-480A-6B19-FD3EBB3A5088}"/>
              </a:ext>
            </a:extLst>
          </p:cNvPr>
          <p:cNvSpPr>
            <a:spLocks noGrp="1"/>
          </p:cNvSpPr>
          <p:nvPr>
            <p:ph type="title"/>
          </p:nvPr>
        </p:nvSpPr>
        <p:spPr>
          <a:xfrm>
            <a:off x="720000" y="574424"/>
            <a:ext cx="10753200" cy="451576"/>
          </a:xfrm>
        </p:spPr>
        <p:txBody>
          <a:bodyPr anchor="t">
            <a:noAutofit/>
          </a:bodyPr>
          <a:lstStyle/>
          <a:p>
            <a:r>
              <a:rPr lang="cs-CZ" sz="3200"/>
              <a:t>5. Vyhodnocujte</a:t>
            </a:r>
          </a:p>
        </p:txBody>
      </p:sp>
      <p:graphicFrame>
        <p:nvGraphicFramePr>
          <p:cNvPr id="7" name="Zástupný obsah 4">
            <a:extLst>
              <a:ext uri="{FF2B5EF4-FFF2-40B4-BE49-F238E27FC236}">
                <a16:creationId xmlns:a16="http://schemas.microsoft.com/office/drawing/2014/main" id="{A7A8ABF6-8EBE-3320-E66E-1B8E907965EB}"/>
              </a:ext>
            </a:extLst>
          </p:cNvPr>
          <p:cNvGraphicFramePr>
            <a:graphicFrameLocks noGrp="1"/>
          </p:cNvGraphicFramePr>
          <p:nvPr>
            <p:ph idx="1"/>
            <p:extLst>
              <p:ext uri="{D42A27DB-BD31-4B8C-83A1-F6EECF244321}">
                <p14:modId xmlns:p14="http://schemas.microsoft.com/office/powerpoint/2010/main" val="3712717326"/>
              </p:ext>
            </p:extLst>
          </p:nvPr>
        </p:nvGraphicFramePr>
        <p:xfrm>
          <a:off x="720000" y="1250066"/>
          <a:ext cx="10753200" cy="45819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85283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261F408-F935-5329-99D5-692EFA21F5B8}"/>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3" name="Zástupný symbol pro číslo snímku 2">
            <a:extLst>
              <a:ext uri="{FF2B5EF4-FFF2-40B4-BE49-F238E27FC236}">
                <a16:creationId xmlns:a16="http://schemas.microsoft.com/office/drawing/2014/main" id="{2202CF1C-CF9C-F769-38F0-15B956A155C0}"/>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EB6BC512-7CC5-FCC7-ECEF-1B90B5E443B8}"/>
              </a:ext>
            </a:extLst>
          </p:cNvPr>
          <p:cNvSpPr>
            <a:spLocks noGrp="1"/>
          </p:cNvSpPr>
          <p:nvPr>
            <p:ph type="title"/>
          </p:nvPr>
        </p:nvSpPr>
        <p:spPr/>
        <p:txBody>
          <a:bodyPr/>
          <a:lstStyle/>
          <a:p>
            <a:r>
              <a:rPr lang="cs-CZ" dirty="0"/>
              <a:t>6. Udržitelnost</a:t>
            </a:r>
            <a:br>
              <a:rPr lang="cs-CZ" dirty="0"/>
            </a:br>
            <a:endParaRPr lang="cs-CZ" dirty="0"/>
          </a:p>
        </p:txBody>
      </p:sp>
      <p:sp>
        <p:nvSpPr>
          <p:cNvPr id="5" name="Zástupný obsah 4">
            <a:extLst>
              <a:ext uri="{FF2B5EF4-FFF2-40B4-BE49-F238E27FC236}">
                <a16:creationId xmlns:a16="http://schemas.microsoft.com/office/drawing/2014/main" id="{37BE1883-994A-4797-E366-D55E49E28B99}"/>
              </a:ext>
            </a:extLst>
          </p:cNvPr>
          <p:cNvSpPr>
            <a:spLocks noGrp="1"/>
          </p:cNvSpPr>
          <p:nvPr>
            <p:ph idx="1"/>
          </p:nvPr>
        </p:nvSpPr>
        <p:spPr/>
        <p:txBody>
          <a:bodyPr/>
          <a:lstStyle/>
          <a:p>
            <a:r>
              <a:rPr lang="cs-CZ" b="0" i="0" dirty="0">
                <a:solidFill>
                  <a:srgbClr val="3A3A3A"/>
                </a:solidFill>
                <a:effectLst/>
                <a:latin typeface="Open Sans" panose="020B0606030504020204" pitchFamily="34" charset="0"/>
              </a:rPr>
              <a:t>V rámci udržitelnosti úspěšně realizované změny zbývá nastavit </a:t>
            </a:r>
            <a:r>
              <a:rPr lang="cs-CZ" b="1" i="0" dirty="0">
                <a:solidFill>
                  <a:srgbClr val="3A3A3A"/>
                </a:solidFill>
                <a:effectLst/>
                <a:latin typeface="Open Sans" panose="020B0606030504020204" pitchFamily="34" charset="0"/>
              </a:rPr>
              <a:t>kritéria udržitelnosti.</a:t>
            </a:r>
          </a:p>
          <a:p>
            <a:endParaRPr lang="cs-CZ" b="1" i="0" dirty="0">
              <a:solidFill>
                <a:srgbClr val="3A3A3A"/>
              </a:solidFill>
              <a:effectLst/>
              <a:latin typeface="Open Sans" panose="020B0606030504020204" pitchFamily="34" charset="0"/>
            </a:endParaRPr>
          </a:p>
          <a:p>
            <a:r>
              <a:rPr lang="cs-CZ" b="0" i="0" dirty="0">
                <a:solidFill>
                  <a:srgbClr val="3A3A3A"/>
                </a:solidFill>
                <a:effectLst/>
                <a:latin typeface="Open Sans" panose="020B0606030504020204" pitchFamily="34" charset="0"/>
              </a:rPr>
              <a:t> Rozhodujeme, </a:t>
            </a:r>
            <a:r>
              <a:rPr lang="cs-CZ" b="1" i="0" dirty="0">
                <a:solidFill>
                  <a:srgbClr val="3A3A3A"/>
                </a:solidFill>
                <a:effectLst/>
                <a:latin typeface="Open Sans" panose="020B0606030504020204" pitchFamily="34" charset="0"/>
              </a:rPr>
              <a:t>jak často </a:t>
            </a:r>
            <a:r>
              <a:rPr lang="cs-CZ" i="0" dirty="0">
                <a:solidFill>
                  <a:srgbClr val="3A3A3A"/>
                </a:solidFill>
                <a:effectLst/>
                <a:latin typeface="Open Sans" panose="020B0606030504020204" pitchFamily="34" charset="0"/>
              </a:rPr>
              <a:t>budeme </a:t>
            </a:r>
            <a:r>
              <a:rPr lang="cs-CZ" b="1" i="0" dirty="0">
                <a:solidFill>
                  <a:srgbClr val="3A3A3A"/>
                </a:solidFill>
                <a:effectLst/>
                <a:latin typeface="Open Sans" panose="020B0606030504020204" pitchFamily="34" charset="0"/>
              </a:rPr>
              <a:t>hodnotit </a:t>
            </a:r>
            <a:r>
              <a:rPr lang="cs-CZ" i="0" dirty="0">
                <a:solidFill>
                  <a:srgbClr val="3A3A3A"/>
                </a:solidFill>
                <a:effectLst/>
                <a:latin typeface="Open Sans" panose="020B0606030504020204" pitchFamily="34" charset="0"/>
              </a:rPr>
              <a:t>svůj</a:t>
            </a:r>
            <a:r>
              <a:rPr lang="cs-CZ" b="1" i="0" dirty="0">
                <a:solidFill>
                  <a:srgbClr val="3A3A3A"/>
                </a:solidFill>
                <a:effectLst/>
                <a:latin typeface="Open Sans" panose="020B0606030504020204" pitchFamily="34" charset="0"/>
              </a:rPr>
              <a:t> pokrok </a:t>
            </a:r>
            <a:r>
              <a:rPr lang="cs-CZ" b="0" i="0" dirty="0">
                <a:solidFill>
                  <a:srgbClr val="3A3A3A"/>
                </a:solidFill>
                <a:effectLst/>
                <a:latin typeface="Open Sans" panose="020B0606030504020204" pitchFamily="34" charset="0"/>
              </a:rPr>
              <a:t>a </a:t>
            </a:r>
            <a:r>
              <a:rPr lang="cs-CZ" b="1" i="0" dirty="0">
                <a:solidFill>
                  <a:srgbClr val="3A3A3A"/>
                </a:solidFill>
                <a:effectLst/>
                <a:latin typeface="Open Sans" panose="020B0606030504020204" pitchFamily="34" charset="0"/>
              </a:rPr>
              <a:t>dodržování</a:t>
            </a:r>
            <a:r>
              <a:rPr lang="cs-CZ" b="0" i="0" dirty="0">
                <a:solidFill>
                  <a:srgbClr val="3A3A3A"/>
                </a:solidFill>
                <a:effectLst/>
                <a:latin typeface="Open Sans" panose="020B0606030504020204" pitchFamily="34" charset="0"/>
              </a:rPr>
              <a:t> </a:t>
            </a:r>
            <a:r>
              <a:rPr lang="cs-CZ" b="1" i="0" dirty="0">
                <a:solidFill>
                  <a:srgbClr val="3A3A3A"/>
                </a:solidFill>
                <a:effectLst/>
                <a:latin typeface="Open Sans" panose="020B0606030504020204" pitchFamily="34" charset="0"/>
              </a:rPr>
              <a:t>nového postupu</a:t>
            </a:r>
            <a:r>
              <a:rPr lang="cs-CZ" b="0" i="0" dirty="0">
                <a:solidFill>
                  <a:srgbClr val="3A3A3A"/>
                </a:solidFill>
                <a:effectLst/>
                <a:latin typeface="Open Sans" panose="020B0606030504020204" pitchFamily="34" charset="0"/>
              </a:rPr>
              <a:t>. </a:t>
            </a:r>
          </a:p>
          <a:p>
            <a:endParaRPr lang="cs-CZ" dirty="0">
              <a:solidFill>
                <a:srgbClr val="3A3A3A"/>
              </a:solidFill>
              <a:latin typeface="Open Sans" panose="020B0606030504020204" pitchFamily="34" charset="0"/>
            </a:endParaRPr>
          </a:p>
          <a:p>
            <a:r>
              <a:rPr lang="cs-CZ" b="1" i="0" dirty="0">
                <a:solidFill>
                  <a:srgbClr val="3A3A3A"/>
                </a:solidFill>
                <a:effectLst/>
                <a:latin typeface="Open Sans" panose="020B0606030504020204" pitchFamily="34" charset="0"/>
              </a:rPr>
              <a:t>Hodnocení by mělo probíhat periodicky </a:t>
            </a:r>
            <a:r>
              <a:rPr lang="cs-CZ" b="0" i="0" dirty="0">
                <a:solidFill>
                  <a:srgbClr val="3A3A3A"/>
                </a:solidFill>
                <a:effectLst/>
                <a:latin typeface="Open Sans" panose="020B0606030504020204" pitchFamily="34" charset="0"/>
              </a:rPr>
              <a:t>(např. čtvrtletní hodnocení) </a:t>
            </a:r>
            <a:r>
              <a:rPr lang="cs-CZ" b="1" i="0" dirty="0">
                <a:solidFill>
                  <a:srgbClr val="3A3A3A"/>
                </a:solidFill>
                <a:effectLst/>
                <a:latin typeface="Open Sans" panose="020B0606030504020204" pitchFamily="34" charset="0"/>
              </a:rPr>
              <a:t>a kolektivně </a:t>
            </a:r>
            <a:r>
              <a:rPr lang="cs-CZ" b="0" i="0" dirty="0">
                <a:solidFill>
                  <a:srgbClr val="3A3A3A"/>
                </a:solidFill>
                <a:effectLst/>
                <a:latin typeface="Open Sans" panose="020B0606030504020204" pitchFamily="34" charset="0"/>
              </a:rPr>
              <a:t>(všemi členy týmu, kteří se účastnili implementačního projektu).</a:t>
            </a:r>
            <a:endParaRPr lang="cs-CZ" dirty="0"/>
          </a:p>
        </p:txBody>
      </p:sp>
    </p:spTree>
    <p:extLst>
      <p:ext uri="{BB962C8B-B14F-4D97-AF65-F5344CB8AC3E}">
        <p14:creationId xmlns:p14="http://schemas.microsoft.com/office/powerpoint/2010/main" val="2705920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4F8E88F-14A7-F802-FB9E-31E7B6A54AF3}"/>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3" name="Zástupný symbol pro číslo snímku 2">
            <a:extLst>
              <a:ext uri="{FF2B5EF4-FFF2-40B4-BE49-F238E27FC236}">
                <a16:creationId xmlns:a16="http://schemas.microsoft.com/office/drawing/2014/main" id="{881F01DE-10B7-62B6-26B0-1DD84544A04E}"/>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3D0DF18A-4F65-E889-9516-86453BF86D61}"/>
              </a:ext>
            </a:extLst>
          </p:cNvPr>
          <p:cNvSpPr>
            <a:spLocks noGrp="1"/>
          </p:cNvSpPr>
          <p:nvPr>
            <p:ph type="title"/>
          </p:nvPr>
        </p:nvSpPr>
        <p:spPr/>
        <p:txBody>
          <a:bodyPr/>
          <a:lstStyle/>
          <a:p>
            <a:r>
              <a:rPr lang="cs-CZ" dirty="0"/>
              <a:t>Děkuji za pozornost</a:t>
            </a:r>
          </a:p>
        </p:txBody>
      </p:sp>
      <p:pic>
        <p:nvPicPr>
          <p:cNvPr id="6" name="Zástupný obsah 5">
            <a:extLst>
              <a:ext uri="{FF2B5EF4-FFF2-40B4-BE49-F238E27FC236}">
                <a16:creationId xmlns:a16="http://schemas.microsoft.com/office/drawing/2014/main" id="{EF55C585-1748-180C-B2EC-F0E1EE2694F4}"/>
              </a:ext>
            </a:extLst>
          </p:cNvPr>
          <p:cNvPicPr>
            <a:picLocks noGrp="1" noChangeAspect="1"/>
          </p:cNvPicPr>
          <p:nvPr>
            <p:ph idx="1"/>
          </p:nvPr>
        </p:nvPicPr>
        <p:blipFill>
          <a:blip r:embed="rId3"/>
          <a:stretch>
            <a:fillRect/>
          </a:stretch>
        </p:blipFill>
        <p:spPr>
          <a:xfrm>
            <a:off x="1481559" y="2239701"/>
            <a:ext cx="9340769" cy="3081737"/>
          </a:xfrm>
          <a:prstGeom prst="rect">
            <a:avLst/>
          </a:prstGeom>
        </p:spPr>
      </p:pic>
    </p:spTree>
    <p:extLst>
      <p:ext uri="{BB962C8B-B14F-4D97-AF65-F5344CB8AC3E}">
        <p14:creationId xmlns:p14="http://schemas.microsoft.com/office/powerpoint/2010/main" val="3646253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213A542-E99D-103F-4A88-7D437073FAB9}"/>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Lékařská fakulta Masarykovy univerzity, Ústav zdravotnických věd</a:t>
            </a:r>
          </a:p>
        </p:txBody>
      </p:sp>
      <p:sp>
        <p:nvSpPr>
          <p:cNvPr id="3" name="Zástupný symbol pro číslo snímku 2">
            <a:extLst>
              <a:ext uri="{FF2B5EF4-FFF2-40B4-BE49-F238E27FC236}">
                <a16:creationId xmlns:a16="http://schemas.microsoft.com/office/drawing/2014/main" id="{C4D54BED-1657-E123-C4B6-795C768B9C70}"/>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2</a:t>
            </a:fld>
            <a:endParaRPr lang="cs-CZ" altLang="cs-CZ"/>
          </a:p>
        </p:txBody>
      </p:sp>
      <p:sp>
        <p:nvSpPr>
          <p:cNvPr id="4" name="Nadpis 3">
            <a:extLst>
              <a:ext uri="{FF2B5EF4-FFF2-40B4-BE49-F238E27FC236}">
                <a16:creationId xmlns:a16="http://schemas.microsoft.com/office/drawing/2014/main" id="{056D49BE-72AF-C6B9-5199-BA947B5F191D}"/>
              </a:ext>
            </a:extLst>
          </p:cNvPr>
          <p:cNvSpPr>
            <a:spLocks noGrp="1"/>
          </p:cNvSpPr>
          <p:nvPr>
            <p:ph type="title"/>
          </p:nvPr>
        </p:nvSpPr>
        <p:spPr>
          <a:xfrm>
            <a:off x="720000" y="720000"/>
            <a:ext cx="10753200" cy="451576"/>
          </a:xfrm>
        </p:spPr>
        <p:txBody>
          <a:bodyPr anchor="t">
            <a:normAutofit/>
          </a:bodyPr>
          <a:lstStyle/>
          <a:p>
            <a:r>
              <a:rPr lang="cs-CZ" sz="2200"/>
              <a:t>Implementační projekt / implementační proces</a:t>
            </a:r>
          </a:p>
        </p:txBody>
      </p:sp>
      <p:sp>
        <p:nvSpPr>
          <p:cNvPr id="5" name="Zástupný obsah 4">
            <a:extLst>
              <a:ext uri="{FF2B5EF4-FFF2-40B4-BE49-F238E27FC236}">
                <a16:creationId xmlns:a16="http://schemas.microsoft.com/office/drawing/2014/main" id="{17DDD369-D00F-24C3-EDF9-5A48DC1007B8}"/>
              </a:ext>
            </a:extLst>
          </p:cNvPr>
          <p:cNvSpPr>
            <a:spLocks noGrp="1"/>
          </p:cNvSpPr>
          <p:nvPr>
            <p:ph idx="29"/>
          </p:nvPr>
        </p:nvSpPr>
        <p:spPr>
          <a:xfrm>
            <a:off x="720000" y="1701505"/>
            <a:ext cx="5219998" cy="4139998"/>
          </a:xfrm>
        </p:spPr>
        <p:txBody>
          <a:bodyPr>
            <a:normAutofit/>
          </a:bodyPr>
          <a:lstStyle/>
          <a:p>
            <a:pPr>
              <a:spcAft>
                <a:spcPts val="600"/>
              </a:spcAft>
            </a:pPr>
            <a:r>
              <a:rPr lang="cs-CZ" sz="2200"/>
              <a:t>Vhodné pro studenty v klinické praxi</a:t>
            </a:r>
          </a:p>
          <a:p>
            <a:pPr>
              <a:spcAft>
                <a:spcPts val="600"/>
              </a:spcAft>
            </a:pPr>
            <a:endParaRPr lang="cs-CZ" sz="2200"/>
          </a:p>
          <a:p>
            <a:pPr>
              <a:spcAft>
                <a:spcPts val="600"/>
              </a:spcAft>
            </a:pPr>
            <a:r>
              <a:rPr lang="cs-CZ" sz="2200" b="0" i="0">
                <a:effectLst/>
              </a:rPr>
              <a:t>Jedná se o proces, kdy na základě evidence-</a:t>
            </a:r>
            <a:r>
              <a:rPr lang="cs-CZ" sz="2200" b="0" i="0" err="1">
                <a:effectLst/>
              </a:rPr>
              <a:t>based</a:t>
            </a:r>
            <a:r>
              <a:rPr lang="cs-CZ" sz="2200" b="0" i="0">
                <a:effectLst/>
              </a:rPr>
              <a:t> důkazů (praxe založené na důkazech) chceme v klinické praxi dosáhnout určitého posunu, zvýšení efektivity prováděných intervencí, změny zavedených postupů. </a:t>
            </a:r>
            <a:endParaRPr lang="cs-CZ" sz="2200"/>
          </a:p>
        </p:txBody>
      </p:sp>
      <p:pic>
        <p:nvPicPr>
          <p:cNvPr id="6" name="Obrázek 5">
            <a:extLst>
              <a:ext uri="{FF2B5EF4-FFF2-40B4-BE49-F238E27FC236}">
                <a16:creationId xmlns:a16="http://schemas.microsoft.com/office/drawing/2014/main" id="{E9C98B76-B4D3-1390-0A82-7627231FE8ED}"/>
              </a:ext>
            </a:extLst>
          </p:cNvPr>
          <p:cNvPicPr>
            <a:picLocks noChangeAspect="1"/>
          </p:cNvPicPr>
          <p:nvPr/>
        </p:nvPicPr>
        <p:blipFill rotWithShape="1">
          <a:blip r:embed="rId3"/>
          <a:srcRect l="18102" r="1578" b="-2"/>
          <a:stretch/>
        </p:blipFill>
        <p:spPr>
          <a:xfrm>
            <a:off x="6251280" y="1701505"/>
            <a:ext cx="5219998" cy="4139998"/>
          </a:xfrm>
          <a:prstGeom prst="rect">
            <a:avLst/>
          </a:prstGeom>
          <a:noFill/>
        </p:spPr>
      </p:pic>
    </p:spTree>
    <p:extLst>
      <p:ext uri="{BB962C8B-B14F-4D97-AF65-F5344CB8AC3E}">
        <p14:creationId xmlns:p14="http://schemas.microsoft.com/office/powerpoint/2010/main" val="1951029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2B152C3-6B7A-5FBD-7830-7F26F0E9060E}"/>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3" name="Zástupný symbol pro číslo snímku 2">
            <a:extLst>
              <a:ext uri="{FF2B5EF4-FFF2-40B4-BE49-F238E27FC236}">
                <a16:creationId xmlns:a16="http://schemas.microsoft.com/office/drawing/2014/main" id="{91A22969-9EEE-9408-D7C5-2C852072EDAA}"/>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4346D6F5-BF55-AAEB-FCC5-3D5CFCAB49FF}"/>
              </a:ext>
            </a:extLst>
          </p:cNvPr>
          <p:cNvSpPr>
            <a:spLocks noGrp="1"/>
          </p:cNvSpPr>
          <p:nvPr>
            <p:ph type="title"/>
          </p:nvPr>
        </p:nvSpPr>
        <p:spPr>
          <a:xfrm>
            <a:off x="720000" y="378000"/>
            <a:ext cx="10753200" cy="451576"/>
          </a:xfrm>
        </p:spPr>
        <p:txBody>
          <a:bodyPr/>
          <a:lstStyle/>
          <a:p>
            <a:r>
              <a:rPr lang="cs-CZ" dirty="0"/>
              <a:t>Fáze implementačního projektu</a:t>
            </a:r>
          </a:p>
        </p:txBody>
      </p:sp>
      <p:sp>
        <p:nvSpPr>
          <p:cNvPr id="5" name="Zástupný obsah 4">
            <a:extLst>
              <a:ext uri="{FF2B5EF4-FFF2-40B4-BE49-F238E27FC236}">
                <a16:creationId xmlns:a16="http://schemas.microsoft.com/office/drawing/2014/main" id="{8CB57C46-77E3-FEB1-E111-9A1EC7D78D6F}"/>
              </a:ext>
            </a:extLst>
          </p:cNvPr>
          <p:cNvSpPr>
            <a:spLocks noGrp="1"/>
          </p:cNvSpPr>
          <p:nvPr>
            <p:ph idx="1"/>
          </p:nvPr>
        </p:nvSpPr>
        <p:spPr/>
        <p:txBody>
          <a:bodyPr/>
          <a:lstStyle/>
          <a:p>
            <a:endParaRPr lang="cs-CZ"/>
          </a:p>
        </p:txBody>
      </p:sp>
      <p:pic>
        <p:nvPicPr>
          <p:cNvPr id="1026" name="Picture 2" descr="Implementační projekt | Metodika ke zpracování závěrečné práce pro ...">
            <a:extLst>
              <a:ext uri="{FF2B5EF4-FFF2-40B4-BE49-F238E27FC236}">
                <a16:creationId xmlns:a16="http://schemas.microsoft.com/office/drawing/2014/main" id="{1EB4D34D-406F-7168-6764-4A3AB2CFBF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60" y="1026000"/>
            <a:ext cx="11536880" cy="48979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3952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CE7417C-5EEF-1053-4CEE-15AA95A2792A}"/>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3" name="Zástupný symbol pro číslo snímku 2">
            <a:extLst>
              <a:ext uri="{FF2B5EF4-FFF2-40B4-BE49-F238E27FC236}">
                <a16:creationId xmlns:a16="http://schemas.microsoft.com/office/drawing/2014/main" id="{C67A98B8-D693-4E62-9848-C19C543C4FB6}"/>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B83EC584-B23D-A6A0-E27C-E856612199EE}"/>
              </a:ext>
            </a:extLst>
          </p:cNvPr>
          <p:cNvSpPr>
            <a:spLocks noGrp="1"/>
          </p:cNvSpPr>
          <p:nvPr>
            <p:ph type="title"/>
          </p:nvPr>
        </p:nvSpPr>
        <p:spPr/>
        <p:txBody>
          <a:bodyPr/>
          <a:lstStyle/>
          <a:p>
            <a:r>
              <a:rPr lang="cs-CZ" dirty="0"/>
              <a:t>1. Definujte cíle/úkoly</a:t>
            </a:r>
          </a:p>
        </p:txBody>
      </p:sp>
      <p:sp>
        <p:nvSpPr>
          <p:cNvPr id="5" name="Zástupný obsah 4">
            <a:extLst>
              <a:ext uri="{FF2B5EF4-FFF2-40B4-BE49-F238E27FC236}">
                <a16:creationId xmlns:a16="http://schemas.microsoft.com/office/drawing/2014/main" id="{64822E11-AC50-D160-3354-AE08440A5237}"/>
              </a:ext>
            </a:extLst>
          </p:cNvPr>
          <p:cNvSpPr>
            <a:spLocks noGrp="1"/>
          </p:cNvSpPr>
          <p:nvPr>
            <p:ph idx="1"/>
          </p:nvPr>
        </p:nvSpPr>
        <p:spPr/>
        <p:txBody>
          <a:bodyPr/>
          <a:lstStyle/>
          <a:p>
            <a:r>
              <a:rPr lang="cs-CZ" b="0" i="0" dirty="0">
                <a:solidFill>
                  <a:srgbClr val="3A3A3A"/>
                </a:solidFill>
                <a:effectLst/>
                <a:latin typeface="Open Sans" panose="020B0606030504020204" pitchFamily="34" charset="0"/>
              </a:rPr>
              <a:t>Prvním krokem implementačního protokolu je</a:t>
            </a:r>
            <a:r>
              <a:rPr lang="cs-CZ" b="1" i="0" dirty="0">
                <a:solidFill>
                  <a:srgbClr val="3A3A3A"/>
                </a:solidFill>
                <a:effectLst/>
                <a:latin typeface="Open Sans" panose="020B0606030504020204" pitchFamily="34" charset="0"/>
              </a:rPr>
              <a:t> definice tématu/problému/cíle/úkolu</a:t>
            </a:r>
            <a:r>
              <a:rPr lang="cs-CZ" b="0" i="0" dirty="0">
                <a:solidFill>
                  <a:srgbClr val="3A3A3A"/>
                </a:solidFill>
                <a:effectLst/>
                <a:latin typeface="Open Sans" panose="020B0606030504020204" pitchFamily="34" charset="0"/>
              </a:rPr>
              <a:t>, který chceme řešit.</a:t>
            </a:r>
          </a:p>
          <a:p>
            <a:endParaRPr lang="cs-CZ" b="0" i="0" dirty="0">
              <a:solidFill>
                <a:srgbClr val="3A3A3A"/>
              </a:solidFill>
              <a:effectLst/>
              <a:latin typeface="Open Sans" panose="020B0606030504020204" pitchFamily="34" charset="0"/>
            </a:endParaRPr>
          </a:p>
          <a:p>
            <a:r>
              <a:rPr lang="cs-CZ" b="0" i="0" dirty="0">
                <a:solidFill>
                  <a:srgbClr val="3A3A3A"/>
                </a:solidFill>
                <a:effectLst/>
                <a:latin typeface="Open Sans" panose="020B0606030504020204" pitchFamily="34" charset="0"/>
              </a:rPr>
              <a:t>„Řešit“ v rámci implementačního projektu znamená, že jsme nalezli téma/problém/deficit v klinické praxi, který lze zlepšit, přepracovat, nastavit jinak (bezpečněji, systematičtěji, efektivněji – jak pro pacienta, tak pro zdravotnický personál). </a:t>
            </a:r>
            <a:endParaRPr lang="cs-CZ" dirty="0"/>
          </a:p>
        </p:txBody>
      </p:sp>
    </p:spTree>
    <p:extLst>
      <p:ext uri="{BB962C8B-B14F-4D97-AF65-F5344CB8AC3E}">
        <p14:creationId xmlns:p14="http://schemas.microsoft.com/office/powerpoint/2010/main" val="3026712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29896DE-B9E5-7E91-7191-65D333263971}"/>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3" name="Zástupný symbol pro číslo snímku 2">
            <a:extLst>
              <a:ext uri="{FF2B5EF4-FFF2-40B4-BE49-F238E27FC236}">
                <a16:creationId xmlns:a16="http://schemas.microsoft.com/office/drawing/2014/main" id="{6E6A42CD-ACB9-D700-523C-1A0AAD9ED7E8}"/>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ABC93E47-4ECD-8D30-3B32-3C1EF74A41FB}"/>
              </a:ext>
            </a:extLst>
          </p:cNvPr>
          <p:cNvSpPr>
            <a:spLocks noGrp="1"/>
          </p:cNvSpPr>
          <p:nvPr>
            <p:ph type="title"/>
          </p:nvPr>
        </p:nvSpPr>
        <p:spPr>
          <a:xfrm>
            <a:off x="666000" y="494213"/>
            <a:ext cx="10753200" cy="451576"/>
          </a:xfrm>
        </p:spPr>
        <p:txBody>
          <a:bodyPr/>
          <a:lstStyle/>
          <a:p>
            <a:r>
              <a:rPr lang="pl-PL" dirty="0"/>
              <a:t>Může se jednat například o:</a:t>
            </a:r>
            <a:br>
              <a:rPr lang="pl-PL" dirty="0"/>
            </a:br>
            <a:br>
              <a:rPr lang="pl-PL" dirty="0"/>
            </a:br>
            <a:endParaRPr lang="cs-CZ" dirty="0"/>
          </a:p>
        </p:txBody>
      </p:sp>
      <p:sp>
        <p:nvSpPr>
          <p:cNvPr id="5" name="Zástupný obsah 4">
            <a:extLst>
              <a:ext uri="{FF2B5EF4-FFF2-40B4-BE49-F238E27FC236}">
                <a16:creationId xmlns:a16="http://schemas.microsoft.com/office/drawing/2014/main" id="{83758EF6-079C-FEA6-3E17-FB75F9390E34}"/>
              </a:ext>
            </a:extLst>
          </p:cNvPr>
          <p:cNvSpPr>
            <a:spLocks noGrp="1"/>
          </p:cNvSpPr>
          <p:nvPr>
            <p:ph idx="1"/>
          </p:nvPr>
        </p:nvSpPr>
        <p:spPr>
          <a:xfrm>
            <a:off x="666000" y="1197395"/>
            <a:ext cx="10753200" cy="4778999"/>
          </a:xfrm>
        </p:spPr>
        <p:txBody>
          <a:bodyPr/>
          <a:lstStyle/>
          <a:p>
            <a:pPr algn="just">
              <a:lnSpc>
                <a:spcPct val="100000"/>
              </a:lnSpc>
              <a:buFont typeface="Arial" panose="020B0604020202020204" pitchFamily="34" charset="0"/>
              <a:buChar char="•"/>
            </a:pPr>
            <a:r>
              <a:rPr lang="cs-CZ" sz="2000" b="1" i="0" dirty="0">
                <a:solidFill>
                  <a:srgbClr val="3A3A3A"/>
                </a:solidFill>
                <a:effectLst/>
                <a:latin typeface="Open Sans" panose="020B0606030504020204" pitchFamily="34" charset="0"/>
              </a:rPr>
              <a:t>instrumentální výkon </a:t>
            </a:r>
            <a:r>
              <a:rPr lang="cs-CZ" sz="2000" b="0" i="0" dirty="0">
                <a:solidFill>
                  <a:srgbClr val="3A3A3A"/>
                </a:solidFill>
                <a:effectLst/>
                <a:latin typeface="Open Sans" panose="020B0606030504020204" pitchFamily="34" charset="0"/>
              </a:rPr>
              <a:t>(např. odběr krve, aplikace léků parenterální formou, aplikace klyzmatu, katetrizace močového měchýře, zavedení nasogastrické sondy);</a:t>
            </a:r>
          </a:p>
          <a:p>
            <a:pPr algn="just">
              <a:lnSpc>
                <a:spcPct val="100000"/>
              </a:lnSpc>
              <a:buFont typeface="Arial" panose="020B0604020202020204" pitchFamily="34" charset="0"/>
              <a:buChar char="•"/>
            </a:pPr>
            <a:endParaRPr lang="cs-CZ" sz="2000" b="0" i="0" dirty="0">
              <a:solidFill>
                <a:srgbClr val="3A3A3A"/>
              </a:solidFill>
              <a:effectLst/>
              <a:latin typeface="Open Sans" panose="020B0606030504020204" pitchFamily="34" charset="0"/>
            </a:endParaRPr>
          </a:p>
          <a:p>
            <a:pPr algn="just">
              <a:lnSpc>
                <a:spcPct val="100000"/>
              </a:lnSpc>
              <a:buFont typeface="Arial" panose="020B0604020202020204" pitchFamily="34" charset="0"/>
              <a:buChar char="•"/>
            </a:pPr>
            <a:r>
              <a:rPr lang="cs-CZ" sz="2000" b="1" i="0" dirty="0">
                <a:solidFill>
                  <a:srgbClr val="3A3A3A"/>
                </a:solidFill>
                <a:effectLst/>
                <a:latin typeface="Open Sans" panose="020B0606030504020204" pitchFamily="34" charset="0"/>
              </a:rPr>
              <a:t>intervenci u pacienta </a:t>
            </a:r>
            <a:r>
              <a:rPr lang="cs-CZ" sz="2000" b="0" i="0" dirty="0">
                <a:solidFill>
                  <a:srgbClr val="3A3A3A"/>
                </a:solidFill>
                <a:effectLst/>
                <a:latin typeface="Open Sans" panose="020B0606030504020204" pitchFamily="34" charset="0"/>
              </a:rPr>
              <a:t>(polohování, hygienická péče, podávání stravy, aplikace oxygenoterapie);</a:t>
            </a:r>
          </a:p>
          <a:p>
            <a:pPr algn="just">
              <a:lnSpc>
                <a:spcPct val="100000"/>
              </a:lnSpc>
              <a:buFont typeface="Arial" panose="020B0604020202020204" pitchFamily="34" charset="0"/>
              <a:buChar char="•"/>
            </a:pPr>
            <a:endParaRPr lang="cs-CZ" sz="2000" b="0" i="0" dirty="0">
              <a:solidFill>
                <a:srgbClr val="3A3A3A"/>
              </a:solidFill>
              <a:effectLst/>
              <a:latin typeface="Open Sans" panose="020B0606030504020204" pitchFamily="34" charset="0"/>
            </a:endParaRPr>
          </a:p>
          <a:p>
            <a:pPr algn="just">
              <a:lnSpc>
                <a:spcPct val="100000"/>
              </a:lnSpc>
              <a:buFont typeface="Arial" panose="020B0604020202020204" pitchFamily="34" charset="0"/>
              <a:buChar char="•"/>
            </a:pPr>
            <a:r>
              <a:rPr lang="cs-CZ" sz="2000" b="1" i="0" dirty="0">
                <a:solidFill>
                  <a:srgbClr val="3A3A3A"/>
                </a:solidFill>
                <a:effectLst/>
                <a:latin typeface="Open Sans" panose="020B0606030504020204" pitchFamily="34" charset="0"/>
              </a:rPr>
              <a:t>edukační proces </a:t>
            </a:r>
            <a:r>
              <a:rPr lang="cs-CZ" sz="2000" b="0" i="0" dirty="0">
                <a:solidFill>
                  <a:srgbClr val="3A3A3A"/>
                </a:solidFill>
                <a:effectLst/>
                <a:latin typeface="Open Sans" panose="020B0606030504020204" pitchFamily="34" charset="0"/>
              </a:rPr>
              <a:t>(poučení o léčebném režimu, předoperační edukace, edukace o pooperačním režimu, edukace o léčebném režimu a režimových opatření u nově zjištěné diagnózy, komunikace a edukace u pacientů s tělesným nebo mentálním deficitem);</a:t>
            </a:r>
          </a:p>
          <a:p>
            <a:pPr algn="just">
              <a:lnSpc>
                <a:spcPct val="100000"/>
              </a:lnSpc>
              <a:buFont typeface="Arial" panose="020B0604020202020204" pitchFamily="34" charset="0"/>
              <a:buChar char="•"/>
            </a:pPr>
            <a:endParaRPr lang="cs-CZ" sz="2000" b="0" i="0" dirty="0">
              <a:solidFill>
                <a:srgbClr val="3A3A3A"/>
              </a:solidFill>
              <a:effectLst/>
              <a:latin typeface="Open Sans" panose="020B0606030504020204" pitchFamily="34" charset="0"/>
            </a:endParaRPr>
          </a:p>
          <a:p>
            <a:pPr algn="just">
              <a:lnSpc>
                <a:spcPct val="100000"/>
              </a:lnSpc>
              <a:buFont typeface="Arial" panose="020B0604020202020204" pitchFamily="34" charset="0"/>
              <a:buChar char="•"/>
            </a:pPr>
            <a:r>
              <a:rPr lang="cs-CZ" sz="2000" b="1" i="0" dirty="0">
                <a:solidFill>
                  <a:srgbClr val="3A3A3A"/>
                </a:solidFill>
                <a:effectLst/>
                <a:latin typeface="Open Sans" panose="020B0606030504020204" pitchFamily="34" charset="0"/>
              </a:rPr>
              <a:t>ošetřovatelský proces</a:t>
            </a:r>
            <a:r>
              <a:rPr lang="cs-CZ" sz="2000" b="0" i="0" dirty="0">
                <a:solidFill>
                  <a:srgbClr val="3A3A3A"/>
                </a:solidFill>
                <a:effectLst/>
                <a:latin typeface="Open Sans" panose="020B0606030504020204" pitchFamily="34" charset="0"/>
              </a:rPr>
              <a:t>;</a:t>
            </a:r>
          </a:p>
          <a:p>
            <a:pPr algn="just">
              <a:lnSpc>
                <a:spcPct val="100000"/>
              </a:lnSpc>
              <a:buFont typeface="Arial" panose="020B0604020202020204" pitchFamily="34" charset="0"/>
              <a:buChar char="•"/>
            </a:pPr>
            <a:endParaRPr lang="cs-CZ" sz="2000" b="0" i="0" dirty="0">
              <a:solidFill>
                <a:srgbClr val="3A3A3A"/>
              </a:solidFill>
              <a:effectLst/>
              <a:latin typeface="Open Sans" panose="020B0606030504020204" pitchFamily="34" charset="0"/>
            </a:endParaRPr>
          </a:p>
          <a:p>
            <a:pPr algn="just">
              <a:lnSpc>
                <a:spcPct val="100000"/>
              </a:lnSpc>
              <a:buFont typeface="Arial" panose="020B0604020202020204" pitchFamily="34" charset="0"/>
              <a:buChar char="•"/>
            </a:pPr>
            <a:r>
              <a:rPr lang="cs-CZ" sz="2000" b="1" i="0" dirty="0">
                <a:solidFill>
                  <a:srgbClr val="3A3A3A"/>
                </a:solidFill>
                <a:effectLst/>
                <a:latin typeface="Open Sans" panose="020B0606030504020204" pitchFamily="34" charset="0"/>
              </a:rPr>
              <a:t>standardizovaný postup </a:t>
            </a:r>
            <a:r>
              <a:rPr lang="cs-CZ" sz="2000" b="0" i="0" dirty="0">
                <a:solidFill>
                  <a:srgbClr val="3A3A3A"/>
                </a:solidFill>
                <a:effectLst/>
                <a:latin typeface="Open Sans" panose="020B0606030504020204" pitchFamily="34" charset="0"/>
              </a:rPr>
              <a:t>ošetřovatelské péče (ošetřovatelské postupy, ošetřovatelská dokumentace).</a:t>
            </a:r>
          </a:p>
          <a:p>
            <a:pPr>
              <a:lnSpc>
                <a:spcPct val="100000"/>
              </a:lnSpc>
            </a:pPr>
            <a:endParaRPr lang="cs-CZ" sz="2000" dirty="0"/>
          </a:p>
        </p:txBody>
      </p:sp>
    </p:spTree>
    <p:extLst>
      <p:ext uri="{BB962C8B-B14F-4D97-AF65-F5344CB8AC3E}">
        <p14:creationId xmlns:p14="http://schemas.microsoft.com/office/powerpoint/2010/main" val="3765890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95EB993-3B4F-2B80-7BE4-0EDEED9753B8}"/>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a:t>Lékařská fakulta Masarykovy univerzity, Ústav zdravotnických věd</a:t>
            </a:r>
          </a:p>
        </p:txBody>
      </p:sp>
      <p:sp>
        <p:nvSpPr>
          <p:cNvPr id="3" name="Zástupný symbol pro číslo snímku 2">
            <a:extLst>
              <a:ext uri="{FF2B5EF4-FFF2-40B4-BE49-F238E27FC236}">
                <a16:creationId xmlns:a16="http://schemas.microsoft.com/office/drawing/2014/main" id="{5AFABBC9-BEBC-ACD4-A213-157FBFC667EF}"/>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6</a:t>
            </a:fld>
            <a:endParaRPr lang="cs-CZ" altLang="cs-CZ"/>
          </a:p>
        </p:txBody>
      </p:sp>
      <p:sp>
        <p:nvSpPr>
          <p:cNvPr id="4" name="Nadpis 3">
            <a:extLst>
              <a:ext uri="{FF2B5EF4-FFF2-40B4-BE49-F238E27FC236}">
                <a16:creationId xmlns:a16="http://schemas.microsoft.com/office/drawing/2014/main" id="{A6421661-09D5-3D8A-D9BD-9E46F6D608DA}"/>
              </a:ext>
            </a:extLst>
          </p:cNvPr>
          <p:cNvSpPr>
            <a:spLocks noGrp="1"/>
          </p:cNvSpPr>
          <p:nvPr>
            <p:ph type="title"/>
          </p:nvPr>
        </p:nvSpPr>
        <p:spPr>
          <a:xfrm>
            <a:off x="720000" y="476932"/>
            <a:ext cx="10753200" cy="451576"/>
          </a:xfrm>
        </p:spPr>
        <p:txBody>
          <a:bodyPr anchor="t">
            <a:noAutofit/>
          </a:bodyPr>
          <a:lstStyle/>
          <a:p>
            <a:r>
              <a:rPr lang="cs-CZ" sz="2800" dirty="0"/>
              <a:t>2. Naplánujte milníky</a:t>
            </a:r>
          </a:p>
        </p:txBody>
      </p:sp>
      <p:graphicFrame>
        <p:nvGraphicFramePr>
          <p:cNvPr id="7" name="Zástupný obsah 4">
            <a:extLst>
              <a:ext uri="{FF2B5EF4-FFF2-40B4-BE49-F238E27FC236}">
                <a16:creationId xmlns:a16="http://schemas.microsoft.com/office/drawing/2014/main" id="{59C9A077-6793-63F3-91AD-8C2D77B879BD}"/>
              </a:ext>
            </a:extLst>
          </p:cNvPr>
          <p:cNvGraphicFramePr>
            <a:graphicFrameLocks noGrp="1"/>
          </p:cNvGraphicFramePr>
          <p:nvPr>
            <p:ph idx="1"/>
            <p:extLst>
              <p:ext uri="{D42A27DB-BD31-4B8C-83A1-F6EECF244321}">
                <p14:modId xmlns:p14="http://schemas.microsoft.com/office/powerpoint/2010/main" val="298018645"/>
              </p:ext>
            </p:extLst>
          </p:nvPr>
        </p:nvGraphicFramePr>
        <p:xfrm>
          <a:off x="720000" y="1458410"/>
          <a:ext cx="10753200" cy="43735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28" name="Picture 4" descr="Významné investice do zdravotnictví v Portugalsku | BusinessInfo.cz">
            <a:extLst>
              <a:ext uri="{FF2B5EF4-FFF2-40B4-BE49-F238E27FC236}">
                <a16:creationId xmlns:a16="http://schemas.microsoft.com/office/drawing/2014/main" id="{DFB33E47-31FD-3D67-566B-06E70D5CE41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393037" y="154462"/>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1352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371B8B3-3FEC-AB37-03B2-D0D43EE59704}"/>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3" name="Zástupný symbol pro číslo snímku 2">
            <a:extLst>
              <a:ext uri="{FF2B5EF4-FFF2-40B4-BE49-F238E27FC236}">
                <a16:creationId xmlns:a16="http://schemas.microsoft.com/office/drawing/2014/main" id="{08B37A0F-A520-2AD7-F672-0FDA9F54FD92}"/>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FFFCD034-3326-68E7-9A36-A36FE7AF5AFB}"/>
              </a:ext>
            </a:extLst>
          </p:cNvPr>
          <p:cNvSpPr>
            <a:spLocks noGrp="1"/>
          </p:cNvSpPr>
          <p:nvPr>
            <p:ph type="title"/>
          </p:nvPr>
        </p:nvSpPr>
        <p:spPr>
          <a:xfrm>
            <a:off x="666000" y="378000"/>
            <a:ext cx="10753200" cy="451576"/>
          </a:xfrm>
        </p:spPr>
        <p:txBody>
          <a:bodyPr/>
          <a:lstStyle/>
          <a:p>
            <a:r>
              <a:rPr lang="cs-CZ" dirty="0"/>
              <a:t>3. Přidělte role</a:t>
            </a:r>
            <a:br>
              <a:rPr lang="cs-CZ" dirty="0"/>
            </a:br>
            <a:endParaRPr lang="cs-CZ" dirty="0"/>
          </a:p>
        </p:txBody>
      </p:sp>
      <p:sp>
        <p:nvSpPr>
          <p:cNvPr id="5" name="Zástupný obsah 4">
            <a:extLst>
              <a:ext uri="{FF2B5EF4-FFF2-40B4-BE49-F238E27FC236}">
                <a16:creationId xmlns:a16="http://schemas.microsoft.com/office/drawing/2014/main" id="{09004207-AF8B-D440-7B6F-9F921F80769F}"/>
              </a:ext>
            </a:extLst>
          </p:cNvPr>
          <p:cNvSpPr>
            <a:spLocks noGrp="1"/>
          </p:cNvSpPr>
          <p:nvPr>
            <p:ph idx="1"/>
          </p:nvPr>
        </p:nvSpPr>
        <p:spPr>
          <a:xfrm>
            <a:off x="666000" y="1122744"/>
            <a:ext cx="10753200" cy="5105256"/>
          </a:xfrm>
        </p:spPr>
        <p:txBody>
          <a:bodyPr/>
          <a:lstStyle/>
          <a:p>
            <a:pPr>
              <a:lnSpc>
                <a:spcPct val="100000"/>
              </a:lnSpc>
            </a:pPr>
            <a:r>
              <a:rPr lang="cs-CZ" sz="2000" b="1" i="0" dirty="0">
                <a:solidFill>
                  <a:srgbClr val="3A3A3A"/>
                </a:solidFill>
                <a:effectLst/>
                <a:latin typeface="Open Sans" panose="020B0606030504020204" pitchFamily="34" charset="0"/>
              </a:rPr>
              <a:t>sestavení výzkumného týmu</a:t>
            </a:r>
            <a:r>
              <a:rPr lang="cs-CZ" sz="2000" b="0" i="0" dirty="0">
                <a:solidFill>
                  <a:srgbClr val="3A3A3A"/>
                </a:solidFill>
                <a:effectLst/>
                <a:latin typeface="Open Sans" panose="020B0606030504020204" pitchFamily="34" charset="0"/>
              </a:rPr>
              <a:t>. </a:t>
            </a:r>
          </a:p>
          <a:p>
            <a:pPr>
              <a:lnSpc>
                <a:spcPct val="100000"/>
              </a:lnSpc>
            </a:pPr>
            <a:r>
              <a:rPr lang="cs-CZ" sz="2000" b="0" i="0" dirty="0">
                <a:solidFill>
                  <a:srgbClr val="3A3A3A"/>
                </a:solidFill>
                <a:effectLst/>
                <a:latin typeface="Open Sans" panose="020B0606030504020204" pitchFamily="34" charset="0"/>
              </a:rPr>
              <a:t>Rozhodneme, kdo je </a:t>
            </a:r>
            <a:r>
              <a:rPr lang="cs-CZ" sz="2000" b="1" i="0" dirty="0">
                <a:solidFill>
                  <a:srgbClr val="3A3A3A"/>
                </a:solidFill>
                <a:effectLst/>
                <a:latin typeface="Open Sans" panose="020B0606030504020204" pitchFamily="34" charset="0"/>
              </a:rPr>
              <a:t>hlavním řešitelem </a:t>
            </a:r>
            <a:r>
              <a:rPr lang="cs-CZ" sz="2000" b="0" i="0" dirty="0">
                <a:solidFill>
                  <a:srgbClr val="3A3A3A"/>
                </a:solidFill>
                <a:effectLst/>
                <a:latin typeface="Open Sans" panose="020B0606030504020204" pitchFamily="34" charset="0"/>
              </a:rPr>
              <a:t>projektu, kdo je </a:t>
            </a:r>
            <a:r>
              <a:rPr lang="cs-CZ" sz="2000" b="1" i="0" dirty="0">
                <a:solidFill>
                  <a:srgbClr val="3A3A3A"/>
                </a:solidFill>
                <a:effectLst/>
                <a:latin typeface="Open Sans" panose="020B0606030504020204" pitchFamily="34" charset="0"/>
              </a:rPr>
              <a:t>zodpovědný za sběr dat</a:t>
            </a:r>
            <a:r>
              <a:rPr lang="cs-CZ" sz="2000" b="0" i="0" dirty="0">
                <a:solidFill>
                  <a:srgbClr val="3A3A3A"/>
                </a:solidFill>
                <a:effectLst/>
                <a:latin typeface="Open Sans" panose="020B0606030504020204" pitchFamily="34" charset="0"/>
              </a:rPr>
              <a:t>, jak velký tým se účastní IP, jaké jsou </a:t>
            </a:r>
            <a:r>
              <a:rPr lang="cs-CZ" sz="2000" b="1" i="0" dirty="0">
                <a:solidFill>
                  <a:srgbClr val="3A3A3A"/>
                </a:solidFill>
                <a:effectLst/>
                <a:latin typeface="Open Sans" panose="020B0606030504020204" pitchFamily="34" charset="0"/>
              </a:rPr>
              <a:t>úkoly a odpovědnost jednotlivých členů týmu</a:t>
            </a:r>
            <a:r>
              <a:rPr lang="cs-CZ" sz="2000" b="0" i="0" dirty="0">
                <a:solidFill>
                  <a:srgbClr val="3A3A3A"/>
                </a:solidFill>
                <a:effectLst/>
                <a:latin typeface="Open Sans" panose="020B0606030504020204" pitchFamily="34" charset="0"/>
              </a:rPr>
              <a:t>. </a:t>
            </a:r>
          </a:p>
          <a:p>
            <a:pPr>
              <a:lnSpc>
                <a:spcPct val="100000"/>
              </a:lnSpc>
            </a:pPr>
            <a:r>
              <a:rPr lang="cs-CZ" sz="2000" b="0" i="0" dirty="0">
                <a:solidFill>
                  <a:srgbClr val="3A3A3A"/>
                </a:solidFill>
                <a:effectLst/>
                <a:latin typeface="Open Sans" panose="020B0606030504020204" pitchFamily="34" charset="0"/>
              </a:rPr>
              <a:t>Autor diplomové práce nemusí být hlavním řešitelem, musí být ale koordinátorem a edukátorem. </a:t>
            </a:r>
          </a:p>
          <a:p>
            <a:pPr>
              <a:lnSpc>
                <a:spcPct val="100000"/>
              </a:lnSpc>
            </a:pPr>
            <a:r>
              <a:rPr lang="cs-CZ" sz="2000" b="0" i="0" dirty="0">
                <a:solidFill>
                  <a:srgbClr val="3A3A3A"/>
                </a:solidFill>
                <a:effectLst/>
                <a:latin typeface="Open Sans" panose="020B0606030504020204" pitchFamily="34" charset="0"/>
              </a:rPr>
              <a:t>Výzkumný tým může být libovolně velký, sestávající např. z výhradně nelékařského zdravotnického personálu, efektivnější ale je, pokud se podaří sestavit tým multidisciplinární. </a:t>
            </a:r>
            <a:r>
              <a:rPr lang="cs-CZ" sz="2000" b="0" i="1" dirty="0">
                <a:solidFill>
                  <a:srgbClr val="3A3A3A"/>
                </a:solidFill>
                <a:effectLst/>
                <a:latin typeface="Open Sans" panose="020B0606030504020204" pitchFamily="34" charset="0"/>
              </a:rPr>
              <a:t>Například pokud jsme zvolili jako téma IP polohování pacientů, je vhodné spolupracovat s lékaři, všeobecnými sestrami, rehabilitačními pracovníky i s pomocným zdravotnickým personálem.</a:t>
            </a:r>
          </a:p>
          <a:p>
            <a:pPr>
              <a:lnSpc>
                <a:spcPct val="100000"/>
              </a:lnSpc>
            </a:pPr>
            <a:r>
              <a:rPr lang="cs-CZ" sz="2000" b="0" i="0" dirty="0">
                <a:solidFill>
                  <a:srgbClr val="3A3A3A"/>
                </a:solidFill>
                <a:effectLst/>
                <a:latin typeface="Open Sans" panose="020B0606030504020204" pitchFamily="34" charset="0"/>
              </a:rPr>
              <a:t>rozvaha nad tím, jaké zdroje (čas, peníze, personál) bude třeba využít (finance na nákup nových pomůcek, podpora vedení pracoviště, čas na edukaci výzkumného týmu, čas na samotnou implementaci a následné vyhodnocení IP). </a:t>
            </a:r>
          </a:p>
          <a:p>
            <a:pPr>
              <a:lnSpc>
                <a:spcPct val="100000"/>
              </a:lnSpc>
            </a:pPr>
            <a:r>
              <a:rPr lang="cs-CZ" sz="2000" dirty="0">
                <a:solidFill>
                  <a:srgbClr val="3A3A3A"/>
                </a:solidFill>
                <a:latin typeface="Open Sans" panose="020B0606030504020204" pitchFamily="34" charset="0"/>
              </a:rPr>
              <a:t>Je třeba shromáždit</a:t>
            </a:r>
            <a:r>
              <a:rPr lang="cs-CZ" sz="2000" b="0" i="0" dirty="0">
                <a:solidFill>
                  <a:srgbClr val="3A3A3A"/>
                </a:solidFill>
                <a:effectLst/>
                <a:latin typeface="Open Sans" panose="020B0606030504020204" pitchFamily="34" charset="0"/>
              </a:rPr>
              <a:t> všechny potřebné údaje a informace, ke zjištění, zda máte dostatečné zdroje, a rozhodněte se, jak lze chybějící zdroje obstarat.</a:t>
            </a:r>
            <a:endParaRPr lang="cs-CZ" sz="2000" dirty="0"/>
          </a:p>
        </p:txBody>
      </p:sp>
    </p:spTree>
    <p:extLst>
      <p:ext uri="{BB962C8B-B14F-4D97-AF65-F5344CB8AC3E}">
        <p14:creationId xmlns:p14="http://schemas.microsoft.com/office/powerpoint/2010/main" val="728631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5BCA504-65A9-C0D3-ED3C-ED8ECBB26DE6}"/>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3" name="Zástupný symbol pro číslo snímku 2">
            <a:extLst>
              <a:ext uri="{FF2B5EF4-FFF2-40B4-BE49-F238E27FC236}">
                <a16:creationId xmlns:a16="http://schemas.microsoft.com/office/drawing/2014/main" id="{22A330AF-C5F6-B6FA-B8AD-D07F2D601FCF}"/>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51FE7A9A-D91F-02D4-F4F3-1C92FF2FA7C0}"/>
              </a:ext>
            </a:extLst>
          </p:cNvPr>
          <p:cNvSpPr>
            <a:spLocks noGrp="1"/>
          </p:cNvSpPr>
          <p:nvPr>
            <p:ph type="title"/>
          </p:nvPr>
        </p:nvSpPr>
        <p:spPr/>
        <p:txBody>
          <a:bodyPr/>
          <a:lstStyle/>
          <a:p>
            <a:r>
              <a:rPr lang="cs-CZ" dirty="0"/>
              <a:t>4. Definujte metriky</a:t>
            </a:r>
          </a:p>
        </p:txBody>
      </p:sp>
      <p:sp>
        <p:nvSpPr>
          <p:cNvPr id="5" name="Zástupný obsah 4">
            <a:extLst>
              <a:ext uri="{FF2B5EF4-FFF2-40B4-BE49-F238E27FC236}">
                <a16:creationId xmlns:a16="http://schemas.microsoft.com/office/drawing/2014/main" id="{2FCCB448-6F81-2C4D-72D9-686AE69D4B04}"/>
              </a:ext>
            </a:extLst>
          </p:cNvPr>
          <p:cNvSpPr>
            <a:spLocks noGrp="1"/>
          </p:cNvSpPr>
          <p:nvPr>
            <p:ph idx="1"/>
          </p:nvPr>
        </p:nvSpPr>
        <p:spPr/>
        <p:txBody>
          <a:bodyPr/>
          <a:lstStyle/>
          <a:p>
            <a:r>
              <a:rPr lang="cs-CZ" b="0" i="0" dirty="0">
                <a:solidFill>
                  <a:srgbClr val="3A3A3A"/>
                </a:solidFill>
                <a:effectLst/>
                <a:latin typeface="Open Sans" panose="020B0606030504020204" pitchFamily="34" charset="0"/>
              </a:rPr>
              <a:t>Stěžejní částí implementačního projektu je </a:t>
            </a:r>
            <a:r>
              <a:rPr lang="cs-CZ" b="1" i="0" dirty="0">
                <a:solidFill>
                  <a:srgbClr val="3A3A3A"/>
                </a:solidFill>
                <a:effectLst/>
                <a:latin typeface="Open Sans" panose="020B0606030504020204" pitchFamily="34" charset="0"/>
              </a:rPr>
              <a:t>vytvoření kritérií</a:t>
            </a:r>
            <a:r>
              <a:rPr lang="cs-CZ" b="0" i="0" dirty="0">
                <a:solidFill>
                  <a:srgbClr val="3A3A3A"/>
                </a:solidFill>
                <a:effectLst/>
                <a:latin typeface="Open Sans" panose="020B0606030504020204" pitchFamily="34" charset="0"/>
              </a:rPr>
              <a:t>, podle kterých budeme hodnotit stávající situaci a </a:t>
            </a:r>
            <a:r>
              <a:rPr lang="cs-CZ" b="1" i="0" dirty="0">
                <a:solidFill>
                  <a:srgbClr val="3A3A3A"/>
                </a:solidFill>
                <a:effectLst/>
                <a:latin typeface="Open Sans" panose="020B0606030504020204" pitchFamily="34" charset="0"/>
              </a:rPr>
              <a:t>stanovení strategie</a:t>
            </a:r>
            <a:r>
              <a:rPr lang="cs-CZ" b="0" i="0" dirty="0">
                <a:solidFill>
                  <a:srgbClr val="3A3A3A"/>
                </a:solidFill>
                <a:effectLst/>
                <a:latin typeface="Open Sans" panose="020B0606030504020204" pitchFamily="34" charset="0"/>
              </a:rPr>
              <a:t>, jak provedeme zamýšlenou změnu. </a:t>
            </a:r>
          </a:p>
          <a:p>
            <a:endParaRPr lang="cs-CZ" dirty="0">
              <a:solidFill>
                <a:srgbClr val="3A3A3A"/>
              </a:solidFill>
              <a:latin typeface="Open Sans" panose="020B0606030504020204" pitchFamily="34" charset="0"/>
            </a:endParaRPr>
          </a:p>
          <a:p>
            <a:r>
              <a:rPr lang="cs-CZ" b="0" i="0" dirty="0">
                <a:solidFill>
                  <a:srgbClr val="3A3A3A"/>
                </a:solidFill>
                <a:effectLst/>
                <a:latin typeface="Open Sans" panose="020B0606030504020204" pitchFamily="34" charset="0"/>
              </a:rPr>
              <a:t>Je třeba si </a:t>
            </a:r>
            <a:r>
              <a:rPr lang="cs-CZ" b="1" i="0" dirty="0">
                <a:solidFill>
                  <a:srgbClr val="3A3A3A"/>
                </a:solidFill>
                <a:effectLst/>
                <a:latin typeface="Open Sans" panose="020B0606030504020204" pitchFamily="34" charset="0"/>
              </a:rPr>
              <a:t>promyslet</a:t>
            </a:r>
            <a:r>
              <a:rPr lang="cs-CZ" b="0" i="0" dirty="0">
                <a:solidFill>
                  <a:srgbClr val="3A3A3A"/>
                </a:solidFill>
                <a:effectLst/>
                <a:latin typeface="Open Sans" panose="020B0606030504020204" pitchFamily="34" charset="0"/>
              </a:rPr>
              <a:t>, jak překonáme případné</a:t>
            </a:r>
            <a:r>
              <a:rPr lang="cs-CZ" b="1" i="0" dirty="0">
                <a:solidFill>
                  <a:srgbClr val="3A3A3A"/>
                </a:solidFill>
                <a:effectLst/>
                <a:latin typeface="Open Sans" panose="020B0606030504020204" pitchFamily="34" charset="0"/>
              </a:rPr>
              <a:t> bariéry</a:t>
            </a:r>
            <a:r>
              <a:rPr lang="cs-CZ" b="0" i="0" dirty="0">
                <a:solidFill>
                  <a:srgbClr val="3A3A3A"/>
                </a:solidFill>
                <a:effectLst/>
                <a:latin typeface="Open Sans" panose="020B0606030504020204" pitchFamily="34" charset="0"/>
              </a:rPr>
              <a:t>.</a:t>
            </a:r>
            <a:endParaRPr lang="cs-CZ" dirty="0"/>
          </a:p>
        </p:txBody>
      </p:sp>
    </p:spTree>
    <p:extLst>
      <p:ext uri="{BB962C8B-B14F-4D97-AF65-F5344CB8AC3E}">
        <p14:creationId xmlns:p14="http://schemas.microsoft.com/office/powerpoint/2010/main" val="380048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0D58D05-C328-0590-01B0-A8EEBA2C0485}"/>
              </a:ext>
            </a:extLst>
          </p:cNvPr>
          <p:cNvSpPr>
            <a:spLocks noGrp="1"/>
          </p:cNvSpPr>
          <p:nvPr>
            <p:ph type="ftr" sz="quarter" idx="10"/>
          </p:nvPr>
        </p:nvSpPr>
        <p:spPr/>
        <p:txBody>
          <a:bodyPr/>
          <a:lstStyle/>
          <a:p>
            <a:r>
              <a:rPr lang="cs-CZ"/>
              <a:t>Lékařská fakulta Masarykovy univerzity, Ústav zdravotnických věd</a:t>
            </a:r>
            <a:endParaRPr lang="cs-CZ" dirty="0"/>
          </a:p>
        </p:txBody>
      </p:sp>
      <p:sp>
        <p:nvSpPr>
          <p:cNvPr id="3" name="Zástupný symbol pro číslo snímku 2">
            <a:extLst>
              <a:ext uri="{FF2B5EF4-FFF2-40B4-BE49-F238E27FC236}">
                <a16:creationId xmlns:a16="http://schemas.microsoft.com/office/drawing/2014/main" id="{98643535-0918-2D94-764F-4B48D69C133D}"/>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D1B997FB-A371-6C12-E3D8-AC41B7E6D9DF}"/>
              </a:ext>
            </a:extLst>
          </p:cNvPr>
          <p:cNvSpPr>
            <a:spLocks noGrp="1"/>
          </p:cNvSpPr>
          <p:nvPr>
            <p:ph type="title"/>
          </p:nvPr>
        </p:nvSpPr>
        <p:spPr>
          <a:xfrm>
            <a:off x="720000" y="233864"/>
            <a:ext cx="10753200" cy="451576"/>
          </a:xfrm>
        </p:spPr>
        <p:txBody>
          <a:bodyPr/>
          <a:lstStyle/>
          <a:p>
            <a:r>
              <a:rPr lang="cs-CZ" dirty="0"/>
              <a:t>Vytvoření kritérií</a:t>
            </a:r>
          </a:p>
        </p:txBody>
      </p:sp>
      <p:sp>
        <p:nvSpPr>
          <p:cNvPr id="5" name="Zástupný obsah 4">
            <a:extLst>
              <a:ext uri="{FF2B5EF4-FFF2-40B4-BE49-F238E27FC236}">
                <a16:creationId xmlns:a16="http://schemas.microsoft.com/office/drawing/2014/main" id="{00ABB4EE-4ABF-E192-29EB-D5F8575713D3}"/>
              </a:ext>
            </a:extLst>
          </p:cNvPr>
          <p:cNvSpPr>
            <a:spLocks noGrp="1"/>
          </p:cNvSpPr>
          <p:nvPr>
            <p:ph idx="1"/>
          </p:nvPr>
        </p:nvSpPr>
        <p:spPr>
          <a:xfrm>
            <a:off x="411082" y="816280"/>
            <a:ext cx="10753200" cy="3850915"/>
          </a:xfrm>
        </p:spPr>
        <p:txBody>
          <a:bodyPr/>
          <a:lstStyle/>
          <a:p>
            <a:pPr>
              <a:lnSpc>
                <a:spcPct val="100000"/>
              </a:lnSpc>
            </a:pPr>
            <a:r>
              <a:rPr lang="cs-CZ" sz="2400" b="0" i="0" dirty="0">
                <a:solidFill>
                  <a:srgbClr val="3A3A3A"/>
                </a:solidFill>
                <a:effectLst/>
                <a:latin typeface="Open Sans" panose="020B0606030504020204" pitchFamily="34" charset="0"/>
              </a:rPr>
              <a:t>na základě provedené literární rešerše</a:t>
            </a:r>
          </a:p>
          <a:p>
            <a:pPr>
              <a:lnSpc>
                <a:spcPct val="100000"/>
              </a:lnSpc>
            </a:pPr>
            <a:endParaRPr lang="cs-CZ" sz="2400" dirty="0">
              <a:solidFill>
                <a:srgbClr val="3A3A3A"/>
              </a:solidFill>
              <a:latin typeface="Open Sans" panose="020B0606030504020204" pitchFamily="34" charset="0"/>
            </a:endParaRPr>
          </a:p>
          <a:p>
            <a:pPr>
              <a:lnSpc>
                <a:spcPct val="100000"/>
              </a:lnSpc>
            </a:pPr>
            <a:r>
              <a:rPr lang="cs-CZ" sz="2400" b="0" i="0" dirty="0">
                <a:solidFill>
                  <a:srgbClr val="3A3A3A"/>
                </a:solidFill>
                <a:effectLst/>
                <a:latin typeface="Open Sans" panose="020B0606030504020204" pitchFamily="34" charset="0"/>
              </a:rPr>
              <a:t>Pokud se například věnujeme prevenci tlakových lézí </a:t>
            </a:r>
            <a:br>
              <a:rPr lang="cs-CZ" sz="2400" b="0" i="0" dirty="0">
                <a:solidFill>
                  <a:srgbClr val="3A3A3A"/>
                </a:solidFill>
                <a:effectLst/>
                <a:latin typeface="Open Sans" panose="020B0606030504020204" pitchFamily="34" charset="0"/>
              </a:rPr>
            </a:br>
            <a:r>
              <a:rPr lang="cs-CZ" sz="2400" b="0" i="0" dirty="0">
                <a:solidFill>
                  <a:srgbClr val="3A3A3A"/>
                </a:solidFill>
                <a:effectLst/>
                <a:latin typeface="Open Sans" panose="020B0606030504020204" pitchFamily="34" charset="0"/>
              </a:rPr>
              <a:t>v perioperačním období, kritéria hodnocení toho, zda nyní probíhá vše v souladu s evidence-</a:t>
            </a:r>
            <a:r>
              <a:rPr lang="cs-CZ" sz="2400" b="0" i="0" dirty="0" err="1">
                <a:solidFill>
                  <a:srgbClr val="3A3A3A"/>
                </a:solidFill>
                <a:effectLst/>
                <a:latin typeface="Open Sans" panose="020B0606030504020204" pitchFamily="34" charset="0"/>
              </a:rPr>
              <a:t>based</a:t>
            </a:r>
            <a:r>
              <a:rPr lang="cs-CZ" sz="2400" b="0" i="0" dirty="0">
                <a:solidFill>
                  <a:srgbClr val="3A3A3A"/>
                </a:solidFill>
                <a:effectLst/>
                <a:latin typeface="Open Sans" panose="020B0606030504020204" pitchFamily="34" charset="0"/>
              </a:rPr>
              <a:t> </a:t>
            </a:r>
            <a:r>
              <a:rPr lang="cs-CZ" sz="2400" b="0" i="0" dirty="0" err="1">
                <a:solidFill>
                  <a:srgbClr val="3A3A3A"/>
                </a:solidFill>
                <a:effectLst/>
                <a:latin typeface="Open Sans" panose="020B0606030504020204" pitchFamily="34" charset="0"/>
              </a:rPr>
              <a:t>medicine</a:t>
            </a:r>
            <a:r>
              <a:rPr lang="cs-CZ" sz="2400" b="0" i="0" dirty="0">
                <a:solidFill>
                  <a:srgbClr val="3A3A3A"/>
                </a:solidFill>
                <a:effectLst/>
                <a:latin typeface="Open Sans" panose="020B0606030504020204" pitchFamily="34" charset="0"/>
              </a:rPr>
              <a:t>, budou vycházet z mezinárodních standardů, doporučení Světové zdravotnické organizace, z doporučení odborných společností, z odborné literatury atd. </a:t>
            </a:r>
          </a:p>
          <a:p>
            <a:pPr>
              <a:lnSpc>
                <a:spcPct val="100000"/>
              </a:lnSpc>
            </a:pPr>
            <a:endParaRPr lang="cs-CZ" sz="2400" b="0" i="0" dirty="0">
              <a:solidFill>
                <a:srgbClr val="3A3A3A"/>
              </a:solidFill>
              <a:effectLst/>
              <a:latin typeface="Open Sans" panose="020B0606030504020204" pitchFamily="34" charset="0"/>
            </a:endParaRPr>
          </a:p>
          <a:p>
            <a:pPr>
              <a:lnSpc>
                <a:spcPct val="100000"/>
              </a:lnSpc>
            </a:pPr>
            <a:r>
              <a:rPr lang="cs-CZ" sz="2400" b="0" i="0" dirty="0">
                <a:solidFill>
                  <a:srgbClr val="3A3A3A"/>
                </a:solidFill>
                <a:effectLst/>
                <a:latin typeface="Open Sans" panose="020B0606030504020204" pitchFamily="34" charset="0"/>
              </a:rPr>
              <a:t>Můžeme se zaměřit na to, zda je správně dokumentován způsob polohování, zda využíváme k monitoraci případného vzniku tlakové léze standardizované škály, zda máme k dispozici při polohování pacientů v perioperačním období vhodné polohovací pomůcky, apod. </a:t>
            </a:r>
          </a:p>
          <a:p>
            <a:pPr>
              <a:lnSpc>
                <a:spcPct val="100000"/>
              </a:lnSpc>
            </a:pPr>
            <a:endParaRPr lang="cs-CZ" sz="2400" b="0" i="0" dirty="0">
              <a:solidFill>
                <a:srgbClr val="3A3A3A"/>
              </a:solidFill>
              <a:effectLst/>
              <a:latin typeface="Open Sans" panose="020B0606030504020204" pitchFamily="34" charset="0"/>
            </a:endParaRPr>
          </a:p>
          <a:p>
            <a:pPr>
              <a:lnSpc>
                <a:spcPct val="100000"/>
              </a:lnSpc>
            </a:pPr>
            <a:r>
              <a:rPr lang="cs-CZ" sz="2400" b="0" i="0" dirty="0">
                <a:solidFill>
                  <a:srgbClr val="3A3A3A"/>
                </a:solidFill>
                <a:effectLst/>
                <a:latin typeface="Open Sans" panose="020B0606030504020204" pitchFamily="34" charset="0"/>
              </a:rPr>
              <a:t>Mějme na paměti, že stanovená kritéria musí být zcela konkrétní a měřitelná/ověřitelná.</a:t>
            </a:r>
          </a:p>
          <a:p>
            <a:pPr>
              <a:lnSpc>
                <a:spcPct val="100000"/>
              </a:lnSpc>
            </a:pPr>
            <a:endParaRPr lang="cs-CZ" sz="2400" dirty="0"/>
          </a:p>
        </p:txBody>
      </p:sp>
      <p:pic>
        <p:nvPicPr>
          <p:cNvPr id="2050" name="Picture 2">
            <a:extLst>
              <a:ext uri="{FF2B5EF4-FFF2-40B4-BE49-F238E27FC236}">
                <a16:creationId xmlns:a16="http://schemas.microsoft.com/office/drawing/2014/main" id="{2EA1833F-542D-0993-D02D-13040DC8AA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61543" y="152841"/>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412346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2. faze koncepční[20210920091023173].mdb"/>
  <p:tag name="ARS_RESPONSE_PERSONNUM" val="10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 name="ARS_SLIDE_DUENO" val="100"/>
  <p:tag name="ARS_SLIDE_PARTICIPANTNUM" val="100"/>
  <p:tag name="ARS_SLIDE_SUBMITNUM" val="0"/>
  <p:tag name="ARS_SLIDE_CORRECTNUM" val="0"/>
  <p:tag name="ARS_SLIDE_VOTEMEAN" val="0"/>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cz-v11.potx" id="{AF0F71E7-5DF4-4053-86E5-72B8973D7F64}" vid="{53024889-B6B7-4D78-8AB9-6C3BF509ADE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muni-med-prezentace-16-9-cz-v11 (1)</Template>
  <TotalTime>4782</TotalTime>
  <Words>1745</Words>
  <Application>Microsoft Office PowerPoint</Application>
  <PresentationFormat>Širokoúhlá obrazovka</PresentationFormat>
  <Paragraphs>118</Paragraphs>
  <Slides>14</Slides>
  <Notes>8</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Open Sans</vt:lpstr>
      <vt:lpstr>Tahoma</vt:lpstr>
      <vt:lpstr>Wingdings</vt:lpstr>
      <vt:lpstr>Prezentace_MU_CZ</vt:lpstr>
      <vt:lpstr>Implementační projekt</vt:lpstr>
      <vt:lpstr>Implementační projekt / implementační proces</vt:lpstr>
      <vt:lpstr>Fáze implementačního projektu</vt:lpstr>
      <vt:lpstr>1. Definujte cíle/úkoly</vt:lpstr>
      <vt:lpstr>Může se jednat například o:  </vt:lpstr>
      <vt:lpstr>2. Naplánujte milníky</vt:lpstr>
      <vt:lpstr>3. Přidělte role </vt:lpstr>
      <vt:lpstr>4. Definujte metriky</vt:lpstr>
      <vt:lpstr>Vytvoření kritérií</vt:lpstr>
      <vt:lpstr>Stanovení strategie</vt:lpstr>
      <vt:lpstr>Bariéry – co s nimi?</vt:lpstr>
      <vt:lpstr>5. Vyhodnocujte</vt:lpstr>
      <vt:lpstr>6. Udržitelnost </vt:lpstr>
      <vt:lpstr>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Alena Pospíšilová</dc:creator>
  <cp:lastModifiedBy>Dana Dolanová</cp:lastModifiedBy>
  <cp:revision>43</cp:revision>
  <cp:lastPrinted>1601-01-01T00:00:00Z</cp:lastPrinted>
  <dcterms:created xsi:type="dcterms:W3CDTF">2021-09-08T10:42:39Z</dcterms:created>
  <dcterms:modified xsi:type="dcterms:W3CDTF">2023-11-08T20:24:15Z</dcterms:modified>
</cp:coreProperties>
</file>