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268" r:id="rId2"/>
    <p:sldId id="318" r:id="rId3"/>
    <p:sldId id="269" r:id="rId4"/>
    <p:sldId id="270" r:id="rId5"/>
    <p:sldId id="548" r:id="rId6"/>
    <p:sldId id="277" r:id="rId7"/>
    <p:sldId id="271" r:id="rId8"/>
    <p:sldId id="272" r:id="rId9"/>
    <p:sldId id="273" r:id="rId10"/>
    <p:sldId id="274" r:id="rId11"/>
    <p:sldId id="275" r:id="rId12"/>
    <p:sldId id="28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522" r:id="rId22"/>
    <p:sldId id="523" r:id="rId23"/>
    <p:sldId id="524" r:id="rId24"/>
    <p:sldId id="553" r:id="rId25"/>
    <p:sldId id="525" r:id="rId26"/>
    <p:sldId id="526" r:id="rId27"/>
    <p:sldId id="536" r:id="rId28"/>
    <p:sldId id="557" r:id="rId29"/>
    <p:sldId id="555" r:id="rId30"/>
    <p:sldId id="556" r:id="rId31"/>
    <p:sldId id="539" r:id="rId32"/>
    <p:sldId id="542" r:id="rId33"/>
    <p:sldId id="543" r:id="rId34"/>
    <p:sldId id="527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6754" autoAdjust="0"/>
  </p:normalViewPr>
  <p:slideViewPr>
    <p:cSldViewPr snapToGrid="0">
      <p:cViewPr varScale="1">
        <p:scale>
          <a:sx n="109" d="100"/>
          <a:sy n="109" d="100"/>
        </p:scale>
        <p:origin x="138" y="5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03EE2-00D4-4262-BCD6-1F762FB64D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F692A4E-5873-476A-B3A3-74BBC9D209BB}">
      <dgm:prSet/>
      <dgm:spPr/>
      <dgm:t>
        <a:bodyPr/>
        <a:lstStyle/>
        <a:p>
          <a:r>
            <a:rPr lang="cs-CZ" b="0" dirty="0"/>
            <a:t>Nikdo nesmí zasáhnout do integrity jiného člověka bez jeho</a:t>
          </a:r>
          <a:endParaRPr lang="cs-CZ" dirty="0"/>
        </a:p>
      </dgm:t>
    </dgm:pt>
    <dgm:pt modelId="{C103A1F7-B6CB-4256-B5FD-64DA51EA31A0}" type="parTrans" cxnId="{1984082A-EC52-4678-A444-A8DFC2733C68}">
      <dgm:prSet/>
      <dgm:spPr/>
      <dgm:t>
        <a:bodyPr/>
        <a:lstStyle/>
        <a:p>
          <a:endParaRPr lang="cs-CZ"/>
        </a:p>
      </dgm:t>
    </dgm:pt>
    <dgm:pt modelId="{C48EFD40-78A5-4A20-92A7-C80E891767B5}" type="sibTrans" cxnId="{1984082A-EC52-4678-A444-A8DFC2733C68}">
      <dgm:prSet/>
      <dgm:spPr/>
      <dgm:t>
        <a:bodyPr/>
        <a:lstStyle/>
        <a:p>
          <a:endParaRPr lang="cs-CZ"/>
        </a:p>
      </dgm:t>
    </dgm:pt>
    <dgm:pt modelId="{FD13F0F0-CF91-4FC8-8083-4675F04C32C8}">
      <dgm:prSet/>
      <dgm:spPr/>
      <dgm:t>
        <a:bodyPr/>
        <a:lstStyle/>
        <a:p>
          <a:r>
            <a:rPr lang="cs-CZ" b="0"/>
            <a:t>souhlasu uděleného s vědomím o povaze zásahu a o jeho možných následcích</a:t>
          </a:r>
          <a:endParaRPr lang="cs-CZ"/>
        </a:p>
      </dgm:t>
    </dgm:pt>
    <dgm:pt modelId="{FE2B946A-64AC-4DC7-A44D-DCAFA5543E1D}" type="parTrans" cxnId="{E6827876-292D-4D8C-B684-D785597AB0F6}">
      <dgm:prSet/>
      <dgm:spPr/>
      <dgm:t>
        <a:bodyPr/>
        <a:lstStyle/>
        <a:p>
          <a:endParaRPr lang="cs-CZ"/>
        </a:p>
      </dgm:t>
    </dgm:pt>
    <dgm:pt modelId="{A5130AAE-A249-44AB-989E-8B6683E2B6D1}" type="sibTrans" cxnId="{E6827876-292D-4D8C-B684-D785597AB0F6}">
      <dgm:prSet/>
      <dgm:spPr/>
      <dgm:t>
        <a:bodyPr/>
        <a:lstStyle/>
        <a:p>
          <a:endParaRPr lang="cs-CZ"/>
        </a:p>
      </dgm:t>
    </dgm:pt>
    <dgm:pt modelId="{DA54DBE4-8B80-4286-ACAD-FC9D27CE01FC}">
      <dgm:prSet/>
      <dgm:spPr/>
      <dgm:t>
        <a:bodyPr/>
        <a:lstStyle/>
        <a:p>
          <a:r>
            <a:rPr lang="cs-CZ" b="0" dirty="0"/>
            <a:t>Souhlasí-li někdo, aby mu byla způsobena závažná újma, nepřihlíží se k tomu</a:t>
          </a:r>
          <a:endParaRPr lang="cs-CZ" dirty="0"/>
        </a:p>
      </dgm:t>
    </dgm:pt>
    <dgm:pt modelId="{EE285858-CC86-4C35-885C-2580774F22AD}" type="parTrans" cxnId="{F6FC9F2D-C99C-4C84-BDD8-8C49486D6349}">
      <dgm:prSet/>
      <dgm:spPr/>
      <dgm:t>
        <a:bodyPr/>
        <a:lstStyle/>
        <a:p>
          <a:endParaRPr lang="cs-CZ"/>
        </a:p>
      </dgm:t>
    </dgm:pt>
    <dgm:pt modelId="{2341A7DD-A504-4872-B496-F078AA2BD17F}" type="sibTrans" cxnId="{F6FC9F2D-C99C-4C84-BDD8-8C49486D6349}">
      <dgm:prSet/>
      <dgm:spPr/>
      <dgm:t>
        <a:bodyPr/>
        <a:lstStyle/>
        <a:p>
          <a:endParaRPr lang="cs-CZ"/>
        </a:p>
      </dgm:t>
    </dgm:pt>
    <dgm:pt modelId="{8C956D26-3780-494D-8678-5B35072B6384}" type="pres">
      <dgm:prSet presAssocID="{58303EE2-00D4-4262-BCD6-1F762FB64D5D}" presName="linear" presStyleCnt="0">
        <dgm:presLayoutVars>
          <dgm:animLvl val="lvl"/>
          <dgm:resizeHandles val="exact"/>
        </dgm:presLayoutVars>
      </dgm:prSet>
      <dgm:spPr/>
    </dgm:pt>
    <dgm:pt modelId="{4EF65BD5-793E-4358-8386-2AB3EA54A94A}" type="pres">
      <dgm:prSet presAssocID="{6F692A4E-5873-476A-B3A3-74BBC9D209B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8457B76-4389-4E64-BC5B-40FD6A8AA130}" type="pres">
      <dgm:prSet presAssocID="{6F692A4E-5873-476A-B3A3-74BBC9D209B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984082A-EC52-4678-A444-A8DFC2733C68}" srcId="{58303EE2-00D4-4262-BCD6-1F762FB64D5D}" destId="{6F692A4E-5873-476A-B3A3-74BBC9D209BB}" srcOrd="0" destOrd="0" parTransId="{C103A1F7-B6CB-4256-B5FD-64DA51EA31A0}" sibTransId="{C48EFD40-78A5-4A20-92A7-C80E891767B5}"/>
    <dgm:cxn modelId="{F6FC9F2D-C99C-4C84-BDD8-8C49486D6349}" srcId="{6F692A4E-5873-476A-B3A3-74BBC9D209BB}" destId="{DA54DBE4-8B80-4286-ACAD-FC9D27CE01FC}" srcOrd="1" destOrd="0" parTransId="{EE285858-CC86-4C35-885C-2580774F22AD}" sibTransId="{2341A7DD-A504-4872-B496-F078AA2BD17F}"/>
    <dgm:cxn modelId="{44DE302F-B4AC-4C27-A05F-8828E9C3E6B2}" type="presOf" srcId="{DA54DBE4-8B80-4286-ACAD-FC9D27CE01FC}" destId="{88457B76-4389-4E64-BC5B-40FD6A8AA130}" srcOrd="0" destOrd="1" presId="urn:microsoft.com/office/officeart/2005/8/layout/vList2"/>
    <dgm:cxn modelId="{7AD5E151-5B0B-4F64-8E31-063A2D1752A6}" type="presOf" srcId="{6F692A4E-5873-476A-B3A3-74BBC9D209BB}" destId="{4EF65BD5-793E-4358-8386-2AB3EA54A94A}" srcOrd="0" destOrd="0" presId="urn:microsoft.com/office/officeart/2005/8/layout/vList2"/>
    <dgm:cxn modelId="{E6827876-292D-4D8C-B684-D785597AB0F6}" srcId="{6F692A4E-5873-476A-B3A3-74BBC9D209BB}" destId="{FD13F0F0-CF91-4FC8-8083-4675F04C32C8}" srcOrd="0" destOrd="0" parTransId="{FE2B946A-64AC-4DC7-A44D-DCAFA5543E1D}" sibTransId="{A5130AAE-A249-44AB-989E-8B6683E2B6D1}"/>
    <dgm:cxn modelId="{6BFE0283-1923-4203-9A59-16E4A83AAED1}" type="presOf" srcId="{FD13F0F0-CF91-4FC8-8083-4675F04C32C8}" destId="{88457B76-4389-4E64-BC5B-40FD6A8AA130}" srcOrd="0" destOrd="0" presId="urn:microsoft.com/office/officeart/2005/8/layout/vList2"/>
    <dgm:cxn modelId="{375CA5E1-CC3D-4600-9067-2EF5B43DE9AC}" type="presOf" srcId="{58303EE2-00D4-4262-BCD6-1F762FB64D5D}" destId="{8C956D26-3780-494D-8678-5B35072B6384}" srcOrd="0" destOrd="0" presId="urn:microsoft.com/office/officeart/2005/8/layout/vList2"/>
    <dgm:cxn modelId="{3FEE8BF6-8E39-40DD-904F-5AD93350AE75}" type="presParOf" srcId="{8C956D26-3780-494D-8678-5B35072B6384}" destId="{4EF65BD5-793E-4358-8386-2AB3EA54A94A}" srcOrd="0" destOrd="0" presId="urn:microsoft.com/office/officeart/2005/8/layout/vList2"/>
    <dgm:cxn modelId="{52F25D2B-D79E-41A9-9206-21445CCAC8D1}" type="presParOf" srcId="{8C956D26-3780-494D-8678-5B35072B6384}" destId="{88457B76-4389-4E64-BC5B-40FD6A8AA13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4EAABD-2199-47D5-A0F5-8A35BBAD3922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95A3FE1-E383-4C2A-9248-968C1436F461}">
      <dgm:prSet/>
      <dgm:spPr/>
      <dgm:t>
        <a:bodyPr/>
        <a:lstStyle/>
        <a:p>
          <a:r>
            <a:rPr lang="cs-CZ"/>
            <a:t>Bude respektováno jen takové dříve vyslovené přání, které bylo učiněno</a:t>
          </a:r>
        </a:p>
      </dgm:t>
    </dgm:pt>
    <dgm:pt modelId="{18394244-CCF4-4252-9A17-58E34E09D235}" type="parTrans" cxnId="{8D0449AF-C4C9-40CA-85DF-44243F8C1BC0}">
      <dgm:prSet/>
      <dgm:spPr/>
      <dgm:t>
        <a:bodyPr/>
        <a:lstStyle/>
        <a:p>
          <a:endParaRPr lang="cs-CZ"/>
        </a:p>
      </dgm:t>
    </dgm:pt>
    <dgm:pt modelId="{817E2CFF-EE91-4388-BC18-2D04046B6182}" type="sibTrans" cxnId="{8D0449AF-C4C9-40CA-85DF-44243F8C1BC0}">
      <dgm:prSet/>
      <dgm:spPr/>
      <dgm:t>
        <a:bodyPr/>
        <a:lstStyle/>
        <a:p>
          <a:endParaRPr lang="cs-CZ"/>
        </a:p>
      </dgm:t>
    </dgm:pt>
    <dgm:pt modelId="{D5BE21EF-0084-45B7-A934-45A1CD269E3C}">
      <dgm:prSet/>
      <dgm:spPr/>
      <dgm:t>
        <a:bodyPr/>
        <a:lstStyle/>
        <a:p>
          <a:r>
            <a:rPr lang="cs-CZ" u="sng"/>
            <a:t>na základě písemného poučení pacienta o důsledcích jeho rozhodnutí</a:t>
          </a:r>
          <a:r>
            <a:rPr lang="cs-CZ"/>
            <a:t>,</a:t>
          </a:r>
        </a:p>
      </dgm:t>
    </dgm:pt>
    <dgm:pt modelId="{D12CF6BB-FE31-4EB3-93BE-D436495D81ED}" type="parTrans" cxnId="{E1CB3EB7-203E-428D-854F-3C41296C5B84}">
      <dgm:prSet/>
      <dgm:spPr/>
      <dgm:t>
        <a:bodyPr/>
        <a:lstStyle/>
        <a:p>
          <a:endParaRPr lang="cs-CZ"/>
        </a:p>
      </dgm:t>
    </dgm:pt>
    <dgm:pt modelId="{6394C314-7B02-4731-AED4-AE53365C2585}" type="sibTrans" cxnId="{E1CB3EB7-203E-428D-854F-3C41296C5B84}">
      <dgm:prSet/>
      <dgm:spPr/>
      <dgm:t>
        <a:bodyPr/>
        <a:lstStyle/>
        <a:p>
          <a:endParaRPr lang="cs-CZ"/>
        </a:p>
      </dgm:t>
    </dgm:pt>
    <dgm:pt modelId="{6F05020F-8DDB-4502-B581-ED58F2DE130F}">
      <dgm:prSet/>
      <dgm:spPr/>
      <dgm:t>
        <a:bodyPr/>
        <a:lstStyle/>
        <a:p>
          <a:r>
            <a:rPr lang="cs-CZ"/>
            <a:t>a to lékařem v oboru všeobecné praktické lékařství, u něhož je pacient registrován, </a:t>
          </a:r>
        </a:p>
      </dgm:t>
    </dgm:pt>
    <dgm:pt modelId="{93034069-DD27-4F1F-AA9C-F27EB67BC472}" type="parTrans" cxnId="{51340F79-DA2D-4336-9E03-3A4241D442F9}">
      <dgm:prSet/>
      <dgm:spPr/>
      <dgm:t>
        <a:bodyPr/>
        <a:lstStyle/>
        <a:p>
          <a:endParaRPr lang="cs-CZ"/>
        </a:p>
      </dgm:t>
    </dgm:pt>
    <dgm:pt modelId="{2A341F48-324A-4134-B8C0-7450C13FF25F}" type="sibTrans" cxnId="{51340F79-DA2D-4336-9E03-3A4241D442F9}">
      <dgm:prSet/>
      <dgm:spPr/>
      <dgm:t>
        <a:bodyPr/>
        <a:lstStyle/>
        <a:p>
          <a:endParaRPr lang="cs-CZ"/>
        </a:p>
      </dgm:t>
    </dgm:pt>
    <dgm:pt modelId="{95ACBE4F-CC2B-4456-B4D2-4701F834BB65}">
      <dgm:prSet/>
      <dgm:spPr/>
      <dgm:t>
        <a:bodyPr/>
        <a:lstStyle/>
        <a:p>
          <a:r>
            <a:rPr lang="cs-CZ"/>
            <a:t>nebo jiným ošetřujícím lékařem v oboru zdravotní péče, s níž dříve vyslovené přání souvisí. </a:t>
          </a:r>
        </a:p>
      </dgm:t>
    </dgm:pt>
    <dgm:pt modelId="{39D109C2-D22A-4E73-A5F2-AE8DE13AC93B}" type="parTrans" cxnId="{6487F223-FFA5-49AF-9B88-63856B289BC6}">
      <dgm:prSet/>
      <dgm:spPr/>
      <dgm:t>
        <a:bodyPr/>
        <a:lstStyle/>
        <a:p>
          <a:endParaRPr lang="cs-CZ"/>
        </a:p>
      </dgm:t>
    </dgm:pt>
    <dgm:pt modelId="{D0888843-578D-4DC1-B857-1F08DD40DA91}" type="sibTrans" cxnId="{6487F223-FFA5-49AF-9B88-63856B289BC6}">
      <dgm:prSet/>
      <dgm:spPr/>
      <dgm:t>
        <a:bodyPr/>
        <a:lstStyle/>
        <a:p>
          <a:endParaRPr lang="cs-CZ"/>
        </a:p>
      </dgm:t>
    </dgm:pt>
    <dgm:pt modelId="{F52E3B3C-66F1-4293-AB2B-6518CE034ADB}">
      <dgm:prSet/>
      <dgm:spPr/>
      <dgm:t>
        <a:bodyPr/>
        <a:lstStyle/>
        <a:p>
          <a:r>
            <a:rPr lang="cs-CZ"/>
            <a:t>Dříve vyslovené přání musí mít písemnou formu a musí být opatřeno úředně ověřeným podpisem pacienta. Součástí dříve vysloveného přání je písemné poučení  ošetřujícího lékaře.</a:t>
          </a:r>
        </a:p>
      </dgm:t>
    </dgm:pt>
    <dgm:pt modelId="{96CD06E7-2A4F-43B0-B821-56D6D0AEDBB7}" type="parTrans" cxnId="{92F4DA14-29C3-4AD0-BA51-6293CC2C264A}">
      <dgm:prSet/>
      <dgm:spPr/>
      <dgm:t>
        <a:bodyPr/>
        <a:lstStyle/>
        <a:p>
          <a:endParaRPr lang="cs-CZ"/>
        </a:p>
      </dgm:t>
    </dgm:pt>
    <dgm:pt modelId="{F67FBCA0-DACC-45C0-BC11-4109D0576F4E}" type="sibTrans" cxnId="{92F4DA14-29C3-4AD0-BA51-6293CC2C264A}">
      <dgm:prSet/>
      <dgm:spPr/>
      <dgm:t>
        <a:bodyPr/>
        <a:lstStyle/>
        <a:p>
          <a:endParaRPr lang="cs-CZ"/>
        </a:p>
      </dgm:t>
    </dgm:pt>
    <dgm:pt modelId="{7425362F-DED0-403C-8880-E3CC68657AB3}" type="pres">
      <dgm:prSet presAssocID="{E64EAABD-2199-47D5-A0F5-8A35BBAD3922}" presName="linear" presStyleCnt="0">
        <dgm:presLayoutVars>
          <dgm:animLvl val="lvl"/>
          <dgm:resizeHandles val="exact"/>
        </dgm:presLayoutVars>
      </dgm:prSet>
      <dgm:spPr/>
    </dgm:pt>
    <dgm:pt modelId="{FA9B9884-4366-4C37-8D69-E5E1CAAEB432}" type="pres">
      <dgm:prSet presAssocID="{995A3FE1-E383-4C2A-9248-968C1436F46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BFB313-7852-4D89-B57B-ACA024673333}" type="pres">
      <dgm:prSet presAssocID="{995A3FE1-E383-4C2A-9248-968C1436F461}" presName="childText" presStyleLbl="revTx" presStyleIdx="0" presStyleCnt="1">
        <dgm:presLayoutVars>
          <dgm:bulletEnabled val="1"/>
        </dgm:presLayoutVars>
      </dgm:prSet>
      <dgm:spPr/>
    </dgm:pt>
    <dgm:pt modelId="{ABF2DA80-C994-4BAD-9242-D239B9846FEF}" type="pres">
      <dgm:prSet presAssocID="{F52E3B3C-66F1-4293-AB2B-6518CE034AD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2F4DA14-29C3-4AD0-BA51-6293CC2C264A}" srcId="{E64EAABD-2199-47D5-A0F5-8A35BBAD3922}" destId="{F52E3B3C-66F1-4293-AB2B-6518CE034ADB}" srcOrd="1" destOrd="0" parTransId="{96CD06E7-2A4F-43B0-B821-56D6D0AEDBB7}" sibTransId="{F67FBCA0-DACC-45C0-BC11-4109D0576F4E}"/>
    <dgm:cxn modelId="{6487F223-FFA5-49AF-9B88-63856B289BC6}" srcId="{D5BE21EF-0084-45B7-A934-45A1CD269E3C}" destId="{95ACBE4F-CC2B-4456-B4D2-4701F834BB65}" srcOrd="1" destOrd="0" parTransId="{39D109C2-D22A-4E73-A5F2-AE8DE13AC93B}" sibTransId="{D0888843-578D-4DC1-B857-1F08DD40DA91}"/>
    <dgm:cxn modelId="{5AC06E36-2508-4C62-BA83-4156E4758713}" type="presOf" srcId="{D5BE21EF-0084-45B7-A934-45A1CD269E3C}" destId="{08BFB313-7852-4D89-B57B-ACA024673333}" srcOrd="0" destOrd="0" presId="urn:microsoft.com/office/officeart/2005/8/layout/vList2"/>
    <dgm:cxn modelId="{51340F79-DA2D-4336-9E03-3A4241D442F9}" srcId="{D5BE21EF-0084-45B7-A934-45A1CD269E3C}" destId="{6F05020F-8DDB-4502-B581-ED58F2DE130F}" srcOrd="0" destOrd="0" parTransId="{93034069-DD27-4F1F-AA9C-F27EB67BC472}" sibTransId="{2A341F48-324A-4134-B8C0-7450C13FF25F}"/>
    <dgm:cxn modelId="{8A47A5A7-8CA8-4EAE-8CCD-8200E3D55359}" type="presOf" srcId="{F52E3B3C-66F1-4293-AB2B-6518CE034ADB}" destId="{ABF2DA80-C994-4BAD-9242-D239B9846FEF}" srcOrd="0" destOrd="0" presId="urn:microsoft.com/office/officeart/2005/8/layout/vList2"/>
    <dgm:cxn modelId="{8D0449AF-C4C9-40CA-85DF-44243F8C1BC0}" srcId="{E64EAABD-2199-47D5-A0F5-8A35BBAD3922}" destId="{995A3FE1-E383-4C2A-9248-968C1436F461}" srcOrd="0" destOrd="0" parTransId="{18394244-CCF4-4252-9A17-58E34E09D235}" sibTransId="{817E2CFF-EE91-4388-BC18-2D04046B6182}"/>
    <dgm:cxn modelId="{BE5E3DB6-07B6-4098-B659-5E2E6BCAB8FA}" type="presOf" srcId="{6F05020F-8DDB-4502-B581-ED58F2DE130F}" destId="{08BFB313-7852-4D89-B57B-ACA024673333}" srcOrd="0" destOrd="1" presId="urn:microsoft.com/office/officeart/2005/8/layout/vList2"/>
    <dgm:cxn modelId="{E1CB3EB7-203E-428D-854F-3C41296C5B84}" srcId="{995A3FE1-E383-4C2A-9248-968C1436F461}" destId="{D5BE21EF-0084-45B7-A934-45A1CD269E3C}" srcOrd="0" destOrd="0" parTransId="{D12CF6BB-FE31-4EB3-93BE-D436495D81ED}" sibTransId="{6394C314-7B02-4731-AED4-AE53365C2585}"/>
    <dgm:cxn modelId="{FF96F5CC-B811-444B-ABB0-B989470A628E}" type="presOf" srcId="{95ACBE4F-CC2B-4456-B4D2-4701F834BB65}" destId="{08BFB313-7852-4D89-B57B-ACA024673333}" srcOrd="0" destOrd="2" presId="urn:microsoft.com/office/officeart/2005/8/layout/vList2"/>
    <dgm:cxn modelId="{5474EAEC-E632-4943-9B2D-1B0E3A476F15}" type="presOf" srcId="{995A3FE1-E383-4C2A-9248-968C1436F461}" destId="{FA9B9884-4366-4C37-8D69-E5E1CAAEB432}" srcOrd="0" destOrd="0" presId="urn:microsoft.com/office/officeart/2005/8/layout/vList2"/>
    <dgm:cxn modelId="{B5DFDFF1-A1B4-4A6F-935F-97633C6D1A08}" type="presOf" srcId="{E64EAABD-2199-47D5-A0F5-8A35BBAD3922}" destId="{7425362F-DED0-403C-8880-E3CC68657AB3}" srcOrd="0" destOrd="0" presId="urn:microsoft.com/office/officeart/2005/8/layout/vList2"/>
    <dgm:cxn modelId="{A4AD3307-B3F1-4890-BAC0-033F80D7446E}" type="presParOf" srcId="{7425362F-DED0-403C-8880-E3CC68657AB3}" destId="{FA9B9884-4366-4C37-8D69-E5E1CAAEB432}" srcOrd="0" destOrd="0" presId="urn:microsoft.com/office/officeart/2005/8/layout/vList2"/>
    <dgm:cxn modelId="{218B8887-DB23-4BBB-8FC3-87A3493E1709}" type="presParOf" srcId="{7425362F-DED0-403C-8880-E3CC68657AB3}" destId="{08BFB313-7852-4D89-B57B-ACA024673333}" srcOrd="1" destOrd="0" presId="urn:microsoft.com/office/officeart/2005/8/layout/vList2"/>
    <dgm:cxn modelId="{B013CAAF-7651-4B36-A12F-436BC8938A75}" type="presParOf" srcId="{7425362F-DED0-403C-8880-E3CC68657AB3}" destId="{ABF2DA80-C994-4BAD-9242-D239B9846F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C01151-F9EE-4FF3-8758-443B70C9F768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FA82D66-2CA7-4ACB-8B7C-DBE3896C7DE4}">
      <dgm:prSet/>
      <dgm:spPr/>
      <dgm:t>
        <a:bodyPr/>
        <a:lstStyle/>
        <a:p>
          <a:r>
            <a:rPr lang="cs-CZ"/>
            <a:t>není třeba respektovat, pokud od doby jeho vyslovení došlo v poskytování zdravotních služeb, k nimž se toto přání vztahuje, k takovému vývoji, že lze důvodně předpokládat, že by pacient vyslovil souhlas s jejich poskytnutím</a:t>
          </a:r>
        </a:p>
      </dgm:t>
    </dgm:pt>
    <dgm:pt modelId="{44549C49-7405-4D9B-843B-3839C24CE64D}" type="parTrans" cxnId="{FB88AEF4-65C7-40D3-9E19-C192997BE456}">
      <dgm:prSet/>
      <dgm:spPr/>
      <dgm:t>
        <a:bodyPr/>
        <a:lstStyle/>
        <a:p>
          <a:endParaRPr lang="cs-CZ"/>
        </a:p>
      </dgm:t>
    </dgm:pt>
    <dgm:pt modelId="{CD801D73-A72A-49F7-90A2-B9AAB2FC143A}" type="sibTrans" cxnId="{FB88AEF4-65C7-40D3-9E19-C192997BE456}">
      <dgm:prSet/>
      <dgm:spPr/>
      <dgm:t>
        <a:bodyPr/>
        <a:lstStyle/>
        <a:p>
          <a:endParaRPr lang="cs-CZ"/>
        </a:p>
      </dgm:t>
    </dgm:pt>
    <dgm:pt modelId="{67081F33-B13E-44CB-A5F1-3C523FBD23DD}">
      <dgm:prSet/>
      <dgm:spPr/>
      <dgm:t>
        <a:bodyPr/>
        <a:lstStyle/>
        <a:p>
          <a:r>
            <a:rPr lang="cs-CZ"/>
            <a:t>nelze respektovat, pokud nabádá k takovým postupům, jejichž výsledkem je aktivní způsobení smrti</a:t>
          </a:r>
        </a:p>
      </dgm:t>
    </dgm:pt>
    <dgm:pt modelId="{6CF58275-E84B-402E-A0C4-7F5C27CCCE03}" type="parTrans" cxnId="{35E0DD18-B9C0-406C-8DE7-D3FAF7B000D3}">
      <dgm:prSet/>
      <dgm:spPr/>
      <dgm:t>
        <a:bodyPr/>
        <a:lstStyle/>
        <a:p>
          <a:endParaRPr lang="cs-CZ"/>
        </a:p>
      </dgm:t>
    </dgm:pt>
    <dgm:pt modelId="{CF9FBE96-B315-4357-91A2-7B24696D0483}" type="sibTrans" cxnId="{35E0DD18-B9C0-406C-8DE7-D3FAF7B000D3}">
      <dgm:prSet/>
      <dgm:spPr/>
      <dgm:t>
        <a:bodyPr/>
        <a:lstStyle/>
        <a:p>
          <a:endParaRPr lang="cs-CZ"/>
        </a:p>
      </dgm:t>
    </dgm:pt>
    <dgm:pt modelId="{5E1ED060-1673-4E6A-BA2D-A1CF17289E0B}">
      <dgm:prSet/>
      <dgm:spPr/>
      <dgm:t>
        <a:bodyPr/>
        <a:lstStyle/>
        <a:p>
          <a:r>
            <a:rPr lang="cs-CZ"/>
            <a:t>nelze respektovat, pokud by jeho splnění mohlo ohrozit jiné osoby</a:t>
          </a:r>
        </a:p>
      </dgm:t>
    </dgm:pt>
    <dgm:pt modelId="{E3983805-3686-47F5-AC10-B0544196FE25}" type="parTrans" cxnId="{D6C7CC6F-2617-418F-B226-F180CF9BFA30}">
      <dgm:prSet/>
      <dgm:spPr/>
      <dgm:t>
        <a:bodyPr/>
        <a:lstStyle/>
        <a:p>
          <a:endParaRPr lang="cs-CZ"/>
        </a:p>
      </dgm:t>
    </dgm:pt>
    <dgm:pt modelId="{E0D6C6D8-66E9-4229-972A-BFCD6BCD9401}" type="sibTrans" cxnId="{D6C7CC6F-2617-418F-B226-F180CF9BFA30}">
      <dgm:prSet/>
      <dgm:spPr/>
      <dgm:t>
        <a:bodyPr/>
        <a:lstStyle/>
        <a:p>
          <a:endParaRPr lang="cs-CZ"/>
        </a:p>
      </dgm:t>
    </dgm:pt>
    <dgm:pt modelId="{BAA88438-47DE-40B1-80E6-C3D173E10116}">
      <dgm:prSet/>
      <dgm:spPr/>
      <dgm:t>
        <a:bodyPr/>
        <a:lstStyle/>
        <a:p>
          <a:r>
            <a:rPr lang="cs-CZ"/>
            <a:t>nelze respektovat, pokud byly v době, kdy poskytovatel neměl k dispozici dříve vyslovené přání, započaty takové zdravotní výkony, jejichž přerušení by vedlo k aktivnímu způsobení smrti. </a:t>
          </a:r>
        </a:p>
      </dgm:t>
    </dgm:pt>
    <dgm:pt modelId="{55112239-E17A-4FD5-851C-B8FD84404F0F}" type="parTrans" cxnId="{CA9B2502-99F4-4CC4-8A9C-7624A6ECBAD0}">
      <dgm:prSet/>
      <dgm:spPr/>
      <dgm:t>
        <a:bodyPr/>
        <a:lstStyle/>
        <a:p>
          <a:endParaRPr lang="cs-CZ"/>
        </a:p>
      </dgm:t>
    </dgm:pt>
    <dgm:pt modelId="{70A40FEC-B212-436D-A195-6068EFDC9D33}" type="sibTrans" cxnId="{CA9B2502-99F4-4CC4-8A9C-7624A6ECBAD0}">
      <dgm:prSet/>
      <dgm:spPr/>
      <dgm:t>
        <a:bodyPr/>
        <a:lstStyle/>
        <a:p>
          <a:endParaRPr lang="cs-CZ"/>
        </a:p>
      </dgm:t>
    </dgm:pt>
    <dgm:pt modelId="{FCE86D04-A73B-4197-9750-E8281C10C288}" type="pres">
      <dgm:prSet presAssocID="{8CC01151-F9EE-4FF3-8758-443B70C9F768}" presName="linear" presStyleCnt="0">
        <dgm:presLayoutVars>
          <dgm:animLvl val="lvl"/>
          <dgm:resizeHandles val="exact"/>
        </dgm:presLayoutVars>
      </dgm:prSet>
      <dgm:spPr/>
    </dgm:pt>
    <dgm:pt modelId="{3239CE50-8EA2-4C05-80C5-2925EA8348D8}" type="pres">
      <dgm:prSet presAssocID="{2FA82D66-2CA7-4ACB-8B7C-DBE3896C7DE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B1FCC91-E02F-4977-9623-66293C628CDC}" type="pres">
      <dgm:prSet presAssocID="{CD801D73-A72A-49F7-90A2-B9AAB2FC143A}" presName="spacer" presStyleCnt="0"/>
      <dgm:spPr/>
    </dgm:pt>
    <dgm:pt modelId="{B3CA3535-2BDF-4ADF-B1C5-8F1FC8E6CC00}" type="pres">
      <dgm:prSet presAssocID="{67081F33-B13E-44CB-A5F1-3C523FBD23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0CA4B4F-7207-41C5-8026-98B22C65696C}" type="pres">
      <dgm:prSet presAssocID="{CF9FBE96-B315-4357-91A2-7B24696D0483}" presName="spacer" presStyleCnt="0"/>
      <dgm:spPr/>
    </dgm:pt>
    <dgm:pt modelId="{D2D51878-B93B-4A4D-A541-531351D32952}" type="pres">
      <dgm:prSet presAssocID="{5E1ED060-1673-4E6A-BA2D-A1CF17289E0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E2BAEA0-28E5-49BA-B6D4-D6C1B6964097}" type="pres">
      <dgm:prSet presAssocID="{E0D6C6D8-66E9-4229-972A-BFCD6BCD9401}" presName="spacer" presStyleCnt="0"/>
      <dgm:spPr/>
    </dgm:pt>
    <dgm:pt modelId="{DF4371DD-0361-4950-9DB7-2F1511ECF94F}" type="pres">
      <dgm:prSet presAssocID="{BAA88438-47DE-40B1-80E6-C3D173E1011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A9B2502-99F4-4CC4-8A9C-7624A6ECBAD0}" srcId="{8CC01151-F9EE-4FF3-8758-443B70C9F768}" destId="{BAA88438-47DE-40B1-80E6-C3D173E10116}" srcOrd="3" destOrd="0" parTransId="{55112239-E17A-4FD5-851C-B8FD84404F0F}" sibTransId="{70A40FEC-B212-436D-A195-6068EFDC9D33}"/>
    <dgm:cxn modelId="{35E0DD18-B9C0-406C-8DE7-D3FAF7B000D3}" srcId="{8CC01151-F9EE-4FF3-8758-443B70C9F768}" destId="{67081F33-B13E-44CB-A5F1-3C523FBD23DD}" srcOrd="1" destOrd="0" parTransId="{6CF58275-E84B-402E-A0C4-7F5C27CCCE03}" sibTransId="{CF9FBE96-B315-4357-91A2-7B24696D0483}"/>
    <dgm:cxn modelId="{15F6902B-9939-4AB5-AEB5-B80027A21078}" type="presOf" srcId="{67081F33-B13E-44CB-A5F1-3C523FBD23DD}" destId="{B3CA3535-2BDF-4ADF-B1C5-8F1FC8E6CC00}" srcOrd="0" destOrd="0" presId="urn:microsoft.com/office/officeart/2005/8/layout/vList2"/>
    <dgm:cxn modelId="{AD324D36-61BE-4A4B-927F-972C59FA3E24}" type="presOf" srcId="{BAA88438-47DE-40B1-80E6-C3D173E10116}" destId="{DF4371DD-0361-4950-9DB7-2F1511ECF94F}" srcOrd="0" destOrd="0" presId="urn:microsoft.com/office/officeart/2005/8/layout/vList2"/>
    <dgm:cxn modelId="{47B23962-3553-4B87-A1F0-604FE0FF3EC0}" type="presOf" srcId="{2FA82D66-2CA7-4ACB-8B7C-DBE3896C7DE4}" destId="{3239CE50-8EA2-4C05-80C5-2925EA8348D8}" srcOrd="0" destOrd="0" presId="urn:microsoft.com/office/officeart/2005/8/layout/vList2"/>
    <dgm:cxn modelId="{D6C7CC6F-2617-418F-B226-F180CF9BFA30}" srcId="{8CC01151-F9EE-4FF3-8758-443B70C9F768}" destId="{5E1ED060-1673-4E6A-BA2D-A1CF17289E0B}" srcOrd="2" destOrd="0" parTransId="{E3983805-3686-47F5-AC10-B0544196FE25}" sibTransId="{E0D6C6D8-66E9-4229-972A-BFCD6BCD9401}"/>
    <dgm:cxn modelId="{7332ADAA-A5D0-469A-B414-FCD09216CD11}" type="presOf" srcId="{5E1ED060-1673-4E6A-BA2D-A1CF17289E0B}" destId="{D2D51878-B93B-4A4D-A541-531351D32952}" srcOrd="0" destOrd="0" presId="urn:microsoft.com/office/officeart/2005/8/layout/vList2"/>
    <dgm:cxn modelId="{F204D4C4-5BA9-43C8-86DC-FCC96A1EFB41}" type="presOf" srcId="{8CC01151-F9EE-4FF3-8758-443B70C9F768}" destId="{FCE86D04-A73B-4197-9750-E8281C10C288}" srcOrd="0" destOrd="0" presId="urn:microsoft.com/office/officeart/2005/8/layout/vList2"/>
    <dgm:cxn modelId="{FB88AEF4-65C7-40D3-9E19-C192997BE456}" srcId="{8CC01151-F9EE-4FF3-8758-443B70C9F768}" destId="{2FA82D66-2CA7-4ACB-8B7C-DBE3896C7DE4}" srcOrd="0" destOrd="0" parTransId="{44549C49-7405-4D9B-843B-3839C24CE64D}" sibTransId="{CD801D73-A72A-49F7-90A2-B9AAB2FC143A}"/>
    <dgm:cxn modelId="{5B9E909C-2B1A-4BC8-943B-77F3111022EB}" type="presParOf" srcId="{FCE86D04-A73B-4197-9750-E8281C10C288}" destId="{3239CE50-8EA2-4C05-80C5-2925EA8348D8}" srcOrd="0" destOrd="0" presId="urn:microsoft.com/office/officeart/2005/8/layout/vList2"/>
    <dgm:cxn modelId="{0B2110C9-BFD5-4835-8501-FE64ED6103F7}" type="presParOf" srcId="{FCE86D04-A73B-4197-9750-E8281C10C288}" destId="{DB1FCC91-E02F-4977-9623-66293C628CDC}" srcOrd="1" destOrd="0" presId="urn:microsoft.com/office/officeart/2005/8/layout/vList2"/>
    <dgm:cxn modelId="{29FA7E0A-C70B-4782-BDA5-D5F8ACAD4DCE}" type="presParOf" srcId="{FCE86D04-A73B-4197-9750-E8281C10C288}" destId="{B3CA3535-2BDF-4ADF-B1C5-8F1FC8E6CC00}" srcOrd="2" destOrd="0" presId="urn:microsoft.com/office/officeart/2005/8/layout/vList2"/>
    <dgm:cxn modelId="{4C988881-347E-45F2-8E5D-05503AA64E63}" type="presParOf" srcId="{FCE86D04-A73B-4197-9750-E8281C10C288}" destId="{20CA4B4F-7207-41C5-8026-98B22C65696C}" srcOrd="3" destOrd="0" presId="urn:microsoft.com/office/officeart/2005/8/layout/vList2"/>
    <dgm:cxn modelId="{DE17E154-E9CD-4A35-AB12-05D768847F96}" type="presParOf" srcId="{FCE86D04-A73B-4197-9750-E8281C10C288}" destId="{D2D51878-B93B-4A4D-A541-531351D32952}" srcOrd="4" destOrd="0" presId="urn:microsoft.com/office/officeart/2005/8/layout/vList2"/>
    <dgm:cxn modelId="{439A509D-A390-44F2-9313-7F009059B337}" type="presParOf" srcId="{FCE86D04-A73B-4197-9750-E8281C10C288}" destId="{EE2BAEA0-28E5-49BA-B6D4-D6C1B6964097}" srcOrd="5" destOrd="0" presId="urn:microsoft.com/office/officeart/2005/8/layout/vList2"/>
    <dgm:cxn modelId="{53E1372D-83D0-46B8-AE5A-1A06D8BB9A7D}" type="presParOf" srcId="{FCE86D04-A73B-4197-9750-E8281C10C288}" destId="{DF4371DD-0361-4950-9DB7-2F1511ECF9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86039D-8295-40C5-B8C5-35D482CA3434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D9E04B1-F39E-43DA-903B-59E7D2EE4C76}">
      <dgm:prSet/>
      <dgm:spPr/>
      <dgm:t>
        <a:bodyPr/>
        <a:lstStyle/>
        <a:p>
          <a:r>
            <a:rPr lang="cs-CZ"/>
            <a:t>Hospitalizace</a:t>
          </a:r>
        </a:p>
      </dgm:t>
    </dgm:pt>
    <dgm:pt modelId="{30C762DA-A9C8-44D4-94E3-6701C3A94D91}" type="parTrans" cxnId="{2B02D99C-E106-4C8F-9531-F4B14E840FAB}">
      <dgm:prSet/>
      <dgm:spPr/>
      <dgm:t>
        <a:bodyPr/>
        <a:lstStyle/>
        <a:p>
          <a:endParaRPr lang="cs-CZ"/>
        </a:p>
      </dgm:t>
    </dgm:pt>
    <dgm:pt modelId="{DA086C67-1FF7-41CE-B1FD-EC50538C7E9B}" type="sibTrans" cxnId="{2B02D99C-E106-4C8F-9531-F4B14E840FAB}">
      <dgm:prSet/>
      <dgm:spPr/>
      <dgm:t>
        <a:bodyPr/>
        <a:lstStyle/>
        <a:p>
          <a:endParaRPr lang="cs-CZ"/>
        </a:p>
      </dgm:t>
    </dgm:pt>
    <dgm:pt modelId="{8BDD4890-ABE6-45D2-B192-71E06262DCE6}">
      <dgm:prSet/>
      <dgm:spPr/>
      <dgm:t>
        <a:bodyPr/>
        <a:lstStyle/>
        <a:p>
          <a:r>
            <a:rPr lang="cs-CZ"/>
            <a:t>jeho zdravotní stav vyžaduje poskytnutí neodkladné péče a zároveň neumožňuje, aby vyslovil souhlas</a:t>
          </a:r>
        </a:p>
      </dgm:t>
    </dgm:pt>
    <dgm:pt modelId="{FFAAFC43-149F-41B3-9DCC-DEBE192CCC49}" type="parTrans" cxnId="{613B13DE-0257-4A67-9252-1F4B2754F1BA}">
      <dgm:prSet/>
      <dgm:spPr/>
      <dgm:t>
        <a:bodyPr/>
        <a:lstStyle/>
        <a:p>
          <a:endParaRPr lang="cs-CZ"/>
        </a:p>
      </dgm:t>
    </dgm:pt>
    <dgm:pt modelId="{67FFA19F-BEF9-40C3-B6FE-4810ED021A57}" type="sibTrans" cxnId="{613B13DE-0257-4A67-9252-1F4B2754F1BA}">
      <dgm:prSet/>
      <dgm:spPr/>
      <dgm:t>
        <a:bodyPr/>
        <a:lstStyle/>
        <a:p>
          <a:endParaRPr lang="cs-CZ"/>
        </a:p>
      </dgm:t>
    </dgm:pt>
    <dgm:pt modelId="{FD3687A9-9283-4810-95DA-37ED34B28526}">
      <dgm:prSet/>
      <dgm:spPr/>
      <dgm:t>
        <a:bodyPr/>
        <a:lstStyle/>
        <a:p>
          <a:r>
            <a:rPr lang="cs-CZ"/>
            <a:t>Neodkladná péče</a:t>
          </a:r>
        </a:p>
      </dgm:t>
    </dgm:pt>
    <dgm:pt modelId="{9B3E327F-3B8F-4080-84F9-63CCE5EC92FB}" type="parTrans" cxnId="{A7E51D65-C7BB-4987-BAE7-8F22573CC114}">
      <dgm:prSet/>
      <dgm:spPr/>
      <dgm:t>
        <a:bodyPr/>
        <a:lstStyle/>
        <a:p>
          <a:endParaRPr lang="cs-CZ"/>
        </a:p>
      </dgm:t>
    </dgm:pt>
    <dgm:pt modelId="{5D0CC5D3-C91D-4E06-9A70-64C87D5EF72F}" type="sibTrans" cxnId="{A7E51D65-C7BB-4987-BAE7-8F22573CC114}">
      <dgm:prSet/>
      <dgm:spPr/>
      <dgm:t>
        <a:bodyPr/>
        <a:lstStyle/>
        <a:p>
          <a:endParaRPr lang="cs-CZ"/>
        </a:p>
      </dgm:t>
    </dgm:pt>
    <dgm:pt modelId="{6F326CCA-5D5B-4BAB-8233-B156C668E30B}">
      <dgm:prSet/>
      <dgm:spPr/>
      <dgm:t>
        <a:bodyPr/>
        <a:lstStyle/>
        <a:p>
          <a:r>
            <a:rPr lang="cs-CZ"/>
            <a:t>jde-li o zdravotní služby nezbytné k záchraně života nebo zamezení vážného poškození zdraví</a:t>
          </a:r>
        </a:p>
      </dgm:t>
    </dgm:pt>
    <dgm:pt modelId="{F2729816-6D00-460A-B2C2-FB63A1E37C7A}" type="parTrans" cxnId="{B072622D-FED6-4EED-A4BB-189BCF2DF9AD}">
      <dgm:prSet/>
      <dgm:spPr/>
      <dgm:t>
        <a:bodyPr/>
        <a:lstStyle/>
        <a:p>
          <a:endParaRPr lang="cs-CZ"/>
        </a:p>
      </dgm:t>
    </dgm:pt>
    <dgm:pt modelId="{482B2402-6C3B-4F3E-ABBE-A07A0B05A942}" type="sibTrans" cxnId="{B072622D-FED6-4EED-A4BB-189BCF2DF9AD}">
      <dgm:prSet/>
      <dgm:spPr/>
      <dgm:t>
        <a:bodyPr/>
        <a:lstStyle/>
        <a:p>
          <a:endParaRPr lang="cs-CZ"/>
        </a:p>
      </dgm:t>
    </dgm:pt>
    <dgm:pt modelId="{C7216866-3F40-4D11-AD7A-BE52117B33BA}" type="pres">
      <dgm:prSet presAssocID="{AF86039D-8295-40C5-B8C5-35D482CA3434}" presName="linear" presStyleCnt="0">
        <dgm:presLayoutVars>
          <dgm:animLvl val="lvl"/>
          <dgm:resizeHandles val="exact"/>
        </dgm:presLayoutVars>
      </dgm:prSet>
      <dgm:spPr/>
    </dgm:pt>
    <dgm:pt modelId="{C67F85BE-FE18-41E2-A83C-643346479ED8}" type="pres">
      <dgm:prSet presAssocID="{7D9E04B1-F39E-43DA-903B-59E7D2EE4C7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FE83B4-E8F9-4FE9-900A-8FE8B4359DB5}" type="pres">
      <dgm:prSet presAssocID="{7D9E04B1-F39E-43DA-903B-59E7D2EE4C76}" presName="childText" presStyleLbl="revTx" presStyleIdx="0" presStyleCnt="2">
        <dgm:presLayoutVars>
          <dgm:bulletEnabled val="1"/>
        </dgm:presLayoutVars>
      </dgm:prSet>
      <dgm:spPr/>
    </dgm:pt>
    <dgm:pt modelId="{4FDB36A3-9E40-4F67-9DD8-0C173D453513}" type="pres">
      <dgm:prSet presAssocID="{FD3687A9-9283-4810-95DA-37ED34B2852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2779E93-09CB-47A6-B393-996A01267047}" type="pres">
      <dgm:prSet presAssocID="{FD3687A9-9283-4810-95DA-37ED34B2852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072622D-FED6-4EED-A4BB-189BCF2DF9AD}" srcId="{FD3687A9-9283-4810-95DA-37ED34B28526}" destId="{6F326CCA-5D5B-4BAB-8233-B156C668E30B}" srcOrd="0" destOrd="0" parTransId="{F2729816-6D00-460A-B2C2-FB63A1E37C7A}" sibTransId="{482B2402-6C3B-4F3E-ABBE-A07A0B05A942}"/>
    <dgm:cxn modelId="{B9E5F45B-663E-426E-86D1-38EF4F6FA352}" type="presOf" srcId="{FD3687A9-9283-4810-95DA-37ED34B28526}" destId="{4FDB36A3-9E40-4F67-9DD8-0C173D453513}" srcOrd="0" destOrd="0" presId="urn:microsoft.com/office/officeart/2005/8/layout/vList2"/>
    <dgm:cxn modelId="{A7E51D65-C7BB-4987-BAE7-8F22573CC114}" srcId="{AF86039D-8295-40C5-B8C5-35D482CA3434}" destId="{FD3687A9-9283-4810-95DA-37ED34B28526}" srcOrd="1" destOrd="0" parTransId="{9B3E327F-3B8F-4080-84F9-63CCE5EC92FB}" sibTransId="{5D0CC5D3-C91D-4E06-9A70-64C87D5EF72F}"/>
    <dgm:cxn modelId="{8972E367-DF02-409D-92B0-06890BB2904C}" type="presOf" srcId="{6F326CCA-5D5B-4BAB-8233-B156C668E30B}" destId="{F2779E93-09CB-47A6-B393-996A01267047}" srcOrd="0" destOrd="0" presId="urn:microsoft.com/office/officeart/2005/8/layout/vList2"/>
    <dgm:cxn modelId="{2BA8E35A-7D7B-47A7-BF92-E0D3AD4EE1F3}" type="presOf" srcId="{AF86039D-8295-40C5-B8C5-35D482CA3434}" destId="{C7216866-3F40-4D11-AD7A-BE52117B33BA}" srcOrd="0" destOrd="0" presId="urn:microsoft.com/office/officeart/2005/8/layout/vList2"/>
    <dgm:cxn modelId="{64A59485-B1EA-4DF6-99D3-05FF8CD7F624}" type="presOf" srcId="{7D9E04B1-F39E-43DA-903B-59E7D2EE4C76}" destId="{C67F85BE-FE18-41E2-A83C-643346479ED8}" srcOrd="0" destOrd="0" presId="urn:microsoft.com/office/officeart/2005/8/layout/vList2"/>
    <dgm:cxn modelId="{2B02D99C-E106-4C8F-9531-F4B14E840FAB}" srcId="{AF86039D-8295-40C5-B8C5-35D482CA3434}" destId="{7D9E04B1-F39E-43DA-903B-59E7D2EE4C76}" srcOrd="0" destOrd="0" parTransId="{30C762DA-A9C8-44D4-94E3-6701C3A94D91}" sibTransId="{DA086C67-1FF7-41CE-B1FD-EC50538C7E9B}"/>
    <dgm:cxn modelId="{78F7F1DD-07DE-4A8C-A0CC-5ABFAB05702C}" type="presOf" srcId="{8BDD4890-ABE6-45D2-B192-71E06262DCE6}" destId="{91FE83B4-E8F9-4FE9-900A-8FE8B4359DB5}" srcOrd="0" destOrd="0" presId="urn:microsoft.com/office/officeart/2005/8/layout/vList2"/>
    <dgm:cxn modelId="{613B13DE-0257-4A67-9252-1F4B2754F1BA}" srcId="{7D9E04B1-F39E-43DA-903B-59E7D2EE4C76}" destId="{8BDD4890-ABE6-45D2-B192-71E06262DCE6}" srcOrd="0" destOrd="0" parTransId="{FFAAFC43-149F-41B3-9DCC-DEBE192CCC49}" sibTransId="{67FFA19F-BEF9-40C3-B6FE-4810ED021A57}"/>
    <dgm:cxn modelId="{B4D0F036-D739-4079-8A89-4A165CC68FD3}" type="presParOf" srcId="{C7216866-3F40-4D11-AD7A-BE52117B33BA}" destId="{C67F85BE-FE18-41E2-A83C-643346479ED8}" srcOrd="0" destOrd="0" presId="urn:microsoft.com/office/officeart/2005/8/layout/vList2"/>
    <dgm:cxn modelId="{781A4F2A-AA1E-401C-B16D-50951173F1C4}" type="presParOf" srcId="{C7216866-3F40-4D11-AD7A-BE52117B33BA}" destId="{91FE83B4-E8F9-4FE9-900A-8FE8B4359DB5}" srcOrd="1" destOrd="0" presId="urn:microsoft.com/office/officeart/2005/8/layout/vList2"/>
    <dgm:cxn modelId="{4EA1BACF-CD90-49CD-AE4E-D2E4536209FA}" type="presParOf" srcId="{C7216866-3F40-4D11-AD7A-BE52117B33BA}" destId="{4FDB36A3-9E40-4F67-9DD8-0C173D453513}" srcOrd="2" destOrd="0" presId="urn:microsoft.com/office/officeart/2005/8/layout/vList2"/>
    <dgm:cxn modelId="{9897DFCB-2840-46D4-A213-27EADFC1464E}" type="presParOf" srcId="{C7216866-3F40-4D11-AD7A-BE52117B33BA}" destId="{F2779E93-09CB-47A6-B393-996A012670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120F534-3B09-4645-91F0-46AA98E51E65}" type="doc">
      <dgm:prSet loTypeId="urn:microsoft.com/office/officeart/2005/8/layout/process4" loCatId="process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cs-CZ"/>
        </a:p>
      </dgm:t>
    </dgm:pt>
    <dgm:pt modelId="{E9EBF276-E63D-458F-BA59-71F0D28987A5}">
      <dgm:prSet/>
      <dgm:spPr/>
      <dgm:t>
        <a:bodyPr/>
        <a:lstStyle/>
        <a:p>
          <a:pPr rtl="0"/>
          <a:r>
            <a:rPr lang="cs-CZ" dirty="0"/>
            <a:t>souhlas osoby určené pacientem, není-li</a:t>
          </a:r>
        </a:p>
      </dgm:t>
    </dgm:pt>
    <dgm:pt modelId="{261406C7-0A8A-4AB0-991E-AFA7604A62C6}" type="parTrans" cxnId="{E5BF12AD-711B-4250-B805-F37FB4BC4077}">
      <dgm:prSet/>
      <dgm:spPr/>
      <dgm:t>
        <a:bodyPr/>
        <a:lstStyle/>
        <a:p>
          <a:endParaRPr lang="cs-CZ"/>
        </a:p>
      </dgm:t>
    </dgm:pt>
    <dgm:pt modelId="{69687EF7-1037-4056-BC1E-93E56ABBE851}" type="sibTrans" cxnId="{E5BF12AD-711B-4250-B805-F37FB4BC4077}">
      <dgm:prSet/>
      <dgm:spPr/>
      <dgm:t>
        <a:bodyPr/>
        <a:lstStyle/>
        <a:p>
          <a:endParaRPr lang="cs-CZ"/>
        </a:p>
      </dgm:t>
    </dgm:pt>
    <dgm:pt modelId="{30B2A9F0-5112-430A-9DB1-C7E3D0A8D078}">
      <dgm:prSet/>
      <dgm:spPr/>
      <dgm:t>
        <a:bodyPr/>
        <a:lstStyle/>
        <a:p>
          <a:pPr rtl="0"/>
          <a:r>
            <a:rPr lang="cs-CZ"/>
            <a:t>manžela nebo registrovaného partnera, není-li</a:t>
          </a:r>
        </a:p>
      </dgm:t>
    </dgm:pt>
    <dgm:pt modelId="{62F563D5-FC5B-4D93-B51E-5A81FE726214}" type="parTrans" cxnId="{BB2562BE-9A12-448D-970F-359E8A568BD2}">
      <dgm:prSet/>
      <dgm:spPr/>
      <dgm:t>
        <a:bodyPr/>
        <a:lstStyle/>
        <a:p>
          <a:endParaRPr lang="cs-CZ"/>
        </a:p>
      </dgm:t>
    </dgm:pt>
    <dgm:pt modelId="{9807801A-FBA4-4B36-89B3-A0CB3B7CA83C}" type="sibTrans" cxnId="{BB2562BE-9A12-448D-970F-359E8A568BD2}">
      <dgm:prSet/>
      <dgm:spPr/>
      <dgm:t>
        <a:bodyPr/>
        <a:lstStyle/>
        <a:p>
          <a:endParaRPr lang="cs-CZ"/>
        </a:p>
      </dgm:t>
    </dgm:pt>
    <dgm:pt modelId="{AC110824-A08F-4DCE-A881-FCE66ABFF316}">
      <dgm:prSet/>
      <dgm:spPr/>
      <dgm:t>
        <a:bodyPr/>
        <a:lstStyle/>
        <a:p>
          <a:pPr rtl="0"/>
          <a:r>
            <a:rPr lang="cs-CZ"/>
            <a:t>rodiče, není-li </a:t>
          </a:r>
        </a:p>
      </dgm:t>
    </dgm:pt>
    <dgm:pt modelId="{9C9DC6BC-8330-4ADB-9793-511E7D1F5105}" type="parTrans" cxnId="{D2403067-FCE1-4030-9A14-763B068322E4}">
      <dgm:prSet/>
      <dgm:spPr/>
      <dgm:t>
        <a:bodyPr/>
        <a:lstStyle/>
        <a:p>
          <a:endParaRPr lang="cs-CZ"/>
        </a:p>
      </dgm:t>
    </dgm:pt>
    <dgm:pt modelId="{C6C1CEB1-80CC-4424-B7BE-059D08BE2639}" type="sibTrans" cxnId="{D2403067-FCE1-4030-9A14-763B068322E4}">
      <dgm:prSet/>
      <dgm:spPr/>
      <dgm:t>
        <a:bodyPr/>
        <a:lstStyle/>
        <a:p>
          <a:endParaRPr lang="cs-CZ"/>
        </a:p>
      </dgm:t>
    </dgm:pt>
    <dgm:pt modelId="{444EB196-57EA-4E6F-B06C-19CCBBD81AC0}">
      <dgm:prSet/>
      <dgm:spPr/>
      <dgm:t>
        <a:bodyPr/>
        <a:lstStyle/>
        <a:p>
          <a:pPr rtl="0"/>
          <a:r>
            <a:rPr lang="cs-CZ"/>
            <a:t>souhlas jiné svéprávné osoby blízké, pokud je známa. </a:t>
          </a:r>
        </a:p>
      </dgm:t>
    </dgm:pt>
    <dgm:pt modelId="{6EAF38A4-380B-4BA9-824A-01E596D67127}" type="parTrans" cxnId="{E8918A73-29D3-41E6-B0DD-DAA5D72ADC67}">
      <dgm:prSet/>
      <dgm:spPr/>
      <dgm:t>
        <a:bodyPr/>
        <a:lstStyle/>
        <a:p>
          <a:endParaRPr lang="cs-CZ"/>
        </a:p>
      </dgm:t>
    </dgm:pt>
    <dgm:pt modelId="{6FCBA5EA-8A86-4CBF-8520-811B7294B17E}" type="sibTrans" cxnId="{E8918A73-29D3-41E6-B0DD-DAA5D72ADC67}">
      <dgm:prSet/>
      <dgm:spPr/>
      <dgm:t>
        <a:bodyPr/>
        <a:lstStyle/>
        <a:p>
          <a:endParaRPr lang="cs-CZ"/>
        </a:p>
      </dgm:t>
    </dgm:pt>
    <dgm:pt modelId="{078E3F34-76C9-4686-B4C8-E965B3FAF6F0}" type="pres">
      <dgm:prSet presAssocID="{9120F534-3B09-4645-91F0-46AA98E51E65}" presName="Name0" presStyleCnt="0">
        <dgm:presLayoutVars>
          <dgm:dir/>
          <dgm:animLvl val="lvl"/>
          <dgm:resizeHandles val="exact"/>
        </dgm:presLayoutVars>
      </dgm:prSet>
      <dgm:spPr/>
    </dgm:pt>
    <dgm:pt modelId="{4F51AD8F-7250-4911-97B2-C8BC152CD0AF}" type="pres">
      <dgm:prSet presAssocID="{444EB196-57EA-4E6F-B06C-19CCBBD81AC0}" presName="boxAndChildren" presStyleCnt="0"/>
      <dgm:spPr/>
    </dgm:pt>
    <dgm:pt modelId="{AAB453D9-E84C-45C1-9C0A-714B115F8E21}" type="pres">
      <dgm:prSet presAssocID="{444EB196-57EA-4E6F-B06C-19CCBBD81AC0}" presName="parentTextBox" presStyleLbl="node1" presStyleIdx="0" presStyleCnt="4"/>
      <dgm:spPr/>
    </dgm:pt>
    <dgm:pt modelId="{001D6383-88A5-418E-9D1B-3137CFF8EBA9}" type="pres">
      <dgm:prSet presAssocID="{C6C1CEB1-80CC-4424-B7BE-059D08BE2639}" presName="sp" presStyleCnt="0"/>
      <dgm:spPr/>
    </dgm:pt>
    <dgm:pt modelId="{7AB88F5D-93D0-4A76-BA62-79F6177B93E1}" type="pres">
      <dgm:prSet presAssocID="{AC110824-A08F-4DCE-A881-FCE66ABFF316}" presName="arrowAndChildren" presStyleCnt="0"/>
      <dgm:spPr/>
    </dgm:pt>
    <dgm:pt modelId="{580384A2-8652-4443-BE8F-44E17F6F4240}" type="pres">
      <dgm:prSet presAssocID="{AC110824-A08F-4DCE-A881-FCE66ABFF316}" presName="parentTextArrow" presStyleLbl="node1" presStyleIdx="1" presStyleCnt="4"/>
      <dgm:spPr/>
    </dgm:pt>
    <dgm:pt modelId="{AE6D09EB-96C4-4707-A5B3-2C72DAF1AB9D}" type="pres">
      <dgm:prSet presAssocID="{9807801A-FBA4-4B36-89B3-A0CB3B7CA83C}" presName="sp" presStyleCnt="0"/>
      <dgm:spPr/>
    </dgm:pt>
    <dgm:pt modelId="{E5EC6551-5993-4916-A475-2181CAF919B9}" type="pres">
      <dgm:prSet presAssocID="{30B2A9F0-5112-430A-9DB1-C7E3D0A8D078}" presName="arrowAndChildren" presStyleCnt="0"/>
      <dgm:spPr/>
    </dgm:pt>
    <dgm:pt modelId="{55C5348C-7A20-4967-8593-1CCAFEEA3A58}" type="pres">
      <dgm:prSet presAssocID="{30B2A9F0-5112-430A-9DB1-C7E3D0A8D078}" presName="parentTextArrow" presStyleLbl="node1" presStyleIdx="2" presStyleCnt="4"/>
      <dgm:spPr/>
    </dgm:pt>
    <dgm:pt modelId="{084C1E7B-B004-48D0-B807-B134BF42E9BF}" type="pres">
      <dgm:prSet presAssocID="{69687EF7-1037-4056-BC1E-93E56ABBE851}" presName="sp" presStyleCnt="0"/>
      <dgm:spPr/>
    </dgm:pt>
    <dgm:pt modelId="{2B060770-7865-4652-B295-B23E804336D2}" type="pres">
      <dgm:prSet presAssocID="{E9EBF276-E63D-458F-BA59-71F0D28987A5}" presName="arrowAndChildren" presStyleCnt="0"/>
      <dgm:spPr/>
    </dgm:pt>
    <dgm:pt modelId="{466AAA96-404F-4706-A319-C878489C070C}" type="pres">
      <dgm:prSet presAssocID="{E9EBF276-E63D-458F-BA59-71F0D28987A5}" presName="parentTextArrow" presStyleLbl="node1" presStyleIdx="3" presStyleCnt="4"/>
      <dgm:spPr/>
    </dgm:pt>
  </dgm:ptLst>
  <dgm:cxnLst>
    <dgm:cxn modelId="{D2403067-FCE1-4030-9A14-763B068322E4}" srcId="{9120F534-3B09-4645-91F0-46AA98E51E65}" destId="{AC110824-A08F-4DCE-A881-FCE66ABFF316}" srcOrd="2" destOrd="0" parTransId="{9C9DC6BC-8330-4ADB-9793-511E7D1F5105}" sibTransId="{C6C1CEB1-80CC-4424-B7BE-059D08BE2639}"/>
    <dgm:cxn modelId="{1D76AC6C-ED23-4194-B782-45BC6E9B5F23}" type="presOf" srcId="{444EB196-57EA-4E6F-B06C-19CCBBD81AC0}" destId="{AAB453D9-E84C-45C1-9C0A-714B115F8E21}" srcOrd="0" destOrd="0" presId="urn:microsoft.com/office/officeart/2005/8/layout/process4"/>
    <dgm:cxn modelId="{E8918A73-29D3-41E6-B0DD-DAA5D72ADC67}" srcId="{9120F534-3B09-4645-91F0-46AA98E51E65}" destId="{444EB196-57EA-4E6F-B06C-19CCBBD81AC0}" srcOrd="3" destOrd="0" parTransId="{6EAF38A4-380B-4BA9-824A-01E596D67127}" sibTransId="{6FCBA5EA-8A86-4CBF-8520-811B7294B17E}"/>
    <dgm:cxn modelId="{D0F1BE59-22B4-4739-9E1E-A19F5677204C}" type="presOf" srcId="{9120F534-3B09-4645-91F0-46AA98E51E65}" destId="{078E3F34-76C9-4686-B4C8-E965B3FAF6F0}" srcOrd="0" destOrd="0" presId="urn:microsoft.com/office/officeart/2005/8/layout/process4"/>
    <dgm:cxn modelId="{DD148CA2-C98E-4B5E-97D1-8259B4A2F846}" type="presOf" srcId="{30B2A9F0-5112-430A-9DB1-C7E3D0A8D078}" destId="{55C5348C-7A20-4967-8593-1CCAFEEA3A58}" srcOrd="0" destOrd="0" presId="urn:microsoft.com/office/officeart/2005/8/layout/process4"/>
    <dgm:cxn modelId="{E5BF12AD-711B-4250-B805-F37FB4BC4077}" srcId="{9120F534-3B09-4645-91F0-46AA98E51E65}" destId="{E9EBF276-E63D-458F-BA59-71F0D28987A5}" srcOrd="0" destOrd="0" parTransId="{261406C7-0A8A-4AB0-991E-AFA7604A62C6}" sibTransId="{69687EF7-1037-4056-BC1E-93E56ABBE851}"/>
    <dgm:cxn modelId="{7BB1A8B2-0BFB-4537-B918-E36C80CAB9E2}" type="presOf" srcId="{E9EBF276-E63D-458F-BA59-71F0D28987A5}" destId="{466AAA96-404F-4706-A319-C878489C070C}" srcOrd="0" destOrd="0" presId="urn:microsoft.com/office/officeart/2005/8/layout/process4"/>
    <dgm:cxn modelId="{BB2562BE-9A12-448D-970F-359E8A568BD2}" srcId="{9120F534-3B09-4645-91F0-46AA98E51E65}" destId="{30B2A9F0-5112-430A-9DB1-C7E3D0A8D078}" srcOrd="1" destOrd="0" parTransId="{62F563D5-FC5B-4D93-B51E-5A81FE726214}" sibTransId="{9807801A-FBA4-4B36-89B3-A0CB3B7CA83C}"/>
    <dgm:cxn modelId="{6ADC86F5-46D3-452E-852F-211E53F5245B}" type="presOf" srcId="{AC110824-A08F-4DCE-A881-FCE66ABFF316}" destId="{580384A2-8652-4443-BE8F-44E17F6F4240}" srcOrd="0" destOrd="0" presId="urn:microsoft.com/office/officeart/2005/8/layout/process4"/>
    <dgm:cxn modelId="{B7B33AA4-ED76-4B2B-AB92-6F8DD7051430}" type="presParOf" srcId="{078E3F34-76C9-4686-B4C8-E965B3FAF6F0}" destId="{4F51AD8F-7250-4911-97B2-C8BC152CD0AF}" srcOrd="0" destOrd="0" presId="urn:microsoft.com/office/officeart/2005/8/layout/process4"/>
    <dgm:cxn modelId="{225B947E-FC44-4183-94A7-0DF7398B11DF}" type="presParOf" srcId="{4F51AD8F-7250-4911-97B2-C8BC152CD0AF}" destId="{AAB453D9-E84C-45C1-9C0A-714B115F8E21}" srcOrd="0" destOrd="0" presId="urn:microsoft.com/office/officeart/2005/8/layout/process4"/>
    <dgm:cxn modelId="{46FF1EA6-06BC-441C-9B15-60B3434F8B33}" type="presParOf" srcId="{078E3F34-76C9-4686-B4C8-E965B3FAF6F0}" destId="{001D6383-88A5-418E-9D1B-3137CFF8EBA9}" srcOrd="1" destOrd="0" presId="urn:microsoft.com/office/officeart/2005/8/layout/process4"/>
    <dgm:cxn modelId="{5CEFD0F9-523A-4A0A-841F-138940DD0698}" type="presParOf" srcId="{078E3F34-76C9-4686-B4C8-E965B3FAF6F0}" destId="{7AB88F5D-93D0-4A76-BA62-79F6177B93E1}" srcOrd="2" destOrd="0" presId="urn:microsoft.com/office/officeart/2005/8/layout/process4"/>
    <dgm:cxn modelId="{395764D9-5AA5-45C6-B0FE-93756B9CBCDB}" type="presParOf" srcId="{7AB88F5D-93D0-4A76-BA62-79F6177B93E1}" destId="{580384A2-8652-4443-BE8F-44E17F6F4240}" srcOrd="0" destOrd="0" presId="urn:microsoft.com/office/officeart/2005/8/layout/process4"/>
    <dgm:cxn modelId="{4D2F69C5-9620-4520-A7B2-B2DBB8307DF9}" type="presParOf" srcId="{078E3F34-76C9-4686-B4C8-E965B3FAF6F0}" destId="{AE6D09EB-96C4-4707-A5B3-2C72DAF1AB9D}" srcOrd="3" destOrd="0" presId="urn:microsoft.com/office/officeart/2005/8/layout/process4"/>
    <dgm:cxn modelId="{DBD4ED7A-4D97-46F2-A623-BA3746FFF400}" type="presParOf" srcId="{078E3F34-76C9-4686-B4C8-E965B3FAF6F0}" destId="{E5EC6551-5993-4916-A475-2181CAF919B9}" srcOrd="4" destOrd="0" presId="urn:microsoft.com/office/officeart/2005/8/layout/process4"/>
    <dgm:cxn modelId="{E255EA8B-3B45-418B-A3A1-B5D48665CE81}" type="presParOf" srcId="{E5EC6551-5993-4916-A475-2181CAF919B9}" destId="{55C5348C-7A20-4967-8593-1CCAFEEA3A58}" srcOrd="0" destOrd="0" presId="urn:microsoft.com/office/officeart/2005/8/layout/process4"/>
    <dgm:cxn modelId="{30FE2B07-16D8-479C-9562-89C7DBF913CF}" type="presParOf" srcId="{078E3F34-76C9-4686-B4C8-E965B3FAF6F0}" destId="{084C1E7B-B004-48D0-B807-B134BF42E9BF}" srcOrd="5" destOrd="0" presId="urn:microsoft.com/office/officeart/2005/8/layout/process4"/>
    <dgm:cxn modelId="{E8729449-29D0-453C-BAD7-82D62C43D821}" type="presParOf" srcId="{078E3F34-76C9-4686-B4C8-E965B3FAF6F0}" destId="{2B060770-7865-4652-B295-B23E804336D2}" srcOrd="6" destOrd="0" presId="urn:microsoft.com/office/officeart/2005/8/layout/process4"/>
    <dgm:cxn modelId="{C727F1C8-0672-4E1B-A38C-DB61C98BF533}" type="presParOf" srcId="{2B060770-7865-4652-B295-B23E804336D2}" destId="{466AAA96-404F-4706-A319-C878489C070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3B1991-D1F9-458C-B5FE-7DCFAF5B53C6}" type="doc">
      <dgm:prSet loTypeId="urn:microsoft.com/office/officeart/2005/8/layout/vList5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1B28FE3-C89A-4BA5-85A6-95BF320AE2B4}">
      <dgm:prSet/>
      <dgm:spPr/>
      <dgm:t>
        <a:bodyPr/>
        <a:lstStyle/>
        <a:p>
          <a:r>
            <a:rPr lang="cs-CZ"/>
            <a:t>Informovaný souhlas</a:t>
          </a:r>
        </a:p>
      </dgm:t>
    </dgm:pt>
    <dgm:pt modelId="{BC1609C2-87D2-4013-9BE0-D89D6F35A2A9}" type="parTrans" cxnId="{2F054089-1D05-476B-A4E5-A86098AFAD2F}">
      <dgm:prSet/>
      <dgm:spPr/>
      <dgm:t>
        <a:bodyPr/>
        <a:lstStyle/>
        <a:p>
          <a:endParaRPr lang="cs-CZ"/>
        </a:p>
      </dgm:t>
    </dgm:pt>
    <dgm:pt modelId="{BE63FD78-EF63-4B37-B57B-9C6D5DF4DF45}" type="sibTrans" cxnId="{2F054089-1D05-476B-A4E5-A86098AFAD2F}">
      <dgm:prSet/>
      <dgm:spPr/>
      <dgm:t>
        <a:bodyPr/>
        <a:lstStyle/>
        <a:p>
          <a:endParaRPr lang="cs-CZ"/>
        </a:p>
      </dgm:t>
    </dgm:pt>
    <dgm:pt modelId="{2A39D508-787C-4AC4-A172-FA153A50BCE9}">
      <dgm:prSet/>
      <dgm:spPr/>
      <dgm:t>
        <a:bodyPr/>
        <a:lstStyle/>
        <a:p>
          <a:r>
            <a:rPr lang="cs-CZ" b="1"/>
            <a:t>svobodný, </a:t>
          </a:r>
          <a:r>
            <a:rPr lang="cs-CZ"/>
            <a:t>je-li dán bez jakéhokoliv nátlaku, </a:t>
          </a:r>
        </a:p>
      </dgm:t>
    </dgm:pt>
    <dgm:pt modelId="{72C96664-BC4B-40D8-BFB1-72563181C765}" type="parTrans" cxnId="{D3F43B9F-9DED-434C-9E10-03B2765FB5AE}">
      <dgm:prSet/>
      <dgm:spPr/>
      <dgm:t>
        <a:bodyPr/>
        <a:lstStyle/>
        <a:p>
          <a:endParaRPr lang="cs-CZ"/>
        </a:p>
      </dgm:t>
    </dgm:pt>
    <dgm:pt modelId="{619A7976-25F4-4DF4-B8BD-FA6E0322BD65}" type="sibTrans" cxnId="{D3F43B9F-9DED-434C-9E10-03B2765FB5AE}">
      <dgm:prSet/>
      <dgm:spPr/>
      <dgm:t>
        <a:bodyPr/>
        <a:lstStyle/>
        <a:p>
          <a:endParaRPr lang="cs-CZ"/>
        </a:p>
      </dgm:t>
    </dgm:pt>
    <dgm:pt modelId="{467F18B0-8B0D-4D56-A0B7-F40AEEB39553}">
      <dgm:prSet/>
      <dgm:spPr/>
      <dgm:t>
        <a:bodyPr/>
        <a:lstStyle/>
        <a:p>
          <a:r>
            <a:rPr lang="cs-CZ" b="1"/>
            <a:t>informovaný</a:t>
          </a:r>
          <a:r>
            <a:rPr lang="cs-CZ"/>
            <a:t>, je-li pacientovi před vyslovením souhlasu podána informace o zdravotním stavu</a:t>
          </a:r>
        </a:p>
      </dgm:t>
    </dgm:pt>
    <dgm:pt modelId="{B4359726-D80F-4B0D-B76D-66D476A4D2F0}" type="parTrans" cxnId="{0F82EB6B-4B8C-4E70-AB9B-4EC98C6EB14D}">
      <dgm:prSet/>
      <dgm:spPr/>
      <dgm:t>
        <a:bodyPr/>
        <a:lstStyle/>
        <a:p>
          <a:endParaRPr lang="cs-CZ"/>
        </a:p>
      </dgm:t>
    </dgm:pt>
    <dgm:pt modelId="{79DAEFB6-5227-4F81-8D4F-3D473A2F29B8}" type="sibTrans" cxnId="{0F82EB6B-4B8C-4E70-AB9B-4EC98C6EB14D}">
      <dgm:prSet/>
      <dgm:spPr/>
      <dgm:t>
        <a:bodyPr/>
        <a:lstStyle/>
        <a:p>
          <a:endParaRPr lang="cs-CZ"/>
        </a:p>
      </dgm:t>
    </dgm:pt>
    <dgm:pt modelId="{D0D58171-B779-4CB2-A0BB-7C93E7E078C7}">
      <dgm:prSet/>
      <dgm:spPr/>
      <dgm:t>
        <a:bodyPr/>
        <a:lstStyle/>
        <a:p>
          <a:r>
            <a:rPr lang="cs-CZ"/>
            <a:t>Informace o zdravotním stavu</a:t>
          </a:r>
        </a:p>
      </dgm:t>
    </dgm:pt>
    <dgm:pt modelId="{15833A24-C011-43A1-BBE0-EDA844C6B0B9}" type="parTrans" cxnId="{651DEF84-C382-4C5C-98FE-7EA7737B4ABE}">
      <dgm:prSet/>
      <dgm:spPr/>
      <dgm:t>
        <a:bodyPr/>
        <a:lstStyle/>
        <a:p>
          <a:endParaRPr lang="cs-CZ"/>
        </a:p>
      </dgm:t>
    </dgm:pt>
    <dgm:pt modelId="{D65689CC-8B71-4E06-808C-7ECE76F09E13}" type="sibTrans" cxnId="{651DEF84-C382-4C5C-98FE-7EA7737B4ABE}">
      <dgm:prSet/>
      <dgm:spPr/>
      <dgm:t>
        <a:bodyPr/>
        <a:lstStyle/>
        <a:p>
          <a:endParaRPr lang="cs-CZ"/>
        </a:p>
      </dgm:t>
    </dgm:pt>
    <dgm:pt modelId="{CA48D317-F6FA-40A3-9044-1AD6FDE84A81}">
      <dgm:prSet/>
      <dgm:spPr/>
      <dgm:t>
        <a:bodyPr/>
        <a:lstStyle/>
        <a:p>
          <a:r>
            <a:rPr lang="cs-CZ" dirty="0"/>
            <a:t>Informace o zdravotním stavu je pacientovi sdělena při přijetí do péče </a:t>
          </a:r>
        </a:p>
      </dgm:t>
    </dgm:pt>
    <dgm:pt modelId="{80DC8206-BD46-4E76-9F57-CF085276336D}" type="parTrans" cxnId="{8F928664-E67F-4F46-A461-8EE12517FC25}">
      <dgm:prSet/>
      <dgm:spPr/>
      <dgm:t>
        <a:bodyPr/>
        <a:lstStyle/>
        <a:p>
          <a:endParaRPr lang="cs-CZ"/>
        </a:p>
      </dgm:t>
    </dgm:pt>
    <dgm:pt modelId="{5FB102C8-0734-4EB3-8E05-765CE0BC7539}" type="sibTrans" cxnId="{8F928664-E67F-4F46-A461-8EE12517FC25}">
      <dgm:prSet/>
      <dgm:spPr/>
      <dgm:t>
        <a:bodyPr/>
        <a:lstStyle/>
        <a:p>
          <a:endParaRPr lang="cs-CZ"/>
        </a:p>
      </dgm:t>
    </dgm:pt>
    <dgm:pt modelId="{0A38D76C-1738-4C41-A8FA-0F35B6F85DA6}">
      <dgm:prSet/>
      <dgm:spPr/>
      <dgm:t>
        <a:bodyPr/>
        <a:lstStyle/>
        <a:p>
          <a:r>
            <a:rPr lang="cs" dirty="0"/>
            <a:t>V</a:t>
          </a:r>
          <a:r>
            <a:rPr lang="cs-CZ" dirty="0" err="1"/>
            <a:t>ždy</a:t>
          </a:r>
          <a:r>
            <a:rPr lang="cs-CZ" dirty="0"/>
            <a:t>, je-li to s ohledem na poskytované zdravotní služby nebo zdravotní stav pacienta účelné</a:t>
          </a:r>
        </a:p>
      </dgm:t>
    </dgm:pt>
    <dgm:pt modelId="{B5B04E9F-32D8-4331-84C1-31C51F61C9D2}" type="parTrans" cxnId="{A1718067-6847-490B-AAF0-E7E7AEB42057}">
      <dgm:prSet/>
      <dgm:spPr/>
      <dgm:t>
        <a:bodyPr/>
        <a:lstStyle/>
        <a:p>
          <a:endParaRPr lang="cs-CZ"/>
        </a:p>
      </dgm:t>
    </dgm:pt>
    <dgm:pt modelId="{81629ACD-FB08-48C7-9F91-737D64DEB7E2}" type="sibTrans" cxnId="{A1718067-6847-490B-AAF0-E7E7AEB42057}">
      <dgm:prSet/>
      <dgm:spPr/>
      <dgm:t>
        <a:bodyPr/>
        <a:lstStyle/>
        <a:p>
          <a:endParaRPr lang="cs-CZ"/>
        </a:p>
      </dgm:t>
    </dgm:pt>
    <dgm:pt modelId="{B9CBC898-F3BE-4602-BA25-DB48B1384FBE}">
      <dgm:prSet/>
      <dgm:spPr/>
      <dgm:t>
        <a:bodyPr/>
        <a:lstStyle/>
        <a:p>
          <a:r>
            <a:rPr lang="cs-CZ"/>
            <a:t>Pacient se může vzdát </a:t>
          </a:r>
        </a:p>
      </dgm:t>
    </dgm:pt>
    <dgm:pt modelId="{5102109B-3AF5-4B00-83CB-9E92CE77EE72}" type="parTrans" cxnId="{85E046BA-F8F6-4779-AF6E-524E8769C1D8}">
      <dgm:prSet/>
      <dgm:spPr/>
      <dgm:t>
        <a:bodyPr/>
        <a:lstStyle/>
        <a:p>
          <a:endParaRPr lang="cs-CZ"/>
        </a:p>
      </dgm:t>
    </dgm:pt>
    <dgm:pt modelId="{5DB7CC98-7DCF-4648-B01D-294112868423}" type="sibTrans" cxnId="{85E046BA-F8F6-4779-AF6E-524E8769C1D8}">
      <dgm:prSet/>
      <dgm:spPr/>
      <dgm:t>
        <a:bodyPr/>
        <a:lstStyle/>
        <a:p>
          <a:endParaRPr lang="cs-CZ"/>
        </a:p>
      </dgm:t>
    </dgm:pt>
    <dgm:pt modelId="{EA218380-E86A-4815-9996-87FB245290D7}">
      <dgm:prSet/>
      <dgm:spPr/>
      <dgm:t>
        <a:bodyPr/>
        <a:lstStyle/>
        <a:p>
          <a:r>
            <a:rPr lang="cs-CZ" b="1" dirty="0"/>
            <a:t>srozumitelným způsobem v dostatečném rozsahu </a:t>
          </a:r>
          <a:r>
            <a:rPr lang="cs-CZ" dirty="0"/>
            <a:t>informován o svém zdravotním stavu a o navrženém individuálním léčebném postupu a všech jeho změnách</a:t>
          </a:r>
        </a:p>
      </dgm:t>
    </dgm:pt>
    <dgm:pt modelId="{882453FD-81FA-49D1-9676-37C9D50891FA}" type="parTrans" cxnId="{4DF5FEA3-45AB-44E8-8B29-E673B496122B}">
      <dgm:prSet/>
      <dgm:spPr/>
      <dgm:t>
        <a:bodyPr/>
        <a:lstStyle/>
        <a:p>
          <a:endParaRPr lang="cs-CZ"/>
        </a:p>
      </dgm:t>
    </dgm:pt>
    <dgm:pt modelId="{EE943C0B-4440-456A-ADE1-A69A14436759}" type="sibTrans" cxnId="{4DF5FEA3-45AB-44E8-8B29-E673B496122B}">
      <dgm:prSet/>
      <dgm:spPr/>
      <dgm:t>
        <a:bodyPr/>
        <a:lstStyle/>
        <a:p>
          <a:endParaRPr lang="cs-CZ"/>
        </a:p>
      </dgm:t>
    </dgm:pt>
    <dgm:pt modelId="{C2EA0E6F-8712-4A6B-A7BB-AE78B91EFB00}" type="pres">
      <dgm:prSet presAssocID="{B53B1991-D1F9-458C-B5FE-7DCFAF5B53C6}" presName="Name0" presStyleCnt="0">
        <dgm:presLayoutVars>
          <dgm:dir/>
          <dgm:animLvl val="lvl"/>
          <dgm:resizeHandles val="exact"/>
        </dgm:presLayoutVars>
      </dgm:prSet>
      <dgm:spPr/>
    </dgm:pt>
    <dgm:pt modelId="{0CB8B15A-D2CB-418C-9CB5-29D8C33404FE}" type="pres">
      <dgm:prSet presAssocID="{B1B28FE3-C89A-4BA5-85A6-95BF320AE2B4}" presName="linNode" presStyleCnt="0"/>
      <dgm:spPr/>
    </dgm:pt>
    <dgm:pt modelId="{D0209BAC-57A8-44E4-A42C-15747DCC654C}" type="pres">
      <dgm:prSet presAssocID="{B1B28FE3-C89A-4BA5-85A6-95BF320AE2B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CA6D95C-ED47-43E6-9270-2079BD5C9F2C}" type="pres">
      <dgm:prSet presAssocID="{B1B28FE3-C89A-4BA5-85A6-95BF320AE2B4}" presName="descendantText" presStyleLbl="alignAccFollowNode1" presStyleIdx="0" presStyleCnt="2">
        <dgm:presLayoutVars>
          <dgm:bulletEnabled val="1"/>
        </dgm:presLayoutVars>
      </dgm:prSet>
      <dgm:spPr/>
    </dgm:pt>
    <dgm:pt modelId="{4BAC1E23-7793-4AA2-9CCB-1718D35E415F}" type="pres">
      <dgm:prSet presAssocID="{BE63FD78-EF63-4B37-B57B-9C6D5DF4DF45}" presName="sp" presStyleCnt="0"/>
      <dgm:spPr/>
    </dgm:pt>
    <dgm:pt modelId="{DD0B4437-D195-4317-9EC5-A096750917F4}" type="pres">
      <dgm:prSet presAssocID="{D0D58171-B779-4CB2-A0BB-7C93E7E078C7}" presName="linNode" presStyleCnt="0"/>
      <dgm:spPr/>
    </dgm:pt>
    <dgm:pt modelId="{D216E398-935B-4AB9-8E01-46F21102E8A2}" type="pres">
      <dgm:prSet presAssocID="{D0D58171-B779-4CB2-A0BB-7C93E7E078C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59D91EA-EF6A-4B5D-85B1-D0C4CC60FBF2}" type="pres">
      <dgm:prSet presAssocID="{D0D58171-B779-4CB2-A0BB-7C93E7E078C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1492D01-E870-40B5-9E5A-ABFB18831CC8}" type="presOf" srcId="{0A38D76C-1738-4C41-A8FA-0F35B6F85DA6}" destId="{459D91EA-EF6A-4B5D-85B1-D0C4CC60FBF2}" srcOrd="0" destOrd="2" presId="urn:microsoft.com/office/officeart/2005/8/layout/vList5"/>
    <dgm:cxn modelId="{D7D13D2D-2E76-4808-8545-CC28F763A2AF}" type="presOf" srcId="{D0D58171-B779-4CB2-A0BB-7C93E7E078C7}" destId="{D216E398-935B-4AB9-8E01-46F21102E8A2}" srcOrd="0" destOrd="0" presId="urn:microsoft.com/office/officeart/2005/8/layout/vList5"/>
    <dgm:cxn modelId="{03CAF32F-F993-4289-8FBD-2F3CF2884499}" type="presOf" srcId="{B9CBC898-F3BE-4602-BA25-DB48B1384FBE}" destId="{459D91EA-EF6A-4B5D-85B1-D0C4CC60FBF2}" srcOrd="0" destOrd="3" presId="urn:microsoft.com/office/officeart/2005/8/layout/vList5"/>
    <dgm:cxn modelId="{A5138B39-3D6A-4B68-807D-F0A8BAF4BBBF}" type="presOf" srcId="{EA218380-E86A-4815-9996-87FB245290D7}" destId="{459D91EA-EF6A-4B5D-85B1-D0C4CC60FBF2}" srcOrd="0" destOrd="0" presId="urn:microsoft.com/office/officeart/2005/8/layout/vList5"/>
    <dgm:cxn modelId="{8F928664-E67F-4F46-A461-8EE12517FC25}" srcId="{D0D58171-B779-4CB2-A0BB-7C93E7E078C7}" destId="{CA48D317-F6FA-40A3-9044-1AD6FDE84A81}" srcOrd="1" destOrd="0" parTransId="{80DC8206-BD46-4E76-9F57-CF085276336D}" sibTransId="{5FB102C8-0734-4EB3-8E05-765CE0BC7539}"/>
    <dgm:cxn modelId="{CCCDE366-0D95-4AB1-A34F-8BA64B6D40BE}" type="presOf" srcId="{467F18B0-8B0D-4D56-A0B7-F40AEEB39553}" destId="{6CA6D95C-ED47-43E6-9270-2079BD5C9F2C}" srcOrd="0" destOrd="1" presId="urn:microsoft.com/office/officeart/2005/8/layout/vList5"/>
    <dgm:cxn modelId="{A1718067-6847-490B-AAF0-E7E7AEB42057}" srcId="{D0D58171-B779-4CB2-A0BB-7C93E7E078C7}" destId="{0A38D76C-1738-4C41-A8FA-0F35B6F85DA6}" srcOrd="2" destOrd="0" parTransId="{B5B04E9F-32D8-4331-84C1-31C51F61C9D2}" sibTransId="{81629ACD-FB08-48C7-9F91-737D64DEB7E2}"/>
    <dgm:cxn modelId="{26542568-1C7A-4725-9865-3E218E8CAA0A}" type="presOf" srcId="{B53B1991-D1F9-458C-B5FE-7DCFAF5B53C6}" destId="{C2EA0E6F-8712-4A6B-A7BB-AE78B91EFB00}" srcOrd="0" destOrd="0" presId="urn:microsoft.com/office/officeart/2005/8/layout/vList5"/>
    <dgm:cxn modelId="{0F82EB6B-4B8C-4E70-AB9B-4EC98C6EB14D}" srcId="{B1B28FE3-C89A-4BA5-85A6-95BF320AE2B4}" destId="{467F18B0-8B0D-4D56-A0B7-F40AEEB39553}" srcOrd="1" destOrd="0" parTransId="{B4359726-D80F-4B0D-B76D-66D476A4D2F0}" sibTransId="{79DAEFB6-5227-4F81-8D4F-3D473A2F29B8}"/>
    <dgm:cxn modelId="{AEC0CB58-FBBB-4F2A-863E-6325B5F1D86C}" type="presOf" srcId="{B1B28FE3-C89A-4BA5-85A6-95BF320AE2B4}" destId="{D0209BAC-57A8-44E4-A42C-15747DCC654C}" srcOrd="0" destOrd="0" presId="urn:microsoft.com/office/officeart/2005/8/layout/vList5"/>
    <dgm:cxn modelId="{651DEF84-C382-4C5C-98FE-7EA7737B4ABE}" srcId="{B53B1991-D1F9-458C-B5FE-7DCFAF5B53C6}" destId="{D0D58171-B779-4CB2-A0BB-7C93E7E078C7}" srcOrd="1" destOrd="0" parTransId="{15833A24-C011-43A1-BBE0-EDA844C6B0B9}" sibTransId="{D65689CC-8B71-4E06-808C-7ECE76F09E13}"/>
    <dgm:cxn modelId="{2F054089-1D05-476B-A4E5-A86098AFAD2F}" srcId="{B53B1991-D1F9-458C-B5FE-7DCFAF5B53C6}" destId="{B1B28FE3-C89A-4BA5-85A6-95BF320AE2B4}" srcOrd="0" destOrd="0" parTransId="{BC1609C2-87D2-4013-9BE0-D89D6F35A2A9}" sibTransId="{BE63FD78-EF63-4B37-B57B-9C6D5DF4DF45}"/>
    <dgm:cxn modelId="{C561EA8C-1D1F-46A8-B0F7-4B7CEE7D3B76}" type="presOf" srcId="{2A39D508-787C-4AC4-A172-FA153A50BCE9}" destId="{6CA6D95C-ED47-43E6-9270-2079BD5C9F2C}" srcOrd="0" destOrd="0" presId="urn:microsoft.com/office/officeart/2005/8/layout/vList5"/>
    <dgm:cxn modelId="{D3F43B9F-9DED-434C-9E10-03B2765FB5AE}" srcId="{B1B28FE3-C89A-4BA5-85A6-95BF320AE2B4}" destId="{2A39D508-787C-4AC4-A172-FA153A50BCE9}" srcOrd="0" destOrd="0" parTransId="{72C96664-BC4B-40D8-BFB1-72563181C765}" sibTransId="{619A7976-25F4-4DF4-B8BD-FA6E0322BD65}"/>
    <dgm:cxn modelId="{4DF5FEA3-45AB-44E8-8B29-E673B496122B}" srcId="{D0D58171-B779-4CB2-A0BB-7C93E7E078C7}" destId="{EA218380-E86A-4815-9996-87FB245290D7}" srcOrd="0" destOrd="0" parTransId="{882453FD-81FA-49D1-9676-37C9D50891FA}" sibTransId="{EE943C0B-4440-456A-ADE1-A69A14436759}"/>
    <dgm:cxn modelId="{85E046BA-F8F6-4779-AF6E-524E8769C1D8}" srcId="{D0D58171-B779-4CB2-A0BB-7C93E7E078C7}" destId="{B9CBC898-F3BE-4602-BA25-DB48B1384FBE}" srcOrd="3" destOrd="0" parTransId="{5102109B-3AF5-4B00-83CB-9E92CE77EE72}" sibTransId="{5DB7CC98-7DCF-4648-B01D-294112868423}"/>
    <dgm:cxn modelId="{E9D0EEFC-0B34-4FE0-82D2-5EC13B2C1837}" type="presOf" srcId="{CA48D317-F6FA-40A3-9044-1AD6FDE84A81}" destId="{459D91EA-EF6A-4B5D-85B1-D0C4CC60FBF2}" srcOrd="0" destOrd="1" presId="urn:microsoft.com/office/officeart/2005/8/layout/vList5"/>
    <dgm:cxn modelId="{550655AE-B7AA-4B62-9D1B-4F04A6F82BA2}" type="presParOf" srcId="{C2EA0E6F-8712-4A6B-A7BB-AE78B91EFB00}" destId="{0CB8B15A-D2CB-418C-9CB5-29D8C33404FE}" srcOrd="0" destOrd="0" presId="urn:microsoft.com/office/officeart/2005/8/layout/vList5"/>
    <dgm:cxn modelId="{18F21B6E-2505-4B17-A751-BF07101514F6}" type="presParOf" srcId="{0CB8B15A-D2CB-418C-9CB5-29D8C33404FE}" destId="{D0209BAC-57A8-44E4-A42C-15747DCC654C}" srcOrd="0" destOrd="0" presId="urn:microsoft.com/office/officeart/2005/8/layout/vList5"/>
    <dgm:cxn modelId="{EF9322ED-5086-4849-A525-5817521F8018}" type="presParOf" srcId="{0CB8B15A-D2CB-418C-9CB5-29D8C33404FE}" destId="{6CA6D95C-ED47-43E6-9270-2079BD5C9F2C}" srcOrd="1" destOrd="0" presId="urn:microsoft.com/office/officeart/2005/8/layout/vList5"/>
    <dgm:cxn modelId="{66FC9198-0E06-4F41-ADD4-2210F29F3474}" type="presParOf" srcId="{C2EA0E6F-8712-4A6B-A7BB-AE78B91EFB00}" destId="{4BAC1E23-7793-4AA2-9CCB-1718D35E415F}" srcOrd="1" destOrd="0" presId="urn:microsoft.com/office/officeart/2005/8/layout/vList5"/>
    <dgm:cxn modelId="{137B7EEF-1226-447A-AAFB-81AC8EC736A4}" type="presParOf" srcId="{C2EA0E6F-8712-4A6B-A7BB-AE78B91EFB00}" destId="{DD0B4437-D195-4317-9EC5-A096750917F4}" srcOrd="2" destOrd="0" presId="urn:microsoft.com/office/officeart/2005/8/layout/vList5"/>
    <dgm:cxn modelId="{B5CC12A7-5EF7-4F7F-A11B-83B666FCC8E1}" type="presParOf" srcId="{DD0B4437-D195-4317-9EC5-A096750917F4}" destId="{D216E398-935B-4AB9-8E01-46F21102E8A2}" srcOrd="0" destOrd="0" presId="urn:microsoft.com/office/officeart/2005/8/layout/vList5"/>
    <dgm:cxn modelId="{8F890A12-372E-47AD-BA0F-6D8BA3BBD609}" type="presParOf" srcId="{DD0B4437-D195-4317-9EC5-A096750917F4}" destId="{459D91EA-EF6A-4B5D-85B1-D0C4CC60FB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F371D-5B32-4952-B98B-D4628FB6D27E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794D8BA-4730-4DB0-AB55-408ECF17544B}">
      <dgm:prSet custT="1"/>
      <dgm:spPr/>
      <dgm:t>
        <a:bodyPr/>
        <a:lstStyle/>
        <a:p>
          <a:r>
            <a:rPr lang="cs-CZ" sz="1600" dirty="0"/>
            <a:t>příčině a původu nemoci, jejím stadiu a předpokládaném vývoji,</a:t>
          </a:r>
        </a:p>
      </dgm:t>
    </dgm:pt>
    <dgm:pt modelId="{FCE7F702-ADB3-4487-914C-66E8E9410D58}" type="parTrans" cxnId="{13C192D8-D087-4066-894A-AEFE54A91878}">
      <dgm:prSet/>
      <dgm:spPr/>
      <dgm:t>
        <a:bodyPr/>
        <a:lstStyle/>
        <a:p>
          <a:endParaRPr lang="cs-CZ" sz="1600"/>
        </a:p>
      </dgm:t>
    </dgm:pt>
    <dgm:pt modelId="{AF7C2BF0-4B5D-4D23-BFAB-C3856D31344D}" type="sibTrans" cxnId="{13C192D8-D087-4066-894A-AEFE54A91878}">
      <dgm:prSet/>
      <dgm:spPr/>
      <dgm:t>
        <a:bodyPr/>
        <a:lstStyle/>
        <a:p>
          <a:endParaRPr lang="cs-CZ" sz="1600"/>
        </a:p>
      </dgm:t>
    </dgm:pt>
    <dgm:pt modelId="{A438385F-7D17-4220-A2EB-E71217E7B625}">
      <dgm:prSet custT="1"/>
      <dgm:spPr/>
      <dgm:t>
        <a:bodyPr/>
        <a:lstStyle/>
        <a:p>
          <a:r>
            <a:rPr lang="cs-CZ" sz="1600"/>
            <a:t>účelu, povaze, předpokládaném přínosu, možných důsledcích a rizicích navrhovaných zdravotních služeb, </a:t>
          </a:r>
        </a:p>
      </dgm:t>
    </dgm:pt>
    <dgm:pt modelId="{3266DD99-A76D-41E9-8A87-1CE560E00FDF}" type="parTrans" cxnId="{6C443EE4-9DC1-429F-9633-ADE5F5B1E822}">
      <dgm:prSet/>
      <dgm:spPr/>
      <dgm:t>
        <a:bodyPr/>
        <a:lstStyle/>
        <a:p>
          <a:endParaRPr lang="cs-CZ" sz="1600"/>
        </a:p>
      </dgm:t>
    </dgm:pt>
    <dgm:pt modelId="{0A81D616-AF68-4C9B-A0D8-0FFB5DF9D787}" type="sibTrans" cxnId="{6C443EE4-9DC1-429F-9633-ADE5F5B1E822}">
      <dgm:prSet/>
      <dgm:spPr/>
      <dgm:t>
        <a:bodyPr/>
        <a:lstStyle/>
        <a:p>
          <a:endParaRPr lang="cs-CZ" sz="1600"/>
        </a:p>
      </dgm:t>
    </dgm:pt>
    <dgm:pt modelId="{90216EFF-463A-45DE-ABDD-C6207CB99065}">
      <dgm:prSet custT="1"/>
      <dgm:spPr/>
      <dgm:t>
        <a:bodyPr/>
        <a:lstStyle/>
        <a:p>
          <a:r>
            <a:rPr lang="cs-CZ" sz="1600" dirty="0"/>
            <a:t>jiných možnostech poskytnutí zdravotních služeb, jejich vhodnosti, rizicích</a:t>
          </a:r>
        </a:p>
      </dgm:t>
    </dgm:pt>
    <dgm:pt modelId="{12678F4A-C071-44F8-A738-C55BCE820A2C}" type="parTrans" cxnId="{D6397299-B703-4512-876A-9E4591955B74}">
      <dgm:prSet/>
      <dgm:spPr/>
      <dgm:t>
        <a:bodyPr/>
        <a:lstStyle/>
        <a:p>
          <a:endParaRPr lang="cs-CZ" sz="1600"/>
        </a:p>
      </dgm:t>
    </dgm:pt>
    <dgm:pt modelId="{8C27982D-CB11-491F-9283-0E106785D348}" type="sibTrans" cxnId="{D6397299-B703-4512-876A-9E4591955B74}">
      <dgm:prSet/>
      <dgm:spPr/>
      <dgm:t>
        <a:bodyPr/>
        <a:lstStyle/>
        <a:p>
          <a:endParaRPr lang="cs-CZ" sz="1600"/>
        </a:p>
      </dgm:t>
    </dgm:pt>
    <dgm:pt modelId="{A9C1ABDF-9685-4CD7-8FB4-4B12C72B4901}">
      <dgm:prSet custT="1"/>
      <dgm:spPr/>
      <dgm:t>
        <a:bodyPr/>
        <a:lstStyle/>
        <a:p>
          <a:r>
            <a:rPr lang="cs-CZ" sz="1600" dirty="0"/>
            <a:t>další potřebné léčbě</a:t>
          </a:r>
        </a:p>
      </dgm:t>
    </dgm:pt>
    <dgm:pt modelId="{618331F3-BB80-483F-9802-1452E8B32E71}" type="parTrans" cxnId="{A4DADE45-295C-449F-9A98-8FD323A9337D}">
      <dgm:prSet/>
      <dgm:spPr/>
      <dgm:t>
        <a:bodyPr/>
        <a:lstStyle/>
        <a:p>
          <a:endParaRPr lang="cs-CZ" sz="1600"/>
        </a:p>
      </dgm:t>
    </dgm:pt>
    <dgm:pt modelId="{3F9C9834-9592-4DC6-9175-AD7C8F82444C}" type="sibTrans" cxnId="{A4DADE45-295C-449F-9A98-8FD323A9337D}">
      <dgm:prSet/>
      <dgm:spPr/>
      <dgm:t>
        <a:bodyPr/>
        <a:lstStyle/>
        <a:p>
          <a:endParaRPr lang="cs-CZ" sz="1600"/>
        </a:p>
      </dgm:t>
    </dgm:pt>
    <dgm:pt modelId="{8690F2D0-10A8-4D39-AB0D-DB68C2522A48}">
      <dgm:prSet custT="1"/>
      <dgm:spPr/>
      <dgm:t>
        <a:bodyPr/>
        <a:lstStyle/>
        <a:p>
          <a:r>
            <a:rPr lang="cs-CZ" sz="1600"/>
            <a:t>omezeních a doporučeních ve způsobu života s ohledem na zdravotní stav a</a:t>
          </a:r>
        </a:p>
      </dgm:t>
    </dgm:pt>
    <dgm:pt modelId="{D9450806-5F85-4F30-8A2E-C9E9F0A93057}" type="parTrans" cxnId="{FDD8F8CF-9252-4717-A38F-2F3B9D358383}">
      <dgm:prSet/>
      <dgm:spPr/>
      <dgm:t>
        <a:bodyPr/>
        <a:lstStyle/>
        <a:p>
          <a:endParaRPr lang="cs-CZ" sz="1600"/>
        </a:p>
      </dgm:t>
    </dgm:pt>
    <dgm:pt modelId="{41B1F336-93CF-44C3-9C5D-BCE4B7264EBA}" type="sibTrans" cxnId="{FDD8F8CF-9252-4717-A38F-2F3B9D358383}">
      <dgm:prSet/>
      <dgm:spPr/>
      <dgm:t>
        <a:bodyPr/>
        <a:lstStyle/>
        <a:p>
          <a:endParaRPr lang="cs-CZ" sz="1600"/>
        </a:p>
      </dgm:t>
    </dgm:pt>
    <dgm:pt modelId="{9FCBC198-C06E-42A0-BDC5-3628DB209ECE}">
      <dgm:prSet custT="1"/>
      <dgm:spPr/>
      <dgm:t>
        <a:bodyPr/>
        <a:lstStyle/>
        <a:p>
          <a:r>
            <a:rPr lang="cs-CZ" sz="1600"/>
            <a:t>možnosti</a:t>
          </a:r>
        </a:p>
      </dgm:t>
    </dgm:pt>
    <dgm:pt modelId="{79F1A89F-2E72-46B4-974A-2B0A2AA303A9}" type="parTrans" cxnId="{AC3370FB-AD16-4A07-A460-34C9FF5EB5FC}">
      <dgm:prSet/>
      <dgm:spPr/>
      <dgm:t>
        <a:bodyPr/>
        <a:lstStyle/>
        <a:p>
          <a:endParaRPr lang="cs-CZ" sz="1600"/>
        </a:p>
      </dgm:t>
    </dgm:pt>
    <dgm:pt modelId="{569A988F-AD70-4FAD-A498-8E6ED797B6C0}" type="sibTrans" cxnId="{AC3370FB-AD16-4A07-A460-34C9FF5EB5FC}">
      <dgm:prSet/>
      <dgm:spPr/>
      <dgm:t>
        <a:bodyPr/>
        <a:lstStyle/>
        <a:p>
          <a:endParaRPr lang="cs-CZ" sz="1600"/>
        </a:p>
      </dgm:t>
    </dgm:pt>
    <dgm:pt modelId="{8197C279-0817-4718-8FED-6BD624C7E069}">
      <dgm:prSet custT="1"/>
      <dgm:spPr/>
      <dgm:t>
        <a:bodyPr/>
        <a:lstStyle/>
        <a:p>
          <a:r>
            <a:rPr lang="cs-CZ" sz="1600" dirty="0"/>
            <a:t>vzdát se podání informace o zdravotním stavu </a:t>
          </a:r>
        </a:p>
      </dgm:t>
    </dgm:pt>
    <dgm:pt modelId="{08E5809A-2F68-4FB9-BFB5-0B5CE2571BE0}" type="parTrans" cxnId="{AD262F7F-B849-4B77-92D8-BE1D62990A3C}">
      <dgm:prSet/>
      <dgm:spPr/>
      <dgm:t>
        <a:bodyPr/>
        <a:lstStyle/>
        <a:p>
          <a:endParaRPr lang="cs-CZ" sz="1600"/>
        </a:p>
      </dgm:t>
    </dgm:pt>
    <dgm:pt modelId="{D42CE70C-D87D-4F9D-A6D3-0B84D8E1482D}" type="sibTrans" cxnId="{AD262F7F-B849-4B77-92D8-BE1D62990A3C}">
      <dgm:prSet/>
      <dgm:spPr/>
      <dgm:t>
        <a:bodyPr/>
        <a:lstStyle/>
        <a:p>
          <a:endParaRPr lang="cs-CZ" sz="1600"/>
        </a:p>
      </dgm:t>
    </dgm:pt>
    <dgm:pt modelId="{3D4915F1-72D9-4F52-ADE5-DF609793AB42}">
      <dgm:prSet custT="1"/>
      <dgm:spPr/>
      <dgm:t>
        <a:bodyPr/>
        <a:lstStyle/>
        <a:p>
          <a:r>
            <a:rPr lang="cs-CZ" sz="1600" dirty="0"/>
            <a:t>určit osoby kterým se mají podat informace nebo vyslovit zákaz o podávání informací o zdravotním stavu</a:t>
          </a:r>
        </a:p>
      </dgm:t>
    </dgm:pt>
    <dgm:pt modelId="{E053FC5C-FE1F-4759-85CE-CFB7E8B7DA7D}" type="parTrans" cxnId="{3E42C884-3C0C-4F48-9F45-BAC8A33A593A}">
      <dgm:prSet/>
      <dgm:spPr/>
      <dgm:t>
        <a:bodyPr/>
        <a:lstStyle/>
        <a:p>
          <a:endParaRPr lang="cs-CZ" sz="1600"/>
        </a:p>
      </dgm:t>
    </dgm:pt>
    <dgm:pt modelId="{AF005DE3-3347-4FAA-ADA2-076BD82B590E}" type="sibTrans" cxnId="{3E42C884-3C0C-4F48-9F45-BAC8A33A593A}">
      <dgm:prSet/>
      <dgm:spPr/>
      <dgm:t>
        <a:bodyPr/>
        <a:lstStyle/>
        <a:p>
          <a:endParaRPr lang="cs-CZ" sz="1600"/>
        </a:p>
      </dgm:t>
    </dgm:pt>
    <dgm:pt modelId="{8E7A8A18-33BA-4EDF-81B0-3D49A8B8695A}" type="pres">
      <dgm:prSet presAssocID="{DA8F371D-5B32-4952-B98B-D4628FB6D27E}" presName="linear" presStyleCnt="0">
        <dgm:presLayoutVars>
          <dgm:animLvl val="lvl"/>
          <dgm:resizeHandles val="exact"/>
        </dgm:presLayoutVars>
      </dgm:prSet>
      <dgm:spPr/>
    </dgm:pt>
    <dgm:pt modelId="{0D840C86-E82A-4C0F-9B62-4F3343794A82}" type="pres">
      <dgm:prSet presAssocID="{4794D8BA-4730-4DB0-AB55-408ECF17544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E2682F3-D1FF-4C3C-9005-521DB05C0E88}" type="pres">
      <dgm:prSet presAssocID="{AF7C2BF0-4B5D-4D23-BFAB-C3856D31344D}" presName="spacer" presStyleCnt="0"/>
      <dgm:spPr/>
    </dgm:pt>
    <dgm:pt modelId="{A3B14C45-B580-4077-82E7-D226F8D2B4AB}" type="pres">
      <dgm:prSet presAssocID="{A438385F-7D17-4220-A2EB-E71217E7B62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00E94B1-876E-4F1D-A670-9779918E7EFB}" type="pres">
      <dgm:prSet presAssocID="{0A81D616-AF68-4C9B-A0D8-0FFB5DF9D787}" presName="spacer" presStyleCnt="0"/>
      <dgm:spPr/>
    </dgm:pt>
    <dgm:pt modelId="{0E03CCE1-CF67-4FDB-A958-DC4F6F132CD0}" type="pres">
      <dgm:prSet presAssocID="{90216EFF-463A-45DE-ABDD-C6207CB990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8097C60-787D-4AB0-B41A-26CD34BD6C73}" type="pres">
      <dgm:prSet presAssocID="{8C27982D-CB11-491F-9283-0E106785D348}" presName="spacer" presStyleCnt="0"/>
      <dgm:spPr/>
    </dgm:pt>
    <dgm:pt modelId="{CD5EC2C5-CA5F-43DA-9FD2-634DCE833B45}" type="pres">
      <dgm:prSet presAssocID="{A9C1ABDF-9685-4CD7-8FB4-4B12C72B490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71681B9-DD82-4A6A-B27F-BD6DBBF15B16}" type="pres">
      <dgm:prSet presAssocID="{3F9C9834-9592-4DC6-9175-AD7C8F82444C}" presName="spacer" presStyleCnt="0"/>
      <dgm:spPr/>
    </dgm:pt>
    <dgm:pt modelId="{89AE17AA-540F-48E5-8731-EEB9C188F999}" type="pres">
      <dgm:prSet presAssocID="{8690F2D0-10A8-4D39-AB0D-DB68C2522A4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0452386-B22A-45CD-BD59-71EE75583002}" type="pres">
      <dgm:prSet presAssocID="{41B1F336-93CF-44C3-9C5D-BCE4B7264EBA}" presName="spacer" presStyleCnt="0"/>
      <dgm:spPr/>
    </dgm:pt>
    <dgm:pt modelId="{2EBE4597-BD84-42E1-BA71-C931F3883D55}" type="pres">
      <dgm:prSet presAssocID="{9FCBC198-C06E-42A0-BDC5-3628DB209EC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464D675-87FA-483B-AE25-12C7E1A82396}" type="pres">
      <dgm:prSet presAssocID="{9FCBC198-C06E-42A0-BDC5-3628DB209EC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C89CD25-27AA-4B45-AF97-B88FA2FF55D2}" type="presOf" srcId="{3D4915F1-72D9-4F52-ADE5-DF609793AB42}" destId="{5464D675-87FA-483B-AE25-12C7E1A82396}" srcOrd="0" destOrd="1" presId="urn:microsoft.com/office/officeart/2005/8/layout/vList2"/>
    <dgm:cxn modelId="{B919F83A-07B7-4DAE-A54A-4A51716BD732}" type="presOf" srcId="{A438385F-7D17-4220-A2EB-E71217E7B625}" destId="{A3B14C45-B580-4077-82E7-D226F8D2B4AB}" srcOrd="0" destOrd="0" presId="urn:microsoft.com/office/officeart/2005/8/layout/vList2"/>
    <dgm:cxn modelId="{A4DADE45-295C-449F-9A98-8FD323A9337D}" srcId="{DA8F371D-5B32-4952-B98B-D4628FB6D27E}" destId="{A9C1ABDF-9685-4CD7-8FB4-4B12C72B4901}" srcOrd="3" destOrd="0" parTransId="{618331F3-BB80-483F-9802-1452E8B32E71}" sibTransId="{3F9C9834-9592-4DC6-9175-AD7C8F82444C}"/>
    <dgm:cxn modelId="{AD262F7F-B849-4B77-92D8-BE1D62990A3C}" srcId="{9FCBC198-C06E-42A0-BDC5-3628DB209ECE}" destId="{8197C279-0817-4718-8FED-6BD624C7E069}" srcOrd="0" destOrd="0" parTransId="{08E5809A-2F68-4FB9-BFB5-0B5CE2571BE0}" sibTransId="{D42CE70C-D87D-4F9D-A6D3-0B84D8E1482D}"/>
    <dgm:cxn modelId="{3E42C884-3C0C-4F48-9F45-BAC8A33A593A}" srcId="{9FCBC198-C06E-42A0-BDC5-3628DB209ECE}" destId="{3D4915F1-72D9-4F52-ADE5-DF609793AB42}" srcOrd="1" destOrd="0" parTransId="{E053FC5C-FE1F-4759-85CE-CFB7E8B7DA7D}" sibTransId="{AF005DE3-3347-4FAA-ADA2-076BD82B590E}"/>
    <dgm:cxn modelId="{D6397299-B703-4512-876A-9E4591955B74}" srcId="{DA8F371D-5B32-4952-B98B-D4628FB6D27E}" destId="{90216EFF-463A-45DE-ABDD-C6207CB99065}" srcOrd="2" destOrd="0" parTransId="{12678F4A-C071-44F8-A738-C55BCE820A2C}" sibTransId="{8C27982D-CB11-491F-9283-0E106785D348}"/>
    <dgm:cxn modelId="{8B1FC8A5-2C48-45DE-B94C-D78191229C99}" type="presOf" srcId="{4794D8BA-4730-4DB0-AB55-408ECF17544B}" destId="{0D840C86-E82A-4C0F-9B62-4F3343794A82}" srcOrd="0" destOrd="0" presId="urn:microsoft.com/office/officeart/2005/8/layout/vList2"/>
    <dgm:cxn modelId="{CF5DBDA6-F55F-45BB-B7E6-ACC826355C9C}" type="presOf" srcId="{A9C1ABDF-9685-4CD7-8FB4-4B12C72B4901}" destId="{CD5EC2C5-CA5F-43DA-9FD2-634DCE833B45}" srcOrd="0" destOrd="0" presId="urn:microsoft.com/office/officeart/2005/8/layout/vList2"/>
    <dgm:cxn modelId="{FAAF30C9-ACC4-4EB9-984C-32394B11D21B}" type="presOf" srcId="{DA8F371D-5B32-4952-B98B-D4628FB6D27E}" destId="{8E7A8A18-33BA-4EDF-81B0-3D49A8B8695A}" srcOrd="0" destOrd="0" presId="urn:microsoft.com/office/officeart/2005/8/layout/vList2"/>
    <dgm:cxn modelId="{E90AD5CD-FD9E-4B6E-ABA9-ACB83F402667}" type="presOf" srcId="{9FCBC198-C06E-42A0-BDC5-3628DB209ECE}" destId="{2EBE4597-BD84-42E1-BA71-C931F3883D55}" srcOrd="0" destOrd="0" presId="urn:microsoft.com/office/officeart/2005/8/layout/vList2"/>
    <dgm:cxn modelId="{FDD8F8CF-9252-4717-A38F-2F3B9D358383}" srcId="{DA8F371D-5B32-4952-B98B-D4628FB6D27E}" destId="{8690F2D0-10A8-4D39-AB0D-DB68C2522A48}" srcOrd="4" destOrd="0" parTransId="{D9450806-5F85-4F30-8A2E-C9E9F0A93057}" sibTransId="{41B1F336-93CF-44C3-9C5D-BCE4B7264EBA}"/>
    <dgm:cxn modelId="{EA4C58D0-092F-4C4A-AC09-7B3AD384E386}" type="presOf" srcId="{8690F2D0-10A8-4D39-AB0D-DB68C2522A48}" destId="{89AE17AA-540F-48E5-8731-EEB9C188F999}" srcOrd="0" destOrd="0" presId="urn:microsoft.com/office/officeart/2005/8/layout/vList2"/>
    <dgm:cxn modelId="{13C192D8-D087-4066-894A-AEFE54A91878}" srcId="{DA8F371D-5B32-4952-B98B-D4628FB6D27E}" destId="{4794D8BA-4730-4DB0-AB55-408ECF17544B}" srcOrd="0" destOrd="0" parTransId="{FCE7F702-ADB3-4487-914C-66E8E9410D58}" sibTransId="{AF7C2BF0-4B5D-4D23-BFAB-C3856D31344D}"/>
    <dgm:cxn modelId="{6C443EE4-9DC1-429F-9633-ADE5F5B1E822}" srcId="{DA8F371D-5B32-4952-B98B-D4628FB6D27E}" destId="{A438385F-7D17-4220-A2EB-E71217E7B625}" srcOrd="1" destOrd="0" parTransId="{3266DD99-A76D-41E9-8A87-1CE560E00FDF}" sibTransId="{0A81D616-AF68-4C9B-A0D8-0FFB5DF9D787}"/>
    <dgm:cxn modelId="{63A2A6E6-BEA5-4399-83CA-866D73DE9B00}" type="presOf" srcId="{8197C279-0817-4718-8FED-6BD624C7E069}" destId="{5464D675-87FA-483B-AE25-12C7E1A82396}" srcOrd="0" destOrd="0" presId="urn:microsoft.com/office/officeart/2005/8/layout/vList2"/>
    <dgm:cxn modelId="{7AF598F1-8B3F-47D8-94D8-EF4C391246FF}" type="presOf" srcId="{90216EFF-463A-45DE-ABDD-C6207CB99065}" destId="{0E03CCE1-CF67-4FDB-A958-DC4F6F132CD0}" srcOrd="0" destOrd="0" presId="urn:microsoft.com/office/officeart/2005/8/layout/vList2"/>
    <dgm:cxn modelId="{AC3370FB-AD16-4A07-A460-34C9FF5EB5FC}" srcId="{DA8F371D-5B32-4952-B98B-D4628FB6D27E}" destId="{9FCBC198-C06E-42A0-BDC5-3628DB209ECE}" srcOrd="5" destOrd="0" parTransId="{79F1A89F-2E72-46B4-974A-2B0A2AA303A9}" sibTransId="{569A988F-AD70-4FAD-A498-8E6ED797B6C0}"/>
    <dgm:cxn modelId="{56E849B1-C630-4AF1-82D7-627192A3E238}" type="presParOf" srcId="{8E7A8A18-33BA-4EDF-81B0-3D49A8B8695A}" destId="{0D840C86-E82A-4C0F-9B62-4F3343794A82}" srcOrd="0" destOrd="0" presId="urn:microsoft.com/office/officeart/2005/8/layout/vList2"/>
    <dgm:cxn modelId="{2B0066DF-FDAB-4444-B25F-1AB427B75BA4}" type="presParOf" srcId="{8E7A8A18-33BA-4EDF-81B0-3D49A8B8695A}" destId="{4E2682F3-D1FF-4C3C-9005-521DB05C0E88}" srcOrd="1" destOrd="0" presId="urn:microsoft.com/office/officeart/2005/8/layout/vList2"/>
    <dgm:cxn modelId="{252202DE-E21C-48A0-8C8F-F2FCA6A0306D}" type="presParOf" srcId="{8E7A8A18-33BA-4EDF-81B0-3D49A8B8695A}" destId="{A3B14C45-B580-4077-82E7-D226F8D2B4AB}" srcOrd="2" destOrd="0" presId="urn:microsoft.com/office/officeart/2005/8/layout/vList2"/>
    <dgm:cxn modelId="{645E606C-00C1-4D00-B4DE-38290BAC0C18}" type="presParOf" srcId="{8E7A8A18-33BA-4EDF-81B0-3D49A8B8695A}" destId="{E00E94B1-876E-4F1D-A670-9779918E7EFB}" srcOrd="3" destOrd="0" presId="urn:microsoft.com/office/officeart/2005/8/layout/vList2"/>
    <dgm:cxn modelId="{A3D3D9A1-0DA1-466C-894E-DFD77673AACD}" type="presParOf" srcId="{8E7A8A18-33BA-4EDF-81B0-3D49A8B8695A}" destId="{0E03CCE1-CF67-4FDB-A958-DC4F6F132CD0}" srcOrd="4" destOrd="0" presId="urn:microsoft.com/office/officeart/2005/8/layout/vList2"/>
    <dgm:cxn modelId="{018F11EC-5F5B-4FCF-9193-A41C0160405A}" type="presParOf" srcId="{8E7A8A18-33BA-4EDF-81B0-3D49A8B8695A}" destId="{E8097C60-787D-4AB0-B41A-26CD34BD6C73}" srcOrd="5" destOrd="0" presId="urn:microsoft.com/office/officeart/2005/8/layout/vList2"/>
    <dgm:cxn modelId="{75F0205F-DCF6-4FA3-9081-A91A15E3D9CC}" type="presParOf" srcId="{8E7A8A18-33BA-4EDF-81B0-3D49A8B8695A}" destId="{CD5EC2C5-CA5F-43DA-9FD2-634DCE833B45}" srcOrd="6" destOrd="0" presId="urn:microsoft.com/office/officeart/2005/8/layout/vList2"/>
    <dgm:cxn modelId="{C7BC2CAF-B28F-4104-812A-48D3E1AB2A5A}" type="presParOf" srcId="{8E7A8A18-33BA-4EDF-81B0-3D49A8B8695A}" destId="{671681B9-DD82-4A6A-B27F-BD6DBBF15B16}" srcOrd="7" destOrd="0" presId="urn:microsoft.com/office/officeart/2005/8/layout/vList2"/>
    <dgm:cxn modelId="{B49CC2EF-555D-4FE6-8FCF-7A8CD893AC39}" type="presParOf" srcId="{8E7A8A18-33BA-4EDF-81B0-3D49A8B8695A}" destId="{89AE17AA-540F-48E5-8731-EEB9C188F999}" srcOrd="8" destOrd="0" presId="urn:microsoft.com/office/officeart/2005/8/layout/vList2"/>
    <dgm:cxn modelId="{7688E527-DA1E-4231-B990-3939E0983906}" type="presParOf" srcId="{8E7A8A18-33BA-4EDF-81B0-3D49A8B8695A}" destId="{F0452386-B22A-45CD-BD59-71EE75583002}" srcOrd="9" destOrd="0" presId="urn:microsoft.com/office/officeart/2005/8/layout/vList2"/>
    <dgm:cxn modelId="{E7BA0F80-2F37-4E60-A633-3C6587837865}" type="presParOf" srcId="{8E7A8A18-33BA-4EDF-81B0-3D49A8B8695A}" destId="{2EBE4597-BD84-42E1-BA71-C931F3883D55}" srcOrd="10" destOrd="0" presId="urn:microsoft.com/office/officeart/2005/8/layout/vList2"/>
    <dgm:cxn modelId="{628B91F6-6C33-48C6-87E3-DAC7F44878FA}" type="presParOf" srcId="{8E7A8A18-33BA-4EDF-81B0-3D49A8B8695A}" destId="{5464D675-87FA-483B-AE25-12C7E1A8239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6B7567-2528-4DD4-B712-640F9EB770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6ABE801-2245-47AB-AB25-5477869A63FA}">
      <dgm:prSet/>
      <dgm:spPr/>
      <dgm:t>
        <a:bodyPr/>
        <a:lstStyle/>
        <a:p>
          <a:r>
            <a:rPr lang="cs-CZ"/>
            <a:t>Informace o nepříznivé diagnóze nebo prognóze zdravotního stavu pacienta může být v nezbytně nutném rozsahu a po dobu nezbytně nutnou zadržena,</a:t>
          </a:r>
        </a:p>
      </dgm:t>
    </dgm:pt>
    <dgm:pt modelId="{B2BAF38A-E03A-4084-8769-84BBE31BCAEE}" type="parTrans" cxnId="{65D3A1FE-BC73-4F99-BB16-0923015FF9DB}">
      <dgm:prSet/>
      <dgm:spPr/>
      <dgm:t>
        <a:bodyPr/>
        <a:lstStyle/>
        <a:p>
          <a:endParaRPr lang="cs-CZ"/>
        </a:p>
      </dgm:t>
    </dgm:pt>
    <dgm:pt modelId="{D1A30379-C66F-4A78-B328-B8361B505ACB}" type="sibTrans" cxnId="{65D3A1FE-BC73-4F99-BB16-0923015FF9DB}">
      <dgm:prSet/>
      <dgm:spPr/>
      <dgm:t>
        <a:bodyPr/>
        <a:lstStyle/>
        <a:p>
          <a:endParaRPr lang="cs-CZ"/>
        </a:p>
      </dgm:t>
    </dgm:pt>
    <dgm:pt modelId="{E37A2D6C-19D4-43A8-B5A3-A57E16250894}">
      <dgm:prSet/>
      <dgm:spPr/>
      <dgm:t>
        <a:bodyPr/>
        <a:lstStyle/>
        <a:p>
          <a:r>
            <a:rPr lang="cs-CZ" dirty="0"/>
            <a:t>ze-</a:t>
          </a:r>
          <a:r>
            <a:rPr lang="cs-CZ" dirty="0" err="1"/>
            <a:t>li</a:t>
          </a:r>
          <a:r>
            <a:rPr lang="cs-CZ" dirty="0"/>
            <a:t> důvodně předpokládat, že by její podání mohlo pacientovi způsobit závažnou újmu na zdraví. </a:t>
          </a:r>
        </a:p>
      </dgm:t>
    </dgm:pt>
    <dgm:pt modelId="{AD1C25C2-DB8C-46E1-A903-B46FE4ADB68A}" type="parTrans" cxnId="{6D9B8CF7-DEFC-42B3-AD95-337E1F41C571}">
      <dgm:prSet/>
      <dgm:spPr/>
      <dgm:t>
        <a:bodyPr/>
        <a:lstStyle/>
        <a:p>
          <a:endParaRPr lang="cs-CZ"/>
        </a:p>
      </dgm:t>
    </dgm:pt>
    <dgm:pt modelId="{5F3D9945-09BF-4E25-996F-D2AC6F24C40F}" type="sibTrans" cxnId="{6D9B8CF7-DEFC-42B3-AD95-337E1F41C571}">
      <dgm:prSet/>
      <dgm:spPr/>
      <dgm:t>
        <a:bodyPr/>
        <a:lstStyle/>
        <a:p>
          <a:endParaRPr lang="cs-CZ"/>
        </a:p>
      </dgm:t>
    </dgm:pt>
    <dgm:pt modelId="{C0E55967-419B-4347-B926-84D3EF619333}">
      <dgm:prSet/>
      <dgm:spPr/>
      <dgm:t>
        <a:bodyPr/>
        <a:lstStyle/>
        <a:p>
          <a:r>
            <a:rPr lang="cs-CZ"/>
            <a:t>To neplatí</a:t>
          </a:r>
        </a:p>
      </dgm:t>
    </dgm:pt>
    <dgm:pt modelId="{E3659950-849F-454C-A07C-33F0DE62A681}" type="parTrans" cxnId="{3514E63B-CE51-4A8E-B719-54FC94F0A519}">
      <dgm:prSet/>
      <dgm:spPr/>
      <dgm:t>
        <a:bodyPr/>
        <a:lstStyle/>
        <a:p>
          <a:endParaRPr lang="cs-CZ"/>
        </a:p>
      </dgm:t>
    </dgm:pt>
    <dgm:pt modelId="{67C03D0B-1E06-4E11-BDFD-DCBB088F86E2}" type="sibTrans" cxnId="{3514E63B-CE51-4A8E-B719-54FC94F0A519}">
      <dgm:prSet/>
      <dgm:spPr/>
      <dgm:t>
        <a:bodyPr/>
        <a:lstStyle/>
        <a:p>
          <a:endParaRPr lang="cs-CZ"/>
        </a:p>
      </dgm:t>
    </dgm:pt>
    <dgm:pt modelId="{E6AC2D06-ABFF-4A88-972E-2B96F565FD1B}">
      <dgm:prSet/>
      <dgm:spPr/>
      <dgm:t>
        <a:bodyPr/>
        <a:lstStyle/>
        <a:p>
          <a:r>
            <a:rPr lang="cs" dirty="0"/>
            <a:t>In</a:t>
          </a:r>
          <a:r>
            <a:rPr lang="cs-CZ" dirty="0"/>
            <a:t>formace o určité nemoci nebo predispozici k ní je jediným způsobem, jak pacientovi umožnit podniknout preventivní opatření nebo podstoupit včasnou léčbu,</a:t>
          </a:r>
        </a:p>
      </dgm:t>
    </dgm:pt>
    <dgm:pt modelId="{FB320A37-5A13-4F45-A5AB-19587BA9D8BA}" type="parTrans" cxnId="{1795431A-B9F6-499F-9E0F-D2B70FF3056F}">
      <dgm:prSet/>
      <dgm:spPr/>
      <dgm:t>
        <a:bodyPr/>
        <a:lstStyle/>
        <a:p>
          <a:endParaRPr lang="cs-CZ"/>
        </a:p>
      </dgm:t>
    </dgm:pt>
    <dgm:pt modelId="{DBE948A8-61AB-41AE-BE3D-25CEB7111327}" type="sibTrans" cxnId="{1795431A-B9F6-499F-9E0F-D2B70FF3056F}">
      <dgm:prSet/>
      <dgm:spPr/>
      <dgm:t>
        <a:bodyPr/>
        <a:lstStyle/>
        <a:p>
          <a:endParaRPr lang="cs-CZ"/>
        </a:p>
      </dgm:t>
    </dgm:pt>
    <dgm:pt modelId="{B41A80D8-601B-46FE-8E02-EB09B1A002DD}">
      <dgm:prSet/>
      <dgm:spPr/>
      <dgm:t>
        <a:bodyPr/>
        <a:lstStyle/>
        <a:p>
          <a:r>
            <a:rPr lang="cs" dirty="0"/>
            <a:t>Z</a:t>
          </a:r>
          <a:r>
            <a:rPr lang="cs-CZ" dirty="0" err="1"/>
            <a:t>dravotní</a:t>
          </a:r>
          <a:r>
            <a:rPr lang="cs-CZ" dirty="0"/>
            <a:t> stav pacienta představuje riziko pro jeho okolí,</a:t>
          </a:r>
        </a:p>
      </dgm:t>
    </dgm:pt>
    <dgm:pt modelId="{9D97308E-B349-4DB6-B8C4-FB7418006A05}" type="parTrans" cxnId="{413EB79C-41B4-4314-AEB7-0DDB81FEFDCD}">
      <dgm:prSet/>
      <dgm:spPr/>
      <dgm:t>
        <a:bodyPr/>
        <a:lstStyle/>
        <a:p>
          <a:endParaRPr lang="cs-CZ"/>
        </a:p>
      </dgm:t>
    </dgm:pt>
    <dgm:pt modelId="{E103C635-6E1C-48EC-9677-5173808E2842}" type="sibTrans" cxnId="{413EB79C-41B4-4314-AEB7-0DDB81FEFDCD}">
      <dgm:prSet/>
      <dgm:spPr/>
      <dgm:t>
        <a:bodyPr/>
        <a:lstStyle/>
        <a:p>
          <a:endParaRPr lang="cs-CZ"/>
        </a:p>
      </dgm:t>
    </dgm:pt>
    <dgm:pt modelId="{506CC1B9-1105-454C-9AFD-C422D938A8E8}">
      <dgm:prSet/>
      <dgm:spPr/>
      <dgm:t>
        <a:bodyPr/>
        <a:lstStyle/>
        <a:p>
          <a:r>
            <a:rPr lang="cs" dirty="0"/>
            <a:t>P</a:t>
          </a:r>
          <a:r>
            <a:rPr lang="cs-CZ" dirty="0" err="1"/>
            <a:t>acient</a:t>
          </a:r>
          <a:r>
            <a:rPr lang="cs-CZ" dirty="0"/>
            <a:t> žádá výslovně o přesnou a pravdivou informaci, aby si mohl zajistit osobní záležitosti.</a:t>
          </a:r>
        </a:p>
      </dgm:t>
    </dgm:pt>
    <dgm:pt modelId="{118AF877-B10F-491A-9CAB-840D9B426E3F}" type="parTrans" cxnId="{DD80C169-1363-4A39-B909-8ECCD9F33DD5}">
      <dgm:prSet/>
      <dgm:spPr/>
      <dgm:t>
        <a:bodyPr/>
        <a:lstStyle/>
        <a:p>
          <a:endParaRPr lang="cs-CZ"/>
        </a:p>
      </dgm:t>
    </dgm:pt>
    <dgm:pt modelId="{7ABA294C-1BE7-4959-A6C0-86FDD0E93ACE}" type="sibTrans" cxnId="{DD80C169-1363-4A39-B909-8ECCD9F33DD5}">
      <dgm:prSet/>
      <dgm:spPr/>
      <dgm:t>
        <a:bodyPr/>
        <a:lstStyle/>
        <a:p>
          <a:endParaRPr lang="cs-CZ"/>
        </a:p>
      </dgm:t>
    </dgm:pt>
    <dgm:pt modelId="{EBED3D14-1902-43EF-BC65-6881DFA661DA}" type="pres">
      <dgm:prSet presAssocID="{6A6B7567-2528-4DD4-B712-640F9EB7701C}" presName="linear" presStyleCnt="0">
        <dgm:presLayoutVars>
          <dgm:animLvl val="lvl"/>
          <dgm:resizeHandles val="exact"/>
        </dgm:presLayoutVars>
      </dgm:prSet>
      <dgm:spPr/>
    </dgm:pt>
    <dgm:pt modelId="{A9932515-6701-4B16-ACED-A4EF7E927660}" type="pres">
      <dgm:prSet presAssocID="{16ABE801-2245-47AB-AB25-5477869A63F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7622C22-7276-420B-9EF4-F473954E6A3C}" type="pres">
      <dgm:prSet presAssocID="{16ABE801-2245-47AB-AB25-5477869A63FA}" presName="childText" presStyleLbl="revTx" presStyleIdx="0" presStyleCnt="2">
        <dgm:presLayoutVars>
          <dgm:bulletEnabled val="1"/>
        </dgm:presLayoutVars>
      </dgm:prSet>
      <dgm:spPr/>
    </dgm:pt>
    <dgm:pt modelId="{C4B6C8C6-DFD8-4302-BB0A-3B5D4CB8C23D}" type="pres">
      <dgm:prSet presAssocID="{C0E55967-419B-4347-B926-84D3EF61933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BFAB5F0-BB03-42F6-BC02-9A744571CD19}" type="pres">
      <dgm:prSet presAssocID="{C0E55967-419B-4347-B926-84D3EF61933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795431A-B9F6-499F-9E0F-D2B70FF3056F}" srcId="{C0E55967-419B-4347-B926-84D3EF619333}" destId="{E6AC2D06-ABFF-4A88-972E-2B96F565FD1B}" srcOrd="0" destOrd="0" parTransId="{FB320A37-5A13-4F45-A5AB-19587BA9D8BA}" sibTransId="{DBE948A8-61AB-41AE-BE3D-25CEB7111327}"/>
    <dgm:cxn modelId="{3514E63B-CE51-4A8E-B719-54FC94F0A519}" srcId="{6A6B7567-2528-4DD4-B712-640F9EB7701C}" destId="{C0E55967-419B-4347-B926-84D3EF619333}" srcOrd="1" destOrd="0" parTransId="{E3659950-849F-454C-A07C-33F0DE62A681}" sibTransId="{67C03D0B-1E06-4E11-BDFD-DCBB088F86E2}"/>
    <dgm:cxn modelId="{7E136443-CBDA-4CA3-8482-89BED589390C}" type="presOf" srcId="{6A6B7567-2528-4DD4-B712-640F9EB7701C}" destId="{EBED3D14-1902-43EF-BC65-6881DFA661DA}" srcOrd="0" destOrd="0" presId="urn:microsoft.com/office/officeart/2005/8/layout/vList2"/>
    <dgm:cxn modelId="{DD80C169-1363-4A39-B909-8ECCD9F33DD5}" srcId="{C0E55967-419B-4347-B926-84D3EF619333}" destId="{506CC1B9-1105-454C-9AFD-C422D938A8E8}" srcOrd="2" destOrd="0" parTransId="{118AF877-B10F-491A-9CAB-840D9B426E3F}" sibTransId="{7ABA294C-1BE7-4959-A6C0-86FDD0E93ACE}"/>
    <dgm:cxn modelId="{9C501070-54CB-4347-A89B-3332D83E2083}" type="presOf" srcId="{B41A80D8-601B-46FE-8E02-EB09B1A002DD}" destId="{6BFAB5F0-BB03-42F6-BC02-9A744571CD19}" srcOrd="0" destOrd="1" presId="urn:microsoft.com/office/officeart/2005/8/layout/vList2"/>
    <dgm:cxn modelId="{48AD637C-2EFC-4AD2-B3A6-419AEF7A7CF6}" type="presOf" srcId="{E37A2D6C-19D4-43A8-B5A3-A57E16250894}" destId="{F7622C22-7276-420B-9EF4-F473954E6A3C}" srcOrd="0" destOrd="0" presId="urn:microsoft.com/office/officeart/2005/8/layout/vList2"/>
    <dgm:cxn modelId="{36D68E8C-EDE1-40E1-B828-66A773F2D185}" type="presOf" srcId="{506CC1B9-1105-454C-9AFD-C422D938A8E8}" destId="{6BFAB5F0-BB03-42F6-BC02-9A744571CD19}" srcOrd="0" destOrd="2" presId="urn:microsoft.com/office/officeart/2005/8/layout/vList2"/>
    <dgm:cxn modelId="{413EB79C-41B4-4314-AEB7-0DDB81FEFDCD}" srcId="{C0E55967-419B-4347-B926-84D3EF619333}" destId="{B41A80D8-601B-46FE-8E02-EB09B1A002DD}" srcOrd="1" destOrd="0" parTransId="{9D97308E-B349-4DB6-B8C4-FB7418006A05}" sibTransId="{E103C635-6E1C-48EC-9677-5173808E2842}"/>
    <dgm:cxn modelId="{DA6A7DE1-9929-45AD-B8C1-5E06321FFD46}" type="presOf" srcId="{E6AC2D06-ABFF-4A88-972E-2B96F565FD1B}" destId="{6BFAB5F0-BB03-42F6-BC02-9A744571CD19}" srcOrd="0" destOrd="0" presId="urn:microsoft.com/office/officeart/2005/8/layout/vList2"/>
    <dgm:cxn modelId="{FCD32EE4-9C52-45FB-A408-2EAA02CA5453}" type="presOf" srcId="{16ABE801-2245-47AB-AB25-5477869A63FA}" destId="{A9932515-6701-4B16-ACED-A4EF7E927660}" srcOrd="0" destOrd="0" presId="urn:microsoft.com/office/officeart/2005/8/layout/vList2"/>
    <dgm:cxn modelId="{6D9B8CF7-DEFC-42B3-AD95-337E1F41C571}" srcId="{16ABE801-2245-47AB-AB25-5477869A63FA}" destId="{E37A2D6C-19D4-43A8-B5A3-A57E16250894}" srcOrd="0" destOrd="0" parTransId="{AD1C25C2-DB8C-46E1-A903-B46FE4ADB68A}" sibTransId="{5F3D9945-09BF-4E25-996F-D2AC6F24C40F}"/>
    <dgm:cxn modelId="{E275FFFC-F46D-4A2C-9C61-70D3CE469F8A}" type="presOf" srcId="{C0E55967-419B-4347-B926-84D3EF619333}" destId="{C4B6C8C6-DFD8-4302-BB0A-3B5D4CB8C23D}" srcOrd="0" destOrd="0" presId="urn:microsoft.com/office/officeart/2005/8/layout/vList2"/>
    <dgm:cxn modelId="{65D3A1FE-BC73-4F99-BB16-0923015FF9DB}" srcId="{6A6B7567-2528-4DD4-B712-640F9EB7701C}" destId="{16ABE801-2245-47AB-AB25-5477869A63FA}" srcOrd="0" destOrd="0" parTransId="{B2BAF38A-E03A-4084-8769-84BBE31BCAEE}" sibTransId="{D1A30379-C66F-4A78-B328-B8361B505ACB}"/>
    <dgm:cxn modelId="{2B8A7AD4-8FE7-472A-AA02-792304EEC401}" type="presParOf" srcId="{EBED3D14-1902-43EF-BC65-6881DFA661DA}" destId="{A9932515-6701-4B16-ACED-A4EF7E927660}" srcOrd="0" destOrd="0" presId="urn:microsoft.com/office/officeart/2005/8/layout/vList2"/>
    <dgm:cxn modelId="{A725DA6A-5028-4BC3-911D-0B6D63A48446}" type="presParOf" srcId="{EBED3D14-1902-43EF-BC65-6881DFA661DA}" destId="{F7622C22-7276-420B-9EF4-F473954E6A3C}" srcOrd="1" destOrd="0" presId="urn:microsoft.com/office/officeart/2005/8/layout/vList2"/>
    <dgm:cxn modelId="{E094C125-D43C-4554-B5C3-E6EBCE25DFBF}" type="presParOf" srcId="{EBED3D14-1902-43EF-BC65-6881DFA661DA}" destId="{C4B6C8C6-DFD8-4302-BB0A-3B5D4CB8C23D}" srcOrd="2" destOrd="0" presId="urn:microsoft.com/office/officeart/2005/8/layout/vList2"/>
    <dgm:cxn modelId="{D45EE434-6FD1-4386-84E2-1033A4E99567}" type="presParOf" srcId="{EBED3D14-1902-43EF-BC65-6881DFA661DA}" destId="{6BFAB5F0-BB03-42F6-BC02-9A744571CD1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EC3F56-A955-4E2C-9EE1-88FBC4B3CB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FE9A3ED-E09A-4D24-A33B-808CADFD9122}">
      <dgm:prSet/>
      <dgm:spPr/>
      <dgm:t>
        <a:bodyPr/>
        <a:lstStyle/>
        <a:p>
          <a:r>
            <a:rPr lang="cs-CZ"/>
            <a:t>Revers</a:t>
          </a:r>
        </a:p>
      </dgm:t>
    </dgm:pt>
    <dgm:pt modelId="{6BFF9E77-F44A-467D-8803-CDDE47B4788B}" type="parTrans" cxnId="{80D06968-9635-4D53-AD54-A2BD8DEB98F1}">
      <dgm:prSet/>
      <dgm:spPr/>
      <dgm:t>
        <a:bodyPr/>
        <a:lstStyle/>
        <a:p>
          <a:endParaRPr lang="cs-CZ"/>
        </a:p>
      </dgm:t>
    </dgm:pt>
    <dgm:pt modelId="{9957265F-BB79-4E1F-9A30-CBE8DB271870}" type="sibTrans" cxnId="{80D06968-9635-4D53-AD54-A2BD8DEB98F1}">
      <dgm:prSet/>
      <dgm:spPr/>
      <dgm:t>
        <a:bodyPr/>
        <a:lstStyle/>
        <a:p>
          <a:endParaRPr lang="cs-CZ"/>
        </a:p>
      </dgm:t>
    </dgm:pt>
    <dgm:pt modelId="{FE50D297-8AAD-4DC8-B502-672900B2565E}">
      <dgm:prSet/>
      <dgm:spPr/>
      <dgm:t>
        <a:bodyPr/>
        <a:lstStyle/>
        <a:p>
          <a:r>
            <a:rPr lang="cs-CZ"/>
            <a:t>Odvolání souhlasu</a:t>
          </a:r>
        </a:p>
      </dgm:t>
    </dgm:pt>
    <dgm:pt modelId="{6F801204-2445-4A92-BC21-500E1528D198}" type="parTrans" cxnId="{5ABB5986-6B82-45BA-896E-84B1CCD09315}">
      <dgm:prSet/>
      <dgm:spPr/>
      <dgm:t>
        <a:bodyPr/>
        <a:lstStyle/>
        <a:p>
          <a:endParaRPr lang="cs-CZ"/>
        </a:p>
      </dgm:t>
    </dgm:pt>
    <dgm:pt modelId="{397FBF9D-0973-4334-9849-EC14CEAD4A12}" type="sibTrans" cxnId="{5ABB5986-6B82-45BA-896E-84B1CCD09315}">
      <dgm:prSet/>
      <dgm:spPr/>
      <dgm:t>
        <a:bodyPr/>
        <a:lstStyle/>
        <a:p>
          <a:endParaRPr lang="cs-CZ"/>
        </a:p>
      </dgm:t>
    </dgm:pt>
    <dgm:pt modelId="{946876EB-0D55-4DAA-A2F5-B09E286F10FA}">
      <dgm:prSet/>
      <dgm:spPr/>
      <dgm:t>
        <a:bodyPr/>
        <a:lstStyle/>
        <a:p>
          <a:r>
            <a:rPr lang="cs-CZ"/>
            <a:t>Dříve vyslovené přání</a:t>
          </a:r>
        </a:p>
      </dgm:t>
    </dgm:pt>
    <dgm:pt modelId="{F6EDC578-BD2A-48B5-A99A-FC622837568F}" type="parTrans" cxnId="{DE317E1B-AEE2-4B41-8B39-BA69D8D32099}">
      <dgm:prSet/>
      <dgm:spPr/>
      <dgm:t>
        <a:bodyPr/>
        <a:lstStyle/>
        <a:p>
          <a:endParaRPr lang="cs-CZ"/>
        </a:p>
      </dgm:t>
    </dgm:pt>
    <dgm:pt modelId="{2627C0AF-4CF9-44F9-BA37-413FA2A7768E}" type="sibTrans" cxnId="{DE317E1B-AEE2-4B41-8B39-BA69D8D32099}">
      <dgm:prSet/>
      <dgm:spPr/>
      <dgm:t>
        <a:bodyPr/>
        <a:lstStyle/>
        <a:p>
          <a:endParaRPr lang="cs-CZ"/>
        </a:p>
      </dgm:t>
    </dgm:pt>
    <dgm:pt modelId="{7E2C2FFF-9DCD-4B8D-A83E-71265E9FADCA}" type="pres">
      <dgm:prSet presAssocID="{3BEC3F56-A955-4E2C-9EE1-88FBC4B3CB63}" presName="diagram" presStyleCnt="0">
        <dgm:presLayoutVars>
          <dgm:dir/>
          <dgm:resizeHandles val="exact"/>
        </dgm:presLayoutVars>
      </dgm:prSet>
      <dgm:spPr/>
    </dgm:pt>
    <dgm:pt modelId="{3F0FF02A-511F-4C43-907F-5B537BBA312D}" type="pres">
      <dgm:prSet presAssocID="{9FE9A3ED-E09A-4D24-A33B-808CADFD9122}" presName="node" presStyleLbl="node1" presStyleIdx="0" presStyleCnt="3">
        <dgm:presLayoutVars>
          <dgm:bulletEnabled val="1"/>
        </dgm:presLayoutVars>
      </dgm:prSet>
      <dgm:spPr/>
    </dgm:pt>
    <dgm:pt modelId="{98B4B7E9-E537-4689-8A47-3A39D501C74E}" type="pres">
      <dgm:prSet presAssocID="{9957265F-BB79-4E1F-9A30-CBE8DB271870}" presName="sibTrans" presStyleCnt="0"/>
      <dgm:spPr/>
    </dgm:pt>
    <dgm:pt modelId="{7B8AA8D0-C324-4FC3-BB4E-29FE4CE7493F}" type="pres">
      <dgm:prSet presAssocID="{FE50D297-8AAD-4DC8-B502-672900B2565E}" presName="node" presStyleLbl="node1" presStyleIdx="1" presStyleCnt="3">
        <dgm:presLayoutVars>
          <dgm:bulletEnabled val="1"/>
        </dgm:presLayoutVars>
      </dgm:prSet>
      <dgm:spPr/>
    </dgm:pt>
    <dgm:pt modelId="{E2571796-4CF3-410A-804B-6BBE83A5B329}" type="pres">
      <dgm:prSet presAssocID="{397FBF9D-0973-4334-9849-EC14CEAD4A12}" presName="sibTrans" presStyleCnt="0"/>
      <dgm:spPr/>
    </dgm:pt>
    <dgm:pt modelId="{FD454139-77CE-4E9E-ABF9-73225A711A4B}" type="pres">
      <dgm:prSet presAssocID="{946876EB-0D55-4DAA-A2F5-B09E286F10FA}" presName="node" presStyleLbl="node1" presStyleIdx="2" presStyleCnt="3">
        <dgm:presLayoutVars>
          <dgm:bulletEnabled val="1"/>
        </dgm:presLayoutVars>
      </dgm:prSet>
      <dgm:spPr/>
    </dgm:pt>
  </dgm:ptLst>
  <dgm:cxnLst>
    <dgm:cxn modelId="{DE317E1B-AEE2-4B41-8B39-BA69D8D32099}" srcId="{3BEC3F56-A955-4E2C-9EE1-88FBC4B3CB63}" destId="{946876EB-0D55-4DAA-A2F5-B09E286F10FA}" srcOrd="2" destOrd="0" parTransId="{F6EDC578-BD2A-48B5-A99A-FC622837568F}" sibTransId="{2627C0AF-4CF9-44F9-BA37-413FA2A7768E}"/>
    <dgm:cxn modelId="{4932EF2C-3876-441D-BF28-84AF4878A243}" type="presOf" srcId="{9FE9A3ED-E09A-4D24-A33B-808CADFD9122}" destId="{3F0FF02A-511F-4C43-907F-5B537BBA312D}" srcOrd="0" destOrd="0" presId="urn:microsoft.com/office/officeart/2005/8/layout/default"/>
    <dgm:cxn modelId="{8F92432E-DF08-4109-A826-28797CDFD59D}" type="presOf" srcId="{FE50D297-8AAD-4DC8-B502-672900B2565E}" destId="{7B8AA8D0-C324-4FC3-BB4E-29FE4CE7493F}" srcOrd="0" destOrd="0" presId="urn:microsoft.com/office/officeart/2005/8/layout/default"/>
    <dgm:cxn modelId="{80D06968-9635-4D53-AD54-A2BD8DEB98F1}" srcId="{3BEC3F56-A955-4E2C-9EE1-88FBC4B3CB63}" destId="{9FE9A3ED-E09A-4D24-A33B-808CADFD9122}" srcOrd="0" destOrd="0" parTransId="{6BFF9E77-F44A-467D-8803-CDDE47B4788B}" sibTransId="{9957265F-BB79-4E1F-9A30-CBE8DB271870}"/>
    <dgm:cxn modelId="{3A3D494E-4CD3-48EB-88B9-67127B785F50}" type="presOf" srcId="{3BEC3F56-A955-4E2C-9EE1-88FBC4B3CB63}" destId="{7E2C2FFF-9DCD-4B8D-A83E-71265E9FADCA}" srcOrd="0" destOrd="0" presId="urn:microsoft.com/office/officeart/2005/8/layout/default"/>
    <dgm:cxn modelId="{5ABB5986-6B82-45BA-896E-84B1CCD09315}" srcId="{3BEC3F56-A955-4E2C-9EE1-88FBC4B3CB63}" destId="{FE50D297-8AAD-4DC8-B502-672900B2565E}" srcOrd="1" destOrd="0" parTransId="{6F801204-2445-4A92-BC21-500E1528D198}" sibTransId="{397FBF9D-0973-4334-9849-EC14CEAD4A12}"/>
    <dgm:cxn modelId="{6BE38B8D-A811-4D83-A5CE-79AB42A14F88}" type="presOf" srcId="{946876EB-0D55-4DAA-A2F5-B09E286F10FA}" destId="{FD454139-77CE-4E9E-ABF9-73225A711A4B}" srcOrd="0" destOrd="0" presId="urn:microsoft.com/office/officeart/2005/8/layout/default"/>
    <dgm:cxn modelId="{BBB56478-98FF-4604-B4A7-D14FDA0C8D0F}" type="presParOf" srcId="{7E2C2FFF-9DCD-4B8D-A83E-71265E9FADCA}" destId="{3F0FF02A-511F-4C43-907F-5B537BBA312D}" srcOrd="0" destOrd="0" presId="urn:microsoft.com/office/officeart/2005/8/layout/default"/>
    <dgm:cxn modelId="{7C3EA724-760E-4B63-BF05-EAD72A669427}" type="presParOf" srcId="{7E2C2FFF-9DCD-4B8D-A83E-71265E9FADCA}" destId="{98B4B7E9-E537-4689-8A47-3A39D501C74E}" srcOrd="1" destOrd="0" presId="urn:microsoft.com/office/officeart/2005/8/layout/default"/>
    <dgm:cxn modelId="{B6125373-AD4F-4EC6-A797-A42D4C18BADB}" type="presParOf" srcId="{7E2C2FFF-9DCD-4B8D-A83E-71265E9FADCA}" destId="{7B8AA8D0-C324-4FC3-BB4E-29FE4CE7493F}" srcOrd="2" destOrd="0" presId="urn:microsoft.com/office/officeart/2005/8/layout/default"/>
    <dgm:cxn modelId="{BFA336CA-9057-46AE-8DD1-6ABEEA55BDF9}" type="presParOf" srcId="{7E2C2FFF-9DCD-4B8D-A83E-71265E9FADCA}" destId="{E2571796-4CF3-410A-804B-6BBE83A5B329}" srcOrd="3" destOrd="0" presId="urn:microsoft.com/office/officeart/2005/8/layout/default"/>
    <dgm:cxn modelId="{4F5EE8F9-A3BF-4F0B-B2E3-74637859A569}" type="presParOf" srcId="{7E2C2FFF-9DCD-4B8D-A83E-71265E9FADCA}" destId="{FD454139-77CE-4E9E-ABF9-73225A711A4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118F78-C62E-48EF-A028-68A6A6A7BA3F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8AF7C5E-BB33-4F9F-9D97-AF267373C94B}">
      <dgm:prSet/>
      <dgm:spPr/>
      <dgm:t>
        <a:bodyPr/>
        <a:lstStyle/>
        <a:p>
          <a:pPr algn="just"/>
          <a:r>
            <a:rPr lang="cs-CZ" dirty="0"/>
            <a:t>Pacientovi, kterému byla podána informace o</a:t>
          </a:r>
          <a:r>
            <a:rPr lang="cs" dirty="0"/>
            <a:t> jeho</a:t>
          </a:r>
          <a:r>
            <a:rPr lang="cs-CZ" dirty="0"/>
            <a:t> zdravotním </a:t>
          </a:r>
          <a:r>
            <a:rPr lang="cs" dirty="0"/>
            <a:t>stavu </a:t>
          </a:r>
          <a:r>
            <a:rPr lang="cs-CZ" dirty="0"/>
            <a:t>a který </a:t>
          </a:r>
          <a:r>
            <a:rPr lang="cs-CZ" b="1" u="sng" dirty="0"/>
            <a:t>odmítá vyslovit souhlas </a:t>
          </a:r>
          <a:r>
            <a:rPr lang="cs-CZ" dirty="0"/>
            <a:t>s poskytnutím zdravotních služeb, </a:t>
          </a:r>
          <a:r>
            <a:rPr lang="cs-CZ" b="1" u="sng" dirty="0"/>
            <a:t>nejde-li o případ, kdy lze zdravotní služby poskytnout bez souhlasu</a:t>
          </a:r>
          <a:r>
            <a:rPr lang="cs-CZ" dirty="0"/>
            <a:t>, </a:t>
          </a:r>
          <a:r>
            <a:rPr lang="cs-CZ" b="1" u="sng" dirty="0"/>
            <a:t>je opakovaně </a:t>
          </a:r>
          <a:r>
            <a:rPr lang="cs-CZ" dirty="0"/>
            <a:t>podána informace o jeho zdravotním stavu v rozsahu a způsobem, ze kterého je zřejmé, že neposkytnutí zdravotních služeb může vážně poškodit jeho zdraví nebo ohrozit život. </a:t>
          </a:r>
        </a:p>
      </dgm:t>
    </dgm:pt>
    <dgm:pt modelId="{10EA227E-7964-41D7-AA52-FBBE4A498E11}" type="parTrans" cxnId="{72C27668-A8B5-4C79-807D-BB124A74B670}">
      <dgm:prSet/>
      <dgm:spPr/>
      <dgm:t>
        <a:bodyPr/>
        <a:lstStyle/>
        <a:p>
          <a:endParaRPr lang="cs-CZ"/>
        </a:p>
      </dgm:t>
    </dgm:pt>
    <dgm:pt modelId="{CB8CE6E4-2E95-4087-B674-B5F8C42EE599}" type="sibTrans" cxnId="{72C27668-A8B5-4C79-807D-BB124A74B670}">
      <dgm:prSet/>
      <dgm:spPr/>
      <dgm:t>
        <a:bodyPr/>
        <a:lstStyle/>
        <a:p>
          <a:endParaRPr lang="cs-CZ"/>
        </a:p>
      </dgm:t>
    </dgm:pt>
    <dgm:pt modelId="{CF635338-B58E-45D2-A940-8B34C0482C66}">
      <dgm:prSet/>
      <dgm:spPr/>
      <dgm:t>
        <a:bodyPr/>
        <a:lstStyle/>
        <a:p>
          <a:r>
            <a:rPr lang="cs-CZ" dirty="0"/>
            <a:t>Jestliže pacient i nadále odmítá vyslovit souhlas, učiní o tom písemné prohlášení (revers</a:t>
          </a:r>
          <a:r>
            <a:rPr lang="cs" dirty="0"/>
            <a:t>)</a:t>
          </a:r>
          <a:endParaRPr lang="cs-CZ" dirty="0"/>
        </a:p>
      </dgm:t>
    </dgm:pt>
    <dgm:pt modelId="{FF492FDB-A5D9-4CFE-A1B0-676523E4615A}" type="parTrans" cxnId="{5F739FE3-34F2-4F8C-857F-441220CE5FB0}">
      <dgm:prSet/>
      <dgm:spPr/>
      <dgm:t>
        <a:bodyPr/>
        <a:lstStyle/>
        <a:p>
          <a:endParaRPr lang="cs-CZ"/>
        </a:p>
      </dgm:t>
    </dgm:pt>
    <dgm:pt modelId="{D6975AE9-3AAB-4B04-B0A7-CD138EA68896}" type="sibTrans" cxnId="{5F739FE3-34F2-4F8C-857F-441220CE5FB0}">
      <dgm:prSet/>
      <dgm:spPr/>
      <dgm:t>
        <a:bodyPr/>
        <a:lstStyle/>
        <a:p>
          <a:endParaRPr lang="cs-CZ"/>
        </a:p>
      </dgm:t>
    </dgm:pt>
    <dgm:pt modelId="{F7D0C3DB-1BF1-409B-ADD9-892E93D923FD}" type="pres">
      <dgm:prSet presAssocID="{CC118F78-C62E-48EF-A028-68A6A6A7BA3F}" presName="linear" presStyleCnt="0">
        <dgm:presLayoutVars>
          <dgm:animLvl val="lvl"/>
          <dgm:resizeHandles val="exact"/>
        </dgm:presLayoutVars>
      </dgm:prSet>
      <dgm:spPr/>
    </dgm:pt>
    <dgm:pt modelId="{4954723D-89F5-429E-B46D-394EAE0AF0D7}" type="pres">
      <dgm:prSet presAssocID="{48AF7C5E-BB33-4F9F-9D97-AF267373C9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C945059-7014-4147-88E8-17A2A6E99BD2}" type="pres">
      <dgm:prSet presAssocID="{CB8CE6E4-2E95-4087-B674-B5F8C42EE599}" presName="spacer" presStyleCnt="0"/>
      <dgm:spPr/>
    </dgm:pt>
    <dgm:pt modelId="{790A5EA8-7DC6-4A7D-AFEB-495947D2EF9E}" type="pres">
      <dgm:prSet presAssocID="{CF635338-B58E-45D2-A940-8B34C0482C6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B43522A-3CA3-48DE-A252-FB73E9635829}" type="presOf" srcId="{CF635338-B58E-45D2-A940-8B34C0482C66}" destId="{790A5EA8-7DC6-4A7D-AFEB-495947D2EF9E}" srcOrd="0" destOrd="0" presId="urn:microsoft.com/office/officeart/2005/8/layout/vList2"/>
    <dgm:cxn modelId="{72C27668-A8B5-4C79-807D-BB124A74B670}" srcId="{CC118F78-C62E-48EF-A028-68A6A6A7BA3F}" destId="{48AF7C5E-BB33-4F9F-9D97-AF267373C94B}" srcOrd="0" destOrd="0" parTransId="{10EA227E-7964-41D7-AA52-FBBE4A498E11}" sibTransId="{CB8CE6E4-2E95-4087-B674-B5F8C42EE599}"/>
    <dgm:cxn modelId="{E14E567B-7A85-4105-BFCB-5FA58BEA3544}" type="presOf" srcId="{48AF7C5E-BB33-4F9F-9D97-AF267373C94B}" destId="{4954723D-89F5-429E-B46D-394EAE0AF0D7}" srcOrd="0" destOrd="0" presId="urn:microsoft.com/office/officeart/2005/8/layout/vList2"/>
    <dgm:cxn modelId="{A14B55C5-6AA7-4727-ADF9-08D88F52525E}" type="presOf" srcId="{CC118F78-C62E-48EF-A028-68A6A6A7BA3F}" destId="{F7D0C3DB-1BF1-409B-ADD9-892E93D923FD}" srcOrd="0" destOrd="0" presId="urn:microsoft.com/office/officeart/2005/8/layout/vList2"/>
    <dgm:cxn modelId="{5F739FE3-34F2-4F8C-857F-441220CE5FB0}" srcId="{CC118F78-C62E-48EF-A028-68A6A6A7BA3F}" destId="{CF635338-B58E-45D2-A940-8B34C0482C66}" srcOrd="1" destOrd="0" parTransId="{FF492FDB-A5D9-4CFE-A1B0-676523E4615A}" sibTransId="{D6975AE9-3AAB-4B04-B0A7-CD138EA68896}"/>
    <dgm:cxn modelId="{E8A262CD-AA03-41B0-A1EB-8DA589EAD696}" type="presParOf" srcId="{F7D0C3DB-1BF1-409B-ADD9-892E93D923FD}" destId="{4954723D-89F5-429E-B46D-394EAE0AF0D7}" srcOrd="0" destOrd="0" presId="urn:microsoft.com/office/officeart/2005/8/layout/vList2"/>
    <dgm:cxn modelId="{4B8AB2F3-8034-4CF6-8F04-2848460F59CC}" type="presParOf" srcId="{F7D0C3DB-1BF1-409B-ADD9-892E93D923FD}" destId="{7C945059-7014-4147-88E8-17A2A6E99BD2}" srcOrd="1" destOrd="0" presId="urn:microsoft.com/office/officeart/2005/8/layout/vList2"/>
    <dgm:cxn modelId="{FE87B9A5-5EE3-4EE6-B486-1ACEB6FA3729}" type="presParOf" srcId="{F7D0C3DB-1BF1-409B-ADD9-892E93D923FD}" destId="{790A5EA8-7DC6-4A7D-AFEB-495947D2EF9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7FB7C1-5EC5-44EE-856C-98F25021AB30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1479EBA-435D-44DA-B06E-22D10438ABEA}">
      <dgm:prSet/>
      <dgm:spPr/>
      <dgm:t>
        <a:bodyPr/>
        <a:lstStyle/>
        <a:p>
          <a:r>
            <a:rPr lang="cs-CZ"/>
            <a:t>Pacient může svůj souhlas s poskytnutím zdravotních služeb odvolat. </a:t>
          </a:r>
        </a:p>
      </dgm:t>
    </dgm:pt>
    <dgm:pt modelId="{B551E530-482F-47B7-9F45-DB350AF4C63A}" type="parTrans" cxnId="{3F4EF633-E25E-4A33-ACC6-F616FA930703}">
      <dgm:prSet/>
      <dgm:spPr/>
      <dgm:t>
        <a:bodyPr/>
        <a:lstStyle/>
        <a:p>
          <a:endParaRPr lang="cs-CZ"/>
        </a:p>
      </dgm:t>
    </dgm:pt>
    <dgm:pt modelId="{B88DC4A5-4C4F-43BB-8BE4-BF65FEA1B52B}" type="sibTrans" cxnId="{3F4EF633-E25E-4A33-ACC6-F616FA930703}">
      <dgm:prSet/>
      <dgm:spPr/>
      <dgm:t>
        <a:bodyPr/>
        <a:lstStyle/>
        <a:p>
          <a:endParaRPr lang="cs-CZ"/>
        </a:p>
      </dgm:t>
    </dgm:pt>
    <dgm:pt modelId="{6702A370-D386-441D-AE8E-FC34D1D4FA18}">
      <dgm:prSet/>
      <dgm:spPr/>
      <dgm:t>
        <a:bodyPr/>
        <a:lstStyle/>
        <a:p>
          <a:r>
            <a:rPr lang="cs-CZ"/>
            <a:t>Odvolání souhlasu není účinné, pokud již bylo započato provádění zdravotního výkonu, jehož přerušení může způsobit vážné poškození zdraví nebo ohrožení života pacienta.</a:t>
          </a:r>
        </a:p>
      </dgm:t>
    </dgm:pt>
    <dgm:pt modelId="{9126B429-1E40-4446-9D2B-5892986536D3}" type="parTrans" cxnId="{C14DF9CC-0AB1-4961-BAD1-EA5425ED44AF}">
      <dgm:prSet/>
      <dgm:spPr/>
      <dgm:t>
        <a:bodyPr/>
        <a:lstStyle/>
        <a:p>
          <a:endParaRPr lang="cs-CZ"/>
        </a:p>
      </dgm:t>
    </dgm:pt>
    <dgm:pt modelId="{B629BBDC-074A-4629-9309-3C536F6BDE5C}" type="sibTrans" cxnId="{C14DF9CC-0AB1-4961-BAD1-EA5425ED44AF}">
      <dgm:prSet/>
      <dgm:spPr/>
      <dgm:t>
        <a:bodyPr/>
        <a:lstStyle/>
        <a:p>
          <a:endParaRPr lang="cs-CZ"/>
        </a:p>
      </dgm:t>
    </dgm:pt>
    <dgm:pt modelId="{7D587BE8-E5CF-43F1-B884-49723FD4C5E7}" type="pres">
      <dgm:prSet presAssocID="{EB7FB7C1-5EC5-44EE-856C-98F25021AB30}" presName="linear" presStyleCnt="0">
        <dgm:presLayoutVars>
          <dgm:animLvl val="lvl"/>
          <dgm:resizeHandles val="exact"/>
        </dgm:presLayoutVars>
      </dgm:prSet>
      <dgm:spPr/>
    </dgm:pt>
    <dgm:pt modelId="{24B1818F-C36D-4E7E-AE4D-7D41FEAB545C}" type="pres">
      <dgm:prSet presAssocID="{A1479EBA-435D-44DA-B06E-22D10438ABE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B3E504-26A4-46A6-B9C9-637A13DDF81E}" type="pres">
      <dgm:prSet presAssocID="{B88DC4A5-4C4F-43BB-8BE4-BF65FEA1B52B}" presName="spacer" presStyleCnt="0"/>
      <dgm:spPr/>
    </dgm:pt>
    <dgm:pt modelId="{35AD6DB0-B6D0-4179-B71C-81B7506D3C6C}" type="pres">
      <dgm:prSet presAssocID="{6702A370-D386-441D-AE8E-FC34D1D4FA1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F4EF633-E25E-4A33-ACC6-F616FA930703}" srcId="{EB7FB7C1-5EC5-44EE-856C-98F25021AB30}" destId="{A1479EBA-435D-44DA-B06E-22D10438ABEA}" srcOrd="0" destOrd="0" parTransId="{B551E530-482F-47B7-9F45-DB350AF4C63A}" sibTransId="{B88DC4A5-4C4F-43BB-8BE4-BF65FEA1B52B}"/>
    <dgm:cxn modelId="{36FA5A43-E106-4A62-9D4E-EB12800C9874}" type="presOf" srcId="{EB7FB7C1-5EC5-44EE-856C-98F25021AB30}" destId="{7D587BE8-E5CF-43F1-B884-49723FD4C5E7}" srcOrd="0" destOrd="0" presId="urn:microsoft.com/office/officeart/2005/8/layout/vList2"/>
    <dgm:cxn modelId="{3DBE1B56-771F-42CD-BDB6-C6614A920159}" type="presOf" srcId="{6702A370-D386-441D-AE8E-FC34D1D4FA18}" destId="{35AD6DB0-B6D0-4179-B71C-81B7506D3C6C}" srcOrd="0" destOrd="0" presId="urn:microsoft.com/office/officeart/2005/8/layout/vList2"/>
    <dgm:cxn modelId="{C14DF9CC-0AB1-4961-BAD1-EA5425ED44AF}" srcId="{EB7FB7C1-5EC5-44EE-856C-98F25021AB30}" destId="{6702A370-D386-441D-AE8E-FC34D1D4FA18}" srcOrd="1" destOrd="0" parTransId="{9126B429-1E40-4446-9D2B-5892986536D3}" sibTransId="{B629BBDC-074A-4629-9309-3C536F6BDE5C}"/>
    <dgm:cxn modelId="{EFB6D0F7-207E-4329-9B4D-42AE62C5976A}" type="presOf" srcId="{A1479EBA-435D-44DA-B06E-22D10438ABEA}" destId="{24B1818F-C36D-4E7E-AE4D-7D41FEAB545C}" srcOrd="0" destOrd="0" presId="urn:microsoft.com/office/officeart/2005/8/layout/vList2"/>
    <dgm:cxn modelId="{F23E7985-4ECE-4E59-84F1-8C9E11303785}" type="presParOf" srcId="{7D587BE8-E5CF-43F1-B884-49723FD4C5E7}" destId="{24B1818F-C36D-4E7E-AE4D-7D41FEAB545C}" srcOrd="0" destOrd="0" presId="urn:microsoft.com/office/officeart/2005/8/layout/vList2"/>
    <dgm:cxn modelId="{F7B448C5-C3E2-498B-9C84-22EF51911C38}" type="presParOf" srcId="{7D587BE8-E5CF-43F1-B884-49723FD4C5E7}" destId="{7AB3E504-26A4-46A6-B9C9-637A13DDF81E}" srcOrd="1" destOrd="0" presId="urn:microsoft.com/office/officeart/2005/8/layout/vList2"/>
    <dgm:cxn modelId="{787E28A7-505F-45B7-B296-E9E1EDE2BF4F}" type="presParOf" srcId="{7D587BE8-E5CF-43F1-B884-49723FD4C5E7}" destId="{35AD6DB0-B6D0-4179-B71C-81B7506D3C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D0F198-BF69-46DE-AACE-51FCF3BEFD7B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54D1C6F-BAAF-43B7-8BD4-59370781297C}">
      <dgm:prSet/>
      <dgm:spPr/>
      <dgm:t>
        <a:bodyPr/>
        <a:lstStyle/>
        <a:p>
          <a:pPr algn="just"/>
          <a:r>
            <a:rPr lang="cs-CZ" dirty="0"/>
            <a:t>Pacient může pro případ, kdy by se dostal do takového zdravotního stavu, ve kterém nebude schopen vyslovit souhlas nebo nesouhlas s poskytnutím zdravotních služeb a způsobem jejich poskytnutí, tento souhlas nebo nesouhlas předem vyslovit</a:t>
          </a:r>
        </a:p>
      </dgm:t>
    </dgm:pt>
    <dgm:pt modelId="{AB782A73-FBDB-4B69-8FC5-4FD7FDEF50D7}" type="parTrans" cxnId="{6053A472-7C05-4902-ACCC-44F9FECD02E1}">
      <dgm:prSet/>
      <dgm:spPr/>
      <dgm:t>
        <a:bodyPr/>
        <a:lstStyle/>
        <a:p>
          <a:endParaRPr lang="cs-CZ"/>
        </a:p>
      </dgm:t>
    </dgm:pt>
    <dgm:pt modelId="{2EC3F296-7163-4C5D-BFD7-B5856CAAE1A2}" type="sibTrans" cxnId="{6053A472-7C05-4902-ACCC-44F9FECD02E1}">
      <dgm:prSet/>
      <dgm:spPr/>
      <dgm:t>
        <a:bodyPr/>
        <a:lstStyle/>
        <a:p>
          <a:endParaRPr lang="cs-CZ"/>
        </a:p>
      </dgm:t>
    </dgm:pt>
    <dgm:pt modelId="{0D6070DE-B9D2-44D2-B378-93DB8BD3EF4F}" type="pres">
      <dgm:prSet presAssocID="{D2D0F198-BF69-46DE-AACE-51FCF3BEFD7B}" presName="linear" presStyleCnt="0">
        <dgm:presLayoutVars>
          <dgm:animLvl val="lvl"/>
          <dgm:resizeHandles val="exact"/>
        </dgm:presLayoutVars>
      </dgm:prSet>
      <dgm:spPr/>
    </dgm:pt>
    <dgm:pt modelId="{15E5F471-D9DD-4EC1-83AD-8118EE179B2C}" type="pres">
      <dgm:prSet presAssocID="{154D1C6F-BAAF-43B7-8BD4-59370781297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679DF4B-853C-43F6-915C-5C343A547411}" type="presOf" srcId="{D2D0F198-BF69-46DE-AACE-51FCF3BEFD7B}" destId="{0D6070DE-B9D2-44D2-B378-93DB8BD3EF4F}" srcOrd="0" destOrd="0" presId="urn:microsoft.com/office/officeart/2005/8/layout/vList2"/>
    <dgm:cxn modelId="{6053A472-7C05-4902-ACCC-44F9FECD02E1}" srcId="{D2D0F198-BF69-46DE-AACE-51FCF3BEFD7B}" destId="{154D1C6F-BAAF-43B7-8BD4-59370781297C}" srcOrd="0" destOrd="0" parTransId="{AB782A73-FBDB-4B69-8FC5-4FD7FDEF50D7}" sibTransId="{2EC3F296-7163-4C5D-BFD7-B5856CAAE1A2}"/>
    <dgm:cxn modelId="{25A69C74-967B-4D7D-A594-29F5E3A11523}" type="presOf" srcId="{154D1C6F-BAAF-43B7-8BD4-59370781297C}" destId="{15E5F471-D9DD-4EC1-83AD-8118EE179B2C}" srcOrd="0" destOrd="0" presId="urn:microsoft.com/office/officeart/2005/8/layout/vList2"/>
    <dgm:cxn modelId="{99CF8CED-13E2-46B2-B58E-0DE8157C9366}" type="presParOf" srcId="{0D6070DE-B9D2-44D2-B378-93DB8BD3EF4F}" destId="{15E5F471-D9DD-4EC1-83AD-8118EE179B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E51198-642E-4863-AEB9-B49F072FA824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4737C1F-76BB-43FD-8FF3-D3F52BF58A41}">
      <dgm:prSet/>
      <dgm:spPr/>
      <dgm:t>
        <a:bodyPr/>
        <a:lstStyle/>
        <a:p>
          <a:r>
            <a:rPr lang="cs-CZ"/>
            <a:t>má-li ho k dispozici,</a:t>
          </a:r>
        </a:p>
      </dgm:t>
    </dgm:pt>
    <dgm:pt modelId="{4849F26B-BDB5-4906-ACA3-133DDEE2327A}" type="parTrans" cxnId="{ACFC1645-0953-42DD-9209-D59B5A6D2C38}">
      <dgm:prSet/>
      <dgm:spPr/>
      <dgm:t>
        <a:bodyPr/>
        <a:lstStyle/>
        <a:p>
          <a:endParaRPr lang="cs-CZ"/>
        </a:p>
      </dgm:t>
    </dgm:pt>
    <dgm:pt modelId="{7C8261BD-D629-45B4-BD5E-D0BB3CCCE0AD}" type="sibTrans" cxnId="{ACFC1645-0953-42DD-9209-D59B5A6D2C38}">
      <dgm:prSet/>
      <dgm:spPr/>
      <dgm:t>
        <a:bodyPr/>
        <a:lstStyle/>
        <a:p>
          <a:endParaRPr lang="cs-CZ"/>
        </a:p>
      </dgm:t>
    </dgm:pt>
    <dgm:pt modelId="{F42FDC65-4FBA-4A94-B1A2-0426C8DB4BB9}">
      <dgm:prSet/>
      <dgm:spPr/>
      <dgm:t>
        <a:bodyPr/>
        <a:lstStyle/>
        <a:p>
          <a:r>
            <a:rPr lang="cs-CZ"/>
            <a:t>za podmínky, že v době poskytování zdravotních služeb nastala předvídatelná situace, k níž se dříve vyslovené přání vztahuje, </a:t>
          </a:r>
        </a:p>
      </dgm:t>
    </dgm:pt>
    <dgm:pt modelId="{2E55C3DE-2164-40CE-B2B4-397665E54A22}" type="parTrans" cxnId="{0F3C7951-A158-4FD4-89B6-5F9C92679DEE}">
      <dgm:prSet/>
      <dgm:spPr/>
      <dgm:t>
        <a:bodyPr/>
        <a:lstStyle/>
        <a:p>
          <a:endParaRPr lang="cs-CZ"/>
        </a:p>
      </dgm:t>
    </dgm:pt>
    <dgm:pt modelId="{EADAA56C-3266-412C-AFE5-6B122BAC0A5F}" type="sibTrans" cxnId="{0F3C7951-A158-4FD4-89B6-5F9C92679DEE}">
      <dgm:prSet/>
      <dgm:spPr/>
      <dgm:t>
        <a:bodyPr/>
        <a:lstStyle/>
        <a:p>
          <a:endParaRPr lang="cs-CZ"/>
        </a:p>
      </dgm:t>
    </dgm:pt>
    <dgm:pt modelId="{05D959D3-E3F7-4674-81F2-2D3EACA06877}">
      <dgm:prSet/>
      <dgm:spPr/>
      <dgm:t>
        <a:bodyPr/>
        <a:lstStyle/>
        <a:p>
          <a:r>
            <a:rPr lang="cs-CZ"/>
            <a:t>pacient je v takovém zdravotním stavu, kdy není schopen vyslovit nový souhlas nebo nesouhlas.</a:t>
          </a:r>
        </a:p>
      </dgm:t>
    </dgm:pt>
    <dgm:pt modelId="{5C605A39-E6AB-4696-8265-9CCEEEFBBC47}" type="parTrans" cxnId="{FF3C26B6-1B38-4E66-ADED-7E4D6655B2F1}">
      <dgm:prSet/>
      <dgm:spPr/>
      <dgm:t>
        <a:bodyPr/>
        <a:lstStyle/>
        <a:p>
          <a:endParaRPr lang="cs-CZ"/>
        </a:p>
      </dgm:t>
    </dgm:pt>
    <dgm:pt modelId="{257E634A-EEF1-4813-AA81-7F124F9954F0}" type="sibTrans" cxnId="{FF3C26B6-1B38-4E66-ADED-7E4D6655B2F1}">
      <dgm:prSet/>
      <dgm:spPr/>
      <dgm:t>
        <a:bodyPr/>
        <a:lstStyle/>
        <a:p>
          <a:endParaRPr lang="cs-CZ"/>
        </a:p>
      </dgm:t>
    </dgm:pt>
    <dgm:pt modelId="{593ACF4F-94EC-484B-9E5C-8B9AF8418340}" type="pres">
      <dgm:prSet presAssocID="{D2E51198-642E-4863-AEB9-B49F072FA824}" presName="linear" presStyleCnt="0">
        <dgm:presLayoutVars>
          <dgm:animLvl val="lvl"/>
          <dgm:resizeHandles val="exact"/>
        </dgm:presLayoutVars>
      </dgm:prSet>
      <dgm:spPr/>
    </dgm:pt>
    <dgm:pt modelId="{1F66BC77-EA48-472C-9C49-1208B364DF59}" type="pres">
      <dgm:prSet presAssocID="{84737C1F-76BB-43FD-8FF3-D3F52BF58A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059F239-6527-4970-A5CA-7EA9B9C28B4D}" type="pres">
      <dgm:prSet presAssocID="{7C8261BD-D629-45B4-BD5E-D0BB3CCCE0AD}" presName="spacer" presStyleCnt="0"/>
      <dgm:spPr/>
    </dgm:pt>
    <dgm:pt modelId="{602AB20A-4C4B-4E5C-8FC0-40719DCFDA27}" type="pres">
      <dgm:prSet presAssocID="{F42FDC65-4FBA-4A94-B1A2-0426C8DB4B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5428EA2-A2A1-48E1-A841-B879E6A40DB0}" type="pres">
      <dgm:prSet presAssocID="{EADAA56C-3266-412C-AFE5-6B122BAC0A5F}" presName="spacer" presStyleCnt="0"/>
      <dgm:spPr/>
    </dgm:pt>
    <dgm:pt modelId="{11152AB1-1519-4B96-9500-80F08105BCFD}" type="pres">
      <dgm:prSet presAssocID="{05D959D3-E3F7-4674-81F2-2D3EACA0687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92DF22-C5C5-4626-8FCB-E0F58E552111}" type="presOf" srcId="{D2E51198-642E-4863-AEB9-B49F072FA824}" destId="{593ACF4F-94EC-484B-9E5C-8B9AF8418340}" srcOrd="0" destOrd="0" presId="urn:microsoft.com/office/officeart/2005/8/layout/vList2"/>
    <dgm:cxn modelId="{ACFC1645-0953-42DD-9209-D59B5A6D2C38}" srcId="{D2E51198-642E-4863-AEB9-B49F072FA824}" destId="{84737C1F-76BB-43FD-8FF3-D3F52BF58A41}" srcOrd="0" destOrd="0" parTransId="{4849F26B-BDB5-4906-ACA3-133DDEE2327A}" sibTransId="{7C8261BD-D629-45B4-BD5E-D0BB3CCCE0AD}"/>
    <dgm:cxn modelId="{0F3C7951-A158-4FD4-89B6-5F9C92679DEE}" srcId="{D2E51198-642E-4863-AEB9-B49F072FA824}" destId="{F42FDC65-4FBA-4A94-B1A2-0426C8DB4BB9}" srcOrd="1" destOrd="0" parTransId="{2E55C3DE-2164-40CE-B2B4-397665E54A22}" sibTransId="{EADAA56C-3266-412C-AFE5-6B122BAC0A5F}"/>
    <dgm:cxn modelId="{325F8E7B-21C3-483C-95BD-C23F7EDD613A}" type="presOf" srcId="{84737C1F-76BB-43FD-8FF3-D3F52BF58A41}" destId="{1F66BC77-EA48-472C-9C49-1208B364DF59}" srcOrd="0" destOrd="0" presId="urn:microsoft.com/office/officeart/2005/8/layout/vList2"/>
    <dgm:cxn modelId="{A97A2E9A-5C88-491E-849E-4122F6F88956}" type="presOf" srcId="{05D959D3-E3F7-4674-81F2-2D3EACA06877}" destId="{11152AB1-1519-4B96-9500-80F08105BCFD}" srcOrd="0" destOrd="0" presId="urn:microsoft.com/office/officeart/2005/8/layout/vList2"/>
    <dgm:cxn modelId="{674DC3A0-ACDE-44BE-995E-FA56DF52BCC2}" type="presOf" srcId="{F42FDC65-4FBA-4A94-B1A2-0426C8DB4BB9}" destId="{602AB20A-4C4B-4E5C-8FC0-40719DCFDA27}" srcOrd="0" destOrd="0" presId="urn:microsoft.com/office/officeart/2005/8/layout/vList2"/>
    <dgm:cxn modelId="{FF3C26B6-1B38-4E66-ADED-7E4D6655B2F1}" srcId="{D2E51198-642E-4863-AEB9-B49F072FA824}" destId="{05D959D3-E3F7-4674-81F2-2D3EACA06877}" srcOrd="2" destOrd="0" parTransId="{5C605A39-E6AB-4696-8265-9CCEEEFBBC47}" sibTransId="{257E634A-EEF1-4813-AA81-7F124F9954F0}"/>
    <dgm:cxn modelId="{F4A95E50-FCC7-42D9-A360-C667DAA9B1E1}" type="presParOf" srcId="{593ACF4F-94EC-484B-9E5C-8B9AF8418340}" destId="{1F66BC77-EA48-472C-9C49-1208B364DF59}" srcOrd="0" destOrd="0" presId="urn:microsoft.com/office/officeart/2005/8/layout/vList2"/>
    <dgm:cxn modelId="{2E6AE4A3-08FB-4E87-B295-3D0C47868991}" type="presParOf" srcId="{593ACF4F-94EC-484B-9E5C-8B9AF8418340}" destId="{8059F239-6527-4970-A5CA-7EA9B9C28B4D}" srcOrd="1" destOrd="0" presId="urn:microsoft.com/office/officeart/2005/8/layout/vList2"/>
    <dgm:cxn modelId="{A5FDD79B-3BD6-4DC3-AE7D-8DDF93ECF3C7}" type="presParOf" srcId="{593ACF4F-94EC-484B-9E5C-8B9AF8418340}" destId="{602AB20A-4C4B-4E5C-8FC0-40719DCFDA27}" srcOrd="2" destOrd="0" presId="urn:microsoft.com/office/officeart/2005/8/layout/vList2"/>
    <dgm:cxn modelId="{2B2E187B-188D-4DE7-993A-F62A993BCDD9}" type="presParOf" srcId="{593ACF4F-94EC-484B-9E5C-8B9AF8418340}" destId="{F5428EA2-A2A1-48E1-A841-B879E6A40DB0}" srcOrd="3" destOrd="0" presId="urn:microsoft.com/office/officeart/2005/8/layout/vList2"/>
    <dgm:cxn modelId="{014632B7-3955-4A54-8DBD-67DD21802F59}" type="presParOf" srcId="{593ACF4F-94EC-484B-9E5C-8B9AF8418340}" destId="{11152AB1-1519-4B96-9500-80F08105BC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65BD5-793E-4358-8386-2AB3EA54A94A}">
      <dsp:nvSpPr>
        <dsp:cNvPr id="0" name=""/>
        <dsp:cNvSpPr/>
      </dsp:nvSpPr>
      <dsp:spPr>
        <a:xfrm>
          <a:off x="0" y="50398"/>
          <a:ext cx="10753200" cy="185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0" kern="1200" dirty="0"/>
            <a:t>Nikdo nesmí zasáhnout do integrity jiného člověka bez jeho</a:t>
          </a:r>
          <a:endParaRPr lang="cs-CZ" sz="4800" kern="1200" dirty="0"/>
        </a:p>
      </dsp:txBody>
      <dsp:txXfrm>
        <a:off x="90470" y="140868"/>
        <a:ext cx="10572260" cy="1672339"/>
      </dsp:txXfrm>
    </dsp:sp>
    <dsp:sp modelId="{88457B76-4389-4E64-BC5B-40FD6A8AA130}">
      <dsp:nvSpPr>
        <dsp:cNvPr id="0" name=""/>
        <dsp:cNvSpPr/>
      </dsp:nvSpPr>
      <dsp:spPr>
        <a:xfrm>
          <a:off x="0" y="1903678"/>
          <a:ext cx="10753200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b="0" kern="1200"/>
            <a:t>souhlasu uděleného s vědomím o povaze zásahu a o jeho možných následcích</a:t>
          </a:r>
          <a:endParaRPr lang="cs-CZ" sz="37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b="0" kern="1200" dirty="0"/>
            <a:t>Souhlasí-li někdo, aby mu byla způsobena závažná újma, nepřihlíží se k tomu</a:t>
          </a:r>
          <a:endParaRPr lang="cs-CZ" sz="3700" kern="1200" dirty="0"/>
        </a:p>
      </dsp:txBody>
      <dsp:txXfrm>
        <a:off x="0" y="1903678"/>
        <a:ext cx="10753200" cy="21859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B9884-4366-4C37-8D69-E5E1CAAEB432}">
      <dsp:nvSpPr>
        <dsp:cNvPr id="0" name=""/>
        <dsp:cNvSpPr/>
      </dsp:nvSpPr>
      <dsp:spPr>
        <a:xfrm>
          <a:off x="0" y="146228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Bude respektováno jen takové dříve vyslovené přání, které bylo učiněno</a:t>
          </a:r>
        </a:p>
      </dsp:txBody>
      <dsp:txXfrm>
        <a:off x="75156" y="221384"/>
        <a:ext cx="10601826" cy="1389261"/>
      </dsp:txXfrm>
    </dsp:sp>
    <dsp:sp modelId="{08BFB313-7852-4D89-B57B-ACA024673333}">
      <dsp:nvSpPr>
        <dsp:cNvPr id="0" name=""/>
        <dsp:cNvSpPr/>
      </dsp:nvSpPr>
      <dsp:spPr>
        <a:xfrm>
          <a:off x="0" y="1685802"/>
          <a:ext cx="10752138" cy="1740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u="sng" kern="1200"/>
            <a:t>na základě písemného poučení pacienta o důsledcích jeho rozhodnutí</a:t>
          </a:r>
          <a:r>
            <a:rPr lang="cs-CZ" sz="2300" kern="1200"/>
            <a:t>,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kern="1200"/>
            <a:t>a to lékařem v oboru všeobecné praktické lékařství, u něhož je pacient registrován, 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kern="1200"/>
            <a:t>nebo jiným ošetřujícím lékařem v oboru zdravotní péče, s níž dříve vyslovené přání souvisí. </a:t>
          </a:r>
        </a:p>
      </dsp:txBody>
      <dsp:txXfrm>
        <a:off x="0" y="1685802"/>
        <a:ext cx="10752138" cy="1740870"/>
      </dsp:txXfrm>
    </dsp:sp>
    <dsp:sp modelId="{ABF2DA80-C994-4BAD-9242-D239B9846FEF}">
      <dsp:nvSpPr>
        <dsp:cNvPr id="0" name=""/>
        <dsp:cNvSpPr/>
      </dsp:nvSpPr>
      <dsp:spPr>
        <a:xfrm>
          <a:off x="0" y="3426672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Dříve vyslovené přání musí mít písemnou formu a musí být opatřeno úředně ověřeným podpisem pacienta. Součástí dříve vysloveného přání je písemné poučení  ošetřujícího lékaře.</a:t>
          </a:r>
        </a:p>
      </dsp:txBody>
      <dsp:txXfrm>
        <a:off x="75156" y="3501828"/>
        <a:ext cx="10601826" cy="13892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9CE50-8EA2-4C05-80C5-2925EA8348D8}">
      <dsp:nvSpPr>
        <dsp:cNvPr id="0" name=""/>
        <dsp:cNvSpPr/>
      </dsp:nvSpPr>
      <dsp:spPr>
        <a:xfrm>
          <a:off x="0" y="9694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není třeba respektovat, pokud od doby jeho vyslovení došlo v poskytování zdravotních služeb, k nimž se toto přání vztahuje, k takovému vývoji, že lze důvodně předpokládat, že by pacient vyslovil souhlas s jejich poskytnutím</a:t>
          </a:r>
        </a:p>
      </dsp:txBody>
      <dsp:txXfrm>
        <a:off x="46263" y="143203"/>
        <a:ext cx="10659612" cy="855173"/>
      </dsp:txXfrm>
    </dsp:sp>
    <dsp:sp modelId="{B3CA3535-2BDF-4ADF-B1C5-8F1FC8E6CC00}">
      <dsp:nvSpPr>
        <dsp:cNvPr id="0" name=""/>
        <dsp:cNvSpPr/>
      </dsp:nvSpPr>
      <dsp:spPr>
        <a:xfrm>
          <a:off x="0" y="109648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nelze respektovat, pokud nabádá k takovým postupům, jejichž výsledkem je aktivní způsobení smrti</a:t>
          </a:r>
        </a:p>
      </dsp:txBody>
      <dsp:txXfrm>
        <a:off x="46263" y="1142743"/>
        <a:ext cx="10659612" cy="855173"/>
      </dsp:txXfrm>
    </dsp:sp>
    <dsp:sp modelId="{D2D51878-B93B-4A4D-A541-531351D32952}">
      <dsp:nvSpPr>
        <dsp:cNvPr id="0" name=""/>
        <dsp:cNvSpPr/>
      </dsp:nvSpPr>
      <dsp:spPr>
        <a:xfrm>
          <a:off x="0" y="209602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nelze respektovat, pokud by jeho splnění mohlo ohrozit jiné osoby</a:t>
          </a:r>
        </a:p>
      </dsp:txBody>
      <dsp:txXfrm>
        <a:off x="46263" y="2142283"/>
        <a:ext cx="10659612" cy="855173"/>
      </dsp:txXfrm>
    </dsp:sp>
    <dsp:sp modelId="{DF4371DD-0361-4950-9DB7-2F1511ECF94F}">
      <dsp:nvSpPr>
        <dsp:cNvPr id="0" name=""/>
        <dsp:cNvSpPr/>
      </dsp:nvSpPr>
      <dsp:spPr>
        <a:xfrm>
          <a:off x="0" y="309556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nelze respektovat, pokud byly v době, kdy poskytovatel neměl k dispozici dříve vyslovené přání, započaty takové zdravotní výkony, jejichž přerušení by vedlo k aktivnímu způsobení smrti. </a:t>
          </a:r>
        </a:p>
      </dsp:txBody>
      <dsp:txXfrm>
        <a:off x="46263" y="3141823"/>
        <a:ext cx="10659612" cy="8551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F85BE-FE18-41E2-A83C-643346479ED8}">
      <dsp:nvSpPr>
        <dsp:cNvPr id="0" name=""/>
        <dsp:cNvSpPr/>
      </dsp:nvSpPr>
      <dsp:spPr>
        <a:xfrm>
          <a:off x="0" y="109225"/>
          <a:ext cx="10752138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Hospitalizace</a:t>
          </a:r>
        </a:p>
      </dsp:txBody>
      <dsp:txXfrm>
        <a:off x="47976" y="157201"/>
        <a:ext cx="10656186" cy="886847"/>
      </dsp:txXfrm>
    </dsp:sp>
    <dsp:sp modelId="{91FE83B4-E8F9-4FE9-900A-8FE8B4359DB5}">
      <dsp:nvSpPr>
        <dsp:cNvPr id="0" name=""/>
        <dsp:cNvSpPr/>
      </dsp:nvSpPr>
      <dsp:spPr>
        <a:xfrm>
          <a:off x="0" y="1092025"/>
          <a:ext cx="10752138" cy="97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kern="1200"/>
            <a:t>jeho zdravotní stav vyžaduje poskytnutí neodkladné péče a zároveň neumožňuje, aby vyslovil souhlas</a:t>
          </a:r>
        </a:p>
      </dsp:txBody>
      <dsp:txXfrm>
        <a:off x="0" y="1092025"/>
        <a:ext cx="10752138" cy="978074"/>
      </dsp:txXfrm>
    </dsp:sp>
    <dsp:sp modelId="{4FDB36A3-9E40-4F67-9DD8-0C173D453513}">
      <dsp:nvSpPr>
        <dsp:cNvPr id="0" name=""/>
        <dsp:cNvSpPr/>
      </dsp:nvSpPr>
      <dsp:spPr>
        <a:xfrm>
          <a:off x="0" y="2070100"/>
          <a:ext cx="10752138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Neodkladná péče</a:t>
          </a:r>
        </a:p>
      </dsp:txBody>
      <dsp:txXfrm>
        <a:off x="47976" y="2118076"/>
        <a:ext cx="10656186" cy="886847"/>
      </dsp:txXfrm>
    </dsp:sp>
    <dsp:sp modelId="{F2779E93-09CB-47A6-B393-996A01267047}">
      <dsp:nvSpPr>
        <dsp:cNvPr id="0" name=""/>
        <dsp:cNvSpPr/>
      </dsp:nvSpPr>
      <dsp:spPr>
        <a:xfrm>
          <a:off x="0" y="3052900"/>
          <a:ext cx="10752138" cy="97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kern="1200"/>
            <a:t>jde-li o zdravotní služby nezbytné k záchraně života nebo zamezení vážného poškození zdraví</a:t>
          </a:r>
        </a:p>
      </dsp:txBody>
      <dsp:txXfrm>
        <a:off x="0" y="3052900"/>
        <a:ext cx="10752138" cy="9780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453D9-E84C-45C1-9C0A-714B115F8E21}">
      <dsp:nvSpPr>
        <dsp:cNvPr id="0" name=""/>
        <dsp:cNvSpPr/>
      </dsp:nvSpPr>
      <dsp:spPr>
        <a:xfrm>
          <a:off x="0" y="3395861"/>
          <a:ext cx="10752138" cy="74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souhlas jiné svéprávné osoby blízké, pokud je známa. </a:t>
          </a:r>
        </a:p>
      </dsp:txBody>
      <dsp:txXfrm>
        <a:off x="0" y="3395861"/>
        <a:ext cx="10752138" cy="742931"/>
      </dsp:txXfrm>
    </dsp:sp>
    <dsp:sp modelId="{580384A2-8652-4443-BE8F-44E17F6F4240}">
      <dsp:nvSpPr>
        <dsp:cNvPr id="0" name=""/>
        <dsp:cNvSpPr/>
      </dsp:nvSpPr>
      <dsp:spPr>
        <a:xfrm rot="10800000">
          <a:off x="0" y="2264376"/>
          <a:ext cx="10752138" cy="114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rodiče, není-li </a:t>
          </a:r>
        </a:p>
      </dsp:txBody>
      <dsp:txXfrm rot="10800000">
        <a:off x="0" y="2264376"/>
        <a:ext cx="10752138" cy="742445"/>
      </dsp:txXfrm>
    </dsp:sp>
    <dsp:sp modelId="{55C5348C-7A20-4967-8593-1CCAFEEA3A58}">
      <dsp:nvSpPr>
        <dsp:cNvPr id="0" name=""/>
        <dsp:cNvSpPr/>
      </dsp:nvSpPr>
      <dsp:spPr>
        <a:xfrm rot="10800000">
          <a:off x="0" y="1132892"/>
          <a:ext cx="10752138" cy="114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manžela nebo registrovaného partnera, není-li</a:t>
          </a:r>
        </a:p>
      </dsp:txBody>
      <dsp:txXfrm rot="10800000">
        <a:off x="0" y="1132892"/>
        <a:ext cx="10752138" cy="742445"/>
      </dsp:txXfrm>
    </dsp:sp>
    <dsp:sp modelId="{466AAA96-404F-4706-A319-C878489C070C}">
      <dsp:nvSpPr>
        <dsp:cNvPr id="0" name=""/>
        <dsp:cNvSpPr/>
      </dsp:nvSpPr>
      <dsp:spPr>
        <a:xfrm rot="10800000">
          <a:off x="0" y="1407"/>
          <a:ext cx="10752138" cy="114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souhlas osoby určené pacientem, není-li</a:t>
          </a:r>
        </a:p>
      </dsp:txBody>
      <dsp:txXfrm rot="10800000">
        <a:off x="0" y="1407"/>
        <a:ext cx="10752138" cy="742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6D95C-ED47-43E6-9270-2079BD5C9F2C}">
      <dsp:nvSpPr>
        <dsp:cNvPr id="0" name=""/>
        <dsp:cNvSpPr/>
      </dsp:nvSpPr>
      <dsp:spPr>
        <a:xfrm rot="5400000">
          <a:off x="6503629" y="-2430853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kern="1200"/>
            <a:t>svobodný, </a:t>
          </a:r>
          <a:r>
            <a:rPr lang="cs-CZ" sz="1400" kern="1200"/>
            <a:t>je-li dán bez jakéhokoliv nátlaku,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kern="1200"/>
            <a:t>informovaný</a:t>
          </a:r>
          <a:r>
            <a:rPr lang="cs-CZ" sz="1400" kern="1200"/>
            <a:t>, je-li pacientovi před vyslovením souhlasu podána informace o zdravotním stavu</a:t>
          </a:r>
        </a:p>
      </dsp:txBody>
      <dsp:txXfrm rot="-5400000">
        <a:off x="3870770" y="280875"/>
        <a:ext cx="6802499" cy="1457910"/>
      </dsp:txXfrm>
    </dsp:sp>
    <dsp:sp modelId="{D0209BAC-57A8-44E4-A42C-15747DCC654C}">
      <dsp:nvSpPr>
        <dsp:cNvPr id="0" name=""/>
        <dsp:cNvSpPr/>
      </dsp:nvSpPr>
      <dsp:spPr>
        <a:xfrm>
          <a:off x="0" y="50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Informovaný souhlas</a:t>
          </a:r>
        </a:p>
      </dsp:txBody>
      <dsp:txXfrm>
        <a:off x="98587" y="98637"/>
        <a:ext cx="3673595" cy="1822386"/>
      </dsp:txXfrm>
    </dsp:sp>
    <dsp:sp modelId="{459D91EA-EF6A-4B5D-85B1-D0C4CC60FBF2}">
      <dsp:nvSpPr>
        <dsp:cNvPr id="0" name=""/>
        <dsp:cNvSpPr/>
      </dsp:nvSpPr>
      <dsp:spPr>
        <a:xfrm rot="5400000">
          <a:off x="6503629" y="-310314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kern="1200" dirty="0"/>
            <a:t>srozumitelným způsobem v dostatečném rozsahu </a:t>
          </a:r>
          <a:r>
            <a:rPr lang="cs-CZ" sz="1400" kern="1200" dirty="0"/>
            <a:t>informován o svém zdravotním stavu a o navrženém individuálním léčebném postupu a všech jeho změnách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Informace o zdravotním stavu je pacientovi sdělena při přijetí do péče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" sz="1400" kern="1200" dirty="0"/>
            <a:t>V</a:t>
          </a:r>
          <a:r>
            <a:rPr lang="cs-CZ" sz="1400" kern="1200" dirty="0" err="1"/>
            <a:t>ždy</a:t>
          </a:r>
          <a:r>
            <a:rPr lang="cs-CZ" sz="1400" kern="1200" dirty="0"/>
            <a:t>, je-li to s ohledem na poskytované zdravotní služby nebo zdravotní stav pacienta účelné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Pacient se může vzdát </a:t>
          </a:r>
        </a:p>
      </dsp:txBody>
      <dsp:txXfrm rot="-5400000">
        <a:off x="3870770" y="2401414"/>
        <a:ext cx="6802499" cy="1457910"/>
      </dsp:txXfrm>
    </dsp:sp>
    <dsp:sp modelId="{D216E398-935B-4AB9-8E01-46F21102E8A2}">
      <dsp:nvSpPr>
        <dsp:cNvPr id="0" name=""/>
        <dsp:cNvSpPr/>
      </dsp:nvSpPr>
      <dsp:spPr>
        <a:xfrm>
          <a:off x="0" y="2120589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Informace o zdravotním stavu</a:t>
          </a:r>
        </a:p>
      </dsp:txBody>
      <dsp:txXfrm>
        <a:off x="98587" y="2219176"/>
        <a:ext cx="3673595" cy="1822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40C86-E82A-4C0F-9B62-4F3343794A82}">
      <dsp:nvSpPr>
        <dsp:cNvPr id="0" name=""/>
        <dsp:cNvSpPr/>
      </dsp:nvSpPr>
      <dsp:spPr>
        <a:xfrm>
          <a:off x="0" y="35199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příčině a původu nemoci, jejím stadiu a předpokládaném vývoji,</a:t>
          </a:r>
        </a:p>
      </dsp:txBody>
      <dsp:txXfrm>
        <a:off x="25587" y="60786"/>
        <a:ext cx="10700964" cy="472986"/>
      </dsp:txXfrm>
    </dsp:sp>
    <dsp:sp modelId="{A3B14C45-B580-4077-82E7-D226F8D2B4AB}">
      <dsp:nvSpPr>
        <dsp:cNvPr id="0" name=""/>
        <dsp:cNvSpPr/>
      </dsp:nvSpPr>
      <dsp:spPr>
        <a:xfrm>
          <a:off x="0" y="639999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účelu, povaze, předpokládaném přínosu, možných důsledcích a rizicích navrhovaných zdravotních služeb, </a:t>
          </a:r>
        </a:p>
      </dsp:txBody>
      <dsp:txXfrm>
        <a:off x="25587" y="665586"/>
        <a:ext cx="10700964" cy="472986"/>
      </dsp:txXfrm>
    </dsp:sp>
    <dsp:sp modelId="{0E03CCE1-CF67-4FDB-A958-DC4F6F132CD0}">
      <dsp:nvSpPr>
        <dsp:cNvPr id="0" name=""/>
        <dsp:cNvSpPr/>
      </dsp:nvSpPr>
      <dsp:spPr>
        <a:xfrm>
          <a:off x="0" y="12448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jiných možnostech poskytnutí zdravotních služeb, jejich vhodnosti, rizicích</a:t>
          </a:r>
        </a:p>
      </dsp:txBody>
      <dsp:txXfrm>
        <a:off x="25587" y="1270387"/>
        <a:ext cx="10700964" cy="472986"/>
      </dsp:txXfrm>
    </dsp:sp>
    <dsp:sp modelId="{CD5EC2C5-CA5F-43DA-9FD2-634DCE833B45}">
      <dsp:nvSpPr>
        <dsp:cNvPr id="0" name=""/>
        <dsp:cNvSpPr/>
      </dsp:nvSpPr>
      <dsp:spPr>
        <a:xfrm>
          <a:off x="0" y="18496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další potřebné léčbě</a:t>
          </a:r>
        </a:p>
      </dsp:txBody>
      <dsp:txXfrm>
        <a:off x="25587" y="1875187"/>
        <a:ext cx="10700964" cy="472986"/>
      </dsp:txXfrm>
    </dsp:sp>
    <dsp:sp modelId="{89AE17AA-540F-48E5-8731-EEB9C188F999}">
      <dsp:nvSpPr>
        <dsp:cNvPr id="0" name=""/>
        <dsp:cNvSpPr/>
      </dsp:nvSpPr>
      <dsp:spPr>
        <a:xfrm>
          <a:off x="0" y="24544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omezeních a doporučeních ve způsobu života s ohledem na zdravotní stav a</a:t>
          </a:r>
        </a:p>
      </dsp:txBody>
      <dsp:txXfrm>
        <a:off x="25587" y="2479987"/>
        <a:ext cx="10700964" cy="472986"/>
      </dsp:txXfrm>
    </dsp:sp>
    <dsp:sp modelId="{2EBE4597-BD84-42E1-BA71-C931F3883D55}">
      <dsp:nvSpPr>
        <dsp:cNvPr id="0" name=""/>
        <dsp:cNvSpPr/>
      </dsp:nvSpPr>
      <dsp:spPr>
        <a:xfrm>
          <a:off x="0" y="30592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možnosti</a:t>
          </a:r>
        </a:p>
      </dsp:txBody>
      <dsp:txXfrm>
        <a:off x="25587" y="3084787"/>
        <a:ext cx="10700964" cy="472986"/>
      </dsp:txXfrm>
    </dsp:sp>
    <dsp:sp modelId="{5464D675-87FA-483B-AE25-12C7E1A82396}">
      <dsp:nvSpPr>
        <dsp:cNvPr id="0" name=""/>
        <dsp:cNvSpPr/>
      </dsp:nvSpPr>
      <dsp:spPr>
        <a:xfrm>
          <a:off x="0" y="3583360"/>
          <a:ext cx="10752138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vzdát se podání informace o zdravotním stavu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určit osoby kterým se mají podat informace nebo vyslovit zákaz o podávání informací o zdravotním stavu</a:t>
          </a:r>
        </a:p>
      </dsp:txBody>
      <dsp:txXfrm>
        <a:off x="0" y="3583360"/>
        <a:ext cx="10752138" cy="521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32515-6701-4B16-ACED-A4EF7E927660}">
      <dsp:nvSpPr>
        <dsp:cNvPr id="0" name=""/>
        <dsp:cNvSpPr/>
      </dsp:nvSpPr>
      <dsp:spPr>
        <a:xfrm>
          <a:off x="0" y="131501"/>
          <a:ext cx="10752138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Informace o nepříznivé diagnóze nebo prognóze zdravotního stavu pacienta může být v nezbytně nutném rozsahu a po dobu nezbytně nutnou zadržena,</a:t>
          </a:r>
        </a:p>
      </dsp:txBody>
      <dsp:txXfrm>
        <a:off x="69394" y="200895"/>
        <a:ext cx="10613350" cy="1282762"/>
      </dsp:txXfrm>
    </dsp:sp>
    <dsp:sp modelId="{F7622C22-7276-420B-9EF4-F473954E6A3C}">
      <dsp:nvSpPr>
        <dsp:cNvPr id="0" name=""/>
        <dsp:cNvSpPr/>
      </dsp:nvSpPr>
      <dsp:spPr>
        <a:xfrm>
          <a:off x="0" y="1553051"/>
          <a:ext cx="10752138" cy="62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 dirty="0"/>
            <a:t>ze-</a:t>
          </a:r>
          <a:r>
            <a:rPr lang="cs-CZ" sz="2100" kern="1200" dirty="0" err="1"/>
            <a:t>li</a:t>
          </a:r>
          <a:r>
            <a:rPr lang="cs-CZ" sz="2100" kern="1200" dirty="0"/>
            <a:t> důvodně předpokládat, že by její podání mohlo pacientovi způsobit závažnou újmu na zdraví. </a:t>
          </a:r>
        </a:p>
      </dsp:txBody>
      <dsp:txXfrm>
        <a:off x="0" y="1553051"/>
        <a:ext cx="10752138" cy="628762"/>
      </dsp:txXfrm>
    </dsp:sp>
    <dsp:sp modelId="{C4B6C8C6-DFD8-4302-BB0A-3B5D4CB8C23D}">
      <dsp:nvSpPr>
        <dsp:cNvPr id="0" name=""/>
        <dsp:cNvSpPr/>
      </dsp:nvSpPr>
      <dsp:spPr>
        <a:xfrm>
          <a:off x="0" y="2181814"/>
          <a:ext cx="10752138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To neplatí</a:t>
          </a:r>
        </a:p>
      </dsp:txBody>
      <dsp:txXfrm>
        <a:off x="69394" y="2251208"/>
        <a:ext cx="10613350" cy="1282762"/>
      </dsp:txXfrm>
    </dsp:sp>
    <dsp:sp modelId="{6BFAB5F0-BB03-42F6-BC02-9A744571CD19}">
      <dsp:nvSpPr>
        <dsp:cNvPr id="0" name=""/>
        <dsp:cNvSpPr/>
      </dsp:nvSpPr>
      <dsp:spPr>
        <a:xfrm>
          <a:off x="0" y="3603364"/>
          <a:ext cx="10752138" cy="159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" sz="2100" kern="1200" dirty="0"/>
            <a:t>In</a:t>
          </a:r>
          <a:r>
            <a:rPr lang="cs-CZ" sz="2100" kern="1200" dirty="0"/>
            <a:t>formace o určité nemoci nebo predispozici k ní je jediným způsobem, jak pacientovi umožnit podniknout preventivní opatření nebo podstoupit včasnou léčbu,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" sz="2100" kern="1200" dirty="0"/>
            <a:t>Z</a:t>
          </a:r>
          <a:r>
            <a:rPr lang="cs-CZ" sz="2100" kern="1200" dirty="0" err="1"/>
            <a:t>dravotní</a:t>
          </a:r>
          <a:r>
            <a:rPr lang="cs-CZ" sz="2100" kern="1200" dirty="0"/>
            <a:t> stav pacienta představuje riziko pro jeho okolí,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" sz="2100" kern="1200" dirty="0"/>
            <a:t>P</a:t>
          </a:r>
          <a:r>
            <a:rPr lang="cs-CZ" sz="2100" kern="1200" dirty="0" err="1"/>
            <a:t>acient</a:t>
          </a:r>
          <a:r>
            <a:rPr lang="cs-CZ" sz="2100" kern="1200" dirty="0"/>
            <a:t> žádá výslovně o přesnou a pravdivou informaci, aby si mohl zajistit osobní záležitosti.</a:t>
          </a:r>
        </a:p>
      </dsp:txBody>
      <dsp:txXfrm>
        <a:off x="0" y="3603364"/>
        <a:ext cx="10752138" cy="15928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FF02A-511F-4C43-907F-5B537BBA312D}">
      <dsp:nvSpPr>
        <dsp:cNvPr id="0" name=""/>
        <dsp:cNvSpPr/>
      </dsp:nvSpPr>
      <dsp:spPr>
        <a:xfrm>
          <a:off x="0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Revers</a:t>
          </a:r>
        </a:p>
      </dsp:txBody>
      <dsp:txXfrm>
        <a:off x="0" y="1062087"/>
        <a:ext cx="3360043" cy="2016025"/>
      </dsp:txXfrm>
    </dsp:sp>
    <dsp:sp modelId="{7B8AA8D0-C324-4FC3-BB4E-29FE4CE7493F}">
      <dsp:nvSpPr>
        <dsp:cNvPr id="0" name=""/>
        <dsp:cNvSpPr/>
      </dsp:nvSpPr>
      <dsp:spPr>
        <a:xfrm>
          <a:off x="3696047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Odvolání souhlasu</a:t>
          </a:r>
        </a:p>
      </dsp:txBody>
      <dsp:txXfrm>
        <a:off x="3696047" y="1062087"/>
        <a:ext cx="3360043" cy="2016025"/>
      </dsp:txXfrm>
    </dsp:sp>
    <dsp:sp modelId="{FD454139-77CE-4E9E-ABF9-73225A711A4B}">
      <dsp:nvSpPr>
        <dsp:cNvPr id="0" name=""/>
        <dsp:cNvSpPr/>
      </dsp:nvSpPr>
      <dsp:spPr>
        <a:xfrm>
          <a:off x="7392094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Dříve vyslovené přání</a:t>
          </a:r>
        </a:p>
      </dsp:txBody>
      <dsp:txXfrm>
        <a:off x="7392094" y="1062087"/>
        <a:ext cx="3360043" cy="20160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4723D-89F5-429E-B46D-394EAE0AF0D7}">
      <dsp:nvSpPr>
        <dsp:cNvPr id="0" name=""/>
        <dsp:cNvSpPr/>
      </dsp:nvSpPr>
      <dsp:spPr>
        <a:xfrm>
          <a:off x="0" y="319960"/>
          <a:ext cx="10752138" cy="1719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Pacientovi, kterému byla podána informace o</a:t>
          </a:r>
          <a:r>
            <a:rPr lang="cs" sz="2100" kern="1200" dirty="0"/>
            <a:t> jeho</a:t>
          </a:r>
          <a:r>
            <a:rPr lang="cs-CZ" sz="2100" kern="1200" dirty="0"/>
            <a:t> zdravotním </a:t>
          </a:r>
          <a:r>
            <a:rPr lang="cs" sz="2100" kern="1200" dirty="0"/>
            <a:t>stavu </a:t>
          </a:r>
          <a:r>
            <a:rPr lang="cs-CZ" sz="2100" kern="1200" dirty="0"/>
            <a:t>a který </a:t>
          </a:r>
          <a:r>
            <a:rPr lang="cs-CZ" sz="2100" b="1" u="sng" kern="1200" dirty="0"/>
            <a:t>odmítá vyslovit souhlas </a:t>
          </a:r>
          <a:r>
            <a:rPr lang="cs-CZ" sz="2100" kern="1200" dirty="0"/>
            <a:t>s poskytnutím zdravotních služeb, </a:t>
          </a:r>
          <a:r>
            <a:rPr lang="cs-CZ" sz="2100" b="1" u="sng" kern="1200" dirty="0"/>
            <a:t>nejde-li o případ, kdy lze zdravotní služby poskytnout bez souhlasu</a:t>
          </a:r>
          <a:r>
            <a:rPr lang="cs-CZ" sz="2100" kern="1200" dirty="0"/>
            <a:t>, </a:t>
          </a:r>
          <a:r>
            <a:rPr lang="cs-CZ" sz="2100" b="1" u="sng" kern="1200" dirty="0"/>
            <a:t>je opakovaně </a:t>
          </a:r>
          <a:r>
            <a:rPr lang="cs-CZ" sz="2100" kern="1200" dirty="0"/>
            <a:t>podána informace o jeho zdravotním stavu v rozsahu a způsobem, ze kterého je zřejmé, že neposkytnutí zdravotních služeb může vážně poškodit jeho zdraví nebo ohrozit život. </a:t>
          </a:r>
        </a:p>
      </dsp:txBody>
      <dsp:txXfrm>
        <a:off x="83959" y="403919"/>
        <a:ext cx="10584220" cy="1551982"/>
      </dsp:txXfrm>
    </dsp:sp>
    <dsp:sp modelId="{790A5EA8-7DC6-4A7D-AFEB-495947D2EF9E}">
      <dsp:nvSpPr>
        <dsp:cNvPr id="0" name=""/>
        <dsp:cNvSpPr/>
      </dsp:nvSpPr>
      <dsp:spPr>
        <a:xfrm>
          <a:off x="0" y="2100340"/>
          <a:ext cx="10752138" cy="1719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Jestliže pacient i nadále odmítá vyslovit souhlas, učiní o tom písemné prohlášení (revers</a:t>
          </a:r>
          <a:r>
            <a:rPr lang="cs" sz="2100" kern="1200" dirty="0"/>
            <a:t>)</a:t>
          </a:r>
          <a:endParaRPr lang="cs-CZ" sz="2100" kern="1200" dirty="0"/>
        </a:p>
      </dsp:txBody>
      <dsp:txXfrm>
        <a:off x="83959" y="2184299"/>
        <a:ext cx="10584220" cy="15519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1818F-C36D-4E7E-AE4D-7D41FEAB545C}">
      <dsp:nvSpPr>
        <dsp:cNvPr id="0" name=""/>
        <dsp:cNvSpPr/>
      </dsp:nvSpPr>
      <dsp:spPr>
        <a:xfrm>
          <a:off x="0" y="488766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Pacient může svůj souhlas s poskytnutím zdravotních služeb odvolat. </a:t>
          </a:r>
        </a:p>
      </dsp:txBody>
      <dsp:txXfrm>
        <a:off x="75156" y="563922"/>
        <a:ext cx="10601826" cy="1389261"/>
      </dsp:txXfrm>
    </dsp:sp>
    <dsp:sp modelId="{35AD6DB0-B6D0-4179-B71C-81B7506D3C6C}">
      <dsp:nvSpPr>
        <dsp:cNvPr id="0" name=""/>
        <dsp:cNvSpPr/>
      </dsp:nvSpPr>
      <dsp:spPr>
        <a:xfrm>
          <a:off x="0" y="2111860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Odvolání souhlasu není účinné, pokud již bylo započato provádění zdravotního výkonu, jehož přerušení může způsobit vážné poškození zdraví nebo ohrožení života pacienta.</a:t>
          </a:r>
        </a:p>
      </dsp:txBody>
      <dsp:txXfrm>
        <a:off x="75156" y="2187016"/>
        <a:ext cx="10601826" cy="13892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5F471-D9DD-4EC1-83AD-8118EE179B2C}">
      <dsp:nvSpPr>
        <dsp:cNvPr id="0" name=""/>
        <dsp:cNvSpPr/>
      </dsp:nvSpPr>
      <dsp:spPr>
        <a:xfrm>
          <a:off x="0" y="237880"/>
          <a:ext cx="6145805" cy="3664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Pacient může pro případ, kdy by se dostal do takového zdravotního stavu, ve kterém nebude schopen vyslovit souhlas nebo nesouhlas s poskytnutím zdravotních služeb a způsobem jejich poskytnutí, tento souhlas nebo nesouhlas předem vyslovit</a:t>
          </a:r>
        </a:p>
      </dsp:txBody>
      <dsp:txXfrm>
        <a:off x="178883" y="416763"/>
        <a:ext cx="5788039" cy="33066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6BC77-EA48-472C-9C49-1208B364DF59}">
      <dsp:nvSpPr>
        <dsp:cNvPr id="0" name=""/>
        <dsp:cNvSpPr/>
      </dsp:nvSpPr>
      <dsp:spPr>
        <a:xfrm>
          <a:off x="0" y="332492"/>
          <a:ext cx="10752138" cy="110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má-li ho k dispozici,</a:t>
          </a:r>
        </a:p>
      </dsp:txBody>
      <dsp:txXfrm>
        <a:off x="53831" y="386323"/>
        <a:ext cx="10644476" cy="995063"/>
      </dsp:txXfrm>
    </dsp:sp>
    <dsp:sp modelId="{602AB20A-4C4B-4E5C-8FC0-40719DCFDA27}">
      <dsp:nvSpPr>
        <dsp:cNvPr id="0" name=""/>
        <dsp:cNvSpPr/>
      </dsp:nvSpPr>
      <dsp:spPr>
        <a:xfrm>
          <a:off x="0" y="1518737"/>
          <a:ext cx="10752138" cy="110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za podmínky, že v době poskytování zdravotních služeb nastala předvídatelná situace, k níž se dříve vyslovené přání vztahuje, </a:t>
          </a:r>
        </a:p>
      </dsp:txBody>
      <dsp:txXfrm>
        <a:off x="53831" y="1572568"/>
        <a:ext cx="10644476" cy="995063"/>
      </dsp:txXfrm>
    </dsp:sp>
    <dsp:sp modelId="{11152AB1-1519-4B96-9500-80F08105BCFD}">
      <dsp:nvSpPr>
        <dsp:cNvPr id="0" name=""/>
        <dsp:cNvSpPr/>
      </dsp:nvSpPr>
      <dsp:spPr>
        <a:xfrm>
          <a:off x="0" y="2704982"/>
          <a:ext cx="10752138" cy="110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pacient je v takovém zdravotním stavu, kdy není schopen vyslovit nový souhlas nebo nesouhlas.</a:t>
          </a:r>
        </a:p>
      </dsp:txBody>
      <dsp:txXfrm>
        <a:off x="53831" y="2758813"/>
        <a:ext cx="10644476" cy="995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08BA4664-05CE-413A-B28D-3AC28785A4A3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B29C-82DB-4F5C-873F-0DF65DFC4F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3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5C14FD69-4A85-4715-A222-ABB225B63BC6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0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kalfried.com.au/wordpress/?p=4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8.xml"/><Relationship Id="rId7" Type="http://schemas.openxmlformats.org/officeDocument/2006/relationships/hyperlink" Target="https://gomerblog.com/2016/03/medcartoons/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ossey.com/Blog/2014/June/-Do-Not-Resuscitate-Tattoo-Will-it-Work-.aspx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mage.cagle.com/119731/500/119731.png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A7D5CE-6AE0-4A86-B2D1-97EC4DE19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>
                <a:hlinkClick r:id="rId2"/>
              </a:rPr>
              <a:t>http://kalfried.com.au/wordpress/?p=424</a:t>
            </a:r>
            <a:r>
              <a:rPr lang="cs" dirty="0"/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1A97AA-474E-4A6E-BDA3-F08357AD4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BF666F-FA0C-4546-A0DF-13C81DA5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Informovaný souhlas</a:t>
            </a:r>
            <a:br>
              <a:rPr lang="cs" dirty="0"/>
            </a:br>
            <a:r>
              <a:rPr lang="cs" dirty="0"/>
              <a:t>Odmítnutí zdravotní péče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28A84C-1F1D-444C-A013-117C40FA6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2DA6A2-8C8C-4806-866D-6483AC07F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133" y="927184"/>
            <a:ext cx="4709873" cy="39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9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B33E3-37B5-4A29-9C5B-853578E9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REVERS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2BE129C9-042E-424A-87D4-9C211B513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06601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409C8E-1AA8-4F42-8C6F-1B305BD7D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80D09F-2D46-4555-B8D1-1B3240130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864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A0920-68D6-4892-814D-5C895DC1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Odvolání souhlasu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983D6828-1E12-45DC-83B9-44FE18E5B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55196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74FC6D-3515-4128-8CC0-89DC18E23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08A181-9F19-40DC-A6AA-11EF752F6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5440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CD63D-DFAB-4145-8FBB-12C20990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Dříve vyslovené přání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3E178EDC-6598-4CBB-B9C1-94B4D5194B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4" y="1692275"/>
          <a:ext cx="6145805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BCC631-5247-4902-978F-CA81521C0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>
                <a:hlinkClick r:id="rId7"/>
              </a:rPr>
              <a:t>https://gomerblog.com/2016/03/medcartoons/</a:t>
            </a:r>
            <a:r>
              <a:rPr lang="cs" dirty="0"/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57DC75-BC85-42CA-8F9A-BD8086ABD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BCFE5D-D884-488E-A579-A4FC636DB0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6529" y="859382"/>
            <a:ext cx="5139235" cy="51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2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521F9-B683-4553-831E-B22F7CC7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Poskytovatel k němu bude přihlížet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ADBD25EF-F072-498C-BC76-6E89BEF53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30018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6488A3-D548-469D-AC85-6DADCF966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7F5FEC-FB27-490B-9554-774735EEC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7282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1DBD5-47D8-49D3-8178-F50F7A78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7F3B77B1-6655-4094-BFA0-07831AC0C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444223"/>
              </p:ext>
            </p:extLst>
          </p:nvPr>
        </p:nvGraphicFramePr>
        <p:xfrm>
          <a:off x="720725" y="720000"/>
          <a:ext cx="10752138" cy="511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9517D3-A649-4CE8-81A6-3823BED23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53AD17-B567-4D55-A9C3-831A062F4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429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F162F-2315-43C8-BE97-EC9BCB32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Kdy respektováno nebude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6DAF2F5-D290-47E9-8A8E-7342B076D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799124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90AC86-75A1-43A3-88DA-C2FF1D7DE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BB1415-EE0B-4A63-AA2A-3E19BCF7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83349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D0910-68A6-483A-BC81-6D128136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53FCDE2-965A-48DA-8CE8-E512B325A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6730" y="5776357"/>
            <a:ext cx="7920000" cy="252000"/>
          </a:xfrm>
        </p:spPr>
        <p:txBody>
          <a:bodyPr/>
          <a:lstStyle/>
          <a:p>
            <a:r>
              <a:rPr lang="cs-CZ" dirty="0" err="1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Dossey</a:t>
            </a:r>
            <a:r>
              <a:rPr lang="cs-CZ" dirty="0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 &amp; Jones, PLLC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C64F74-BE84-4934-A5A3-64B0708E8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8" name="Picture 2" descr="Výsledek obrázku pro DNR tattoo">
            <a:extLst>
              <a:ext uri="{FF2B5EF4-FFF2-40B4-BE49-F238E27FC236}">
                <a16:creationId xmlns:a16="http://schemas.microsoft.com/office/drawing/2014/main" id="{BB9F20DF-7882-43C1-B90A-6F3CDEC993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30" y="1397805"/>
            <a:ext cx="5942115" cy="42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7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40ED7-863F-49E8-90F0-A7518096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Hospitalizace pacienta a poskytování zdravotních služeb bez souhlasu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ED615FB5-E34A-4099-9C58-60752380A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833263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5226C89-FB2F-426E-91A0-D25047813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55B5EE-E777-4A2C-9115-6B184D2F9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82331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398C5-DA24-42F0-8DEA-9BFC5E9D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71154"/>
            <a:ext cx="10753200" cy="451576"/>
          </a:xfrm>
        </p:spPr>
        <p:txBody>
          <a:bodyPr/>
          <a:lstStyle/>
          <a:p>
            <a:r>
              <a:rPr lang="cs-CZ" dirty="0"/>
              <a:t>Jestliže pacient nemůže s ohledem na svůj zdravotní stav vyslovit souhlas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11CA56-6DA2-4FAB-AAC3-AE20379E9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BE8A9D-B927-4F21-8BF4-0B422E2E7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graphicFrame>
        <p:nvGraphicFramePr>
          <p:cNvPr id="8" name="Zástupný symbol pro obsah 3">
            <a:extLst>
              <a:ext uri="{FF2B5EF4-FFF2-40B4-BE49-F238E27FC236}">
                <a16:creationId xmlns:a16="http://schemas.microsoft.com/office/drawing/2014/main" id="{9C20C55B-B5D9-4702-A060-78E44157C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17123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73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Osoba blízká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Příbuzný v řadě přímé</a:t>
            </a:r>
            <a:r>
              <a:rPr lang="cs-CZ" i="1" dirty="0"/>
              <a:t>, </a:t>
            </a:r>
            <a:r>
              <a:rPr lang="cs-CZ" b="1" i="1" dirty="0"/>
              <a:t>sourozenec</a:t>
            </a:r>
            <a:r>
              <a:rPr lang="cs-CZ" i="1" dirty="0"/>
              <a:t> a </a:t>
            </a:r>
            <a:r>
              <a:rPr lang="cs-CZ" b="1" i="1" dirty="0"/>
              <a:t>manžel</a:t>
            </a:r>
            <a:r>
              <a:rPr lang="cs-CZ" i="1" dirty="0"/>
              <a:t> nebo </a:t>
            </a:r>
            <a:r>
              <a:rPr lang="cs-CZ" b="1" i="1" dirty="0"/>
              <a:t>partner</a:t>
            </a:r>
            <a:r>
              <a:rPr lang="cs-CZ" i="1" dirty="0"/>
              <a:t>; jiné osoby v poměru rodinném nebo obdobném se pokládají za osoby sobě navzájem blízké, </a:t>
            </a:r>
            <a:r>
              <a:rPr lang="cs-CZ" b="1" i="1" dirty="0"/>
              <a:t>pokud by újmu, kterou utrpěla jedna z nich, druhá důvodně pociťovala jako újmu vlastní</a:t>
            </a:r>
            <a:r>
              <a:rPr lang="cs-CZ" i="1" dirty="0"/>
              <a:t>. </a:t>
            </a:r>
          </a:p>
          <a:p>
            <a:r>
              <a:rPr lang="cs-CZ" i="1" dirty="0"/>
              <a:t>Má se za to, že osobami blízkými jsou i osoby </a:t>
            </a:r>
            <a:r>
              <a:rPr lang="cs-CZ" b="1" i="1" dirty="0" err="1"/>
              <a:t>sešvagřené</a:t>
            </a:r>
            <a:r>
              <a:rPr lang="cs-CZ" i="1" dirty="0"/>
              <a:t> nebo </a:t>
            </a:r>
            <a:r>
              <a:rPr lang="cs-CZ" b="1" i="1" dirty="0"/>
              <a:t>osoby, které spolu trvale žijí</a:t>
            </a:r>
            <a:r>
              <a:rPr lang="cs-CZ" i="1" dirty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926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pravidlo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71C80B0-CA86-4E5A-8EE2-A9F3D83F9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40124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126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Nemožnost poskytnutí souhlasu pacientem  požadovaným způsobem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zdravotnický pracovník zaznamená do ZD nepochybný projev vůle pacienta </a:t>
            </a:r>
          </a:p>
          <a:p>
            <a:r>
              <a:rPr lang="cs-CZ" dirty="0"/>
              <a:t>způsob projevu vůle pacienta</a:t>
            </a:r>
          </a:p>
          <a:p>
            <a:r>
              <a:rPr lang="cs-CZ" dirty="0"/>
              <a:t>zdravotní důvody bránící pacientovi</a:t>
            </a:r>
          </a:p>
          <a:p>
            <a:r>
              <a:rPr lang="cs-CZ" dirty="0"/>
              <a:t>záznam podepíše zdravotnický pracovník a svědek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47818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Poskytování zdravotní péče bez souhlasu, omezovací prostředky</a:t>
            </a: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1244600" y="6227763"/>
            <a:ext cx="7920038" cy="25241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272295" y="6227763"/>
            <a:ext cx="252413" cy="252412"/>
          </a:xfrm>
        </p:spPr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51180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Rozhodnutí soudu</a:t>
            </a:r>
          </a:p>
          <a:p>
            <a:pPr lvl="0"/>
            <a:r>
              <a:rPr lang="cs-CZ" dirty="0"/>
              <a:t>Zákon o ochraně veřejného zdraví</a:t>
            </a:r>
          </a:p>
          <a:p>
            <a:pPr lvl="1"/>
            <a:r>
              <a:rPr lang="cs-CZ" i="1" dirty="0"/>
              <a:t>je nařízena izolace, karanténa nebo léčení</a:t>
            </a:r>
          </a:p>
          <a:p>
            <a:r>
              <a:rPr lang="cs-CZ" dirty="0"/>
              <a:t>Ohrožení bezprostředně a závažným způsobem</a:t>
            </a:r>
          </a:p>
          <a:p>
            <a:r>
              <a:rPr lang="cs-CZ" dirty="0"/>
              <a:t>Neodkladná péče</a:t>
            </a:r>
          </a:p>
          <a:p>
            <a:r>
              <a:rPr lang="cs-CZ" dirty="0"/>
              <a:t>Nezletilý / omezený ve svéprávnosti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Hospitalizace bez souhlasu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2495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2400" dirty="0"/>
              <a:t>Jen neodkladná péče </a:t>
            </a:r>
          </a:p>
          <a:p>
            <a:pPr lvl="0"/>
            <a:r>
              <a:rPr lang="cs-CZ" sz="2400" dirty="0"/>
              <a:t>Zdravotní stav neumožňuje souhlas vyslovit</a:t>
            </a:r>
          </a:p>
          <a:p>
            <a:pPr lvl="0"/>
            <a:r>
              <a:rPr lang="cs-CZ" sz="2400" dirty="0"/>
              <a:t>Léčba vážné duševní poruchy, pokud by v důsledku jejího neléčení došlo se vší pravděpodobností k vážnému poškození zdraví pacienta</a:t>
            </a:r>
          </a:p>
          <a:p>
            <a:pPr lvl="0"/>
            <a:r>
              <a:rPr lang="cs-CZ" sz="2400" dirty="0"/>
              <a:t>Nezletilého / omezeného ve svéprávnosti</a:t>
            </a:r>
          </a:p>
          <a:p>
            <a:pPr lvl="1"/>
            <a:r>
              <a:rPr lang="cs-CZ" sz="1800" dirty="0"/>
              <a:t>léčba vážné duševní poruchy, pokud by v důsledku jejího neléčení došlo se vší pravděpodobností k vážnému poškození zdraví pacienta</a:t>
            </a:r>
          </a:p>
          <a:p>
            <a:pPr lvl="1"/>
            <a:r>
              <a:rPr lang="cs-CZ" sz="1800" dirty="0"/>
              <a:t>ZS nezbytné k záchraně života nebo zamezení vážného poškození zdraví</a:t>
            </a:r>
          </a:p>
          <a:p>
            <a:r>
              <a:rPr lang="cs-CZ" sz="2400" dirty="0"/>
              <a:t>Podezření na týrání, zneužívání, zanedbávání</a:t>
            </a:r>
          </a:p>
          <a:p>
            <a:r>
              <a:rPr lang="cs-CZ" sz="2400" dirty="0"/>
              <a:t>Oznamovací povinnost poskytovatele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Poskytování zdravotních služeb bez souhlasu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23334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Týrání dětí/svěřené osoby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Nezletilého pacienta nebo pacienta s omezenou svéprávností lze bez souhlasu zákonného zástupce nebo opatrovníka hospitalizovat též v případě, jde-li o podezření na týrání, zneužívání nebo zanedbávání.</a:t>
            </a:r>
          </a:p>
          <a:p>
            <a:endParaRPr lang="cs-CZ" sz="2000" dirty="0"/>
          </a:p>
          <a:p>
            <a:r>
              <a:rPr lang="cs-CZ" sz="2000" dirty="0"/>
              <a:t>Právo odmítnout nahlížení do zdravotnické dokumentace</a:t>
            </a:r>
          </a:p>
          <a:p>
            <a:endParaRPr lang="cs-CZ" sz="2000" dirty="0"/>
          </a:p>
          <a:p>
            <a:r>
              <a:rPr lang="cs-CZ" sz="2000" dirty="0"/>
              <a:t>Kdo se dozví o týrání a takový trestný čin </a:t>
            </a:r>
            <a:r>
              <a:rPr lang="cs-CZ" sz="2000" b="1" dirty="0"/>
              <a:t>neoznámí</a:t>
            </a:r>
            <a:r>
              <a:rPr lang="cs-CZ" sz="2000" dirty="0"/>
              <a:t> bez odkladu státnímu zástupci nebo policejnímu orgánu, bude potrestán odnětím svobody až na tři léta;</a:t>
            </a:r>
          </a:p>
          <a:p>
            <a:endParaRPr lang="cs-CZ" sz="2000" dirty="0"/>
          </a:p>
          <a:p>
            <a:r>
              <a:rPr lang="cs-CZ" sz="2000" dirty="0"/>
              <a:t>Kdo se hodnověrným způsobem dozví, že jiný připravuje nebo páchá týrání a takový trestný čin neoznámí bude potrestán odnětím svobody až na tři léta; stanoví-li tento zákon na některý z těchto trestných činů trest mírnější, bude potrestán oním trestem mírnějším.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280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/>
              <a:t>úchop pacienta zdravotnickými pracovníky / jinými osobami k tomu určenými poskytovatelem</a:t>
            </a:r>
          </a:p>
          <a:p>
            <a:pPr lvl="0"/>
            <a:r>
              <a:rPr lang="cs-CZ" sz="2400" dirty="0"/>
              <a:t>ochranné pásy nebo kurty</a:t>
            </a:r>
          </a:p>
          <a:p>
            <a:pPr lvl="0"/>
            <a:r>
              <a:rPr lang="cs-CZ" sz="2400" dirty="0"/>
              <a:t>umístění pacienta v síťovém lůžku</a:t>
            </a:r>
          </a:p>
          <a:p>
            <a:pPr lvl="0"/>
            <a:r>
              <a:rPr lang="cs-CZ" sz="2400" dirty="0"/>
              <a:t>umístění pacienta v místnosti určené k bezpečnému pohybu</a:t>
            </a:r>
          </a:p>
          <a:p>
            <a:pPr lvl="0"/>
            <a:r>
              <a:rPr lang="cs-CZ" sz="2400" dirty="0"/>
              <a:t>ochranný kabátek / vestu zamezující pohybu horních končetin pacienta</a:t>
            </a:r>
          </a:p>
          <a:p>
            <a:r>
              <a:rPr lang="cs-CZ" sz="2400" dirty="0"/>
              <a:t>psychofarmaka / jiné léčivé přípravky podávané parenterálně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Omezovací prostředky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33335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Účelem je odvrácení bezprostředního ohrožení života, zdraví nebo bezpečnosti pacienta nebo jiných osob</a:t>
            </a:r>
          </a:p>
          <a:p>
            <a:r>
              <a:rPr lang="cs-CZ" sz="1800" dirty="0"/>
              <a:t>Pouze po dobu, po kterou trvají důvody jejich použití</a:t>
            </a:r>
          </a:p>
          <a:p>
            <a:r>
              <a:rPr lang="cs-CZ" sz="1800" dirty="0"/>
              <a:t>Pacient je s ohledem na jeho zdravotní stav srozumitelně informován o důvodech použití </a:t>
            </a:r>
          </a:p>
          <a:p>
            <a:r>
              <a:rPr lang="cs-CZ" sz="1800" dirty="0"/>
              <a:t>Zákonný zástupce nezletilého pacienta / zbaveného způsobilosti je bez zbytečného odkladu informován, záznam do ZD</a:t>
            </a:r>
          </a:p>
          <a:p>
            <a:r>
              <a:rPr lang="cs-CZ" sz="1800" dirty="0"/>
              <a:t>Pacient je pod dohledem zdravotnických pracovníků</a:t>
            </a:r>
          </a:p>
          <a:p>
            <a:r>
              <a:rPr lang="cs-CZ" sz="1800" dirty="0"/>
              <a:t>Přijata opatření, která zabrání poškození zdraví pacienta</a:t>
            </a:r>
          </a:p>
          <a:p>
            <a:r>
              <a:rPr lang="cs-CZ" sz="1800" dirty="0"/>
              <a:t>Použití indikuje vždy lékař, výjimečně NLZP –lékař neprodleně informován a potvrdí důvodnost</a:t>
            </a:r>
          </a:p>
          <a:p>
            <a:r>
              <a:rPr lang="cs-CZ" sz="1800" dirty="0"/>
              <a:t>Každé použití zaznamenat do ZD, centrální evidence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C00000"/>
                </a:solidFill>
              </a:rPr>
              <a:t>Podmínky použití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Omezovací prostředky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095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1244600" y="6227763"/>
            <a:ext cx="7920038" cy="25241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272295" y="6227763"/>
            <a:ext cx="252413" cy="252412"/>
          </a:xfrm>
        </p:spPr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8036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4824825-45A0-4208-ABEC-D9752B4C3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Jak budete postupovat v případě pochybností o tom, zda se jedná o zákonného zástupce dítěte? </a:t>
            </a:r>
          </a:p>
          <a:p>
            <a:endParaRPr lang="cs-CZ" dirty="0"/>
          </a:p>
          <a:p>
            <a:r>
              <a:rPr lang="cs-CZ" dirty="0"/>
              <a:t>(např. přišel druhý z rodičů, než který s pacientem dorazí obvykle)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D6D18D9-7361-4E88-8EE5-6F16E3C8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730A17-59FC-4F28-862B-B449A5A2D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28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A69638-573D-4303-86BC-D8C11B6D31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04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703D846-7C26-4737-9C04-F5C1760B9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Lze považovat písemné sdělení zákonného zástupce, že dopředu souhlasí s každým zákrokem podle uvážení lékaře, za platný souhlas?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47F027A-B987-4879-91CD-5681EDD6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88BD26-B902-4D00-A500-2D6C567E05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D71E4C-4533-47DC-B323-A029B07B64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6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3D63D-E2E0-47F5-8D9E-52E638AD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3A502153-A66D-4E2B-AA24-5D06564CB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715903"/>
              </p:ext>
            </p:extLst>
          </p:nvPr>
        </p:nvGraphicFramePr>
        <p:xfrm>
          <a:off x="721062" y="1439903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48F0DE-EFDE-4760-900E-47DBF7DCC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7AE96D-1049-42D9-8EF8-8F4C947A1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0406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B253BBC-E17B-4550-8B71-9261EAAFA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Může učitel udělit souhlas za žáka k vyšetření při hromadné preventivní školní prohlídce v ordinaci?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46CE260-5F89-42BD-8BA7-72D0D45A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889478-2617-4195-A0E6-FB75F9ECD9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47DA3B-DD17-4AD3-8713-468E84B57B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4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z emimono.cz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819956"/>
            <a:ext cx="9096533" cy="224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136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z emimono.cz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872000"/>
            <a:ext cx="8554083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289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z emimono.cz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867920"/>
            <a:ext cx="9806605" cy="312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454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FA875-244F-4A77-A483-5BAEC7F1CA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27763"/>
            <a:ext cx="252413" cy="252412"/>
          </a:xfrm>
        </p:spPr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5708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32226-8F42-4CF1-9AC0-DA516EAE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zdravotním stavu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E3522FE5-DACC-4493-A713-54B16BD01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11314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13132A-44AA-4EDF-9898-45C0F57D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E7377E-1A51-4912-9EAF-922A71EB9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638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Souhlas zákonného zástupce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r>
              <a:rPr lang="cs-CZ" dirty="0"/>
              <a:t>Se souhlasem ZZ, informace nezbytné k informovanému souhlasu se podají oběma</a:t>
            </a:r>
          </a:p>
          <a:p>
            <a:r>
              <a:rPr lang="cs-CZ" dirty="0"/>
              <a:t>Pokud je nezletilý způsobilý dát souhlas sám podá se zák. zástupci pouze informace o poskytnutých zdrav. službách nebo zdravotním stavu nezletilého pacienta</a:t>
            </a:r>
          </a:p>
          <a:p>
            <a:r>
              <a:rPr lang="cs-CZ" dirty="0"/>
              <a:t>U neodkladné a akutní péče, kdy není možné dost rychle získat souhlas ZZ rozhoduje zdravotnický pracovník (Pozor, zaznamenat do zdrav. Dokumentace!)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76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1D2D5-8AE5-4834-8FDD-23CD49A1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28B858-0E83-4EA2-B113-096E2E4F7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006CF0-2149-4680-9BC5-4D54521E1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>
                <a:hlinkClick r:id="rId2"/>
              </a:rPr>
              <a:t>https://image.cagle.com/119731/500/119731.png</a:t>
            </a:r>
            <a:r>
              <a:rPr lang="cs" dirty="0"/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BE3DFD-0A17-4D5B-8ABA-E25A02DDE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0BC26D-13E3-4947-8B10-D6FD8ACD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174" y="137015"/>
            <a:ext cx="8578852" cy="609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231F91FB-F8EA-450E-B12F-486442084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02725"/>
              </p:ext>
            </p:extLst>
          </p:nvPr>
        </p:nvGraphicFramePr>
        <p:xfrm>
          <a:off x="720725" y="504744"/>
          <a:ext cx="10752138" cy="532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741DF6-75CD-4D8E-B419-121AD76C1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37F015-71B8-41F2-A58B-73A65802E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0459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D5BC31-3874-4080-AA86-01F2F5DF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Souhlas s hospitalizací </a:t>
            </a:r>
            <a:r>
              <a:rPr lang="cs-CZ" dirty="0"/>
              <a:t>musí být vždy v písemné formě.</a:t>
            </a:r>
            <a:endParaRPr lang="cs" dirty="0"/>
          </a:p>
          <a:p>
            <a:endParaRPr lang="cs" dirty="0"/>
          </a:p>
          <a:p>
            <a:pPr algn="just"/>
            <a:r>
              <a:rPr lang="cs-CZ" dirty="0"/>
              <a:t>Písemná forma souhlasu se vyžaduje</a:t>
            </a:r>
            <a:r>
              <a:rPr lang="cs" dirty="0"/>
              <a:t> vždy</a:t>
            </a:r>
            <a:r>
              <a:rPr lang="cs-CZ" dirty="0"/>
              <a:t>, pokud tak stanoví právní předpis nebo pokud tak s ohledem na charakter poskytovaných zdravotních služeb určí poskytovatel.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C0CDE3-CD47-452C-BD22-CC0BB3240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16F6A9-A378-4741-BE81-E05D6D5F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16DB61-74ED-4A75-9449-7A823990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Forma informovaného souhlasu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041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00B02-D528-4D8D-B61A-84DCBFB3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Nesouhlas s poskytnutí zdravotních služeb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84B77258-FC76-49F2-A3F1-A20683482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221562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A7FDA4-B219-43CE-9F83-625C521FA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A3B6BD-F334-426F-96F8-1FD880E5D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781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MED CZ V9</Template>
  <TotalTime>445</TotalTime>
  <Words>1495</Words>
  <Application>Microsoft Office PowerPoint</Application>
  <PresentationFormat>Širokoúhlá obrazovka</PresentationFormat>
  <Paragraphs>175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Tahoma</vt:lpstr>
      <vt:lpstr>Wingdings</vt:lpstr>
      <vt:lpstr>Prezentace_MU_CZ</vt:lpstr>
      <vt:lpstr>Informovaný souhlas Odmítnutí zdravotní péče</vt:lpstr>
      <vt:lpstr>Obecné pravidlo</vt:lpstr>
      <vt:lpstr>Prezentace aplikace PowerPoint</vt:lpstr>
      <vt:lpstr>Informace o zdravotním stavu </vt:lpstr>
      <vt:lpstr>Souhlas zákonného zástupce</vt:lpstr>
      <vt:lpstr>Prezentace aplikace PowerPoint</vt:lpstr>
      <vt:lpstr>Prezentace aplikace PowerPoint</vt:lpstr>
      <vt:lpstr>Forma informovaného souhlasu</vt:lpstr>
      <vt:lpstr>Nesouhlas s poskytnutí zdravotních služeb</vt:lpstr>
      <vt:lpstr>REVERS</vt:lpstr>
      <vt:lpstr>Odvolání souhlasu</vt:lpstr>
      <vt:lpstr>Dříve vyslovené přání</vt:lpstr>
      <vt:lpstr>Poskytovatel k němu bude přihlížet</vt:lpstr>
      <vt:lpstr>Prezentace aplikace PowerPoint</vt:lpstr>
      <vt:lpstr>Kdy respektováno nebude</vt:lpstr>
      <vt:lpstr>Prezentace aplikace PowerPoint</vt:lpstr>
      <vt:lpstr>Hospitalizace pacienta a poskytování zdravotních služeb bez souhlasu </vt:lpstr>
      <vt:lpstr>Jestliže pacient nemůže s ohledem na svůj zdravotní stav vyslovit souhlas </vt:lpstr>
      <vt:lpstr>Osoba blízká</vt:lpstr>
      <vt:lpstr>Nemožnost poskytnutí souhlasu pacientem  požadovaným způsobem</vt:lpstr>
      <vt:lpstr>Poskytování zdravotní péče bez souhlasu, omezovací prostředky</vt:lpstr>
      <vt:lpstr>Hospitalizace bez souhlasu </vt:lpstr>
      <vt:lpstr>Poskytování zdravotních služeb bez souhlasu </vt:lpstr>
      <vt:lpstr>Týrání dětí/svěřené osoby</vt:lpstr>
      <vt:lpstr>Omezovací prostředky </vt:lpstr>
      <vt:lpstr>Omezovací prostředky</vt:lpstr>
      <vt:lpstr>Příklady</vt:lpstr>
      <vt:lpstr>Otázka</vt:lpstr>
      <vt:lpstr>Otázky</vt:lpstr>
      <vt:lpstr>Otázky</vt:lpstr>
      <vt:lpstr>Otázky z emimono.cz</vt:lpstr>
      <vt:lpstr>Otázky z emimono.cz</vt:lpstr>
      <vt:lpstr>Otázky z emimono.cz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Jaroslav Divoký</dc:creator>
  <cp:lastModifiedBy>Jaroslav Divoký</cp:lastModifiedBy>
  <cp:revision>23</cp:revision>
  <cp:lastPrinted>1601-01-01T00:00:00Z</cp:lastPrinted>
  <dcterms:created xsi:type="dcterms:W3CDTF">2019-04-18T09:54:25Z</dcterms:created>
  <dcterms:modified xsi:type="dcterms:W3CDTF">2024-10-09T10:07:41Z</dcterms:modified>
</cp:coreProperties>
</file>