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7" r:id="rId2"/>
    <p:sldId id="258" r:id="rId3"/>
    <p:sldId id="259" r:id="rId4"/>
    <p:sldId id="260" r:id="rId5"/>
    <p:sldId id="334"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4" r:id="rId19"/>
    <p:sldId id="275" r:id="rId20"/>
    <p:sldId id="273" r:id="rId21"/>
  </p:sldIdLst>
  <p:sldSz cx="12192000" cy="6858000"/>
  <p:notesSz cx="6858000" cy="9144000"/>
  <p:custDataLst>
    <p:tags r:id="rId24"/>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F01928"/>
    <a:srgbClr val="0000DC"/>
    <a:srgbClr val="9100DC"/>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1" autoAdjust="0"/>
    <p:restoredTop sz="75145" autoAdjust="0"/>
  </p:normalViewPr>
  <p:slideViewPr>
    <p:cSldViewPr snapToGrid="0">
      <p:cViewPr varScale="1">
        <p:scale>
          <a:sx n="83" d="100"/>
          <a:sy n="83" d="100"/>
        </p:scale>
        <p:origin x="1308" y="8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ata4.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7.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35.png"/><Relationship Id="rId7" Type="http://schemas.openxmlformats.org/officeDocument/2006/relationships/image" Target="../media/image26.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38.svg"/><Relationship Id="rId4" Type="http://schemas.openxmlformats.org/officeDocument/2006/relationships/image" Target="../media/image36.svg"/><Relationship Id="rId9" Type="http://schemas.openxmlformats.org/officeDocument/2006/relationships/image" Target="../media/image37.png"/></Relationships>
</file>

<file path=ppt/diagrams/_rels/data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4.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35.png"/><Relationship Id="rId7" Type="http://schemas.openxmlformats.org/officeDocument/2006/relationships/image" Target="../media/image26.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23.svg"/><Relationship Id="rId5" Type="http://schemas.openxmlformats.org/officeDocument/2006/relationships/image" Target="../media/image22.png"/><Relationship Id="rId10" Type="http://schemas.openxmlformats.org/officeDocument/2006/relationships/image" Target="../media/image38.svg"/><Relationship Id="rId4" Type="http://schemas.openxmlformats.org/officeDocument/2006/relationships/image" Target="../media/image36.svg"/><Relationship Id="rId9" Type="http://schemas.openxmlformats.org/officeDocument/2006/relationships/image" Target="../media/image37.png"/></Relationships>
</file>

<file path=ppt/diagrams/_rels/drawing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20F587-45D2-4D2D-BDF3-CED1CBC5790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215E276F-CF4D-46CF-8D92-270CB4569CDD}">
      <dgm:prSet/>
      <dgm:spPr/>
      <dgm:t>
        <a:bodyPr/>
        <a:lstStyle/>
        <a:p>
          <a:pPr>
            <a:lnSpc>
              <a:spcPct val="100000"/>
            </a:lnSpc>
          </a:pPr>
          <a:r>
            <a:rPr lang="cs-CZ" b="0" i="0" dirty="0"/>
            <a:t>součást kvalitativního výzkumu a je považována za výzkumnou metodu. </a:t>
          </a:r>
          <a:endParaRPr lang="en-US" dirty="0"/>
        </a:p>
      </dgm:t>
    </dgm:pt>
    <dgm:pt modelId="{0E8F1713-5BBB-4C1F-A311-D12699B1BF74}" type="parTrans" cxnId="{5430AA74-C89A-47E0-9DD1-F3F6215292BE}">
      <dgm:prSet/>
      <dgm:spPr/>
      <dgm:t>
        <a:bodyPr/>
        <a:lstStyle/>
        <a:p>
          <a:endParaRPr lang="en-US"/>
        </a:p>
      </dgm:t>
    </dgm:pt>
    <dgm:pt modelId="{A89B5941-38C1-4667-98B5-FE01DEAE2B46}" type="sibTrans" cxnId="{5430AA74-C89A-47E0-9DD1-F3F6215292BE}">
      <dgm:prSet/>
      <dgm:spPr/>
      <dgm:t>
        <a:bodyPr/>
        <a:lstStyle/>
        <a:p>
          <a:endParaRPr lang="en-US"/>
        </a:p>
      </dgm:t>
    </dgm:pt>
    <dgm:pt modelId="{A4E7DFCF-2C42-4803-991C-31D5A2B6B81E}">
      <dgm:prSet/>
      <dgm:spPr/>
      <dgm:t>
        <a:bodyPr/>
        <a:lstStyle/>
        <a:p>
          <a:pPr>
            <a:lnSpc>
              <a:spcPct val="100000"/>
            </a:lnSpc>
          </a:pPr>
          <a:r>
            <a:rPr lang="cs-CZ" b="0" i="0"/>
            <a:t>Kazuistika (Case report) je případová studie sumarizačního charakteru, exploratorní či explanační formou představení případu (anebo skupiny případů – Case series), jejímž cílem je předávat nové informace pro potřeby vzdělávání, prezentování a publikování.</a:t>
          </a:r>
          <a:endParaRPr lang="en-US"/>
        </a:p>
      </dgm:t>
    </dgm:pt>
    <dgm:pt modelId="{F1B4FD21-82A3-4FC2-AABA-35096CDF8193}" type="parTrans" cxnId="{914BAF2C-F81A-42CA-9633-08468EF91D37}">
      <dgm:prSet/>
      <dgm:spPr/>
      <dgm:t>
        <a:bodyPr/>
        <a:lstStyle/>
        <a:p>
          <a:endParaRPr lang="en-US"/>
        </a:p>
      </dgm:t>
    </dgm:pt>
    <dgm:pt modelId="{E370849A-70E0-4997-BF83-9290D63EF6FC}" type="sibTrans" cxnId="{914BAF2C-F81A-42CA-9633-08468EF91D37}">
      <dgm:prSet/>
      <dgm:spPr/>
      <dgm:t>
        <a:bodyPr/>
        <a:lstStyle/>
        <a:p>
          <a:endParaRPr lang="en-US"/>
        </a:p>
      </dgm:t>
    </dgm:pt>
    <dgm:pt modelId="{CFD0EBD7-8759-45F5-B1C7-746CA30A55C3}" type="pres">
      <dgm:prSet presAssocID="{BC20F587-45D2-4D2D-BDF3-CED1CBC57900}" presName="root" presStyleCnt="0">
        <dgm:presLayoutVars>
          <dgm:dir/>
          <dgm:resizeHandles val="exact"/>
        </dgm:presLayoutVars>
      </dgm:prSet>
      <dgm:spPr/>
    </dgm:pt>
    <dgm:pt modelId="{5CC4F9BD-A06D-410B-A049-FB15E26C33F9}" type="pres">
      <dgm:prSet presAssocID="{215E276F-CF4D-46CF-8D92-270CB4569CDD}" presName="compNode" presStyleCnt="0"/>
      <dgm:spPr/>
    </dgm:pt>
    <dgm:pt modelId="{18441841-B416-43E1-BFDF-F448CEE70751}" type="pres">
      <dgm:prSet presAssocID="{215E276F-CF4D-46CF-8D92-270CB4569CDD}" presName="bgRect" presStyleLbl="bgShp" presStyleIdx="0" presStyleCnt="2"/>
      <dgm:spPr/>
    </dgm:pt>
    <dgm:pt modelId="{E8252660-E658-4176-A115-DA80145CCE0C}" type="pres">
      <dgm:prSet presAssocID="{215E276F-CF4D-46CF-8D92-270CB4569CD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ědec"/>
        </a:ext>
      </dgm:extLst>
    </dgm:pt>
    <dgm:pt modelId="{24100C58-916B-45A6-BB22-AFE09125B648}" type="pres">
      <dgm:prSet presAssocID="{215E276F-CF4D-46CF-8D92-270CB4569CDD}" presName="spaceRect" presStyleCnt="0"/>
      <dgm:spPr/>
    </dgm:pt>
    <dgm:pt modelId="{C4DF7B1F-CC5B-401C-B4A0-44C57C1B2DF9}" type="pres">
      <dgm:prSet presAssocID="{215E276F-CF4D-46CF-8D92-270CB4569CDD}" presName="parTx" presStyleLbl="revTx" presStyleIdx="0" presStyleCnt="2">
        <dgm:presLayoutVars>
          <dgm:chMax val="0"/>
          <dgm:chPref val="0"/>
        </dgm:presLayoutVars>
      </dgm:prSet>
      <dgm:spPr/>
    </dgm:pt>
    <dgm:pt modelId="{5A7B48C6-B95B-4DB1-A590-02D3ACD0ED69}" type="pres">
      <dgm:prSet presAssocID="{A89B5941-38C1-4667-98B5-FE01DEAE2B46}" presName="sibTrans" presStyleCnt="0"/>
      <dgm:spPr/>
    </dgm:pt>
    <dgm:pt modelId="{7CD1B584-D6FB-4FFF-83A4-63EDAFF974CB}" type="pres">
      <dgm:prSet presAssocID="{A4E7DFCF-2C42-4803-991C-31D5A2B6B81E}" presName="compNode" presStyleCnt="0"/>
      <dgm:spPr/>
    </dgm:pt>
    <dgm:pt modelId="{EFB2375A-5AAD-41F9-8448-DCCDBEB97B6A}" type="pres">
      <dgm:prSet presAssocID="{A4E7DFCF-2C42-4803-991C-31D5A2B6B81E}" presName="bgRect" presStyleLbl="bgShp" presStyleIdx="1" presStyleCnt="2"/>
      <dgm:spPr/>
    </dgm:pt>
    <dgm:pt modelId="{833932E0-1686-4F0E-ACEF-23124F7F999B}" type="pres">
      <dgm:prSet presAssocID="{A4E7DFCF-2C42-4803-991C-31D5A2B6B81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udience"/>
        </a:ext>
      </dgm:extLst>
    </dgm:pt>
    <dgm:pt modelId="{2DCFE6F6-6300-4443-9FA7-928EE1F90036}" type="pres">
      <dgm:prSet presAssocID="{A4E7DFCF-2C42-4803-991C-31D5A2B6B81E}" presName="spaceRect" presStyleCnt="0"/>
      <dgm:spPr/>
    </dgm:pt>
    <dgm:pt modelId="{247360A3-8EDF-46D8-9B7D-6CB678C11C22}" type="pres">
      <dgm:prSet presAssocID="{A4E7DFCF-2C42-4803-991C-31D5A2B6B81E}" presName="parTx" presStyleLbl="revTx" presStyleIdx="1" presStyleCnt="2">
        <dgm:presLayoutVars>
          <dgm:chMax val="0"/>
          <dgm:chPref val="0"/>
        </dgm:presLayoutVars>
      </dgm:prSet>
      <dgm:spPr/>
    </dgm:pt>
  </dgm:ptLst>
  <dgm:cxnLst>
    <dgm:cxn modelId="{914BAF2C-F81A-42CA-9633-08468EF91D37}" srcId="{BC20F587-45D2-4D2D-BDF3-CED1CBC57900}" destId="{A4E7DFCF-2C42-4803-991C-31D5A2B6B81E}" srcOrd="1" destOrd="0" parTransId="{F1B4FD21-82A3-4FC2-AABA-35096CDF8193}" sibTransId="{E370849A-70E0-4997-BF83-9290D63EF6FC}"/>
    <dgm:cxn modelId="{536F5952-9EA7-4888-B5C9-4C065AE0C952}" type="presOf" srcId="{A4E7DFCF-2C42-4803-991C-31D5A2B6B81E}" destId="{247360A3-8EDF-46D8-9B7D-6CB678C11C22}" srcOrd="0" destOrd="0" presId="urn:microsoft.com/office/officeart/2018/2/layout/IconVerticalSolidList"/>
    <dgm:cxn modelId="{5430AA74-C89A-47E0-9DD1-F3F6215292BE}" srcId="{BC20F587-45D2-4D2D-BDF3-CED1CBC57900}" destId="{215E276F-CF4D-46CF-8D92-270CB4569CDD}" srcOrd="0" destOrd="0" parTransId="{0E8F1713-5BBB-4C1F-A311-D12699B1BF74}" sibTransId="{A89B5941-38C1-4667-98B5-FE01DEAE2B46}"/>
    <dgm:cxn modelId="{7D59FD82-B09B-46E1-A4F1-B110B177BC85}" type="presOf" srcId="{BC20F587-45D2-4D2D-BDF3-CED1CBC57900}" destId="{CFD0EBD7-8759-45F5-B1C7-746CA30A55C3}" srcOrd="0" destOrd="0" presId="urn:microsoft.com/office/officeart/2018/2/layout/IconVerticalSolidList"/>
    <dgm:cxn modelId="{1A4ED9AA-2214-4E4E-A757-C0280604CC6C}" type="presOf" srcId="{215E276F-CF4D-46CF-8D92-270CB4569CDD}" destId="{C4DF7B1F-CC5B-401C-B4A0-44C57C1B2DF9}" srcOrd="0" destOrd="0" presId="urn:microsoft.com/office/officeart/2018/2/layout/IconVerticalSolidList"/>
    <dgm:cxn modelId="{D812A3B2-4225-42D2-A23F-4E055175DAC1}" type="presParOf" srcId="{CFD0EBD7-8759-45F5-B1C7-746CA30A55C3}" destId="{5CC4F9BD-A06D-410B-A049-FB15E26C33F9}" srcOrd="0" destOrd="0" presId="urn:microsoft.com/office/officeart/2018/2/layout/IconVerticalSolidList"/>
    <dgm:cxn modelId="{88F7A3A1-CBFE-4BD0-AEF1-F28514F1ECDC}" type="presParOf" srcId="{5CC4F9BD-A06D-410B-A049-FB15E26C33F9}" destId="{18441841-B416-43E1-BFDF-F448CEE70751}" srcOrd="0" destOrd="0" presId="urn:microsoft.com/office/officeart/2018/2/layout/IconVerticalSolidList"/>
    <dgm:cxn modelId="{B5B4F08E-FB3A-4931-8790-44F6722543DF}" type="presParOf" srcId="{5CC4F9BD-A06D-410B-A049-FB15E26C33F9}" destId="{E8252660-E658-4176-A115-DA80145CCE0C}" srcOrd="1" destOrd="0" presId="urn:microsoft.com/office/officeart/2018/2/layout/IconVerticalSolidList"/>
    <dgm:cxn modelId="{52F87B30-F7C3-418C-86AF-02801B50AB0C}" type="presParOf" srcId="{5CC4F9BD-A06D-410B-A049-FB15E26C33F9}" destId="{24100C58-916B-45A6-BB22-AFE09125B648}" srcOrd="2" destOrd="0" presId="urn:microsoft.com/office/officeart/2018/2/layout/IconVerticalSolidList"/>
    <dgm:cxn modelId="{B196A355-5ECC-4334-97F0-B85C20D5C553}" type="presParOf" srcId="{5CC4F9BD-A06D-410B-A049-FB15E26C33F9}" destId="{C4DF7B1F-CC5B-401C-B4A0-44C57C1B2DF9}" srcOrd="3" destOrd="0" presId="urn:microsoft.com/office/officeart/2018/2/layout/IconVerticalSolidList"/>
    <dgm:cxn modelId="{BB6E12C7-FDFC-451E-802D-CC7DC754BC17}" type="presParOf" srcId="{CFD0EBD7-8759-45F5-B1C7-746CA30A55C3}" destId="{5A7B48C6-B95B-4DB1-A590-02D3ACD0ED69}" srcOrd="1" destOrd="0" presId="urn:microsoft.com/office/officeart/2018/2/layout/IconVerticalSolidList"/>
    <dgm:cxn modelId="{3469338E-35EC-43F0-8DC1-6D0B9159A026}" type="presParOf" srcId="{CFD0EBD7-8759-45F5-B1C7-746CA30A55C3}" destId="{7CD1B584-D6FB-4FFF-83A4-63EDAFF974CB}" srcOrd="2" destOrd="0" presId="urn:microsoft.com/office/officeart/2018/2/layout/IconVerticalSolidList"/>
    <dgm:cxn modelId="{EDCC97E7-F2E8-428D-A79A-23C51679F1F4}" type="presParOf" srcId="{7CD1B584-D6FB-4FFF-83A4-63EDAFF974CB}" destId="{EFB2375A-5AAD-41F9-8448-DCCDBEB97B6A}" srcOrd="0" destOrd="0" presId="urn:microsoft.com/office/officeart/2018/2/layout/IconVerticalSolidList"/>
    <dgm:cxn modelId="{5D772955-EF40-498A-BAC6-145F91F86BE4}" type="presParOf" srcId="{7CD1B584-D6FB-4FFF-83A4-63EDAFF974CB}" destId="{833932E0-1686-4F0E-ACEF-23124F7F999B}" srcOrd="1" destOrd="0" presId="urn:microsoft.com/office/officeart/2018/2/layout/IconVerticalSolidList"/>
    <dgm:cxn modelId="{96B54F92-7345-49E1-88E6-3921D7A653FC}" type="presParOf" srcId="{7CD1B584-D6FB-4FFF-83A4-63EDAFF974CB}" destId="{2DCFE6F6-6300-4443-9FA7-928EE1F90036}" srcOrd="2" destOrd="0" presId="urn:microsoft.com/office/officeart/2018/2/layout/IconVerticalSolidList"/>
    <dgm:cxn modelId="{49524189-75E1-45C3-BEED-F22C8CEBC151}" type="presParOf" srcId="{7CD1B584-D6FB-4FFF-83A4-63EDAFF974CB}" destId="{247360A3-8EDF-46D8-9B7D-6CB678C11C2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1066BE-1632-47D7-9960-F6C69023C6EE}"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C66E9F1B-A089-4705-9A05-CEB0CD0D5305}">
      <dgm:prSet custT="1"/>
      <dgm:spPr/>
      <dgm:t>
        <a:bodyPr/>
        <a:lstStyle/>
        <a:p>
          <a:r>
            <a:rPr lang="cs-CZ" sz="2000" b="0" i="0" dirty="0"/>
            <a:t>zpracovává se </a:t>
          </a:r>
          <a:r>
            <a:rPr lang="cs-CZ" sz="2000" b="1" i="0" dirty="0"/>
            <a:t>zpravidla retrospektivně</a:t>
          </a:r>
          <a:r>
            <a:rPr lang="cs-CZ" sz="2000" b="0" i="0" dirty="0"/>
            <a:t>, rozsahem zpracování a jejím </a:t>
          </a:r>
          <a:r>
            <a:rPr lang="cs-CZ" sz="2000" b="1" i="0" dirty="0"/>
            <a:t>účelem je především edukace odborné komunity o případu </a:t>
          </a:r>
          <a:r>
            <a:rPr lang="cs-CZ" sz="2000" b="0" i="0" dirty="0"/>
            <a:t>(A case) v podobě </a:t>
          </a:r>
          <a:r>
            <a:rPr lang="cs-CZ" sz="2000" b="0" i="0" u="sng" dirty="0"/>
            <a:t>zprávy</a:t>
          </a:r>
          <a:r>
            <a:rPr lang="cs-CZ" sz="2000" b="0" i="0" dirty="0"/>
            <a:t> (Case report), </a:t>
          </a:r>
          <a:r>
            <a:rPr lang="cs-CZ" sz="2000" b="0" i="0" u="sng" dirty="0"/>
            <a:t>protokolu </a:t>
          </a:r>
          <a:r>
            <a:rPr lang="cs-CZ" sz="2000" b="0" i="0" dirty="0"/>
            <a:t>(Case </a:t>
          </a:r>
          <a:r>
            <a:rPr lang="cs-CZ" sz="2000" b="0" i="0" dirty="0" err="1"/>
            <a:t>protocol</a:t>
          </a:r>
          <a:r>
            <a:rPr lang="cs-CZ" sz="2000" b="0" i="0" dirty="0"/>
            <a:t>, </a:t>
          </a:r>
          <a:r>
            <a:rPr lang="cs-CZ" sz="2000" b="0" i="0" dirty="0" err="1"/>
            <a:t>Protocol</a:t>
          </a:r>
          <a:r>
            <a:rPr lang="cs-CZ" sz="2000" b="0" i="0" dirty="0"/>
            <a:t>), </a:t>
          </a:r>
          <a:r>
            <a:rPr lang="cs-CZ" sz="2000" b="0" i="0" u="sng" dirty="0"/>
            <a:t>reportu</a:t>
          </a:r>
          <a:r>
            <a:rPr lang="cs-CZ" sz="2000" b="0" i="0" dirty="0"/>
            <a:t> (Report). </a:t>
          </a:r>
          <a:endParaRPr lang="en-US" sz="2000" dirty="0"/>
        </a:p>
      </dgm:t>
    </dgm:pt>
    <dgm:pt modelId="{23E53B8D-DDCB-4AC4-BEEA-B79BF8196AC8}" type="parTrans" cxnId="{8ECB8B8C-44C0-49C8-AB55-7A992AE8F237}">
      <dgm:prSet/>
      <dgm:spPr/>
      <dgm:t>
        <a:bodyPr/>
        <a:lstStyle/>
        <a:p>
          <a:endParaRPr lang="en-US"/>
        </a:p>
      </dgm:t>
    </dgm:pt>
    <dgm:pt modelId="{0071B9CD-9758-44FB-ABF6-A8510E1F450E}" type="sibTrans" cxnId="{8ECB8B8C-44C0-49C8-AB55-7A992AE8F237}">
      <dgm:prSet/>
      <dgm:spPr/>
      <dgm:t>
        <a:bodyPr/>
        <a:lstStyle/>
        <a:p>
          <a:endParaRPr lang="en-US"/>
        </a:p>
      </dgm:t>
    </dgm:pt>
    <dgm:pt modelId="{91FDE0B2-C4DA-4487-8A6C-2214C025BF36}">
      <dgm:prSet custT="1"/>
      <dgm:spPr/>
      <dgm:t>
        <a:bodyPr/>
        <a:lstStyle/>
        <a:p>
          <a:r>
            <a:rPr lang="cs-CZ" sz="2000" b="0" i="0" dirty="0"/>
            <a:t>V ošetřovatelství jde o </a:t>
          </a:r>
          <a:r>
            <a:rPr lang="cs-CZ" sz="2000" b="1" i="0" dirty="0"/>
            <a:t>systematický popis konkrétního případu </a:t>
          </a:r>
          <a:r>
            <a:rPr lang="cs-CZ" sz="2000" b="0" i="0" dirty="0"/>
            <a:t>určitého onemocnění u jedinců (jeden případ či problém, ale i skupinu osob, komunitu nebo jiné jednotky) a je důležitým zdrojem poznání nemoci ve speciálních případech (běžné případy/raritní případy/chyby v diagnóze). Lepší odpověď na výzkumnou otázku poskytuje hodnocení několika podobných kazuistických případů (case </a:t>
          </a:r>
          <a:r>
            <a:rPr lang="cs-CZ" sz="2000" b="0" i="0" dirty="0" err="1"/>
            <a:t>series</a:t>
          </a:r>
          <a:r>
            <a:rPr lang="cs-CZ" sz="2000" b="0" i="0" dirty="0"/>
            <a:t>).</a:t>
          </a:r>
          <a:endParaRPr lang="en-US" sz="2000" dirty="0"/>
        </a:p>
      </dgm:t>
    </dgm:pt>
    <dgm:pt modelId="{09BE2435-E66C-42F0-898A-103B82AB9A0B}" type="parTrans" cxnId="{270E9CA7-A445-4FE5-AB6D-3B1D2475C6B4}">
      <dgm:prSet/>
      <dgm:spPr/>
      <dgm:t>
        <a:bodyPr/>
        <a:lstStyle/>
        <a:p>
          <a:endParaRPr lang="en-US"/>
        </a:p>
      </dgm:t>
    </dgm:pt>
    <dgm:pt modelId="{3AA0408C-6767-495E-BB0C-1037F44C0A30}" type="sibTrans" cxnId="{270E9CA7-A445-4FE5-AB6D-3B1D2475C6B4}">
      <dgm:prSet/>
      <dgm:spPr/>
      <dgm:t>
        <a:bodyPr/>
        <a:lstStyle/>
        <a:p>
          <a:endParaRPr lang="en-US"/>
        </a:p>
      </dgm:t>
    </dgm:pt>
    <dgm:pt modelId="{13A72EE3-2526-441F-8A63-498227CF1E40}" type="pres">
      <dgm:prSet presAssocID="{3C1066BE-1632-47D7-9960-F6C69023C6EE}" presName="root" presStyleCnt="0">
        <dgm:presLayoutVars>
          <dgm:dir/>
          <dgm:resizeHandles val="exact"/>
        </dgm:presLayoutVars>
      </dgm:prSet>
      <dgm:spPr/>
    </dgm:pt>
    <dgm:pt modelId="{6C37F109-1620-4BD3-AAF2-6943127DDCD3}" type="pres">
      <dgm:prSet presAssocID="{C66E9F1B-A089-4705-9A05-CEB0CD0D5305}" presName="compNode" presStyleCnt="0"/>
      <dgm:spPr/>
    </dgm:pt>
    <dgm:pt modelId="{B82300EC-89B2-42D7-BC5D-07D54F77CF4B}" type="pres">
      <dgm:prSet presAssocID="{C66E9F1B-A089-4705-9A05-CEB0CD0D5305}" presName="bgRect" presStyleLbl="bgShp" presStyleIdx="0" presStyleCnt="2"/>
      <dgm:spPr/>
    </dgm:pt>
    <dgm:pt modelId="{7E52BA8C-4198-4AF3-A598-EA0086A68EB1}" type="pres">
      <dgm:prSet presAssocID="{C66E9F1B-A089-4705-9A05-CEB0CD0D530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Bubble"/>
        </a:ext>
      </dgm:extLst>
    </dgm:pt>
    <dgm:pt modelId="{2F701BB1-D57E-4235-8685-C4BDC0AC20E6}" type="pres">
      <dgm:prSet presAssocID="{C66E9F1B-A089-4705-9A05-CEB0CD0D5305}" presName="spaceRect" presStyleCnt="0"/>
      <dgm:spPr/>
    </dgm:pt>
    <dgm:pt modelId="{13D4886C-328F-4FAF-915B-215C0BDC523F}" type="pres">
      <dgm:prSet presAssocID="{C66E9F1B-A089-4705-9A05-CEB0CD0D5305}" presName="parTx" presStyleLbl="revTx" presStyleIdx="0" presStyleCnt="2">
        <dgm:presLayoutVars>
          <dgm:chMax val="0"/>
          <dgm:chPref val="0"/>
        </dgm:presLayoutVars>
      </dgm:prSet>
      <dgm:spPr/>
    </dgm:pt>
    <dgm:pt modelId="{64BE732A-FA84-498C-81E2-4C0DB6DF1E00}" type="pres">
      <dgm:prSet presAssocID="{0071B9CD-9758-44FB-ABF6-A8510E1F450E}" presName="sibTrans" presStyleCnt="0"/>
      <dgm:spPr/>
    </dgm:pt>
    <dgm:pt modelId="{20C695AC-11D6-48CB-8ECD-15701E9731EB}" type="pres">
      <dgm:prSet presAssocID="{91FDE0B2-C4DA-4487-8A6C-2214C025BF36}" presName="compNode" presStyleCnt="0"/>
      <dgm:spPr/>
    </dgm:pt>
    <dgm:pt modelId="{4788BB08-01DA-49A4-A9F3-1C43AFF72E57}" type="pres">
      <dgm:prSet presAssocID="{91FDE0B2-C4DA-4487-8A6C-2214C025BF36}" presName="bgRect" presStyleLbl="bgShp" presStyleIdx="1" presStyleCnt="2"/>
      <dgm:spPr/>
    </dgm:pt>
    <dgm:pt modelId="{BD400A0A-3B5D-4BA3-A7EE-FEA8846C845B}" type="pres">
      <dgm:prSet presAssocID="{91FDE0B2-C4DA-4487-8A6C-2214C025BF3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ékař"/>
        </a:ext>
      </dgm:extLst>
    </dgm:pt>
    <dgm:pt modelId="{E5D7753C-017A-4D7F-98C5-48BC63131BFA}" type="pres">
      <dgm:prSet presAssocID="{91FDE0B2-C4DA-4487-8A6C-2214C025BF36}" presName="spaceRect" presStyleCnt="0"/>
      <dgm:spPr/>
    </dgm:pt>
    <dgm:pt modelId="{5C192148-1FDB-4D7E-919C-36A9573225E0}" type="pres">
      <dgm:prSet presAssocID="{91FDE0B2-C4DA-4487-8A6C-2214C025BF36}" presName="parTx" presStyleLbl="revTx" presStyleIdx="1" presStyleCnt="2">
        <dgm:presLayoutVars>
          <dgm:chMax val="0"/>
          <dgm:chPref val="0"/>
        </dgm:presLayoutVars>
      </dgm:prSet>
      <dgm:spPr/>
    </dgm:pt>
  </dgm:ptLst>
  <dgm:cxnLst>
    <dgm:cxn modelId="{E6EDFC0C-C5AF-487B-8CBA-64F84BC61E1A}" type="presOf" srcId="{3C1066BE-1632-47D7-9960-F6C69023C6EE}" destId="{13A72EE3-2526-441F-8A63-498227CF1E40}" srcOrd="0" destOrd="0" presId="urn:microsoft.com/office/officeart/2018/2/layout/IconVerticalSolidList"/>
    <dgm:cxn modelId="{843F3481-2203-4AD9-818B-EDEE088C78AB}" type="presOf" srcId="{91FDE0B2-C4DA-4487-8A6C-2214C025BF36}" destId="{5C192148-1FDB-4D7E-919C-36A9573225E0}" srcOrd="0" destOrd="0" presId="urn:microsoft.com/office/officeart/2018/2/layout/IconVerticalSolidList"/>
    <dgm:cxn modelId="{8ECB8B8C-44C0-49C8-AB55-7A992AE8F237}" srcId="{3C1066BE-1632-47D7-9960-F6C69023C6EE}" destId="{C66E9F1B-A089-4705-9A05-CEB0CD0D5305}" srcOrd="0" destOrd="0" parTransId="{23E53B8D-DDCB-4AC4-BEEA-B79BF8196AC8}" sibTransId="{0071B9CD-9758-44FB-ABF6-A8510E1F450E}"/>
    <dgm:cxn modelId="{8AB4A68C-658C-4DB5-9EFE-BAC7AC41F9E7}" type="presOf" srcId="{C66E9F1B-A089-4705-9A05-CEB0CD0D5305}" destId="{13D4886C-328F-4FAF-915B-215C0BDC523F}" srcOrd="0" destOrd="0" presId="urn:microsoft.com/office/officeart/2018/2/layout/IconVerticalSolidList"/>
    <dgm:cxn modelId="{270E9CA7-A445-4FE5-AB6D-3B1D2475C6B4}" srcId="{3C1066BE-1632-47D7-9960-F6C69023C6EE}" destId="{91FDE0B2-C4DA-4487-8A6C-2214C025BF36}" srcOrd="1" destOrd="0" parTransId="{09BE2435-E66C-42F0-898A-103B82AB9A0B}" sibTransId="{3AA0408C-6767-495E-BB0C-1037F44C0A30}"/>
    <dgm:cxn modelId="{4C5177A5-2FA8-4331-91BA-8317216BBEDA}" type="presParOf" srcId="{13A72EE3-2526-441F-8A63-498227CF1E40}" destId="{6C37F109-1620-4BD3-AAF2-6943127DDCD3}" srcOrd="0" destOrd="0" presId="urn:microsoft.com/office/officeart/2018/2/layout/IconVerticalSolidList"/>
    <dgm:cxn modelId="{BF8763F2-15D4-4115-916E-BD726795F619}" type="presParOf" srcId="{6C37F109-1620-4BD3-AAF2-6943127DDCD3}" destId="{B82300EC-89B2-42D7-BC5D-07D54F77CF4B}" srcOrd="0" destOrd="0" presId="urn:microsoft.com/office/officeart/2018/2/layout/IconVerticalSolidList"/>
    <dgm:cxn modelId="{F48ED591-AEE1-40DC-A2E3-4EAAABE17113}" type="presParOf" srcId="{6C37F109-1620-4BD3-AAF2-6943127DDCD3}" destId="{7E52BA8C-4198-4AF3-A598-EA0086A68EB1}" srcOrd="1" destOrd="0" presId="urn:microsoft.com/office/officeart/2018/2/layout/IconVerticalSolidList"/>
    <dgm:cxn modelId="{31D988CA-6E55-4527-AD1D-40D2C5312096}" type="presParOf" srcId="{6C37F109-1620-4BD3-AAF2-6943127DDCD3}" destId="{2F701BB1-D57E-4235-8685-C4BDC0AC20E6}" srcOrd="2" destOrd="0" presId="urn:microsoft.com/office/officeart/2018/2/layout/IconVerticalSolidList"/>
    <dgm:cxn modelId="{54F180D2-D90C-4872-A768-289CCF7F9C10}" type="presParOf" srcId="{6C37F109-1620-4BD3-AAF2-6943127DDCD3}" destId="{13D4886C-328F-4FAF-915B-215C0BDC523F}" srcOrd="3" destOrd="0" presId="urn:microsoft.com/office/officeart/2018/2/layout/IconVerticalSolidList"/>
    <dgm:cxn modelId="{DB23B2C7-518C-453E-B4D2-9E6DD7D4D8D4}" type="presParOf" srcId="{13A72EE3-2526-441F-8A63-498227CF1E40}" destId="{64BE732A-FA84-498C-81E2-4C0DB6DF1E00}" srcOrd="1" destOrd="0" presId="urn:microsoft.com/office/officeart/2018/2/layout/IconVerticalSolidList"/>
    <dgm:cxn modelId="{4FBB4F7B-8E12-4F40-8F97-8A1E85ACE7B1}" type="presParOf" srcId="{13A72EE3-2526-441F-8A63-498227CF1E40}" destId="{20C695AC-11D6-48CB-8ECD-15701E9731EB}" srcOrd="2" destOrd="0" presId="urn:microsoft.com/office/officeart/2018/2/layout/IconVerticalSolidList"/>
    <dgm:cxn modelId="{53B2B52B-2D11-43BE-BEE1-31AEDA26A2E3}" type="presParOf" srcId="{20C695AC-11D6-48CB-8ECD-15701E9731EB}" destId="{4788BB08-01DA-49A4-A9F3-1C43AFF72E57}" srcOrd="0" destOrd="0" presId="urn:microsoft.com/office/officeart/2018/2/layout/IconVerticalSolidList"/>
    <dgm:cxn modelId="{796CFDCB-290C-499F-89AF-A7D052102992}" type="presParOf" srcId="{20C695AC-11D6-48CB-8ECD-15701E9731EB}" destId="{BD400A0A-3B5D-4BA3-A7EE-FEA8846C845B}" srcOrd="1" destOrd="0" presId="urn:microsoft.com/office/officeart/2018/2/layout/IconVerticalSolidList"/>
    <dgm:cxn modelId="{9C09D1A1-73F2-4972-8715-0A0930A88751}" type="presParOf" srcId="{20C695AC-11D6-48CB-8ECD-15701E9731EB}" destId="{E5D7753C-017A-4D7F-98C5-48BC63131BFA}" srcOrd="2" destOrd="0" presId="urn:microsoft.com/office/officeart/2018/2/layout/IconVerticalSolidList"/>
    <dgm:cxn modelId="{1E593D23-8971-43A1-93A5-B36504FA67FA}" type="presParOf" srcId="{20C695AC-11D6-48CB-8ECD-15701E9731EB}" destId="{5C192148-1FDB-4D7E-919C-36A9573225E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354F4E-6292-47B6-84CC-62724A7CC482}" type="doc">
      <dgm:prSet loTypeId="urn:microsoft.com/office/officeart/2018/5/layout/IconLeafLabelList" loCatId="icon" qsTypeId="urn:microsoft.com/office/officeart/2005/8/quickstyle/simple1" qsCatId="simple" csTypeId="urn:microsoft.com/office/officeart/2005/8/colors/accent3_2" csCatId="accent3" phldr="1"/>
      <dgm:spPr/>
      <dgm:t>
        <a:bodyPr/>
        <a:lstStyle/>
        <a:p>
          <a:endParaRPr lang="en-US"/>
        </a:p>
      </dgm:t>
    </dgm:pt>
    <dgm:pt modelId="{9F4B03F9-EA45-4464-A637-3191388C37B7}">
      <dgm:prSet custT="1"/>
      <dgm:spPr/>
      <dgm:t>
        <a:bodyPr/>
        <a:lstStyle/>
        <a:p>
          <a:pPr>
            <a:defRPr cap="all"/>
          </a:pPr>
          <a:r>
            <a:rPr lang="cs-CZ" sz="1600" b="0" i="0" dirty="0"/>
            <a:t>ověření metod a prostředků ve vztahu k metodologii získávání informací o zkoumaných subjektech (prezentace běžných situací);</a:t>
          </a:r>
          <a:endParaRPr lang="en-US" sz="1600" dirty="0"/>
        </a:p>
      </dgm:t>
    </dgm:pt>
    <dgm:pt modelId="{97FE3C4A-68ED-4C4D-9A93-6D863F60CCB8}" type="parTrans" cxnId="{95AC0882-5D44-4B53-9AE7-D2667583A9D7}">
      <dgm:prSet/>
      <dgm:spPr/>
      <dgm:t>
        <a:bodyPr/>
        <a:lstStyle/>
        <a:p>
          <a:endParaRPr lang="en-US"/>
        </a:p>
      </dgm:t>
    </dgm:pt>
    <dgm:pt modelId="{4F0A968B-8E87-41C8-8B65-EE1DC23A0884}" type="sibTrans" cxnId="{95AC0882-5D44-4B53-9AE7-D2667583A9D7}">
      <dgm:prSet/>
      <dgm:spPr/>
      <dgm:t>
        <a:bodyPr/>
        <a:lstStyle/>
        <a:p>
          <a:endParaRPr lang="en-US"/>
        </a:p>
      </dgm:t>
    </dgm:pt>
    <dgm:pt modelId="{471F62CA-B51F-45C8-B844-B4275E503306}">
      <dgm:prSet custT="1"/>
      <dgm:spPr/>
      <dgm:t>
        <a:bodyPr/>
        <a:lstStyle/>
        <a:p>
          <a:pPr>
            <a:defRPr cap="all"/>
          </a:pPr>
          <a:r>
            <a:rPr lang="cs-CZ" sz="1600" b="0" i="0" dirty="0"/>
            <a:t>uplatnění u nové problematiky;</a:t>
          </a:r>
          <a:endParaRPr lang="en-US" sz="1600" dirty="0"/>
        </a:p>
      </dgm:t>
    </dgm:pt>
    <dgm:pt modelId="{D539D9B6-F241-4782-A32E-EDC1F51F3873}" type="parTrans" cxnId="{1301F01F-D06B-4491-A7AC-DBB55229928E}">
      <dgm:prSet/>
      <dgm:spPr/>
      <dgm:t>
        <a:bodyPr/>
        <a:lstStyle/>
        <a:p>
          <a:endParaRPr lang="en-US"/>
        </a:p>
      </dgm:t>
    </dgm:pt>
    <dgm:pt modelId="{0EBF812A-D4A9-4505-A990-E89CAA94642B}" type="sibTrans" cxnId="{1301F01F-D06B-4491-A7AC-DBB55229928E}">
      <dgm:prSet/>
      <dgm:spPr/>
      <dgm:t>
        <a:bodyPr/>
        <a:lstStyle/>
        <a:p>
          <a:endParaRPr lang="en-US"/>
        </a:p>
      </dgm:t>
    </dgm:pt>
    <dgm:pt modelId="{6C2FFF2D-339B-45E4-95AC-6D329E4F1747}">
      <dgm:prSet custT="1"/>
      <dgm:spPr/>
      <dgm:t>
        <a:bodyPr/>
        <a:lstStyle/>
        <a:p>
          <a:pPr>
            <a:defRPr cap="all"/>
          </a:pPr>
          <a:r>
            <a:rPr lang="cs-CZ" sz="1600" b="0" i="0" dirty="0"/>
            <a:t>získávání prvních informací o novém onemocnění a ošetřovatel-</a:t>
          </a:r>
          <a:r>
            <a:rPr lang="cs-CZ" sz="1600" b="0" i="0" dirty="0" err="1"/>
            <a:t>ských</a:t>
          </a:r>
          <a:r>
            <a:rPr lang="cs-CZ" sz="1600" b="0" i="0" dirty="0"/>
            <a:t> potřebách (raritní případy);</a:t>
          </a:r>
          <a:endParaRPr lang="en-US" sz="1600" dirty="0"/>
        </a:p>
      </dgm:t>
    </dgm:pt>
    <dgm:pt modelId="{C31A0D1F-2E6A-4273-AE0F-301AE5470F60}" type="parTrans" cxnId="{6C3C7FF0-B45E-4540-9E84-A5A54F7AB1F3}">
      <dgm:prSet/>
      <dgm:spPr/>
      <dgm:t>
        <a:bodyPr/>
        <a:lstStyle/>
        <a:p>
          <a:endParaRPr lang="en-US"/>
        </a:p>
      </dgm:t>
    </dgm:pt>
    <dgm:pt modelId="{1EE5B11C-C480-4396-9172-212B3D4AC478}" type="sibTrans" cxnId="{6C3C7FF0-B45E-4540-9E84-A5A54F7AB1F3}">
      <dgm:prSet/>
      <dgm:spPr/>
      <dgm:t>
        <a:bodyPr/>
        <a:lstStyle/>
        <a:p>
          <a:endParaRPr lang="en-US"/>
        </a:p>
      </dgm:t>
    </dgm:pt>
    <dgm:pt modelId="{20E04195-B537-4A06-8826-A7A7B7CEE980}">
      <dgm:prSet custT="1"/>
      <dgm:spPr/>
      <dgm:t>
        <a:bodyPr/>
        <a:lstStyle/>
        <a:p>
          <a:pPr>
            <a:defRPr cap="all"/>
          </a:pPr>
          <a:r>
            <a:rPr lang="cs-CZ" sz="1600" b="0" i="0" dirty="0"/>
            <a:t>získávání nových typů diagnostických metod či léčby;</a:t>
          </a:r>
          <a:endParaRPr lang="en-US" sz="1600" dirty="0"/>
        </a:p>
      </dgm:t>
    </dgm:pt>
    <dgm:pt modelId="{16A087B2-8B8B-43E0-87CF-65311D69F9D4}" type="parTrans" cxnId="{CFFB0E50-9DD6-4DC0-A189-4CA4060C248F}">
      <dgm:prSet/>
      <dgm:spPr/>
      <dgm:t>
        <a:bodyPr/>
        <a:lstStyle/>
        <a:p>
          <a:endParaRPr lang="en-US"/>
        </a:p>
      </dgm:t>
    </dgm:pt>
    <dgm:pt modelId="{DBD2A50F-EF73-4B33-94B3-38C1E3611DCE}" type="sibTrans" cxnId="{CFFB0E50-9DD6-4DC0-A189-4CA4060C248F}">
      <dgm:prSet/>
      <dgm:spPr/>
      <dgm:t>
        <a:bodyPr/>
        <a:lstStyle/>
        <a:p>
          <a:endParaRPr lang="en-US"/>
        </a:p>
      </dgm:t>
    </dgm:pt>
    <dgm:pt modelId="{92BB622A-737B-423A-AB2D-F2183BEEAE0F}">
      <dgm:prSet custT="1"/>
      <dgm:spPr/>
      <dgm:t>
        <a:bodyPr/>
        <a:lstStyle/>
        <a:p>
          <a:pPr>
            <a:defRPr cap="all"/>
          </a:pPr>
          <a:r>
            <a:rPr lang="cs-CZ" sz="1800" b="0" i="0" dirty="0"/>
            <a:t>tvorba originálních hypotéz.</a:t>
          </a:r>
          <a:endParaRPr lang="en-US" sz="1800" dirty="0"/>
        </a:p>
      </dgm:t>
    </dgm:pt>
    <dgm:pt modelId="{7D630B2F-EA92-4361-B3B0-8DFFEB9B06E3}" type="parTrans" cxnId="{E4E8DEF0-3F9E-49E0-8078-CB9B3646FF32}">
      <dgm:prSet/>
      <dgm:spPr/>
      <dgm:t>
        <a:bodyPr/>
        <a:lstStyle/>
        <a:p>
          <a:endParaRPr lang="en-US"/>
        </a:p>
      </dgm:t>
    </dgm:pt>
    <dgm:pt modelId="{114659B9-4865-4F7F-8DD4-8B86B9574420}" type="sibTrans" cxnId="{E4E8DEF0-3F9E-49E0-8078-CB9B3646FF32}">
      <dgm:prSet/>
      <dgm:spPr/>
      <dgm:t>
        <a:bodyPr/>
        <a:lstStyle/>
        <a:p>
          <a:endParaRPr lang="en-US"/>
        </a:p>
      </dgm:t>
    </dgm:pt>
    <dgm:pt modelId="{CA96263F-516C-4EBD-A36D-7AC0DE5F71A7}" type="pres">
      <dgm:prSet presAssocID="{67354F4E-6292-47B6-84CC-62724A7CC482}" presName="root" presStyleCnt="0">
        <dgm:presLayoutVars>
          <dgm:dir/>
          <dgm:resizeHandles val="exact"/>
        </dgm:presLayoutVars>
      </dgm:prSet>
      <dgm:spPr/>
    </dgm:pt>
    <dgm:pt modelId="{1D0D20B5-9B6D-412D-AF42-0E576793D112}" type="pres">
      <dgm:prSet presAssocID="{9F4B03F9-EA45-4464-A637-3191388C37B7}" presName="compNode" presStyleCnt="0"/>
      <dgm:spPr/>
    </dgm:pt>
    <dgm:pt modelId="{B3DC3A80-F170-4A2E-8DA6-44D284A1B05F}" type="pres">
      <dgm:prSet presAssocID="{9F4B03F9-EA45-4464-A637-3191388C37B7}" presName="iconBgRect" presStyleLbl="bgShp" presStyleIdx="0" presStyleCnt="5"/>
      <dgm:spPr>
        <a:prstGeom prst="round2DiagRect">
          <a:avLst>
            <a:gd name="adj1" fmla="val 29727"/>
            <a:gd name="adj2" fmla="val 0"/>
          </a:avLst>
        </a:prstGeom>
      </dgm:spPr>
    </dgm:pt>
    <dgm:pt modelId="{6FAE3FDA-A0AA-4581-87E1-020F4B2F0407}" type="pres">
      <dgm:prSet presAssocID="{9F4B03F9-EA45-4464-A637-3191388C37B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ývojový diagram"/>
        </a:ext>
      </dgm:extLst>
    </dgm:pt>
    <dgm:pt modelId="{929C8507-9029-43D5-9B4C-4D460C0E760F}" type="pres">
      <dgm:prSet presAssocID="{9F4B03F9-EA45-4464-A637-3191388C37B7}" presName="spaceRect" presStyleCnt="0"/>
      <dgm:spPr/>
    </dgm:pt>
    <dgm:pt modelId="{102C11B1-D62D-4644-9733-177AD0F329C8}" type="pres">
      <dgm:prSet presAssocID="{9F4B03F9-EA45-4464-A637-3191388C37B7}" presName="textRect" presStyleLbl="revTx" presStyleIdx="0" presStyleCnt="5">
        <dgm:presLayoutVars>
          <dgm:chMax val="1"/>
          <dgm:chPref val="1"/>
        </dgm:presLayoutVars>
      </dgm:prSet>
      <dgm:spPr/>
    </dgm:pt>
    <dgm:pt modelId="{034122B1-3284-4F06-9A8E-EA2D5AC0E0B3}" type="pres">
      <dgm:prSet presAssocID="{4F0A968B-8E87-41C8-8B65-EE1DC23A0884}" presName="sibTrans" presStyleCnt="0"/>
      <dgm:spPr/>
    </dgm:pt>
    <dgm:pt modelId="{2C7A2A22-ACA5-43E7-8FB7-2CA5E56A7D83}" type="pres">
      <dgm:prSet presAssocID="{471F62CA-B51F-45C8-B844-B4275E503306}" presName="compNode" presStyleCnt="0"/>
      <dgm:spPr/>
    </dgm:pt>
    <dgm:pt modelId="{2C1B0A29-EC2F-4677-A5F2-78D1F4850714}" type="pres">
      <dgm:prSet presAssocID="{471F62CA-B51F-45C8-B844-B4275E503306}" presName="iconBgRect" presStyleLbl="bgShp" presStyleIdx="1" presStyleCnt="5"/>
      <dgm:spPr>
        <a:prstGeom prst="round2DiagRect">
          <a:avLst>
            <a:gd name="adj1" fmla="val 29727"/>
            <a:gd name="adj2" fmla="val 0"/>
          </a:avLst>
        </a:prstGeom>
      </dgm:spPr>
    </dgm:pt>
    <dgm:pt modelId="{DD9366B2-9E65-44C2-875B-010133C52762}" type="pres">
      <dgm:prSet presAssocID="{471F62CA-B51F-45C8-B844-B4275E50330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árek"/>
        </a:ext>
      </dgm:extLst>
    </dgm:pt>
    <dgm:pt modelId="{AAA568F1-4394-4FF2-B003-E3B94260A600}" type="pres">
      <dgm:prSet presAssocID="{471F62CA-B51F-45C8-B844-B4275E503306}" presName="spaceRect" presStyleCnt="0"/>
      <dgm:spPr/>
    </dgm:pt>
    <dgm:pt modelId="{E9A4D1A9-0A55-4AE8-AEAE-CA179181B7F4}" type="pres">
      <dgm:prSet presAssocID="{471F62CA-B51F-45C8-B844-B4275E503306}" presName="textRect" presStyleLbl="revTx" presStyleIdx="1" presStyleCnt="5">
        <dgm:presLayoutVars>
          <dgm:chMax val="1"/>
          <dgm:chPref val="1"/>
        </dgm:presLayoutVars>
      </dgm:prSet>
      <dgm:spPr/>
    </dgm:pt>
    <dgm:pt modelId="{AD12EE4F-7B9C-4769-A65F-94ABBC867CB5}" type="pres">
      <dgm:prSet presAssocID="{0EBF812A-D4A9-4505-A990-E89CAA94642B}" presName="sibTrans" presStyleCnt="0"/>
      <dgm:spPr/>
    </dgm:pt>
    <dgm:pt modelId="{B5E1B3A8-B770-4069-BA24-0B045A8357D1}" type="pres">
      <dgm:prSet presAssocID="{6C2FFF2D-339B-45E4-95AC-6D329E4F1747}" presName="compNode" presStyleCnt="0"/>
      <dgm:spPr/>
    </dgm:pt>
    <dgm:pt modelId="{D52744E7-1314-476C-A623-00D75EDCDC02}" type="pres">
      <dgm:prSet presAssocID="{6C2FFF2D-339B-45E4-95AC-6D329E4F1747}" presName="iconBgRect" presStyleLbl="bgShp" presStyleIdx="2" presStyleCnt="5"/>
      <dgm:spPr>
        <a:prstGeom prst="round2DiagRect">
          <a:avLst>
            <a:gd name="adj1" fmla="val 29727"/>
            <a:gd name="adj2" fmla="val 0"/>
          </a:avLst>
        </a:prstGeom>
      </dgm:spPr>
    </dgm:pt>
    <dgm:pt modelId="{35FB4F64-B1E7-4F5F-872E-980ED56003FB}" type="pres">
      <dgm:prSet presAssocID="{6C2FFF2D-339B-45E4-95AC-6D329E4F174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ustomer Review"/>
        </a:ext>
      </dgm:extLst>
    </dgm:pt>
    <dgm:pt modelId="{6B06D4C9-EB4A-4878-8D89-0D546A358129}" type="pres">
      <dgm:prSet presAssocID="{6C2FFF2D-339B-45E4-95AC-6D329E4F1747}" presName="spaceRect" presStyleCnt="0"/>
      <dgm:spPr/>
    </dgm:pt>
    <dgm:pt modelId="{A10CB388-DE57-4984-9C87-023AA785D707}" type="pres">
      <dgm:prSet presAssocID="{6C2FFF2D-339B-45E4-95AC-6D329E4F1747}" presName="textRect" presStyleLbl="revTx" presStyleIdx="2" presStyleCnt="5">
        <dgm:presLayoutVars>
          <dgm:chMax val="1"/>
          <dgm:chPref val="1"/>
        </dgm:presLayoutVars>
      </dgm:prSet>
      <dgm:spPr/>
    </dgm:pt>
    <dgm:pt modelId="{7659BE38-502A-41E1-A476-EF822ABEDD31}" type="pres">
      <dgm:prSet presAssocID="{1EE5B11C-C480-4396-9172-212B3D4AC478}" presName="sibTrans" presStyleCnt="0"/>
      <dgm:spPr/>
    </dgm:pt>
    <dgm:pt modelId="{733FBFFD-CD32-42CB-A491-5358F285ACCB}" type="pres">
      <dgm:prSet presAssocID="{20E04195-B537-4A06-8826-A7A7B7CEE980}" presName="compNode" presStyleCnt="0"/>
      <dgm:spPr/>
    </dgm:pt>
    <dgm:pt modelId="{53C03A13-C8E8-432D-8392-E6657CFF212A}" type="pres">
      <dgm:prSet presAssocID="{20E04195-B537-4A06-8826-A7A7B7CEE980}" presName="iconBgRect" presStyleLbl="bgShp" presStyleIdx="3" presStyleCnt="5"/>
      <dgm:spPr>
        <a:prstGeom prst="round2DiagRect">
          <a:avLst>
            <a:gd name="adj1" fmla="val 29727"/>
            <a:gd name="adj2" fmla="val 0"/>
          </a:avLst>
        </a:prstGeom>
      </dgm:spPr>
    </dgm:pt>
    <dgm:pt modelId="{CA721F06-5F1D-4AF3-B502-CB6B4049C387}" type="pres">
      <dgm:prSet presAssocID="{20E04195-B537-4A06-8826-A7A7B7CEE980}"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dropper"/>
        </a:ext>
      </dgm:extLst>
    </dgm:pt>
    <dgm:pt modelId="{8173801B-225E-44FB-A890-17DBFF00D4A2}" type="pres">
      <dgm:prSet presAssocID="{20E04195-B537-4A06-8826-A7A7B7CEE980}" presName="spaceRect" presStyleCnt="0"/>
      <dgm:spPr/>
    </dgm:pt>
    <dgm:pt modelId="{5845788A-FFEA-487A-A42F-AB56E2E4655C}" type="pres">
      <dgm:prSet presAssocID="{20E04195-B537-4A06-8826-A7A7B7CEE980}" presName="textRect" presStyleLbl="revTx" presStyleIdx="3" presStyleCnt="5" custScaleX="109025">
        <dgm:presLayoutVars>
          <dgm:chMax val="1"/>
          <dgm:chPref val="1"/>
        </dgm:presLayoutVars>
      </dgm:prSet>
      <dgm:spPr/>
    </dgm:pt>
    <dgm:pt modelId="{5AFFC095-2DAE-402C-9ACC-52F9D6847959}" type="pres">
      <dgm:prSet presAssocID="{DBD2A50F-EF73-4B33-94B3-38C1E3611DCE}" presName="sibTrans" presStyleCnt="0"/>
      <dgm:spPr/>
    </dgm:pt>
    <dgm:pt modelId="{A87BCFE2-346C-41CC-AE1C-52B7C515F131}" type="pres">
      <dgm:prSet presAssocID="{92BB622A-737B-423A-AB2D-F2183BEEAE0F}" presName="compNode" presStyleCnt="0"/>
      <dgm:spPr/>
    </dgm:pt>
    <dgm:pt modelId="{2CA0F44A-ACC9-44B6-A8DD-B8A430923589}" type="pres">
      <dgm:prSet presAssocID="{92BB622A-737B-423A-AB2D-F2183BEEAE0F}" presName="iconBgRect" presStyleLbl="bgShp" presStyleIdx="4" presStyleCnt="5"/>
      <dgm:spPr>
        <a:prstGeom prst="round2DiagRect">
          <a:avLst>
            <a:gd name="adj1" fmla="val 29727"/>
            <a:gd name="adj2" fmla="val 0"/>
          </a:avLst>
        </a:prstGeom>
      </dgm:spPr>
    </dgm:pt>
    <dgm:pt modelId="{955357B5-6564-4D95-87B1-A221F3F78C2F}" type="pres">
      <dgm:prSet presAssocID="{92BB622A-737B-423A-AB2D-F2183BEEAE0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hought bubble"/>
        </a:ext>
      </dgm:extLst>
    </dgm:pt>
    <dgm:pt modelId="{1017C059-7681-4045-88D9-AA95A9C9BC11}" type="pres">
      <dgm:prSet presAssocID="{92BB622A-737B-423A-AB2D-F2183BEEAE0F}" presName="spaceRect" presStyleCnt="0"/>
      <dgm:spPr/>
    </dgm:pt>
    <dgm:pt modelId="{1F989604-4607-4A7F-80AF-F02F1969AB29}" type="pres">
      <dgm:prSet presAssocID="{92BB622A-737B-423A-AB2D-F2183BEEAE0F}" presName="textRect" presStyleLbl="revTx" presStyleIdx="4" presStyleCnt="5">
        <dgm:presLayoutVars>
          <dgm:chMax val="1"/>
          <dgm:chPref val="1"/>
        </dgm:presLayoutVars>
      </dgm:prSet>
      <dgm:spPr/>
    </dgm:pt>
  </dgm:ptLst>
  <dgm:cxnLst>
    <dgm:cxn modelId="{1301F01F-D06B-4491-A7AC-DBB55229928E}" srcId="{67354F4E-6292-47B6-84CC-62724A7CC482}" destId="{471F62CA-B51F-45C8-B844-B4275E503306}" srcOrd="1" destOrd="0" parTransId="{D539D9B6-F241-4782-A32E-EDC1F51F3873}" sibTransId="{0EBF812A-D4A9-4505-A990-E89CAA94642B}"/>
    <dgm:cxn modelId="{1823054D-8035-411F-8DA7-5AFB9683DDF9}" type="presOf" srcId="{67354F4E-6292-47B6-84CC-62724A7CC482}" destId="{CA96263F-516C-4EBD-A36D-7AC0DE5F71A7}" srcOrd="0" destOrd="0" presId="urn:microsoft.com/office/officeart/2018/5/layout/IconLeafLabelList"/>
    <dgm:cxn modelId="{CFFB0E50-9DD6-4DC0-A189-4CA4060C248F}" srcId="{67354F4E-6292-47B6-84CC-62724A7CC482}" destId="{20E04195-B537-4A06-8826-A7A7B7CEE980}" srcOrd="3" destOrd="0" parTransId="{16A087B2-8B8B-43E0-87CF-65311D69F9D4}" sibTransId="{DBD2A50F-EF73-4B33-94B3-38C1E3611DCE}"/>
    <dgm:cxn modelId="{513AB350-7AE2-47B9-93F6-6913AA3B2F0E}" type="presOf" srcId="{92BB622A-737B-423A-AB2D-F2183BEEAE0F}" destId="{1F989604-4607-4A7F-80AF-F02F1969AB29}" srcOrd="0" destOrd="0" presId="urn:microsoft.com/office/officeart/2018/5/layout/IconLeafLabelList"/>
    <dgm:cxn modelId="{78F49255-E90E-4CA6-82FC-CE1F348BC2D9}" type="presOf" srcId="{9F4B03F9-EA45-4464-A637-3191388C37B7}" destId="{102C11B1-D62D-4644-9733-177AD0F329C8}" srcOrd="0" destOrd="0" presId="urn:microsoft.com/office/officeart/2018/5/layout/IconLeafLabelList"/>
    <dgm:cxn modelId="{95AC0882-5D44-4B53-9AE7-D2667583A9D7}" srcId="{67354F4E-6292-47B6-84CC-62724A7CC482}" destId="{9F4B03F9-EA45-4464-A637-3191388C37B7}" srcOrd="0" destOrd="0" parTransId="{97FE3C4A-68ED-4C4D-9A93-6D863F60CCB8}" sibTransId="{4F0A968B-8E87-41C8-8B65-EE1DC23A0884}"/>
    <dgm:cxn modelId="{C8EFD6B0-7C9F-418D-AEA0-15AD43C15DF4}" type="presOf" srcId="{20E04195-B537-4A06-8826-A7A7B7CEE980}" destId="{5845788A-FFEA-487A-A42F-AB56E2E4655C}" srcOrd="0" destOrd="0" presId="urn:microsoft.com/office/officeart/2018/5/layout/IconLeafLabelList"/>
    <dgm:cxn modelId="{35E90DCA-705C-44A8-80E4-136EC8555E60}" type="presOf" srcId="{6C2FFF2D-339B-45E4-95AC-6D329E4F1747}" destId="{A10CB388-DE57-4984-9C87-023AA785D707}" srcOrd="0" destOrd="0" presId="urn:microsoft.com/office/officeart/2018/5/layout/IconLeafLabelList"/>
    <dgm:cxn modelId="{6C3C7FF0-B45E-4540-9E84-A5A54F7AB1F3}" srcId="{67354F4E-6292-47B6-84CC-62724A7CC482}" destId="{6C2FFF2D-339B-45E4-95AC-6D329E4F1747}" srcOrd="2" destOrd="0" parTransId="{C31A0D1F-2E6A-4273-AE0F-301AE5470F60}" sibTransId="{1EE5B11C-C480-4396-9172-212B3D4AC478}"/>
    <dgm:cxn modelId="{E4E8DEF0-3F9E-49E0-8078-CB9B3646FF32}" srcId="{67354F4E-6292-47B6-84CC-62724A7CC482}" destId="{92BB622A-737B-423A-AB2D-F2183BEEAE0F}" srcOrd="4" destOrd="0" parTransId="{7D630B2F-EA92-4361-B3B0-8DFFEB9B06E3}" sibTransId="{114659B9-4865-4F7F-8DD4-8B86B9574420}"/>
    <dgm:cxn modelId="{82A3F9F1-A455-48F7-8FBE-56D54498D05F}" type="presOf" srcId="{471F62CA-B51F-45C8-B844-B4275E503306}" destId="{E9A4D1A9-0A55-4AE8-AEAE-CA179181B7F4}" srcOrd="0" destOrd="0" presId="urn:microsoft.com/office/officeart/2018/5/layout/IconLeafLabelList"/>
    <dgm:cxn modelId="{5DBE64F1-3CC3-4909-8334-5A494C9531E7}" type="presParOf" srcId="{CA96263F-516C-4EBD-A36D-7AC0DE5F71A7}" destId="{1D0D20B5-9B6D-412D-AF42-0E576793D112}" srcOrd="0" destOrd="0" presId="urn:microsoft.com/office/officeart/2018/5/layout/IconLeafLabelList"/>
    <dgm:cxn modelId="{599BC12E-A4FE-4F83-A4DC-1905F3D29B6D}" type="presParOf" srcId="{1D0D20B5-9B6D-412D-AF42-0E576793D112}" destId="{B3DC3A80-F170-4A2E-8DA6-44D284A1B05F}" srcOrd="0" destOrd="0" presId="urn:microsoft.com/office/officeart/2018/5/layout/IconLeafLabelList"/>
    <dgm:cxn modelId="{B2A155F1-AC0A-4277-8332-DCB30CADC3B7}" type="presParOf" srcId="{1D0D20B5-9B6D-412D-AF42-0E576793D112}" destId="{6FAE3FDA-A0AA-4581-87E1-020F4B2F0407}" srcOrd="1" destOrd="0" presId="urn:microsoft.com/office/officeart/2018/5/layout/IconLeafLabelList"/>
    <dgm:cxn modelId="{3334779D-A2F1-4897-9710-6C12838A3FA0}" type="presParOf" srcId="{1D0D20B5-9B6D-412D-AF42-0E576793D112}" destId="{929C8507-9029-43D5-9B4C-4D460C0E760F}" srcOrd="2" destOrd="0" presId="urn:microsoft.com/office/officeart/2018/5/layout/IconLeafLabelList"/>
    <dgm:cxn modelId="{969DF19A-CAD9-418F-AA4F-34CB49BDDCAA}" type="presParOf" srcId="{1D0D20B5-9B6D-412D-AF42-0E576793D112}" destId="{102C11B1-D62D-4644-9733-177AD0F329C8}" srcOrd="3" destOrd="0" presId="urn:microsoft.com/office/officeart/2018/5/layout/IconLeafLabelList"/>
    <dgm:cxn modelId="{F708446B-82ED-4A74-8CF9-8244C98649CD}" type="presParOf" srcId="{CA96263F-516C-4EBD-A36D-7AC0DE5F71A7}" destId="{034122B1-3284-4F06-9A8E-EA2D5AC0E0B3}" srcOrd="1" destOrd="0" presId="urn:microsoft.com/office/officeart/2018/5/layout/IconLeafLabelList"/>
    <dgm:cxn modelId="{6A875DE4-B8A0-4D76-90AE-DA1860435B5B}" type="presParOf" srcId="{CA96263F-516C-4EBD-A36D-7AC0DE5F71A7}" destId="{2C7A2A22-ACA5-43E7-8FB7-2CA5E56A7D83}" srcOrd="2" destOrd="0" presId="urn:microsoft.com/office/officeart/2018/5/layout/IconLeafLabelList"/>
    <dgm:cxn modelId="{B0D694F6-7EA6-4F99-97EC-D2C850394383}" type="presParOf" srcId="{2C7A2A22-ACA5-43E7-8FB7-2CA5E56A7D83}" destId="{2C1B0A29-EC2F-4677-A5F2-78D1F4850714}" srcOrd="0" destOrd="0" presId="urn:microsoft.com/office/officeart/2018/5/layout/IconLeafLabelList"/>
    <dgm:cxn modelId="{C0B63CA7-B69F-4EC2-82E0-1A4F77238A64}" type="presParOf" srcId="{2C7A2A22-ACA5-43E7-8FB7-2CA5E56A7D83}" destId="{DD9366B2-9E65-44C2-875B-010133C52762}" srcOrd="1" destOrd="0" presId="urn:microsoft.com/office/officeart/2018/5/layout/IconLeafLabelList"/>
    <dgm:cxn modelId="{D835486B-43C8-4E3D-B792-A2237F46319E}" type="presParOf" srcId="{2C7A2A22-ACA5-43E7-8FB7-2CA5E56A7D83}" destId="{AAA568F1-4394-4FF2-B003-E3B94260A600}" srcOrd="2" destOrd="0" presId="urn:microsoft.com/office/officeart/2018/5/layout/IconLeafLabelList"/>
    <dgm:cxn modelId="{4C4D3809-31CC-43CA-8B9B-6ACE9E8FFA68}" type="presParOf" srcId="{2C7A2A22-ACA5-43E7-8FB7-2CA5E56A7D83}" destId="{E9A4D1A9-0A55-4AE8-AEAE-CA179181B7F4}" srcOrd="3" destOrd="0" presId="urn:microsoft.com/office/officeart/2018/5/layout/IconLeafLabelList"/>
    <dgm:cxn modelId="{E293BE52-9270-43E6-BD77-EDB8FD4C1FD4}" type="presParOf" srcId="{CA96263F-516C-4EBD-A36D-7AC0DE5F71A7}" destId="{AD12EE4F-7B9C-4769-A65F-94ABBC867CB5}" srcOrd="3" destOrd="0" presId="urn:microsoft.com/office/officeart/2018/5/layout/IconLeafLabelList"/>
    <dgm:cxn modelId="{D2050764-40F4-447B-BDE4-0A71FAB7CD25}" type="presParOf" srcId="{CA96263F-516C-4EBD-A36D-7AC0DE5F71A7}" destId="{B5E1B3A8-B770-4069-BA24-0B045A8357D1}" srcOrd="4" destOrd="0" presId="urn:microsoft.com/office/officeart/2018/5/layout/IconLeafLabelList"/>
    <dgm:cxn modelId="{E1952F95-663C-4DC7-B00D-749E7B8E184D}" type="presParOf" srcId="{B5E1B3A8-B770-4069-BA24-0B045A8357D1}" destId="{D52744E7-1314-476C-A623-00D75EDCDC02}" srcOrd="0" destOrd="0" presId="urn:microsoft.com/office/officeart/2018/5/layout/IconLeafLabelList"/>
    <dgm:cxn modelId="{4004A858-6199-4137-9E6E-AA892CE7CBC0}" type="presParOf" srcId="{B5E1B3A8-B770-4069-BA24-0B045A8357D1}" destId="{35FB4F64-B1E7-4F5F-872E-980ED56003FB}" srcOrd="1" destOrd="0" presId="urn:microsoft.com/office/officeart/2018/5/layout/IconLeafLabelList"/>
    <dgm:cxn modelId="{9460B7B7-A530-44CD-97A0-6EE88B31F7C1}" type="presParOf" srcId="{B5E1B3A8-B770-4069-BA24-0B045A8357D1}" destId="{6B06D4C9-EB4A-4878-8D89-0D546A358129}" srcOrd="2" destOrd="0" presId="urn:microsoft.com/office/officeart/2018/5/layout/IconLeafLabelList"/>
    <dgm:cxn modelId="{AE169C34-4771-4BDD-A421-01C52F1FA0A6}" type="presParOf" srcId="{B5E1B3A8-B770-4069-BA24-0B045A8357D1}" destId="{A10CB388-DE57-4984-9C87-023AA785D707}" srcOrd="3" destOrd="0" presId="urn:microsoft.com/office/officeart/2018/5/layout/IconLeafLabelList"/>
    <dgm:cxn modelId="{DDEBEC2E-E2C3-4EC1-9969-11AD5B5D08BF}" type="presParOf" srcId="{CA96263F-516C-4EBD-A36D-7AC0DE5F71A7}" destId="{7659BE38-502A-41E1-A476-EF822ABEDD31}" srcOrd="5" destOrd="0" presId="urn:microsoft.com/office/officeart/2018/5/layout/IconLeafLabelList"/>
    <dgm:cxn modelId="{FE97A729-6BAD-4117-A57C-B9F178FB4003}" type="presParOf" srcId="{CA96263F-516C-4EBD-A36D-7AC0DE5F71A7}" destId="{733FBFFD-CD32-42CB-A491-5358F285ACCB}" srcOrd="6" destOrd="0" presId="urn:microsoft.com/office/officeart/2018/5/layout/IconLeafLabelList"/>
    <dgm:cxn modelId="{9E63A333-D401-4EB9-9500-BC775E05F680}" type="presParOf" srcId="{733FBFFD-CD32-42CB-A491-5358F285ACCB}" destId="{53C03A13-C8E8-432D-8392-E6657CFF212A}" srcOrd="0" destOrd="0" presId="urn:microsoft.com/office/officeart/2018/5/layout/IconLeafLabelList"/>
    <dgm:cxn modelId="{6376A263-E628-4442-971B-91661DC26F90}" type="presParOf" srcId="{733FBFFD-CD32-42CB-A491-5358F285ACCB}" destId="{CA721F06-5F1D-4AF3-B502-CB6B4049C387}" srcOrd="1" destOrd="0" presId="urn:microsoft.com/office/officeart/2018/5/layout/IconLeafLabelList"/>
    <dgm:cxn modelId="{E4D4FAF4-B688-4685-B36F-D4043DA92751}" type="presParOf" srcId="{733FBFFD-CD32-42CB-A491-5358F285ACCB}" destId="{8173801B-225E-44FB-A890-17DBFF00D4A2}" srcOrd="2" destOrd="0" presId="urn:microsoft.com/office/officeart/2018/5/layout/IconLeafLabelList"/>
    <dgm:cxn modelId="{B2D8CC7B-39B8-49B4-A4B5-01483886FDD2}" type="presParOf" srcId="{733FBFFD-CD32-42CB-A491-5358F285ACCB}" destId="{5845788A-FFEA-487A-A42F-AB56E2E4655C}" srcOrd="3" destOrd="0" presId="urn:microsoft.com/office/officeart/2018/5/layout/IconLeafLabelList"/>
    <dgm:cxn modelId="{958F5FD6-9B9A-41FF-A2F9-ADDC4CD58462}" type="presParOf" srcId="{CA96263F-516C-4EBD-A36D-7AC0DE5F71A7}" destId="{5AFFC095-2DAE-402C-9ACC-52F9D6847959}" srcOrd="7" destOrd="0" presId="urn:microsoft.com/office/officeart/2018/5/layout/IconLeafLabelList"/>
    <dgm:cxn modelId="{9C5661AA-AA9B-432F-8003-C1BF283755CB}" type="presParOf" srcId="{CA96263F-516C-4EBD-A36D-7AC0DE5F71A7}" destId="{A87BCFE2-346C-41CC-AE1C-52B7C515F131}" srcOrd="8" destOrd="0" presId="urn:microsoft.com/office/officeart/2018/5/layout/IconLeafLabelList"/>
    <dgm:cxn modelId="{F73D7F77-75ED-4FCD-B71D-D3E28D6A6E90}" type="presParOf" srcId="{A87BCFE2-346C-41CC-AE1C-52B7C515F131}" destId="{2CA0F44A-ACC9-44B6-A8DD-B8A430923589}" srcOrd="0" destOrd="0" presId="urn:microsoft.com/office/officeart/2018/5/layout/IconLeafLabelList"/>
    <dgm:cxn modelId="{91F66528-82B3-4F0C-AE93-AA643F0D1C3A}" type="presParOf" srcId="{A87BCFE2-346C-41CC-AE1C-52B7C515F131}" destId="{955357B5-6564-4D95-87B1-A221F3F78C2F}" srcOrd="1" destOrd="0" presId="urn:microsoft.com/office/officeart/2018/5/layout/IconLeafLabelList"/>
    <dgm:cxn modelId="{7E4FEC25-0B88-431D-9687-90EFAFB37B2F}" type="presParOf" srcId="{A87BCFE2-346C-41CC-AE1C-52B7C515F131}" destId="{1017C059-7681-4045-88D9-AA95A9C9BC11}" srcOrd="2" destOrd="0" presId="urn:microsoft.com/office/officeart/2018/5/layout/IconLeafLabelList"/>
    <dgm:cxn modelId="{6E15F0C4-5305-4FED-9B97-DEEB1B5C769A}" type="presParOf" srcId="{A87BCFE2-346C-41CC-AE1C-52B7C515F131}" destId="{1F989604-4607-4A7F-80AF-F02F1969AB29}"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9AB02B-9088-481E-B757-0599F096CF10}" type="doc">
      <dgm:prSet loTypeId="urn:microsoft.com/office/officeart/2018/5/layout/IconCircleLabelList" loCatId="icon" qsTypeId="urn:microsoft.com/office/officeart/2005/8/quickstyle/simple1" qsCatId="simple" csTypeId="urn:microsoft.com/office/officeart/2005/8/colors/accent3_2" csCatId="accent3" phldr="1"/>
      <dgm:spPr/>
      <dgm:t>
        <a:bodyPr/>
        <a:lstStyle/>
        <a:p>
          <a:endParaRPr lang="en-US"/>
        </a:p>
      </dgm:t>
    </dgm:pt>
    <dgm:pt modelId="{74BD9D29-C6D4-4294-B0EA-1599DBE6AA82}">
      <dgm:prSet custT="1"/>
      <dgm:spPr/>
      <dgm:t>
        <a:bodyPr/>
        <a:lstStyle/>
        <a:p>
          <a:pPr>
            <a:defRPr cap="all"/>
          </a:pPr>
          <a:r>
            <a:rPr lang="cs-CZ" sz="1600" b="0" i="0" dirty="0"/>
            <a:t>návrh řešení problémů;</a:t>
          </a:r>
          <a:endParaRPr lang="en-US" sz="1600" dirty="0"/>
        </a:p>
      </dgm:t>
    </dgm:pt>
    <dgm:pt modelId="{F609845F-8CCB-4E9F-A323-6492862E600F}" type="parTrans" cxnId="{182E0F9C-D22F-494E-A32E-4BCF930DECBF}">
      <dgm:prSet/>
      <dgm:spPr/>
      <dgm:t>
        <a:bodyPr/>
        <a:lstStyle/>
        <a:p>
          <a:endParaRPr lang="en-US"/>
        </a:p>
      </dgm:t>
    </dgm:pt>
    <dgm:pt modelId="{E4ACEEFC-9C31-411A-8F96-64C9A45C5AE8}" type="sibTrans" cxnId="{182E0F9C-D22F-494E-A32E-4BCF930DECBF}">
      <dgm:prSet/>
      <dgm:spPr/>
      <dgm:t>
        <a:bodyPr/>
        <a:lstStyle/>
        <a:p>
          <a:endParaRPr lang="en-US"/>
        </a:p>
      </dgm:t>
    </dgm:pt>
    <dgm:pt modelId="{1C8470D8-1388-49DE-9FDD-641B53FF0C33}">
      <dgm:prSet custT="1"/>
      <dgm:spPr/>
      <dgm:t>
        <a:bodyPr/>
        <a:lstStyle/>
        <a:p>
          <a:pPr>
            <a:defRPr cap="all"/>
          </a:pPr>
          <a:r>
            <a:rPr lang="cs-CZ" sz="1600" b="0" i="0" dirty="0"/>
            <a:t>doplněk kvantitativního výzkumu;</a:t>
          </a:r>
          <a:endParaRPr lang="en-US" sz="1600" dirty="0"/>
        </a:p>
      </dgm:t>
    </dgm:pt>
    <dgm:pt modelId="{2735662B-4DEB-4918-9324-D24C47BF2B05}" type="parTrans" cxnId="{1B76525D-EA11-4022-85D0-C27F3CD28ADE}">
      <dgm:prSet/>
      <dgm:spPr/>
      <dgm:t>
        <a:bodyPr/>
        <a:lstStyle/>
        <a:p>
          <a:endParaRPr lang="en-US"/>
        </a:p>
      </dgm:t>
    </dgm:pt>
    <dgm:pt modelId="{95EC4561-9E7F-477F-BB9F-7C9FDBC2C923}" type="sibTrans" cxnId="{1B76525D-EA11-4022-85D0-C27F3CD28ADE}">
      <dgm:prSet/>
      <dgm:spPr/>
      <dgm:t>
        <a:bodyPr/>
        <a:lstStyle/>
        <a:p>
          <a:endParaRPr lang="en-US"/>
        </a:p>
      </dgm:t>
    </dgm:pt>
    <dgm:pt modelId="{3D86D1C6-4AA1-4A4A-9CEB-CD4E306E5225}">
      <dgm:prSet custT="1"/>
      <dgm:spPr/>
      <dgm:t>
        <a:bodyPr/>
        <a:lstStyle/>
        <a:p>
          <a:pPr>
            <a:defRPr cap="all"/>
          </a:pPr>
          <a:r>
            <a:rPr lang="cs-CZ" sz="1600" b="0" i="0" dirty="0"/>
            <a:t>metoda výuky v přirozených podmínkách klinické praxe;</a:t>
          </a:r>
          <a:endParaRPr lang="en-US" sz="1600" dirty="0"/>
        </a:p>
      </dgm:t>
    </dgm:pt>
    <dgm:pt modelId="{4E3675ED-A358-4F0C-95A6-62CC15002EE9}" type="parTrans" cxnId="{2FDE1A42-BD04-4BAD-BCC5-206CB033E775}">
      <dgm:prSet/>
      <dgm:spPr/>
      <dgm:t>
        <a:bodyPr/>
        <a:lstStyle/>
        <a:p>
          <a:endParaRPr lang="en-US"/>
        </a:p>
      </dgm:t>
    </dgm:pt>
    <dgm:pt modelId="{BC810A21-BB14-40D5-9B70-3646160BDF8E}" type="sibTrans" cxnId="{2FDE1A42-BD04-4BAD-BCC5-206CB033E775}">
      <dgm:prSet/>
      <dgm:spPr/>
      <dgm:t>
        <a:bodyPr/>
        <a:lstStyle/>
        <a:p>
          <a:endParaRPr lang="en-US"/>
        </a:p>
      </dgm:t>
    </dgm:pt>
    <dgm:pt modelId="{5B9F9F55-0124-4731-9A29-975AE94CE10C}">
      <dgm:prSet/>
      <dgm:spPr/>
      <dgm:t>
        <a:bodyPr/>
        <a:lstStyle/>
        <a:p>
          <a:pPr>
            <a:defRPr cap="all"/>
          </a:pPr>
          <a:r>
            <a:rPr lang="cs-CZ" b="0" i="0"/>
            <a:t>stanovování hypotéz, které je možné ověřovat dalším výzkumem.</a:t>
          </a:r>
          <a:endParaRPr lang="en-US"/>
        </a:p>
      </dgm:t>
    </dgm:pt>
    <dgm:pt modelId="{5AA4BCC1-48F1-420B-AA7C-886B512D008B}" type="parTrans" cxnId="{9D98C617-04F3-4F60-ADE2-DE6C338243D8}">
      <dgm:prSet/>
      <dgm:spPr/>
      <dgm:t>
        <a:bodyPr/>
        <a:lstStyle/>
        <a:p>
          <a:endParaRPr lang="en-US"/>
        </a:p>
      </dgm:t>
    </dgm:pt>
    <dgm:pt modelId="{E902169B-589B-4A1C-9661-D59CE2F640F0}" type="sibTrans" cxnId="{9D98C617-04F3-4F60-ADE2-DE6C338243D8}">
      <dgm:prSet/>
      <dgm:spPr/>
      <dgm:t>
        <a:bodyPr/>
        <a:lstStyle/>
        <a:p>
          <a:endParaRPr lang="en-US"/>
        </a:p>
      </dgm:t>
    </dgm:pt>
    <dgm:pt modelId="{57BC3D33-32DA-4499-B77D-7DE2B4A88FFC}" type="pres">
      <dgm:prSet presAssocID="{0E9AB02B-9088-481E-B757-0599F096CF10}" presName="root" presStyleCnt="0">
        <dgm:presLayoutVars>
          <dgm:dir/>
          <dgm:resizeHandles val="exact"/>
        </dgm:presLayoutVars>
      </dgm:prSet>
      <dgm:spPr/>
    </dgm:pt>
    <dgm:pt modelId="{A1494A70-0EDB-4F20-BD9E-9C4AB24843B4}" type="pres">
      <dgm:prSet presAssocID="{74BD9D29-C6D4-4294-B0EA-1599DBE6AA82}" presName="compNode" presStyleCnt="0"/>
      <dgm:spPr/>
    </dgm:pt>
    <dgm:pt modelId="{CB391180-4BBF-4D40-8DBC-E1551992E17D}" type="pres">
      <dgm:prSet presAssocID="{74BD9D29-C6D4-4294-B0EA-1599DBE6AA82}" presName="iconBgRect" presStyleLbl="bgShp" presStyleIdx="0" presStyleCnt="4"/>
      <dgm:spPr/>
    </dgm:pt>
    <dgm:pt modelId="{3BD0D7A7-71EC-4AFA-BECB-015C7F208D0B}" type="pres">
      <dgm:prSet presAssocID="{74BD9D29-C6D4-4294-B0EA-1599DBE6AA8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Žárovka"/>
        </a:ext>
      </dgm:extLst>
    </dgm:pt>
    <dgm:pt modelId="{E85C2AA2-17C8-469E-B95F-1C5CF3E02E4E}" type="pres">
      <dgm:prSet presAssocID="{74BD9D29-C6D4-4294-B0EA-1599DBE6AA82}" presName="spaceRect" presStyleCnt="0"/>
      <dgm:spPr/>
    </dgm:pt>
    <dgm:pt modelId="{3DE04AE4-5220-4D79-89B1-10AF8E2D609E}" type="pres">
      <dgm:prSet presAssocID="{74BD9D29-C6D4-4294-B0EA-1599DBE6AA82}" presName="textRect" presStyleLbl="revTx" presStyleIdx="0" presStyleCnt="4">
        <dgm:presLayoutVars>
          <dgm:chMax val="1"/>
          <dgm:chPref val="1"/>
        </dgm:presLayoutVars>
      </dgm:prSet>
      <dgm:spPr/>
    </dgm:pt>
    <dgm:pt modelId="{BAD4E337-D4FB-49C6-8C12-246812B54366}" type="pres">
      <dgm:prSet presAssocID="{E4ACEEFC-9C31-411A-8F96-64C9A45C5AE8}" presName="sibTrans" presStyleCnt="0"/>
      <dgm:spPr/>
    </dgm:pt>
    <dgm:pt modelId="{2C90790C-979A-48F6-89F9-64AC474E995E}" type="pres">
      <dgm:prSet presAssocID="{1C8470D8-1388-49DE-9FDD-641B53FF0C33}" presName="compNode" presStyleCnt="0"/>
      <dgm:spPr/>
    </dgm:pt>
    <dgm:pt modelId="{774346EA-B4AB-4BB3-8348-9F0A3C7657E7}" type="pres">
      <dgm:prSet presAssocID="{1C8470D8-1388-49DE-9FDD-641B53FF0C33}" presName="iconBgRect" presStyleLbl="bgShp" presStyleIdx="1" presStyleCnt="4"/>
      <dgm:spPr/>
    </dgm:pt>
    <dgm:pt modelId="{FF1BD613-4871-4FA8-80B6-DB63A11BDB91}" type="pres">
      <dgm:prSet presAssocID="{1C8470D8-1388-49DE-9FDD-641B53FF0C3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AD743097-F0FF-4F2A-AD16-9D099C3B99F1}" type="pres">
      <dgm:prSet presAssocID="{1C8470D8-1388-49DE-9FDD-641B53FF0C33}" presName="spaceRect" presStyleCnt="0"/>
      <dgm:spPr/>
    </dgm:pt>
    <dgm:pt modelId="{CA7D7170-D8D2-400A-B9EA-CD316DDF6BC7}" type="pres">
      <dgm:prSet presAssocID="{1C8470D8-1388-49DE-9FDD-641B53FF0C33}" presName="textRect" presStyleLbl="revTx" presStyleIdx="1" presStyleCnt="4">
        <dgm:presLayoutVars>
          <dgm:chMax val="1"/>
          <dgm:chPref val="1"/>
        </dgm:presLayoutVars>
      </dgm:prSet>
      <dgm:spPr/>
    </dgm:pt>
    <dgm:pt modelId="{212F959B-F40F-4A0A-9D87-BCC4D0D81E72}" type="pres">
      <dgm:prSet presAssocID="{95EC4561-9E7F-477F-BB9F-7C9FDBC2C923}" presName="sibTrans" presStyleCnt="0"/>
      <dgm:spPr/>
    </dgm:pt>
    <dgm:pt modelId="{C14409E9-D8D2-4D2D-898A-434E761E7096}" type="pres">
      <dgm:prSet presAssocID="{3D86D1C6-4AA1-4A4A-9CEB-CD4E306E5225}" presName="compNode" presStyleCnt="0"/>
      <dgm:spPr/>
    </dgm:pt>
    <dgm:pt modelId="{296154BC-E3D7-4C73-9B2E-ABCA1E3ABC16}" type="pres">
      <dgm:prSet presAssocID="{3D86D1C6-4AA1-4A4A-9CEB-CD4E306E5225}" presName="iconBgRect" presStyleLbl="bgShp" presStyleIdx="2" presStyleCnt="4"/>
      <dgm:spPr/>
    </dgm:pt>
    <dgm:pt modelId="{0819AEC8-94FC-4A94-BA61-43DED879A3FD}" type="pres">
      <dgm:prSet presAssocID="{3D86D1C6-4AA1-4A4A-9CEB-CD4E306E522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čitel"/>
        </a:ext>
      </dgm:extLst>
    </dgm:pt>
    <dgm:pt modelId="{CFC95FA7-FA4B-43FC-839C-219A0329D618}" type="pres">
      <dgm:prSet presAssocID="{3D86D1C6-4AA1-4A4A-9CEB-CD4E306E5225}" presName="spaceRect" presStyleCnt="0"/>
      <dgm:spPr/>
    </dgm:pt>
    <dgm:pt modelId="{A8B29449-05F4-48A9-B4CC-E190A97C5488}" type="pres">
      <dgm:prSet presAssocID="{3D86D1C6-4AA1-4A4A-9CEB-CD4E306E5225}" presName="textRect" presStyleLbl="revTx" presStyleIdx="2" presStyleCnt="4">
        <dgm:presLayoutVars>
          <dgm:chMax val="1"/>
          <dgm:chPref val="1"/>
        </dgm:presLayoutVars>
      </dgm:prSet>
      <dgm:spPr/>
    </dgm:pt>
    <dgm:pt modelId="{6263ABA1-33D2-4B62-87F0-C4175D3E0497}" type="pres">
      <dgm:prSet presAssocID="{BC810A21-BB14-40D5-9B70-3646160BDF8E}" presName="sibTrans" presStyleCnt="0"/>
      <dgm:spPr/>
    </dgm:pt>
    <dgm:pt modelId="{06ACDCC8-06A8-4DFA-A81D-26D23D4D4913}" type="pres">
      <dgm:prSet presAssocID="{5B9F9F55-0124-4731-9A29-975AE94CE10C}" presName="compNode" presStyleCnt="0"/>
      <dgm:spPr/>
    </dgm:pt>
    <dgm:pt modelId="{66660B82-2DCD-4DF6-A2DD-0292F4F3AB4F}" type="pres">
      <dgm:prSet presAssocID="{5B9F9F55-0124-4731-9A29-975AE94CE10C}" presName="iconBgRect" presStyleLbl="bgShp" presStyleIdx="3" presStyleCnt="4"/>
      <dgm:spPr/>
    </dgm:pt>
    <dgm:pt modelId="{46E9F6BA-F377-47FB-A57D-7D78E382FA60}" type="pres">
      <dgm:prSet presAssocID="{5B9F9F55-0124-4731-9A29-975AE94CE10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 mark"/>
        </a:ext>
      </dgm:extLst>
    </dgm:pt>
    <dgm:pt modelId="{88020C71-F5B6-43D4-90C9-03E6F4EE9520}" type="pres">
      <dgm:prSet presAssocID="{5B9F9F55-0124-4731-9A29-975AE94CE10C}" presName="spaceRect" presStyleCnt="0"/>
      <dgm:spPr/>
    </dgm:pt>
    <dgm:pt modelId="{E25F6297-A7B7-477B-9496-F27ABDD67787}" type="pres">
      <dgm:prSet presAssocID="{5B9F9F55-0124-4731-9A29-975AE94CE10C}" presName="textRect" presStyleLbl="revTx" presStyleIdx="3" presStyleCnt="4">
        <dgm:presLayoutVars>
          <dgm:chMax val="1"/>
          <dgm:chPref val="1"/>
        </dgm:presLayoutVars>
      </dgm:prSet>
      <dgm:spPr/>
    </dgm:pt>
  </dgm:ptLst>
  <dgm:cxnLst>
    <dgm:cxn modelId="{9D98C617-04F3-4F60-ADE2-DE6C338243D8}" srcId="{0E9AB02B-9088-481E-B757-0599F096CF10}" destId="{5B9F9F55-0124-4731-9A29-975AE94CE10C}" srcOrd="3" destOrd="0" parTransId="{5AA4BCC1-48F1-420B-AA7C-886B512D008B}" sibTransId="{E902169B-589B-4A1C-9661-D59CE2F640F0}"/>
    <dgm:cxn modelId="{1B76525D-EA11-4022-85D0-C27F3CD28ADE}" srcId="{0E9AB02B-9088-481E-B757-0599F096CF10}" destId="{1C8470D8-1388-49DE-9FDD-641B53FF0C33}" srcOrd="1" destOrd="0" parTransId="{2735662B-4DEB-4918-9324-D24C47BF2B05}" sibTransId="{95EC4561-9E7F-477F-BB9F-7C9FDBC2C923}"/>
    <dgm:cxn modelId="{4ACDDA41-F296-4DD4-88AC-99DBC633A703}" type="presOf" srcId="{3D86D1C6-4AA1-4A4A-9CEB-CD4E306E5225}" destId="{A8B29449-05F4-48A9-B4CC-E190A97C5488}" srcOrd="0" destOrd="0" presId="urn:microsoft.com/office/officeart/2018/5/layout/IconCircleLabelList"/>
    <dgm:cxn modelId="{2FDE1A42-BD04-4BAD-BCC5-206CB033E775}" srcId="{0E9AB02B-9088-481E-B757-0599F096CF10}" destId="{3D86D1C6-4AA1-4A4A-9CEB-CD4E306E5225}" srcOrd="2" destOrd="0" parTransId="{4E3675ED-A358-4F0C-95A6-62CC15002EE9}" sibTransId="{BC810A21-BB14-40D5-9B70-3646160BDF8E}"/>
    <dgm:cxn modelId="{2C36DB45-FFCF-4EAB-A4CA-8B7289F2E8D5}" type="presOf" srcId="{5B9F9F55-0124-4731-9A29-975AE94CE10C}" destId="{E25F6297-A7B7-477B-9496-F27ABDD67787}" srcOrd="0" destOrd="0" presId="urn:microsoft.com/office/officeart/2018/5/layout/IconCircleLabelList"/>
    <dgm:cxn modelId="{2741AB6C-76C1-4854-A11B-B36D83D0D4E9}" type="presOf" srcId="{74BD9D29-C6D4-4294-B0EA-1599DBE6AA82}" destId="{3DE04AE4-5220-4D79-89B1-10AF8E2D609E}" srcOrd="0" destOrd="0" presId="urn:microsoft.com/office/officeart/2018/5/layout/IconCircleLabelList"/>
    <dgm:cxn modelId="{66890281-56C6-43C0-95E4-182186C68DA4}" type="presOf" srcId="{0E9AB02B-9088-481E-B757-0599F096CF10}" destId="{57BC3D33-32DA-4499-B77D-7DE2B4A88FFC}" srcOrd="0" destOrd="0" presId="urn:microsoft.com/office/officeart/2018/5/layout/IconCircleLabelList"/>
    <dgm:cxn modelId="{182E0F9C-D22F-494E-A32E-4BCF930DECBF}" srcId="{0E9AB02B-9088-481E-B757-0599F096CF10}" destId="{74BD9D29-C6D4-4294-B0EA-1599DBE6AA82}" srcOrd="0" destOrd="0" parTransId="{F609845F-8CCB-4E9F-A323-6492862E600F}" sibTransId="{E4ACEEFC-9C31-411A-8F96-64C9A45C5AE8}"/>
    <dgm:cxn modelId="{12E07BFC-D24B-4F0A-91C5-BC791DA9D400}" type="presOf" srcId="{1C8470D8-1388-49DE-9FDD-641B53FF0C33}" destId="{CA7D7170-D8D2-400A-B9EA-CD316DDF6BC7}" srcOrd="0" destOrd="0" presId="urn:microsoft.com/office/officeart/2018/5/layout/IconCircleLabelList"/>
    <dgm:cxn modelId="{C91FEE60-2015-43CC-9508-B82FA22AE7B7}" type="presParOf" srcId="{57BC3D33-32DA-4499-B77D-7DE2B4A88FFC}" destId="{A1494A70-0EDB-4F20-BD9E-9C4AB24843B4}" srcOrd="0" destOrd="0" presId="urn:microsoft.com/office/officeart/2018/5/layout/IconCircleLabelList"/>
    <dgm:cxn modelId="{C3EBC29B-919E-4D2E-8D3B-C952FE15A9A4}" type="presParOf" srcId="{A1494A70-0EDB-4F20-BD9E-9C4AB24843B4}" destId="{CB391180-4BBF-4D40-8DBC-E1551992E17D}" srcOrd="0" destOrd="0" presId="urn:microsoft.com/office/officeart/2018/5/layout/IconCircleLabelList"/>
    <dgm:cxn modelId="{CE08E46E-29A0-400D-A31E-6AEB73CA9544}" type="presParOf" srcId="{A1494A70-0EDB-4F20-BD9E-9C4AB24843B4}" destId="{3BD0D7A7-71EC-4AFA-BECB-015C7F208D0B}" srcOrd="1" destOrd="0" presId="urn:microsoft.com/office/officeart/2018/5/layout/IconCircleLabelList"/>
    <dgm:cxn modelId="{C1F8CF94-D1A4-4EEA-B41A-E48D869F4679}" type="presParOf" srcId="{A1494A70-0EDB-4F20-BD9E-9C4AB24843B4}" destId="{E85C2AA2-17C8-469E-B95F-1C5CF3E02E4E}" srcOrd="2" destOrd="0" presId="urn:microsoft.com/office/officeart/2018/5/layout/IconCircleLabelList"/>
    <dgm:cxn modelId="{2D5FD47A-BD8E-4F8E-B0CA-1A8BDA0B8D0F}" type="presParOf" srcId="{A1494A70-0EDB-4F20-BD9E-9C4AB24843B4}" destId="{3DE04AE4-5220-4D79-89B1-10AF8E2D609E}" srcOrd="3" destOrd="0" presId="urn:microsoft.com/office/officeart/2018/5/layout/IconCircleLabelList"/>
    <dgm:cxn modelId="{B91C330B-E277-4473-9FC7-78FA8AC76F6F}" type="presParOf" srcId="{57BC3D33-32DA-4499-B77D-7DE2B4A88FFC}" destId="{BAD4E337-D4FB-49C6-8C12-246812B54366}" srcOrd="1" destOrd="0" presId="urn:microsoft.com/office/officeart/2018/5/layout/IconCircleLabelList"/>
    <dgm:cxn modelId="{CEF2062F-0220-4088-AE1A-F67254FC078C}" type="presParOf" srcId="{57BC3D33-32DA-4499-B77D-7DE2B4A88FFC}" destId="{2C90790C-979A-48F6-89F9-64AC474E995E}" srcOrd="2" destOrd="0" presId="urn:microsoft.com/office/officeart/2018/5/layout/IconCircleLabelList"/>
    <dgm:cxn modelId="{606E21B1-7F2D-4EB3-9E0C-557DDB8A88C2}" type="presParOf" srcId="{2C90790C-979A-48F6-89F9-64AC474E995E}" destId="{774346EA-B4AB-4BB3-8348-9F0A3C7657E7}" srcOrd="0" destOrd="0" presId="urn:microsoft.com/office/officeart/2018/5/layout/IconCircleLabelList"/>
    <dgm:cxn modelId="{0F41515C-3D7A-4355-BDE7-157A0505A4B2}" type="presParOf" srcId="{2C90790C-979A-48F6-89F9-64AC474E995E}" destId="{FF1BD613-4871-4FA8-80B6-DB63A11BDB91}" srcOrd="1" destOrd="0" presId="urn:microsoft.com/office/officeart/2018/5/layout/IconCircleLabelList"/>
    <dgm:cxn modelId="{F570FED4-CD99-46B8-B752-CF3F705650A8}" type="presParOf" srcId="{2C90790C-979A-48F6-89F9-64AC474E995E}" destId="{AD743097-F0FF-4F2A-AD16-9D099C3B99F1}" srcOrd="2" destOrd="0" presId="urn:microsoft.com/office/officeart/2018/5/layout/IconCircleLabelList"/>
    <dgm:cxn modelId="{9C12AEF2-EC2A-4836-8F2D-B424F9BB2783}" type="presParOf" srcId="{2C90790C-979A-48F6-89F9-64AC474E995E}" destId="{CA7D7170-D8D2-400A-B9EA-CD316DDF6BC7}" srcOrd="3" destOrd="0" presId="urn:microsoft.com/office/officeart/2018/5/layout/IconCircleLabelList"/>
    <dgm:cxn modelId="{2FAF288A-B762-4691-B216-69B4DC5C5668}" type="presParOf" srcId="{57BC3D33-32DA-4499-B77D-7DE2B4A88FFC}" destId="{212F959B-F40F-4A0A-9D87-BCC4D0D81E72}" srcOrd="3" destOrd="0" presId="urn:microsoft.com/office/officeart/2018/5/layout/IconCircleLabelList"/>
    <dgm:cxn modelId="{E1897305-DE39-460F-9C90-5526001A58BE}" type="presParOf" srcId="{57BC3D33-32DA-4499-B77D-7DE2B4A88FFC}" destId="{C14409E9-D8D2-4D2D-898A-434E761E7096}" srcOrd="4" destOrd="0" presId="urn:microsoft.com/office/officeart/2018/5/layout/IconCircleLabelList"/>
    <dgm:cxn modelId="{8493A607-DC59-4CE5-A4DA-FB428AA661EE}" type="presParOf" srcId="{C14409E9-D8D2-4D2D-898A-434E761E7096}" destId="{296154BC-E3D7-4C73-9B2E-ABCA1E3ABC16}" srcOrd="0" destOrd="0" presId="urn:microsoft.com/office/officeart/2018/5/layout/IconCircleLabelList"/>
    <dgm:cxn modelId="{8E545108-101E-4067-9E80-9C5985818DA2}" type="presParOf" srcId="{C14409E9-D8D2-4D2D-898A-434E761E7096}" destId="{0819AEC8-94FC-4A94-BA61-43DED879A3FD}" srcOrd="1" destOrd="0" presId="urn:microsoft.com/office/officeart/2018/5/layout/IconCircleLabelList"/>
    <dgm:cxn modelId="{7E22CC86-1275-44A8-8E3B-18413A8767C4}" type="presParOf" srcId="{C14409E9-D8D2-4D2D-898A-434E761E7096}" destId="{CFC95FA7-FA4B-43FC-839C-219A0329D618}" srcOrd="2" destOrd="0" presId="urn:microsoft.com/office/officeart/2018/5/layout/IconCircleLabelList"/>
    <dgm:cxn modelId="{F09180D8-5AB7-4A29-8674-F1744F66136E}" type="presParOf" srcId="{C14409E9-D8D2-4D2D-898A-434E761E7096}" destId="{A8B29449-05F4-48A9-B4CC-E190A97C5488}" srcOrd="3" destOrd="0" presId="urn:microsoft.com/office/officeart/2018/5/layout/IconCircleLabelList"/>
    <dgm:cxn modelId="{F0B9920E-404B-4F03-96DB-FF67A633A738}" type="presParOf" srcId="{57BC3D33-32DA-4499-B77D-7DE2B4A88FFC}" destId="{6263ABA1-33D2-4B62-87F0-C4175D3E0497}" srcOrd="5" destOrd="0" presId="urn:microsoft.com/office/officeart/2018/5/layout/IconCircleLabelList"/>
    <dgm:cxn modelId="{70B0C67D-8AA6-4622-A833-6DC690911776}" type="presParOf" srcId="{57BC3D33-32DA-4499-B77D-7DE2B4A88FFC}" destId="{06ACDCC8-06A8-4DFA-A81D-26D23D4D4913}" srcOrd="6" destOrd="0" presId="urn:microsoft.com/office/officeart/2018/5/layout/IconCircleLabelList"/>
    <dgm:cxn modelId="{BB9E74BE-815B-40F9-89E4-27EB40D2EC44}" type="presParOf" srcId="{06ACDCC8-06A8-4DFA-A81D-26D23D4D4913}" destId="{66660B82-2DCD-4DF6-A2DD-0292F4F3AB4F}" srcOrd="0" destOrd="0" presId="urn:microsoft.com/office/officeart/2018/5/layout/IconCircleLabelList"/>
    <dgm:cxn modelId="{76EF3FF1-A8AA-4C66-8D4B-118933BF40F9}" type="presParOf" srcId="{06ACDCC8-06A8-4DFA-A81D-26D23D4D4913}" destId="{46E9F6BA-F377-47FB-A57D-7D78E382FA60}" srcOrd="1" destOrd="0" presId="urn:microsoft.com/office/officeart/2018/5/layout/IconCircleLabelList"/>
    <dgm:cxn modelId="{B415580E-ACC1-48CF-B7A3-7549E424B356}" type="presParOf" srcId="{06ACDCC8-06A8-4DFA-A81D-26D23D4D4913}" destId="{88020C71-F5B6-43D4-90C9-03E6F4EE9520}" srcOrd="2" destOrd="0" presId="urn:microsoft.com/office/officeart/2018/5/layout/IconCircleLabelList"/>
    <dgm:cxn modelId="{E43739BA-07CF-43B0-B436-6466FB50DD8B}" type="presParOf" srcId="{06ACDCC8-06A8-4DFA-A81D-26D23D4D4913}" destId="{E25F6297-A7B7-477B-9496-F27ABDD67787}"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288EEB-D687-4D66-BC73-E237BEE64384}" type="doc">
      <dgm:prSet loTypeId="urn:microsoft.com/office/officeart/2008/layout/LinedList" loCatId="list" qsTypeId="urn:microsoft.com/office/officeart/2005/8/quickstyle/simple4" qsCatId="simple" csTypeId="urn:microsoft.com/office/officeart/2005/8/colors/accent3_2" csCatId="accent3"/>
      <dgm:spPr/>
      <dgm:t>
        <a:bodyPr/>
        <a:lstStyle/>
        <a:p>
          <a:endParaRPr lang="en-US"/>
        </a:p>
      </dgm:t>
    </dgm:pt>
    <dgm:pt modelId="{0539D1C5-2080-4E76-BD7B-36DDC6D74694}">
      <dgm:prSet/>
      <dgm:spPr/>
      <dgm:t>
        <a:bodyPr/>
        <a:lstStyle/>
        <a:p>
          <a:r>
            <a:rPr lang="cs-CZ" b="0" i="0"/>
            <a:t>Úvod, vstup do problematiky</a:t>
          </a:r>
          <a:endParaRPr lang="en-US"/>
        </a:p>
      </dgm:t>
    </dgm:pt>
    <dgm:pt modelId="{8F00F05A-93E3-4590-86AF-C149AD6CB43A}" type="parTrans" cxnId="{4445E6B9-055E-4D9F-933D-49448BAF2BD4}">
      <dgm:prSet/>
      <dgm:spPr/>
      <dgm:t>
        <a:bodyPr/>
        <a:lstStyle/>
        <a:p>
          <a:endParaRPr lang="en-US"/>
        </a:p>
      </dgm:t>
    </dgm:pt>
    <dgm:pt modelId="{3868A762-1834-4D26-8E25-292314DA0E6A}" type="sibTrans" cxnId="{4445E6B9-055E-4D9F-933D-49448BAF2BD4}">
      <dgm:prSet/>
      <dgm:spPr/>
      <dgm:t>
        <a:bodyPr/>
        <a:lstStyle/>
        <a:p>
          <a:endParaRPr lang="en-US"/>
        </a:p>
      </dgm:t>
    </dgm:pt>
    <dgm:pt modelId="{82CEDE74-5D40-460C-96D2-E570FFD5A6B8}">
      <dgm:prSet/>
      <dgm:spPr/>
      <dgm:t>
        <a:bodyPr/>
        <a:lstStyle/>
        <a:p>
          <a:r>
            <a:rPr lang="cs-CZ" b="0" i="0"/>
            <a:t>Katamnéza</a:t>
          </a:r>
          <a:endParaRPr lang="en-US"/>
        </a:p>
      </dgm:t>
    </dgm:pt>
    <dgm:pt modelId="{86B5F77C-E8F5-4A30-A969-8ABDEE787524}" type="parTrans" cxnId="{064A2137-95E8-4E36-B141-8DE47E76357E}">
      <dgm:prSet/>
      <dgm:spPr/>
      <dgm:t>
        <a:bodyPr/>
        <a:lstStyle/>
        <a:p>
          <a:endParaRPr lang="en-US"/>
        </a:p>
      </dgm:t>
    </dgm:pt>
    <dgm:pt modelId="{2734BDB9-9FDE-46AA-965A-913E0AEBEE27}" type="sibTrans" cxnId="{064A2137-95E8-4E36-B141-8DE47E76357E}">
      <dgm:prSet/>
      <dgm:spPr/>
      <dgm:t>
        <a:bodyPr/>
        <a:lstStyle/>
        <a:p>
          <a:endParaRPr lang="en-US"/>
        </a:p>
      </dgm:t>
    </dgm:pt>
    <dgm:pt modelId="{D2F5B660-B3EE-4BD8-8B79-41A1AF7D5051}">
      <dgm:prSet/>
      <dgm:spPr/>
      <dgm:t>
        <a:bodyPr/>
        <a:lstStyle/>
        <a:p>
          <a:r>
            <a:rPr lang="cs-CZ" b="0" i="0"/>
            <a:t>Důvod přijetí subjektu do péče</a:t>
          </a:r>
          <a:endParaRPr lang="en-US"/>
        </a:p>
      </dgm:t>
    </dgm:pt>
    <dgm:pt modelId="{DC9DE553-09D5-4D57-8569-585A86ACC219}" type="parTrans" cxnId="{0759C4A2-445C-4787-AEC0-BED7DB578EA2}">
      <dgm:prSet/>
      <dgm:spPr/>
      <dgm:t>
        <a:bodyPr/>
        <a:lstStyle/>
        <a:p>
          <a:endParaRPr lang="en-US"/>
        </a:p>
      </dgm:t>
    </dgm:pt>
    <dgm:pt modelId="{79B108DA-D7DF-4767-BB60-0B09D3DB09EC}" type="sibTrans" cxnId="{0759C4A2-445C-4787-AEC0-BED7DB578EA2}">
      <dgm:prSet/>
      <dgm:spPr/>
      <dgm:t>
        <a:bodyPr/>
        <a:lstStyle/>
        <a:p>
          <a:endParaRPr lang="en-US"/>
        </a:p>
      </dgm:t>
    </dgm:pt>
    <dgm:pt modelId="{9B1731D3-B9AE-4A00-8F0F-0F5E5E3630DA}">
      <dgm:prSet/>
      <dgm:spPr/>
      <dgm:t>
        <a:bodyPr/>
        <a:lstStyle/>
        <a:p>
          <a:r>
            <a:rPr lang="cs-CZ" b="0" i="0"/>
            <a:t>Popis zdravotního stavu zkoumaného subjektu</a:t>
          </a:r>
          <a:endParaRPr lang="en-US"/>
        </a:p>
      </dgm:t>
    </dgm:pt>
    <dgm:pt modelId="{7F0DC9B6-5047-4828-84EA-48C44D74AB7A}" type="parTrans" cxnId="{A1AE0EA6-3495-4CD4-BD77-34B83ED53454}">
      <dgm:prSet/>
      <dgm:spPr/>
      <dgm:t>
        <a:bodyPr/>
        <a:lstStyle/>
        <a:p>
          <a:endParaRPr lang="en-US"/>
        </a:p>
      </dgm:t>
    </dgm:pt>
    <dgm:pt modelId="{D6B3225B-0BB7-47F6-BFDE-30818EE644C2}" type="sibTrans" cxnId="{A1AE0EA6-3495-4CD4-BD77-34B83ED53454}">
      <dgm:prSet/>
      <dgm:spPr/>
      <dgm:t>
        <a:bodyPr/>
        <a:lstStyle/>
        <a:p>
          <a:endParaRPr lang="en-US"/>
        </a:p>
      </dgm:t>
    </dgm:pt>
    <dgm:pt modelId="{B40268A2-34D7-4F75-884D-96620827331E}">
      <dgm:prSet/>
      <dgm:spPr/>
      <dgm:t>
        <a:bodyPr/>
        <a:lstStyle/>
        <a:p>
          <a:r>
            <a:rPr lang="cs-CZ" b="0" i="0"/>
            <a:t>Situační analýza</a:t>
          </a:r>
          <a:endParaRPr lang="en-US"/>
        </a:p>
      </dgm:t>
    </dgm:pt>
    <dgm:pt modelId="{B046D670-C3FA-4CB6-99D7-4BE7C8B09411}" type="parTrans" cxnId="{96AE3EBD-854E-4322-98F7-BD943D4E0B96}">
      <dgm:prSet/>
      <dgm:spPr/>
      <dgm:t>
        <a:bodyPr/>
        <a:lstStyle/>
        <a:p>
          <a:endParaRPr lang="en-US"/>
        </a:p>
      </dgm:t>
    </dgm:pt>
    <dgm:pt modelId="{48BC7A86-3158-4B62-B549-7D955B5E9A16}" type="sibTrans" cxnId="{96AE3EBD-854E-4322-98F7-BD943D4E0B96}">
      <dgm:prSet/>
      <dgm:spPr/>
      <dgm:t>
        <a:bodyPr/>
        <a:lstStyle/>
        <a:p>
          <a:endParaRPr lang="en-US"/>
        </a:p>
      </dgm:t>
    </dgm:pt>
    <dgm:pt modelId="{8F3F3A6C-E960-46E2-8673-A13224514752}">
      <dgm:prSet/>
      <dgm:spPr/>
      <dgm:t>
        <a:bodyPr/>
        <a:lstStyle/>
        <a:p>
          <a:r>
            <a:rPr lang="cs-CZ" b="0" i="0"/>
            <a:t>Ošetřovatelská diagnostika, plánování a hodnocení ošetřovatelské péče</a:t>
          </a:r>
          <a:endParaRPr lang="en-US"/>
        </a:p>
      </dgm:t>
    </dgm:pt>
    <dgm:pt modelId="{560A990F-608D-467E-9A9E-FF78AF341C8A}" type="parTrans" cxnId="{44B2A2BA-EFA6-4D3B-92B4-8CDFE9AB074C}">
      <dgm:prSet/>
      <dgm:spPr/>
      <dgm:t>
        <a:bodyPr/>
        <a:lstStyle/>
        <a:p>
          <a:endParaRPr lang="en-US"/>
        </a:p>
      </dgm:t>
    </dgm:pt>
    <dgm:pt modelId="{1811C15D-CD70-4EF8-909E-6168E11B917D}" type="sibTrans" cxnId="{44B2A2BA-EFA6-4D3B-92B4-8CDFE9AB074C}">
      <dgm:prSet/>
      <dgm:spPr/>
      <dgm:t>
        <a:bodyPr/>
        <a:lstStyle/>
        <a:p>
          <a:endParaRPr lang="en-US"/>
        </a:p>
      </dgm:t>
    </dgm:pt>
    <dgm:pt modelId="{52E1D59E-A341-459B-BC3D-E3CEEF9072A6}">
      <dgm:prSet/>
      <dgm:spPr/>
      <dgm:t>
        <a:bodyPr/>
        <a:lstStyle/>
        <a:p>
          <a:r>
            <a:rPr lang="cs-CZ" b="0" i="0"/>
            <a:t>Analýza a interpretace případu – Epikríza</a:t>
          </a:r>
          <a:endParaRPr lang="en-US"/>
        </a:p>
      </dgm:t>
    </dgm:pt>
    <dgm:pt modelId="{3F9E05DD-D6ED-4D93-80EC-DE825769D6D3}" type="parTrans" cxnId="{116C656D-0F63-4DF1-87D7-2D4E9CAA9153}">
      <dgm:prSet/>
      <dgm:spPr/>
      <dgm:t>
        <a:bodyPr/>
        <a:lstStyle/>
        <a:p>
          <a:endParaRPr lang="en-US"/>
        </a:p>
      </dgm:t>
    </dgm:pt>
    <dgm:pt modelId="{A4CD4C19-F414-4E2F-AEEA-BAB014DB1FD0}" type="sibTrans" cxnId="{116C656D-0F63-4DF1-87D7-2D4E9CAA9153}">
      <dgm:prSet/>
      <dgm:spPr/>
      <dgm:t>
        <a:bodyPr/>
        <a:lstStyle/>
        <a:p>
          <a:endParaRPr lang="en-US"/>
        </a:p>
      </dgm:t>
    </dgm:pt>
    <dgm:pt modelId="{C852097A-E5B2-47A7-8767-7F79004EBCA1}">
      <dgm:prSet/>
      <dgm:spPr/>
      <dgm:t>
        <a:bodyPr/>
        <a:lstStyle/>
        <a:p>
          <a:r>
            <a:rPr lang="cs-CZ" b="0" i="0"/>
            <a:t>Diskuze</a:t>
          </a:r>
          <a:endParaRPr lang="en-US"/>
        </a:p>
      </dgm:t>
    </dgm:pt>
    <dgm:pt modelId="{A2BBCC42-7DC8-4420-A38A-C05111EDF656}" type="parTrans" cxnId="{B17160C0-5C87-4883-B982-8FD8819E5278}">
      <dgm:prSet/>
      <dgm:spPr/>
      <dgm:t>
        <a:bodyPr/>
        <a:lstStyle/>
        <a:p>
          <a:endParaRPr lang="en-US"/>
        </a:p>
      </dgm:t>
    </dgm:pt>
    <dgm:pt modelId="{08C1B5D3-E6A8-4B98-A79A-A1D1E79D4FF7}" type="sibTrans" cxnId="{B17160C0-5C87-4883-B982-8FD8819E5278}">
      <dgm:prSet/>
      <dgm:spPr/>
      <dgm:t>
        <a:bodyPr/>
        <a:lstStyle/>
        <a:p>
          <a:endParaRPr lang="en-US"/>
        </a:p>
      </dgm:t>
    </dgm:pt>
    <dgm:pt modelId="{FC90703C-A82F-4374-B183-1BE5766572B4}">
      <dgm:prSet/>
      <dgm:spPr/>
      <dgm:t>
        <a:bodyPr/>
        <a:lstStyle/>
        <a:p>
          <a:r>
            <a:rPr lang="cs-CZ" b="0" i="0"/>
            <a:t>Doporučení pro praxi, závěr</a:t>
          </a:r>
          <a:endParaRPr lang="en-US"/>
        </a:p>
      </dgm:t>
    </dgm:pt>
    <dgm:pt modelId="{1C8CE22F-7060-4C65-9C46-3DE97E3B1B50}" type="parTrans" cxnId="{F31077F1-5E7D-4F4C-A826-FDE3311B5F25}">
      <dgm:prSet/>
      <dgm:spPr/>
      <dgm:t>
        <a:bodyPr/>
        <a:lstStyle/>
        <a:p>
          <a:endParaRPr lang="en-US"/>
        </a:p>
      </dgm:t>
    </dgm:pt>
    <dgm:pt modelId="{060AAADC-B356-49A0-8AA8-84B5A31F241B}" type="sibTrans" cxnId="{F31077F1-5E7D-4F4C-A826-FDE3311B5F25}">
      <dgm:prSet/>
      <dgm:spPr/>
      <dgm:t>
        <a:bodyPr/>
        <a:lstStyle/>
        <a:p>
          <a:endParaRPr lang="en-US"/>
        </a:p>
      </dgm:t>
    </dgm:pt>
    <dgm:pt modelId="{92843FDD-65A1-4690-839C-C11691EEA3C3}" type="pres">
      <dgm:prSet presAssocID="{EA288EEB-D687-4D66-BC73-E237BEE64384}" presName="vert0" presStyleCnt="0">
        <dgm:presLayoutVars>
          <dgm:dir/>
          <dgm:animOne val="branch"/>
          <dgm:animLvl val="lvl"/>
        </dgm:presLayoutVars>
      </dgm:prSet>
      <dgm:spPr/>
    </dgm:pt>
    <dgm:pt modelId="{020EE76C-CD1A-4B6D-9821-5BB7578FFAC7}" type="pres">
      <dgm:prSet presAssocID="{0539D1C5-2080-4E76-BD7B-36DDC6D74694}" presName="thickLine" presStyleLbl="alignNode1" presStyleIdx="0" presStyleCnt="9"/>
      <dgm:spPr/>
    </dgm:pt>
    <dgm:pt modelId="{2827E341-60F0-4B89-8E9B-72E9C308EC0A}" type="pres">
      <dgm:prSet presAssocID="{0539D1C5-2080-4E76-BD7B-36DDC6D74694}" presName="horz1" presStyleCnt="0"/>
      <dgm:spPr/>
    </dgm:pt>
    <dgm:pt modelId="{486EB4D2-4E95-427A-A752-E7049F5A23C9}" type="pres">
      <dgm:prSet presAssocID="{0539D1C5-2080-4E76-BD7B-36DDC6D74694}" presName="tx1" presStyleLbl="revTx" presStyleIdx="0" presStyleCnt="9"/>
      <dgm:spPr/>
    </dgm:pt>
    <dgm:pt modelId="{04CB288F-1E1A-41EC-9D7E-86FE3C5F4CD2}" type="pres">
      <dgm:prSet presAssocID="{0539D1C5-2080-4E76-BD7B-36DDC6D74694}" presName="vert1" presStyleCnt="0"/>
      <dgm:spPr/>
    </dgm:pt>
    <dgm:pt modelId="{EAA3D1A9-6F36-4B9B-9605-A7F762F3C158}" type="pres">
      <dgm:prSet presAssocID="{82CEDE74-5D40-460C-96D2-E570FFD5A6B8}" presName="thickLine" presStyleLbl="alignNode1" presStyleIdx="1" presStyleCnt="9"/>
      <dgm:spPr/>
    </dgm:pt>
    <dgm:pt modelId="{14511941-19C1-4DC5-A195-491AB61ECF42}" type="pres">
      <dgm:prSet presAssocID="{82CEDE74-5D40-460C-96D2-E570FFD5A6B8}" presName="horz1" presStyleCnt="0"/>
      <dgm:spPr/>
    </dgm:pt>
    <dgm:pt modelId="{881768C2-74B0-4F76-862F-C8A3CCCA3577}" type="pres">
      <dgm:prSet presAssocID="{82CEDE74-5D40-460C-96D2-E570FFD5A6B8}" presName="tx1" presStyleLbl="revTx" presStyleIdx="1" presStyleCnt="9"/>
      <dgm:spPr/>
    </dgm:pt>
    <dgm:pt modelId="{D8B57067-E71A-4853-A6FA-40872950F001}" type="pres">
      <dgm:prSet presAssocID="{82CEDE74-5D40-460C-96D2-E570FFD5A6B8}" presName="vert1" presStyleCnt="0"/>
      <dgm:spPr/>
    </dgm:pt>
    <dgm:pt modelId="{1128448D-AD2E-4370-A82F-A1DDCCCACEC1}" type="pres">
      <dgm:prSet presAssocID="{D2F5B660-B3EE-4BD8-8B79-41A1AF7D5051}" presName="thickLine" presStyleLbl="alignNode1" presStyleIdx="2" presStyleCnt="9"/>
      <dgm:spPr/>
    </dgm:pt>
    <dgm:pt modelId="{6F6B04F8-6BE4-40A7-9400-B7A8825795D4}" type="pres">
      <dgm:prSet presAssocID="{D2F5B660-B3EE-4BD8-8B79-41A1AF7D5051}" presName="horz1" presStyleCnt="0"/>
      <dgm:spPr/>
    </dgm:pt>
    <dgm:pt modelId="{570CE342-3377-48CF-9D50-4BAE2D65B54B}" type="pres">
      <dgm:prSet presAssocID="{D2F5B660-B3EE-4BD8-8B79-41A1AF7D5051}" presName="tx1" presStyleLbl="revTx" presStyleIdx="2" presStyleCnt="9"/>
      <dgm:spPr/>
    </dgm:pt>
    <dgm:pt modelId="{9EA744CE-009D-44B2-9302-BE8F39C7A96A}" type="pres">
      <dgm:prSet presAssocID="{D2F5B660-B3EE-4BD8-8B79-41A1AF7D5051}" presName="vert1" presStyleCnt="0"/>
      <dgm:spPr/>
    </dgm:pt>
    <dgm:pt modelId="{53ED4329-4ED7-444C-80BD-CAD727560F97}" type="pres">
      <dgm:prSet presAssocID="{9B1731D3-B9AE-4A00-8F0F-0F5E5E3630DA}" presName="thickLine" presStyleLbl="alignNode1" presStyleIdx="3" presStyleCnt="9"/>
      <dgm:spPr/>
    </dgm:pt>
    <dgm:pt modelId="{2C14063F-B0CC-46B7-B51E-D229480380FA}" type="pres">
      <dgm:prSet presAssocID="{9B1731D3-B9AE-4A00-8F0F-0F5E5E3630DA}" presName="horz1" presStyleCnt="0"/>
      <dgm:spPr/>
    </dgm:pt>
    <dgm:pt modelId="{40E26174-1FA1-4CA3-A363-5B16E19B3460}" type="pres">
      <dgm:prSet presAssocID="{9B1731D3-B9AE-4A00-8F0F-0F5E5E3630DA}" presName="tx1" presStyleLbl="revTx" presStyleIdx="3" presStyleCnt="9"/>
      <dgm:spPr/>
    </dgm:pt>
    <dgm:pt modelId="{51F0F398-FE28-4EEE-AED6-17646933EA25}" type="pres">
      <dgm:prSet presAssocID="{9B1731D3-B9AE-4A00-8F0F-0F5E5E3630DA}" presName="vert1" presStyleCnt="0"/>
      <dgm:spPr/>
    </dgm:pt>
    <dgm:pt modelId="{82443105-76D1-4F49-AF0F-170812E1CC22}" type="pres">
      <dgm:prSet presAssocID="{B40268A2-34D7-4F75-884D-96620827331E}" presName="thickLine" presStyleLbl="alignNode1" presStyleIdx="4" presStyleCnt="9"/>
      <dgm:spPr/>
    </dgm:pt>
    <dgm:pt modelId="{8FB8C970-DEA8-49ED-8CA7-66AD89020ADA}" type="pres">
      <dgm:prSet presAssocID="{B40268A2-34D7-4F75-884D-96620827331E}" presName="horz1" presStyleCnt="0"/>
      <dgm:spPr/>
    </dgm:pt>
    <dgm:pt modelId="{C48EEA03-43EE-414D-9241-6BD17FA3F926}" type="pres">
      <dgm:prSet presAssocID="{B40268A2-34D7-4F75-884D-96620827331E}" presName="tx1" presStyleLbl="revTx" presStyleIdx="4" presStyleCnt="9"/>
      <dgm:spPr/>
    </dgm:pt>
    <dgm:pt modelId="{E2F4E682-D116-4FFF-9C1C-27C45293E0C4}" type="pres">
      <dgm:prSet presAssocID="{B40268A2-34D7-4F75-884D-96620827331E}" presName="vert1" presStyleCnt="0"/>
      <dgm:spPr/>
    </dgm:pt>
    <dgm:pt modelId="{523FE70B-5DD5-4496-A02B-FBC3CA5F0416}" type="pres">
      <dgm:prSet presAssocID="{8F3F3A6C-E960-46E2-8673-A13224514752}" presName="thickLine" presStyleLbl="alignNode1" presStyleIdx="5" presStyleCnt="9"/>
      <dgm:spPr/>
    </dgm:pt>
    <dgm:pt modelId="{AD43BEBE-EB83-4DB7-8523-31A446E72553}" type="pres">
      <dgm:prSet presAssocID="{8F3F3A6C-E960-46E2-8673-A13224514752}" presName="horz1" presStyleCnt="0"/>
      <dgm:spPr/>
    </dgm:pt>
    <dgm:pt modelId="{3D024108-5568-4AEC-8ADD-3EEE4BF96972}" type="pres">
      <dgm:prSet presAssocID="{8F3F3A6C-E960-46E2-8673-A13224514752}" presName="tx1" presStyleLbl="revTx" presStyleIdx="5" presStyleCnt="9"/>
      <dgm:spPr/>
    </dgm:pt>
    <dgm:pt modelId="{A7509BE6-2D72-4947-811B-6B9BBFFF7ACE}" type="pres">
      <dgm:prSet presAssocID="{8F3F3A6C-E960-46E2-8673-A13224514752}" presName="vert1" presStyleCnt="0"/>
      <dgm:spPr/>
    </dgm:pt>
    <dgm:pt modelId="{B6E5BE3A-8285-417E-99F1-E98E7D3E81B6}" type="pres">
      <dgm:prSet presAssocID="{52E1D59E-A341-459B-BC3D-E3CEEF9072A6}" presName="thickLine" presStyleLbl="alignNode1" presStyleIdx="6" presStyleCnt="9"/>
      <dgm:spPr/>
    </dgm:pt>
    <dgm:pt modelId="{66686099-4DBD-4EA4-8135-476856807A2C}" type="pres">
      <dgm:prSet presAssocID="{52E1D59E-A341-459B-BC3D-E3CEEF9072A6}" presName="horz1" presStyleCnt="0"/>
      <dgm:spPr/>
    </dgm:pt>
    <dgm:pt modelId="{32E82BC2-C160-4D17-A868-18022EFD7CF3}" type="pres">
      <dgm:prSet presAssocID="{52E1D59E-A341-459B-BC3D-E3CEEF9072A6}" presName="tx1" presStyleLbl="revTx" presStyleIdx="6" presStyleCnt="9"/>
      <dgm:spPr/>
    </dgm:pt>
    <dgm:pt modelId="{689C2CFC-CB4C-4247-BCD2-793E535E332E}" type="pres">
      <dgm:prSet presAssocID="{52E1D59E-A341-459B-BC3D-E3CEEF9072A6}" presName="vert1" presStyleCnt="0"/>
      <dgm:spPr/>
    </dgm:pt>
    <dgm:pt modelId="{40A3DEC8-B3C5-4560-8398-05948F5F66F6}" type="pres">
      <dgm:prSet presAssocID="{C852097A-E5B2-47A7-8767-7F79004EBCA1}" presName="thickLine" presStyleLbl="alignNode1" presStyleIdx="7" presStyleCnt="9"/>
      <dgm:spPr/>
    </dgm:pt>
    <dgm:pt modelId="{3756438B-E905-4756-B501-9A07E9631167}" type="pres">
      <dgm:prSet presAssocID="{C852097A-E5B2-47A7-8767-7F79004EBCA1}" presName="horz1" presStyleCnt="0"/>
      <dgm:spPr/>
    </dgm:pt>
    <dgm:pt modelId="{E3C69022-62E8-4764-A6C7-E3F46347B4E3}" type="pres">
      <dgm:prSet presAssocID="{C852097A-E5B2-47A7-8767-7F79004EBCA1}" presName="tx1" presStyleLbl="revTx" presStyleIdx="7" presStyleCnt="9"/>
      <dgm:spPr/>
    </dgm:pt>
    <dgm:pt modelId="{558DEDE3-6692-4B29-80CE-FBE8BE17CF96}" type="pres">
      <dgm:prSet presAssocID="{C852097A-E5B2-47A7-8767-7F79004EBCA1}" presName="vert1" presStyleCnt="0"/>
      <dgm:spPr/>
    </dgm:pt>
    <dgm:pt modelId="{00B8674D-5B4F-4848-81B7-8468A5385F44}" type="pres">
      <dgm:prSet presAssocID="{FC90703C-A82F-4374-B183-1BE5766572B4}" presName="thickLine" presStyleLbl="alignNode1" presStyleIdx="8" presStyleCnt="9"/>
      <dgm:spPr/>
    </dgm:pt>
    <dgm:pt modelId="{8672A48A-69EA-4AEE-8B5E-EE2E69ADCA5F}" type="pres">
      <dgm:prSet presAssocID="{FC90703C-A82F-4374-B183-1BE5766572B4}" presName="horz1" presStyleCnt="0"/>
      <dgm:spPr/>
    </dgm:pt>
    <dgm:pt modelId="{20097238-8EC1-4F20-80EF-9D2BEB518688}" type="pres">
      <dgm:prSet presAssocID="{FC90703C-A82F-4374-B183-1BE5766572B4}" presName="tx1" presStyleLbl="revTx" presStyleIdx="8" presStyleCnt="9"/>
      <dgm:spPr/>
    </dgm:pt>
    <dgm:pt modelId="{E4E2946B-9F02-443B-980A-CB528422DE79}" type="pres">
      <dgm:prSet presAssocID="{FC90703C-A82F-4374-B183-1BE5766572B4}" presName="vert1" presStyleCnt="0"/>
      <dgm:spPr/>
    </dgm:pt>
  </dgm:ptLst>
  <dgm:cxnLst>
    <dgm:cxn modelId="{D6790C22-7684-4337-AF8E-52B5ACA8DCA0}" type="presOf" srcId="{0539D1C5-2080-4E76-BD7B-36DDC6D74694}" destId="{486EB4D2-4E95-427A-A752-E7049F5A23C9}" srcOrd="0" destOrd="0" presId="urn:microsoft.com/office/officeart/2008/layout/LinedList"/>
    <dgm:cxn modelId="{064A2137-95E8-4E36-B141-8DE47E76357E}" srcId="{EA288EEB-D687-4D66-BC73-E237BEE64384}" destId="{82CEDE74-5D40-460C-96D2-E570FFD5A6B8}" srcOrd="1" destOrd="0" parTransId="{86B5F77C-E8F5-4A30-A969-8ABDEE787524}" sibTransId="{2734BDB9-9FDE-46AA-965A-913E0AEBEE27}"/>
    <dgm:cxn modelId="{6874E049-C513-4F6D-822C-825547E42E69}" type="presOf" srcId="{EA288EEB-D687-4D66-BC73-E237BEE64384}" destId="{92843FDD-65A1-4690-839C-C11691EEA3C3}" srcOrd="0" destOrd="0" presId="urn:microsoft.com/office/officeart/2008/layout/LinedList"/>
    <dgm:cxn modelId="{0FE8EF6B-20A2-49E2-AE26-701B8C6C6E23}" type="presOf" srcId="{52E1D59E-A341-459B-BC3D-E3CEEF9072A6}" destId="{32E82BC2-C160-4D17-A868-18022EFD7CF3}" srcOrd="0" destOrd="0" presId="urn:microsoft.com/office/officeart/2008/layout/LinedList"/>
    <dgm:cxn modelId="{116C656D-0F63-4DF1-87D7-2D4E9CAA9153}" srcId="{EA288EEB-D687-4D66-BC73-E237BEE64384}" destId="{52E1D59E-A341-459B-BC3D-E3CEEF9072A6}" srcOrd="6" destOrd="0" parTransId="{3F9E05DD-D6ED-4D93-80EC-DE825769D6D3}" sibTransId="{A4CD4C19-F414-4E2F-AEEA-BAB014DB1FD0}"/>
    <dgm:cxn modelId="{E9B1AD83-963C-496A-B59F-5D3208496A13}" type="presOf" srcId="{B40268A2-34D7-4F75-884D-96620827331E}" destId="{C48EEA03-43EE-414D-9241-6BD17FA3F926}" srcOrd="0" destOrd="0" presId="urn:microsoft.com/office/officeart/2008/layout/LinedList"/>
    <dgm:cxn modelId="{19AC0E8E-24C6-45C1-95D8-B3E2C158B086}" type="presOf" srcId="{D2F5B660-B3EE-4BD8-8B79-41A1AF7D5051}" destId="{570CE342-3377-48CF-9D50-4BAE2D65B54B}" srcOrd="0" destOrd="0" presId="urn:microsoft.com/office/officeart/2008/layout/LinedList"/>
    <dgm:cxn modelId="{66AC6C92-1ACE-48D7-BDD5-85BB31509805}" type="presOf" srcId="{9B1731D3-B9AE-4A00-8F0F-0F5E5E3630DA}" destId="{40E26174-1FA1-4CA3-A363-5B16E19B3460}" srcOrd="0" destOrd="0" presId="urn:microsoft.com/office/officeart/2008/layout/LinedList"/>
    <dgm:cxn modelId="{0759C4A2-445C-4787-AEC0-BED7DB578EA2}" srcId="{EA288EEB-D687-4D66-BC73-E237BEE64384}" destId="{D2F5B660-B3EE-4BD8-8B79-41A1AF7D5051}" srcOrd="2" destOrd="0" parTransId="{DC9DE553-09D5-4D57-8569-585A86ACC219}" sibTransId="{79B108DA-D7DF-4767-BB60-0B09D3DB09EC}"/>
    <dgm:cxn modelId="{A1AE0EA6-3495-4CD4-BD77-34B83ED53454}" srcId="{EA288EEB-D687-4D66-BC73-E237BEE64384}" destId="{9B1731D3-B9AE-4A00-8F0F-0F5E5E3630DA}" srcOrd="3" destOrd="0" parTransId="{7F0DC9B6-5047-4828-84EA-48C44D74AB7A}" sibTransId="{D6B3225B-0BB7-47F6-BFDE-30818EE644C2}"/>
    <dgm:cxn modelId="{281118B2-0039-4161-B3B0-870C176123D1}" type="presOf" srcId="{8F3F3A6C-E960-46E2-8673-A13224514752}" destId="{3D024108-5568-4AEC-8ADD-3EEE4BF96972}" srcOrd="0" destOrd="0" presId="urn:microsoft.com/office/officeart/2008/layout/LinedList"/>
    <dgm:cxn modelId="{2D8529B5-D5A8-40BE-981D-2E1400DB4EFA}" type="presOf" srcId="{C852097A-E5B2-47A7-8767-7F79004EBCA1}" destId="{E3C69022-62E8-4764-A6C7-E3F46347B4E3}" srcOrd="0" destOrd="0" presId="urn:microsoft.com/office/officeart/2008/layout/LinedList"/>
    <dgm:cxn modelId="{4445E6B9-055E-4D9F-933D-49448BAF2BD4}" srcId="{EA288EEB-D687-4D66-BC73-E237BEE64384}" destId="{0539D1C5-2080-4E76-BD7B-36DDC6D74694}" srcOrd="0" destOrd="0" parTransId="{8F00F05A-93E3-4590-86AF-C149AD6CB43A}" sibTransId="{3868A762-1834-4D26-8E25-292314DA0E6A}"/>
    <dgm:cxn modelId="{44B2A2BA-EFA6-4D3B-92B4-8CDFE9AB074C}" srcId="{EA288EEB-D687-4D66-BC73-E237BEE64384}" destId="{8F3F3A6C-E960-46E2-8673-A13224514752}" srcOrd="5" destOrd="0" parTransId="{560A990F-608D-467E-9A9E-FF78AF341C8A}" sibTransId="{1811C15D-CD70-4EF8-909E-6168E11B917D}"/>
    <dgm:cxn modelId="{96AE3EBD-854E-4322-98F7-BD943D4E0B96}" srcId="{EA288EEB-D687-4D66-BC73-E237BEE64384}" destId="{B40268A2-34D7-4F75-884D-96620827331E}" srcOrd="4" destOrd="0" parTransId="{B046D670-C3FA-4CB6-99D7-4BE7C8B09411}" sibTransId="{48BC7A86-3158-4B62-B549-7D955B5E9A16}"/>
    <dgm:cxn modelId="{717EA5BE-18E0-480F-B07F-A6F44BA737E0}" type="presOf" srcId="{82CEDE74-5D40-460C-96D2-E570FFD5A6B8}" destId="{881768C2-74B0-4F76-862F-C8A3CCCA3577}" srcOrd="0" destOrd="0" presId="urn:microsoft.com/office/officeart/2008/layout/LinedList"/>
    <dgm:cxn modelId="{B17160C0-5C87-4883-B982-8FD8819E5278}" srcId="{EA288EEB-D687-4D66-BC73-E237BEE64384}" destId="{C852097A-E5B2-47A7-8767-7F79004EBCA1}" srcOrd="7" destOrd="0" parTransId="{A2BBCC42-7DC8-4420-A38A-C05111EDF656}" sibTransId="{08C1B5D3-E6A8-4B98-A79A-A1D1E79D4FF7}"/>
    <dgm:cxn modelId="{D9E2A0E0-9911-4090-9C56-733115DA3FA5}" type="presOf" srcId="{FC90703C-A82F-4374-B183-1BE5766572B4}" destId="{20097238-8EC1-4F20-80EF-9D2BEB518688}" srcOrd="0" destOrd="0" presId="urn:microsoft.com/office/officeart/2008/layout/LinedList"/>
    <dgm:cxn modelId="{F31077F1-5E7D-4F4C-A826-FDE3311B5F25}" srcId="{EA288EEB-D687-4D66-BC73-E237BEE64384}" destId="{FC90703C-A82F-4374-B183-1BE5766572B4}" srcOrd="8" destOrd="0" parTransId="{1C8CE22F-7060-4C65-9C46-3DE97E3B1B50}" sibTransId="{060AAADC-B356-49A0-8AA8-84B5A31F241B}"/>
    <dgm:cxn modelId="{C8C67512-4A1A-45F3-B887-B16CFFB641A5}" type="presParOf" srcId="{92843FDD-65A1-4690-839C-C11691EEA3C3}" destId="{020EE76C-CD1A-4B6D-9821-5BB7578FFAC7}" srcOrd="0" destOrd="0" presId="urn:microsoft.com/office/officeart/2008/layout/LinedList"/>
    <dgm:cxn modelId="{BCB2FFF5-C034-4B08-80E8-B7ABE360D191}" type="presParOf" srcId="{92843FDD-65A1-4690-839C-C11691EEA3C3}" destId="{2827E341-60F0-4B89-8E9B-72E9C308EC0A}" srcOrd="1" destOrd="0" presId="urn:microsoft.com/office/officeart/2008/layout/LinedList"/>
    <dgm:cxn modelId="{ADA0859C-BAF8-46C1-BB95-AFAF9CAEC088}" type="presParOf" srcId="{2827E341-60F0-4B89-8E9B-72E9C308EC0A}" destId="{486EB4D2-4E95-427A-A752-E7049F5A23C9}" srcOrd="0" destOrd="0" presId="urn:microsoft.com/office/officeart/2008/layout/LinedList"/>
    <dgm:cxn modelId="{706EB2F8-11A3-4AE9-91CC-465474DC9427}" type="presParOf" srcId="{2827E341-60F0-4B89-8E9B-72E9C308EC0A}" destId="{04CB288F-1E1A-41EC-9D7E-86FE3C5F4CD2}" srcOrd="1" destOrd="0" presId="urn:microsoft.com/office/officeart/2008/layout/LinedList"/>
    <dgm:cxn modelId="{D12AFE31-EAD9-46FD-9A4A-A81EB110EAE0}" type="presParOf" srcId="{92843FDD-65A1-4690-839C-C11691EEA3C3}" destId="{EAA3D1A9-6F36-4B9B-9605-A7F762F3C158}" srcOrd="2" destOrd="0" presId="urn:microsoft.com/office/officeart/2008/layout/LinedList"/>
    <dgm:cxn modelId="{14E2ED85-CB5F-451D-9B97-2909782A5F5C}" type="presParOf" srcId="{92843FDD-65A1-4690-839C-C11691EEA3C3}" destId="{14511941-19C1-4DC5-A195-491AB61ECF42}" srcOrd="3" destOrd="0" presId="urn:microsoft.com/office/officeart/2008/layout/LinedList"/>
    <dgm:cxn modelId="{EB03FC28-35BE-426A-8CC6-6BE3FDCF8F73}" type="presParOf" srcId="{14511941-19C1-4DC5-A195-491AB61ECF42}" destId="{881768C2-74B0-4F76-862F-C8A3CCCA3577}" srcOrd="0" destOrd="0" presId="urn:microsoft.com/office/officeart/2008/layout/LinedList"/>
    <dgm:cxn modelId="{3DE42E63-1061-4933-9453-D4B038F065BB}" type="presParOf" srcId="{14511941-19C1-4DC5-A195-491AB61ECF42}" destId="{D8B57067-E71A-4853-A6FA-40872950F001}" srcOrd="1" destOrd="0" presId="urn:microsoft.com/office/officeart/2008/layout/LinedList"/>
    <dgm:cxn modelId="{A844C34A-B3B6-45DB-8BB8-EDC7677255D2}" type="presParOf" srcId="{92843FDD-65A1-4690-839C-C11691EEA3C3}" destId="{1128448D-AD2E-4370-A82F-A1DDCCCACEC1}" srcOrd="4" destOrd="0" presId="urn:microsoft.com/office/officeart/2008/layout/LinedList"/>
    <dgm:cxn modelId="{8D2ED6BE-1885-4EBC-857A-A0A436C69158}" type="presParOf" srcId="{92843FDD-65A1-4690-839C-C11691EEA3C3}" destId="{6F6B04F8-6BE4-40A7-9400-B7A8825795D4}" srcOrd="5" destOrd="0" presId="urn:microsoft.com/office/officeart/2008/layout/LinedList"/>
    <dgm:cxn modelId="{EED04819-4EC3-4B3E-8BD8-4B232ECE2133}" type="presParOf" srcId="{6F6B04F8-6BE4-40A7-9400-B7A8825795D4}" destId="{570CE342-3377-48CF-9D50-4BAE2D65B54B}" srcOrd="0" destOrd="0" presId="urn:microsoft.com/office/officeart/2008/layout/LinedList"/>
    <dgm:cxn modelId="{78046F32-F060-475E-975E-CB0BF3B174A6}" type="presParOf" srcId="{6F6B04F8-6BE4-40A7-9400-B7A8825795D4}" destId="{9EA744CE-009D-44B2-9302-BE8F39C7A96A}" srcOrd="1" destOrd="0" presId="urn:microsoft.com/office/officeart/2008/layout/LinedList"/>
    <dgm:cxn modelId="{88542911-4F35-4271-8660-E4C04E88E072}" type="presParOf" srcId="{92843FDD-65A1-4690-839C-C11691EEA3C3}" destId="{53ED4329-4ED7-444C-80BD-CAD727560F97}" srcOrd="6" destOrd="0" presId="urn:microsoft.com/office/officeart/2008/layout/LinedList"/>
    <dgm:cxn modelId="{D4C1895F-07F7-443F-8797-878DFBD7BD21}" type="presParOf" srcId="{92843FDD-65A1-4690-839C-C11691EEA3C3}" destId="{2C14063F-B0CC-46B7-B51E-D229480380FA}" srcOrd="7" destOrd="0" presId="urn:microsoft.com/office/officeart/2008/layout/LinedList"/>
    <dgm:cxn modelId="{0D8994FB-7AEF-4394-85CF-63FFE5ED789C}" type="presParOf" srcId="{2C14063F-B0CC-46B7-B51E-D229480380FA}" destId="{40E26174-1FA1-4CA3-A363-5B16E19B3460}" srcOrd="0" destOrd="0" presId="urn:microsoft.com/office/officeart/2008/layout/LinedList"/>
    <dgm:cxn modelId="{3F49FCD3-C106-4FE6-A40B-58E312F45C16}" type="presParOf" srcId="{2C14063F-B0CC-46B7-B51E-D229480380FA}" destId="{51F0F398-FE28-4EEE-AED6-17646933EA25}" srcOrd="1" destOrd="0" presId="urn:microsoft.com/office/officeart/2008/layout/LinedList"/>
    <dgm:cxn modelId="{002D1913-8AA0-4C69-911B-74847CB22A42}" type="presParOf" srcId="{92843FDD-65A1-4690-839C-C11691EEA3C3}" destId="{82443105-76D1-4F49-AF0F-170812E1CC22}" srcOrd="8" destOrd="0" presId="urn:microsoft.com/office/officeart/2008/layout/LinedList"/>
    <dgm:cxn modelId="{8DD2C207-6AD4-4F9A-963F-8EB4F3D22A9E}" type="presParOf" srcId="{92843FDD-65A1-4690-839C-C11691EEA3C3}" destId="{8FB8C970-DEA8-49ED-8CA7-66AD89020ADA}" srcOrd="9" destOrd="0" presId="urn:microsoft.com/office/officeart/2008/layout/LinedList"/>
    <dgm:cxn modelId="{C9262BDC-A234-46B8-A9B0-1C0A80B168E7}" type="presParOf" srcId="{8FB8C970-DEA8-49ED-8CA7-66AD89020ADA}" destId="{C48EEA03-43EE-414D-9241-6BD17FA3F926}" srcOrd="0" destOrd="0" presId="urn:microsoft.com/office/officeart/2008/layout/LinedList"/>
    <dgm:cxn modelId="{AC20DD51-2E02-49BF-BC38-11B37EA3E566}" type="presParOf" srcId="{8FB8C970-DEA8-49ED-8CA7-66AD89020ADA}" destId="{E2F4E682-D116-4FFF-9C1C-27C45293E0C4}" srcOrd="1" destOrd="0" presId="urn:microsoft.com/office/officeart/2008/layout/LinedList"/>
    <dgm:cxn modelId="{AA9D227F-F056-4D09-85E1-BA4750597CC8}" type="presParOf" srcId="{92843FDD-65A1-4690-839C-C11691EEA3C3}" destId="{523FE70B-5DD5-4496-A02B-FBC3CA5F0416}" srcOrd="10" destOrd="0" presId="urn:microsoft.com/office/officeart/2008/layout/LinedList"/>
    <dgm:cxn modelId="{6613E1C7-00A1-4C3A-B9CC-F9DFCCC09599}" type="presParOf" srcId="{92843FDD-65A1-4690-839C-C11691EEA3C3}" destId="{AD43BEBE-EB83-4DB7-8523-31A446E72553}" srcOrd="11" destOrd="0" presId="urn:microsoft.com/office/officeart/2008/layout/LinedList"/>
    <dgm:cxn modelId="{51592ADE-3060-4304-9D38-73847B5FA2FA}" type="presParOf" srcId="{AD43BEBE-EB83-4DB7-8523-31A446E72553}" destId="{3D024108-5568-4AEC-8ADD-3EEE4BF96972}" srcOrd="0" destOrd="0" presId="urn:microsoft.com/office/officeart/2008/layout/LinedList"/>
    <dgm:cxn modelId="{59125150-0707-4637-A83C-7783598BE91C}" type="presParOf" srcId="{AD43BEBE-EB83-4DB7-8523-31A446E72553}" destId="{A7509BE6-2D72-4947-811B-6B9BBFFF7ACE}" srcOrd="1" destOrd="0" presId="urn:microsoft.com/office/officeart/2008/layout/LinedList"/>
    <dgm:cxn modelId="{107E568A-06FF-411F-86F5-76AC8B56EA26}" type="presParOf" srcId="{92843FDD-65A1-4690-839C-C11691EEA3C3}" destId="{B6E5BE3A-8285-417E-99F1-E98E7D3E81B6}" srcOrd="12" destOrd="0" presId="urn:microsoft.com/office/officeart/2008/layout/LinedList"/>
    <dgm:cxn modelId="{8A1E1AE2-52EA-44F6-8CE8-B65DDDFD3E89}" type="presParOf" srcId="{92843FDD-65A1-4690-839C-C11691EEA3C3}" destId="{66686099-4DBD-4EA4-8135-476856807A2C}" srcOrd="13" destOrd="0" presId="urn:microsoft.com/office/officeart/2008/layout/LinedList"/>
    <dgm:cxn modelId="{405715AA-8838-45AB-A5D7-C34E5E31DC39}" type="presParOf" srcId="{66686099-4DBD-4EA4-8135-476856807A2C}" destId="{32E82BC2-C160-4D17-A868-18022EFD7CF3}" srcOrd="0" destOrd="0" presId="urn:microsoft.com/office/officeart/2008/layout/LinedList"/>
    <dgm:cxn modelId="{92EBF70E-5800-4112-BD13-0C26A1E19C38}" type="presParOf" srcId="{66686099-4DBD-4EA4-8135-476856807A2C}" destId="{689C2CFC-CB4C-4247-BCD2-793E535E332E}" srcOrd="1" destOrd="0" presId="urn:microsoft.com/office/officeart/2008/layout/LinedList"/>
    <dgm:cxn modelId="{00DD1412-38F8-4AB9-AE26-4A6CDD031013}" type="presParOf" srcId="{92843FDD-65A1-4690-839C-C11691EEA3C3}" destId="{40A3DEC8-B3C5-4560-8398-05948F5F66F6}" srcOrd="14" destOrd="0" presId="urn:microsoft.com/office/officeart/2008/layout/LinedList"/>
    <dgm:cxn modelId="{B86F6EDA-AAB2-45FF-A0B8-2B21081E26CE}" type="presParOf" srcId="{92843FDD-65A1-4690-839C-C11691EEA3C3}" destId="{3756438B-E905-4756-B501-9A07E9631167}" srcOrd="15" destOrd="0" presId="urn:microsoft.com/office/officeart/2008/layout/LinedList"/>
    <dgm:cxn modelId="{5010562B-8242-4AF2-8CB3-B1D62ADAF048}" type="presParOf" srcId="{3756438B-E905-4756-B501-9A07E9631167}" destId="{E3C69022-62E8-4764-A6C7-E3F46347B4E3}" srcOrd="0" destOrd="0" presId="urn:microsoft.com/office/officeart/2008/layout/LinedList"/>
    <dgm:cxn modelId="{E276E03B-3928-49C1-9B86-114A59C16095}" type="presParOf" srcId="{3756438B-E905-4756-B501-9A07E9631167}" destId="{558DEDE3-6692-4B29-80CE-FBE8BE17CF96}" srcOrd="1" destOrd="0" presId="urn:microsoft.com/office/officeart/2008/layout/LinedList"/>
    <dgm:cxn modelId="{132D9A16-1BFD-4AB9-A81D-79CA0404AEDE}" type="presParOf" srcId="{92843FDD-65A1-4690-839C-C11691EEA3C3}" destId="{00B8674D-5B4F-4848-81B7-8468A5385F44}" srcOrd="16" destOrd="0" presId="urn:microsoft.com/office/officeart/2008/layout/LinedList"/>
    <dgm:cxn modelId="{BD13F6A0-1C7C-4A6B-BF23-565FA8FB9B2B}" type="presParOf" srcId="{92843FDD-65A1-4690-839C-C11691EEA3C3}" destId="{8672A48A-69EA-4AEE-8B5E-EE2E69ADCA5F}" srcOrd="17" destOrd="0" presId="urn:microsoft.com/office/officeart/2008/layout/LinedList"/>
    <dgm:cxn modelId="{306CBB55-88FF-418D-A352-0D5DAA1F30DF}" type="presParOf" srcId="{8672A48A-69EA-4AEE-8B5E-EE2E69ADCA5F}" destId="{20097238-8EC1-4F20-80EF-9D2BEB518688}" srcOrd="0" destOrd="0" presId="urn:microsoft.com/office/officeart/2008/layout/LinedList"/>
    <dgm:cxn modelId="{7188F932-3E83-4D9B-A1CE-348649259BE9}" type="presParOf" srcId="{8672A48A-69EA-4AEE-8B5E-EE2E69ADCA5F}" destId="{E4E2946B-9F02-443B-980A-CB528422DE7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FCEF16F-CDA1-4332-A7A3-C48B406B59F4}" type="doc">
      <dgm:prSet loTypeId="urn:microsoft.com/office/officeart/2008/layout/LinedList" loCatId="list" qsTypeId="urn:microsoft.com/office/officeart/2005/8/quickstyle/simple2" qsCatId="simple" csTypeId="urn:microsoft.com/office/officeart/2005/8/colors/accent3_2" csCatId="accent3"/>
      <dgm:spPr/>
      <dgm:t>
        <a:bodyPr/>
        <a:lstStyle/>
        <a:p>
          <a:endParaRPr lang="en-US"/>
        </a:p>
      </dgm:t>
    </dgm:pt>
    <dgm:pt modelId="{B85121FD-AC00-42E9-A661-834B3AD7E3FA}">
      <dgm:prSet/>
      <dgm:spPr/>
      <dgm:t>
        <a:bodyPr/>
        <a:lstStyle/>
        <a:p>
          <a:r>
            <a:rPr lang="cs-CZ" dirty="0"/>
            <a:t>Popis posouzení zdravotního stavu subjektu (odpovídá 1. fázi ošetřovatelského procesu) včetně časového údaje, kdy bylo posouzení realizováno. </a:t>
          </a:r>
          <a:endParaRPr lang="en-US" dirty="0"/>
        </a:p>
      </dgm:t>
    </dgm:pt>
    <dgm:pt modelId="{A20643F1-13FC-43AE-8EA3-0A9AE45C3905}" type="parTrans" cxnId="{12FE7883-83A4-4F1D-9954-A4967054538A}">
      <dgm:prSet/>
      <dgm:spPr/>
      <dgm:t>
        <a:bodyPr/>
        <a:lstStyle/>
        <a:p>
          <a:endParaRPr lang="en-US"/>
        </a:p>
      </dgm:t>
    </dgm:pt>
    <dgm:pt modelId="{C3424416-AEF7-456A-B6A4-3A5994EDA28F}" type="sibTrans" cxnId="{12FE7883-83A4-4F1D-9954-A4967054538A}">
      <dgm:prSet/>
      <dgm:spPr/>
      <dgm:t>
        <a:bodyPr/>
        <a:lstStyle/>
        <a:p>
          <a:endParaRPr lang="en-US"/>
        </a:p>
      </dgm:t>
    </dgm:pt>
    <dgm:pt modelId="{EF13D115-B8FA-4B58-9E4D-5344922CC0D0}">
      <dgm:prSet/>
      <dgm:spPr/>
      <dgm:t>
        <a:bodyPr/>
        <a:lstStyle/>
        <a:p>
          <a:r>
            <a:rPr lang="cs-CZ"/>
            <a:t>Ke sběru dat o subjektu může být využit koncepční ošetřovatelský model s uvedením subjektivního vnímání zdravotního stavu či životní situace.</a:t>
          </a:r>
          <a:endParaRPr lang="en-US"/>
        </a:p>
      </dgm:t>
    </dgm:pt>
    <dgm:pt modelId="{A0EAD2B2-528D-4DF3-8054-C99FFAEC0482}" type="parTrans" cxnId="{835B33B1-0E14-4CFE-B60A-436560962444}">
      <dgm:prSet/>
      <dgm:spPr/>
      <dgm:t>
        <a:bodyPr/>
        <a:lstStyle/>
        <a:p>
          <a:endParaRPr lang="en-US"/>
        </a:p>
      </dgm:t>
    </dgm:pt>
    <dgm:pt modelId="{ACC6EBB0-08C1-44F0-95EA-F4CB93CD8574}" type="sibTrans" cxnId="{835B33B1-0E14-4CFE-B60A-436560962444}">
      <dgm:prSet/>
      <dgm:spPr/>
      <dgm:t>
        <a:bodyPr/>
        <a:lstStyle/>
        <a:p>
          <a:endParaRPr lang="en-US"/>
        </a:p>
      </dgm:t>
    </dgm:pt>
    <dgm:pt modelId="{539833A5-4A93-4CB1-A7F0-CCF3990E032C}">
      <dgm:prSet/>
      <dgm:spPr/>
      <dgm:t>
        <a:bodyPr/>
        <a:lstStyle/>
        <a:p>
          <a:r>
            <a:rPr lang="cs-CZ"/>
            <a:t>V rámci posouzení zdravotního stavu je také možné cíleně využít ošetřovatelské hodnotící škály formou výsledků, nikoli vkládáním celých škál a na základě jejich vyhodnocení stanovit ošetřovatelský problém, který bude následně vyhodnocován. Nezbytné je, aby korespondoval stanovený cíl kazuistiky s následným vyhodnocením.</a:t>
          </a:r>
          <a:endParaRPr lang="en-US"/>
        </a:p>
      </dgm:t>
    </dgm:pt>
    <dgm:pt modelId="{118E85EF-87F8-4970-8BCE-5E5BA8F253B7}" type="parTrans" cxnId="{55AAE7E8-FCA5-40E4-8B4D-547BDA16EB7F}">
      <dgm:prSet/>
      <dgm:spPr/>
      <dgm:t>
        <a:bodyPr/>
        <a:lstStyle/>
        <a:p>
          <a:endParaRPr lang="en-US"/>
        </a:p>
      </dgm:t>
    </dgm:pt>
    <dgm:pt modelId="{6C20C847-C53C-4AFB-9C04-0FA4BEA12F11}" type="sibTrans" cxnId="{55AAE7E8-FCA5-40E4-8B4D-547BDA16EB7F}">
      <dgm:prSet/>
      <dgm:spPr/>
      <dgm:t>
        <a:bodyPr/>
        <a:lstStyle/>
        <a:p>
          <a:endParaRPr lang="en-US"/>
        </a:p>
      </dgm:t>
    </dgm:pt>
    <dgm:pt modelId="{2A149E78-9B6C-40B4-81DB-2EFA37FB052F}">
      <dgm:prSet/>
      <dgm:spPr/>
      <dgm:t>
        <a:bodyPr/>
        <a:lstStyle/>
        <a:p>
          <a:r>
            <a:rPr lang="cs-CZ"/>
            <a:t>V části posouzení potřeb je třeba upřesnit stav před hospitalizací a v jejím průběhu. Součástí by mělo být také zhodnocení vědomostí, postojů a dovedností subjektu, rodiny či komunity, které mohou být důležité pro další vývoj péče a compliance subjektu.</a:t>
          </a:r>
          <a:endParaRPr lang="en-US"/>
        </a:p>
      </dgm:t>
    </dgm:pt>
    <dgm:pt modelId="{6004027A-34B6-4913-9326-D5D37A924CA0}" type="parTrans" cxnId="{A62393E2-C0E5-42D4-B894-099560E6015B}">
      <dgm:prSet/>
      <dgm:spPr/>
      <dgm:t>
        <a:bodyPr/>
        <a:lstStyle/>
        <a:p>
          <a:endParaRPr lang="en-US"/>
        </a:p>
      </dgm:t>
    </dgm:pt>
    <dgm:pt modelId="{660CB005-99A5-455A-B1D4-DCE88920D7B3}" type="sibTrans" cxnId="{A62393E2-C0E5-42D4-B894-099560E6015B}">
      <dgm:prSet/>
      <dgm:spPr/>
      <dgm:t>
        <a:bodyPr/>
        <a:lstStyle/>
        <a:p>
          <a:endParaRPr lang="en-US"/>
        </a:p>
      </dgm:t>
    </dgm:pt>
    <dgm:pt modelId="{D3BE317C-6478-47D8-AE12-E4172A426F14}">
      <dgm:prSet/>
      <dgm:spPr/>
      <dgm:t>
        <a:bodyPr/>
        <a:lstStyle/>
        <a:p>
          <a:r>
            <a:rPr lang="cs-CZ"/>
            <a:t>Popis zdravotního stavu je ukončen fyzikálním vyšetřením všeobecnou sestrou.</a:t>
          </a:r>
          <a:endParaRPr lang="en-US"/>
        </a:p>
      </dgm:t>
    </dgm:pt>
    <dgm:pt modelId="{1CBD7CD0-B973-467B-BF33-E8F651D02122}" type="parTrans" cxnId="{50D500DC-C8D3-4A68-95F5-7F374DB49BAB}">
      <dgm:prSet/>
      <dgm:spPr/>
      <dgm:t>
        <a:bodyPr/>
        <a:lstStyle/>
        <a:p>
          <a:endParaRPr lang="en-US"/>
        </a:p>
      </dgm:t>
    </dgm:pt>
    <dgm:pt modelId="{059CC1F8-9D4E-43C2-A5BB-30DC553FCE69}" type="sibTrans" cxnId="{50D500DC-C8D3-4A68-95F5-7F374DB49BAB}">
      <dgm:prSet/>
      <dgm:spPr/>
      <dgm:t>
        <a:bodyPr/>
        <a:lstStyle/>
        <a:p>
          <a:endParaRPr lang="en-US"/>
        </a:p>
      </dgm:t>
    </dgm:pt>
    <dgm:pt modelId="{252BD36B-2330-4A53-8F26-B80F9FCA0664}" type="pres">
      <dgm:prSet presAssocID="{2FCEF16F-CDA1-4332-A7A3-C48B406B59F4}" presName="vert0" presStyleCnt="0">
        <dgm:presLayoutVars>
          <dgm:dir/>
          <dgm:animOne val="branch"/>
          <dgm:animLvl val="lvl"/>
        </dgm:presLayoutVars>
      </dgm:prSet>
      <dgm:spPr/>
    </dgm:pt>
    <dgm:pt modelId="{F9651A9C-9FE5-4E6B-A497-2FA19D03E5B4}" type="pres">
      <dgm:prSet presAssocID="{B85121FD-AC00-42E9-A661-834B3AD7E3FA}" presName="thickLine" presStyleLbl="alignNode1" presStyleIdx="0" presStyleCnt="5"/>
      <dgm:spPr/>
    </dgm:pt>
    <dgm:pt modelId="{CC4B0175-D97C-4B63-93A7-8ACF973582B8}" type="pres">
      <dgm:prSet presAssocID="{B85121FD-AC00-42E9-A661-834B3AD7E3FA}" presName="horz1" presStyleCnt="0"/>
      <dgm:spPr/>
    </dgm:pt>
    <dgm:pt modelId="{7BF0E688-F0C0-4072-8080-ABFD8A259A4B}" type="pres">
      <dgm:prSet presAssocID="{B85121FD-AC00-42E9-A661-834B3AD7E3FA}" presName="tx1" presStyleLbl="revTx" presStyleIdx="0" presStyleCnt="5"/>
      <dgm:spPr/>
    </dgm:pt>
    <dgm:pt modelId="{76D76750-98CC-42F1-A873-6BDE5E394A49}" type="pres">
      <dgm:prSet presAssocID="{B85121FD-AC00-42E9-A661-834B3AD7E3FA}" presName="vert1" presStyleCnt="0"/>
      <dgm:spPr/>
    </dgm:pt>
    <dgm:pt modelId="{FF254C42-8F6E-4626-B852-9F899BDC61CD}" type="pres">
      <dgm:prSet presAssocID="{EF13D115-B8FA-4B58-9E4D-5344922CC0D0}" presName="thickLine" presStyleLbl="alignNode1" presStyleIdx="1" presStyleCnt="5"/>
      <dgm:spPr/>
    </dgm:pt>
    <dgm:pt modelId="{FEDC17B7-D8DA-4349-9210-50D58B6B4C52}" type="pres">
      <dgm:prSet presAssocID="{EF13D115-B8FA-4B58-9E4D-5344922CC0D0}" presName="horz1" presStyleCnt="0"/>
      <dgm:spPr/>
    </dgm:pt>
    <dgm:pt modelId="{BD2D7C93-3A78-469F-9EB0-A06B4055E43B}" type="pres">
      <dgm:prSet presAssocID="{EF13D115-B8FA-4B58-9E4D-5344922CC0D0}" presName="tx1" presStyleLbl="revTx" presStyleIdx="1" presStyleCnt="5"/>
      <dgm:spPr/>
    </dgm:pt>
    <dgm:pt modelId="{F5116701-3B1E-494E-91E3-7019A0EF22B6}" type="pres">
      <dgm:prSet presAssocID="{EF13D115-B8FA-4B58-9E4D-5344922CC0D0}" presName="vert1" presStyleCnt="0"/>
      <dgm:spPr/>
    </dgm:pt>
    <dgm:pt modelId="{55203958-67AA-4155-A655-1E9F7A07400E}" type="pres">
      <dgm:prSet presAssocID="{539833A5-4A93-4CB1-A7F0-CCF3990E032C}" presName="thickLine" presStyleLbl="alignNode1" presStyleIdx="2" presStyleCnt="5"/>
      <dgm:spPr/>
    </dgm:pt>
    <dgm:pt modelId="{BEC591EE-E71F-4549-AD6B-2AA068CDF2B1}" type="pres">
      <dgm:prSet presAssocID="{539833A5-4A93-4CB1-A7F0-CCF3990E032C}" presName="horz1" presStyleCnt="0"/>
      <dgm:spPr/>
    </dgm:pt>
    <dgm:pt modelId="{637F3037-D814-4FC9-B23A-543D79BD773F}" type="pres">
      <dgm:prSet presAssocID="{539833A5-4A93-4CB1-A7F0-CCF3990E032C}" presName="tx1" presStyleLbl="revTx" presStyleIdx="2" presStyleCnt="5"/>
      <dgm:spPr/>
    </dgm:pt>
    <dgm:pt modelId="{6E83805D-6B28-4C84-94D8-EE53A750E1B0}" type="pres">
      <dgm:prSet presAssocID="{539833A5-4A93-4CB1-A7F0-CCF3990E032C}" presName="vert1" presStyleCnt="0"/>
      <dgm:spPr/>
    </dgm:pt>
    <dgm:pt modelId="{8366C710-7C8A-4631-A8BA-0AFB3988C08F}" type="pres">
      <dgm:prSet presAssocID="{2A149E78-9B6C-40B4-81DB-2EFA37FB052F}" presName="thickLine" presStyleLbl="alignNode1" presStyleIdx="3" presStyleCnt="5"/>
      <dgm:spPr/>
    </dgm:pt>
    <dgm:pt modelId="{658720D6-DB5D-4BAD-9423-EAC660387DE9}" type="pres">
      <dgm:prSet presAssocID="{2A149E78-9B6C-40B4-81DB-2EFA37FB052F}" presName="horz1" presStyleCnt="0"/>
      <dgm:spPr/>
    </dgm:pt>
    <dgm:pt modelId="{E5F0B7BD-BC26-40E8-96B6-35029FBBC93D}" type="pres">
      <dgm:prSet presAssocID="{2A149E78-9B6C-40B4-81DB-2EFA37FB052F}" presName="tx1" presStyleLbl="revTx" presStyleIdx="3" presStyleCnt="5"/>
      <dgm:spPr/>
    </dgm:pt>
    <dgm:pt modelId="{CF9E99B8-2628-4EEB-AEFF-E182DD1B048A}" type="pres">
      <dgm:prSet presAssocID="{2A149E78-9B6C-40B4-81DB-2EFA37FB052F}" presName="vert1" presStyleCnt="0"/>
      <dgm:spPr/>
    </dgm:pt>
    <dgm:pt modelId="{A30A9547-16B8-4272-8D79-8C0291FC3CB5}" type="pres">
      <dgm:prSet presAssocID="{D3BE317C-6478-47D8-AE12-E4172A426F14}" presName="thickLine" presStyleLbl="alignNode1" presStyleIdx="4" presStyleCnt="5"/>
      <dgm:spPr/>
    </dgm:pt>
    <dgm:pt modelId="{B6956F38-38D3-4C7E-832A-E68BB2BE73CF}" type="pres">
      <dgm:prSet presAssocID="{D3BE317C-6478-47D8-AE12-E4172A426F14}" presName="horz1" presStyleCnt="0"/>
      <dgm:spPr/>
    </dgm:pt>
    <dgm:pt modelId="{695B6615-38FC-4063-8549-501CF57CF9E9}" type="pres">
      <dgm:prSet presAssocID="{D3BE317C-6478-47D8-AE12-E4172A426F14}" presName="tx1" presStyleLbl="revTx" presStyleIdx="4" presStyleCnt="5"/>
      <dgm:spPr/>
    </dgm:pt>
    <dgm:pt modelId="{EAC7207F-BF97-493D-A03C-8FF691588A30}" type="pres">
      <dgm:prSet presAssocID="{D3BE317C-6478-47D8-AE12-E4172A426F14}" presName="vert1" presStyleCnt="0"/>
      <dgm:spPr/>
    </dgm:pt>
  </dgm:ptLst>
  <dgm:cxnLst>
    <dgm:cxn modelId="{27C18917-BD24-41F0-9B24-1E9F8E9CCDB0}" type="presOf" srcId="{539833A5-4A93-4CB1-A7F0-CCF3990E032C}" destId="{637F3037-D814-4FC9-B23A-543D79BD773F}" srcOrd="0" destOrd="0" presId="urn:microsoft.com/office/officeart/2008/layout/LinedList"/>
    <dgm:cxn modelId="{4D4FCE21-C4EB-44A9-99B2-7A0C2398EC3E}" type="presOf" srcId="{2FCEF16F-CDA1-4332-A7A3-C48B406B59F4}" destId="{252BD36B-2330-4A53-8F26-B80F9FCA0664}" srcOrd="0" destOrd="0" presId="urn:microsoft.com/office/officeart/2008/layout/LinedList"/>
    <dgm:cxn modelId="{DF1C8E45-7319-4AF6-BEBC-A8D7003A5A61}" type="presOf" srcId="{B85121FD-AC00-42E9-A661-834B3AD7E3FA}" destId="{7BF0E688-F0C0-4072-8080-ABFD8A259A4B}" srcOrd="0" destOrd="0" presId="urn:microsoft.com/office/officeart/2008/layout/LinedList"/>
    <dgm:cxn modelId="{A2F3FE68-E988-4475-9B24-1F94FB14E49C}" type="presOf" srcId="{D3BE317C-6478-47D8-AE12-E4172A426F14}" destId="{695B6615-38FC-4063-8549-501CF57CF9E9}" srcOrd="0" destOrd="0" presId="urn:microsoft.com/office/officeart/2008/layout/LinedList"/>
    <dgm:cxn modelId="{12FE7883-83A4-4F1D-9954-A4967054538A}" srcId="{2FCEF16F-CDA1-4332-A7A3-C48B406B59F4}" destId="{B85121FD-AC00-42E9-A661-834B3AD7E3FA}" srcOrd="0" destOrd="0" parTransId="{A20643F1-13FC-43AE-8EA3-0A9AE45C3905}" sibTransId="{C3424416-AEF7-456A-B6A4-3A5994EDA28F}"/>
    <dgm:cxn modelId="{E12B29AD-604F-4FE4-B806-44DC87CB66F1}" type="presOf" srcId="{EF13D115-B8FA-4B58-9E4D-5344922CC0D0}" destId="{BD2D7C93-3A78-469F-9EB0-A06B4055E43B}" srcOrd="0" destOrd="0" presId="urn:microsoft.com/office/officeart/2008/layout/LinedList"/>
    <dgm:cxn modelId="{835B33B1-0E14-4CFE-B60A-436560962444}" srcId="{2FCEF16F-CDA1-4332-A7A3-C48B406B59F4}" destId="{EF13D115-B8FA-4B58-9E4D-5344922CC0D0}" srcOrd="1" destOrd="0" parTransId="{A0EAD2B2-528D-4DF3-8054-C99FFAEC0482}" sibTransId="{ACC6EBB0-08C1-44F0-95EA-F4CB93CD8574}"/>
    <dgm:cxn modelId="{4EBFA5B7-DF5E-414C-8ECB-B2B1480E1228}" type="presOf" srcId="{2A149E78-9B6C-40B4-81DB-2EFA37FB052F}" destId="{E5F0B7BD-BC26-40E8-96B6-35029FBBC93D}" srcOrd="0" destOrd="0" presId="urn:microsoft.com/office/officeart/2008/layout/LinedList"/>
    <dgm:cxn modelId="{50D500DC-C8D3-4A68-95F5-7F374DB49BAB}" srcId="{2FCEF16F-CDA1-4332-A7A3-C48B406B59F4}" destId="{D3BE317C-6478-47D8-AE12-E4172A426F14}" srcOrd="4" destOrd="0" parTransId="{1CBD7CD0-B973-467B-BF33-E8F651D02122}" sibTransId="{059CC1F8-9D4E-43C2-A5BB-30DC553FCE69}"/>
    <dgm:cxn modelId="{A62393E2-C0E5-42D4-B894-099560E6015B}" srcId="{2FCEF16F-CDA1-4332-A7A3-C48B406B59F4}" destId="{2A149E78-9B6C-40B4-81DB-2EFA37FB052F}" srcOrd="3" destOrd="0" parTransId="{6004027A-34B6-4913-9326-D5D37A924CA0}" sibTransId="{660CB005-99A5-455A-B1D4-DCE88920D7B3}"/>
    <dgm:cxn modelId="{55AAE7E8-FCA5-40E4-8B4D-547BDA16EB7F}" srcId="{2FCEF16F-CDA1-4332-A7A3-C48B406B59F4}" destId="{539833A5-4A93-4CB1-A7F0-CCF3990E032C}" srcOrd="2" destOrd="0" parTransId="{118E85EF-87F8-4970-8BCE-5E5BA8F253B7}" sibTransId="{6C20C847-C53C-4AFB-9C04-0FA4BEA12F11}"/>
    <dgm:cxn modelId="{805648F7-2977-4762-B639-3D63C8921EE2}" type="presParOf" srcId="{252BD36B-2330-4A53-8F26-B80F9FCA0664}" destId="{F9651A9C-9FE5-4E6B-A497-2FA19D03E5B4}" srcOrd="0" destOrd="0" presId="urn:microsoft.com/office/officeart/2008/layout/LinedList"/>
    <dgm:cxn modelId="{857F8CC6-538F-40CD-A5F5-B65337337082}" type="presParOf" srcId="{252BD36B-2330-4A53-8F26-B80F9FCA0664}" destId="{CC4B0175-D97C-4B63-93A7-8ACF973582B8}" srcOrd="1" destOrd="0" presId="urn:microsoft.com/office/officeart/2008/layout/LinedList"/>
    <dgm:cxn modelId="{E033805D-0CB6-4448-BE3D-55BDDBD1E9EA}" type="presParOf" srcId="{CC4B0175-D97C-4B63-93A7-8ACF973582B8}" destId="{7BF0E688-F0C0-4072-8080-ABFD8A259A4B}" srcOrd="0" destOrd="0" presId="urn:microsoft.com/office/officeart/2008/layout/LinedList"/>
    <dgm:cxn modelId="{866E907F-0E72-4CAC-9A54-8B6846BD105F}" type="presParOf" srcId="{CC4B0175-D97C-4B63-93A7-8ACF973582B8}" destId="{76D76750-98CC-42F1-A873-6BDE5E394A49}" srcOrd="1" destOrd="0" presId="urn:microsoft.com/office/officeart/2008/layout/LinedList"/>
    <dgm:cxn modelId="{4BB842D6-A46F-4554-9A11-2573A38D004E}" type="presParOf" srcId="{252BD36B-2330-4A53-8F26-B80F9FCA0664}" destId="{FF254C42-8F6E-4626-B852-9F899BDC61CD}" srcOrd="2" destOrd="0" presId="urn:microsoft.com/office/officeart/2008/layout/LinedList"/>
    <dgm:cxn modelId="{B840BAA7-D668-4B5B-B516-753BD7D6C43E}" type="presParOf" srcId="{252BD36B-2330-4A53-8F26-B80F9FCA0664}" destId="{FEDC17B7-D8DA-4349-9210-50D58B6B4C52}" srcOrd="3" destOrd="0" presId="urn:microsoft.com/office/officeart/2008/layout/LinedList"/>
    <dgm:cxn modelId="{2614C3FB-59AA-4EF2-9F30-40D5F639B658}" type="presParOf" srcId="{FEDC17B7-D8DA-4349-9210-50D58B6B4C52}" destId="{BD2D7C93-3A78-469F-9EB0-A06B4055E43B}" srcOrd="0" destOrd="0" presId="urn:microsoft.com/office/officeart/2008/layout/LinedList"/>
    <dgm:cxn modelId="{2F518DDD-944B-4793-926B-3C1CCDCCCC02}" type="presParOf" srcId="{FEDC17B7-D8DA-4349-9210-50D58B6B4C52}" destId="{F5116701-3B1E-494E-91E3-7019A0EF22B6}" srcOrd="1" destOrd="0" presId="urn:microsoft.com/office/officeart/2008/layout/LinedList"/>
    <dgm:cxn modelId="{D3285D53-A57D-4017-AC2C-BEC6FBC733DD}" type="presParOf" srcId="{252BD36B-2330-4A53-8F26-B80F9FCA0664}" destId="{55203958-67AA-4155-A655-1E9F7A07400E}" srcOrd="4" destOrd="0" presId="urn:microsoft.com/office/officeart/2008/layout/LinedList"/>
    <dgm:cxn modelId="{9D3925A7-5E2E-4A77-B1D2-D4CFF42FB6DE}" type="presParOf" srcId="{252BD36B-2330-4A53-8F26-B80F9FCA0664}" destId="{BEC591EE-E71F-4549-AD6B-2AA068CDF2B1}" srcOrd="5" destOrd="0" presId="urn:microsoft.com/office/officeart/2008/layout/LinedList"/>
    <dgm:cxn modelId="{456EFA9F-4D49-46C8-8C8C-7AEA3E5506E7}" type="presParOf" srcId="{BEC591EE-E71F-4549-AD6B-2AA068CDF2B1}" destId="{637F3037-D814-4FC9-B23A-543D79BD773F}" srcOrd="0" destOrd="0" presId="urn:microsoft.com/office/officeart/2008/layout/LinedList"/>
    <dgm:cxn modelId="{936A38BC-0C16-40ED-AB97-046B19F4F188}" type="presParOf" srcId="{BEC591EE-E71F-4549-AD6B-2AA068CDF2B1}" destId="{6E83805D-6B28-4C84-94D8-EE53A750E1B0}" srcOrd="1" destOrd="0" presId="urn:microsoft.com/office/officeart/2008/layout/LinedList"/>
    <dgm:cxn modelId="{9B12A178-41AA-428D-8F96-695BED12BAF1}" type="presParOf" srcId="{252BD36B-2330-4A53-8F26-B80F9FCA0664}" destId="{8366C710-7C8A-4631-A8BA-0AFB3988C08F}" srcOrd="6" destOrd="0" presId="urn:microsoft.com/office/officeart/2008/layout/LinedList"/>
    <dgm:cxn modelId="{2BB43E24-A7A9-4059-A90C-264187B73677}" type="presParOf" srcId="{252BD36B-2330-4A53-8F26-B80F9FCA0664}" destId="{658720D6-DB5D-4BAD-9423-EAC660387DE9}" srcOrd="7" destOrd="0" presId="urn:microsoft.com/office/officeart/2008/layout/LinedList"/>
    <dgm:cxn modelId="{F8232B6F-A35B-4726-999A-ACF43D4E6875}" type="presParOf" srcId="{658720D6-DB5D-4BAD-9423-EAC660387DE9}" destId="{E5F0B7BD-BC26-40E8-96B6-35029FBBC93D}" srcOrd="0" destOrd="0" presId="urn:microsoft.com/office/officeart/2008/layout/LinedList"/>
    <dgm:cxn modelId="{F73C0473-26A9-471B-8F8F-6CC06C5467CA}" type="presParOf" srcId="{658720D6-DB5D-4BAD-9423-EAC660387DE9}" destId="{CF9E99B8-2628-4EEB-AEFF-E182DD1B048A}" srcOrd="1" destOrd="0" presId="urn:microsoft.com/office/officeart/2008/layout/LinedList"/>
    <dgm:cxn modelId="{A13A4BA3-D1DE-45D7-B5D6-EA978AD4C419}" type="presParOf" srcId="{252BD36B-2330-4A53-8F26-B80F9FCA0664}" destId="{A30A9547-16B8-4272-8D79-8C0291FC3CB5}" srcOrd="8" destOrd="0" presId="urn:microsoft.com/office/officeart/2008/layout/LinedList"/>
    <dgm:cxn modelId="{895BD498-0874-4F8D-A374-855E572F7A71}" type="presParOf" srcId="{252BD36B-2330-4A53-8F26-B80F9FCA0664}" destId="{B6956F38-38D3-4C7E-832A-E68BB2BE73CF}" srcOrd="9" destOrd="0" presId="urn:microsoft.com/office/officeart/2008/layout/LinedList"/>
    <dgm:cxn modelId="{6DA1AC2E-5AB1-4477-9418-3C9B6DF21E0F}" type="presParOf" srcId="{B6956F38-38D3-4C7E-832A-E68BB2BE73CF}" destId="{695B6615-38FC-4063-8549-501CF57CF9E9}" srcOrd="0" destOrd="0" presId="urn:microsoft.com/office/officeart/2008/layout/LinedList"/>
    <dgm:cxn modelId="{D9328028-1A02-4710-A80C-13CFAAC8874C}" type="presParOf" srcId="{B6956F38-38D3-4C7E-832A-E68BB2BE73CF}" destId="{EAC7207F-BF97-493D-A03C-8FF691588A3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C037A7-06AB-49F7-9F67-A0EE530CB7C9}"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FF83B288-EC44-4535-A02C-73EAC4A75B13}">
      <dgm:prSet custT="1"/>
      <dgm:spPr/>
      <dgm:t>
        <a:bodyPr/>
        <a:lstStyle/>
        <a:p>
          <a:r>
            <a:rPr lang="cs-CZ" sz="1600" b="0" i="0" dirty="0"/>
            <a:t>Část </a:t>
          </a:r>
          <a:r>
            <a:rPr lang="cs-CZ" sz="1600" b="0" i="0" dirty="0" err="1"/>
            <a:t>epikríza</a:t>
          </a:r>
          <a:r>
            <a:rPr lang="cs-CZ" sz="1600" b="0" i="0" dirty="0"/>
            <a:t> je </a:t>
          </a:r>
          <a:r>
            <a:rPr lang="cs-CZ" sz="1600" b="0" i="0" dirty="0" err="1"/>
            <a:t>nepodkročitelnou</a:t>
          </a:r>
          <a:r>
            <a:rPr lang="cs-CZ" sz="1600" b="0" i="0" dirty="0"/>
            <a:t> součástí a je v ní kladen důraz na </a:t>
          </a:r>
          <a:r>
            <a:rPr lang="cs-CZ" sz="1600" b="1" i="0" dirty="0"/>
            <a:t>hledání významů získaných informací a jejich vnitřních souvislostí</a:t>
          </a:r>
          <a:r>
            <a:rPr lang="cs-CZ" sz="1600" b="0" i="0" dirty="0"/>
            <a:t>.</a:t>
          </a:r>
          <a:endParaRPr lang="en-US" sz="1600" dirty="0"/>
        </a:p>
      </dgm:t>
    </dgm:pt>
    <dgm:pt modelId="{96A673B2-C120-4A39-843D-DD86A8610641}" type="parTrans" cxnId="{327AAF7B-7D32-4E48-B33E-BE68FAEDBB4A}">
      <dgm:prSet/>
      <dgm:spPr/>
      <dgm:t>
        <a:bodyPr/>
        <a:lstStyle/>
        <a:p>
          <a:endParaRPr lang="en-US" sz="2000"/>
        </a:p>
      </dgm:t>
    </dgm:pt>
    <dgm:pt modelId="{818894F9-C979-420E-B461-7FFBA364BB7B}" type="sibTrans" cxnId="{327AAF7B-7D32-4E48-B33E-BE68FAEDBB4A}">
      <dgm:prSet/>
      <dgm:spPr/>
      <dgm:t>
        <a:bodyPr/>
        <a:lstStyle/>
        <a:p>
          <a:endParaRPr lang="en-US" sz="2000"/>
        </a:p>
      </dgm:t>
    </dgm:pt>
    <dgm:pt modelId="{83225A99-D861-4522-AD14-AD0E4F5FD249}">
      <dgm:prSet custT="1"/>
      <dgm:spPr/>
      <dgm:t>
        <a:bodyPr/>
        <a:lstStyle/>
        <a:p>
          <a:r>
            <a:rPr lang="cs-CZ" sz="1600" b="0" i="0"/>
            <a:t>Cílem je </a:t>
          </a:r>
          <a:r>
            <a:rPr lang="cs-CZ" sz="1600" b="1" i="0"/>
            <a:t>analyzovat</a:t>
          </a:r>
          <a:r>
            <a:rPr lang="cs-CZ" sz="1600" b="0" i="0"/>
            <a:t>, jaký je </a:t>
          </a:r>
          <a:r>
            <a:rPr lang="cs-CZ" sz="1600" b="1" i="0"/>
            <a:t>zdravotní stav subjektu </a:t>
          </a:r>
          <a:r>
            <a:rPr lang="cs-CZ" sz="1600" b="0" i="0"/>
            <a:t>v souvislosti s nastavenými cíli a realizovanými intervencemi.</a:t>
          </a:r>
          <a:endParaRPr lang="en-US" sz="1600"/>
        </a:p>
      </dgm:t>
    </dgm:pt>
    <dgm:pt modelId="{A82B5ECD-0268-4710-BE01-6F1EB486D15B}" type="parTrans" cxnId="{095322C5-2FB4-42CA-A9DC-BB58B29277C3}">
      <dgm:prSet/>
      <dgm:spPr/>
      <dgm:t>
        <a:bodyPr/>
        <a:lstStyle/>
        <a:p>
          <a:endParaRPr lang="en-US" sz="2000"/>
        </a:p>
      </dgm:t>
    </dgm:pt>
    <dgm:pt modelId="{BE5A6DB7-F56A-4FD3-A6DC-9995E54796DE}" type="sibTrans" cxnId="{095322C5-2FB4-42CA-A9DC-BB58B29277C3}">
      <dgm:prSet/>
      <dgm:spPr/>
      <dgm:t>
        <a:bodyPr/>
        <a:lstStyle/>
        <a:p>
          <a:endParaRPr lang="en-US" sz="2000"/>
        </a:p>
      </dgm:t>
    </dgm:pt>
    <dgm:pt modelId="{5C24FE24-AB9E-4A8C-8D1D-983EDE22A949}">
      <dgm:prSet custT="1"/>
      <dgm:spPr/>
      <dgm:t>
        <a:bodyPr/>
        <a:lstStyle/>
        <a:p>
          <a:r>
            <a:rPr lang="cs-CZ" sz="1600" b="0" i="0"/>
            <a:t>Součástí je i zamyšlení se nad </a:t>
          </a:r>
          <a:r>
            <a:rPr lang="cs-CZ" sz="1600" b="1" i="0"/>
            <a:t>vhodností výběru ošetřovatelského modelu</a:t>
          </a:r>
          <a:r>
            <a:rPr lang="cs-CZ" sz="1600" b="0" i="0"/>
            <a:t>. </a:t>
          </a:r>
          <a:endParaRPr lang="en-US" sz="1600"/>
        </a:p>
      </dgm:t>
    </dgm:pt>
    <dgm:pt modelId="{28D393F7-AB6D-4A55-8100-2CBFAE83EA12}" type="parTrans" cxnId="{65A4751F-9782-4C36-8047-BA1E6E3407D3}">
      <dgm:prSet/>
      <dgm:spPr/>
      <dgm:t>
        <a:bodyPr/>
        <a:lstStyle/>
        <a:p>
          <a:endParaRPr lang="en-US" sz="2000"/>
        </a:p>
      </dgm:t>
    </dgm:pt>
    <dgm:pt modelId="{F71CB030-E6C8-4927-A0B3-BD9A63CB6211}" type="sibTrans" cxnId="{65A4751F-9782-4C36-8047-BA1E6E3407D3}">
      <dgm:prSet/>
      <dgm:spPr/>
      <dgm:t>
        <a:bodyPr/>
        <a:lstStyle/>
        <a:p>
          <a:endParaRPr lang="en-US" sz="2000"/>
        </a:p>
      </dgm:t>
    </dgm:pt>
    <dgm:pt modelId="{9DCABEA1-79EB-4F44-B4D9-AF999A536A97}">
      <dgm:prSet custT="1"/>
      <dgm:spPr/>
      <dgm:t>
        <a:bodyPr/>
        <a:lstStyle/>
        <a:p>
          <a:r>
            <a:rPr lang="cs-CZ" sz="1600" b="0" i="0" dirty="0"/>
            <a:t>V průběhu </a:t>
          </a:r>
          <a:r>
            <a:rPr lang="cs-CZ" sz="1600" b="0" i="0" dirty="0" err="1"/>
            <a:t>epikrízy</a:t>
          </a:r>
          <a:r>
            <a:rPr lang="cs-CZ" sz="1600" b="0" i="0" dirty="0"/>
            <a:t> je nutno </a:t>
          </a:r>
          <a:r>
            <a:rPr lang="cs-CZ" sz="1600" b="1" i="0" dirty="0"/>
            <a:t>vyhodnotit, z jakého důvodu plánované ošetřovatelské intervence nevedly k odstranění problému </a:t>
          </a:r>
          <a:r>
            <a:rPr lang="cs-CZ" sz="1600" b="0" i="0" dirty="0"/>
            <a:t>subjektu, zdůvodnit a vysvětlit chování subjektu, ale i klinické rozhodování všeobecné sestry, či jiného profesionála – zdravotníka.</a:t>
          </a:r>
          <a:endParaRPr lang="en-US" sz="1600" dirty="0"/>
        </a:p>
      </dgm:t>
    </dgm:pt>
    <dgm:pt modelId="{9A8841D0-42A6-4E6A-98C3-0413BA1F1908}" type="parTrans" cxnId="{88DCADBC-327D-4068-9AE8-78D809D62032}">
      <dgm:prSet/>
      <dgm:spPr/>
      <dgm:t>
        <a:bodyPr/>
        <a:lstStyle/>
        <a:p>
          <a:endParaRPr lang="en-US" sz="2000"/>
        </a:p>
      </dgm:t>
    </dgm:pt>
    <dgm:pt modelId="{1F390152-B13F-4DD4-8ACB-A745328A134A}" type="sibTrans" cxnId="{88DCADBC-327D-4068-9AE8-78D809D62032}">
      <dgm:prSet/>
      <dgm:spPr/>
      <dgm:t>
        <a:bodyPr/>
        <a:lstStyle/>
        <a:p>
          <a:endParaRPr lang="en-US" sz="2000"/>
        </a:p>
      </dgm:t>
    </dgm:pt>
    <dgm:pt modelId="{B94C31DE-47AD-49ED-BDB2-58AB7DDFDC8F}">
      <dgm:prSet custT="1"/>
      <dgm:spPr/>
      <dgm:t>
        <a:bodyPr/>
        <a:lstStyle/>
        <a:p>
          <a:r>
            <a:rPr lang="cs-CZ" sz="1600" b="0" i="0"/>
            <a:t>Výsledek analýzy umožní </a:t>
          </a:r>
          <a:r>
            <a:rPr lang="cs-CZ" sz="1600" b="1" i="0"/>
            <a:t>vyvodit závěry</a:t>
          </a:r>
          <a:r>
            <a:rPr lang="cs-CZ" sz="1600" b="0" i="0"/>
            <a:t>, které budou podkladem pro návrh možných opatření, doporučení pro praxi a intervencí.</a:t>
          </a:r>
          <a:endParaRPr lang="en-US" sz="1600"/>
        </a:p>
      </dgm:t>
    </dgm:pt>
    <dgm:pt modelId="{0C77033C-D360-4D68-A580-F1F00179B2A9}" type="parTrans" cxnId="{F4D5B477-9A14-4F50-AAE1-9E348CE5D02B}">
      <dgm:prSet/>
      <dgm:spPr/>
      <dgm:t>
        <a:bodyPr/>
        <a:lstStyle/>
        <a:p>
          <a:endParaRPr lang="en-US" sz="2000"/>
        </a:p>
      </dgm:t>
    </dgm:pt>
    <dgm:pt modelId="{1FFAC404-C5E5-4A9B-83D7-FE053996B4E4}" type="sibTrans" cxnId="{F4D5B477-9A14-4F50-AAE1-9E348CE5D02B}">
      <dgm:prSet/>
      <dgm:spPr/>
      <dgm:t>
        <a:bodyPr/>
        <a:lstStyle/>
        <a:p>
          <a:endParaRPr lang="en-US" sz="2000"/>
        </a:p>
      </dgm:t>
    </dgm:pt>
    <dgm:pt modelId="{262EF43F-5FF7-4CA7-BFDB-CC56E3E76589}" type="pres">
      <dgm:prSet presAssocID="{36C037A7-06AB-49F7-9F67-A0EE530CB7C9}" presName="root" presStyleCnt="0">
        <dgm:presLayoutVars>
          <dgm:dir/>
          <dgm:resizeHandles val="exact"/>
        </dgm:presLayoutVars>
      </dgm:prSet>
      <dgm:spPr/>
    </dgm:pt>
    <dgm:pt modelId="{E4EA2D37-D908-41F5-944F-E21CC74885DC}" type="pres">
      <dgm:prSet presAssocID="{FF83B288-EC44-4535-A02C-73EAC4A75B13}" presName="compNode" presStyleCnt="0"/>
      <dgm:spPr/>
    </dgm:pt>
    <dgm:pt modelId="{6EC6EFB1-2A78-42B5-AE8C-B090C4B32CE2}" type="pres">
      <dgm:prSet presAssocID="{FF83B288-EC44-4535-A02C-73EAC4A75B13}" presName="bgRect" presStyleLbl="bgShp" presStyleIdx="0" presStyleCnt="5"/>
      <dgm:spPr/>
    </dgm:pt>
    <dgm:pt modelId="{C6E804B6-2032-4B2F-AA2B-7A0C1B3E51CA}" type="pres">
      <dgm:prSet presAssocID="{FF83B288-EC44-4535-A02C-73EAC4A75B1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607A05EF-224B-4CAE-B447-5BCFDF3CA1D9}" type="pres">
      <dgm:prSet presAssocID="{FF83B288-EC44-4535-A02C-73EAC4A75B13}" presName="spaceRect" presStyleCnt="0"/>
      <dgm:spPr/>
    </dgm:pt>
    <dgm:pt modelId="{9EFC5E81-2CD0-4EED-9378-1B989EF30B5D}" type="pres">
      <dgm:prSet presAssocID="{FF83B288-EC44-4535-A02C-73EAC4A75B13}" presName="parTx" presStyleLbl="revTx" presStyleIdx="0" presStyleCnt="5">
        <dgm:presLayoutVars>
          <dgm:chMax val="0"/>
          <dgm:chPref val="0"/>
        </dgm:presLayoutVars>
      </dgm:prSet>
      <dgm:spPr/>
    </dgm:pt>
    <dgm:pt modelId="{FB787F93-53B8-4860-804F-EF62AD767730}" type="pres">
      <dgm:prSet presAssocID="{818894F9-C979-420E-B461-7FFBA364BB7B}" presName="sibTrans" presStyleCnt="0"/>
      <dgm:spPr/>
    </dgm:pt>
    <dgm:pt modelId="{A87E6F5C-7E6E-42D1-BB92-EEFA2F04F6AC}" type="pres">
      <dgm:prSet presAssocID="{83225A99-D861-4522-AD14-AD0E4F5FD249}" presName="compNode" presStyleCnt="0"/>
      <dgm:spPr/>
    </dgm:pt>
    <dgm:pt modelId="{A9896BC1-719C-47A9-AE01-8E84F1EF3239}" type="pres">
      <dgm:prSet presAssocID="{83225A99-D861-4522-AD14-AD0E4F5FD249}" presName="bgRect" presStyleLbl="bgShp" presStyleIdx="1" presStyleCnt="5"/>
      <dgm:spPr/>
    </dgm:pt>
    <dgm:pt modelId="{A2E4A0FA-C2A2-4BE4-AEC1-64A2331F9C44}" type="pres">
      <dgm:prSet presAssocID="{83225A99-D861-4522-AD14-AD0E4F5FD24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efa do černého"/>
        </a:ext>
      </dgm:extLst>
    </dgm:pt>
    <dgm:pt modelId="{5DF2C49C-A074-4C60-BEE2-B85A675E0B8D}" type="pres">
      <dgm:prSet presAssocID="{83225A99-D861-4522-AD14-AD0E4F5FD249}" presName="spaceRect" presStyleCnt="0"/>
      <dgm:spPr/>
    </dgm:pt>
    <dgm:pt modelId="{A463DCEA-F73D-4B43-A87A-011E9CB80174}" type="pres">
      <dgm:prSet presAssocID="{83225A99-D861-4522-AD14-AD0E4F5FD249}" presName="parTx" presStyleLbl="revTx" presStyleIdx="1" presStyleCnt="5">
        <dgm:presLayoutVars>
          <dgm:chMax val="0"/>
          <dgm:chPref val="0"/>
        </dgm:presLayoutVars>
      </dgm:prSet>
      <dgm:spPr/>
    </dgm:pt>
    <dgm:pt modelId="{D0FE4DB4-8F97-47B4-827E-5CB0DF72BAB7}" type="pres">
      <dgm:prSet presAssocID="{BE5A6DB7-F56A-4FD3-A6DC-9995E54796DE}" presName="sibTrans" presStyleCnt="0"/>
      <dgm:spPr/>
    </dgm:pt>
    <dgm:pt modelId="{B8BAB280-F4EC-4312-95F7-BD912FB8B576}" type="pres">
      <dgm:prSet presAssocID="{5C24FE24-AB9E-4A8C-8D1D-983EDE22A949}" presName="compNode" presStyleCnt="0"/>
      <dgm:spPr/>
    </dgm:pt>
    <dgm:pt modelId="{6395768B-CE17-4C54-A448-35635135F3BE}" type="pres">
      <dgm:prSet presAssocID="{5C24FE24-AB9E-4A8C-8D1D-983EDE22A949}" presName="bgRect" presStyleLbl="bgShp" presStyleIdx="2" presStyleCnt="5"/>
      <dgm:spPr/>
    </dgm:pt>
    <dgm:pt modelId="{73E66F6F-A8B6-47DF-8052-A66059C55536}" type="pres">
      <dgm:prSet presAssocID="{5C24FE24-AB9E-4A8C-8D1D-983EDE22A949}"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ought bubble"/>
        </a:ext>
      </dgm:extLst>
    </dgm:pt>
    <dgm:pt modelId="{9F872CA6-2469-4EDF-AA0E-4E9EED581D5B}" type="pres">
      <dgm:prSet presAssocID="{5C24FE24-AB9E-4A8C-8D1D-983EDE22A949}" presName="spaceRect" presStyleCnt="0"/>
      <dgm:spPr/>
    </dgm:pt>
    <dgm:pt modelId="{01D18E16-FE7C-4825-8907-6510D7ABD64B}" type="pres">
      <dgm:prSet presAssocID="{5C24FE24-AB9E-4A8C-8D1D-983EDE22A949}" presName="parTx" presStyleLbl="revTx" presStyleIdx="2" presStyleCnt="5">
        <dgm:presLayoutVars>
          <dgm:chMax val="0"/>
          <dgm:chPref val="0"/>
        </dgm:presLayoutVars>
      </dgm:prSet>
      <dgm:spPr/>
    </dgm:pt>
    <dgm:pt modelId="{78208F5F-6A5F-4D0C-AB03-CF1AF29FEE40}" type="pres">
      <dgm:prSet presAssocID="{F71CB030-E6C8-4927-A0B3-BD9A63CB6211}" presName="sibTrans" presStyleCnt="0"/>
      <dgm:spPr/>
    </dgm:pt>
    <dgm:pt modelId="{012BC579-ED52-431A-A1A5-C9819290FE49}" type="pres">
      <dgm:prSet presAssocID="{9DCABEA1-79EB-4F44-B4D9-AF999A536A97}" presName="compNode" presStyleCnt="0"/>
      <dgm:spPr/>
    </dgm:pt>
    <dgm:pt modelId="{9CA6B20D-E064-4283-A750-17880A8B9FFA}" type="pres">
      <dgm:prSet presAssocID="{9DCABEA1-79EB-4F44-B4D9-AF999A536A97}" presName="bgRect" presStyleLbl="bgShp" presStyleIdx="3" presStyleCnt="5"/>
      <dgm:spPr/>
    </dgm:pt>
    <dgm:pt modelId="{641FB35A-F5F0-4FEB-8745-67FF34F13F2E}" type="pres">
      <dgm:prSet presAssocID="{9DCABEA1-79EB-4F44-B4D9-AF999A536A9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Zaškrtnutí"/>
        </a:ext>
      </dgm:extLst>
    </dgm:pt>
    <dgm:pt modelId="{DE363C83-7B33-4E5E-9A08-B1CA4F0DABF3}" type="pres">
      <dgm:prSet presAssocID="{9DCABEA1-79EB-4F44-B4D9-AF999A536A97}" presName="spaceRect" presStyleCnt="0"/>
      <dgm:spPr/>
    </dgm:pt>
    <dgm:pt modelId="{464EC515-9AC9-44F9-BAEB-AD7AA1FB2971}" type="pres">
      <dgm:prSet presAssocID="{9DCABEA1-79EB-4F44-B4D9-AF999A536A97}" presName="parTx" presStyleLbl="revTx" presStyleIdx="3" presStyleCnt="5">
        <dgm:presLayoutVars>
          <dgm:chMax val="0"/>
          <dgm:chPref val="0"/>
        </dgm:presLayoutVars>
      </dgm:prSet>
      <dgm:spPr/>
    </dgm:pt>
    <dgm:pt modelId="{EA26ECCF-AB70-45CE-A640-92C7F0D4E338}" type="pres">
      <dgm:prSet presAssocID="{1F390152-B13F-4DD4-8ACB-A745328A134A}" presName="sibTrans" presStyleCnt="0"/>
      <dgm:spPr/>
    </dgm:pt>
    <dgm:pt modelId="{8FC9ECAD-D5D6-4B93-8072-E889C05DD6F8}" type="pres">
      <dgm:prSet presAssocID="{B94C31DE-47AD-49ED-BDB2-58AB7DDFDC8F}" presName="compNode" presStyleCnt="0"/>
      <dgm:spPr/>
    </dgm:pt>
    <dgm:pt modelId="{A97E4E64-D219-4462-97EA-AD14DAD7FC8A}" type="pres">
      <dgm:prSet presAssocID="{B94C31DE-47AD-49ED-BDB2-58AB7DDFDC8F}" presName="bgRect" presStyleLbl="bgShp" presStyleIdx="4" presStyleCnt="5"/>
      <dgm:spPr/>
    </dgm:pt>
    <dgm:pt modelId="{4FF8A5F1-BF36-44F4-AFE3-9176CD9CCFC4}" type="pres">
      <dgm:prSet presAssocID="{B94C31DE-47AD-49ED-BDB2-58AB7DDFDC8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Kontrolní seznam se souvislou výplní"/>
        </a:ext>
      </dgm:extLst>
    </dgm:pt>
    <dgm:pt modelId="{6A0C6E9F-F2D0-43EC-B795-C8A8B6B4962A}" type="pres">
      <dgm:prSet presAssocID="{B94C31DE-47AD-49ED-BDB2-58AB7DDFDC8F}" presName="spaceRect" presStyleCnt="0"/>
      <dgm:spPr/>
    </dgm:pt>
    <dgm:pt modelId="{9A965424-F688-4B17-B4ED-07FDEAF56EED}" type="pres">
      <dgm:prSet presAssocID="{B94C31DE-47AD-49ED-BDB2-58AB7DDFDC8F}" presName="parTx" presStyleLbl="revTx" presStyleIdx="4" presStyleCnt="5">
        <dgm:presLayoutVars>
          <dgm:chMax val="0"/>
          <dgm:chPref val="0"/>
        </dgm:presLayoutVars>
      </dgm:prSet>
      <dgm:spPr/>
    </dgm:pt>
  </dgm:ptLst>
  <dgm:cxnLst>
    <dgm:cxn modelId="{65A4751F-9782-4C36-8047-BA1E6E3407D3}" srcId="{36C037A7-06AB-49F7-9F67-A0EE530CB7C9}" destId="{5C24FE24-AB9E-4A8C-8D1D-983EDE22A949}" srcOrd="2" destOrd="0" parTransId="{28D393F7-AB6D-4A55-8100-2CBFAE83EA12}" sibTransId="{F71CB030-E6C8-4927-A0B3-BD9A63CB6211}"/>
    <dgm:cxn modelId="{FD1C3637-013D-4F5D-8E62-CA219D96713D}" type="presOf" srcId="{FF83B288-EC44-4535-A02C-73EAC4A75B13}" destId="{9EFC5E81-2CD0-4EED-9378-1B989EF30B5D}" srcOrd="0" destOrd="0" presId="urn:microsoft.com/office/officeart/2018/2/layout/IconVerticalSolidList"/>
    <dgm:cxn modelId="{7E118466-A23B-4488-AA2D-7881CCE82CBC}" type="presOf" srcId="{83225A99-D861-4522-AD14-AD0E4F5FD249}" destId="{A463DCEA-F73D-4B43-A87A-011E9CB80174}" srcOrd="0" destOrd="0" presId="urn:microsoft.com/office/officeart/2018/2/layout/IconVerticalSolidList"/>
    <dgm:cxn modelId="{2AAF1D6B-68CC-4FE0-917E-56E825448E6C}" type="presOf" srcId="{B94C31DE-47AD-49ED-BDB2-58AB7DDFDC8F}" destId="{9A965424-F688-4B17-B4ED-07FDEAF56EED}" srcOrd="0" destOrd="0" presId="urn:microsoft.com/office/officeart/2018/2/layout/IconVerticalSolidList"/>
    <dgm:cxn modelId="{52E02471-96E6-4987-8BD5-FEF5CD408469}" type="presOf" srcId="{9DCABEA1-79EB-4F44-B4D9-AF999A536A97}" destId="{464EC515-9AC9-44F9-BAEB-AD7AA1FB2971}" srcOrd="0" destOrd="0" presId="urn:microsoft.com/office/officeart/2018/2/layout/IconVerticalSolidList"/>
    <dgm:cxn modelId="{F4D5B477-9A14-4F50-AAE1-9E348CE5D02B}" srcId="{36C037A7-06AB-49F7-9F67-A0EE530CB7C9}" destId="{B94C31DE-47AD-49ED-BDB2-58AB7DDFDC8F}" srcOrd="4" destOrd="0" parTransId="{0C77033C-D360-4D68-A580-F1F00179B2A9}" sibTransId="{1FFAC404-C5E5-4A9B-83D7-FE053996B4E4}"/>
    <dgm:cxn modelId="{327AAF7B-7D32-4E48-B33E-BE68FAEDBB4A}" srcId="{36C037A7-06AB-49F7-9F67-A0EE530CB7C9}" destId="{FF83B288-EC44-4535-A02C-73EAC4A75B13}" srcOrd="0" destOrd="0" parTransId="{96A673B2-C120-4A39-843D-DD86A8610641}" sibTransId="{818894F9-C979-420E-B461-7FFBA364BB7B}"/>
    <dgm:cxn modelId="{11FB8AAC-A2DD-4259-A55D-D1A2A641882E}" type="presOf" srcId="{5C24FE24-AB9E-4A8C-8D1D-983EDE22A949}" destId="{01D18E16-FE7C-4825-8907-6510D7ABD64B}" srcOrd="0" destOrd="0" presId="urn:microsoft.com/office/officeart/2018/2/layout/IconVerticalSolidList"/>
    <dgm:cxn modelId="{890863AE-F3FE-4D00-9929-500F56D0F3A6}" type="presOf" srcId="{36C037A7-06AB-49F7-9F67-A0EE530CB7C9}" destId="{262EF43F-5FF7-4CA7-BFDB-CC56E3E76589}" srcOrd="0" destOrd="0" presId="urn:microsoft.com/office/officeart/2018/2/layout/IconVerticalSolidList"/>
    <dgm:cxn modelId="{88DCADBC-327D-4068-9AE8-78D809D62032}" srcId="{36C037A7-06AB-49F7-9F67-A0EE530CB7C9}" destId="{9DCABEA1-79EB-4F44-B4D9-AF999A536A97}" srcOrd="3" destOrd="0" parTransId="{9A8841D0-42A6-4E6A-98C3-0413BA1F1908}" sibTransId="{1F390152-B13F-4DD4-8ACB-A745328A134A}"/>
    <dgm:cxn modelId="{095322C5-2FB4-42CA-A9DC-BB58B29277C3}" srcId="{36C037A7-06AB-49F7-9F67-A0EE530CB7C9}" destId="{83225A99-D861-4522-AD14-AD0E4F5FD249}" srcOrd="1" destOrd="0" parTransId="{A82B5ECD-0268-4710-BE01-6F1EB486D15B}" sibTransId="{BE5A6DB7-F56A-4FD3-A6DC-9995E54796DE}"/>
    <dgm:cxn modelId="{376B71AF-B411-4625-AC0C-D179C8A2EF8D}" type="presParOf" srcId="{262EF43F-5FF7-4CA7-BFDB-CC56E3E76589}" destId="{E4EA2D37-D908-41F5-944F-E21CC74885DC}" srcOrd="0" destOrd="0" presId="urn:microsoft.com/office/officeart/2018/2/layout/IconVerticalSolidList"/>
    <dgm:cxn modelId="{9386223D-49DC-492D-91F3-2B961D1B86FF}" type="presParOf" srcId="{E4EA2D37-D908-41F5-944F-E21CC74885DC}" destId="{6EC6EFB1-2A78-42B5-AE8C-B090C4B32CE2}" srcOrd="0" destOrd="0" presId="urn:microsoft.com/office/officeart/2018/2/layout/IconVerticalSolidList"/>
    <dgm:cxn modelId="{053BA10C-A56C-4B97-8363-54505ECA1C2A}" type="presParOf" srcId="{E4EA2D37-D908-41F5-944F-E21CC74885DC}" destId="{C6E804B6-2032-4B2F-AA2B-7A0C1B3E51CA}" srcOrd="1" destOrd="0" presId="urn:microsoft.com/office/officeart/2018/2/layout/IconVerticalSolidList"/>
    <dgm:cxn modelId="{E259C81E-06EF-480D-AC14-B68EC1A876A0}" type="presParOf" srcId="{E4EA2D37-D908-41F5-944F-E21CC74885DC}" destId="{607A05EF-224B-4CAE-B447-5BCFDF3CA1D9}" srcOrd="2" destOrd="0" presId="urn:microsoft.com/office/officeart/2018/2/layout/IconVerticalSolidList"/>
    <dgm:cxn modelId="{99B09D32-60A3-458C-B966-C68B16084057}" type="presParOf" srcId="{E4EA2D37-D908-41F5-944F-E21CC74885DC}" destId="{9EFC5E81-2CD0-4EED-9378-1B989EF30B5D}" srcOrd="3" destOrd="0" presId="urn:microsoft.com/office/officeart/2018/2/layout/IconVerticalSolidList"/>
    <dgm:cxn modelId="{0523C208-1AF9-462C-A7E0-E5D66F79DAB9}" type="presParOf" srcId="{262EF43F-5FF7-4CA7-BFDB-CC56E3E76589}" destId="{FB787F93-53B8-4860-804F-EF62AD767730}" srcOrd="1" destOrd="0" presId="urn:microsoft.com/office/officeart/2018/2/layout/IconVerticalSolidList"/>
    <dgm:cxn modelId="{C49419AF-B8C8-4DC8-B839-0C280CE36AD9}" type="presParOf" srcId="{262EF43F-5FF7-4CA7-BFDB-CC56E3E76589}" destId="{A87E6F5C-7E6E-42D1-BB92-EEFA2F04F6AC}" srcOrd="2" destOrd="0" presId="urn:microsoft.com/office/officeart/2018/2/layout/IconVerticalSolidList"/>
    <dgm:cxn modelId="{17B14969-EDB5-44D5-9DF9-72FB4BD6FB0F}" type="presParOf" srcId="{A87E6F5C-7E6E-42D1-BB92-EEFA2F04F6AC}" destId="{A9896BC1-719C-47A9-AE01-8E84F1EF3239}" srcOrd="0" destOrd="0" presId="urn:microsoft.com/office/officeart/2018/2/layout/IconVerticalSolidList"/>
    <dgm:cxn modelId="{44079A0D-41AE-495F-BE71-B945BFD085C3}" type="presParOf" srcId="{A87E6F5C-7E6E-42D1-BB92-EEFA2F04F6AC}" destId="{A2E4A0FA-C2A2-4BE4-AEC1-64A2331F9C44}" srcOrd="1" destOrd="0" presId="urn:microsoft.com/office/officeart/2018/2/layout/IconVerticalSolidList"/>
    <dgm:cxn modelId="{CA9F2EC6-6434-45BE-A671-CB017A64FC2E}" type="presParOf" srcId="{A87E6F5C-7E6E-42D1-BB92-EEFA2F04F6AC}" destId="{5DF2C49C-A074-4C60-BEE2-B85A675E0B8D}" srcOrd="2" destOrd="0" presId="urn:microsoft.com/office/officeart/2018/2/layout/IconVerticalSolidList"/>
    <dgm:cxn modelId="{7835C9DE-C6FE-4255-8850-E1131BA533D1}" type="presParOf" srcId="{A87E6F5C-7E6E-42D1-BB92-EEFA2F04F6AC}" destId="{A463DCEA-F73D-4B43-A87A-011E9CB80174}" srcOrd="3" destOrd="0" presId="urn:microsoft.com/office/officeart/2018/2/layout/IconVerticalSolidList"/>
    <dgm:cxn modelId="{1C141EA6-FB38-48F7-82DA-C1F9F70993B5}" type="presParOf" srcId="{262EF43F-5FF7-4CA7-BFDB-CC56E3E76589}" destId="{D0FE4DB4-8F97-47B4-827E-5CB0DF72BAB7}" srcOrd="3" destOrd="0" presId="urn:microsoft.com/office/officeart/2018/2/layout/IconVerticalSolidList"/>
    <dgm:cxn modelId="{80567BE3-9EFE-49F6-BF63-3BEB788628D1}" type="presParOf" srcId="{262EF43F-5FF7-4CA7-BFDB-CC56E3E76589}" destId="{B8BAB280-F4EC-4312-95F7-BD912FB8B576}" srcOrd="4" destOrd="0" presId="urn:microsoft.com/office/officeart/2018/2/layout/IconVerticalSolidList"/>
    <dgm:cxn modelId="{E7424F58-0F7F-44F4-BBF4-25082228E28E}" type="presParOf" srcId="{B8BAB280-F4EC-4312-95F7-BD912FB8B576}" destId="{6395768B-CE17-4C54-A448-35635135F3BE}" srcOrd="0" destOrd="0" presId="urn:microsoft.com/office/officeart/2018/2/layout/IconVerticalSolidList"/>
    <dgm:cxn modelId="{775B565B-01F7-4CBE-8F19-DDF2F7A7A389}" type="presParOf" srcId="{B8BAB280-F4EC-4312-95F7-BD912FB8B576}" destId="{73E66F6F-A8B6-47DF-8052-A66059C55536}" srcOrd="1" destOrd="0" presId="urn:microsoft.com/office/officeart/2018/2/layout/IconVerticalSolidList"/>
    <dgm:cxn modelId="{3B47A3F0-7F1E-4003-83FF-12E7747A7D34}" type="presParOf" srcId="{B8BAB280-F4EC-4312-95F7-BD912FB8B576}" destId="{9F872CA6-2469-4EDF-AA0E-4E9EED581D5B}" srcOrd="2" destOrd="0" presId="urn:microsoft.com/office/officeart/2018/2/layout/IconVerticalSolidList"/>
    <dgm:cxn modelId="{5857D48D-50EE-438D-834F-F9F81836D7A6}" type="presParOf" srcId="{B8BAB280-F4EC-4312-95F7-BD912FB8B576}" destId="{01D18E16-FE7C-4825-8907-6510D7ABD64B}" srcOrd="3" destOrd="0" presId="urn:microsoft.com/office/officeart/2018/2/layout/IconVerticalSolidList"/>
    <dgm:cxn modelId="{B31427E8-5BD1-45D2-8B4F-CEAF26B3C09C}" type="presParOf" srcId="{262EF43F-5FF7-4CA7-BFDB-CC56E3E76589}" destId="{78208F5F-6A5F-4D0C-AB03-CF1AF29FEE40}" srcOrd="5" destOrd="0" presId="urn:microsoft.com/office/officeart/2018/2/layout/IconVerticalSolidList"/>
    <dgm:cxn modelId="{30E1BE18-F08E-4AB7-B453-6E9AF010F482}" type="presParOf" srcId="{262EF43F-5FF7-4CA7-BFDB-CC56E3E76589}" destId="{012BC579-ED52-431A-A1A5-C9819290FE49}" srcOrd="6" destOrd="0" presId="urn:microsoft.com/office/officeart/2018/2/layout/IconVerticalSolidList"/>
    <dgm:cxn modelId="{670E61FB-A5EB-4E5E-864E-E0B24433D9BF}" type="presParOf" srcId="{012BC579-ED52-431A-A1A5-C9819290FE49}" destId="{9CA6B20D-E064-4283-A750-17880A8B9FFA}" srcOrd="0" destOrd="0" presId="urn:microsoft.com/office/officeart/2018/2/layout/IconVerticalSolidList"/>
    <dgm:cxn modelId="{74451B06-AAE9-4235-B3AE-D5A9FFC87DCF}" type="presParOf" srcId="{012BC579-ED52-431A-A1A5-C9819290FE49}" destId="{641FB35A-F5F0-4FEB-8745-67FF34F13F2E}" srcOrd="1" destOrd="0" presId="urn:microsoft.com/office/officeart/2018/2/layout/IconVerticalSolidList"/>
    <dgm:cxn modelId="{F8F702AB-9835-4F0E-89B6-7E15DBF46B98}" type="presParOf" srcId="{012BC579-ED52-431A-A1A5-C9819290FE49}" destId="{DE363C83-7B33-4E5E-9A08-B1CA4F0DABF3}" srcOrd="2" destOrd="0" presId="urn:microsoft.com/office/officeart/2018/2/layout/IconVerticalSolidList"/>
    <dgm:cxn modelId="{1265970D-28FD-4EC5-80EF-DDEF47264192}" type="presParOf" srcId="{012BC579-ED52-431A-A1A5-C9819290FE49}" destId="{464EC515-9AC9-44F9-BAEB-AD7AA1FB2971}" srcOrd="3" destOrd="0" presId="urn:microsoft.com/office/officeart/2018/2/layout/IconVerticalSolidList"/>
    <dgm:cxn modelId="{EE7E1B7F-BD9C-4037-977A-AE15071A3A3C}" type="presParOf" srcId="{262EF43F-5FF7-4CA7-BFDB-CC56E3E76589}" destId="{EA26ECCF-AB70-45CE-A640-92C7F0D4E338}" srcOrd="7" destOrd="0" presId="urn:microsoft.com/office/officeart/2018/2/layout/IconVerticalSolidList"/>
    <dgm:cxn modelId="{E2847286-2B75-4BE4-A7F5-5CE48E8C7111}" type="presParOf" srcId="{262EF43F-5FF7-4CA7-BFDB-CC56E3E76589}" destId="{8FC9ECAD-D5D6-4B93-8072-E889C05DD6F8}" srcOrd="8" destOrd="0" presId="urn:microsoft.com/office/officeart/2018/2/layout/IconVerticalSolidList"/>
    <dgm:cxn modelId="{A763D112-977E-4D43-A4F5-EC463866D92E}" type="presParOf" srcId="{8FC9ECAD-D5D6-4B93-8072-E889C05DD6F8}" destId="{A97E4E64-D219-4462-97EA-AD14DAD7FC8A}" srcOrd="0" destOrd="0" presId="urn:microsoft.com/office/officeart/2018/2/layout/IconVerticalSolidList"/>
    <dgm:cxn modelId="{E95F47BB-838B-4E44-8BBD-A6BB2BD1CFE0}" type="presParOf" srcId="{8FC9ECAD-D5D6-4B93-8072-E889C05DD6F8}" destId="{4FF8A5F1-BF36-44F4-AFE3-9176CD9CCFC4}" srcOrd="1" destOrd="0" presId="urn:microsoft.com/office/officeart/2018/2/layout/IconVerticalSolidList"/>
    <dgm:cxn modelId="{6E157283-89DF-47B7-960D-1304BF4A621E}" type="presParOf" srcId="{8FC9ECAD-D5D6-4B93-8072-E889C05DD6F8}" destId="{6A0C6E9F-F2D0-43EC-B795-C8A8B6B4962A}" srcOrd="2" destOrd="0" presId="urn:microsoft.com/office/officeart/2018/2/layout/IconVerticalSolidList"/>
    <dgm:cxn modelId="{91F0531C-5628-4E02-9447-7D8DF3C8EC31}" type="presParOf" srcId="{8FC9ECAD-D5D6-4B93-8072-E889C05DD6F8}" destId="{9A965424-F688-4B17-B4ED-07FDEAF56EE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85E095-90B5-49CC-B5A5-9D63EFEE99F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F93A82AB-4BAB-4DB6-9613-CE07E2F8389E}">
      <dgm:prSet custT="1"/>
      <dgm:spPr/>
      <dgm:t>
        <a:bodyPr/>
        <a:lstStyle/>
        <a:p>
          <a:r>
            <a:rPr lang="cs-CZ" sz="1600" b="0" i="0" dirty="0"/>
            <a:t>Nejčastěji jde o soubory opatření pro konkrétní skupinu subjektů/pacientů, které vedou ke zlepšení zdraví a rekonvalescenci, doporučené postupy pro odbornou veřejnost z klinické praxe, pečující osoby apod. </a:t>
          </a:r>
          <a:endParaRPr lang="en-US" sz="1600" dirty="0"/>
        </a:p>
      </dgm:t>
    </dgm:pt>
    <dgm:pt modelId="{8AFE75B8-443C-4F21-B84F-E7D24A6E88CD}" type="parTrans" cxnId="{0F2F285F-73BE-4084-8B34-30FABE08E45C}">
      <dgm:prSet/>
      <dgm:spPr/>
      <dgm:t>
        <a:bodyPr/>
        <a:lstStyle/>
        <a:p>
          <a:endParaRPr lang="en-US"/>
        </a:p>
      </dgm:t>
    </dgm:pt>
    <dgm:pt modelId="{744131A1-9E1D-41D3-BA83-657D8088AAA9}" type="sibTrans" cxnId="{0F2F285F-73BE-4084-8B34-30FABE08E45C}">
      <dgm:prSet/>
      <dgm:spPr/>
      <dgm:t>
        <a:bodyPr/>
        <a:lstStyle/>
        <a:p>
          <a:endParaRPr lang="en-US"/>
        </a:p>
      </dgm:t>
    </dgm:pt>
    <dgm:pt modelId="{1D5DD0AE-53A2-4143-8BB6-9B386DA176BC}">
      <dgm:prSet custT="1"/>
      <dgm:spPr/>
      <dgm:t>
        <a:bodyPr/>
        <a:lstStyle/>
        <a:p>
          <a:r>
            <a:rPr lang="cs-CZ" sz="1600" b="0" i="0" dirty="0"/>
            <a:t>Doporučení vycházejí z analýzy a úvah o konkrétním případu a navržená doporučení by měla být sestavena tak, aby byla realizovatelná v praxi v kontextu poskytované péče daného systému zdravotních služeb (v České republice a dle charakteru poskytované péče – hospitalizace, domácí péče aj.).</a:t>
          </a:r>
          <a:endParaRPr lang="en-US" sz="1600" dirty="0"/>
        </a:p>
      </dgm:t>
    </dgm:pt>
    <dgm:pt modelId="{2DE453DC-ED25-4EDB-859C-08E349F98446}" type="parTrans" cxnId="{06983281-0C20-4DD4-B309-62194CCCE0DC}">
      <dgm:prSet/>
      <dgm:spPr/>
      <dgm:t>
        <a:bodyPr/>
        <a:lstStyle/>
        <a:p>
          <a:endParaRPr lang="en-US"/>
        </a:p>
      </dgm:t>
    </dgm:pt>
    <dgm:pt modelId="{342A975F-C3FD-4628-8B1D-3D71B8AA3FD3}" type="sibTrans" cxnId="{06983281-0C20-4DD4-B309-62194CCCE0DC}">
      <dgm:prSet/>
      <dgm:spPr/>
      <dgm:t>
        <a:bodyPr/>
        <a:lstStyle/>
        <a:p>
          <a:endParaRPr lang="en-US"/>
        </a:p>
      </dgm:t>
    </dgm:pt>
    <dgm:pt modelId="{3F990E87-BBFB-469A-A047-90F34D07205B}">
      <dgm:prSet custT="1"/>
      <dgm:spPr/>
      <dgm:t>
        <a:bodyPr/>
        <a:lstStyle/>
        <a:p>
          <a:r>
            <a:rPr lang="cs-CZ" sz="1600" b="0" i="0" dirty="0"/>
            <a:t>V závěru kazuistiky výzkumník konstatuje, zda se podařilo naplnit stanovené cíle zkoumání, případně zda byly stanoveny nové hypotézy, které je možné/vhodné, či dokonce nezbytné, ověřovat dalším výzkumem. V závěru může být také uvedeno porozumění zkoumaným fenoménům na základě sběru údajů o jednom nebo více případech.</a:t>
          </a:r>
          <a:endParaRPr lang="en-US" sz="1600" dirty="0"/>
        </a:p>
      </dgm:t>
    </dgm:pt>
    <dgm:pt modelId="{DA047084-BB73-43D7-9909-FA93276A56A4}" type="parTrans" cxnId="{9C80FCFA-7FA1-4D65-A1F3-9DB564161FCC}">
      <dgm:prSet/>
      <dgm:spPr/>
      <dgm:t>
        <a:bodyPr/>
        <a:lstStyle/>
        <a:p>
          <a:endParaRPr lang="en-US"/>
        </a:p>
      </dgm:t>
    </dgm:pt>
    <dgm:pt modelId="{24F14E97-2569-4FF2-8341-2ECEF7E2FDD2}" type="sibTrans" cxnId="{9C80FCFA-7FA1-4D65-A1F3-9DB564161FCC}">
      <dgm:prSet/>
      <dgm:spPr/>
      <dgm:t>
        <a:bodyPr/>
        <a:lstStyle/>
        <a:p>
          <a:endParaRPr lang="en-US"/>
        </a:p>
      </dgm:t>
    </dgm:pt>
    <dgm:pt modelId="{8DB970B7-A4C3-4DB4-A78E-51184F012CF4}" type="pres">
      <dgm:prSet presAssocID="{3885E095-90B5-49CC-B5A5-9D63EFEE99F3}" presName="root" presStyleCnt="0">
        <dgm:presLayoutVars>
          <dgm:dir/>
          <dgm:resizeHandles val="exact"/>
        </dgm:presLayoutVars>
      </dgm:prSet>
      <dgm:spPr/>
    </dgm:pt>
    <dgm:pt modelId="{88C8207D-24ED-463F-89AF-13CD2E907A00}" type="pres">
      <dgm:prSet presAssocID="{3885E095-90B5-49CC-B5A5-9D63EFEE99F3}" presName="container" presStyleCnt="0">
        <dgm:presLayoutVars>
          <dgm:dir/>
          <dgm:resizeHandles val="exact"/>
        </dgm:presLayoutVars>
      </dgm:prSet>
      <dgm:spPr/>
    </dgm:pt>
    <dgm:pt modelId="{428EBE0A-A5AB-494B-AFB4-45FAA804E1CA}" type="pres">
      <dgm:prSet presAssocID="{F93A82AB-4BAB-4DB6-9613-CE07E2F8389E}" presName="compNode" presStyleCnt="0"/>
      <dgm:spPr/>
    </dgm:pt>
    <dgm:pt modelId="{86EADDCE-012D-4F5A-ADCB-D3CC5F079019}" type="pres">
      <dgm:prSet presAssocID="{F93A82AB-4BAB-4DB6-9613-CE07E2F8389E}" presName="iconBgRect" presStyleLbl="bgShp" presStyleIdx="0" presStyleCnt="3" custLinFactY="-76297" custLinFactNeighborX="-46612" custLinFactNeighborY="-100000"/>
      <dgm:spPr/>
    </dgm:pt>
    <dgm:pt modelId="{6E8D55A8-58BE-4004-9B58-5B18D080092E}" type="pres">
      <dgm:prSet presAssocID="{F93A82AB-4BAB-4DB6-9613-CE07E2F8389E}" presName="iconRect" presStyleLbl="node1" presStyleIdx="0" presStyleCnt="3" custLinFactY="-100000" custLinFactNeighborX="-75990" custLinFactNeighborY="-19994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88CF89FF-B439-42C8-999F-6B58CD857219}" type="pres">
      <dgm:prSet presAssocID="{F93A82AB-4BAB-4DB6-9613-CE07E2F8389E}" presName="spaceRect" presStyleCnt="0"/>
      <dgm:spPr/>
    </dgm:pt>
    <dgm:pt modelId="{2349F951-58AA-4E42-A79E-E75D7671C584}" type="pres">
      <dgm:prSet presAssocID="{F93A82AB-4BAB-4DB6-9613-CE07E2F8389E}" presName="textRect" presStyleLbl="revTx" presStyleIdx="0" presStyleCnt="3" custScaleX="120533" custLinFactY="-51504" custLinFactNeighborX="-2585" custLinFactNeighborY="-100000">
        <dgm:presLayoutVars>
          <dgm:chMax val="1"/>
          <dgm:chPref val="1"/>
        </dgm:presLayoutVars>
      </dgm:prSet>
      <dgm:spPr/>
    </dgm:pt>
    <dgm:pt modelId="{C7635A53-8F6E-4A8C-9B0C-149021E1B1E3}" type="pres">
      <dgm:prSet presAssocID="{744131A1-9E1D-41D3-BA83-657D8088AAA9}" presName="sibTrans" presStyleLbl="sibTrans2D1" presStyleIdx="0" presStyleCnt="0"/>
      <dgm:spPr/>
    </dgm:pt>
    <dgm:pt modelId="{0E945646-0FCE-4EBA-B5BD-E5DF5CADEBB8}" type="pres">
      <dgm:prSet presAssocID="{1D5DD0AE-53A2-4143-8BB6-9B386DA176BC}" presName="compNode" presStyleCnt="0"/>
      <dgm:spPr/>
    </dgm:pt>
    <dgm:pt modelId="{72E0E09D-1B3C-4279-93D7-D69DBCFB9A8D}" type="pres">
      <dgm:prSet presAssocID="{1D5DD0AE-53A2-4143-8BB6-9B386DA176BC}" presName="iconBgRect" presStyleLbl="bgShp" presStyleIdx="1" presStyleCnt="3" custLinFactNeighborX="-27546" custLinFactNeighborY="-78275"/>
      <dgm:spPr/>
    </dgm:pt>
    <dgm:pt modelId="{60E40452-59E5-40C6-8B34-6EE73E567DBB}" type="pres">
      <dgm:prSet presAssocID="{1D5DD0AE-53A2-4143-8BB6-9B386DA176BC}" presName="iconRect" presStyleLbl="node1" presStyleIdx="1" presStyleCnt="3" custLinFactY="-48750" custLinFactNeighborX="-51033"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AC7E3254-9C61-41C7-9EF4-379E59BFCDA3}" type="pres">
      <dgm:prSet presAssocID="{1D5DD0AE-53A2-4143-8BB6-9B386DA176BC}" presName="spaceRect" presStyleCnt="0"/>
      <dgm:spPr/>
    </dgm:pt>
    <dgm:pt modelId="{6AAEC8D4-6860-4173-90AF-125FA3BCF052}" type="pres">
      <dgm:prSet presAssocID="{1D5DD0AE-53A2-4143-8BB6-9B386DA176BC}" presName="textRect" presStyleLbl="revTx" presStyleIdx="1" presStyleCnt="3" custScaleX="124754">
        <dgm:presLayoutVars>
          <dgm:chMax val="1"/>
          <dgm:chPref val="1"/>
        </dgm:presLayoutVars>
      </dgm:prSet>
      <dgm:spPr/>
    </dgm:pt>
    <dgm:pt modelId="{15A5C19E-C932-4597-85E7-BCE6CDE8881A}" type="pres">
      <dgm:prSet presAssocID="{342A975F-C3FD-4628-8B1D-3D71B8AA3FD3}" presName="sibTrans" presStyleLbl="sibTrans2D1" presStyleIdx="0" presStyleCnt="0"/>
      <dgm:spPr/>
    </dgm:pt>
    <dgm:pt modelId="{E9E661E6-C5B6-47F0-89ED-1BA8F1113703}" type="pres">
      <dgm:prSet presAssocID="{3F990E87-BBFB-469A-A047-90F34D07205B}" presName="compNode" presStyleCnt="0"/>
      <dgm:spPr/>
    </dgm:pt>
    <dgm:pt modelId="{7F673C1F-B883-4E5F-A778-D4332DA54E59}" type="pres">
      <dgm:prSet presAssocID="{3F990E87-BBFB-469A-A047-90F34D07205B}" presName="iconBgRect" presStyleLbl="bgShp" presStyleIdx="2" presStyleCnt="3" custLinFactY="22582" custLinFactNeighborX="-19282" custLinFactNeighborY="100000"/>
      <dgm:spPr/>
    </dgm:pt>
    <dgm:pt modelId="{1C71B52D-A003-47EA-9DDB-15C4355DACA0}" type="pres">
      <dgm:prSet presAssocID="{3F990E87-BBFB-469A-A047-90F34D07205B}" presName="iconRect" presStyleLbl="node1" presStyleIdx="2" presStyleCnt="3" custLinFactY="100000" custLinFactNeighborX="-28496" custLinFactNeighborY="10349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erč"/>
        </a:ext>
      </dgm:extLst>
    </dgm:pt>
    <dgm:pt modelId="{0767701B-BFD6-428B-9E52-6FE27F942326}" type="pres">
      <dgm:prSet presAssocID="{3F990E87-BBFB-469A-A047-90F34D07205B}" presName="spaceRect" presStyleCnt="0"/>
      <dgm:spPr/>
    </dgm:pt>
    <dgm:pt modelId="{DEDF1287-A11D-4217-BB24-18328808705D}" type="pres">
      <dgm:prSet presAssocID="{3F990E87-BBFB-469A-A047-90F34D07205B}" presName="textRect" presStyleLbl="revTx" presStyleIdx="2" presStyleCnt="3" custScaleX="121006" custLinFactNeighborX="531" custLinFactNeighborY="85394">
        <dgm:presLayoutVars>
          <dgm:chMax val="1"/>
          <dgm:chPref val="1"/>
        </dgm:presLayoutVars>
      </dgm:prSet>
      <dgm:spPr/>
    </dgm:pt>
  </dgm:ptLst>
  <dgm:cxnLst>
    <dgm:cxn modelId="{1EBA212D-541F-4C42-9339-B3013648A0B5}" type="presOf" srcId="{744131A1-9E1D-41D3-BA83-657D8088AAA9}" destId="{C7635A53-8F6E-4A8C-9B0C-149021E1B1E3}" srcOrd="0" destOrd="0" presId="urn:microsoft.com/office/officeart/2018/2/layout/IconCircleList"/>
    <dgm:cxn modelId="{0F2F285F-73BE-4084-8B34-30FABE08E45C}" srcId="{3885E095-90B5-49CC-B5A5-9D63EFEE99F3}" destId="{F93A82AB-4BAB-4DB6-9613-CE07E2F8389E}" srcOrd="0" destOrd="0" parTransId="{8AFE75B8-443C-4F21-B84F-E7D24A6E88CD}" sibTransId="{744131A1-9E1D-41D3-BA83-657D8088AAA9}"/>
    <dgm:cxn modelId="{71FD5955-AE3D-419D-ACE7-6C6E216CEA09}" type="presOf" srcId="{3F990E87-BBFB-469A-A047-90F34D07205B}" destId="{DEDF1287-A11D-4217-BB24-18328808705D}" srcOrd="0" destOrd="0" presId="urn:microsoft.com/office/officeart/2018/2/layout/IconCircleList"/>
    <dgm:cxn modelId="{5360B380-C26F-4A8C-ADE7-244E7FC6F28B}" type="presOf" srcId="{342A975F-C3FD-4628-8B1D-3D71B8AA3FD3}" destId="{15A5C19E-C932-4597-85E7-BCE6CDE8881A}" srcOrd="0" destOrd="0" presId="urn:microsoft.com/office/officeart/2018/2/layout/IconCircleList"/>
    <dgm:cxn modelId="{06983281-0C20-4DD4-B309-62194CCCE0DC}" srcId="{3885E095-90B5-49CC-B5A5-9D63EFEE99F3}" destId="{1D5DD0AE-53A2-4143-8BB6-9B386DA176BC}" srcOrd="1" destOrd="0" parTransId="{2DE453DC-ED25-4EDB-859C-08E349F98446}" sibTransId="{342A975F-C3FD-4628-8B1D-3D71B8AA3FD3}"/>
    <dgm:cxn modelId="{5A90B6AB-45CB-411D-B7AE-E7E15D719D45}" type="presOf" srcId="{3885E095-90B5-49CC-B5A5-9D63EFEE99F3}" destId="{8DB970B7-A4C3-4DB4-A78E-51184F012CF4}" srcOrd="0" destOrd="0" presId="urn:microsoft.com/office/officeart/2018/2/layout/IconCircleList"/>
    <dgm:cxn modelId="{C0E3F5F8-E9B4-49D4-A5D9-894561895749}" type="presOf" srcId="{F93A82AB-4BAB-4DB6-9613-CE07E2F8389E}" destId="{2349F951-58AA-4E42-A79E-E75D7671C584}" srcOrd="0" destOrd="0" presId="urn:microsoft.com/office/officeart/2018/2/layout/IconCircleList"/>
    <dgm:cxn modelId="{E65FF6FA-5207-4497-AF36-E03262CB9BE7}" type="presOf" srcId="{1D5DD0AE-53A2-4143-8BB6-9B386DA176BC}" destId="{6AAEC8D4-6860-4173-90AF-125FA3BCF052}" srcOrd="0" destOrd="0" presId="urn:microsoft.com/office/officeart/2018/2/layout/IconCircleList"/>
    <dgm:cxn modelId="{9C80FCFA-7FA1-4D65-A1F3-9DB564161FCC}" srcId="{3885E095-90B5-49CC-B5A5-9D63EFEE99F3}" destId="{3F990E87-BBFB-469A-A047-90F34D07205B}" srcOrd="2" destOrd="0" parTransId="{DA047084-BB73-43D7-9909-FA93276A56A4}" sibTransId="{24F14E97-2569-4FF2-8341-2ECEF7E2FDD2}"/>
    <dgm:cxn modelId="{671527B5-2A23-468C-9A85-6176F172A15D}" type="presParOf" srcId="{8DB970B7-A4C3-4DB4-A78E-51184F012CF4}" destId="{88C8207D-24ED-463F-89AF-13CD2E907A00}" srcOrd="0" destOrd="0" presId="urn:microsoft.com/office/officeart/2018/2/layout/IconCircleList"/>
    <dgm:cxn modelId="{B9CFA1C8-4EC1-498A-ABEA-C55029F76FB4}" type="presParOf" srcId="{88C8207D-24ED-463F-89AF-13CD2E907A00}" destId="{428EBE0A-A5AB-494B-AFB4-45FAA804E1CA}" srcOrd="0" destOrd="0" presId="urn:microsoft.com/office/officeart/2018/2/layout/IconCircleList"/>
    <dgm:cxn modelId="{AF69E8CE-AD72-4841-9741-DE7D077FECC9}" type="presParOf" srcId="{428EBE0A-A5AB-494B-AFB4-45FAA804E1CA}" destId="{86EADDCE-012D-4F5A-ADCB-D3CC5F079019}" srcOrd="0" destOrd="0" presId="urn:microsoft.com/office/officeart/2018/2/layout/IconCircleList"/>
    <dgm:cxn modelId="{B980E717-A85A-40EC-BD0A-5423648C5EF6}" type="presParOf" srcId="{428EBE0A-A5AB-494B-AFB4-45FAA804E1CA}" destId="{6E8D55A8-58BE-4004-9B58-5B18D080092E}" srcOrd="1" destOrd="0" presId="urn:microsoft.com/office/officeart/2018/2/layout/IconCircleList"/>
    <dgm:cxn modelId="{6F127382-631E-4FF0-A653-BDCF5D062D44}" type="presParOf" srcId="{428EBE0A-A5AB-494B-AFB4-45FAA804E1CA}" destId="{88CF89FF-B439-42C8-999F-6B58CD857219}" srcOrd="2" destOrd="0" presId="urn:microsoft.com/office/officeart/2018/2/layout/IconCircleList"/>
    <dgm:cxn modelId="{C286155E-9255-4B37-9F26-99C9CC7C795A}" type="presParOf" srcId="{428EBE0A-A5AB-494B-AFB4-45FAA804E1CA}" destId="{2349F951-58AA-4E42-A79E-E75D7671C584}" srcOrd="3" destOrd="0" presId="urn:microsoft.com/office/officeart/2018/2/layout/IconCircleList"/>
    <dgm:cxn modelId="{FCD7A66B-1447-472B-9C10-9F92DA41DBDB}" type="presParOf" srcId="{88C8207D-24ED-463F-89AF-13CD2E907A00}" destId="{C7635A53-8F6E-4A8C-9B0C-149021E1B1E3}" srcOrd="1" destOrd="0" presId="urn:microsoft.com/office/officeart/2018/2/layout/IconCircleList"/>
    <dgm:cxn modelId="{166B4522-D26C-4691-8739-0FF2CCD2C3AD}" type="presParOf" srcId="{88C8207D-24ED-463F-89AF-13CD2E907A00}" destId="{0E945646-0FCE-4EBA-B5BD-E5DF5CADEBB8}" srcOrd="2" destOrd="0" presId="urn:microsoft.com/office/officeart/2018/2/layout/IconCircleList"/>
    <dgm:cxn modelId="{67836634-2ECE-4F8F-9062-472CBEC3A67A}" type="presParOf" srcId="{0E945646-0FCE-4EBA-B5BD-E5DF5CADEBB8}" destId="{72E0E09D-1B3C-4279-93D7-D69DBCFB9A8D}" srcOrd="0" destOrd="0" presId="urn:microsoft.com/office/officeart/2018/2/layout/IconCircleList"/>
    <dgm:cxn modelId="{382A8B4B-5F1A-4678-8240-5F3DD784A76F}" type="presParOf" srcId="{0E945646-0FCE-4EBA-B5BD-E5DF5CADEBB8}" destId="{60E40452-59E5-40C6-8B34-6EE73E567DBB}" srcOrd="1" destOrd="0" presId="urn:microsoft.com/office/officeart/2018/2/layout/IconCircleList"/>
    <dgm:cxn modelId="{A0C3686C-22FC-4C4C-AF0E-102FA32674C4}" type="presParOf" srcId="{0E945646-0FCE-4EBA-B5BD-E5DF5CADEBB8}" destId="{AC7E3254-9C61-41C7-9EF4-379E59BFCDA3}" srcOrd="2" destOrd="0" presId="urn:microsoft.com/office/officeart/2018/2/layout/IconCircleList"/>
    <dgm:cxn modelId="{F5740E7E-416A-4A8D-84F0-A3E8F90CB505}" type="presParOf" srcId="{0E945646-0FCE-4EBA-B5BD-E5DF5CADEBB8}" destId="{6AAEC8D4-6860-4173-90AF-125FA3BCF052}" srcOrd="3" destOrd="0" presId="urn:microsoft.com/office/officeart/2018/2/layout/IconCircleList"/>
    <dgm:cxn modelId="{54942001-8F85-4D8E-A9A0-C0C3767C39AE}" type="presParOf" srcId="{88C8207D-24ED-463F-89AF-13CD2E907A00}" destId="{15A5C19E-C932-4597-85E7-BCE6CDE8881A}" srcOrd="3" destOrd="0" presId="urn:microsoft.com/office/officeart/2018/2/layout/IconCircleList"/>
    <dgm:cxn modelId="{23AF0107-1119-484F-884A-7A1CA48569DA}" type="presParOf" srcId="{88C8207D-24ED-463F-89AF-13CD2E907A00}" destId="{E9E661E6-C5B6-47F0-89ED-1BA8F1113703}" srcOrd="4" destOrd="0" presId="urn:microsoft.com/office/officeart/2018/2/layout/IconCircleList"/>
    <dgm:cxn modelId="{F5875FA9-2CFF-4756-B83E-61C381C6F367}" type="presParOf" srcId="{E9E661E6-C5B6-47F0-89ED-1BA8F1113703}" destId="{7F673C1F-B883-4E5F-A778-D4332DA54E59}" srcOrd="0" destOrd="0" presId="urn:microsoft.com/office/officeart/2018/2/layout/IconCircleList"/>
    <dgm:cxn modelId="{E92A95B7-0CE3-4B7A-9676-92E0C9520EB6}" type="presParOf" srcId="{E9E661E6-C5B6-47F0-89ED-1BA8F1113703}" destId="{1C71B52D-A003-47EA-9DDB-15C4355DACA0}" srcOrd="1" destOrd="0" presId="urn:microsoft.com/office/officeart/2018/2/layout/IconCircleList"/>
    <dgm:cxn modelId="{ACF5EB33-9AA6-4C69-97B1-A120C1A513B7}" type="presParOf" srcId="{E9E661E6-C5B6-47F0-89ED-1BA8F1113703}" destId="{0767701B-BFD6-428B-9E52-6FE27F942326}" srcOrd="2" destOrd="0" presId="urn:microsoft.com/office/officeart/2018/2/layout/IconCircleList"/>
    <dgm:cxn modelId="{10180595-15E7-4736-B19A-C10C0A9EAB1A}" type="presParOf" srcId="{E9E661E6-C5B6-47F0-89ED-1BA8F1113703}" destId="{DEDF1287-A11D-4217-BB24-18328808705D}"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41841-B416-43E1-BFDF-F448CEE70751}">
      <dsp:nvSpPr>
        <dsp:cNvPr id="0" name=""/>
        <dsp:cNvSpPr/>
      </dsp:nvSpPr>
      <dsp:spPr>
        <a:xfrm>
          <a:off x="0" y="757318"/>
          <a:ext cx="10753200" cy="13981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252660-E658-4176-A115-DA80145CCE0C}">
      <dsp:nvSpPr>
        <dsp:cNvPr id="0" name=""/>
        <dsp:cNvSpPr/>
      </dsp:nvSpPr>
      <dsp:spPr>
        <a:xfrm>
          <a:off x="422933" y="1071897"/>
          <a:ext cx="768969" cy="7689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DF7B1F-CC5B-401C-B4A0-44C57C1B2DF9}">
      <dsp:nvSpPr>
        <dsp:cNvPr id="0" name=""/>
        <dsp:cNvSpPr/>
      </dsp:nvSpPr>
      <dsp:spPr>
        <a:xfrm>
          <a:off x="1614836" y="757318"/>
          <a:ext cx="9138363" cy="1398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68" tIns="147968" rIns="147968" bIns="147968" numCol="1" spcCol="1270" anchor="ctr" anchorCtr="0">
          <a:noAutofit/>
        </a:bodyPr>
        <a:lstStyle/>
        <a:p>
          <a:pPr marL="0" lvl="0" indent="0" algn="l" defTabSz="800100">
            <a:lnSpc>
              <a:spcPct val="100000"/>
            </a:lnSpc>
            <a:spcBef>
              <a:spcPct val="0"/>
            </a:spcBef>
            <a:spcAft>
              <a:spcPct val="35000"/>
            </a:spcAft>
            <a:buNone/>
          </a:pPr>
          <a:r>
            <a:rPr lang="cs-CZ" sz="1800" b="0" i="0" kern="1200" dirty="0"/>
            <a:t>součást kvalitativního výzkumu a je považována za výzkumnou metodu. </a:t>
          </a:r>
          <a:endParaRPr lang="en-US" sz="1800" kern="1200" dirty="0"/>
        </a:p>
      </dsp:txBody>
      <dsp:txXfrm>
        <a:off x="1614836" y="757318"/>
        <a:ext cx="9138363" cy="1398127"/>
      </dsp:txXfrm>
    </dsp:sp>
    <dsp:sp modelId="{EFB2375A-5AAD-41F9-8448-DCCDBEB97B6A}">
      <dsp:nvSpPr>
        <dsp:cNvPr id="0" name=""/>
        <dsp:cNvSpPr/>
      </dsp:nvSpPr>
      <dsp:spPr>
        <a:xfrm>
          <a:off x="0" y="2504977"/>
          <a:ext cx="10753200" cy="139812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3932E0-1686-4F0E-ACEF-23124F7F999B}">
      <dsp:nvSpPr>
        <dsp:cNvPr id="0" name=""/>
        <dsp:cNvSpPr/>
      </dsp:nvSpPr>
      <dsp:spPr>
        <a:xfrm>
          <a:off x="422933" y="2819556"/>
          <a:ext cx="768969" cy="7689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7360A3-8EDF-46D8-9B7D-6CB678C11C22}">
      <dsp:nvSpPr>
        <dsp:cNvPr id="0" name=""/>
        <dsp:cNvSpPr/>
      </dsp:nvSpPr>
      <dsp:spPr>
        <a:xfrm>
          <a:off x="1614836" y="2504977"/>
          <a:ext cx="9138363" cy="1398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968" tIns="147968" rIns="147968" bIns="147968" numCol="1" spcCol="1270" anchor="ctr" anchorCtr="0">
          <a:noAutofit/>
        </a:bodyPr>
        <a:lstStyle/>
        <a:p>
          <a:pPr marL="0" lvl="0" indent="0" algn="l" defTabSz="800100">
            <a:lnSpc>
              <a:spcPct val="100000"/>
            </a:lnSpc>
            <a:spcBef>
              <a:spcPct val="0"/>
            </a:spcBef>
            <a:spcAft>
              <a:spcPct val="35000"/>
            </a:spcAft>
            <a:buNone/>
          </a:pPr>
          <a:r>
            <a:rPr lang="cs-CZ" sz="1800" b="0" i="0" kern="1200"/>
            <a:t>Kazuistika (Case report) je případová studie sumarizačního charakteru, exploratorní či explanační formou představení případu (anebo skupiny případů – Case series), jejímž cílem je předávat nové informace pro potřeby vzdělávání, prezentování a publikování.</a:t>
          </a:r>
          <a:endParaRPr lang="en-US" sz="1800" kern="1200"/>
        </a:p>
      </dsp:txBody>
      <dsp:txXfrm>
        <a:off x="1614836" y="2504977"/>
        <a:ext cx="9138363" cy="1398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300EC-89B2-42D7-BC5D-07D54F77CF4B}">
      <dsp:nvSpPr>
        <dsp:cNvPr id="0" name=""/>
        <dsp:cNvSpPr/>
      </dsp:nvSpPr>
      <dsp:spPr>
        <a:xfrm>
          <a:off x="0" y="246458"/>
          <a:ext cx="11227442" cy="203328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52BA8C-4198-4AF3-A598-EA0086A68EB1}">
      <dsp:nvSpPr>
        <dsp:cNvPr id="0" name=""/>
        <dsp:cNvSpPr/>
      </dsp:nvSpPr>
      <dsp:spPr>
        <a:xfrm>
          <a:off x="615068" y="703947"/>
          <a:ext cx="1118306" cy="1118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D4886C-328F-4FAF-915B-215C0BDC523F}">
      <dsp:nvSpPr>
        <dsp:cNvPr id="0" name=""/>
        <dsp:cNvSpPr/>
      </dsp:nvSpPr>
      <dsp:spPr>
        <a:xfrm>
          <a:off x="2348443" y="246458"/>
          <a:ext cx="8878998" cy="2033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89" tIns="215189" rIns="215189" bIns="215189" numCol="1" spcCol="1270" anchor="ctr" anchorCtr="0">
          <a:noAutofit/>
        </a:bodyPr>
        <a:lstStyle/>
        <a:p>
          <a:pPr marL="0" lvl="0" indent="0" algn="l" defTabSz="889000">
            <a:lnSpc>
              <a:spcPct val="90000"/>
            </a:lnSpc>
            <a:spcBef>
              <a:spcPct val="0"/>
            </a:spcBef>
            <a:spcAft>
              <a:spcPct val="35000"/>
            </a:spcAft>
            <a:buNone/>
          </a:pPr>
          <a:r>
            <a:rPr lang="cs-CZ" sz="2000" b="0" i="0" kern="1200" dirty="0"/>
            <a:t>zpracovává se </a:t>
          </a:r>
          <a:r>
            <a:rPr lang="cs-CZ" sz="2000" b="1" i="0" kern="1200" dirty="0"/>
            <a:t>zpravidla retrospektivně</a:t>
          </a:r>
          <a:r>
            <a:rPr lang="cs-CZ" sz="2000" b="0" i="0" kern="1200" dirty="0"/>
            <a:t>, rozsahem zpracování a jejím </a:t>
          </a:r>
          <a:r>
            <a:rPr lang="cs-CZ" sz="2000" b="1" i="0" kern="1200" dirty="0"/>
            <a:t>účelem je především edukace odborné komunity o případu </a:t>
          </a:r>
          <a:r>
            <a:rPr lang="cs-CZ" sz="2000" b="0" i="0" kern="1200" dirty="0"/>
            <a:t>(A case) v podobě </a:t>
          </a:r>
          <a:r>
            <a:rPr lang="cs-CZ" sz="2000" b="0" i="0" u="sng" kern="1200" dirty="0"/>
            <a:t>zprávy</a:t>
          </a:r>
          <a:r>
            <a:rPr lang="cs-CZ" sz="2000" b="0" i="0" kern="1200" dirty="0"/>
            <a:t> (Case report), </a:t>
          </a:r>
          <a:r>
            <a:rPr lang="cs-CZ" sz="2000" b="0" i="0" u="sng" kern="1200" dirty="0"/>
            <a:t>protokolu </a:t>
          </a:r>
          <a:r>
            <a:rPr lang="cs-CZ" sz="2000" b="0" i="0" kern="1200" dirty="0"/>
            <a:t>(Case </a:t>
          </a:r>
          <a:r>
            <a:rPr lang="cs-CZ" sz="2000" b="0" i="0" kern="1200" dirty="0" err="1"/>
            <a:t>protocol</a:t>
          </a:r>
          <a:r>
            <a:rPr lang="cs-CZ" sz="2000" b="0" i="0" kern="1200" dirty="0"/>
            <a:t>, </a:t>
          </a:r>
          <a:r>
            <a:rPr lang="cs-CZ" sz="2000" b="0" i="0" kern="1200" dirty="0" err="1"/>
            <a:t>Protocol</a:t>
          </a:r>
          <a:r>
            <a:rPr lang="cs-CZ" sz="2000" b="0" i="0" kern="1200" dirty="0"/>
            <a:t>), </a:t>
          </a:r>
          <a:r>
            <a:rPr lang="cs-CZ" sz="2000" b="0" i="0" u="sng" kern="1200" dirty="0"/>
            <a:t>reportu</a:t>
          </a:r>
          <a:r>
            <a:rPr lang="cs-CZ" sz="2000" b="0" i="0" kern="1200" dirty="0"/>
            <a:t> (Report). </a:t>
          </a:r>
          <a:endParaRPr lang="en-US" sz="2000" kern="1200" dirty="0"/>
        </a:p>
      </dsp:txBody>
      <dsp:txXfrm>
        <a:off x="2348443" y="246458"/>
        <a:ext cx="8878998" cy="2033284"/>
      </dsp:txXfrm>
    </dsp:sp>
    <dsp:sp modelId="{4788BB08-01DA-49A4-A9F3-1C43AFF72E57}">
      <dsp:nvSpPr>
        <dsp:cNvPr id="0" name=""/>
        <dsp:cNvSpPr/>
      </dsp:nvSpPr>
      <dsp:spPr>
        <a:xfrm>
          <a:off x="0" y="2649431"/>
          <a:ext cx="11227442" cy="203328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400A0A-3B5D-4BA3-A7EE-FEA8846C845B}">
      <dsp:nvSpPr>
        <dsp:cNvPr id="0" name=""/>
        <dsp:cNvSpPr/>
      </dsp:nvSpPr>
      <dsp:spPr>
        <a:xfrm>
          <a:off x="615068" y="3106920"/>
          <a:ext cx="1118306" cy="1118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192148-1FDB-4D7E-919C-36A9573225E0}">
      <dsp:nvSpPr>
        <dsp:cNvPr id="0" name=""/>
        <dsp:cNvSpPr/>
      </dsp:nvSpPr>
      <dsp:spPr>
        <a:xfrm>
          <a:off x="2348443" y="2649431"/>
          <a:ext cx="8878998" cy="2033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89" tIns="215189" rIns="215189" bIns="215189" numCol="1" spcCol="1270" anchor="ctr" anchorCtr="0">
          <a:noAutofit/>
        </a:bodyPr>
        <a:lstStyle/>
        <a:p>
          <a:pPr marL="0" lvl="0" indent="0" algn="l" defTabSz="889000">
            <a:lnSpc>
              <a:spcPct val="90000"/>
            </a:lnSpc>
            <a:spcBef>
              <a:spcPct val="0"/>
            </a:spcBef>
            <a:spcAft>
              <a:spcPct val="35000"/>
            </a:spcAft>
            <a:buNone/>
          </a:pPr>
          <a:r>
            <a:rPr lang="cs-CZ" sz="2000" b="0" i="0" kern="1200" dirty="0"/>
            <a:t>V ošetřovatelství jde o </a:t>
          </a:r>
          <a:r>
            <a:rPr lang="cs-CZ" sz="2000" b="1" i="0" kern="1200" dirty="0"/>
            <a:t>systematický popis konkrétního případu </a:t>
          </a:r>
          <a:r>
            <a:rPr lang="cs-CZ" sz="2000" b="0" i="0" kern="1200" dirty="0"/>
            <a:t>určitého onemocnění u jedinců (jeden případ či problém, ale i skupinu osob, komunitu nebo jiné jednotky) a je důležitým zdrojem poznání nemoci ve speciálních případech (běžné případy/raritní případy/chyby v diagnóze). Lepší odpověď na výzkumnou otázku poskytuje hodnocení několika podobných kazuistických případů (case </a:t>
          </a:r>
          <a:r>
            <a:rPr lang="cs-CZ" sz="2000" b="0" i="0" kern="1200" dirty="0" err="1"/>
            <a:t>series</a:t>
          </a:r>
          <a:r>
            <a:rPr lang="cs-CZ" sz="2000" b="0" i="0" kern="1200" dirty="0"/>
            <a:t>).</a:t>
          </a:r>
          <a:endParaRPr lang="en-US" sz="2000" kern="1200" dirty="0"/>
        </a:p>
      </dsp:txBody>
      <dsp:txXfrm>
        <a:off x="2348443" y="2649431"/>
        <a:ext cx="8878998" cy="20332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DC3A80-F170-4A2E-8DA6-44D284A1B05F}">
      <dsp:nvSpPr>
        <dsp:cNvPr id="0" name=""/>
        <dsp:cNvSpPr/>
      </dsp:nvSpPr>
      <dsp:spPr>
        <a:xfrm>
          <a:off x="669374" y="563012"/>
          <a:ext cx="1098000" cy="1098000"/>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AE3FDA-A0AA-4581-87E1-020F4B2F0407}">
      <dsp:nvSpPr>
        <dsp:cNvPr id="0" name=""/>
        <dsp:cNvSpPr/>
      </dsp:nvSpPr>
      <dsp:spPr>
        <a:xfrm>
          <a:off x="903374" y="797012"/>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2C11B1-D62D-4644-9733-177AD0F329C8}">
      <dsp:nvSpPr>
        <dsp:cNvPr id="0" name=""/>
        <dsp:cNvSpPr/>
      </dsp:nvSpPr>
      <dsp:spPr>
        <a:xfrm>
          <a:off x="318374" y="2003012"/>
          <a:ext cx="18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ověření metod a prostředků ve vztahu k metodologii získávání informací o zkoumaných subjektech (prezentace běžných situací);</a:t>
          </a:r>
          <a:endParaRPr lang="en-US" sz="1600" kern="1200" dirty="0"/>
        </a:p>
      </dsp:txBody>
      <dsp:txXfrm>
        <a:off x="318374" y="2003012"/>
        <a:ext cx="1800000" cy="2340000"/>
      </dsp:txXfrm>
    </dsp:sp>
    <dsp:sp modelId="{2C1B0A29-EC2F-4677-A5F2-78D1F4850714}">
      <dsp:nvSpPr>
        <dsp:cNvPr id="0" name=""/>
        <dsp:cNvSpPr/>
      </dsp:nvSpPr>
      <dsp:spPr>
        <a:xfrm>
          <a:off x="2784374" y="563012"/>
          <a:ext cx="1098000" cy="1098000"/>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9366B2-9E65-44C2-875B-010133C52762}">
      <dsp:nvSpPr>
        <dsp:cNvPr id="0" name=""/>
        <dsp:cNvSpPr/>
      </dsp:nvSpPr>
      <dsp:spPr>
        <a:xfrm>
          <a:off x="3018374" y="797012"/>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9A4D1A9-0A55-4AE8-AEAE-CA179181B7F4}">
      <dsp:nvSpPr>
        <dsp:cNvPr id="0" name=""/>
        <dsp:cNvSpPr/>
      </dsp:nvSpPr>
      <dsp:spPr>
        <a:xfrm>
          <a:off x="2433374" y="2003012"/>
          <a:ext cx="18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uplatnění u nové problematiky;</a:t>
          </a:r>
          <a:endParaRPr lang="en-US" sz="1600" kern="1200" dirty="0"/>
        </a:p>
      </dsp:txBody>
      <dsp:txXfrm>
        <a:off x="2433374" y="2003012"/>
        <a:ext cx="1800000" cy="2340000"/>
      </dsp:txXfrm>
    </dsp:sp>
    <dsp:sp modelId="{D52744E7-1314-476C-A623-00D75EDCDC02}">
      <dsp:nvSpPr>
        <dsp:cNvPr id="0" name=""/>
        <dsp:cNvSpPr/>
      </dsp:nvSpPr>
      <dsp:spPr>
        <a:xfrm>
          <a:off x="4899374" y="563012"/>
          <a:ext cx="1098000" cy="1098000"/>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FB4F64-B1E7-4F5F-872E-980ED56003FB}">
      <dsp:nvSpPr>
        <dsp:cNvPr id="0" name=""/>
        <dsp:cNvSpPr/>
      </dsp:nvSpPr>
      <dsp:spPr>
        <a:xfrm>
          <a:off x="5133374" y="797012"/>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0CB388-DE57-4984-9C87-023AA785D707}">
      <dsp:nvSpPr>
        <dsp:cNvPr id="0" name=""/>
        <dsp:cNvSpPr/>
      </dsp:nvSpPr>
      <dsp:spPr>
        <a:xfrm>
          <a:off x="4548374" y="2003012"/>
          <a:ext cx="18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získávání prvních informací o novém onemocnění a ošetřovatel-</a:t>
          </a:r>
          <a:r>
            <a:rPr lang="cs-CZ" sz="1600" b="0" i="0" kern="1200" dirty="0" err="1"/>
            <a:t>ských</a:t>
          </a:r>
          <a:r>
            <a:rPr lang="cs-CZ" sz="1600" b="0" i="0" kern="1200" dirty="0"/>
            <a:t> potřebách (raritní případy);</a:t>
          </a:r>
          <a:endParaRPr lang="en-US" sz="1600" kern="1200" dirty="0"/>
        </a:p>
      </dsp:txBody>
      <dsp:txXfrm>
        <a:off x="4548374" y="2003012"/>
        <a:ext cx="1800000" cy="2340000"/>
      </dsp:txXfrm>
    </dsp:sp>
    <dsp:sp modelId="{53C03A13-C8E8-432D-8392-E6657CFF212A}">
      <dsp:nvSpPr>
        <dsp:cNvPr id="0" name=""/>
        <dsp:cNvSpPr/>
      </dsp:nvSpPr>
      <dsp:spPr>
        <a:xfrm>
          <a:off x="7095599" y="563012"/>
          <a:ext cx="1098000" cy="1098000"/>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721F06-5F1D-4AF3-B502-CB6B4049C387}">
      <dsp:nvSpPr>
        <dsp:cNvPr id="0" name=""/>
        <dsp:cNvSpPr/>
      </dsp:nvSpPr>
      <dsp:spPr>
        <a:xfrm>
          <a:off x="7329599" y="797012"/>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45788A-FFEA-487A-A42F-AB56E2E4655C}">
      <dsp:nvSpPr>
        <dsp:cNvPr id="0" name=""/>
        <dsp:cNvSpPr/>
      </dsp:nvSpPr>
      <dsp:spPr>
        <a:xfrm>
          <a:off x="6663374" y="2003012"/>
          <a:ext cx="196245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získávání nových typů diagnostických metod či léčby;</a:t>
          </a:r>
          <a:endParaRPr lang="en-US" sz="1600" kern="1200" dirty="0"/>
        </a:p>
      </dsp:txBody>
      <dsp:txXfrm>
        <a:off x="6663374" y="2003012"/>
        <a:ext cx="1962450" cy="2340000"/>
      </dsp:txXfrm>
    </dsp:sp>
    <dsp:sp modelId="{2CA0F44A-ACC9-44B6-A8DD-B8A430923589}">
      <dsp:nvSpPr>
        <dsp:cNvPr id="0" name=""/>
        <dsp:cNvSpPr/>
      </dsp:nvSpPr>
      <dsp:spPr>
        <a:xfrm>
          <a:off x="9291825" y="563012"/>
          <a:ext cx="1098000" cy="1098000"/>
        </a:xfrm>
        <a:prstGeom prst="round2DiagRect">
          <a:avLst>
            <a:gd name="adj1" fmla="val 29727"/>
            <a:gd name="adj2" fmla="val 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5357B5-6564-4D95-87B1-A221F3F78C2F}">
      <dsp:nvSpPr>
        <dsp:cNvPr id="0" name=""/>
        <dsp:cNvSpPr/>
      </dsp:nvSpPr>
      <dsp:spPr>
        <a:xfrm>
          <a:off x="9525825" y="797012"/>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989604-4607-4A7F-80AF-F02F1969AB29}">
      <dsp:nvSpPr>
        <dsp:cNvPr id="0" name=""/>
        <dsp:cNvSpPr/>
      </dsp:nvSpPr>
      <dsp:spPr>
        <a:xfrm>
          <a:off x="8940825" y="2003012"/>
          <a:ext cx="1800000" cy="234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cs-CZ" sz="1800" b="0" i="0" kern="1200" dirty="0"/>
            <a:t>tvorba originálních hypotéz.</a:t>
          </a:r>
          <a:endParaRPr lang="en-US" sz="1800" kern="1200" dirty="0"/>
        </a:p>
      </dsp:txBody>
      <dsp:txXfrm>
        <a:off x="8940825" y="2003012"/>
        <a:ext cx="1800000" cy="234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391180-4BBF-4D40-8DBC-E1551992E17D}">
      <dsp:nvSpPr>
        <dsp:cNvPr id="0" name=""/>
        <dsp:cNvSpPr/>
      </dsp:nvSpPr>
      <dsp:spPr>
        <a:xfrm>
          <a:off x="498178" y="698668"/>
          <a:ext cx="1439340" cy="143934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D0D7A7-71EC-4AFA-BECB-015C7F208D0B}">
      <dsp:nvSpPr>
        <dsp:cNvPr id="0" name=""/>
        <dsp:cNvSpPr/>
      </dsp:nvSpPr>
      <dsp:spPr>
        <a:xfrm>
          <a:off x="804923" y="1005413"/>
          <a:ext cx="825851" cy="8258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E04AE4-5220-4D79-89B1-10AF8E2D609E}">
      <dsp:nvSpPr>
        <dsp:cNvPr id="0" name=""/>
        <dsp:cNvSpPr/>
      </dsp:nvSpPr>
      <dsp:spPr>
        <a:xfrm>
          <a:off x="38061" y="2586329"/>
          <a:ext cx="2359575"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návrh řešení problémů;</a:t>
          </a:r>
          <a:endParaRPr lang="en-US" sz="1600" kern="1200" dirty="0"/>
        </a:p>
      </dsp:txBody>
      <dsp:txXfrm>
        <a:off x="38061" y="2586329"/>
        <a:ext cx="2359575" cy="855000"/>
      </dsp:txXfrm>
    </dsp:sp>
    <dsp:sp modelId="{774346EA-B4AB-4BB3-8348-9F0A3C7657E7}">
      <dsp:nvSpPr>
        <dsp:cNvPr id="0" name=""/>
        <dsp:cNvSpPr/>
      </dsp:nvSpPr>
      <dsp:spPr>
        <a:xfrm>
          <a:off x="3270679" y="698668"/>
          <a:ext cx="1439340" cy="143934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1BD613-4871-4FA8-80B6-DB63A11BDB91}">
      <dsp:nvSpPr>
        <dsp:cNvPr id="0" name=""/>
        <dsp:cNvSpPr/>
      </dsp:nvSpPr>
      <dsp:spPr>
        <a:xfrm>
          <a:off x="3577424" y="1005413"/>
          <a:ext cx="825851" cy="8258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A7D7170-D8D2-400A-B9EA-CD316DDF6BC7}">
      <dsp:nvSpPr>
        <dsp:cNvPr id="0" name=""/>
        <dsp:cNvSpPr/>
      </dsp:nvSpPr>
      <dsp:spPr>
        <a:xfrm>
          <a:off x="2810562" y="2586329"/>
          <a:ext cx="2359575"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doplněk kvantitativního výzkumu;</a:t>
          </a:r>
          <a:endParaRPr lang="en-US" sz="1600" kern="1200" dirty="0"/>
        </a:p>
      </dsp:txBody>
      <dsp:txXfrm>
        <a:off x="2810562" y="2586329"/>
        <a:ext cx="2359575" cy="855000"/>
      </dsp:txXfrm>
    </dsp:sp>
    <dsp:sp modelId="{296154BC-E3D7-4C73-9B2E-ABCA1E3ABC16}">
      <dsp:nvSpPr>
        <dsp:cNvPr id="0" name=""/>
        <dsp:cNvSpPr/>
      </dsp:nvSpPr>
      <dsp:spPr>
        <a:xfrm>
          <a:off x="6043179" y="698668"/>
          <a:ext cx="1439340" cy="143934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19AEC8-94FC-4A94-BA61-43DED879A3FD}">
      <dsp:nvSpPr>
        <dsp:cNvPr id="0" name=""/>
        <dsp:cNvSpPr/>
      </dsp:nvSpPr>
      <dsp:spPr>
        <a:xfrm>
          <a:off x="6349924" y="1005413"/>
          <a:ext cx="825851" cy="8258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B29449-05F4-48A9-B4CC-E190A97C5488}">
      <dsp:nvSpPr>
        <dsp:cNvPr id="0" name=""/>
        <dsp:cNvSpPr/>
      </dsp:nvSpPr>
      <dsp:spPr>
        <a:xfrm>
          <a:off x="5583062" y="2586329"/>
          <a:ext cx="2359575"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dirty="0"/>
            <a:t>metoda výuky v přirozených podmínkách klinické praxe;</a:t>
          </a:r>
          <a:endParaRPr lang="en-US" sz="1600" kern="1200" dirty="0"/>
        </a:p>
      </dsp:txBody>
      <dsp:txXfrm>
        <a:off x="5583062" y="2586329"/>
        <a:ext cx="2359575" cy="855000"/>
      </dsp:txXfrm>
    </dsp:sp>
    <dsp:sp modelId="{66660B82-2DCD-4DF6-A2DD-0292F4F3AB4F}">
      <dsp:nvSpPr>
        <dsp:cNvPr id="0" name=""/>
        <dsp:cNvSpPr/>
      </dsp:nvSpPr>
      <dsp:spPr>
        <a:xfrm>
          <a:off x="8815680" y="698668"/>
          <a:ext cx="1439340" cy="1439340"/>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E9F6BA-F377-47FB-A57D-7D78E382FA60}">
      <dsp:nvSpPr>
        <dsp:cNvPr id="0" name=""/>
        <dsp:cNvSpPr/>
      </dsp:nvSpPr>
      <dsp:spPr>
        <a:xfrm>
          <a:off x="9122425" y="1005413"/>
          <a:ext cx="825851" cy="8258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5F6297-A7B7-477B-9496-F27ABDD67787}">
      <dsp:nvSpPr>
        <dsp:cNvPr id="0" name=""/>
        <dsp:cNvSpPr/>
      </dsp:nvSpPr>
      <dsp:spPr>
        <a:xfrm>
          <a:off x="8355563" y="2586329"/>
          <a:ext cx="2359575"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cs-CZ" sz="1600" b="0" i="0" kern="1200"/>
            <a:t>stanovování hypotéz, které je možné ověřovat dalším výzkumem.</a:t>
          </a:r>
          <a:endParaRPr lang="en-US" sz="1600" kern="1200"/>
        </a:p>
      </dsp:txBody>
      <dsp:txXfrm>
        <a:off x="8355563" y="2586329"/>
        <a:ext cx="2359575" cy="855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EE76C-CD1A-4B6D-9821-5BB7578FFAC7}">
      <dsp:nvSpPr>
        <dsp:cNvPr id="0" name=""/>
        <dsp:cNvSpPr/>
      </dsp:nvSpPr>
      <dsp:spPr>
        <a:xfrm>
          <a:off x="0" y="505"/>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86EB4D2-4E95-427A-A752-E7049F5A23C9}">
      <dsp:nvSpPr>
        <dsp:cNvPr id="0" name=""/>
        <dsp:cNvSpPr/>
      </dsp:nvSpPr>
      <dsp:spPr>
        <a:xfrm>
          <a:off x="0" y="505"/>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Úvod, vstup do problematiky</a:t>
          </a:r>
          <a:endParaRPr lang="en-US" sz="2200" kern="1200"/>
        </a:p>
      </dsp:txBody>
      <dsp:txXfrm>
        <a:off x="0" y="505"/>
        <a:ext cx="10753200" cy="459887"/>
      </dsp:txXfrm>
    </dsp:sp>
    <dsp:sp modelId="{EAA3D1A9-6F36-4B9B-9605-A7F762F3C158}">
      <dsp:nvSpPr>
        <dsp:cNvPr id="0" name=""/>
        <dsp:cNvSpPr/>
      </dsp:nvSpPr>
      <dsp:spPr>
        <a:xfrm>
          <a:off x="0" y="460392"/>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81768C2-74B0-4F76-862F-C8A3CCCA3577}">
      <dsp:nvSpPr>
        <dsp:cNvPr id="0" name=""/>
        <dsp:cNvSpPr/>
      </dsp:nvSpPr>
      <dsp:spPr>
        <a:xfrm>
          <a:off x="0" y="460392"/>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Katamnéza</a:t>
          </a:r>
          <a:endParaRPr lang="en-US" sz="2200" kern="1200"/>
        </a:p>
      </dsp:txBody>
      <dsp:txXfrm>
        <a:off x="0" y="460392"/>
        <a:ext cx="10753200" cy="459887"/>
      </dsp:txXfrm>
    </dsp:sp>
    <dsp:sp modelId="{1128448D-AD2E-4370-A82F-A1DDCCCACEC1}">
      <dsp:nvSpPr>
        <dsp:cNvPr id="0" name=""/>
        <dsp:cNvSpPr/>
      </dsp:nvSpPr>
      <dsp:spPr>
        <a:xfrm>
          <a:off x="0" y="920280"/>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70CE342-3377-48CF-9D50-4BAE2D65B54B}">
      <dsp:nvSpPr>
        <dsp:cNvPr id="0" name=""/>
        <dsp:cNvSpPr/>
      </dsp:nvSpPr>
      <dsp:spPr>
        <a:xfrm>
          <a:off x="0" y="920280"/>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Důvod přijetí subjektu do péče</a:t>
          </a:r>
          <a:endParaRPr lang="en-US" sz="2200" kern="1200"/>
        </a:p>
      </dsp:txBody>
      <dsp:txXfrm>
        <a:off x="0" y="920280"/>
        <a:ext cx="10753200" cy="459887"/>
      </dsp:txXfrm>
    </dsp:sp>
    <dsp:sp modelId="{53ED4329-4ED7-444C-80BD-CAD727560F97}">
      <dsp:nvSpPr>
        <dsp:cNvPr id="0" name=""/>
        <dsp:cNvSpPr/>
      </dsp:nvSpPr>
      <dsp:spPr>
        <a:xfrm>
          <a:off x="0" y="1380167"/>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0E26174-1FA1-4CA3-A363-5B16E19B3460}">
      <dsp:nvSpPr>
        <dsp:cNvPr id="0" name=""/>
        <dsp:cNvSpPr/>
      </dsp:nvSpPr>
      <dsp:spPr>
        <a:xfrm>
          <a:off x="0" y="1380167"/>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Popis zdravotního stavu zkoumaného subjektu</a:t>
          </a:r>
          <a:endParaRPr lang="en-US" sz="2200" kern="1200"/>
        </a:p>
      </dsp:txBody>
      <dsp:txXfrm>
        <a:off x="0" y="1380167"/>
        <a:ext cx="10753200" cy="459887"/>
      </dsp:txXfrm>
    </dsp:sp>
    <dsp:sp modelId="{82443105-76D1-4F49-AF0F-170812E1CC22}">
      <dsp:nvSpPr>
        <dsp:cNvPr id="0" name=""/>
        <dsp:cNvSpPr/>
      </dsp:nvSpPr>
      <dsp:spPr>
        <a:xfrm>
          <a:off x="0" y="1840055"/>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48EEA03-43EE-414D-9241-6BD17FA3F926}">
      <dsp:nvSpPr>
        <dsp:cNvPr id="0" name=""/>
        <dsp:cNvSpPr/>
      </dsp:nvSpPr>
      <dsp:spPr>
        <a:xfrm>
          <a:off x="0" y="1840055"/>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Situační analýza</a:t>
          </a:r>
          <a:endParaRPr lang="en-US" sz="2200" kern="1200"/>
        </a:p>
      </dsp:txBody>
      <dsp:txXfrm>
        <a:off x="0" y="1840055"/>
        <a:ext cx="10753200" cy="459887"/>
      </dsp:txXfrm>
    </dsp:sp>
    <dsp:sp modelId="{523FE70B-5DD5-4496-A02B-FBC3CA5F0416}">
      <dsp:nvSpPr>
        <dsp:cNvPr id="0" name=""/>
        <dsp:cNvSpPr/>
      </dsp:nvSpPr>
      <dsp:spPr>
        <a:xfrm>
          <a:off x="0" y="2299942"/>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D024108-5568-4AEC-8ADD-3EEE4BF96972}">
      <dsp:nvSpPr>
        <dsp:cNvPr id="0" name=""/>
        <dsp:cNvSpPr/>
      </dsp:nvSpPr>
      <dsp:spPr>
        <a:xfrm>
          <a:off x="0" y="2299942"/>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Ošetřovatelská diagnostika, plánování a hodnocení ošetřovatelské péče</a:t>
          </a:r>
          <a:endParaRPr lang="en-US" sz="2200" kern="1200"/>
        </a:p>
      </dsp:txBody>
      <dsp:txXfrm>
        <a:off x="0" y="2299942"/>
        <a:ext cx="10753200" cy="459887"/>
      </dsp:txXfrm>
    </dsp:sp>
    <dsp:sp modelId="{B6E5BE3A-8285-417E-99F1-E98E7D3E81B6}">
      <dsp:nvSpPr>
        <dsp:cNvPr id="0" name=""/>
        <dsp:cNvSpPr/>
      </dsp:nvSpPr>
      <dsp:spPr>
        <a:xfrm>
          <a:off x="0" y="2759830"/>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2E82BC2-C160-4D17-A868-18022EFD7CF3}">
      <dsp:nvSpPr>
        <dsp:cNvPr id="0" name=""/>
        <dsp:cNvSpPr/>
      </dsp:nvSpPr>
      <dsp:spPr>
        <a:xfrm>
          <a:off x="0" y="2759830"/>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Analýza a interpretace případu – Epikríza</a:t>
          </a:r>
          <a:endParaRPr lang="en-US" sz="2200" kern="1200"/>
        </a:p>
      </dsp:txBody>
      <dsp:txXfrm>
        <a:off x="0" y="2759830"/>
        <a:ext cx="10753200" cy="459887"/>
      </dsp:txXfrm>
    </dsp:sp>
    <dsp:sp modelId="{40A3DEC8-B3C5-4560-8398-05948F5F66F6}">
      <dsp:nvSpPr>
        <dsp:cNvPr id="0" name=""/>
        <dsp:cNvSpPr/>
      </dsp:nvSpPr>
      <dsp:spPr>
        <a:xfrm>
          <a:off x="0" y="3219717"/>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3C69022-62E8-4764-A6C7-E3F46347B4E3}">
      <dsp:nvSpPr>
        <dsp:cNvPr id="0" name=""/>
        <dsp:cNvSpPr/>
      </dsp:nvSpPr>
      <dsp:spPr>
        <a:xfrm>
          <a:off x="0" y="3219717"/>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Diskuze</a:t>
          </a:r>
          <a:endParaRPr lang="en-US" sz="2200" kern="1200"/>
        </a:p>
      </dsp:txBody>
      <dsp:txXfrm>
        <a:off x="0" y="3219717"/>
        <a:ext cx="10753200" cy="459887"/>
      </dsp:txXfrm>
    </dsp:sp>
    <dsp:sp modelId="{00B8674D-5B4F-4848-81B7-8468A5385F44}">
      <dsp:nvSpPr>
        <dsp:cNvPr id="0" name=""/>
        <dsp:cNvSpPr/>
      </dsp:nvSpPr>
      <dsp:spPr>
        <a:xfrm>
          <a:off x="0" y="3679605"/>
          <a:ext cx="1075320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0097238-8EC1-4F20-80EF-9D2BEB518688}">
      <dsp:nvSpPr>
        <dsp:cNvPr id="0" name=""/>
        <dsp:cNvSpPr/>
      </dsp:nvSpPr>
      <dsp:spPr>
        <a:xfrm>
          <a:off x="0" y="3679605"/>
          <a:ext cx="10753200" cy="4598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cs-CZ" sz="2200" b="0" i="0" kern="1200"/>
            <a:t>Doporučení pro praxi, závěr</a:t>
          </a:r>
          <a:endParaRPr lang="en-US" sz="2200" kern="1200"/>
        </a:p>
      </dsp:txBody>
      <dsp:txXfrm>
        <a:off x="0" y="3679605"/>
        <a:ext cx="10753200" cy="4598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51A9C-9FE5-4E6B-A497-2FA19D03E5B4}">
      <dsp:nvSpPr>
        <dsp:cNvPr id="0" name=""/>
        <dsp:cNvSpPr/>
      </dsp:nvSpPr>
      <dsp:spPr>
        <a:xfrm>
          <a:off x="0" y="505"/>
          <a:ext cx="107532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7BF0E688-F0C0-4072-8080-ABFD8A259A4B}">
      <dsp:nvSpPr>
        <dsp:cNvPr id="0" name=""/>
        <dsp:cNvSpPr/>
      </dsp:nvSpPr>
      <dsp:spPr>
        <a:xfrm>
          <a:off x="0" y="505"/>
          <a:ext cx="10753200" cy="827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dirty="0"/>
            <a:t>Popis posouzení zdravotního stavu subjektu (odpovídá 1. fázi ošetřovatelského procesu) včetně časového údaje, kdy bylo posouzení realizováno. </a:t>
          </a:r>
          <a:endParaRPr lang="en-US" sz="1600" kern="1200" dirty="0"/>
        </a:p>
      </dsp:txBody>
      <dsp:txXfrm>
        <a:off x="0" y="505"/>
        <a:ext cx="10753200" cy="827797"/>
      </dsp:txXfrm>
    </dsp:sp>
    <dsp:sp modelId="{FF254C42-8F6E-4626-B852-9F899BDC61CD}">
      <dsp:nvSpPr>
        <dsp:cNvPr id="0" name=""/>
        <dsp:cNvSpPr/>
      </dsp:nvSpPr>
      <dsp:spPr>
        <a:xfrm>
          <a:off x="0" y="828302"/>
          <a:ext cx="107532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BD2D7C93-3A78-469F-9EB0-A06B4055E43B}">
      <dsp:nvSpPr>
        <dsp:cNvPr id="0" name=""/>
        <dsp:cNvSpPr/>
      </dsp:nvSpPr>
      <dsp:spPr>
        <a:xfrm>
          <a:off x="0" y="828302"/>
          <a:ext cx="10753200" cy="827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a:t>Ke sběru dat o subjektu může být využit koncepční ošetřovatelský model s uvedením subjektivního vnímání zdravotního stavu či životní situace.</a:t>
          </a:r>
          <a:endParaRPr lang="en-US" sz="1600" kern="1200"/>
        </a:p>
      </dsp:txBody>
      <dsp:txXfrm>
        <a:off x="0" y="828302"/>
        <a:ext cx="10753200" cy="827797"/>
      </dsp:txXfrm>
    </dsp:sp>
    <dsp:sp modelId="{55203958-67AA-4155-A655-1E9F7A07400E}">
      <dsp:nvSpPr>
        <dsp:cNvPr id="0" name=""/>
        <dsp:cNvSpPr/>
      </dsp:nvSpPr>
      <dsp:spPr>
        <a:xfrm>
          <a:off x="0" y="1656100"/>
          <a:ext cx="107532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637F3037-D814-4FC9-B23A-543D79BD773F}">
      <dsp:nvSpPr>
        <dsp:cNvPr id="0" name=""/>
        <dsp:cNvSpPr/>
      </dsp:nvSpPr>
      <dsp:spPr>
        <a:xfrm>
          <a:off x="0" y="1656100"/>
          <a:ext cx="10753200" cy="827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a:t>V rámci posouzení zdravotního stavu je také možné cíleně využít ošetřovatelské hodnotící škály formou výsledků, nikoli vkládáním celých škál a na základě jejich vyhodnocení stanovit ošetřovatelský problém, který bude následně vyhodnocován. Nezbytné je, aby korespondoval stanovený cíl kazuistiky s následným vyhodnocením.</a:t>
          </a:r>
          <a:endParaRPr lang="en-US" sz="1600" kern="1200"/>
        </a:p>
      </dsp:txBody>
      <dsp:txXfrm>
        <a:off x="0" y="1656100"/>
        <a:ext cx="10753200" cy="827797"/>
      </dsp:txXfrm>
    </dsp:sp>
    <dsp:sp modelId="{8366C710-7C8A-4631-A8BA-0AFB3988C08F}">
      <dsp:nvSpPr>
        <dsp:cNvPr id="0" name=""/>
        <dsp:cNvSpPr/>
      </dsp:nvSpPr>
      <dsp:spPr>
        <a:xfrm>
          <a:off x="0" y="2483897"/>
          <a:ext cx="107532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E5F0B7BD-BC26-40E8-96B6-35029FBBC93D}">
      <dsp:nvSpPr>
        <dsp:cNvPr id="0" name=""/>
        <dsp:cNvSpPr/>
      </dsp:nvSpPr>
      <dsp:spPr>
        <a:xfrm>
          <a:off x="0" y="2483897"/>
          <a:ext cx="10753200" cy="827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a:t>V části posouzení potřeb je třeba upřesnit stav před hospitalizací a v jejím průběhu. Součástí by mělo být také zhodnocení vědomostí, postojů a dovedností subjektu, rodiny či komunity, které mohou být důležité pro další vývoj péče a compliance subjektu.</a:t>
          </a:r>
          <a:endParaRPr lang="en-US" sz="1600" kern="1200"/>
        </a:p>
      </dsp:txBody>
      <dsp:txXfrm>
        <a:off x="0" y="2483897"/>
        <a:ext cx="10753200" cy="827797"/>
      </dsp:txXfrm>
    </dsp:sp>
    <dsp:sp modelId="{A30A9547-16B8-4272-8D79-8C0291FC3CB5}">
      <dsp:nvSpPr>
        <dsp:cNvPr id="0" name=""/>
        <dsp:cNvSpPr/>
      </dsp:nvSpPr>
      <dsp:spPr>
        <a:xfrm>
          <a:off x="0" y="3311695"/>
          <a:ext cx="10753200"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695B6615-38FC-4063-8549-501CF57CF9E9}">
      <dsp:nvSpPr>
        <dsp:cNvPr id="0" name=""/>
        <dsp:cNvSpPr/>
      </dsp:nvSpPr>
      <dsp:spPr>
        <a:xfrm>
          <a:off x="0" y="3311695"/>
          <a:ext cx="10753200" cy="827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a:t>Popis zdravotního stavu je ukončen fyzikálním vyšetřením všeobecnou sestrou.</a:t>
          </a:r>
          <a:endParaRPr lang="en-US" sz="1600" kern="1200"/>
        </a:p>
      </dsp:txBody>
      <dsp:txXfrm>
        <a:off x="0" y="3311695"/>
        <a:ext cx="10753200" cy="8277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6EFB1-2A78-42B5-AE8C-B090C4B32CE2}">
      <dsp:nvSpPr>
        <dsp:cNvPr id="0" name=""/>
        <dsp:cNvSpPr/>
      </dsp:nvSpPr>
      <dsp:spPr>
        <a:xfrm>
          <a:off x="0" y="5962"/>
          <a:ext cx="10753200" cy="75755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E804B6-2032-4B2F-AA2B-7A0C1B3E51CA}">
      <dsp:nvSpPr>
        <dsp:cNvPr id="0" name=""/>
        <dsp:cNvSpPr/>
      </dsp:nvSpPr>
      <dsp:spPr>
        <a:xfrm>
          <a:off x="229161" y="176413"/>
          <a:ext cx="417064" cy="416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FC5E81-2CD0-4EED-9378-1B989EF30B5D}">
      <dsp:nvSpPr>
        <dsp:cNvPr id="0" name=""/>
        <dsp:cNvSpPr/>
      </dsp:nvSpPr>
      <dsp:spPr>
        <a:xfrm>
          <a:off x="875387" y="5962"/>
          <a:ext cx="9864330" cy="78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680" tIns="82680" rIns="82680" bIns="82680" numCol="1" spcCol="1270" anchor="ctr" anchorCtr="0">
          <a:noAutofit/>
        </a:bodyPr>
        <a:lstStyle/>
        <a:p>
          <a:pPr marL="0" lvl="0" indent="0" algn="l" defTabSz="711200">
            <a:lnSpc>
              <a:spcPct val="90000"/>
            </a:lnSpc>
            <a:spcBef>
              <a:spcPct val="0"/>
            </a:spcBef>
            <a:spcAft>
              <a:spcPct val="35000"/>
            </a:spcAft>
            <a:buNone/>
          </a:pPr>
          <a:r>
            <a:rPr lang="cs-CZ" sz="1600" b="0" i="0" kern="1200" dirty="0"/>
            <a:t>Část </a:t>
          </a:r>
          <a:r>
            <a:rPr lang="cs-CZ" sz="1600" b="0" i="0" kern="1200" dirty="0" err="1"/>
            <a:t>epikríza</a:t>
          </a:r>
          <a:r>
            <a:rPr lang="cs-CZ" sz="1600" b="0" i="0" kern="1200" dirty="0"/>
            <a:t> je </a:t>
          </a:r>
          <a:r>
            <a:rPr lang="cs-CZ" sz="1600" b="0" i="0" kern="1200" dirty="0" err="1"/>
            <a:t>nepodkročitelnou</a:t>
          </a:r>
          <a:r>
            <a:rPr lang="cs-CZ" sz="1600" b="0" i="0" kern="1200" dirty="0"/>
            <a:t> součástí a je v ní kladen důraz na </a:t>
          </a:r>
          <a:r>
            <a:rPr lang="cs-CZ" sz="1600" b="1" i="0" kern="1200" dirty="0"/>
            <a:t>hledání významů získaných informací a jejich vnitřních souvislostí</a:t>
          </a:r>
          <a:r>
            <a:rPr lang="cs-CZ" sz="1600" b="0" i="0" kern="1200" dirty="0"/>
            <a:t>.</a:t>
          </a:r>
          <a:endParaRPr lang="en-US" sz="1600" kern="1200" dirty="0"/>
        </a:p>
      </dsp:txBody>
      <dsp:txXfrm>
        <a:off x="875387" y="5962"/>
        <a:ext cx="9864330" cy="781232"/>
      </dsp:txXfrm>
    </dsp:sp>
    <dsp:sp modelId="{A9896BC1-719C-47A9-AE01-8E84F1EF3239}">
      <dsp:nvSpPr>
        <dsp:cNvPr id="0" name=""/>
        <dsp:cNvSpPr/>
      </dsp:nvSpPr>
      <dsp:spPr>
        <a:xfrm>
          <a:off x="0" y="982503"/>
          <a:ext cx="10753200" cy="75755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E4A0FA-C2A2-4BE4-AEC1-64A2331F9C44}">
      <dsp:nvSpPr>
        <dsp:cNvPr id="0" name=""/>
        <dsp:cNvSpPr/>
      </dsp:nvSpPr>
      <dsp:spPr>
        <a:xfrm>
          <a:off x="229161" y="1152954"/>
          <a:ext cx="417064" cy="416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463DCEA-F73D-4B43-A87A-011E9CB80174}">
      <dsp:nvSpPr>
        <dsp:cNvPr id="0" name=""/>
        <dsp:cNvSpPr/>
      </dsp:nvSpPr>
      <dsp:spPr>
        <a:xfrm>
          <a:off x="875387" y="982503"/>
          <a:ext cx="9864330" cy="78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680" tIns="82680" rIns="82680" bIns="82680" numCol="1" spcCol="1270" anchor="ctr" anchorCtr="0">
          <a:noAutofit/>
        </a:bodyPr>
        <a:lstStyle/>
        <a:p>
          <a:pPr marL="0" lvl="0" indent="0" algn="l" defTabSz="711200">
            <a:lnSpc>
              <a:spcPct val="90000"/>
            </a:lnSpc>
            <a:spcBef>
              <a:spcPct val="0"/>
            </a:spcBef>
            <a:spcAft>
              <a:spcPct val="35000"/>
            </a:spcAft>
            <a:buNone/>
          </a:pPr>
          <a:r>
            <a:rPr lang="cs-CZ" sz="1600" b="0" i="0" kern="1200"/>
            <a:t>Cílem je </a:t>
          </a:r>
          <a:r>
            <a:rPr lang="cs-CZ" sz="1600" b="1" i="0" kern="1200"/>
            <a:t>analyzovat</a:t>
          </a:r>
          <a:r>
            <a:rPr lang="cs-CZ" sz="1600" b="0" i="0" kern="1200"/>
            <a:t>, jaký je </a:t>
          </a:r>
          <a:r>
            <a:rPr lang="cs-CZ" sz="1600" b="1" i="0" kern="1200"/>
            <a:t>zdravotní stav subjektu </a:t>
          </a:r>
          <a:r>
            <a:rPr lang="cs-CZ" sz="1600" b="0" i="0" kern="1200"/>
            <a:t>v souvislosti s nastavenými cíli a realizovanými intervencemi.</a:t>
          </a:r>
          <a:endParaRPr lang="en-US" sz="1600" kern="1200"/>
        </a:p>
      </dsp:txBody>
      <dsp:txXfrm>
        <a:off x="875387" y="982503"/>
        <a:ext cx="9864330" cy="781232"/>
      </dsp:txXfrm>
    </dsp:sp>
    <dsp:sp modelId="{6395768B-CE17-4C54-A448-35635135F3BE}">
      <dsp:nvSpPr>
        <dsp:cNvPr id="0" name=""/>
        <dsp:cNvSpPr/>
      </dsp:nvSpPr>
      <dsp:spPr>
        <a:xfrm>
          <a:off x="0" y="1959044"/>
          <a:ext cx="10753200" cy="75755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E66F6F-A8B6-47DF-8052-A66059C55536}">
      <dsp:nvSpPr>
        <dsp:cNvPr id="0" name=""/>
        <dsp:cNvSpPr/>
      </dsp:nvSpPr>
      <dsp:spPr>
        <a:xfrm>
          <a:off x="229161" y="2129494"/>
          <a:ext cx="417064" cy="4166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D18E16-FE7C-4825-8907-6510D7ABD64B}">
      <dsp:nvSpPr>
        <dsp:cNvPr id="0" name=""/>
        <dsp:cNvSpPr/>
      </dsp:nvSpPr>
      <dsp:spPr>
        <a:xfrm>
          <a:off x="875387" y="1959044"/>
          <a:ext cx="9864330" cy="78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680" tIns="82680" rIns="82680" bIns="82680" numCol="1" spcCol="1270" anchor="ctr" anchorCtr="0">
          <a:noAutofit/>
        </a:bodyPr>
        <a:lstStyle/>
        <a:p>
          <a:pPr marL="0" lvl="0" indent="0" algn="l" defTabSz="711200">
            <a:lnSpc>
              <a:spcPct val="90000"/>
            </a:lnSpc>
            <a:spcBef>
              <a:spcPct val="0"/>
            </a:spcBef>
            <a:spcAft>
              <a:spcPct val="35000"/>
            </a:spcAft>
            <a:buNone/>
          </a:pPr>
          <a:r>
            <a:rPr lang="cs-CZ" sz="1600" b="0" i="0" kern="1200"/>
            <a:t>Součástí je i zamyšlení se nad </a:t>
          </a:r>
          <a:r>
            <a:rPr lang="cs-CZ" sz="1600" b="1" i="0" kern="1200"/>
            <a:t>vhodností výběru ošetřovatelského modelu</a:t>
          </a:r>
          <a:r>
            <a:rPr lang="cs-CZ" sz="1600" b="0" i="0" kern="1200"/>
            <a:t>. </a:t>
          </a:r>
          <a:endParaRPr lang="en-US" sz="1600" kern="1200"/>
        </a:p>
      </dsp:txBody>
      <dsp:txXfrm>
        <a:off x="875387" y="1959044"/>
        <a:ext cx="9864330" cy="781232"/>
      </dsp:txXfrm>
    </dsp:sp>
    <dsp:sp modelId="{9CA6B20D-E064-4283-A750-17880A8B9FFA}">
      <dsp:nvSpPr>
        <dsp:cNvPr id="0" name=""/>
        <dsp:cNvSpPr/>
      </dsp:nvSpPr>
      <dsp:spPr>
        <a:xfrm>
          <a:off x="0" y="2935585"/>
          <a:ext cx="10753200" cy="75755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1FB35A-F5F0-4FEB-8745-67FF34F13F2E}">
      <dsp:nvSpPr>
        <dsp:cNvPr id="0" name=""/>
        <dsp:cNvSpPr/>
      </dsp:nvSpPr>
      <dsp:spPr>
        <a:xfrm>
          <a:off x="229161" y="3106035"/>
          <a:ext cx="417064" cy="4166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4EC515-9AC9-44F9-BAEB-AD7AA1FB2971}">
      <dsp:nvSpPr>
        <dsp:cNvPr id="0" name=""/>
        <dsp:cNvSpPr/>
      </dsp:nvSpPr>
      <dsp:spPr>
        <a:xfrm>
          <a:off x="875387" y="2935585"/>
          <a:ext cx="9864330" cy="78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680" tIns="82680" rIns="82680" bIns="82680" numCol="1" spcCol="1270" anchor="ctr" anchorCtr="0">
          <a:noAutofit/>
        </a:bodyPr>
        <a:lstStyle/>
        <a:p>
          <a:pPr marL="0" lvl="0" indent="0" algn="l" defTabSz="711200">
            <a:lnSpc>
              <a:spcPct val="90000"/>
            </a:lnSpc>
            <a:spcBef>
              <a:spcPct val="0"/>
            </a:spcBef>
            <a:spcAft>
              <a:spcPct val="35000"/>
            </a:spcAft>
            <a:buNone/>
          </a:pPr>
          <a:r>
            <a:rPr lang="cs-CZ" sz="1600" b="0" i="0" kern="1200" dirty="0"/>
            <a:t>V průběhu </a:t>
          </a:r>
          <a:r>
            <a:rPr lang="cs-CZ" sz="1600" b="0" i="0" kern="1200" dirty="0" err="1"/>
            <a:t>epikrízy</a:t>
          </a:r>
          <a:r>
            <a:rPr lang="cs-CZ" sz="1600" b="0" i="0" kern="1200" dirty="0"/>
            <a:t> je nutno </a:t>
          </a:r>
          <a:r>
            <a:rPr lang="cs-CZ" sz="1600" b="1" i="0" kern="1200" dirty="0"/>
            <a:t>vyhodnotit, z jakého důvodu plánované ošetřovatelské intervence nevedly k odstranění problému </a:t>
          </a:r>
          <a:r>
            <a:rPr lang="cs-CZ" sz="1600" b="0" i="0" kern="1200" dirty="0"/>
            <a:t>subjektu, zdůvodnit a vysvětlit chování subjektu, ale i klinické rozhodování všeobecné sestry, či jiného profesionála – zdravotníka.</a:t>
          </a:r>
          <a:endParaRPr lang="en-US" sz="1600" kern="1200" dirty="0"/>
        </a:p>
      </dsp:txBody>
      <dsp:txXfrm>
        <a:off x="875387" y="2935585"/>
        <a:ext cx="9864330" cy="781232"/>
      </dsp:txXfrm>
    </dsp:sp>
    <dsp:sp modelId="{A97E4E64-D219-4462-97EA-AD14DAD7FC8A}">
      <dsp:nvSpPr>
        <dsp:cNvPr id="0" name=""/>
        <dsp:cNvSpPr/>
      </dsp:nvSpPr>
      <dsp:spPr>
        <a:xfrm>
          <a:off x="0" y="3912125"/>
          <a:ext cx="10753200" cy="75755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F8A5F1-BF36-44F4-AFE3-9176CD9CCFC4}">
      <dsp:nvSpPr>
        <dsp:cNvPr id="0" name=""/>
        <dsp:cNvSpPr/>
      </dsp:nvSpPr>
      <dsp:spPr>
        <a:xfrm>
          <a:off x="229161" y="4082576"/>
          <a:ext cx="417064" cy="41665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965424-F688-4B17-B4ED-07FDEAF56EED}">
      <dsp:nvSpPr>
        <dsp:cNvPr id="0" name=""/>
        <dsp:cNvSpPr/>
      </dsp:nvSpPr>
      <dsp:spPr>
        <a:xfrm>
          <a:off x="875387" y="3912125"/>
          <a:ext cx="9864330" cy="78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680" tIns="82680" rIns="82680" bIns="82680" numCol="1" spcCol="1270" anchor="ctr" anchorCtr="0">
          <a:noAutofit/>
        </a:bodyPr>
        <a:lstStyle/>
        <a:p>
          <a:pPr marL="0" lvl="0" indent="0" algn="l" defTabSz="711200">
            <a:lnSpc>
              <a:spcPct val="90000"/>
            </a:lnSpc>
            <a:spcBef>
              <a:spcPct val="0"/>
            </a:spcBef>
            <a:spcAft>
              <a:spcPct val="35000"/>
            </a:spcAft>
            <a:buNone/>
          </a:pPr>
          <a:r>
            <a:rPr lang="cs-CZ" sz="1600" b="0" i="0" kern="1200"/>
            <a:t>Výsledek analýzy umožní </a:t>
          </a:r>
          <a:r>
            <a:rPr lang="cs-CZ" sz="1600" b="1" i="0" kern="1200"/>
            <a:t>vyvodit závěry</a:t>
          </a:r>
          <a:r>
            <a:rPr lang="cs-CZ" sz="1600" b="0" i="0" kern="1200"/>
            <a:t>, které budou podkladem pro návrh možných opatření, doporučení pro praxi a intervencí.</a:t>
          </a:r>
          <a:endParaRPr lang="en-US" sz="1600" kern="1200"/>
        </a:p>
      </dsp:txBody>
      <dsp:txXfrm>
        <a:off x="875387" y="3912125"/>
        <a:ext cx="9864330" cy="7812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ADDCE-012D-4F5A-ADCB-D3CC5F079019}">
      <dsp:nvSpPr>
        <dsp:cNvPr id="0" name=""/>
        <dsp:cNvSpPr/>
      </dsp:nvSpPr>
      <dsp:spPr>
        <a:xfrm>
          <a:off x="5" y="540918"/>
          <a:ext cx="840378" cy="84037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8D55A8-58BE-4004-9B58-5B18D080092E}">
      <dsp:nvSpPr>
        <dsp:cNvPr id="0" name=""/>
        <dsp:cNvSpPr/>
      </dsp:nvSpPr>
      <dsp:spPr>
        <a:xfrm>
          <a:off x="197811" y="736983"/>
          <a:ext cx="487419" cy="48741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49F951-58AA-4E42-A79E-E75D7671C584}">
      <dsp:nvSpPr>
        <dsp:cNvPr id="0" name=""/>
        <dsp:cNvSpPr/>
      </dsp:nvSpPr>
      <dsp:spPr>
        <a:xfrm>
          <a:off x="1157606" y="749273"/>
          <a:ext cx="2387627" cy="840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cs-CZ" sz="1600" b="0" i="0" kern="1200" dirty="0"/>
            <a:t>Nejčastěji jde o soubory opatření pro konkrétní skupinu subjektů/pacientů, které vedou ke zlepšení zdraví a rekonvalescenci, doporučené postupy pro odbornou veřejnost z klinické praxe, pečující osoby apod. </a:t>
          </a:r>
          <a:endParaRPr lang="en-US" sz="1600" kern="1200" dirty="0"/>
        </a:p>
      </dsp:txBody>
      <dsp:txXfrm>
        <a:off x="1157606" y="749273"/>
        <a:ext cx="2387627" cy="840378"/>
      </dsp:txXfrm>
    </dsp:sp>
    <dsp:sp modelId="{72E0E09D-1B3C-4279-93D7-D69DBCFB9A8D}">
      <dsp:nvSpPr>
        <dsp:cNvPr id="0" name=""/>
        <dsp:cNvSpPr/>
      </dsp:nvSpPr>
      <dsp:spPr>
        <a:xfrm>
          <a:off x="3710105" y="1364673"/>
          <a:ext cx="840378" cy="84037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E40452-59E5-40C6-8B34-6EE73E567DBB}">
      <dsp:nvSpPr>
        <dsp:cNvPr id="0" name=""/>
        <dsp:cNvSpPr/>
      </dsp:nvSpPr>
      <dsp:spPr>
        <a:xfrm>
          <a:off x="3869330" y="1473922"/>
          <a:ext cx="487419" cy="48741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AEC8D4-6860-4173-90AF-125FA3BCF052}">
      <dsp:nvSpPr>
        <dsp:cNvPr id="0" name=""/>
        <dsp:cNvSpPr/>
      </dsp:nvSpPr>
      <dsp:spPr>
        <a:xfrm>
          <a:off x="4716879" y="2022479"/>
          <a:ext cx="2471240" cy="840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cs-CZ" sz="1600" b="0" i="0" kern="1200" dirty="0"/>
            <a:t>Doporučení vycházejí z analýzy a úvah o konkrétním případu a navržená doporučení by měla být sestavena tak, aby byla realizovatelná v praxi v kontextu poskytované péče daného systému zdravotních služeb (v České republice a dle charakteru poskytované péče – hospitalizace, domácí péče aj.).</a:t>
          </a:r>
          <a:endParaRPr lang="en-US" sz="1600" kern="1200" dirty="0"/>
        </a:p>
      </dsp:txBody>
      <dsp:txXfrm>
        <a:off x="4716879" y="2022479"/>
        <a:ext cx="2471240" cy="840378"/>
      </dsp:txXfrm>
    </dsp:sp>
    <dsp:sp modelId="{7F673C1F-B883-4E5F-A778-D4332DA54E59}">
      <dsp:nvSpPr>
        <dsp:cNvPr id="0" name=""/>
        <dsp:cNvSpPr/>
      </dsp:nvSpPr>
      <dsp:spPr>
        <a:xfrm>
          <a:off x="7371234" y="3052631"/>
          <a:ext cx="840378" cy="840378"/>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71B52D-A003-47EA-9DDB-15C4355DACA0}">
      <dsp:nvSpPr>
        <dsp:cNvPr id="0" name=""/>
        <dsp:cNvSpPr/>
      </dsp:nvSpPr>
      <dsp:spPr>
        <a:xfrm>
          <a:off x="7570860" y="3190818"/>
          <a:ext cx="487419" cy="48741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DF1287-A11D-4217-BB24-18328808705D}">
      <dsp:nvSpPr>
        <dsp:cNvPr id="0" name=""/>
        <dsp:cNvSpPr/>
      </dsp:nvSpPr>
      <dsp:spPr>
        <a:xfrm>
          <a:off x="8356200" y="2740111"/>
          <a:ext cx="2396997" cy="8403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cs-CZ" sz="1600" b="0" i="0" kern="1200" dirty="0"/>
            <a:t>V závěru kazuistiky výzkumník konstatuje, zda se podařilo naplnit stanovené cíle zkoumání, případně zda byly stanoveny nové hypotézy, které je možné/vhodné, či dokonce nezbytné, ověřovat dalším výzkumem. V závěru může být také uvedeno porozumění zkoumaným fenoménům na základě sběru údajů o jednom nebo více případech.</a:t>
          </a:r>
          <a:endParaRPr lang="en-US" sz="1600" kern="1200" dirty="0"/>
        </a:p>
      </dsp:txBody>
      <dsp:txXfrm>
        <a:off x="8356200" y="2740111"/>
        <a:ext cx="2396997" cy="84037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0" i="0" u="none" strike="noStrike" kern="1200" baseline="0" dirty="0">
                <a:solidFill>
                  <a:schemeClr val="tx1"/>
                </a:solidFill>
                <a:latin typeface="Arial" charset="0"/>
                <a:ea typeface="+mn-ea"/>
                <a:cs typeface="+mn-cs"/>
              </a:rPr>
              <a:t>Kazuistika, někdy také případová studie (case study) je jednou z metod kvalitativního výzkumu, která intenzivně a systematicky zkoumá jeden případ či problém, ale i skupinu osob, komunitu nebo jiné jednotky. Data týkající se několika proměnných zkoumá do větší hloubky. Tato metoda pomůže široké téma či komplexní případ zúžit na zvládnutelné výzkumné otázky. V ošetřovatelské péči často existují podobně složité případy, které přestože jsou podobné, mají jedinečné rysy. Hodnocení několika podobných případů poskytne lepší odpověď na výzkumnou otázku než hodnocení pouze jednoho případu. Studujeme, co je podobné a odlišné, abychom pochopili celek. Data sbíráme v procesu poskytování ošetřovatelské péče. Sběr dat musí být konzistentní, důkladný a detailní. Sběrem kvalitativních nebo kvantitativních datových souborů o zkoumaném fenoménu získá výzkumník hlubší vhled, než by získal pomocí jediného typu dat. Přestože lze pro získávání a analýzu klinických dat využít kvantitativních i kvalitativních technik, v zásadě jde v případě kazuistické práce vždy o kvalitativní výzkumný design, neboť vybraný fenomén je zkoumán do hloubky, v širokém kontextu a v jeho skutečném prostředí. </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4120677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a:t>Komplexní analýza zachycuje všechny podstatné informace a faktory (vnitřní i vnější), které ovlivňují aktuální i budoucí zdravotní stav pacienta. Sestra musí nejprve důkladně poznat pacientův aktuální zdravotní stav a vzít v potaz informace z lékařské anamnézy a medicínského managementu včetně farmakoterapie, fyzikálního vyšetření, ošetřovatelské anamnézy, aby rozhodování o ošetřovatelské péči nebylo založeno pouze na dojmech a dohadech. Zhodnotíme vědomosti, postoje i dovednosti pacienta, rodiny či komunity, které mohou být důležité pro další péči. </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3106776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20</a:t>
            </a:fld>
            <a:endParaRPr lang="cs-CZ" altLang="cs-CZ"/>
          </a:p>
        </p:txBody>
      </p:sp>
    </p:spTree>
    <p:extLst>
      <p:ext uri="{BB962C8B-B14F-4D97-AF65-F5344CB8AC3E}">
        <p14:creationId xmlns:p14="http://schemas.microsoft.com/office/powerpoint/2010/main" val="3973609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Lékařská fakulta Masarykovy univerzity, Ústav zdravotnických věd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is.muni.cz/do/rect/el/estud/lf/js23/metodika_prace/web/pages/05_pripadova_studie.html" TargetMode="Externa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319660" y="2733415"/>
            <a:ext cx="7102133" cy="695585"/>
          </a:xfrm>
        </p:spPr>
        <p:txBody>
          <a:bodyPr>
            <a:normAutofit/>
          </a:bodyPr>
          <a:lstStyle/>
          <a:p>
            <a:r>
              <a:rPr lang="cs-CZ" dirty="0"/>
              <a:t>Case study</a:t>
            </a:r>
          </a:p>
        </p:txBody>
      </p:sp>
      <p:sp>
        <p:nvSpPr>
          <p:cNvPr id="8" name="Zástupný symbol pro zápatí 7">
            <a:extLst>
              <a:ext uri="{FF2B5EF4-FFF2-40B4-BE49-F238E27FC236}">
                <a16:creationId xmlns:a16="http://schemas.microsoft.com/office/drawing/2014/main" id="{2F99DB5A-5EC1-41B1-B619-33325E52146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11" name="Zástupný symbol pro číslo snímku 10">
            <a:extLst>
              <a:ext uri="{FF2B5EF4-FFF2-40B4-BE49-F238E27FC236}">
                <a16:creationId xmlns:a16="http://schemas.microsoft.com/office/drawing/2014/main" id="{14AB33CB-EF36-4A14-832D-D33078F502BB}"/>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TextovéPole 3">
            <a:extLst>
              <a:ext uri="{FF2B5EF4-FFF2-40B4-BE49-F238E27FC236}">
                <a16:creationId xmlns:a16="http://schemas.microsoft.com/office/drawing/2014/main" id="{8C22D72B-4275-7A84-7D4D-57921320866E}"/>
              </a:ext>
            </a:extLst>
          </p:cNvPr>
          <p:cNvSpPr txBox="1"/>
          <p:nvPr/>
        </p:nvSpPr>
        <p:spPr>
          <a:xfrm>
            <a:off x="2174061" y="3258840"/>
            <a:ext cx="7393329" cy="1569660"/>
          </a:xfrm>
          <a:prstGeom prst="rect">
            <a:avLst/>
          </a:prstGeom>
          <a:noFill/>
        </p:spPr>
        <p:txBody>
          <a:bodyPr wrap="square">
            <a:spAutoFit/>
          </a:bodyPr>
          <a:lstStyle/>
          <a:p>
            <a:r>
              <a:rPr lang="cs-CZ" dirty="0">
                <a:hlinkClick r:id="rId3"/>
              </a:rPr>
              <a:t>Kazuistika, případová studie – CASE STUDY | Metodika ke zpracování závěrečné práce pro vybrané nelékařské zdravotnické obory | Lékařská fakulta Masarykovy univerzity (muni.cz)</a:t>
            </a:r>
            <a:endParaRPr lang="cs-CZ" dirty="0"/>
          </a:p>
        </p:txBody>
      </p:sp>
      <p:sp>
        <p:nvSpPr>
          <p:cNvPr id="3" name="Obdélník 2">
            <a:extLst>
              <a:ext uri="{FF2B5EF4-FFF2-40B4-BE49-F238E27FC236}">
                <a16:creationId xmlns:a16="http://schemas.microsoft.com/office/drawing/2014/main" id="{F1964AB5-6E2F-D932-26D2-6CE48327ED1A}"/>
              </a:ext>
            </a:extLst>
          </p:cNvPr>
          <p:cNvSpPr/>
          <p:nvPr/>
        </p:nvSpPr>
        <p:spPr bwMode="auto">
          <a:xfrm>
            <a:off x="271060" y="6155362"/>
            <a:ext cx="11661168" cy="5588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t" anchorCtr="0" compatLnSpc="1">
            <a:prstTxWarp prst="textNoShape">
              <a:avLst/>
            </a:prstTxWarp>
          </a:bodyPr>
          <a:lstStyle/>
          <a:p>
            <a:pPr algn="ctr"/>
            <a:r>
              <a:rPr lang="cs-CZ" sz="1200" dirty="0">
                <a:solidFill>
                  <a:srgbClr val="FF0000"/>
                </a:solidFill>
              </a:rPr>
              <a:t>Tato prezentace je autorským dílem vytvořeným zaměstnanci Masarykovy univerzity. Studenti předmětu mají právo pořídit si kopii prezentace pro potřeby vlastního studia.</a:t>
            </a:r>
          </a:p>
          <a:p>
            <a:pPr algn="ctr"/>
            <a:r>
              <a:rPr lang="cs-CZ" sz="1200" dirty="0">
                <a:solidFill>
                  <a:srgbClr val="FF0000"/>
                </a:solidFill>
              </a:rPr>
              <a:t>Jakékoliv další šíření prezentace nebo její části bez svolení Masarykovy univerzity je v rozporu se zákonem</a:t>
            </a:r>
            <a:r>
              <a:rPr lang="cs-CZ" sz="2000" dirty="0">
                <a:solidFill>
                  <a:srgbClr val="FF0000"/>
                </a:solidFill>
              </a:rPr>
              <a:t>.</a:t>
            </a:r>
            <a:endParaRPr kumimoji="0" lang="cs-CZ" sz="2000" b="0" i="0" u="none" strike="noStrike" cap="none" normalizeH="0" baseline="0" dirty="0">
              <a:ln>
                <a:noFill/>
              </a:ln>
              <a:solidFill>
                <a:srgbClr val="FF0000"/>
              </a:solidFill>
              <a:effectLst/>
              <a:latin typeface="Tahoma" pitchFamily="34" charset="0"/>
            </a:endParaRPr>
          </a:p>
        </p:txBody>
      </p:sp>
    </p:spTree>
    <p:custDataLst>
      <p:tags r:id="rId1"/>
    </p:custDataLst>
    <p:extLst>
      <p:ext uri="{BB962C8B-B14F-4D97-AF65-F5344CB8AC3E}">
        <p14:creationId xmlns:p14="http://schemas.microsoft.com/office/powerpoint/2010/main" val="737971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06024A-E843-7760-9FB1-34BB6115238A}"/>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8E34E768-5605-A3E1-444F-BA000BEF652B}"/>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10</a:t>
            </a:fld>
            <a:endParaRPr lang="cs-CZ" altLang="cs-CZ"/>
          </a:p>
        </p:txBody>
      </p:sp>
      <p:sp>
        <p:nvSpPr>
          <p:cNvPr id="11" name="Text Placeholder 3">
            <a:extLst>
              <a:ext uri="{FF2B5EF4-FFF2-40B4-BE49-F238E27FC236}">
                <a16:creationId xmlns:a16="http://schemas.microsoft.com/office/drawing/2014/main" id="{6AD58C64-B95E-17EE-C364-DFBEDB294CE9}"/>
              </a:ext>
            </a:extLst>
          </p:cNvPr>
          <p:cNvSpPr>
            <a:spLocks noGrp="1"/>
          </p:cNvSpPr>
          <p:nvPr>
            <p:ph type="body" sz="quarter" idx="13"/>
          </p:nvPr>
        </p:nvSpPr>
        <p:spPr>
          <a:xfrm>
            <a:off x="720725" y="1296001"/>
            <a:ext cx="10752138" cy="271576"/>
          </a:xfrm>
        </p:spPr>
        <p:txBody>
          <a:bodyPr/>
          <a:lstStyle/>
          <a:p>
            <a:endParaRPr lang="en-US"/>
          </a:p>
        </p:txBody>
      </p:sp>
      <p:sp>
        <p:nvSpPr>
          <p:cNvPr id="4" name="Nadpis 3">
            <a:extLst>
              <a:ext uri="{FF2B5EF4-FFF2-40B4-BE49-F238E27FC236}">
                <a16:creationId xmlns:a16="http://schemas.microsoft.com/office/drawing/2014/main" id="{83F60832-7097-B1C5-A4F4-816D886707D0}"/>
              </a:ext>
            </a:extLst>
          </p:cNvPr>
          <p:cNvSpPr>
            <a:spLocks noGrp="1"/>
          </p:cNvSpPr>
          <p:nvPr>
            <p:ph type="title"/>
          </p:nvPr>
        </p:nvSpPr>
        <p:spPr>
          <a:xfrm>
            <a:off x="720000" y="720000"/>
            <a:ext cx="10753200" cy="451576"/>
          </a:xfrm>
        </p:spPr>
        <p:txBody>
          <a:bodyPr anchor="t">
            <a:normAutofit/>
          </a:bodyPr>
          <a:lstStyle/>
          <a:p>
            <a:r>
              <a:rPr lang="cs-CZ" sz="2200"/>
              <a:t>Struktura kazuistiky v ošetřovatelství</a:t>
            </a:r>
          </a:p>
        </p:txBody>
      </p:sp>
      <p:graphicFrame>
        <p:nvGraphicFramePr>
          <p:cNvPr id="7" name="Zástupný obsah 4">
            <a:extLst>
              <a:ext uri="{FF2B5EF4-FFF2-40B4-BE49-F238E27FC236}">
                <a16:creationId xmlns:a16="http://schemas.microsoft.com/office/drawing/2014/main" id="{AEF00002-8BC3-ED97-5022-3A3269B2A4EE}"/>
              </a:ext>
            </a:extLst>
          </p:cNvPr>
          <p:cNvGraphicFramePr>
            <a:graphicFrameLocks noGrp="1"/>
          </p:cNvGraphicFramePr>
          <p:nvPr>
            <p:ph idx="1"/>
            <p:extLst>
              <p:ext uri="{D42A27DB-BD31-4B8C-83A1-F6EECF244321}">
                <p14:modId xmlns:p14="http://schemas.microsoft.com/office/powerpoint/2010/main" val="1291553425"/>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0592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4EB4DE-B932-C0B6-CAF4-C6A05FCF0816}"/>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A822A7D0-D1EC-3A32-9724-2DDBBF887FF3}"/>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F03D84EB-19B0-7EEE-F1CD-F9F97A7817FE}"/>
              </a:ext>
            </a:extLst>
          </p:cNvPr>
          <p:cNvSpPr>
            <a:spLocks noGrp="1"/>
          </p:cNvSpPr>
          <p:nvPr>
            <p:ph type="title"/>
          </p:nvPr>
        </p:nvSpPr>
        <p:spPr/>
        <p:txBody>
          <a:bodyPr/>
          <a:lstStyle/>
          <a:p>
            <a:r>
              <a:rPr lang="cs-CZ"/>
              <a:t>Úvod, vstup do problematiky</a:t>
            </a:r>
            <a:endParaRPr lang="cs-CZ" dirty="0"/>
          </a:p>
        </p:txBody>
      </p:sp>
      <p:sp>
        <p:nvSpPr>
          <p:cNvPr id="5" name="Zástupný obsah 4">
            <a:extLst>
              <a:ext uri="{FF2B5EF4-FFF2-40B4-BE49-F238E27FC236}">
                <a16:creationId xmlns:a16="http://schemas.microsoft.com/office/drawing/2014/main" id="{D7C8F686-6A77-F5B5-8A94-0AC472ACDD53}"/>
              </a:ext>
            </a:extLst>
          </p:cNvPr>
          <p:cNvSpPr>
            <a:spLocks noGrp="1"/>
          </p:cNvSpPr>
          <p:nvPr>
            <p:ph idx="1"/>
          </p:nvPr>
        </p:nvSpPr>
        <p:spPr/>
        <p:txBody>
          <a:bodyPr/>
          <a:lstStyle/>
          <a:p>
            <a:pPr>
              <a:lnSpc>
                <a:spcPct val="100000"/>
              </a:lnSpc>
            </a:pPr>
            <a:r>
              <a:rPr lang="cs-CZ" sz="2400" b="0" i="0" dirty="0">
                <a:solidFill>
                  <a:srgbClr val="3A3A3A"/>
                </a:solidFill>
                <a:effectLst/>
                <a:latin typeface="Open Sans" panose="020B0606030504020204" pitchFamily="34" charset="0"/>
              </a:rPr>
              <a:t>Úvod by měl poskytnout </a:t>
            </a:r>
            <a:r>
              <a:rPr lang="cs-CZ" sz="2400" b="1" i="0" dirty="0">
                <a:solidFill>
                  <a:srgbClr val="3A3A3A"/>
                </a:solidFill>
                <a:effectLst/>
                <a:latin typeface="Open Sans" panose="020B0606030504020204" pitchFamily="34" charset="0"/>
              </a:rPr>
              <a:t>krátký přehled o zkoumané problematice </a:t>
            </a:r>
            <a:r>
              <a:rPr lang="cs-CZ" sz="2400" b="0" i="0" dirty="0">
                <a:solidFill>
                  <a:srgbClr val="3A3A3A"/>
                </a:solidFill>
                <a:effectLst/>
                <a:latin typeface="Open Sans" panose="020B0606030504020204" pitchFamily="34" charset="0"/>
              </a:rPr>
              <a:t>a vyjádřit </a:t>
            </a:r>
            <a:r>
              <a:rPr lang="cs-CZ" sz="2400" b="1" i="0" dirty="0">
                <a:solidFill>
                  <a:srgbClr val="3A3A3A"/>
                </a:solidFill>
                <a:effectLst/>
                <a:latin typeface="Open Sans" panose="020B0606030504020204" pitchFamily="34" charset="0"/>
              </a:rPr>
              <a:t>význam sdělení </a:t>
            </a:r>
            <a:r>
              <a:rPr lang="cs-CZ" sz="2400" b="0" i="0" dirty="0">
                <a:solidFill>
                  <a:srgbClr val="3A3A3A"/>
                </a:solidFill>
                <a:effectLst/>
                <a:latin typeface="Open Sans" panose="020B0606030504020204" pitchFamily="34" charset="0"/>
              </a:rPr>
              <a:t>– v čem, jak a proč se kazuistika bude zpracovávat. </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Obsahuje také </a:t>
            </a:r>
            <a:r>
              <a:rPr lang="cs-CZ" sz="2400" b="1" i="0" dirty="0">
                <a:solidFill>
                  <a:srgbClr val="3A3A3A"/>
                </a:solidFill>
                <a:effectLst/>
                <a:latin typeface="Open Sans" panose="020B0606030504020204" pitchFamily="34" charset="0"/>
              </a:rPr>
              <a:t>popis jednotlivých kroků a fází postupu sběru</a:t>
            </a:r>
            <a:r>
              <a:rPr lang="cs-CZ" sz="2400" b="0" i="0" dirty="0">
                <a:solidFill>
                  <a:srgbClr val="3A3A3A"/>
                </a:solidFill>
                <a:effectLst/>
                <a:latin typeface="Open Sans" panose="020B0606030504020204" pitchFamily="34" charset="0"/>
              </a:rPr>
              <a:t>, zpracování a vyhodnocení informací, podkladů a dat (patologie, symptomatologie, různorodá zjištění).</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Úvod by měl být poutavý, zaměřený na daný problém a měl by rovněž vzbudit zájem odborné veřejnosti o nastudování případu.</a:t>
            </a:r>
            <a:endParaRPr lang="cs-CZ" sz="2400" dirty="0"/>
          </a:p>
        </p:txBody>
      </p:sp>
    </p:spTree>
    <p:extLst>
      <p:ext uri="{BB962C8B-B14F-4D97-AF65-F5344CB8AC3E}">
        <p14:creationId xmlns:p14="http://schemas.microsoft.com/office/powerpoint/2010/main" val="168846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53E81FC-A8E8-BBCD-9624-98DDF134D660}"/>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34EA814A-69E6-AD33-5AC0-F00D13EFA1D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A2ABC8FD-3BEF-8F81-47B9-FDE53A3F79AF}"/>
              </a:ext>
            </a:extLst>
          </p:cNvPr>
          <p:cNvSpPr>
            <a:spLocks noGrp="1"/>
          </p:cNvSpPr>
          <p:nvPr>
            <p:ph type="title"/>
          </p:nvPr>
        </p:nvSpPr>
        <p:spPr/>
        <p:txBody>
          <a:bodyPr/>
          <a:lstStyle/>
          <a:p>
            <a:r>
              <a:rPr lang="cs-CZ" dirty="0" err="1"/>
              <a:t>Katamnéza</a:t>
            </a:r>
            <a:endParaRPr lang="cs-CZ" dirty="0"/>
          </a:p>
        </p:txBody>
      </p:sp>
      <p:sp>
        <p:nvSpPr>
          <p:cNvPr id="5" name="Zástupný obsah 4">
            <a:extLst>
              <a:ext uri="{FF2B5EF4-FFF2-40B4-BE49-F238E27FC236}">
                <a16:creationId xmlns:a16="http://schemas.microsoft.com/office/drawing/2014/main" id="{2F1705CB-20C0-F995-643D-4CEA4BE300DF}"/>
              </a:ext>
            </a:extLst>
          </p:cNvPr>
          <p:cNvSpPr>
            <a:spLocks noGrp="1"/>
          </p:cNvSpPr>
          <p:nvPr>
            <p:ph idx="1"/>
          </p:nvPr>
        </p:nvSpPr>
        <p:spPr>
          <a:xfrm>
            <a:off x="720000" y="1359001"/>
            <a:ext cx="10753200" cy="4139998"/>
          </a:xfrm>
        </p:spPr>
        <p:txBody>
          <a:bodyPr/>
          <a:lstStyle/>
          <a:p>
            <a:r>
              <a:rPr lang="cs-CZ" b="0" i="0" dirty="0">
                <a:solidFill>
                  <a:srgbClr val="3A3A3A"/>
                </a:solidFill>
                <a:effectLst/>
                <a:latin typeface="Open Sans" panose="020B0606030504020204" pitchFamily="34" charset="0"/>
              </a:rPr>
              <a:t>Zaměřuje se na </a:t>
            </a:r>
            <a:r>
              <a:rPr lang="cs-CZ" b="1" i="0" dirty="0">
                <a:solidFill>
                  <a:srgbClr val="3A3A3A"/>
                </a:solidFill>
                <a:effectLst/>
                <a:latin typeface="Open Sans" panose="020B0606030504020204" pitchFamily="34" charset="0"/>
              </a:rPr>
              <a:t>konkrétní popis </a:t>
            </a:r>
            <a:r>
              <a:rPr lang="cs-CZ" b="0" i="0" dirty="0">
                <a:solidFill>
                  <a:srgbClr val="3A3A3A"/>
                </a:solidFill>
                <a:effectLst/>
                <a:latin typeface="Open Sans" panose="020B0606030504020204" pitchFamily="34" charset="0"/>
              </a:rPr>
              <a:t>historie případu, hlavní potíže zkoumaného subjektu.</a:t>
            </a:r>
          </a:p>
          <a:p>
            <a:endParaRPr lang="cs-CZ" b="0" i="0" dirty="0">
              <a:solidFill>
                <a:srgbClr val="3A3A3A"/>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Zakončuje se v okamžiku převzetí subjektu/pacienta do péče.</a:t>
            </a:r>
          </a:p>
          <a:p>
            <a:endParaRPr lang="cs-CZ" b="0" i="0" dirty="0">
              <a:solidFill>
                <a:srgbClr val="3A3A3A"/>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Může být doplněna </a:t>
            </a:r>
            <a:r>
              <a:rPr lang="cs-CZ" b="1" i="0" dirty="0">
                <a:solidFill>
                  <a:srgbClr val="3A3A3A"/>
                </a:solidFill>
                <a:effectLst/>
                <a:latin typeface="Open Sans" panose="020B0606030504020204" pitchFamily="34" charset="0"/>
              </a:rPr>
              <a:t>citacemi a výroky</a:t>
            </a:r>
            <a:r>
              <a:rPr lang="cs-CZ" b="0" i="0" dirty="0">
                <a:solidFill>
                  <a:srgbClr val="3A3A3A"/>
                </a:solidFill>
                <a:effectLst/>
                <a:latin typeface="Open Sans" panose="020B0606030504020204" pitchFamily="34" charset="0"/>
              </a:rPr>
              <a:t> zkoumaného subjektu/pacienta.</a:t>
            </a:r>
            <a:r>
              <a:rPr lang="cs-CZ" sz="2800" b="0" i="0" dirty="0">
                <a:solidFill>
                  <a:srgbClr val="3A3A3A"/>
                </a:solidFill>
                <a:effectLst/>
                <a:latin typeface="Open Sans" panose="020B0606030504020204" pitchFamily="34" charset="0"/>
              </a:rPr>
              <a:t> </a:t>
            </a:r>
          </a:p>
          <a:p>
            <a:endParaRPr lang="cs-CZ" sz="2800" b="0" i="0" dirty="0">
              <a:solidFill>
                <a:srgbClr val="3A3A3A"/>
              </a:solidFill>
              <a:effectLst/>
              <a:latin typeface="Open Sans" panose="020B0606030504020204" pitchFamily="34" charset="0"/>
            </a:endParaRPr>
          </a:p>
          <a:p>
            <a:r>
              <a:rPr lang="cs-CZ" sz="2800" b="0" i="0" dirty="0">
                <a:solidFill>
                  <a:srgbClr val="3A3A3A"/>
                </a:solidFill>
                <a:effectLst/>
                <a:latin typeface="Open Sans" panose="020B0606030504020204" pitchFamily="34" charset="0"/>
              </a:rPr>
              <a:t>Měla by být zakončena </a:t>
            </a:r>
            <a:r>
              <a:rPr lang="cs-CZ" sz="2800" b="1" i="0" dirty="0">
                <a:solidFill>
                  <a:srgbClr val="3A3A3A"/>
                </a:solidFill>
                <a:effectLst/>
                <a:latin typeface="Open Sans" panose="020B0606030504020204" pitchFamily="34" charset="0"/>
              </a:rPr>
              <a:t>hlavní</a:t>
            </a:r>
            <a:r>
              <a:rPr lang="cs-CZ" sz="2800" b="0" i="0" dirty="0">
                <a:solidFill>
                  <a:srgbClr val="3A3A3A"/>
                </a:solidFill>
                <a:effectLst/>
                <a:latin typeface="Open Sans" panose="020B0606030504020204" pitchFamily="34" charset="0"/>
              </a:rPr>
              <a:t>m </a:t>
            </a:r>
            <a:r>
              <a:rPr lang="cs-CZ" sz="2800" b="1" i="0" dirty="0">
                <a:solidFill>
                  <a:srgbClr val="3A3A3A"/>
                </a:solidFill>
                <a:effectLst/>
                <a:latin typeface="Open Sans" panose="020B0606030504020204" pitchFamily="34" charset="0"/>
              </a:rPr>
              <a:t>zdůvodnění</a:t>
            </a:r>
            <a:r>
              <a:rPr lang="cs-CZ" sz="2800" b="0" i="0" dirty="0">
                <a:solidFill>
                  <a:srgbClr val="3A3A3A"/>
                </a:solidFill>
                <a:effectLst/>
                <a:latin typeface="Open Sans" panose="020B0606030504020204" pitchFamily="34" charset="0"/>
              </a:rPr>
              <a:t>m, na co bude zaměřena ošetřovatelská péče.</a:t>
            </a:r>
          </a:p>
          <a:p>
            <a:endParaRPr lang="cs-CZ" b="0" i="0" dirty="0">
              <a:solidFill>
                <a:srgbClr val="3A3A3A"/>
              </a:solidFill>
              <a:effectLst/>
              <a:latin typeface="Open Sans" panose="020B0606030504020204" pitchFamily="34" charset="0"/>
            </a:endParaRPr>
          </a:p>
          <a:p>
            <a:endParaRPr lang="cs-CZ" dirty="0">
              <a:solidFill>
                <a:srgbClr val="3A3A3A"/>
              </a:solidFill>
              <a:latin typeface="Open Sans" panose="020B0606030504020204" pitchFamily="34" charset="0"/>
            </a:endParaRPr>
          </a:p>
          <a:p>
            <a:endParaRPr lang="cs-CZ" dirty="0"/>
          </a:p>
        </p:txBody>
      </p:sp>
    </p:spTree>
    <p:extLst>
      <p:ext uri="{BB962C8B-B14F-4D97-AF65-F5344CB8AC3E}">
        <p14:creationId xmlns:p14="http://schemas.microsoft.com/office/powerpoint/2010/main" val="2596902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7BAD72-B276-ED2C-A6FE-C2E13135B725}"/>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D79A40EC-2B39-CAAB-5048-C10D3B7B1D4E}"/>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AF0A49A1-5B43-469B-ABDD-93F0C0417EBB}"/>
              </a:ext>
            </a:extLst>
          </p:cNvPr>
          <p:cNvSpPr>
            <a:spLocks noGrp="1"/>
          </p:cNvSpPr>
          <p:nvPr>
            <p:ph type="title"/>
          </p:nvPr>
        </p:nvSpPr>
        <p:spPr>
          <a:xfrm>
            <a:off x="720000" y="404212"/>
            <a:ext cx="10753200" cy="451576"/>
          </a:xfrm>
        </p:spPr>
        <p:txBody>
          <a:bodyPr/>
          <a:lstStyle/>
          <a:p>
            <a:r>
              <a:rPr lang="cs-CZ" dirty="0"/>
              <a:t>Důvod přijetí subjektu do péče</a:t>
            </a:r>
          </a:p>
        </p:txBody>
      </p:sp>
      <p:sp>
        <p:nvSpPr>
          <p:cNvPr id="5" name="Zástupný obsah 4">
            <a:extLst>
              <a:ext uri="{FF2B5EF4-FFF2-40B4-BE49-F238E27FC236}">
                <a16:creationId xmlns:a16="http://schemas.microsoft.com/office/drawing/2014/main" id="{E741A7B2-104B-0FC5-FDF6-C5F809096F08}"/>
              </a:ext>
            </a:extLst>
          </p:cNvPr>
          <p:cNvSpPr>
            <a:spLocks noGrp="1"/>
          </p:cNvSpPr>
          <p:nvPr>
            <p:ph idx="1"/>
          </p:nvPr>
        </p:nvSpPr>
        <p:spPr>
          <a:xfrm>
            <a:off x="666000" y="1359001"/>
            <a:ext cx="10753200" cy="4139998"/>
          </a:xfrm>
        </p:spPr>
        <p:txBody>
          <a:bodyPr/>
          <a:lstStyle/>
          <a:p>
            <a:pPr algn="just">
              <a:lnSpc>
                <a:spcPct val="100000"/>
              </a:lnSpc>
            </a:pPr>
            <a:r>
              <a:rPr lang="cs-CZ" sz="2400" b="1" i="0" dirty="0">
                <a:solidFill>
                  <a:srgbClr val="3A3A3A"/>
                </a:solidFill>
                <a:effectLst/>
                <a:latin typeface="Open Sans" panose="020B0606030504020204" pitchFamily="34" charset="0"/>
              </a:rPr>
              <a:t>příjímací diagnóza zkoumaného subjektu </a:t>
            </a:r>
            <a:r>
              <a:rPr lang="cs-CZ" sz="1800" b="0" i="0" dirty="0">
                <a:solidFill>
                  <a:srgbClr val="3A3A3A"/>
                </a:solidFill>
                <a:effectLst/>
                <a:latin typeface="Open Sans" panose="020B0606030504020204" pitchFamily="34" charset="0"/>
              </a:rPr>
              <a:t>(hlavní a vedlejší diagnóza dle aktuálně platné mezinárodně uznávané klasifikace, např. MKN-10), </a:t>
            </a:r>
            <a:r>
              <a:rPr lang="cs-CZ" sz="2400" dirty="0">
                <a:solidFill>
                  <a:srgbClr val="3A3A3A"/>
                </a:solidFill>
                <a:latin typeface="Open Sans" panose="020B0606030504020204" pitchFamily="34" charset="0"/>
              </a:rPr>
              <a:t>následně </a:t>
            </a:r>
            <a:r>
              <a:rPr lang="cs-CZ" sz="2400" b="0" i="0" dirty="0">
                <a:solidFill>
                  <a:srgbClr val="3A3A3A"/>
                </a:solidFill>
                <a:effectLst/>
                <a:latin typeface="Open Sans" panose="020B0606030504020204" pitchFamily="34" charset="0"/>
              </a:rPr>
              <a:t>předoperační příprava, pooperační péče, zavedení rehabilitace, dlouhodobá ošetřovatelská péče, paliativní péče apod., případně rovněž důvod udávaný subjektem.</a:t>
            </a:r>
          </a:p>
          <a:p>
            <a:pPr algn="just">
              <a:lnSpc>
                <a:spcPct val="100000"/>
              </a:lnSpc>
            </a:pPr>
            <a:endParaRPr lang="cs-CZ" sz="2400" b="0" i="0" dirty="0">
              <a:solidFill>
                <a:srgbClr val="3A3A3A"/>
              </a:solidFill>
              <a:effectLst/>
              <a:latin typeface="Open Sans" panose="020B0606030504020204" pitchFamily="34" charset="0"/>
            </a:endParaRPr>
          </a:p>
          <a:p>
            <a:pPr algn="just">
              <a:lnSpc>
                <a:spcPct val="100000"/>
              </a:lnSpc>
            </a:pPr>
            <a:endParaRPr lang="cs-CZ" sz="2400" b="0" i="0" dirty="0">
              <a:solidFill>
                <a:srgbClr val="3A3A3A"/>
              </a:solidFill>
              <a:effectLst/>
              <a:latin typeface="Open Sans" panose="020B0606030504020204" pitchFamily="34" charset="0"/>
            </a:endParaRPr>
          </a:p>
          <a:p>
            <a:pPr algn="just">
              <a:lnSpc>
                <a:spcPct val="100000"/>
              </a:lnSpc>
            </a:pPr>
            <a:r>
              <a:rPr lang="cs-CZ" sz="2400" b="0" i="0" dirty="0">
                <a:solidFill>
                  <a:srgbClr val="3A3A3A"/>
                </a:solidFill>
                <a:effectLst/>
                <a:latin typeface="Open Sans" panose="020B0606030504020204" pitchFamily="34" charset="0"/>
              </a:rPr>
              <a:t>Součástí důvodu přijetí by měl být medicínský management </a:t>
            </a:r>
            <a:r>
              <a:rPr lang="cs-CZ" sz="1600" b="0" i="0" dirty="0">
                <a:solidFill>
                  <a:srgbClr val="3A3A3A"/>
                </a:solidFill>
                <a:effectLst/>
                <a:latin typeface="Open Sans" panose="020B0606030504020204" pitchFamily="34" charset="0"/>
              </a:rPr>
              <a:t>(lékařská anamnéza, plánovaná či realizovaná vyšetření při příjmu subjektu, záznam vitálních funkcí, výsledky laboratorních a zobrazovacích vyšetření, invazivní vstupy, dietní režim, pohybový režim, další režimová opatření, fyzioterapii, farmakoterapii, chirurgickou léčbu apod.)</a:t>
            </a:r>
            <a:endParaRPr lang="cs-CZ" sz="2400" b="0" i="0" dirty="0">
              <a:solidFill>
                <a:srgbClr val="3A3A3A"/>
              </a:solidFill>
              <a:effectLst/>
              <a:latin typeface="Open Sans" panose="020B0606030504020204" pitchFamily="34" charset="0"/>
            </a:endParaRPr>
          </a:p>
          <a:p>
            <a:pPr marL="72000" indent="0">
              <a:lnSpc>
                <a:spcPct val="100000"/>
              </a:lnSpc>
              <a:buNone/>
            </a:pPr>
            <a:endParaRPr lang="cs-CZ" sz="2400" dirty="0"/>
          </a:p>
        </p:txBody>
      </p:sp>
    </p:spTree>
    <p:extLst>
      <p:ext uri="{BB962C8B-B14F-4D97-AF65-F5344CB8AC3E}">
        <p14:creationId xmlns:p14="http://schemas.microsoft.com/office/powerpoint/2010/main" val="2442600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7DF2CE-429A-370D-F706-03EC273E85CE}"/>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6152733D-29AB-C214-68AB-791FCD7CA8D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14</a:t>
            </a:fld>
            <a:endParaRPr lang="cs-CZ" altLang="cs-CZ"/>
          </a:p>
        </p:txBody>
      </p:sp>
      <p:sp>
        <p:nvSpPr>
          <p:cNvPr id="4" name="Nadpis 3">
            <a:extLst>
              <a:ext uri="{FF2B5EF4-FFF2-40B4-BE49-F238E27FC236}">
                <a16:creationId xmlns:a16="http://schemas.microsoft.com/office/drawing/2014/main" id="{3A97F500-1858-C58A-D23A-65278452580A}"/>
              </a:ext>
            </a:extLst>
          </p:cNvPr>
          <p:cNvSpPr>
            <a:spLocks noGrp="1"/>
          </p:cNvSpPr>
          <p:nvPr>
            <p:ph type="title"/>
          </p:nvPr>
        </p:nvSpPr>
        <p:spPr>
          <a:xfrm>
            <a:off x="720000" y="720000"/>
            <a:ext cx="10753200" cy="451576"/>
          </a:xfrm>
        </p:spPr>
        <p:txBody>
          <a:bodyPr anchor="t">
            <a:normAutofit/>
          </a:bodyPr>
          <a:lstStyle/>
          <a:p>
            <a:r>
              <a:rPr lang="cs-CZ" sz="2200"/>
              <a:t>Popis zdravotního stavu zkoumaného subjektu</a:t>
            </a:r>
          </a:p>
        </p:txBody>
      </p:sp>
      <p:graphicFrame>
        <p:nvGraphicFramePr>
          <p:cNvPr id="7" name="Zástupný obsah 4">
            <a:extLst>
              <a:ext uri="{FF2B5EF4-FFF2-40B4-BE49-F238E27FC236}">
                <a16:creationId xmlns:a16="http://schemas.microsoft.com/office/drawing/2014/main" id="{3E3B19B7-896F-3DD0-6DB0-2C9119FE577E}"/>
              </a:ext>
            </a:extLst>
          </p:cNvPr>
          <p:cNvGraphicFramePr>
            <a:graphicFrameLocks noGrp="1"/>
          </p:cNvGraphicFramePr>
          <p:nvPr>
            <p:ph idx="1"/>
            <p:extLst>
              <p:ext uri="{D42A27DB-BD31-4B8C-83A1-F6EECF244321}">
                <p14:modId xmlns:p14="http://schemas.microsoft.com/office/powerpoint/2010/main" val="1663527855"/>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313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B67D6A-4049-7983-28E8-B360E4B4A7BD}"/>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E3C0A5D7-CE36-AAEA-FFA9-DF5A896ECDEB}"/>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8EC10314-701A-ED3F-FE40-CEB6533F47C3}"/>
              </a:ext>
            </a:extLst>
          </p:cNvPr>
          <p:cNvSpPr>
            <a:spLocks noGrp="1"/>
          </p:cNvSpPr>
          <p:nvPr>
            <p:ph type="title"/>
          </p:nvPr>
        </p:nvSpPr>
        <p:spPr/>
        <p:txBody>
          <a:bodyPr/>
          <a:lstStyle/>
          <a:p>
            <a:r>
              <a:rPr lang="cs-CZ" dirty="0"/>
              <a:t>Situační analýza</a:t>
            </a:r>
          </a:p>
        </p:txBody>
      </p:sp>
      <p:sp>
        <p:nvSpPr>
          <p:cNvPr id="5" name="Zástupný obsah 4">
            <a:extLst>
              <a:ext uri="{FF2B5EF4-FFF2-40B4-BE49-F238E27FC236}">
                <a16:creationId xmlns:a16="http://schemas.microsoft.com/office/drawing/2014/main" id="{AB143ADD-A396-7A9C-E621-B23B5BFAB8FF}"/>
              </a:ext>
            </a:extLst>
          </p:cNvPr>
          <p:cNvSpPr>
            <a:spLocks noGrp="1"/>
          </p:cNvSpPr>
          <p:nvPr>
            <p:ph idx="1"/>
          </p:nvPr>
        </p:nvSpPr>
        <p:spPr>
          <a:xfrm>
            <a:off x="666000" y="1472083"/>
            <a:ext cx="10753200" cy="4139998"/>
          </a:xfrm>
        </p:spPr>
        <p:txBody>
          <a:bodyPr/>
          <a:lstStyle/>
          <a:p>
            <a:pPr algn="just"/>
            <a:r>
              <a:rPr lang="cs-CZ" b="0" i="0" dirty="0">
                <a:solidFill>
                  <a:srgbClr val="3A3A3A"/>
                </a:solidFill>
                <a:effectLst/>
                <a:latin typeface="Open Sans" panose="020B0606030504020204" pitchFamily="34" charset="0"/>
              </a:rPr>
              <a:t>Získaná data by měla být </a:t>
            </a:r>
            <a:r>
              <a:rPr lang="cs-CZ" b="1" i="0" dirty="0">
                <a:solidFill>
                  <a:srgbClr val="3A3A3A"/>
                </a:solidFill>
                <a:effectLst/>
                <a:latin typeface="Open Sans" panose="020B0606030504020204" pitchFamily="34" charset="0"/>
              </a:rPr>
              <a:t>analyzována/vyhodnocena v čase</a:t>
            </a:r>
            <a:r>
              <a:rPr lang="cs-CZ" b="0" i="0" dirty="0">
                <a:solidFill>
                  <a:srgbClr val="3A3A3A"/>
                </a:solidFill>
                <a:effectLst/>
                <a:latin typeface="Open Sans" panose="020B0606030504020204" pitchFamily="34" charset="0"/>
              </a:rPr>
              <a:t>, přičemž součástí analýzy by měl být </a:t>
            </a:r>
            <a:r>
              <a:rPr lang="cs-CZ" b="1" i="0" dirty="0">
                <a:solidFill>
                  <a:srgbClr val="3A3A3A"/>
                </a:solidFill>
                <a:effectLst/>
                <a:latin typeface="Open Sans" panose="020B0606030504020204" pitchFamily="34" charset="0"/>
              </a:rPr>
              <a:t>souhrn identifikovaných ošetřovatelských problémů</a:t>
            </a:r>
            <a:r>
              <a:rPr lang="cs-CZ" b="0" i="0" dirty="0">
                <a:solidFill>
                  <a:srgbClr val="3A3A3A"/>
                </a:solidFill>
                <a:effectLst/>
                <a:latin typeface="Open Sans" panose="020B0606030504020204" pitchFamily="34" charset="0"/>
              </a:rPr>
              <a:t>, ze kterých budou sestaveny </a:t>
            </a:r>
            <a:r>
              <a:rPr lang="cs-CZ" b="0" i="0" u="sng" dirty="0">
                <a:solidFill>
                  <a:srgbClr val="3A3A3A"/>
                </a:solidFill>
                <a:effectLst/>
                <a:latin typeface="Open Sans" panose="020B0606030504020204" pitchFamily="34" charset="0"/>
              </a:rPr>
              <a:t>existující i rizikové problémy</a:t>
            </a:r>
            <a:r>
              <a:rPr lang="cs-CZ" b="0" i="0" dirty="0">
                <a:solidFill>
                  <a:srgbClr val="3A3A3A"/>
                </a:solidFill>
                <a:effectLst/>
                <a:latin typeface="Open Sans" panose="020B0606030504020204" pitchFamily="34" charset="0"/>
              </a:rPr>
              <a:t>, které vytvoří základ ošetřovatelského plánu péče.</a:t>
            </a:r>
          </a:p>
          <a:p>
            <a:pPr algn="just"/>
            <a:endParaRPr lang="cs-CZ" b="0" i="0" dirty="0">
              <a:solidFill>
                <a:srgbClr val="3A3A3A"/>
              </a:solidFill>
              <a:effectLst/>
              <a:latin typeface="Open Sans" panose="020B0606030504020204" pitchFamily="34" charset="0"/>
            </a:endParaRPr>
          </a:p>
          <a:p>
            <a:pPr algn="just"/>
            <a:r>
              <a:rPr lang="cs-CZ" b="0" i="0" dirty="0">
                <a:solidFill>
                  <a:srgbClr val="3A3A3A"/>
                </a:solidFill>
                <a:effectLst/>
                <a:latin typeface="Open Sans" panose="020B0606030504020204" pitchFamily="34" charset="0"/>
              </a:rPr>
              <a:t>Podstatou situační analýzy je </a:t>
            </a:r>
            <a:r>
              <a:rPr lang="cs-CZ" b="1" i="0" dirty="0">
                <a:solidFill>
                  <a:srgbClr val="3A3A3A"/>
                </a:solidFill>
                <a:effectLst/>
                <a:latin typeface="Open Sans" panose="020B0606030504020204" pitchFamily="34" charset="0"/>
              </a:rPr>
              <a:t>identifikace, analýza a hodnocení všech relevantních faktorů</a:t>
            </a:r>
            <a:r>
              <a:rPr lang="cs-CZ" b="0" i="0" dirty="0">
                <a:solidFill>
                  <a:srgbClr val="3A3A3A"/>
                </a:solidFill>
                <a:effectLst/>
                <a:latin typeface="Open Sans" panose="020B0606030504020204" pitchFamily="34" charset="0"/>
              </a:rPr>
              <a:t>, o nichž lze předpokládat, že budou mít vliv na konečnou volbu cílů ošetřovatelské péče.</a:t>
            </a:r>
          </a:p>
          <a:p>
            <a:endParaRPr lang="cs-CZ" dirty="0"/>
          </a:p>
        </p:txBody>
      </p:sp>
    </p:spTree>
    <p:extLst>
      <p:ext uri="{BB962C8B-B14F-4D97-AF65-F5344CB8AC3E}">
        <p14:creationId xmlns:p14="http://schemas.microsoft.com/office/powerpoint/2010/main" val="320607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A71589-4953-7A1E-2D5D-500009621D65}"/>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D6F30C73-1E24-1F50-3EE5-D24B0657FBAC}"/>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C3E903C0-C29E-C0C9-DFD3-A1AE3A875420}"/>
              </a:ext>
            </a:extLst>
          </p:cNvPr>
          <p:cNvSpPr>
            <a:spLocks noGrp="1"/>
          </p:cNvSpPr>
          <p:nvPr>
            <p:ph type="title"/>
          </p:nvPr>
        </p:nvSpPr>
        <p:spPr>
          <a:xfrm>
            <a:off x="540000" y="152212"/>
            <a:ext cx="10753200" cy="451576"/>
          </a:xfrm>
        </p:spPr>
        <p:txBody>
          <a:bodyPr/>
          <a:lstStyle/>
          <a:p>
            <a:r>
              <a:rPr lang="cs-CZ" dirty="0"/>
              <a:t>Ošetřovatelská diagnostika, plánování a hodnocení ošetřovatelské péče</a:t>
            </a:r>
          </a:p>
        </p:txBody>
      </p:sp>
      <p:sp>
        <p:nvSpPr>
          <p:cNvPr id="5" name="Zástupný obsah 4">
            <a:extLst>
              <a:ext uri="{FF2B5EF4-FFF2-40B4-BE49-F238E27FC236}">
                <a16:creationId xmlns:a16="http://schemas.microsoft.com/office/drawing/2014/main" id="{AAE1442A-92D9-CE25-B697-D63B35249DD7}"/>
              </a:ext>
            </a:extLst>
          </p:cNvPr>
          <p:cNvSpPr>
            <a:spLocks noGrp="1"/>
          </p:cNvSpPr>
          <p:nvPr>
            <p:ph idx="1"/>
          </p:nvPr>
        </p:nvSpPr>
        <p:spPr>
          <a:xfrm>
            <a:off x="719400" y="1136418"/>
            <a:ext cx="10753200" cy="5091582"/>
          </a:xfrm>
        </p:spPr>
        <p:txBody>
          <a:bodyPr/>
          <a:lstStyle/>
          <a:p>
            <a:pPr>
              <a:lnSpc>
                <a:spcPct val="100000"/>
              </a:lnSpc>
            </a:pPr>
            <a:r>
              <a:rPr lang="cs-CZ" sz="2000" b="1" i="0" dirty="0">
                <a:solidFill>
                  <a:srgbClr val="3A3A3A"/>
                </a:solidFill>
                <a:effectLst/>
                <a:latin typeface="Open Sans" panose="020B0606030504020204" pitchFamily="34" charset="0"/>
              </a:rPr>
              <a:t>Stanovení ošetřovatelské diagnózy </a:t>
            </a:r>
            <a:r>
              <a:rPr lang="cs-CZ" sz="2000" b="0" i="0" dirty="0">
                <a:solidFill>
                  <a:srgbClr val="3A3A3A"/>
                </a:solidFill>
                <a:effectLst/>
                <a:latin typeface="Open Sans" panose="020B0606030504020204" pitchFamily="34" charset="0"/>
              </a:rPr>
              <a:t>(aktuální; rizikové; wellness diagnózy; diagnózy, vztahující se ke skupině příznaků – syndromu), která bude kategorizována dle aktuální verze NANDA I Taxonomie II. </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V popisu by měl být uveden </a:t>
            </a:r>
            <a:r>
              <a:rPr lang="cs-CZ" sz="2000" b="1" i="0" dirty="0">
                <a:solidFill>
                  <a:srgbClr val="3A3A3A"/>
                </a:solidFill>
                <a:effectLst/>
                <a:latin typeface="Open Sans" panose="020B0606030504020204" pitchFamily="34" charset="0"/>
              </a:rPr>
              <a:t>název diagnózy, dále doména, třída, definice, určující znaky, související faktory, rizikové faktory a u potenciální ošetřovatelské diagnózy stanovena priorita diagnózy </a:t>
            </a:r>
            <a:r>
              <a:rPr lang="cs-CZ" sz="2000" b="0" i="0" dirty="0">
                <a:solidFill>
                  <a:srgbClr val="3A3A3A"/>
                </a:solidFill>
                <a:effectLst/>
                <a:latin typeface="Open Sans" panose="020B0606030504020204" pitchFamily="34" charset="0"/>
              </a:rPr>
              <a:t>(vysoká, střední, nízká).</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Dále by měly být </a:t>
            </a:r>
            <a:r>
              <a:rPr lang="cs-CZ" sz="2000" b="1" i="0" dirty="0">
                <a:solidFill>
                  <a:srgbClr val="3A3A3A"/>
                </a:solidFill>
                <a:effectLst/>
                <a:latin typeface="Open Sans" panose="020B0606030504020204" pitchFamily="34" charset="0"/>
              </a:rPr>
              <a:t>sestaveny reálné, jasné, srozumitelné a měřitelné cíle </a:t>
            </a:r>
            <a:r>
              <a:rPr lang="cs-CZ" sz="2000" b="0" i="0" dirty="0">
                <a:solidFill>
                  <a:srgbClr val="3A3A3A"/>
                </a:solidFill>
                <a:effectLst/>
                <a:latin typeface="Open Sans" panose="020B0606030504020204" pitchFamily="34" charset="0"/>
              </a:rPr>
              <a:t>jak </a:t>
            </a:r>
            <a:r>
              <a:rPr lang="cs-CZ" sz="2000" b="0" i="0" u="sng" dirty="0">
                <a:solidFill>
                  <a:srgbClr val="3A3A3A"/>
                </a:solidFill>
                <a:effectLst/>
                <a:latin typeface="Open Sans" panose="020B0606030504020204" pitchFamily="34" charset="0"/>
              </a:rPr>
              <a:t>krátkodobé</a:t>
            </a:r>
            <a:r>
              <a:rPr lang="cs-CZ" sz="2000" b="0" i="0" dirty="0">
                <a:solidFill>
                  <a:srgbClr val="3A3A3A"/>
                </a:solidFill>
                <a:effectLst/>
                <a:latin typeface="Open Sans" panose="020B0606030504020204" pitchFamily="34" charset="0"/>
              </a:rPr>
              <a:t> (hodiny, dny), tak </a:t>
            </a:r>
            <a:r>
              <a:rPr lang="cs-CZ" sz="2000" b="0" i="0" u="sng" dirty="0">
                <a:solidFill>
                  <a:srgbClr val="3A3A3A"/>
                </a:solidFill>
                <a:effectLst/>
                <a:latin typeface="Open Sans" panose="020B0606030504020204" pitchFamily="34" charset="0"/>
              </a:rPr>
              <a:t>dlouhodobé</a:t>
            </a:r>
            <a:r>
              <a:rPr lang="cs-CZ" sz="2000" b="0" i="0" dirty="0">
                <a:solidFill>
                  <a:srgbClr val="3A3A3A"/>
                </a:solidFill>
                <a:effectLst/>
                <a:latin typeface="Open Sans" panose="020B0606030504020204" pitchFamily="34" charset="0"/>
              </a:rPr>
              <a:t> (vztahují se ke konci hospitalizace nebo s výhledem na ošetřování v domácí péči či následnou rehabilitaci). </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Stejně tak je nezbytné </a:t>
            </a:r>
            <a:r>
              <a:rPr lang="cs-CZ" sz="2000" b="1" i="0" dirty="0">
                <a:solidFill>
                  <a:srgbClr val="3A3A3A"/>
                </a:solidFill>
                <a:effectLst/>
                <a:latin typeface="Open Sans" panose="020B0606030504020204" pitchFamily="34" charset="0"/>
              </a:rPr>
              <a:t>formulovat očekávané výsledky </a:t>
            </a:r>
            <a:r>
              <a:rPr lang="cs-CZ" sz="2000" b="0" i="0" dirty="0">
                <a:solidFill>
                  <a:srgbClr val="3A3A3A"/>
                </a:solidFill>
                <a:effectLst/>
                <a:latin typeface="Open Sans" panose="020B0606030504020204" pitchFamily="34" charset="0"/>
              </a:rPr>
              <a:t>s předpokládaným časovým horizontem, </a:t>
            </a:r>
            <a:r>
              <a:rPr lang="cs-CZ" sz="2000" b="1" i="0" dirty="0">
                <a:solidFill>
                  <a:srgbClr val="3A3A3A"/>
                </a:solidFill>
                <a:effectLst/>
                <a:latin typeface="Open Sans" panose="020B0606030504020204" pitchFamily="34" charset="0"/>
              </a:rPr>
              <a:t>plán ošetřovatelských intervencí </a:t>
            </a:r>
            <a:r>
              <a:rPr lang="cs-CZ" sz="2000" b="0" i="0" dirty="0">
                <a:solidFill>
                  <a:srgbClr val="3A3A3A"/>
                </a:solidFill>
                <a:effectLst/>
                <a:latin typeface="Open Sans" panose="020B0606030504020204" pitchFamily="34" charset="0"/>
              </a:rPr>
              <a:t>včetně delegování intervencí na ostatní členy multidisciplinárního týmu a opět s nastavením časového horizontu jejich splnění, detailní popis realizace ošetřovatelské péče a hodnocení realizované péče.</a:t>
            </a:r>
            <a:endParaRPr lang="cs-CZ" sz="2000" dirty="0"/>
          </a:p>
        </p:txBody>
      </p:sp>
    </p:spTree>
    <p:extLst>
      <p:ext uri="{BB962C8B-B14F-4D97-AF65-F5344CB8AC3E}">
        <p14:creationId xmlns:p14="http://schemas.microsoft.com/office/powerpoint/2010/main" val="2147813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E1EC20-A986-44F5-C95D-153DF5706B37}"/>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D985403A-ABE8-E192-B17A-6BA3C6BC5CA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6BF6BE27-2647-6197-EBD0-F7A2532E5B67}"/>
              </a:ext>
            </a:extLst>
          </p:cNvPr>
          <p:cNvSpPr>
            <a:spLocks noGrp="1"/>
          </p:cNvSpPr>
          <p:nvPr>
            <p:ph type="title"/>
          </p:nvPr>
        </p:nvSpPr>
        <p:spPr>
          <a:xfrm>
            <a:off x="720000" y="378000"/>
            <a:ext cx="10753200" cy="451576"/>
          </a:xfrm>
        </p:spPr>
        <p:txBody>
          <a:bodyPr/>
          <a:lstStyle/>
          <a:p>
            <a:r>
              <a:rPr lang="cs-CZ" dirty="0"/>
              <a:t>Ošetřovatelská diagnostika, plánování a hodnocení ošetřovatelské péče</a:t>
            </a:r>
          </a:p>
        </p:txBody>
      </p:sp>
      <p:sp>
        <p:nvSpPr>
          <p:cNvPr id="5" name="Zástupný obsah 4">
            <a:extLst>
              <a:ext uri="{FF2B5EF4-FFF2-40B4-BE49-F238E27FC236}">
                <a16:creationId xmlns:a16="http://schemas.microsoft.com/office/drawing/2014/main" id="{27DF857D-611B-CE73-D056-7FC4B845937F}"/>
              </a:ext>
            </a:extLst>
          </p:cNvPr>
          <p:cNvSpPr>
            <a:spLocks noGrp="1"/>
          </p:cNvSpPr>
          <p:nvPr>
            <p:ph idx="1"/>
          </p:nvPr>
        </p:nvSpPr>
        <p:spPr/>
        <p:txBody>
          <a:bodyPr/>
          <a:lstStyle/>
          <a:p>
            <a:pPr>
              <a:lnSpc>
                <a:spcPct val="100000"/>
              </a:lnSpc>
            </a:pPr>
            <a:r>
              <a:rPr lang="cs-CZ" sz="2400" b="0" i="0" dirty="0">
                <a:solidFill>
                  <a:srgbClr val="3A3A3A"/>
                </a:solidFill>
                <a:effectLst/>
                <a:latin typeface="Open Sans" panose="020B0606030504020204" pitchFamily="34" charset="0"/>
              </a:rPr>
              <a:t>V průběhu </a:t>
            </a:r>
            <a:r>
              <a:rPr lang="cs-CZ" sz="2400" b="1" i="0" dirty="0">
                <a:solidFill>
                  <a:srgbClr val="3A3A3A"/>
                </a:solidFill>
                <a:effectLst/>
                <a:latin typeface="Open Sans" panose="020B0606030504020204" pitchFamily="34" charset="0"/>
              </a:rPr>
              <a:t>realizace</a:t>
            </a:r>
            <a:r>
              <a:rPr lang="cs-CZ" sz="2400" b="0" i="0" dirty="0">
                <a:solidFill>
                  <a:srgbClr val="3A3A3A"/>
                </a:solidFill>
                <a:effectLst/>
                <a:latin typeface="Open Sans" panose="020B0606030504020204" pitchFamily="34" charset="0"/>
              </a:rPr>
              <a:t> by mělo být uvedeno, zda došlo ke </a:t>
            </a:r>
            <a:r>
              <a:rPr lang="cs-CZ" sz="2400" b="1" i="0" dirty="0">
                <a:solidFill>
                  <a:srgbClr val="3A3A3A"/>
                </a:solidFill>
                <a:effectLst/>
                <a:latin typeface="Open Sans" panose="020B0606030504020204" pitchFamily="34" charset="0"/>
              </a:rPr>
              <a:t>splnění nebo nesplnění očekávaných výsledků</a:t>
            </a:r>
            <a:r>
              <a:rPr lang="cs-CZ" sz="2400" b="0" i="0" dirty="0">
                <a:solidFill>
                  <a:srgbClr val="3A3A3A"/>
                </a:solidFill>
                <a:effectLst/>
                <a:latin typeface="Open Sans" panose="020B0606030504020204" pitchFamily="34" charset="0"/>
              </a:rPr>
              <a:t>, krátkodobých a dlouhodobých </a:t>
            </a:r>
            <a:r>
              <a:rPr lang="cs-CZ" sz="2400" b="1" i="0" dirty="0">
                <a:solidFill>
                  <a:srgbClr val="3A3A3A"/>
                </a:solidFill>
                <a:effectLst/>
                <a:latin typeface="Open Sans" panose="020B0606030504020204" pitchFamily="34" charset="0"/>
              </a:rPr>
              <a:t>cílů</a:t>
            </a:r>
            <a:r>
              <a:rPr lang="cs-CZ" sz="2400" b="0" i="0" dirty="0">
                <a:solidFill>
                  <a:srgbClr val="3A3A3A"/>
                </a:solidFill>
                <a:effectLst/>
                <a:latin typeface="Open Sans" panose="020B0606030504020204" pitchFamily="34" charset="0"/>
              </a:rPr>
              <a:t>, uvedeny by měly být využité nástroje hodnocení a souhrn přetrvávajících intervencí. </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Průběh ošetřovatelské péče by měl být popsán </a:t>
            </a:r>
            <a:r>
              <a:rPr lang="cs-CZ" sz="2400" b="1" i="0" dirty="0">
                <a:solidFill>
                  <a:srgbClr val="3A3A3A"/>
                </a:solidFill>
                <a:effectLst/>
                <a:latin typeface="Open Sans" panose="020B0606030504020204" pitchFamily="34" charset="0"/>
              </a:rPr>
              <a:t>chronologicky a logicky</a:t>
            </a:r>
            <a:r>
              <a:rPr lang="cs-CZ" sz="2400" b="0" i="0" dirty="0">
                <a:solidFill>
                  <a:srgbClr val="3A3A3A"/>
                </a:solidFill>
                <a:effectLst/>
                <a:latin typeface="Open Sans" panose="020B0606030504020204" pitchFamily="34" charset="0"/>
              </a:rPr>
              <a:t>. </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Fáze </a:t>
            </a:r>
            <a:r>
              <a:rPr lang="cs-CZ" sz="2400" b="1" i="0" dirty="0">
                <a:solidFill>
                  <a:srgbClr val="3A3A3A"/>
                </a:solidFill>
                <a:effectLst/>
                <a:latin typeface="Open Sans" panose="020B0606030504020204" pitchFamily="34" charset="0"/>
              </a:rPr>
              <a:t>vyhodnocení</a:t>
            </a:r>
            <a:r>
              <a:rPr lang="cs-CZ" sz="2400" b="0" i="0" dirty="0">
                <a:solidFill>
                  <a:srgbClr val="3A3A3A"/>
                </a:solidFill>
                <a:effectLst/>
                <a:latin typeface="Open Sans" panose="020B0606030504020204" pitchFamily="34" charset="0"/>
              </a:rPr>
              <a:t> zahrnuje revizi plánu ošetřovatelské péče a následně jeho modifikaci, pokud nebyl plán péče účinný k vyřešení problému.</a:t>
            </a:r>
            <a:endParaRPr lang="cs-CZ" sz="2400" dirty="0"/>
          </a:p>
        </p:txBody>
      </p:sp>
    </p:spTree>
    <p:extLst>
      <p:ext uri="{BB962C8B-B14F-4D97-AF65-F5344CB8AC3E}">
        <p14:creationId xmlns:p14="http://schemas.microsoft.com/office/powerpoint/2010/main" val="523598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D779771-9B9F-5296-41F0-2E1A21EE1C74}"/>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77E89D83-CBDB-F9A0-D299-5EE5C550D8C4}"/>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18</a:t>
            </a:fld>
            <a:endParaRPr lang="cs-CZ" altLang="cs-CZ"/>
          </a:p>
        </p:txBody>
      </p:sp>
      <p:sp>
        <p:nvSpPr>
          <p:cNvPr id="4" name="Nadpis 3">
            <a:extLst>
              <a:ext uri="{FF2B5EF4-FFF2-40B4-BE49-F238E27FC236}">
                <a16:creationId xmlns:a16="http://schemas.microsoft.com/office/drawing/2014/main" id="{DB7667AD-9E5D-9876-5C31-ED338D2181B2}"/>
              </a:ext>
            </a:extLst>
          </p:cNvPr>
          <p:cNvSpPr>
            <a:spLocks noGrp="1"/>
          </p:cNvSpPr>
          <p:nvPr>
            <p:ph type="title"/>
          </p:nvPr>
        </p:nvSpPr>
        <p:spPr>
          <a:xfrm>
            <a:off x="720000" y="720000"/>
            <a:ext cx="10753200" cy="451576"/>
          </a:xfrm>
        </p:spPr>
        <p:txBody>
          <a:bodyPr anchor="t">
            <a:normAutofit/>
          </a:bodyPr>
          <a:lstStyle/>
          <a:p>
            <a:r>
              <a:rPr lang="cs-CZ" sz="2200"/>
              <a:t>Analýza a interpretace případu – </a:t>
            </a:r>
            <a:r>
              <a:rPr lang="cs-CZ" sz="2200" err="1"/>
              <a:t>Epikríza</a:t>
            </a:r>
            <a:endParaRPr lang="cs-CZ" sz="2200"/>
          </a:p>
        </p:txBody>
      </p:sp>
      <p:graphicFrame>
        <p:nvGraphicFramePr>
          <p:cNvPr id="7" name="Zástupný obsah 4">
            <a:extLst>
              <a:ext uri="{FF2B5EF4-FFF2-40B4-BE49-F238E27FC236}">
                <a16:creationId xmlns:a16="http://schemas.microsoft.com/office/drawing/2014/main" id="{BD430B46-A994-CBE3-4D83-CCA2EA066388}"/>
              </a:ext>
            </a:extLst>
          </p:cNvPr>
          <p:cNvGraphicFramePr>
            <a:graphicFrameLocks noGrp="1"/>
          </p:cNvGraphicFramePr>
          <p:nvPr>
            <p:ph idx="1"/>
            <p:extLst>
              <p:ext uri="{D42A27DB-BD31-4B8C-83A1-F6EECF244321}">
                <p14:modId xmlns:p14="http://schemas.microsoft.com/office/powerpoint/2010/main" val="1914397427"/>
              </p:ext>
            </p:extLst>
          </p:nvPr>
        </p:nvGraphicFramePr>
        <p:xfrm>
          <a:off x="720000" y="1331089"/>
          <a:ext cx="10753200" cy="4699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411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25FA8E-4334-01CB-1380-F787593AE1DC}"/>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767C6336-2747-BD37-4B08-2BE8D0C771D6}"/>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89ECF4A1-0E4D-73A4-D5AB-5CA657F6B835}"/>
              </a:ext>
            </a:extLst>
          </p:cNvPr>
          <p:cNvSpPr>
            <a:spLocks noGrp="1"/>
          </p:cNvSpPr>
          <p:nvPr>
            <p:ph type="title"/>
          </p:nvPr>
        </p:nvSpPr>
        <p:spPr/>
        <p:txBody>
          <a:bodyPr/>
          <a:lstStyle/>
          <a:p>
            <a:r>
              <a:rPr lang="cs-CZ" dirty="0"/>
              <a:t>Diskuze</a:t>
            </a:r>
          </a:p>
        </p:txBody>
      </p:sp>
      <p:sp>
        <p:nvSpPr>
          <p:cNvPr id="5" name="Zástupný obsah 4">
            <a:extLst>
              <a:ext uri="{FF2B5EF4-FFF2-40B4-BE49-F238E27FC236}">
                <a16:creationId xmlns:a16="http://schemas.microsoft.com/office/drawing/2014/main" id="{343CF0A3-F46A-14F0-ED67-09B039966EAF}"/>
              </a:ext>
            </a:extLst>
          </p:cNvPr>
          <p:cNvSpPr>
            <a:spLocks noGrp="1"/>
          </p:cNvSpPr>
          <p:nvPr>
            <p:ph idx="1"/>
          </p:nvPr>
        </p:nvSpPr>
        <p:spPr/>
        <p:txBody>
          <a:bodyPr/>
          <a:lstStyle/>
          <a:p>
            <a:pPr>
              <a:lnSpc>
                <a:spcPct val="100000"/>
              </a:lnSpc>
            </a:pPr>
            <a:r>
              <a:rPr lang="cs-CZ" sz="2000" b="0" i="0" dirty="0">
                <a:solidFill>
                  <a:srgbClr val="3A3A3A"/>
                </a:solidFill>
                <a:effectLst/>
                <a:latin typeface="Open Sans" panose="020B0606030504020204" pitchFamily="34" charset="0"/>
              </a:rPr>
              <a:t>V případě detailního zpracování analýzy a interpretace případu a nedostatku odborných zdrojů k řešené problematice, není diskuze nezbytnou součástí, </a:t>
            </a:r>
            <a:r>
              <a:rPr lang="cs-CZ" sz="1600" b="0" i="0" dirty="0">
                <a:solidFill>
                  <a:srgbClr val="3A3A3A"/>
                </a:solidFill>
                <a:effectLst/>
                <a:latin typeface="Open Sans" panose="020B0606030504020204" pitchFamily="34" charset="0"/>
              </a:rPr>
              <a:t>naopak, bude-li oddíl diskuse uveden s absencí odborných zdrojů, jedná se o závažnou chybu v obsahu práce. </a:t>
            </a:r>
          </a:p>
          <a:p>
            <a:pPr>
              <a:lnSpc>
                <a:spcPct val="100000"/>
              </a:lnSpc>
            </a:pPr>
            <a:endParaRPr lang="cs-CZ" sz="16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Diskuze slouží k propojování teorie s klinickou praxí.</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Cílem je </a:t>
            </a:r>
            <a:r>
              <a:rPr lang="cs-CZ" sz="2000" b="1" i="0" dirty="0">
                <a:solidFill>
                  <a:srgbClr val="3A3A3A"/>
                </a:solidFill>
                <a:effectLst/>
                <a:latin typeface="Open Sans" panose="020B0606030504020204" pitchFamily="34" charset="0"/>
              </a:rPr>
              <a:t>zhodnotit efekt </a:t>
            </a:r>
            <a:r>
              <a:rPr lang="cs-CZ" sz="2000" b="0" i="0" dirty="0">
                <a:solidFill>
                  <a:srgbClr val="3A3A3A"/>
                </a:solidFill>
                <a:effectLst/>
                <a:latin typeface="Open Sans" panose="020B0606030504020204" pitchFamily="34" charset="0"/>
              </a:rPr>
              <a:t>ošetřovatelské péče, která byla subjektu poskytnuta dle stanoveného individualizovaného plánu, </a:t>
            </a:r>
            <a:r>
              <a:rPr lang="cs-CZ" sz="2000" b="1" i="0" dirty="0">
                <a:solidFill>
                  <a:srgbClr val="3A3A3A"/>
                </a:solidFill>
                <a:effectLst/>
                <a:latin typeface="Open Sans" panose="020B0606030504020204" pitchFamily="34" charset="0"/>
              </a:rPr>
              <a:t>vyhodnocení dosažených cílů a očekávaných výsledků</a:t>
            </a:r>
            <a:r>
              <a:rPr lang="cs-CZ" sz="2000" b="0" i="0" dirty="0">
                <a:solidFill>
                  <a:srgbClr val="3A3A3A"/>
                </a:solidFill>
                <a:effectLst/>
                <a:latin typeface="Open Sans" panose="020B0606030504020204" pitchFamily="34" charset="0"/>
              </a:rPr>
              <a:t>, dále </a:t>
            </a:r>
            <a:r>
              <a:rPr lang="cs-CZ" sz="2000" b="1" i="0" dirty="0">
                <a:solidFill>
                  <a:srgbClr val="3A3A3A"/>
                </a:solidFill>
                <a:effectLst/>
                <a:latin typeface="Open Sans" panose="020B0606030504020204" pitchFamily="34" charset="0"/>
              </a:rPr>
              <a:t>diskutovat</a:t>
            </a:r>
            <a:r>
              <a:rPr lang="cs-CZ" sz="2000" b="0" i="0" dirty="0">
                <a:solidFill>
                  <a:srgbClr val="3A3A3A"/>
                </a:solidFill>
                <a:effectLst/>
                <a:latin typeface="Open Sans" panose="020B0606030504020204" pitchFamily="34" charset="0"/>
              </a:rPr>
              <a:t> nad </a:t>
            </a:r>
            <a:r>
              <a:rPr lang="cs-CZ" sz="2000" b="1" i="0" dirty="0">
                <a:solidFill>
                  <a:srgbClr val="3A3A3A"/>
                </a:solidFill>
                <a:effectLst/>
                <a:latin typeface="Open Sans" panose="020B0606030504020204" pitchFamily="34" charset="0"/>
              </a:rPr>
              <a:t>alternativní</a:t>
            </a:r>
            <a:r>
              <a:rPr lang="cs-CZ" sz="2000" b="0" i="0" dirty="0">
                <a:solidFill>
                  <a:srgbClr val="3A3A3A"/>
                </a:solidFill>
                <a:effectLst/>
                <a:latin typeface="Open Sans" panose="020B0606030504020204" pitchFamily="34" charset="0"/>
              </a:rPr>
              <a:t>mi </a:t>
            </a:r>
            <a:r>
              <a:rPr lang="cs-CZ" sz="2000" b="1" i="0" dirty="0">
                <a:solidFill>
                  <a:srgbClr val="3A3A3A"/>
                </a:solidFill>
                <a:effectLst/>
                <a:latin typeface="Open Sans" panose="020B0606030504020204" pitchFamily="34" charset="0"/>
              </a:rPr>
              <a:t>možnostmi</a:t>
            </a:r>
            <a:r>
              <a:rPr lang="cs-CZ" sz="2000" b="0" i="0" dirty="0">
                <a:solidFill>
                  <a:srgbClr val="3A3A3A"/>
                </a:solidFill>
                <a:effectLst/>
                <a:latin typeface="Open Sans" panose="020B0606030504020204" pitchFamily="34" charset="0"/>
              </a:rPr>
              <a:t> ošetřovatelské péče, případně otázkami bezpečnosti, </a:t>
            </a:r>
            <a:r>
              <a:rPr lang="cs-CZ" sz="2000" b="1" i="0" dirty="0">
                <a:solidFill>
                  <a:srgbClr val="3A3A3A"/>
                </a:solidFill>
                <a:effectLst/>
                <a:latin typeface="Open Sans" panose="020B0606030504020204" pitchFamily="34" charset="0"/>
              </a:rPr>
              <a:t>etickými otázkami </a:t>
            </a:r>
            <a:r>
              <a:rPr lang="cs-CZ" sz="2000" b="0" i="0" dirty="0">
                <a:solidFill>
                  <a:srgbClr val="3A3A3A"/>
                </a:solidFill>
                <a:effectLst/>
                <a:latin typeface="Open Sans" panose="020B0606030504020204" pitchFamily="34" charset="0"/>
              </a:rPr>
              <a:t>a </a:t>
            </a:r>
            <a:r>
              <a:rPr lang="cs-CZ" sz="2000" b="1" i="0" dirty="0">
                <a:solidFill>
                  <a:srgbClr val="3A3A3A"/>
                </a:solidFill>
                <a:effectLst/>
                <a:latin typeface="Open Sans" panose="020B0606030504020204" pitchFamily="34" charset="0"/>
              </a:rPr>
              <a:t>širšími souvislostmi </a:t>
            </a:r>
            <a:r>
              <a:rPr lang="cs-CZ" sz="2000" b="0" i="0" dirty="0">
                <a:solidFill>
                  <a:srgbClr val="3A3A3A"/>
                </a:solidFill>
                <a:effectLst/>
                <a:latin typeface="Open Sans" panose="020B0606030504020204" pitchFamily="34" charset="0"/>
              </a:rPr>
              <a:t>(kvalita života) apod. </a:t>
            </a:r>
          </a:p>
          <a:p>
            <a:pPr>
              <a:lnSpc>
                <a:spcPct val="100000"/>
              </a:lnSpc>
            </a:pPr>
            <a:endParaRPr lang="cs-CZ" sz="2000" dirty="0">
              <a:solidFill>
                <a:srgbClr val="3A3A3A"/>
              </a:solidFill>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Uváděny musí být vždy informace z tuzemské i zahraniční literatury, které podporují závěry s návazností na </a:t>
            </a:r>
            <a:r>
              <a:rPr lang="cs-CZ" sz="2000" b="0" i="0" dirty="0" err="1">
                <a:solidFill>
                  <a:srgbClr val="3A3A3A"/>
                </a:solidFill>
                <a:effectLst/>
                <a:latin typeface="Open Sans" panose="020B0606030504020204" pitchFamily="34" charset="0"/>
              </a:rPr>
              <a:t>epikrízu</a:t>
            </a:r>
            <a:r>
              <a:rPr lang="cs-CZ" sz="2000" b="0" i="0" dirty="0">
                <a:solidFill>
                  <a:srgbClr val="3A3A3A"/>
                </a:solidFill>
                <a:effectLst/>
                <a:latin typeface="Open Sans" panose="020B0606030504020204" pitchFamily="34" charset="0"/>
              </a:rPr>
              <a:t>.</a:t>
            </a:r>
            <a:endParaRPr lang="cs-CZ" sz="2000" dirty="0"/>
          </a:p>
        </p:txBody>
      </p:sp>
    </p:spTree>
    <p:extLst>
      <p:ext uri="{BB962C8B-B14F-4D97-AF65-F5344CB8AC3E}">
        <p14:creationId xmlns:p14="http://schemas.microsoft.com/office/powerpoint/2010/main" val="45035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97EB718-3F03-4757-D362-8F67BF010AEB}"/>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BAAE031B-C99B-8DD9-8438-4D48829A331C}"/>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2</a:t>
            </a:fld>
            <a:endParaRPr lang="cs-CZ" altLang="cs-CZ"/>
          </a:p>
        </p:txBody>
      </p:sp>
      <p:sp>
        <p:nvSpPr>
          <p:cNvPr id="4" name="Nadpis 3">
            <a:extLst>
              <a:ext uri="{FF2B5EF4-FFF2-40B4-BE49-F238E27FC236}">
                <a16:creationId xmlns:a16="http://schemas.microsoft.com/office/drawing/2014/main" id="{65292F6D-437E-B9CB-63D0-8EF87A437FB1}"/>
              </a:ext>
            </a:extLst>
          </p:cNvPr>
          <p:cNvSpPr>
            <a:spLocks noGrp="1"/>
          </p:cNvSpPr>
          <p:nvPr>
            <p:ph type="title"/>
          </p:nvPr>
        </p:nvSpPr>
        <p:spPr>
          <a:xfrm>
            <a:off x="720000" y="378000"/>
            <a:ext cx="10753200" cy="451576"/>
          </a:xfrm>
        </p:spPr>
        <p:txBody>
          <a:bodyPr anchor="t">
            <a:normAutofit fontScale="90000"/>
          </a:bodyPr>
          <a:lstStyle/>
          <a:p>
            <a:r>
              <a:rPr lang="cs-CZ" sz="2800" dirty="0"/>
              <a:t>Case study</a:t>
            </a:r>
          </a:p>
        </p:txBody>
      </p:sp>
      <p:graphicFrame>
        <p:nvGraphicFramePr>
          <p:cNvPr id="7" name="Zástupný obsah 4">
            <a:extLst>
              <a:ext uri="{FF2B5EF4-FFF2-40B4-BE49-F238E27FC236}">
                <a16:creationId xmlns:a16="http://schemas.microsoft.com/office/drawing/2014/main" id="{2A7D1B20-E057-AE94-5CDC-E59C26E49693}"/>
              </a:ext>
            </a:extLst>
          </p:cNvPr>
          <p:cNvGraphicFramePr>
            <a:graphicFrameLocks noGrp="1"/>
          </p:cNvGraphicFramePr>
          <p:nvPr>
            <p:ph idx="1"/>
            <p:extLst>
              <p:ext uri="{D42A27DB-BD31-4B8C-83A1-F6EECF244321}">
                <p14:modId xmlns:p14="http://schemas.microsoft.com/office/powerpoint/2010/main" val="1748090017"/>
              </p:ext>
            </p:extLst>
          </p:nvPr>
        </p:nvGraphicFramePr>
        <p:xfrm>
          <a:off x="7200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39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68D69C-09F8-75EF-901A-5D8C9871AA31}"/>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22D63BFB-8824-4D2C-9798-293A630F4692}"/>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20</a:t>
            </a:fld>
            <a:endParaRPr lang="cs-CZ" altLang="cs-CZ"/>
          </a:p>
        </p:txBody>
      </p:sp>
      <p:sp>
        <p:nvSpPr>
          <p:cNvPr id="4" name="Nadpis 3">
            <a:extLst>
              <a:ext uri="{FF2B5EF4-FFF2-40B4-BE49-F238E27FC236}">
                <a16:creationId xmlns:a16="http://schemas.microsoft.com/office/drawing/2014/main" id="{20C8CFD8-ECA4-B657-D894-C23041B05A87}"/>
              </a:ext>
            </a:extLst>
          </p:cNvPr>
          <p:cNvSpPr>
            <a:spLocks noGrp="1"/>
          </p:cNvSpPr>
          <p:nvPr>
            <p:ph type="title"/>
          </p:nvPr>
        </p:nvSpPr>
        <p:spPr>
          <a:xfrm>
            <a:off x="718074" y="415850"/>
            <a:ext cx="10753200" cy="451576"/>
          </a:xfrm>
        </p:spPr>
        <p:txBody>
          <a:bodyPr anchor="t">
            <a:normAutofit/>
          </a:bodyPr>
          <a:lstStyle/>
          <a:p>
            <a:r>
              <a:rPr lang="cs-CZ" sz="2200" dirty="0"/>
              <a:t>Doporučení pro praxi, závěr</a:t>
            </a:r>
          </a:p>
        </p:txBody>
      </p:sp>
      <p:graphicFrame>
        <p:nvGraphicFramePr>
          <p:cNvPr id="7" name="Zástupný obsah 4">
            <a:extLst>
              <a:ext uri="{FF2B5EF4-FFF2-40B4-BE49-F238E27FC236}">
                <a16:creationId xmlns:a16="http://schemas.microsoft.com/office/drawing/2014/main" id="{5799481B-9948-0F84-A0F0-CA65590079E7}"/>
              </a:ext>
            </a:extLst>
          </p:cNvPr>
          <p:cNvGraphicFramePr>
            <a:graphicFrameLocks noGrp="1"/>
          </p:cNvGraphicFramePr>
          <p:nvPr>
            <p:ph idx="1"/>
            <p:extLst>
              <p:ext uri="{D42A27DB-BD31-4B8C-83A1-F6EECF244321}">
                <p14:modId xmlns:p14="http://schemas.microsoft.com/office/powerpoint/2010/main" val="2581499201"/>
              </p:ext>
            </p:extLst>
          </p:nvPr>
        </p:nvGraphicFramePr>
        <p:xfrm>
          <a:off x="718074" y="1342663"/>
          <a:ext cx="11134401" cy="4885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172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4E713E-4B9A-E640-4843-B18E20E2ED0D}"/>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3B9CFA60-A5D7-B51A-6A13-37855B4F8A80}"/>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3</a:t>
            </a:fld>
            <a:endParaRPr lang="cs-CZ" altLang="cs-CZ"/>
          </a:p>
        </p:txBody>
      </p:sp>
      <p:sp>
        <p:nvSpPr>
          <p:cNvPr id="4" name="Nadpis 3">
            <a:extLst>
              <a:ext uri="{FF2B5EF4-FFF2-40B4-BE49-F238E27FC236}">
                <a16:creationId xmlns:a16="http://schemas.microsoft.com/office/drawing/2014/main" id="{8A8844D7-4C33-3122-F93C-5850CCAF6157}"/>
              </a:ext>
            </a:extLst>
          </p:cNvPr>
          <p:cNvSpPr>
            <a:spLocks noGrp="1"/>
          </p:cNvSpPr>
          <p:nvPr>
            <p:ph type="title"/>
          </p:nvPr>
        </p:nvSpPr>
        <p:spPr>
          <a:xfrm>
            <a:off x="719999" y="296212"/>
            <a:ext cx="10753200" cy="451576"/>
          </a:xfrm>
        </p:spPr>
        <p:txBody>
          <a:bodyPr anchor="t">
            <a:normAutofit fontScale="90000"/>
          </a:bodyPr>
          <a:lstStyle/>
          <a:p>
            <a:r>
              <a:rPr lang="cs-CZ" sz="2800" dirty="0"/>
              <a:t>Case study</a:t>
            </a:r>
          </a:p>
        </p:txBody>
      </p:sp>
      <p:graphicFrame>
        <p:nvGraphicFramePr>
          <p:cNvPr id="7" name="Zástupný obsah 4">
            <a:extLst>
              <a:ext uri="{FF2B5EF4-FFF2-40B4-BE49-F238E27FC236}">
                <a16:creationId xmlns:a16="http://schemas.microsoft.com/office/drawing/2014/main" id="{86E02410-5838-F8E8-178B-321471673070}"/>
              </a:ext>
            </a:extLst>
          </p:cNvPr>
          <p:cNvGraphicFramePr>
            <a:graphicFrameLocks noGrp="1"/>
          </p:cNvGraphicFramePr>
          <p:nvPr>
            <p:ph idx="1"/>
            <p:extLst>
              <p:ext uri="{D42A27DB-BD31-4B8C-83A1-F6EECF244321}">
                <p14:modId xmlns:p14="http://schemas.microsoft.com/office/powerpoint/2010/main" val="2099643836"/>
              </p:ext>
            </p:extLst>
          </p:nvPr>
        </p:nvGraphicFramePr>
        <p:xfrm>
          <a:off x="578735" y="902825"/>
          <a:ext cx="11227442" cy="492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328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166451B-32D9-A3E9-3020-85D738879D6F}"/>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D8DB0AFB-3C0D-E164-8173-F74F9933CA8B}"/>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51B8D4EB-1F7E-D07F-A175-A19579D8F62D}"/>
              </a:ext>
            </a:extLst>
          </p:cNvPr>
          <p:cNvSpPr>
            <a:spLocks noGrp="1"/>
          </p:cNvSpPr>
          <p:nvPr>
            <p:ph type="title"/>
          </p:nvPr>
        </p:nvSpPr>
        <p:spPr/>
        <p:txBody>
          <a:bodyPr/>
          <a:lstStyle/>
          <a:p>
            <a:r>
              <a:rPr lang="cs-CZ" dirty="0"/>
              <a:t>Sběr dat pro kazuistiku</a:t>
            </a:r>
          </a:p>
        </p:txBody>
      </p:sp>
      <p:sp>
        <p:nvSpPr>
          <p:cNvPr id="5" name="Zástupný obsah 4">
            <a:extLst>
              <a:ext uri="{FF2B5EF4-FFF2-40B4-BE49-F238E27FC236}">
                <a16:creationId xmlns:a16="http://schemas.microsoft.com/office/drawing/2014/main" id="{78BE3E0E-88A1-EA6E-900E-907D2F0DE727}"/>
              </a:ext>
            </a:extLst>
          </p:cNvPr>
          <p:cNvSpPr>
            <a:spLocks noGrp="1"/>
          </p:cNvSpPr>
          <p:nvPr>
            <p:ph idx="1"/>
          </p:nvPr>
        </p:nvSpPr>
        <p:spPr>
          <a:xfrm>
            <a:off x="720000" y="1359001"/>
            <a:ext cx="10753200" cy="4682984"/>
          </a:xfrm>
        </p:spPr>
        <p:txBody>
          <a:bodyPr/>
          <a:lstStyle/>
          <a:p>
            <a:r>
              <a:rPr lang="cs-CZ" b="0" i="0" dirty="0">
                <a:solidFill>
                  <a:srgbClr val="3A3A3A"/>
                </a:solidFill>
                <a:effectLst/>
                <a:latin typeface="Open Sans" panose="020B0606030504020204" pitchFamily="34" charset="0"/>
              </a:rPr>
              <a:t>Měl by být </a:t>
            </a:r>
            <a:r>
              <a:rPr lang="cs-CZ" b="1" i="0" dirty="0">
                <a:solidFill>
                  <a:srgbClr val="3A3A3A"/>
                </a:solidFill>
                <a:effectLst/>
                <a:latin typeface="Open Sans" panose="020B0606030504020204" pitchFamily="34" charset="0"/>
              </a:rPr>
              <a:t>realizován v průběhu poskytování </a:t>
            </a:r>
            <a:r>
              <a:rPr lang="cs-CZ" b="0" i="0" dirty="0">
                <a:solidFill>
                  <a:srgbClr val="3A3A3A"/>
                </a:solidFill>
                <a:effectLst/>
                <a:latin typeface="Open Sans" panose="020B0606030504020204" pitchFamily="34" charset="0"/>
              </a:rPr>
              <a:t>ošetřovatelské </a:t>
            </a:r>
            <a:r>
              <a:rPr lang="cs-CZ" b="1" i="0" dirty="0">
                <a:solidFill>
                  <a:srgbClr val="3A3A3A"/>
                </a:solidFill>
                <a:effectLst/>
                <a:latin typeface="Open Sans" panose="020B0606030504020204" pitchFamily="34" charset="0"/>
              </a:rPr>
              <a:t>péče</a:t>
            </a:r>
            <a:r>
              <a:rPr lang="cs-CZ" b="0" i="0" dirty="0">
                <a:solidFill>
                  <a:srgbClr val="3A3A3A"/>
                </a:solidFill>
                <a:effectLst/>
                <a:latin typeface="Open Sans" panose="020B0606030504020204" pitchFamily="34" charset="0"/>
              </a:rPr>
              <a:t> a měl by být </a:t>
            </a:r>
            <a:r>
              <a:rPr lang="cs-CZ" b="1" i="0" dirty="0">
                <a:solidFill>
                  <a:srgbClr val="3A3A3A"/>
                </a:solidFill>
                <a:effectLst/>
                <a:latin typeface="Open Sans" panose="020B0606030504020204" pitchFamily="34" charset="0"/>
              </a:rPr>
              <a:t>konzistentní</a:t>
            </a:r>
            <a:r>
              <a:rPr lang="cs-CZ" b="0" i="0" dirty="0">
                <a:solidFill>
                  <a:srgbClr val="3A3A3A"/>
                </a:solidFill>
                <a:effectLst/>
                <a:latin typeface="Open Sans" panose="020B0606030504020204" pitchFamily="34" charset="0"/>
              </a:rPr>
              <a:t>, </a:t>
            </a:r>
            <a:r>
              <a:rPr lang="cs-CZ" b="1" i="0" dirty="0">
                <a:solidFill>
                  <a:srgbClr val="3A3A3A"/>
                </a:solidFill>
                <a:effectLst/>
                <a:latin typeface="Open Sans" panose="020B0606030504020204" pitchFamily="34" charset="0"/>
              </a:rPr>
              <a:t>důkladný</a:t>
            </a:r>
            <a:r>
              <a:rPr lang="cs-CZ" b="0" i="0" dirty="0">
                <a:solidFill>
                  <a:srgbClr val="3A3A3A"/>
                </a:solidFill>
                <a:effectLst/>
                <a:latin typeface="Open Sans" panose="020B0606030504020204" pitchFamily="34" charset="0"/>
              </a:rPr>
              <a:t> a </a:t>
            </a:r>
            <a:r>
              <a:rPr lang="cs-CZ" b="1" i="0" dirty="0">
                <a:solidFill>
                  <a:srgbClr val="3A3A3A"/>
                </a:solidFill>
                <a:effectLst/>
                <a:latin typeface="Open Sans" panose="020B0606030504020204" pitchFamily="34" charset="0"/>
              </a:rPr>
              <a:t>detailní</a:t>
            </a:r>
            <a:r>
              <a:rPr lang="cs-CZ" b="0" i="0" dirty="0">
                <a:solidFill>
                  <a:srgbClr val="3A3A3A"/>
                </a:solidFill>
                <a:effectLst/>
                <a:latin typeface="Open Sans" panose="020B0606030504020204" pitchFamily="34" charset="0"/>
              </a:rPr>
              <a:t>. </a:t>
            </a:r>
          </a:p>
          <a:p>
            <a:endParaRPr lang="cs-CZ" b="0" i="0" dirty="0">
              <a:solidFill>
                <a:srgbClr val="3A3A3A"/>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Sběrem dat o zkoumaném fenoménu získává výzkumník hlubší vhled do dané problematiky.</a:t>
            </a:r>
          </a:p>
          <a:p>
            <a:endParaRPr lang="cs-CZ" b="1" i="0" baseline="30000" dirty="0">
              <a:solidFill>
                <a:srgbClr val="333333"/>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V případové studii využívá výzkumník veškeré dostupné metody sběru dat: </a:t>
            </a:r>
            <a:r>
              <a:rPr lang="cs-CZ" b="0" i="1" u="sng" dirty="0">
                <a:solidFill>
                  <a:srgbClr val="3A3A3A"/>
                </a:solidFill>
                <a:effectLst/>
                <a:latin typeface="Open Sans" panose="020B0606030504020204" pitchFamily="34" charset="0"/>
              </a:rPr>
              <a:t>kvalitativní techniky </a:t>
            </a:r>
            <a:r>
              <a:rPr lang="cs-CZ" b="0" i="0" dirty="0">
                <a:solidFill>
                  <a:srgbClr val="3A3A3A"/>
                </a:solidFill>
                <a:effectLst/>
                <a:latin typeface="Open Sans" panose="020B0606030504020204" pitchFamily="34" charset="0"/>
              </a:rPr>
              <a:t>(rozhovor, pozorování, analýza dokumentů), vyloučeny nebývají ani metody uplatňované v </a:t>
            </a:r>
            <a:r>
              <a:rPr lang="cs-CZ" b="0" i="1" u="sng" dirty="0">
                <a:solidFill>
                  <a:srgbClr val="3A3A3A"/>
                </a:solidFill>
                <a:effectLst/>
                <a:latin typeface="Open Sans" panose="020B0606030504020204" pitchFamily="34" charset="0"/>
              </a:rPr>
              <a:t>kvantitativních průzkumech</a:t>
            </a:r>
            <a:r>
              <a:rPr lang="cs-CZ" b="0" i="0" dirty="0">
                <a:solidFill>
                  <a:srgbClr val="3A3A3A"/>
                </a:solidFill>
                <a:effectLst/>
                <a:latin typeface="Open Sans" panose="020B0606030504020204" pitchFamily="34" charset="0"/>
              </a:rPr>
              <a:t>.</a:t>
            </a:r>
            <a:endParaRPr lang="cs-CZ" dirty="0"/>
          </a:p>
        </p:txBody>
      </p:sp>
    </p:spTree>
    <p:extLst>
      <p:ext uri="{BB962C8B-B14F-4D97-AF65-F5344CB8AC3E}">
        <p14:creationId xmlns:p14="http://schemas.microsoft.com/office/powerpoint/2010/main" val="405499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719400" y="17411"/>
            <a:ext cx="10753200" cy="451576"/>
          </a:xfrm>
        </p:spPr>
        <p:txBody>
          <a:bodyPr/>
          <a:lstStyle/>
          <a:p>
            <a:r>
              <a:rPr lang="cs-CZ" sz="3200" dirty="0"/>
              <a:t>Kazuistika – evidence-</a:t>
            </a:r>
            <a:r>
              <a:rPr lang="cs-CZ" sz="3200" dirty="0" err="1"/>
              <a:t>based</a:t>
            </a:r>
            <a:r>
              <a:rPr lang="cs-CZ" sz="3200" dirty="0"/>
              <a:t> case study</a:t>
            </a:r>
          </a:p>
        </p:txBody>
      </p:sp>
      <p:sp>
        <p:nvSpPr>
          <p:cNvPr id="4" name="Zástupný symbol pro obsah 3"/>
          <p:cNvSpPr>
            <a:spLocks noGrp="1"/>
          </p:cNvSpPr>
          <p:nvPr>
            <p:ph idx="1"/>
          </p:nvPr>
        </p:nvSpPr>
        <p:spPr>
          <a:xfrm>
            <a:off x="719999" y="1002242"/>
            <a:ext cx="10753200" cy="4139998"/>
          </a:xfrm>
        </p:spPr>
        <p:txBody>
          <a:bodyPr/>
          <a:lstStyle/>
          <a:p>
            <a:pPr marL="72000" indent="0" algn="just">
              <a:buNone/>
            </a:pPr>
            <a:endParaRPr lang="cs-CZ" sz="1800" dirty="0"/>
          </a:p>
        </p:txBody>
      </p:sp>
      <p:sp>
        <p:nvSpPr>
          <p:cNvPr id="5" name="Obdélník 4"/>
          <p:cNvSpPr/>
          <p:nvPr/>
        </p:nvSpPr>
        <p:spPr bwMode="auto">
          <a:xfrm>
            <a:off x="634013" y="468987"/>
            <a:ext cx="11340662" cy="6239833"/>
          </a:xfrm>
          <a:prstGeom prst="rect">
            <a:avLst/>
          </a:prstGeom>
          <a:ln>
            <a:headEnd type="none" w="med" len="med"/>
            <a:tailEnd type="none" w="med" len="med"/>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t" anchorCtr="0" compatLnSpc="1">
            <a:prstTxWarp prst="textNoShape">
              <a:avLst/>
            </a:prstTxWarp>
          </a:bodyPr>
          <a:lstStyle/>
          <a:p>
            <a:r>
              <a:rPr lang="cs-CZ" sz="2000" b="1" dirty="0">
                <a:solidFill>
                  <a:schemeClr val="tx1"/>
                </a:solidFill>
                <a:latin typeface="Tahoma" pitchFamily="34" charset="0"/>
              </a:rPr>
              <a:t>Motivy, proč kazuistiku pro písemné sdělení připravit:</a:t>
            </a:r>
          </a:p>
          <a:p>
            <a:r>
              <a:rPr lang="cs-CZ" sz="1800" i="1" dirty="0">
                <a:solidFill>
                  <a:schemeClr val="accent1"/>
                </a:solidFill>
              </a:rPr>
              <a:t>RARITNÍ PŘÍPAD</a:t>
            </a:r>
          </a:p>
          <a:p>
            <a:pPr marL="285750" indent="-285750">
              <a:buFont typeface="Arial" panose="020B0604020202020204" pitchFamily="34" charset="0"/>
              <a:buChar char="•"/>
            </a:pPr>
            <a:r>
              <a:rPr lang="cs-CZ" sz="1800" dirty="0"/>
              <a:t>neobvyklá prezentace neznámé etiologie – neobvyklá základní anamnéza,</a:t>
            </a:r>
          </a:p>
          <a:p>
            <a:pPr marL="285750" indent="-285750">
              <a:buFont typeface="Arial" panose="020B0604020202020204" pitchFamily="34" charset="0"/>
              <a:buChar char="•"/>
            </a:pPr>
            <a:r>
              <a:rPr lang="cs-CZ" sz="1800" dirty="0"/>
              <a:t>neobvyklý klinický průběh (spektrum, spád, prognóza),</a:t>
            </a:r>
          </a:p>
          <a:p>
            <a:pPr marL="285750" indent="-285750">
              <a:buFont typeface="Arial" panose="020B0604020202020204" pitchFamily="34" charset="0"/>
              <a:buChar char="•"/>
            </a:pPr>
            <a:r>
              <a:rPr lang="cs-CZ" sz="1800" dirty="0"/>
              <a:t>náročná diferenciální diagnóza,</a:t>
            </a:r>
          </a:p>
          <a:p>
            <a:pPr marL="285750" indent="-285750">
              <a:buFont typeface="Arial" panose="020B0604020202020204" pitchFamily="34" charset="0"/>
              <a:buChar char="•"/>
            </a:pPr>
            <a:r>
              <a:rPr lang="cs-CZ" sz="1800" dirty="0"/>
              <a:t>neobvyklý a/nebo neočekávaný následek léčby,</a:t>
            </a:r>
          </a:p>
          <a:p>
            <a:pPr marL="285750" indent="-285750">
              <a:buFont typeface="Arial" panose="020B0604020202020204" pitchFamily="34" charset="0"/>
              <a:buChar char="•"/>
            </a:pPr>
            <a:r>
              <a:rPr lang="cs-CZ" sz="1800" dirty="0"/>
              <a:t>diagnostická a léčebná náhodná/nepředvídaná událost (příčiny, důsledky, náprava),</a:t>
            </a:r>
          </a:p>
          <a:p>
            <a:pPr marL="285750" indent="-285750">
              <a:buFont typeface="Arial" panose="020B0604020202020204" pitchFamily="34" charset="0"/>
              <a:buChar char="•"/>
            </a:pPr>
            <a:r>
              <a:rPr lang="cs-CZ" sz="1800" dirty="0"/>
              <a:t>neobvyklá komorbidita (její diagnóza, léčba a léčebný výsledek),</a:t>
            </a:r>
          </a:p>
          <a:p>
            <a:pPr marL="285750" indent="-285750">
              <a:buFont typeface="Arial" panose="020B0604020202020204" pitchFamily="34" charset="0"/>
              <a:buChar char="•"/>
            </a:pPr>
            <a:r>
              <a:rPr lang="cs-CZ" sz="1800" dirty="0"/>
              <a:t>neobvyklé prostředí léčebné péče,</a:t>
            </a:r>
          </a:p>
          <a:p>
            <a:pPr marL="285750" indent="-285750">
              <a:buFont typeface="Arial" panose="020B0604020202020204" pitchFamily="34" charset="0"/>
              <a:buChar char="•"/>
            </a:pPr>
            <a:r>
              <a:rPr lang="cs-CZ" sz="1800" dirty="0"/>
              <a:t>vedení naléhavého případu,</a:t>
            </a:r>
          </a:p>
          <a:p>
            <a:pPr marL="285750" indent="-285750">
              <a:buFont typeface="Arial" panose="020B0604020202020204" pitchFamily="34" charset="0"/>
              <a:buChar char="•"/>
            </a:pPr>
            <a:r>
              <a:rPr lang="cs-CZ" sz="1800" dirty="0"/>
              <a:t>jednotlivý případ klinického zkoušení,</a:t>
            </a:r>
          </a:p>
          <a:p>
            <a:pPr marL="285750" indent="-285750">
              <a:buFont typeface="Arial" panose="020B0604020202020204" pitchFamily="34" charset="0"/>
              <a:buChar char="•"/>
            </a:pPr>
            <a:r>
              <a:rPr lang="cs-CZ" sz="1800" dirty="0"/>
              <a:t>klinická situace, která nemůže být reprodukována z etických důvodů,</a:t>
            </a:r>
          </a:p>
          <a:p>
            <a:pPr marL="285750" indent="-285750">
              <a:buFont typeface="Arial" panose="020B0604020202020204" pitchFamily="34" charset="0"/>
              <a:buChar char="•"/>
            </a:pPr>
            <a:r>
              <a:rPr lang="cs-CZ" sz="1800" dirty="0"/>
              <a:t>omezený přístup k případu (nedostatek důležitých informací),</a:t>
            </a:r>
          </a:p>
          <a:p>
            <a:pPr marL="285750" indent="-285750">
              <a:buFont typeface="Arial" panose="020B0604020202020204" pitchFamily="34" charset="0"/>
              <a:buChar char="•"/>
            </a:pPr>
            <a:r>
              <a:rPr lang="cs-CZ" sz="1800" dirty="0"/>
              <a:t>nová léčebná technologie (použití, výsledky, důsledky),</a:t>
            </a:r>
          </a:p>
          <a:p>
            <a:r>
              <a:rPr lang="cs-CZ" sz="1800" i="1" dirty="0">
                <a:solidFill>
                  <a:schemeClr val="accent1"/>
                </a:solidFill>
              </a:rPr>
              <a:t>BĚŽNÝ POPIS STAVU PACIENTA/KLIENTA – DLOUHODOBÝ POPIS PŘÍPADU</a:t>
            </a:r>
          </a:p>
          <a:p>
            <a:pPr marL="285750" indent="-285750">
              <a:buFont typeface="Arial" panose="020B0604020202020204" pitchFamily="34" charset="0"/>
              <a:buChar char="•"/>
            </a:pPr>
            <a:r>
              <a:rPr lang="cs-CZ" sz="1800" dirty="0">
                <a:solidFill>
                  <a:schemeClr val="tx1"/>
                </a:solidFill>
                <a:latin typeface="Tahoma" pitchFamily="34" charset="0"/>
              </a:rPr>
              <a:t>potvrzení něčeho již známého (doplnit publikované případy</a:t>
            </a:r>
            <a:r>
              <a:rPr lang="cs-CZ" sz="1800" dirty="0"/>
              <a:t>),</a:t>
            </a:r>
          </a:p>
          <a:p>
            <a:pPr marL="285750" indent="-285750">
              <a:buFont typeface="Arial" panose="020B0604020202020204" pitchFamily="34" charset="0"/>
              <a:buChar char="•"/>
            </a:pPr>
            <a:r>
              <a:rPr lang="cs-CZ" sz="1800" dirty="0">
                <a:solidFill>
                  <a:schemeClr val="tx1"/>
                </a:solidFill>
                <a:latin typeface="Tahoma" pitchFamily="34" charset="0"/>
              </a:rPr>
              <a:t>průběh péče v kontextu konkrétního modelu </a:t>
            </a:r>
            <a:r>
              <a:rPr lang="cs-CZ" sz="1800" dirty="0" err="1">
                <a:solidFill>
                  <a:schemeClr val="tx1"/>
                </a:solidFill>
                <a:latin typeface="Tahoma" pitchFamily="34" charset="0"/>
              </a:rPr>
              <a:t>oše</a:t>
            </a:r>
            <a:r>
              <a:rPr lang="cs-CZ" sz="1800" dirty="0">
                <a:solidFill>
                  <a:schemeClr val="tx1"/>
                </a:solidFill>
                <a:latin typeface="Tahoma" pitchFamily="34" charset="0"/>
              </a:rPr>
              <a:t>. péče,</a:t>
            </a:r>
          </a:p>
          <a:p>
            <a:pPr marL="285750" indent="-285750">
              <a:buFont typeface="Arial" panose="020B0604020202020204" pitchFamily="34" charset="0"/>
              <a:buChar char="•"/>
            </a:pPr>
            <a:r>
              <a:rPr lang="cs-CZ" sz="2000" dirty="0" err="1"/>
              <a:t>compliance</a:t>
            </a:r>
            <a:r>
              <a:rPr lang="cs-CZ" sz="2000" dirty="0"/>
              <a:t> pacienta,</a:t>
            </a:r>
          </a:p>
          <a:p>
            <a:pPr marL="285750" indent="-285750">
              <a:buFont typeface="Arial" panose="020B0604020202020204" pitchFamily="34" charset="0"/>
              <a:buChar char="•"/>
            </a:pPr>
            <a:r>
              <a:rPr lang="cs-CZ" sz="2000" dirty="0"/>
              <a:t>interakce pacienta a zdravotnického pracovníka,</a:t>
            </a:r>
          </a:p>
          <a:p>
            <a:r>
              <a:rPr lang="cs-CZ" sz="1800" i="1" dirty="0">
                <a:solidFill>
                  <a:schemeClr val="accent1"/>
                </a:solidFill>
              </a:rPr>
              <a:t>CHYBA V DIAGNÓZE</a:t>
            </a:r>
          </a:p>
          <a:p>
            <a:pPr marL="285750" indent="-285750">
              <a:buFont typeface="Arial" panose="020B0604020202020204" pitchFamily="34" charset="0"/>
              <a:buChar char="•"/>
            </a:pPr>
            <a:r>
              <a:rPr lang="cs-CZ" sz="1800" dirty="0"/>
              <a:t>chyba v diagnóze, její příčiny a důsledky,</a:t>
            </a:r>
          </a:p>
          <a:p>
            <a:pPr marL="285750" indent="-285750">
              <a:buFont typeface="Arial" panose="020B0604020202020204" pitchFamily="34" charset="0"/>
              <a:buChar char="•"/>
            </a:pPr>
            <a:r>
              <a:rPr lang="cs-CZ" sz="1800" dirty="0"/>
              <a:t>přenos léčebné technologie (nemoc, orgán, systém).</a:t>
            </a:r>
          </a:p>
        </p:txBody>
      </p:sp>
    </p:spTree>
    <p:extLst>
      <p:ext uri="{BB962C8B-B14F-4D97-AF65-F5344CB8AC3E}">
        <p14:creationId xmlns:p14="http://schemas.microsoft.com/office/powerpoint/2010/main" val="183196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B48B786-DB69-BB6C-EAC3-5DA9BF2D6315}"/>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CBCAF0A4-421F-DE8A-4F51-26AB3B5575E6}"/>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6</a:t>
            </a:fld>
            <a:endParaRPr lang="cs-CZ" altLang="cs-CZ"/>
          </a:p>
        </p:txBody>
      </p:sp>
      <p:sp>
        <p:nvSpPr>
          <p:cNvPr id="4" name="Nadpis 3">
            <a:extLst>
              <a:ext uri="{FF2B5EF4-FFF2-40B4-BE49-F238E27FC236}">
                <a16:creationId xmlns:a16="http://schemas.microsoft.com/office/drawing/2014/main" id="{42BB2DE0-A119-7DF5-60E2-A1269CDC2A22}"/>
              </a:ext>
            </a:extLst>
          </p:cNvPr>
          <p:cNvSpPr>
            <a:spLocks noGrp="1"/>
          </p:cNvSpPr>
          <p:nvPr>
            <p:ph type="title"/>
          </p:nvPr>
        </p:nvSpPr>
        <p:spPr>
          <a:xfrm>
            <a:off x="199139" y="152212"/>
            <a:ext cx="10753200" cy="451576"/>
          </a:xfrm>
        </p:spPr>
        <p:txBody>
          <a:bodyPr anchor="t">
            <a:normAutofit/>
          </a:bodyPr>
          <a:lstStyle/>
          <a:p>
            <a:r>
              <a:rPr lang="cs-CZ" sz="2400" dirty="0"/>
              <a:t>Uplatnění kazuistiky ve výzkumu v ošetřovatelství</a:t>
            </a:r>
          </a:p>
        </p:txBody>
      </p:sp>
      <p:graphicFrame>
        <p:nvGraphicFramePr>
          <p:cNvPr id="7" name="Zástupný obsah 4">
            <a:extLst>
              <a:ext uri="{FF2B5EF4-FFF2-40B4-BE49-F238E27FC236}">
                <a16:creationId xmlns:a16="http://schemas.microsoft.com/office/drawing/2014/main" id="{042E9FF0-D0B2-AD12-C698-469CBD1C6976}"/>
              </a:ext>
            </a:extLst>
          </p:cNvPr>
          <p:cNvGraphicFramePr>
            <a:graphicFrameLocks noGrp="1"/>
          </p:cNvGraphicFramePr>
          <p:nvPr>
            <p:ph idx="1"/>
            <p:extLst>
              <p:ext uri="{D42A27DB-BD31-4B8C-83A1-F6EECF244321}">
                <p14:modId xmlns:p14="http://schemas.microsoft.com/office/powerpoint/2010/main" val="4235712230"/>
              </p:ext>
            </p:extLst>
          </p:nvPr>
        </p:nvGraphicFramePr>
        <p:xfrm>
          <a:off x="414000" y="925975"/>
          <a:ext cx="11059200" cy="490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481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692267-E999-6390-F589-6586F1B8807C}"/>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7F9DF0BF-4475-8166-807C-814690EDB3FF}"/>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7</a:t>
            </a:fld>
            <a:endParaRPr lang="cs-CZ" altLang="cs-CZ"/>
          </a:p>
        </p:txBody>
      </p:sp>
      <p:sp>
        <p:nvSpPr>
          <p:cNvPr id="11" name="Text Placeholder 3">
            <a:extLst>
              <a:ext uri="{FF2B5EF4-FFF2-40B4-BE49-F238E27FC236}">
                <a16:creationId xmlns:a16="http://schemas.microsoft.com/office/drawing/2014/main" id="{0D385911-DEC7-1EC4-060D-6B10055D1C87}"/>
              </a:ext>
            </a:extLst>
          </p:cNvPr>
          <p:cNvSpPr>
            <a:spLocks noGrp="1"/>
          </p:cNvSpPr>
          <p:nvPr>
            <p:ph type="body" sz="quarter" idx="13"/>
          </p:nvPr>
        </p:nvSpPr>
        <p:spPr>
          <a:xfrm>
            <a:off x="720725" y="1296001"/>
            <a:ext cx="10752138" cy="271576"/>
          </a:xfrm>
        </p:spPr>
        <p:txBody>
          <a:bodyPr/>
          <a:lstStyle/>
          <a:p>
            <a:endParaRPr lang="en-US"/>
          </a:p>
        </p:txBody>
      </p:sp>
      <p:sp>
        <p:nvSpPr>
          <p:cNvPr id="4" name="Nadpis 3">
            <a:extLst>
              <a:ext uri="{FF2B5EF4-FFF2-40B4-BE49-F238E27FC236}">
                <a16:creationId xmlns:a16="http://schemas.microsoft.com/office/drawing/2014/main" id="{90BDECBE-41B9-126D-59DB-817552DF2D01}"/>
              </a:ext>
            </a:extLst>
          </p:cNvPr>
          <p:cNvSpPr>
            <a:spLocks noGrp="1"/>
          </p:cNvSpPr>
          <p:nvPr>
            <p:ph type="title"/>
          </p:nvPr>
        </p:nvSpPr>
        <p:spPr>
          <a:xfrm>
            <a:off x="720000" y="720000"/>
            <a:ext cx="10753200" cy="451576"/>
          </a:xfrm>
        </p:spPr>
        <p:txBody>
          <a:bodyPr anchor="t">
            <a:normAutofit/>
          </a:bodyPr>
          <a:lstStyle/>
          <a:p>
            <a:r>
              <a:rPr lang="cs-CZ" sz="2200"/>
              <a:t>Účel kazuistiky</a:t>
            </a:r>
          </a:p>
        </p:txBody>
      </p:sp>
      <p:graphicFrame>
        <p:nvGraphicFramePr>
          <p:cNvPr id="7" name="Zástupný obsah 4">
            <a:extLst>
              <a:ext uri="{FF2B5EF4-FFF2-40B4-BE49-F238E27FC236}">
                <a16:creationId xmlns:a16="http://schemas.microsoft.com/office/drawing/2014/main" id="{05E93E79-CC6B-33A6-4963-28D448189018}"/>
              </a:ext>
            </a:extLst>
          </p:cNvPr>
          <p:cNvGraphicFramePr>
            <a:graphicFrameLocks noGrp="1"/>
          </p:cNvGraphicFramePr>
          <p:nvPr>
            <p:ph idx="1"/>
            <p:extLst>
              <p:ext uri="{D42A27DB-BD31-4B8C-83A1-F6EECF244321}">
                <p14:modId xmlns:p14="http://schemas.microsoft.com/office/powerpoint/2010/main" val="15819106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01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D8766CA-EAA8-6B0A-16FE-3F76F183A2CC}"/>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5A2088AB-290F-38F6-C0CC-9EA074F2153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11211F85-F927-03A9-D90B-E47CD40AE72A}"/>
              </a:ext>
            </a:extLst>
          </p:cNvPr>
          <p:cNvSpPr>
            <a:spLocks noGrp="1"/>
          </p:cNvSpPr>
          <p:nvPr>
            <p:ph type="title"/>
          </p:nvPr>
        </p:nvSpPr>
        <p:spPr/>
        <p:txBody>
          <a:bodyPr/>
          <a:lstStyle/>
          <a:p>
            <a:r>
              <a:rPr lang="cs-CZ" dirty="0"/>
              <a:t>Metodika</a:t>
            </a:r>
          </a:p>
        </p:txBody>
      </p:sp>
      <p:sp>
        <p:nvSpPr>
          <p:cNvPr id="5" name="Zástupný obsah 4">
            <a:extLst>
              <a:ext uri="{FF2B5EF4-FFF2-40B4-BE49-F238E27FC236}">
                <a16:creationId xmlns:a16="http://schemas.microsoft.com/office/drawing/2014/main" id="{08E0415A-47DF-02A8-16D0-0C8C15E5DF17}"/>
              </a:ext>
            </a:extLst>
          </p:cNvPr>
          <p:cNvSpPr>
            <a:spLocks noGrp="1"/>
          </p:cNvSpPr>
          <p:nvPr>
            <p:ph idx="1"/>
          </p:nvPr>
        </p:nvSpPr>
        <p:spPr>
          <a:xfrm>
            <a:off x="720000" y="1359001"/>
            <a:ext cx="10753200" cy="4139998"/>
          </a:xfrm>
        </p:spPr>
        <p:txBody>
          <a:bodyPr/>
          <a:lstStyle/>
          <a:p>
            <a:pPr>
              <a:lnSpc>
                <a:spcPct val="100000"/>
              </a:lnSpc>
            </a:pPr>
            <a:r>
              <a:rPr lang="cs-CZ" sz="2000" b="0" i="0" dirty="0">
                <a:solidFill>
                  <a:srgbClr val="3A3A3A"/>
                </a:solidFill>
                <a:effectLst/>
                <a:latin typeface="Open Sans" panose="020B0606030504020204" pitchFamily="34" charset="0"/>
              </a:rPr>
              <a:t>Nezbytným krokem před samotnou realizaci a zpracováním kazuistiky je </a:t>
            </a:r>
            <a:r>
              <a:rPr lang="cs-CZ" sz="2000" b="1" i="0" dirty="0">
                <a:solidFill>
                  <a:srgbClr val="3A3A3A"/>
                </a:solidFill>
                <a:effectLst/>
                <a:latin typeface="Open Sans" panose="020B0606030504020204" pitchFamily="34" charset="0"/>
              </a:rPr>
              <a:t>stanovení hlavního a dílčích cílů</a:t>
            </a:r>
            <a:r>
              <a:rPr lang="cs-CZ" sz="2000" b="0" i="0" dirty="0">
                <a:solidFill>
                  <a:srgbClr val="3A3A3A"/>
                </a:solidFill>
                <a:effectLst/>
                <a:latin typeface="Open Sans" panose="020B0606030504020204" pitchFamily="34" charset="0"/>
              </a:rPr>
              <a:t>. </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Dalším nezbytným krokem je </a:t>
            </a:r>
            <a:r>
              <a:rPr lang="cs-CZ" sz="2000" b="1" i="0" dirty="0">
                <a:solidFill>
                  <a:srgbClr val="3A3A3A"/>
                </a:solidFill>
                <a:effectLst/>
                <a:latin typeface="Open Sans" panose="020B0606030504020204" pitchFamily="34" charset="0"/>
              </a:rPr>
              <a:t>zdůvodnění použitých metod </a:t>
            </a:r>
            <a:r>
              <a:rPr lang="cs-CZ" sz="2000" b="0" i="0" dirty="0">
                <a:solidFill>
                  <a:srgbClr val="3A3A3A"/>
                </a:solidFill>
                <a:effectLst/>
                <a:latin typeface="Open Sans" panose="020B0606030504020204" pitchFamily="34" charset="0"/>
              </a:rPr>
              <a:t>jako např. ošetřovatelský proces (posouzení, ošetřovatelská diagnóza, plánování, realizace a hodnocení), koncepční model, použitá taxonomie, klinická vyšetření, rozhovor, pozorování, hodnotící škály, či analýza zdravotnických/ošetřovatelských záznamů.</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Dále je nezbytné </a:t>
            </a:r>
            <a:r>
              <a:rPr lang="cs-CZ" sz="2000" b="1" i="0" dirty="0">
                <a:solidFill>
                  <a:srgbClr val="3A3A3A"/>
                </a:solidFill>
                <a:effectLst/>
                <a:latin typeface="Open Sans" panose="020B0606030504020204" pitchFamily="34" charset="0"/>
              </a:rPr>
              <a:t>uvést</a:t>
            </a:r>
            <a:r>
              <a:rPr lang="cs-CZ" sz="2000" b="0" i="0" dirty="0">
                <a:solidFill>
                  <a:srgbClr val="3A3A3A"/>
                </a:solidFill>
                <a:effectLst/>
                <a:latin typeface="Open Sans" panose="020B0606030504020204" pitchFamily="34" charset="0"/>
              </a:rPr>
              <a:t>, z jakého </a:t>
            </a:r>
            <a:r>
              <a:rPr lang="cs-CZ" sz="2000" b="1" i="0" dirty="0">
                <a:solidFill>
                  <a:srgbClr val="3A3A3A"/>
                </a:solidFill>
                <a:effectLst/>
                <a:latin typeface="Open Sans" panose="020B0606030504020204" pitchFamily="34" charset="0"/>
              </a:rPr>
              <a:t>zdroje</a:t>
            </a:r>
            <a:r>
              <a:rPr lang="cs-CZ" sz="2000" b="0" i="0" dirty="0">
                <a:solidFill>
                  <a:srgbClr val="3A3A3A"/>
                </a:solidFill>
                <a:effectLst/>
                <a:latin typeface="Open Sans" panose="020B0606030504020204" pitchFamily="34" charset="0"/>
              </a:rPr>
              <a:t> bude výzkumník získávat informace/údaje o subjektech, např. pacient, rodina, příbuzní, známí, zdravotnická dokumentace, ošetřovatelská dokumentace, zdravotnický personál aj.</a:t>
            </a:r>
          </a:p>
          <a:p>
            <a:pPr>
              <a:lnSpc>
                <a:spcPct val="100000"/>
              </a:lnSpc>
            </a:pPr>
            <a:endParaRPr lang="cs-CZ" sz="2000" b="0" i="0" dirty="0">
              <a:solidFill>
                <a:srgbClr val="3A3A3A"/>
              </a:solidFill>
              <a:effectLst/>
              <a:latin typeface="Open Sans" panose="020B0606030504020204" pitchFamily="34" charset="0"/>
            </a:endParaRPr>
          </a:p>
          <a:p>
            <a:pPr>
              <a:lnSpc>
                <a:spcPct val="100000"/>
              </a:lnSpc>
            </a:pPr>
            <a:r>
              <a:rPr lang="cs-CZ" sz="2000" b="0" i="0" dirty="0">
                <a:solidFill>
                  <a:srgbClr val="3A3A3A"/>
                </a:solidFill>
                <a:effectLst/>
                <a:latin typeface="Open Sans" panose="020B0606030504020204" pitchFamily="34" charset="0"/>
              </a:rPr>
              <a:t>Další nedílnou součástí metodiky je </a:t>
            </a:r>
            <a:r>
              <a:rPr lang="cs-CZ" sz="2000" b="1" i="0" dirty="0">
                <a:solidFill>
                  <a:srgbClr val="3A3A3A"/>
                </a:solidFill>
                <a:effectLst/>
                <a:latin typeface="Open Sans" panose="020B0606030504020204" pitchFamily="34" charset="0"/>
              </a:rPr>
              <a:t>popis skutečného průběhu realizace ošetřovatelské péče včetně časového rozpětí </a:t>
            </a:r>
            <a:r>
              <a:rPr lang="cs-CZ" sz="2000" b="0" i="0" dirty="0">
                <a:solidFill>
                  <a:srgbClr val="3A3A3A"/>
                </a:solidFill>
                <a:effectLst/>
                <a:latin typeface="Open Sans" panose="020B0606030504020204" pitchFamily="34" charset="0"/>
              </a:rPr>
              <a:t>(od – do, tj. X dnů/týdnů/měsíců) a stanovení hlavního cíle a dílčích cílů.</a:t>
            </a:r>
            <a:endParaRPr lang="cs-CZ" sz="2000" dirty="0"/>
          </a:p>
        </p:txBody>
      </p:sp>
    </p:spTree>
    <p:extLst>
      <p:ext uri="{BB962C8B-B14F-4D97-AF65-F5344CB8AC3E}">
        <p14:creationId xmlns:p14="http://schemas.microsoft.com/office/powerpoint/2010/main" val="337066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014B69F-0135-50E8-C009-5A3B1A6A41D5}"/>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2A05B613-28C2-E007-A17F-F5675B02A5A0}"/>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9</a:t>
            </a:fld>
            <a:endParaRPr lang="cs-CZ" altLang="cs-CZ"/>
          </a:p>
        </p:txBody>
      </p:sp>
      <p:sp>
        <p:nvSpPr>
          <p:cNvPr id="4" name="Nadpis 3">
            <a:extLst>
              <a:ext uri="{FF2B5EF4-FFF2-40B4-BE49-F238E27FC236}">
                <a16:creationId xmlns:a16="http://schemas.microsoft.com/office/drawing/2014/main" id="{E3C9620D-4A23-7A0D-53E0-0514A4937D5E}"/>
              </a:ext>
            </a:extLst>
          </p:cNvPr>
          <p:cNvSpPr>
            <a:spLocks noGrp="1"/>
          </p:cNvSpPr>
          <p:nvPr>
            <p:ph type="title"/>
          </p:nvPr>
        </p:nvSpPr>
        <p:spPr>
          <a:xfrm>
            <a:off x="720000" y="720000"/>
            <a:ext cx="10753200" cy="451576"/>
          </a:xfrm>
        </p:spPr>
        <p:txBody>
          <a:bodyPr anchor="t">
            <a:normAutofit/>
          </a:bodyPr>
          <a:lstStyle/>
          <a:p>
            <a:r>
              <a:rPr lang="cs-CZ" sz="2200"/>
              <a:t>Etické aspekty</a:t>
            </a:r>
          </a:p>
        </p:txBody>
      </p:sp>
      <p:sp>
        <p:nvSpPr>
          <p:cNvPr id="5" name="Zástupný obsah 4">
            <a:extLst>
              <a:ext uri="{FF2B5EF4-FFF2-40B4-BE49-F238E27FC236}">
                <a16:creationId xmlns:a16="http://schemas.microsoft.com/office/drawing/2014/main" id="{D94D628F-7A95-1609-7500-DE03EBF376F3}"/>
              </a:ext>
            </a:extLst>
          </p:cNvPr>
          <p:cNvSpPr>
            <a:spLocks noGrp="1"/>
          </p:cNvSpPr>
          <p:nvPr>
            <p:ph idx="29"/>
          </p:nvPr>
        </p:nvSpPr>
        <p:spPr>
          <a:xfrm>
            <a:off x="720000" y="1701505"/>
            <a:ext cx="5219998" cy="4139998"/>
          </a:xfrm>
        </p:spPr>
        <p:txBody>
          <a:bodyPr>
            <a:normAutofit/>
          </a:bodyPr>
          <a:lstStyle/>
          <a:p>
            <a:pPr>
              <a:spcAft>
                <a:spcPts val="600"/>
              </a:spcAft>
            </a:pPr>
            <a:r>
              <a:rPr lang="cs-CZ" b="0" i="0">
                <a:effectLst/>
              </a:rPr>
              <a:t>V metodice u ošetřovatelské kazuistiky a případové studie musí být uvedeny informace o dodržování etických principů výzkumu.</a:t>
            </a:r>
            <a:endParaRPr lang="cs-CZ"/>
          </a:p>
        </p:txBody>
      </p:sp>
      <p:pic>
        <p:nvPicPr>
          <p:cNvPr id="1026" name="Picture 2" descr="Text ukazující inspiraci Etika výzkumu. Slovo pro zájem o analýzu  ofethicalissues, které vyvolaly psaní nové e-mailové tituly koncepce,  Koncepce redakční Internet Článek nápady — Stock Fotografie © nialowwa  #537039960">
            <a:extLst>
              <a:ext uri="{FF2B5EF4-FFF2-40B4-BE49-F238E27FC236}">
                <a16:creationId xmlns:a16="http://schemas.microsoft.com/office/drawing/2014/main" id="{F57C0B3E-6F3E-91BC-F1F3-06F5231AFC96}"/>
              </a:ext>
            </a:extLst>
          </p:cNvPr>
          <p:cNvPicPr>
            <a:picLocks noGrp="1" noChangeAspect="1" noChangeArrowheads="1"/>
          </p:cNvPicPr>
          <p:nvPr>
            <p:ph idx="30"/>
          </p:nvPr>
        </p:nvPicPr>
        <p:blipFill>
          <a:blip r:embed="rId2">
            <a:extLst>
              <a:ext uri="{28A0092B-C50C-407E-A947-70E740481C1C}">
                <a14:useLocalDpi xmlns:a14="http://schemas.microsoft.com/office/drawing/2010/main" val="0"/>
              </a:ext>
            </a:extLst>
          </a:blip>
          <a:srcRect/>
          <a:stretch>
            <a:fillRect/>
          </a:stretch>
        </p:blipFill>
        <p:spPr bwMode="auto">
          <a:xfrm>
            <a:off x="6798659" y="1733473"/>
            <a:ext cx="4285019" cy="3128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8393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2. faze koncepční[20210920091023173].mdb"/>
  <p:tag name="ARS_RESPONSE_PERSONNUM" val="10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5125</TotalTime>
  <Words>2245</Words>
  <Application>Microsoft Office PowerPoint</Application>
  <PresentationFormat>Širokoúhlá obrazovka</PresentationFormat>
  <Paragraphs>175</Paragraphs>
  <Slides>20</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Open Sans</vt:lpstr>
      <vt:lpstr>Tahoma</vt:lpstr>
      <vt:lpstr>Wingdings</vt:lpstr>
      <vt:lpstr>Prezentace_MU_CZ</vt:lpstr>
      <vt:lpstr>Case study</vt:lpstr>
      <vt:lpstr>Case study</vt:lpstr>
      <vt:lpstr>Case study</vt:lpstr>
      <vt:lpstr>Sběr dat pro kazuistiku</vt:lpstr>
      <vt:lpstr>Kazuistika – evidence-based case study</vt:lpstr>
      <vt:lpstr>Uplatnění kazuistiky ve výzkumu v ošetřovatelství</vt:lpstr>
      <vt:lpstr>Účel kazuistiky</vt:lpstr>
      <vt:lpstr>Metodika</vt:lpstr>
      <vt:lpstr>Etické aspekty</vt:lpstr>
      <vt:lpstr>Struktura kazuistiky v ošetřovatelství</vt:lpstr>
      <vt:lpstr>Úvod, vstup do problematiky</vt:lpstr>
      <vt:lpstr>Katamnéza</vt:lpstr>
      <vt:lpstr>Důvod přijetí subjektu do péče</vt:lpstr>
      <vt:lpstr>Popis zdravotního stavu zkoumaného subjektu</vt:lpstr>
      <vt:lpstr>Situační analýza</vt:lpstr>
      <vt:lpstr>Ošetřovatelská diagnostika, plánování a hodnocení ošetřovatelské péče</vt:lpstr>
      <vt:lpstr>Ošetřovatelská diagnostika, plánování a hodnocení ošetřovatelské péče</vt:lpstr>
      <vt:lpstr>Analýza a interpretace případu – Epikríza</vt:lpstr>
      <vt:lpstr>Diskuze</vt:lpstr>
      <vt:lpstr>Doporučení pro praxi, závěr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Pospíšilová</dc:creator>
  <cp:lastModifiedBy>Dana Dolanová</cp:lastModifiedBy>
  <cp:revision>45</cp:revision>
  <cp:lastPrinted>1601-01-01T00:00:00Z</cp:lastPrinted>
  <dcterms:created xsi:type="dcterms:W3CDTF">2021-09-08T10:42:39Z</dcterms:created>
  <dcterms:modified xsi:type="dcterms:W3CDTF">2023-11-08T19:21:19Z</dcterms:modified>
</cp:coreProperties>
</file>