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59" r:id="rId4"/>
    <p:sldId id="260" r:id="rId5"/>
    <p:sldId id="258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72" r:id="rId15"/>
    <p:sldId id="292" r:id="rId16"/>
    <p:sldId id="293" r:id="rId17"/>
    <p:sldId id="295" r:id="rId18"/>
    <p:sldId id="273" r:id="rId19"/>
    <p:sldId id="278" r:id="rId20"/>
    <p:sldId id="279" r:id="rId21"/>
    <p:sldId id="280" r:id="rId22"/>
    <p:sldId id="281" r:id="rId23"/>
    <p:sldId id="277" r:id="rId24"/>
    <p:sldId id="282" r:id="rId25"/>
    <p:sldId id="276" r:id="rId26"/>
    <p:sldId id="286" r:id="rId27"/>
    <p:sldId id="274" r:id="rId28"/>
    <p:sldId id="289" r:id="rId29"/>
    <p:sldId id="290" r:id="rId30"/>
    <p:sldId id="291" r:id="rId31"/>
    <p:sldId id="303" r:id="rId32"/>
    <p:sldId id="275" r:id="rId33"/>
    <p:sldId id="269" r:id="rId34"/>
    <p:sldId id="297" r:id="rId35"/>
    <p:sldId id="305" r:id="rId36"/>
    <p:sldId id="306" r:id="rId37"/>
    <p:sldId id="299" r:id="rId38"/>
    <p:sldId id="307" r:id="rId39"/>
    <p:sldId id="304" r:id="rId40"/>
    <p:sldId id="298" r:id="rId41"/>
    <p:sldId id="270" r:id="rId42"/>
    <p:sldId id="302" r:id="rId4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168CA5-2E59-7D6E-4D35-D97381D946A3}" v="4" dt="2023-11-21T16:40:59.566"/>
    <p1510:client id="{4EC33825-BC9E-473C-951C-BF2E46F327BC}" v="204" dt="2021-11-14T20:18:48.273"/>
    <p1510:client id="{755AB336-3EC6-6BCE-0B35-86894A1F92F1}" v="25" dt="2021-11-15T06:56:57.907"/>
    <p1510:client id="{8D3B44A5-C471-93A6-75E3-98F55D9986E5}" v="19" dt="2023-11-16T15:38:00.0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768" autoAdjust="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onika Spáčilová" userId="S::446890@muni.cz::3cb96175-246f-48f2-82b9-6a9724778518" providerId="AD" clId="Web-{755AB336-3EC6-6BCE-0B35-86894A1F92F1}"/>
    <pc:docChg chg="modSld">
      <pc:chgData name="Veronika Spáčilová" userId="S::446890@muni.cz::3cb96175-246f-48f2-82b9-6a9724778518" providerId="AD" clId="Web-{755AB336-3EC6-6BCE-0B35-86894A1F92F1}" dt="2021-11-15T06:56:57.611" v="22" actId="20577"/>
      <pc:docMkLst>
        <pc:docMk/>
      </pc:docMkLst>
      <pc:sldChg chg="modSp">
        <pc:chgData name="Veronika Spáčilová" userId="S::446890@muni.cz::3cb96175-246f-48f2-82b9-6a9724778518" providerId="AD" clId="Web-{755AB336-3EC6-6BCE-0B35-86894A1F92F1}" dt="2021-11-15T06:56:57.611" v="22" actId="20577"/>
        <pc:sldMkLst>
          <pc:docMk/>
          <pc:sldMk cId="2007854995" sldId="286"/>
        </pc:sldMkLst>
        <pc:spChg chg="mod">
          <ac:chgData name="Veronika Spáčilová" userId="S::446890@muni.cz::3cb96175-246f-48f2-82b9-6a9724778518" providerId="AD" clId="Web-{755AB336-3EC6-6BCE-0B35-86894A1F92F1}" dt="2021-11-15T06:56:57.611" v="22" actId="20577"/>
          <ac:spMkLst>
            <pc:docMk/>
            <pc:sldMk cId="2007854995" sldId="286"/>
            <ac:spMk id="8" creationId="{C3631CB3-7A73-48EF-A73C-042332AA04B6}"/>
          </ac:spMkLst>
        </pc:spChg>
      </pc:sldChg>
      <pc:sldChg chg="modSp">
        <pc:chgData name="Veronika Spáčilová" userId="S::446890@muni.cz::3cb96175-246f-48f2-82b9-6a9724778518" providerId="AD" clId="Web-{755AB336-3EC6-6BCE-0B35-86894A1F92F1}" dt="2021-11-15T06:56:44.657" v="17" actId="20577"/>
        <pc:sldMkLst>
          <pc:docMk/>
          <pc:sldMk cId="1156217653" sldId="289"/>
        </pc:sldMkLst>
        <pc:spChg chg="mod">
          <ac:chgData name="Veronika Spáčilová" userId="S::446890@muni.cz::3cb96175-246f-48f2-82b9-6a9724778518" providerId="AD" clId="Web-{755AB336-3EC6-6BCE-0B35-86894A1F92F1}" dt="2021-11-15T06:56:44.657" v="17" actId="20577"/>
          <ac:spMkLst>
            <pc:docMk/>
            <pc:sldMk cId="1156217653" sldId="289"/>
            <ac:spMk id="8" creationId="{C3631CB3-7A73-48EF-A73C-042332AA04B6}"/>
          </ac:spMkLst>
        </pc:spChg>
      </pc:sldChg>
    </pc:docChg>
  </pc:docChgLst>
  <pc:docChgLst>
    <pc:chgData name="Veronika Zelenková" userId="S::446890@muni.cz::3cb96175-246f-48f2-82b9-6a9724778518" providerId="AD" clId="Web-{48168CA5-2E59-7D6E-4D35-D97381D946A3}"/>
    <pc:docChg chg="modSld">
      <pc:chgData name="Veronika Zelenková" userId="S::446890@muni.cz::3cb96175-246f-48f2-82b9-6a9724778518" providerId="AD" clId="Web-{48168CA5-2E59-7D6E-4D35-D97381D946A3}" dt="2023-11-21T16:40:58.566" v="2" actId="20577"/>
      <pc:docMkLst>
        <pc:docMk/>
      </pc:docMkLst>
      <pc:sldChg chg="modSp">
        <pc:chgData name="Veronika Zelenková" userId="S::446890@muni.cz::3cb96175-246f-48f2-82b9-6a9724778518" providerId="AD" clId="Web-{48168CA5-2E59-7D6E-4D35-D97381D946A3}" dt="2023-11-21T16:40:58.566" v="2" actId="20577"/>
        <pc:sldMkLst>
          <pc:docMk/>
          <pc:sldMk cId="908159971" sldId="264"/>
        </pc:sldMkLst>
        <pc:spChg chg="mod">
          <ac:chgData name="Veronika Zelenková" userId="S::446890@muni.cz::3cb96175-246f-48f2-82b9-6a9724778518" providerId="AD" clId="Web-{48168CA5-2E59-7D6E-4D35-D97381D946A3}" dt="2023-11-21T16:40:58.566" v="2" actId="20577"/>
          <ac:spMkLst>
            <pc:docMk/>
            <pc:sldMk cId="908159971" sldId="264"/>
            <ac:spMk id="5" creationId="{589480DE-A6E9-4CFE-992C-87585D479EB0}"/>
          </ac:spMkLst>
        </pc:spChg>
      </pc:sldChg>
    </pc:docChg>
  </pc:docChgLst>
  <pc:docChgLst>
    <pc:chgData name="Veronika Spáčilová" userId="3cb96175-246f-48f2-82b9-6a9724778518" providerId="ADAL" clId="{4EC33825-BC9E-473C-951C-BF2E46F327BC}"/>
    <pc:docChg chg="undo custSel addSld delSld modSld">
      <pc:chgData name="Veronika Spáčilová" userId="3cb96175-246f-48f2-82b9-6a9724778518" providerId="ADAL" clId="{4EC33825-BC9E-473C-951C-BF2E46F327BC}" dt="2021-11-14T20:19:12.291" v="1435" actId="255"/>
      <pc:docMkLst>
        <pc:docMk/>
      </pc:docMkLst>
      <pc:sldChg chg="addSp delSp modSp mod modClrScheme chgLayout">
        <pc:chgData name="Veronika Spáčilová" userId="3cb96175-246f-48f2-82b9-6a9724778518" providerId="ADAL" clId="{4EC33825-BC9E-473C-951C-BF2E46F327BC}" dt="2021-11-14T20:16:45.315" v="1386" actId="403"/>
        <pc:sldMkLst>
          <pc:docMk/>
          <pc:sldMk cId="3066909443" sldId="257"/>
        </pc:sldMkLst>
        <pc:spChg chg="mod">
          <ac:chgData name="Veronika Spáčilová" userId="3cb96175-246f-48f2-82b9-6a9724778518" providerId="ADAL" clId="{4EC33825-BC9E-473C-951C-BF2E46F327BC}" dt="2021-11-14T19:06:36.951" v="3" actId="26606"/>
          <ac:spMkLst>
            <pc:docMk/>
            <pc:sldMk cId="3066909443" sldId="257"/>
            <ac:spMk id="3" creationId="{C64C7274-2F64-4EED-8831-8D2F2E4F692D}"/>
          </ac:spMkLst>
        </pc:spChg>
        <pc:spChg chg="mod">
          <ac:chgData name="Veronika Spáčilová" userId="3cb96175-246f-48f2-82b9-6a9724778518" providerId="ADAL" clId="{4EC33825-BC9E-473C-951C-BF2E46F327BC}" dt="2021-11-14T19:06:43.435" v="10" actId="403"/>
          <ac:spMkLst>
            <pc:docMk/>
            <pc:sldMk cId="3066909443" sldId="257"/>
            <ac:spMk id="4" creationId="{7940D5CC-58CB-43FF-9F53-E1B2A033EB15}"/>
          </ac:spMkLst>
        </pc:spChg>
        <pc:spChg chg="mod">
          <ac:chgData name="Veronika Spáčilová" userId="3cb96175-246f-48f2-82b9-6a9724778518" providerId="ADAL" clId="{4EC33825-BC9E-473C-951C-BF2E46F327BC}" dt="2021-11-14T20:16:45.315" v="1386" actId="403"/>
          <ac:spMkLst>
            <pc:docMk/>
            <pc:sldMk cId="3066909443" sldId="257"/>
            <ac:spMk id="5" creationId="{1BC2DF44-D414-496C-8160-5D5B5D6DCCBC}"/>
          </ac:spMkLst>
        </pc:spChg>
        <pc:spChg chg="add del mod">
          <ac:chgData name="Veronika Spáčilová" userId="3cb96175-246f-48f2-82b9-6a9724778518" providerId="ADAL" clId="{4EC33825-BC9E-473C-951C-BF2E46F327BC}" dt="2021-11-14T19:06:36.944" v="2" actId="26606"/>
          <ac:spMkLst>
            <pc:docMk/>
            <pc:sldMk cId="3066909443" sldId="257"/>
            <ac:spMk id="11" creationId="{66FF734D-D6D3-4EB0-9C14-BF57CC940641}"/>
          </ac:spMkLst>
        </pc:spChg>
        <pc:spChg chg="add del mod">
          <ac:chgData name="Veronika Spáčilová" userId="3cb96175-246f-48f2-82b9-6a9724778518" providerId="ADAL" clId="{4EC33825-BC9E-473C-951C-BF2E46F327BC}" dt="2021-11-14T19:06:36.944" v="2" actId="26606"/>
          <ac:spMkLst>
            <pc:docMk/>
            <pc:sldMk cId="3066909443" sldId="257"/>
            <ac:spMk id="13" creationId="{FD0C6F39-B0F8-4F87-A182-DE4100E861C0}"/>
          </ac:spMkLst>
        </pc:spChg>
        <pc:spChg chg="add del mod">
          <ac:chgData name="Veronika Spáčilová" userId="3cb96175-246f-48f2-82b9-6a9724778518" providerId="ADAL" clId="{4EC33825-BC9E-473C-951C-BF2E46F327BC}" dt="2021-11-14T19:06:36.944" v="2" actId="26606"/>
          <ac:spMkLst>
            <pc:docMk/>
            <pc:sldMk cId="3066909443" sldId="257"/>
            <ac:spMk id="15" creationId="{119A260D-21D7-4056-BC65-F5EB704EAEBA}"/>
          </ac:spMkLst>
        </pc:spChg>
        <pc:spChg chg="add del mod">
          <ac:chgData name="Veronika Spáčilová" userId="3cb96175-246f-48f2-82b9-6a9724778518" providerId="ADAL" clId="{4EC33825-BC9E-473C-951C-BF2E46F327BC}" dt="2021-11-14T19:06:47.762" v="11" actId="478"/>
          <ac:spMkLst>
            <pc:docMk/>
            <pc:sldMk cId="3066909443" sldId="257"/>
            <ac:spMk id="17" creationId="{201C0577-207C-4AF4-A7B0-373C9CF6C887}"/>
          </ac:spMkLst>
        </pc:spChg>
        <pc:picChg chg="add mod">
          <ac:chgData name="Veronika Spáčilová" userId="3cb96175-246f-48f2-82b9-6a9724778518" providerId="ADAL" clId="{4EC33825-BC9E-473C-951C-BF2E46F327BC}" dt="2021-11-14T19:06:36.951" v="3" actId="26606"/>
          <ac:picMkLst>
            <pc:docMk/>
            <pc:sldMk cId="3066909443" sldId="257"/>
            <ac:picMk id="6" creationId="{BE0A3E2E-26A1-44F2-BF8C-20785857D509}"/>
          </ac:picMkLst>
        </pc:picChg>
      </pc:sldChg>
      <pc:sldChg chg="modSp mod">
        <pc:chgData name="Veronika Spáčilová" userId="3cb96175-246f-48f2-82b9-6a9724778518" providerId="ADAL" clId="{4EC33825-BC9E-473C-951C-BF2E46F327BC}" dt="2021-11-14T19:15:51.745" v="337" actId="1076"/>
        <pc:sldMkLst>
          <pc:docMk/>
          <pc:sldMk cId="3293591497" sldId="258"/>
        </pc:sldMkLst>
        <pc:picChg chg="mod">
          <ac:chgData name="Veronika Spáčilová" userId="3cb96175-246f-48f2-82b9-6a9724778518" providerId="ADAL" clId="{4EC33825-BC9E-473C-951C-BF2E46F327BC}" dt="2021-11-14T19:15:47.586" v="336" actId="1076"/>
          <ac:picMkLst>
            <pc:docMk/>
            <pc:sldMk cId="3293591497" sldId="258"/>
            <ac:picMk id="8" creationId="{9162DF88-69A2-4869-BDC8-D5B32D94D63D}"/>
          </ac:picMkLst>
        </pc:picChg>
        <pc:picChg chg="mod">
          <ac:chgData name="Veronika Spáčilová" userId="3cb96175-246f-48f2-82b9-6a9724778518" providerId="ADAL" clId="{4EC33825-BC9E-473C-951C-BF2E46F327BC}" dt="2021-11-14T19:15:51.745" v="337" actId="1076"/>
          <ac:picMkLst>
            <pc:docMk/>
            <pc:sldMk cId="3293591497" sldId="258"/>
            <ac:picMk id="9" creationId="{66DF35FA-1AA9-492C-BEE1-B6ED4A3E660E}"/>
          </ac:picMkLst>
        </pc:picChg>
      </pc:sldChg>
      <pc:sldChg chg="modSp mod">
        <pc:chgData name="Veronika Spáčilová" userId="3cb96175-246f-48f2-82b9-6a9724778518" providerId="ADAL" clId="{4EC33825-BC9E-473C-951C-BF2E46F327BC}" dt="2021-11-14T19:08:34.917" v="13" actId="113"/>
        <pc:sldMkLst>
          <pc:docMk/>
          <pc:sldMk cId="1365901957" sldId="259"/>
        </pc:sldMkLst>
        <pc:spChg chg="mod">
          <ac:chgData name="Veronika Spáčilová" userId="3cb96175-246f-48f2-82b9-6a9724778518" providerId="ADAL" clId="{4EC33825-BC9E-473C-951C-BF2E46F327BC}" dt="2021-11-14T19:08:34.917" v="13" actId="113"/>
          <ac:spMkLst>
            <pc:docMk/>
            <pc:sldMk cId="1365901957" sldId="259"/>
            <ac:spMk id="5" creationId="{94C62B1F-BA2F-4B02-B56D-D3CC3102FE10}"/>
          </ac:spMkLst>
        </pc:spChg>
      </pc:sldChg>
      <pc:sldChg chg="addSp delSp modSp mod modClrScheme chgLayout">
        <pc:chgData name="Veronika Spáčilová" userId="3cb96175-246f-48f2-82b9-6a9724778518" providerId="ADAL" clId="{4EC33825-BC9E-473C-951C-BF2E46F327BC}" dt="2021-11-14T20:17:12.773" v="1419" actId="1036"/>
        <pc:sldMkLst>
          <pc:docMk/>
          <pc:sldMk cId="1984326500" sldId="260"/>
        </pc:sldMkLst>
        <pc:spChg chg="add mod ord">
          <ac:chgData name="Veronika Spáčilová" userId="3cb96175-246f-48f2-82b9-6a9724778518" providerId="ADAL" clId="{4EC33825-BC9E-473C-951C-BF2E46F327BC}" dt="2021-11-14T20:17:05.962" v="1403" actId="1036"/>
          <ac:spMkLst>
            <pc:docMk/>
            <pc:sldMk cId="1984326500" sldId="260"/>
            <ac:spMk id="2" creationId="{F3380487-C5F8-4361-BA95-226AAF1408B8}"/>
          </ac:spMkLst>
        </pc:spChg>
        <pc:spChg chg="mod ord">
          <ac:chgData name="Veronika Spáčilová" userId="3cb96175-246f-48f2-82b9-6a9724778518" providerId="ADAL" clId="{4EC33825-BC9E-473C-951C-BF2E46F327BC}" dt="2021-11-14T19:09:00.137" v="14" actId="700"/>
          <ac:spMkLst>
            <pc:docMk/>
            <pc:sldMk cId="1984326500" sldId="260"/>
            <ac:spMk id="3" creationId="{423ACFAA-F98B-454A-8C29-BADE91FD925B}"/>
          </ac:spMkLst>
        </pc:spChg>
        <pc:spChg chg="mod ord">
          <ac:chgData name="Veronika Spáčilová" userId="3cb96175-246f-48f2-82b9-6a9724778518" providerId="ADAL" clId="{4EC33825-BC9E-473C-951C-BF2E46F327BC}" dt="2021-11-14T19:11:59.681" v="166" actId="1076"/>
          <ac:spMkLst>
            <pc:docMk/>
            <pc:sldMk cId="1984326500" sldId="260"/>
            <ac:spMk id="4" creationId="{0F78AB34-2E0D-48A1-A294-5909B992E17A}"/>
          </ac:spMkLst>
        </pc:spChg>
        <pc:spChg chg="mod ord">
          <ac:chgData name="Veronika Spáčilová" userId="3cb96175-246f-48f2-82b9-6a9724778518" providerId="ADAL" clId="{4EC33825-BC9E-473C-951C-BF2E46F327BC}" dt="2021-11-14T20:17:05.962" v="1403" actId="1036"/>
          <ac:spMkLst>
            <pc:docMk/>
            <pc:sldMk cId="1984326500" sldId="260"/>
            <ac:spMk id="5" creationId="{34FC5332-B1B4-4619-BA0A-FAC8A21F6B73}"/>
          </ac:spMkLst>
        </pc:spChg>
        <pc:spChg chg="add mod ord">
          <ac:chgData name="Veronika Spáčilová" userId="3cb96175-246f-48f2-82b9-6a9724778518" providerId="ADAL" clId="{4EC33825-BC9E-473C-951C-BF2E46F327BC}" dt="2021-11-14T20:17:05.962" v="1403" actId="1036"/>
          <ac:spMkLst>
            <pc:docMk/>
            <pc:sldMk cId="1984326500" sldId="260"/>
            <ac:spMk id="6" creationId="{BFB2EC4E-9220-48FC-905D-6B6C9C3B33CD}"/>
          </ac:spMkLst>
        </pc:spChg>
        <pc:spChg chg="add mod ord">
          <ac:chgData name="Veronika Spáčilová" userId="3cb96175-246f-48f2-82b9-6a9724778518" providerId="ADAL" clId="{4EC33825-BC9E-473C-951C-BF2E46F327BC}" dt="2021-11-14T20:17:05.962" v="1403" actId="1036"/>
          <ac:spMkLst>
            <pc:docMk/>
            <pc:sldMk cId="1984326500" sldId="260"/>
            <ac:spMk id="7" creationId="{E1CC7855-DD38-4957-84E3-A3204EB47179}"/>
          </ac:spMkLst>
        </pc:spChg>
        <pc:picChg chg="add del mod">
          <ac:chgData name="Veronika Spáčilová" userId="3cb96175-246f-48f2-82b9-6a9724778518" providerId="ADAL" clId="{4EC33825-BC9E-473C-951C-BF2E46F327BC}" dt="2021-11-14T19:13:29.683" v="227" actId="478"/>
          <ac:picMkLst>
            <pc:docMk/>
            <pc:sldMk cId="1984326500" sldId="260"/>
            <ac:picMk id="9" creationId="{07975BBC-E135-4695-9740-C5621FFD6928}"/>
          </ac:picMkLst>
        </pc:picChg>
        <pc:picChg chg="add mod">
          <ac:chgData name="Veronika Spáčilová" userId="3cb96175-246f-48f2-82b9-6a9724778518" providerId="ADAL" clId="{4EC33825-BC9E-473C-951C-BF2E46F327BC}" dt="2021-11-14T20:17:12.773" v="1419" actId="1036"/>
          <ac:picMkLst>
            <pc:docMk/>
            <pc:sldMk cId="1984326500" sldId="260"/>
            <ac:picMk id="11" creationId="{9C3AAEE4-7721-45B4-8671-89191ABF82AC}"/>
          </ac:picMkLst>
        </pc:picChg>
        <pc:picChg chg="add mod">
          <ac:chgData name="Veronika Spáčilová" userId="3cb96175-246f-48f2-82b9-6a9724778518" providerId="ADAL" clId="{4EC33825-BC9E-473C-951C-BF2E46F327BC}" dt="2021-11-14T20:17:12.773" v="1419" actId="1036"/>
          <ac:picMkLst>
            <pc:docMk/>
            <pc:sldMk cId="1984326500" sldId="260"/>
            <ac:picMk id="12" creationId="{C8BCE4B5-5F07-4CDC-86C6-67749F8B0C33}"/>
          </ac:picMkLst>
        </pc:picChg>
      </pc:sldChg>
      <pc:sldChg chg="addSp delSp modSp mod modClrScheme chgLayout">
        <pc:chgData name="Veronika Spáčilová" userId="3cb96175-246f-48f2-82b9-6a9724778518" providerId="ADAL" clId="{4EC33825-BC9E-473C-951C-BF2E46F327BC}" dt="2021-11-14T20:19:12.291" v="1435" actId="255"/>
        <pc:sldMkLst>
          <pc:docMk/>
          <pc:sldMk cId="908159971" sldId="264"/>
        </pc:sldMkLst>
        <pc:spChg chg="mod">
          <ac:chgData name="Veronika Spáčilová" userId="3cb96175-246f-48f2-82b9-6a9724778518" providerId="ADAL" clId="{4EC33825-BC9E-473C-951C-BF2E46F327BC}" dt="2021-11-14T20:18:44.806" v="1421" actId="26606"/>
          <ac:spMkLst>
            <pc:docMk/>
            <pc:sldMk cId="908159971" sldId="264"/>
            <ac:spMk id="3" creationId="{75665FFB-DD79-456A-B060-FF3716D72D0C}"/>
          </ac:spMkLst>
        </pc:spChg>
        <pc:spChg chg="mod">
          <ac:chgData name="Veronika Spáčilová" userId="3cb96175-246f-48f2-82b9-6a9724778518" providerId="ADAL" clId="{4EC33825-BC9E-473C-951C-BF2E46F327BC}" dt="2021-11-14T20:18:57.539" v="1431" actId="404"/>
          <ac:spMkLst>
            <pc:docMk/>
            <pc:sldMk cId="908159971" sldId="264"/>
            <ac:spMk id="4" creationId="{AD3F234B-D9DE-4314-92A2-891F87BD1321}"/>
          </ac:spMkLst>
        </pc:spChg>
        <pc:spChg chg="mod">
          <ac:chgData name="Veronika Spáčilová" userId="3cb96175-246f-48f2-82b9-6a9724778518" providerId="ADAL" clId="{4EC33825-BC9E-473C-951C-BF2E46F327BC}" dt="2021-11-14T20:19:12.291" v="1435" actId="255"/>
          <ac:spMkLst>
            <pc:docMk/>
            <pc:sldMk cId="908159971" sldId="264"/>
            <ac:spMk id="5" creationId="{589480DE-A6E9-4CFE-992C-87585D479EB0}"/>
          </ac:spMkLst>
        </pc:spChg>
        <pc:spChg chg="add del mod">
          <ac:chgData name="Veronika Spáčilová" userId="3cb96175-246f-48f2-82b9-6a9724778518" providerId="ADAL" clId="{4EC33825-BC9E-473C-951C-BF2E46F327BC}" dt="2021-11-14T20:18:48.273" v="1422" actId="478"/>
          <ac:spMkLst>
            <pc:docMk/>
            <pc:sldMk cId="908159971" sldId="264"/>
            <ac:spMk id="71" creationId="{A6B0557C-A50C-4B37-B8A5-6AD40C0AA0BC}"/>
          </ac:spMkLst>
        </pc:spChg>
        <pc:picChg chg="add mod">
          <ac:chgData name="Veronika Spáčilová" userId="3cb96175-246f-48f2-82b9-6a9724778518" providerId="ADAL" clId="{4EC33825-BC9E-473C-951C-BF2E46F327BC}" dt="2021-11-14T20:18:44.806" v="1421" actId="26606"/>
          <ac:picMkLst>
            <pc:docMk/>
            <pc:sldMk cId="908159971" sldId="264"/>
            <ac:picMk id="11266" creationId="{6D56AE37-896C-41C9-B1C7-542AE8FD6E94}"/>
          </ac:picMkLst>
        </pc:picChg>
      </pc:sldChg>
      <pc:sldChg chg="addSp delSp modSp mod modClrScheme chgLayout">
        <pc:chgData name="Veronika Spáčilová" userId="3cb96175-246f-48f2-82b9-6a9724778518" providerId="ADAL" clId="{4EC33825-BC9E-473C-951C-BF2E46F327BC}" dt="2021-11-14T19:22:46.391" v="422" actId="27636"/>
        <pc:sldMkLst>
          <pc:docMk/>
          <pc:sldMk cId="2052698897" sldId="266"/>
        </pc:sldMkLst>
        <pc:spChg chg="mod">
          <ac:chgData name="Veronika Spáčilová" userId="3cb96175-246f-48f2-82b9-6a9724778518" providerId="ADAL" clId="{4EC33825-BC9E-473C-951C-BF2E46F327BC}" dt="2021-11-14T19:20:43.072" v="347" actId="26606"/>
          <ac:spMkLst>
            <pc:docMk/>
            <pc:sldMk cId="2052698897" sldId="266"/>
            <ac:spMk id="3" creationId="{93B6EC03-A786-498F-A928-A89E087CE47C}"/>
          </ac:spMkLst>
        </pc:spChg>
        <pc:spChg chg="mod">
          <ac:chgData name="Veronika Spáčilová" userId="3cb96175-246f-48f2-82b9-6a9724778518" providerId="ADAL" clId="{4EC33825-BC9E-473C-951C-BF2E46F327BC}" dt="2021-11-14T19:20:52.866" v="355" actId="403"/>
          <ac:spMkLst>
            <pc:docMk/>
            <pc:sldMk cId="2052698897" sldId="266"/>
            <ac:spMk id="4" creationId="{B0965F23-3C8D-4C2F-89F3-B5FCD60154AD}"/>
          </ac:spMkLst>
        </pc:spChg>
        <pc:spChg chg="mod ord">
          <ac:chgData name="Veronika Spáčilová" userId="3cb96175-246f-48f2-82b9-6a9724778518" providerId="ADAL" clId="{4EC33825-BC9E-473C-951C-BF2E46F327BC}" dt="2021-11-14T19:22:46.391" v="422" actId="27636"/>
          <ac:spMkLst>
            <pc:docMk/>
            <pc:sldMk cId="2052698897" sldId="266"/>
            <ac:spMk id="5" creationId="{A50AB485-F7BF-4680-A899-9C46F9D0BAE7}"/>
          </ac:spMkLst>
        </pc:spChg>
        <pc:spChg chg="add del mod">
          <ac:chgData name="Veronika Spáčilová" userId="3cb96175-246f-48f2-82b9-6a9724778518" providerId="ADAL" clId="{4EC33825-BC9E-473C-951C-BF2E46F327BC}" dt="2021-11-14T19:20:48.350" v="348" actId="478"/>
          <ac:spMkLst>
            <pc:docMk/>
            <pc:sldMk cId="2052698897" sldId="266"/>
            <ac:spMk id="11" creationId="{A4A13E1B-68F3-4D86-8877-98EBB132E311}"/>
          </ac:spMkLst>
        </pc:spChg>
        <pc:picChg chg="add mod">
          <ac:chgData name="Veronika Spáčilová" userId="3cb96175-246f-48f2-82b9-6a9724778518" providerId="ADAL" clId="{4EC33825-BC9E-473C-951C-BF2E46F327BC}" dt="2021-11-14T19:21:18.907" v="370" actId="14100"/>
          <ac:picMkLst>
            <pc:docMk/>
            <pc:sldMk cId="2052698897" sldId="266"/>
            <ac:picMk id="6" creationId="{8DF103EC-5EA0-425E-83B2-AD9D9EF8D1C7}"/>
          </ac:picMkLst>
        </pc:picChg>
      </pc:sldChg>
      <pc:sldChg chg="modSp mod">
        <pc:chgData name="Veronika Spáčilová" userId="3cb96175-246f-48f2-82b9-6a9724778518" providerId="ADAL" clId="{4EC33825-BC9E-473C-951C-BF2E46F327BC}" dt="2021-11-14T19:19:22.331" v="345" actId="1036"/>
        <pc:sldMkLst>
          <pc:docMk/>
          <pc:sldMk cId="2083981339" sldId="267"/>
        </pc:sldMkLst>
        <pc:spChg chg="mod">
          <ac:chgData name="Veronika Spáčilová" userId="3cb96175-246f-48f2-82b9-6a9724778518" providerId="ADAL" clId="{4EC33825-BC9E-473C-951C-BF2E46F327BC}" dt="2021-11-14T19:19:22.331" v="345" actId="1036"/>
          <ac:spMkLst>
            <pc:docMk/>
            <pc:sldMk cId="2083981339" sldId="267"/>
            <ac:spMk id="12" creationId="{9420EA3C-3B14-45F9-9B7F-1585BB6A923A}"/>
          </ac:spMkLst>
        </pc:spChg>
        <pc:spChg chg="mod">
          <ac:chgData name="Veronika Spáčilová" userId="3cb96175-246f-48f2-82b9-6a9724778518" providerId="ADAL" clId="{4EC33825-BC9E-473C-951C-BF2E46F327BC}" dt="2021-11-14T19:19:22.331" v="345" actId="1036"/>
          <ac:spMkLst>
            <pc:docMk/>
            <pc:sldMk cId="2083981339" sldId="267"/>
            <ac:spMk id="14" creationId="{100BC5B4-F60C-4AC5-9B38-A2A83167A736}"/>
          </ac:spMkLst>
        </pc:spChg>
      </pc:sldChg>
      <pc:sldChg chg="addSp delSp modSp mod modClrScheme chgLayout">
        <pc:chgData name="Veronika Spáčilová" userId="3cb96175-246f-48f2-82b9-6a9724778518" providerId="ADAL" clId="{4EC33825-BC9E-473C-951C-BF2E46F327BC}" dt="2021-11-14T19:56:42.812" v="1081" actId="2710"/>
        <pc:sldMkLst>
          <pc:docMk/>
          <pc:sldMk cId="3998866034" sldId="269"/>
        </pc:sldMkLst>
        <pc:spChg chg="mod">
          <ac:chgData name="Veronika Spáčilová" userId="3cb96175-246f-48f2-82b9-6a9724778518" providerId="ADAL" clId="{4EC33825-BC9E-473C-951C-BF2E46F327BC}" dt="2021-11-14T19:56:25.230" v="1071" actId="26606"/>
          <ac:spMkLst>
            <pc:docMk/>
            <pc:sldMk cId="3998866034" sldId="269"/>
            <ac:spMk id="3" creationId="{7D717CBE-E191-4524-A83C-E80992164D47}"/>
          </ac:spMkLst>
        </pc:spChg>
        <pc:spChg chg="mod">
          <ac:chgData name="Veronika Spáčilová" userId="3cb96175-246f-48f2-82b9-6a9724778518" providerId="ADAL" clId="{4EC33825-BC9E-473C-951C-BF2E46F327BC}" dt="2021-11-14T19:56:34.561" v="1079" actId="403"/>
          <ac:spMkLst>
            <pc:docMk/>
            <pc:sldMk cId="3998866034" sldId="269"/>
            <ac:spMk id="4" creationId="{6D811AB4-FD83-4036-907C-410373857B6D}"/>
          </ac:spMkLst>
        </pc:spChg>
        <pc:spChg chg="mod">
          <ac:chgData name="Veronika Spáčilová" userId="3cb96175-246f-48f2-82b9-6a9724778518" providerId="ADAL" clId="{4EC33825-BC9E-473C-951C-BF2E46F327BC}" dt="2021-11-14T19:56:42.812" v="1081" actId="2710"/>
          <ac:spMkLst>
            <pc:docMk/>
            <pc:sldMk cId="3998866034" sldId="269"/>
            <ac:spMk id="5" creationId="{514D3414-86F9-4FFE-8D82-A5714F311D70}"/>
          </ac:spMkLst>
        </pc:spChg>
        <pc:spChg chg="add del mod">
          <ac:chgData name="Veronika Spáčilová" userId="3cb96175-246f-48f2-82b9-6a9724778518" providerId="ADAL" clId="{4EC33825-BC9E-473C-951C-BF2E46F327BC}" dt="2021-11-14T19:56:30.815" v="1072" actId="478"/>
          <ac:spMkLst>
            <pc:docMk/>
            <pc:sldMk cId="3998866034" sldId="269"/>
            <ac:spMk id="11" creationId="{DDCBC9D9-ABAD-428C-8821-5BA9139BB12D}"/>
          </ac:spMkLst>
        </pc:spChg>
        <pc:picChg chg="add mod">
          <ac:chgData name="Veronika Spáčilová" userId="3cb96175-246f-48f2-82b9-6a9724778518" providerId="ADAL" clId="{4EC33825-BC9E-473C-951C-BF2E46F327BC}" dt="2021-11-14T19:56:25.230" v="1071" actId="26606"/>
          <ac:picMkLst>
            <pc:docMk/>
            <pc:sldMk cId="3998866034" sldId="269"/>
            <ac:picMk id="6" creationId="{2EB8B00C-A621-491E-87E1-EBCA4A5D4578}"/>
          </ac:picMkLst>
        </pc:picChg>
      </pc:sldChg>
      <pc:sldChg chg="addSp delSp modSp mod">
        <pc:chgData name="Veronika Spáčilová" userId="3cb96175-246f-48f2-82b9-6a9724778518" providerId="ADAL" clId="{4EC33825-BC9E-473C-951C-BF2E46F327BC}" dt="2021-11-14T20:15:17.496" v="1384" actId="1076"/>
        <pc:sldMkLst>
          <pc:docMk/>
          <pc:sldMk cId="946145706" sldId="270"/>
        </pc:sldMkLst>
        <pc:spChg chg="del">
          <ac:chgData name="Veronika Spáčilová" userId="3cb96175-246f-48f2-82b9-6a9724778518" providerId="ADAL" clId="{4EC33825-BC9E-473C-951C-BF2E46F327BC}" dt="2021-11-14T20:10:35.622" v="1359" actId="478"/>
          <ac:spMkLst>
            <pc:docMk/>
            <pc:sldMk cId="946145706" sldId="270"/>
            <ac:spMk id="2" creationId="{305711E7-5009-4F32-AD9C-71B305B42685}"/>
          </ac:spMkLst>
        </pc:spChg>
        <pc:spChg chg="mod">
          <ac:chgData name="Veronika Spáčilová" userId="3cb96175-246f-48f2-82b9-6a9724778518" providerId="ADAL" clId="{4EC33825-BC9E-473C-951C-BF2E46F327BC}" dt="2021-11-14T20:10:29.207" v="1358" actId="20577"/>
          <ac:spMkLst>
            <pc:docMk/>
            <pc:sldMk cId="946145706" sldId="270"/>
            <ac:spMk id="4" creationId="{D71FFD3F-636C-4A88-A6FC-35819E65D7AA}"/>
          </ac:spMkLst>
        </pc:spChg>
        <pc:spChg chg="del">
          <ac:chgData name="Veronika Spáčilová" userId="3cb96175-246f-48f2-82b9-6a9724778518" providerId="ADAL" clId="{4EC33825-BC9E-473C-951C-BF2E46F327BC}" dt="2021-11-14T20:10:04.697" v="1295" actId="931"/>
          <ac:spMkLst>
            <pc:docMk/>
            <pc:sldMk cId="946145706" sldId="270"/>
            <ac:spMk id="5" creationId="{CD3DBD5B-42B5-42E8-B67B-3CF45C58335D}"/>
          </ac:spMkLst>
        </pc:spChg>
        <pc:picChg chg="add mod">
          <ac:chgData name="Veronika Spáčilová" userId="3cb96175-246f-48f2-82b9-6a9724778518" providerId="ADAL" clId="{4EC33825-BC9E-473C-951C-BF2E46F327BC}" dt="2021-11-14T20:12:35.921" v="1373" actId="14100"/>
          <ac:picMkLst>
            <pc:docMk/>
            <pc:sldMk cId="946145706" sldId="270"/>
            <ac:picMk id="7" creationId="{9A365E3C-BB69-477A-A036-D6D72CA68EC7}"/>
          </ac:picMkLst>
        </pc:picChg>
        <pc:picChg chg="add mod">
          <ac:chgData name="Veronika Spáčilová" userId="3cb96175-246f-48f2-82b9-6a9724778518" providerId="ADAL" clId="{4EC33825-BC9E-473C-951C-BF2E46F327BC}" dt="2021-11-14T20:15:11.864" v="1382" actId="1076"/>
          <ac:picMkLst>
            <pc:docMk/>
            <pc:sldMk cId="946145706" sldId="270"/>
            <ac:picMk id="8" creationId="{926F51C3-262C-471C-9BA3-A879CB9A4EE4}"/>
          </ac:picMkLst>
        </pc:picChg>
        <pc:picChg chg="add mod">
          <ac:chgData name="Veronika Spáčilová" userId="3cb96175-246f-48f2-82b9-6a9724778518" providerId="ADAL" clId="{4EC33825-BC9E-473C-951C-BF2E46F327BC}" dt="2021-11-14T20:15:13.649" v="1383" actId="1076"/>
          <ac:picMkLst>
            <pc:docMk/>
            <pc:sldMk cId="946145706" sldId="270"/>
            <ac:picMk id="10" creationId="{D6FFD429-AFA5-4E50-A85F-89930A4D8BCE}"/>
          </ac:picMkLst>
        </pc:picChg>
        <pc:picChg chg="add mod">
          <ac:chgData name="Veronika Spáčilová" userId="3cb96175-246f-48f2-82b9-6a9724778518" providerId="ADAL" clId="{4EC33825-BC9E-473C-951C-BF2E46F327BC}" dt="2021-11-14T20:12:26.041" v="1370" actId="1076"/>
          <ac:picMkLst>
            <pc:docMk/>
            <pc:sldMk cId="946145706" sldId="270"/>
            <ac:picMk id="11" creationId="{AFAFF6F9-B6B5-4030-A4B2-DDA3EA414345}"/>
          </ac:picMkLst>
        </pc:picChg>
        <pc:picChg chg="add mod">
          <ac:chgData name="Veronika Spáčilová" userId="3cb96175-246f-48f2-82b9-6a9724778518" providerId="ADAL" clId="{4EC33825-BC9E-473C-951C-BF2E46F327BC}" dt="2021-11-14T20:13:40.145" v="1378" actId="1076"/>
          <ac:picMkLst>
            <pc:docMk/>
            <pc:sldMk cId="946145706" sldId="270"/>
            <ac:picMk id="13" creationId="{2CDB2A80-2B53-41F2-9678-68A29326AA66}"/>
          </ac:picMkLst>
        </pc:picChg>
        <pc:picChg chg="add mod">
          <ac:chgData name="Veronika Spáčilová" userId="3cb96175-246f-48f2-82b9-6a9724778518" providerId="ADAL" clId="{4EC33825-BC9E-473C-951C-BF2E46F327BC}" dt="2021-11-14T20:15:17.496" v="1384" actId="1076"/>
          <ac:picMkLst>
            <pc:docMk/>
            <pc:sldMk cId="946145706" sldId="270"/>
            <ac:picMk id="10242" creationId="{BC09693D-A63C-4676-A00A-8B8E217F5381}"/>
          </ac:picMkLst>
        </pc:picChg>
      </pc:sldChg>
      <pc:sldChg chg="addSp delSp modSp mod modClrScheme chgLayout">
        <pc:chgData name="Veronika Spáčilová" userId="3cb96175-246f-48f2-82b9-6a9724778518" providerId="ADAL" clId="{4EC33825-BC9E-473C-951C-BF2E46F327BC}" dt="2021-11-14T19:24:30.145" v="432" actId="732"/>
        <pc:sldMkLst>
          <pc:docMk/>
          <pc:sldMk cId="3835065633" sldId="272"/>
        </pc:sldMkLst>
        <pc:spChg chg="mod">
          <ac:chgData name="Veronika Spáčilová" userId="3cb96175-246f-48f2-82b9-6a9724778518" providerId="ADAL" clId="{4EC33825-BC9E-473C-951C-BF2E46F327BC}" dt="2021-11-14T19:24:09.277" v="426" actId="26606"/>
          <ac:spMkLst>
            <pc:docMk/>
            <pc:sldMk cId="3835065633" sldId="272"/>
            <ac:spMk id="3" creationId="{8C07692C-FDA9-4EF3-8553-AE8CFAA3FA61}"/>
          </ac:spMkLst>
        </pc:spChg>
        <pc:spChg chg="mod">
          <ac:chgData name="Veronika Spáčilová" userId="3cb96175-246f-48f2-82b9-6a9724778518" providerId="ADAL" clId="{4EC33825-BC9E-473C-951C-BF2E46F327BC}" dt="2021-11-14T19:24:09.277" v="426" actId="26606"/>
          <ac:spMkLst>
            <pc:docMk/>
            <pc:sldMk cId="3835065633" sldId="272"/>
            <ac:spMk id="4" creationId="{EC43AEC9-F26E-4088-BF84-D970733FECF1}"/>
          </ac:spMkLst>
        </pc:spChg>
        <pc:spChg chg="mod">
          <ac:chgData name="Veronika Spáčilová" userId="3cb96175-246f-48f2-82b9-6a9724778518" providerId="ADAL" clId="{4EC33825-BC9E-473C-951C-BF2E46F327BC}" dt="2021-11-14T19:24:09.277" v="426" actId="26606"/>
          <ac:spMkLst>
            <pc:docMk/>
            <pc:sldMk cId="3835065633" sldId="272"/>
            <ac:spMk id="5" creationId="{9902DD25-C48A-431F-BCA0-25687BB5B60E}"/>
          </ac:spMkLst>
        </pc:spChg>
        <pc:spChg chg="add del mod">
          <ac:chgData name="Veronika Spáčilová" userId="3cb96175-246f-48f2-82b9-6a9724778518" providerId="ADAL" clId="{4EC33825-BC9E-473C-951C-BF2E46F327BC}" dt="2021-11-14T19:24:09.277" v="426" actId="26606"/>
          <ac:spMkLst>
            <pc:docMk/>
            <pc:sldMk cId="3835065633" sldId="272"/>
            <ac:spMk id="71" creationId="{2A103323-652A-40FB-A83C-A7F8BD75B9AA}"/>
          </ac:spMkLst>
        </pc:spChg>
        <pc:picChg chg="add mod">
          <ac:chgData name="Veronika Spáčilová" userId="3cb96175-246f-48f2-82b9-6a9724778518" providerId="ADAL" clId="{4EC33825-BC9E-473C-951C-BF2E46F327BC}" dt="2021-11-14T19:24:30.145" v="432" actId="732"/>
          <ac:picMkLst>
            <pc:docMk/>
            <pc:sldMk cId="3835065633" sldId="272"/>
            <ac:picMk id="1026" creationId="{5B059397-0787-49AF-A937-C9B97C66735F}"/>
          </ac:picMkLst>
        </pc:picChg>
      </pc:sldChg>
      <pc:sldChg chg="addSp delSp modSp mod">
        <pc:chgData name="Veronika Spáčilová" userId="3cb96175-246f-48f2-82b9-6a9724778518" providerId="ADAL" clId="{4EC33825-BC9E-473C-951C-BF2E46F327BC}" dt="2021-11-14T19:51:36.706" v="927" actId="1076"/>
        <pc:sldMkLst>
          <pc:docMk/>
          <pc:sldMk cId="1727032163" sldId="274"/>
        </pc:sldMkLst>
        <pc:spChg chg="add del mod">
          <ac:chgData name="Veronika Spáčilová" userId="3cb96175-246f-48f2-82b9-6a9724778518" providerId="ADAL" clId="{4EC33825-BC9E-473C-951C-BF2E46F327BC}" dt="2021-11-14T19:51:26.456" v="926" actId="931"/>
          <ac:spMkLst>
            <pc:docMk/>
            <pc:sldMk cId="1727032163" sldId="274"/>
            <ac:spMk id="5" creationId="{F0419463-76A7-4F43-9D70-0DBFB7277272}"/>
          </ac:spMkLst>
        </pc:spChg>
        <pc:picChg chg="del">
          <ac:chgData name="Veronika Spáčilová" userId="3cb96175-246f-48f2-82b9-6a9724778518" providerId="ADAL" clId="{4EC33825-BC9E-473C-951C-BF2E46F327BC}" dt="2021-11-14T19:51:02.792" v="925" actId="478"/>
          <ac:picMkLst>
            <pc:docMk/>
            <pc:sldMk cId="1727032163" sldId="274"/>
            <ac:picMk id="7" creationId="{C0B32BD8-B4E7-4BC8-A508-59D515C003F8}"/>
          </ac:picMkLst>
        </pc:picChg>
        <pc:picChg chg="add mod">
          <ac:chgData name="Veronika Spáčilová" userId="3cb96175-246f-48f2-82b9-6a9724778518" providerId="ADAL" clId="{4EC33825-BC9E-473C-951C-BF2E46F327BC}" dt="2021-11-14T19:51:36.706" v="927" actId="1076"/>
          <ac:picMkLst>
            <pc:docMk/>
            <pc:sldMk cId="1727032163" sldId="274"/>
            <ac:picMk id="8" creationId="{5F3607C0-C8DF-4D2D-AC1F-BE34498DA9D9}"/>
          </ac:picMkLst>
        </pc:picChg>
      </pc:sldChg>
      <pc:sldChg chg="addSp delSp modSp mod">
        <pc:chgData name="Veronika Spáčilová" userId="3cb96175-246f-48f2-82b9-6a9724778518" providerId="ADAL" clId="{4EC33825-BC9E-473C-951C-BF2E46F327BC}" dt="2021-11-14T19:55:46.849" v="1069" actId="478"/>
        <pc:sldMkLst>
          <pc:docMk/>
          <pc:sldMk cId="951701773" sldId="275"/>
        </pc:sldMkLst>
        <pc:spChg chg="del">
          <ac:chgData name="Veronika Spáčilová" userId="3cb96175-246f-48f2-82b9-6a9724778518" providerId="ADAL" clId="{4EC33825-BC9E-473C-951C-BF2E46F327BC}" dt="2021-11-14T19:55:46.849" v="1069" actId="478"/>
          <ac:spMkLst>
            <pc:docMk/>
            <pc:sldMk cId="951701773" sldId="275"/>
            <ac:spMk id="4" creationId="{28B250A8-000D-43B9-AE1F-5039C9DBD715}"/>
          </ac:spMkLst>
        </pc:spChg>
        <pc:spChg chg="del">
          <ac:chgData name="Veronika Spáčilová" userId="3cb96175-246f-48f2-82b9-6a9724778518" providerId="ADAL" clId="{4EC33825-BC9E-473C-951C-BF2E46F327BC}" dt="2021-11-14T19:54:57.090" v="1065"/>
          <ac:spMkLst>
            <pc:docMk/>
            <pc:sldMk cId="951701773" sldId="275"/>
            <ac:spMk id="5" creationId="{A65B1A40-B3B2-4112-A4D6-DE0737CBB91A}"/>
          </ac:spMkLst>
        </pc:spChg>
        <pc:spChg chg="add del mod">
          <ac:chgData name="Veronika Spáčilová" userId="3cb96175-246f-48f2-82b9-6a9724778518" providerId="ADAL" clId="{4EC33825-BC9E-473C-951C-BF2E46F327BC}" dt="2021-11-14T19:55:39.745" v="1068"/>
          <ac:spMkLst>
            <pc:docMk/>
            <pc:sldMk cId="951701773" sldId="275"/>
            <ac:spMk id="8" creationId="{66795F6E-935F-4D78-B8AC-682975A4102F}"/>
          </ac:spMkLst>
        </pc:spChg>
        <pc:picChg chg="add del mod">
          <ac:chgData name="Veronika Spáčilová" userId="3cb96175-246f-48f2-82b9-6a9724778518" providerId="ADAL" clId="{4EC33825-BC9E-473C-951C-BF2E46F327BC}" dt="2021-11-14T19:55:26.805" v="1067" actId="478"/>
          <ac:picMkLst>
            <pc:docMk/>
            <pc:sldMk cId="951701773" sldId="275"/>
            <ac:picMk id="6" creationId="{E186A646-9827-41A4-B247-9FCD9F9EA054}"/>
          </ac:picMkLst>
        </pc:picChg>
        <pc:picChg chg="add mod">
          <ac:chgData name="Veronika Spáčilová" userId="3cb96175-246f-48f2-82b9-6a9724778518" providerId="ADAL" clId="{4EC33825-BC9E-473C-951C-BF2E46F327BC}" dt="2021-11-14T19:55:39.745" v="1068"/>
          <ac:picMkLst>
            <pc:docMk/>
            <pc:sldMk cId="951701773" sldId="275"/>
            <ac:picMk id="9" creationId="{152EAEB0-51BA-4806-B494-BC425C009A83}"/>
          </ac:picMkLst>
        </pc:picChg>
      </pc:sldChg>
      <pc:sldChg chg="addSp delSp modSp">
        <pc:chgData name="Veronika Spáčilová" userId="3cb96175-246f-48f2-82b9-6a9724778518" providerId="ADAL" clId="{4EC33825-BC9E-473C-951C-BF2E46F327BC}" dt="2021-11-14T19:46:21.741" v="816"/>
        <pc:sldMkLst>
          <pc:docMk/>
          <pc:sldMk cId="765083153" sldId="276"/>
        </pc:sldMkLst>
        <pc:spChg chg="del">
          <ac:chgData name="Veronika Spáčilová" userId="3cb96175-246f-48f2-82b9-6a9724778518" providerId="ADAL" clId="{4EC33825-BC9E-473C-951C-BF2E46F327BC}" dt="2021-11-14T19:46:21.741" v="816"/>
          <ac:spMkLst>
            <pc:docMk/>
            <pc:sldMk cId="765083153" sldId="276"/>
            <ac:spMk id="5" creationId="{A6A91A3F-EAEC-4A4D-AA56-5D4257E09149}"/>
          </ac:spMkLst>
        </pc:spChg>
        <pc:picChg chg="add mod">
          <ac:chgData name="Veronika Spáčilová" userId="3cb96175-246f-48f2-82b9-6a9724778518" providerId="ADAL" clId="{4EC33825-BC9E-473C-951C-BF2E46F327BC}" dt="2021-11-14T19:46:21.741" v="816"/>
          <ac:picMkLst>
            <pc:docMk/>
            <pc:sldMk cId="765083153" sldId="276"/>
            <ac:picMk id="6146" creationId="{7D841B03-EB44-43D3-890E-56AC2DE47BAD}"/>
          </ac:picMkLst>
        </pc:picChg>
      </pc:sldChg>
      <pc:sldChg chg="addSp delSp modSp">
        <pc:chgData name="Veronika Spáčilová" userId="3cb96175-246f-48f2-82b9-6a9724778518" providerId="ADAL" clId="{4EC33825-BC9E-473C-951C-BF2E46F327BC}" dt="2021-11-14T19:42:26.426" v="761" actId="732"/>
        <pc:sldMkLst>
          <pc:docMk/>
          <pc:sldMk cId="807543957" sldId="277"/>
        </pc:sldMkLst>
        <pc:spChg chg="del">
          <ac:chgData name="Veronika Spáčilová" userId="3cb96175-246f-48f2-82b9-6a9724778518" providerId="ADAL" clId="{4EC33825-BC9E-473C-951C-BF2E46F327BC}" dt="2021-11-14T19:41:36.611" v="757"/>
          <ac:spMkLst>
            <pc:docMk/>
            <pc:sldMk cId="807543957" sldId="277"/>
            <ac:spMk id="5" creationId="{B5A714F6-D990-4ED2-AD8B-F552E73CD6FF}"/>
          </ac:spMkLst>
        </pc:spChg>
        <pc:picChg chg="add mod">
          <ac:chgData name="Veronika Spáčilová" userId="3cb96175-246f-48f2-82b9-6a9724778518" providerId="ADAL" clId="{4EC33825-BC9E-473C-951C-BF2E46F327BC}" dt="2021-11-14T19:42:26.426" v="761" actId="732"/>
          <ac:picMkLst>
            <pc:docMk/>
            <pc:sldMk cId="807543957" sldId="277"/>
            <ac:picMk id="4098" creationId="{5197814B-9F65-4B48-AB5F-BBB99624E765}"/>
          </ac:picMkLst>
        </pc:picChg>
      </pc:sldChg>
      <pc:sldChg chg="addSp delSp modSp mod modClrScheme chgLayout">
        <pc:chgData name="Veronika Spáčilová" userId="3cb96175-246f-48f2-82b9-6a9724778518" providerId="ADAL" clId="{4EC33825-BC9E-473C-951C-BF2E46F327BC}" dt="2021-11-14T19:34:44.787" v="489" actId="403"/>
        <pc:sldMkLst>
          <pc:docMk/>
          <pc:sldMk cId="2383141140" sldId="278"/>
        </pc:sldMkLst>
        <pc:spChg chg="mod">
          <ac:chgData name="Veronika Spáčilová" userId="3cb96175-246f-48f2-82b9-6a9724778518" providerId="ADAL" clId="{4EC33825-BC9E-473C-951C-BF2E46F327BC}" dt="2021-11-14T19:34:18.115" v="475" actId="26606"/>
          <ac:spMkLst>
            <pc:docMk/>
            <pc:sldMk cId="2383141140" sldId="278"/>
            <ac:spMk id="2" creationId="{0AAEBA97-603D-4CB7-A1D9-E9B79FAA7492}"/>
          </ac:spMkLst>
        </pc:spChg>
        <pc:spChg chg="mod">
          <ac:chgData name="Veronika Spáčilová" userId="3cb96175-246f-48f2-82b9-6a9724778518" providerId="ADAL" clId="{4EC33825-BC9E-473C-951C-BF2E46F327BC}" dt="2021-11-14T19:34:23.515" v="482" actId="403"/>
          <ac:spMkLst>
            <pc:docMk/>
            <pc:sldMk cId="2383141140" sldId="278"/>
            <ac:spMk id="7" creationId="{509C2BCD-89CC-4028-B4CB-195163D8FC7D}"/>
          </ac:spMkLst>
        </pc:spChg>
        <pc:spChg chg="mod ord">
          <ac:chgData name="Veronika Spáčilová" userId="3cb96175-246f-48f2-82b9-6a9724778518" providerId="ADAL" clId="{4EC33825-BC9E-473C-951C-BF2E46F327BC}" dt="2021-11-14T19:34:44.787" v="489" actId="403"/>
          <ac:spMkLst>
            <pc:docMk/>
            <pc:sldMk cId="2383141140" sldId="278"/>
            <ac:spMk id="8" creationId="{C3631CB3-7A73-48EF-A73C-042332AA04B6}"/>
          </ac:spMkLst>
        </pc:spChg>
        <pc:spChg chg="add del mod">
          <ac:chgData name="Veronika Spáčilová" userId="3cb96175-246f-48f2-82b9-6a9724778518" providerId="ADAL" clId="{4EC33825-BC9E-473C-951C-BF2E46F327BC}" dt="2021-11-14T19:34:18.108" v="474" actId="26606"/>
          <ac:spMkLst>
            <pc:docMk/>
            <pc:sldMk cId="2383141140" sldId="278"/>
            <ac:spMk id="71" creationId="{C8EF8971-966D-4D04-8D98-518C100C12B8}"/>
          </ac:spMkLst>
        </pc:spChg>
        <pc:spChg chg="add del mod">
          <ac:chgData name="Veronika Spáčilová" userId="3cb96175-246f-48f2-82b9-6a9724778518" providerId="ADAL" clId="{4EC33825-BC9E-473C-951C-BF2E46F327BC}" dt="2021-11-14T19:34:26.287" v="483" actId="478"/>
          <ac:spMkLst>
            <pc:docMk/>
            <pc:sldMk cId="2383141140" sldId="278"/>
            <ac:spMk id="2052" creationId="{233B5DDE-B9C6-48D9-879E-3A5584F86E09}"/>
          </ac:spMkLst>
        </pc:spChg>
        <pc:picChg chg="add mod">
          <ac:chgData name="Veronika Spáčilová" userId="3cb96175-246f-48f2-82b9-6a9724778518" providerId="ADAL" clId="{4EC33825-BC9E-473C-951C-BF2E46F327BC}" dt="2021-11-14T19:34:18.115" v="475" actId="26606"/>
          <ac:picMkLst>
            <pc:docMk/>
            <pc:sldMk cId="2383141140" sldId="278"/>
            <ac:picMk id="2050" creationId="{6F563E77-FC94-4317-873F-39EB8E47426A}"/>
          </ac:picMkLst>
        </pc:picChg>
      </pc:sldChg>
      <pc:sldChg chg="addSp modSp">
        <pc:chgData name="Veronika Spáčilová" userId="3cb96175-246f-48f2-82b9-6a9724778518" providerId="ADAL" clId="{4EC33825-BC9E-473C-951C-BF2E46F327BC}" dt="2021-11-14T19:35:18.630" v="490"/>
        <pc:sldMkLst>
          <pc:docMk/>
          <pc:sldMk cId="2459992435" sldId="280"/>
        </pc:sldMkLst>
        <pc:picChg chg="add mod">
          <ac:chgData name="Veronika Spáčilová" userId="3cb96175-246f-48f2-82b9-6a9724778518" providerId="ADAL" clId="{4EC33825-BC9E-473C-951C-BF2E46F327BC}" dt="2021-11-14T19:35:18.630" v="490"/>
          <ac:picMkLst>
            <pc:docMk/>
            <pc:sldMk cId="2459992435" sldId="280"/>
            <ac:picMk id="6" creationId="{D8C47C68-6074-40E2-A26B-BA56F450D3BF}"/>
          </ac:picMkLst>
        </pc:picChg>
      </pc:sldChg>
      <pc:sldChg chg="addSp delSp modSp mod modClrScheme chgLayout">
        <pc:chgData name="Veronika Spáčilová" userId="3cb96175-246f-48f2-82b9-6a9724778518" providerId="ADAL" clId="{4EC33825-BC9E-473C-951C-BF2E46F327BC}" dt="2021-11-14T19:40:06.722" v="756" actId="1076"/>
        <pc:sldMkLst>
          <pc:docMk/>
          <pc:sldMk cId="3710540139" sldId="281"/>
        </pc:sldMkLst>
        <pc:spChg chg="mod">
          <ac:chgData name="Veronika Spáčilová" userId="3cb96175-246f-48f2-82b9-6a9724778518" providerId="ADAL" clId="{4EC33825-BC9E-473C-951C-BF2E46F327BC}" dt="2021-11-14T19:39:10.054" v="713" actId="26606"/>
          <ac:spMkLst>
            <pc:docMk/>
            <pc:sldMk cId="3710540139" sldId="281"/>
            <ac:spMk id="3" creationId="{C709242E-1458-44C1-AE34-03F0232E5DD4}"/>
          </ac:spMkLst>
        </pc:spChg>
        <pc:spChg chg="mod">
          <ac:chgData name="Veronika Spáčilová" userId="3cb96175-246f-48f2-82b9-6a9724778518" providerId="ADAL" clId="{4EC33825-BC9E-473C-951C-BF2E46F327BC}" dt="2021-11-14T19:39:19.299" v="721" actId="403"/>
          <ac:spMkLst>
            <pc:docMk/>
            <pc:sldMk cId="3710540139" sldId="281"/>
            <ac:spMk id="4" creationId="{E0F1E82E-462F-4BF2-99A2-475BB0DD45FA}"/>
          </ac:spMkLst>
        </pc:spChg>
        <pc:spChg chg="mod">
          <ac:chgData name="Veronika Spáčilová" userId="3cb96175-246f-48f2-82b9-6a9724778518" providerId="ADAL" clId="{4EC33825-BC9E-473C-951C-BF2E46F327BC}" dt="2021-11-14T19:40:06.722" v="756" actId="1076"/>
          <ac:spMkLst>
            <pc:docMk/>
            <pc:sldMk cId="3710540139" sldId="281"/>
            <ac:spMk id="5" creationId="{8745E24E-38E9-420F-947D-6442CF5FE36B}"/>
          </ac:spMkLst>
        </pc:spChg>
        <pc:spChg chg="add del mod">
          <ac:chgData name="Veronika Spáčilová" userId="3cb96175-246f-48f2-82b9-6a9724778518" providerId="ADAL" clId="{4EC33825-BC9E-473C-951C-BF2E46F327BC}" dt="2021-11-14T19:39:22.207" v="722" actId="478"/>
          <ac:spMkLst>
            <pc:docMk/>
            <pc:sldMk cId="3710540139" sldId="281"/>
            <ac:spMk id="71" creationId="{4D037ABD-CF63-4AD5-9C88-D3309A286728}"/>
          </ac:spMkLst>
        </pc:spChg>
        <pc:picChg chg="add del mod">
          <ac:chgData name="Veronika Spáčilová" userId="3cb96175-246f-48f2-82b9-6a9724778518" providerId="ADAL" clId="{4EC33825-BC9E-473C-951C-BF2E46F327BC}" dt="2021-11-14T19:35:46.852" v="497"/>
          <ac:picMkLst>
            <pc:docMk/>
            <pc:sldMk cId="3710540139" sldId="281"/>
            <ac:picMk id="6" creationId="{80CFA79C-0CF0-4F4D-8FF0-132282476A4B}"/>
          </ac:picMkLst>
        </pc:picChg>
        <pc:picChg chg="add mod">
          <ac:chgData name="Veronika Spáčilová" userId="3cb96175-246f-48f2-82b9-6a9724778518" providerId="ADAL" clId="{4EC33825-BC9E-473C-951C-BF2E46F327BC}" dt="2021-11-14T19:40:00.873" v="754" actId="1076"/>
          <ac:picMkLst>
            <pc:docMk/>
            <pc:sldMk cId="3710540139" sldId="281"/>
            <ac:picMk id="3074" creationId="{315883EE-308D-495A-B8EE-E43632EC12E3}"/>
          </ac:picMkLst>
        </pc:picChg>
      </pc:sldChg>
      <pc:sldChg chg="addSp delSp modSp mod modClrScheme chgLayout">
        <pc:chgData name="Veronika Spáčilová" userId="3cb96175-246f-48f2-82b9-6a9724778518" providerId="ADAL" clId="{4EC33825-BC9E-473C-951C-BF2E46F327BC}" dt="2021-11-14T19:44:03.412" v="811" actId="2710"/>
        <pc:sldMkLst>
          <pc:docMk/>
          <pc:sldMk cId="3214713491" sldId="282"/>
        </pc:sldMkLst>
        <pc:spChg chg="mod">
          <ac:chgData name="Veronika Spáčilová" userId="3cb96175-246f-48f2-82b9-6a9724778518" providerId="ADAL" clId="{4EC33825-BC9E-473C-951C-BF2E46F327BC}" dt="2021-11-14T19:43:15.016" v="763" actId="26606"/>
          <ac:spMkLst>
            <pc:docMk/>
            <pc:sldMk cId="3214713491" sldId="282"/>
            <ac:spMk id="2" creationId="{0AAEBA97-603D-4CB7-A1D9-E9B79FAA7492}"/>
          </ac:spMkLst>
        </pc:spChg>
        <pc:spChg chg="mod">
          <ac:chgData name="Veronika Spáčilová" userId="3cb96175-246f-48f2-82b9-6a9724778518" providerId="ADAL" clId="{4EC33825-BC9E-473C-951C-BF2E46F327BC}" dt="2021-11-14T19:43:23.371" v="775" actId="404"/>
          <ac:spMkLst>
            <pc:docMk/>
            <pc:sldMk cId="3214713491" sldId="282"/>
            <ac:spMk id="7" creationId="{509C2BCD-89CC-4028-B4CB-195163D8FC7D}"/>
          </ac:spMkLst>
        </pc:spChg>
        <pc:spChg chg="mod">
          <ac:chgData name="Veronika Spáčilová" userId="3cb96175-246f-48f2-82b9-6a9724778518" providerId="ADAL" clId="{4EC33825-BC9E-473C-951C-BF2E46F327BC}" dt="2021-11-14T19:44:03.412" v="811" actId="2710"/>
          <ac:spMkLst>
            <pc:docMk/>
            <pc:sldMk cId="3214713491" sldId="282"/>
            <ac:spMk id="8" creationId="{C3631CB3-7A73-48EF-A73C-042332AA04B6}"/>
          </ac:spMkLst>
        </pc:spChg>
        <pc:spChg chg="add del mod">
          <ac:chgData name="Veronika Spáčilová" userId="3cb96175-246f-48f2-82b9-6a9724778518" providerId="ADAL" clId="{4EC33825-BC9E-473C-951C-BF2E46F327BC}" dt="2021-11-14T19:43:59.541" v="810" actId="478"/>
          <ac:spMkLst>
            <pc:docMk/>
            <pc:sldMk cId="3214713491" sldId="282"/>
            <ac:spMk id="71" creationId="{223534DE-CCF4-42DC-8053-C2E1A1D1CDF1}"/>
          </ac:spMkLst>
        </pc:spChg>
        <pc:picChg chg="add mod">
          <ac:chgData name="Veronika Spáčilová" userId="3cb96175-246f-48f2-82b9-6a9724778518" providerId="ADAL" clId="{4EC33825-BC9E-473C-951C-BF2E46F327BC}" dt="2021-11-14T19:43:15.016" v="763" actId="26606"/>
          <ac:picMkLst>
            <pc:docMk/>
            <pc:sldMk cId="3214713491" sldId="282"/>
            <ac:picMk id="5122" creationId="{778D0CF9-D3DA-4214-A2BA-3350E4DCE709}"/>
          </ac:picMkLst>
        </pc:picChg>
      </pc:sldChg>
      <pc:sldChg chg="del">
        <pc:chgData name="Veronika Spáčilová" userId="3cb96175-246f-48f2-82b9-6a9724778518" providerId="ADAL" clId="{4EC33825-BC9E-473C-951C-BF2E46F327BC}" dt="2021-11-14T19:44:42.312" v="812" actId="47"/>
        <pc:sldMkLst>
          <pc:docMk/>
          <pc:sldMk cId="1616075645" sldId="283"/>
        </pc:sldMkLst>
      </pc:sldChg>
      <pc:sldChg chg="del">
        <pc:chgData name="Veronika Spáčilová" userId="3cb96175-246f-48f2-82b9-6a9724778518" providerId="ADAL" clId="{4EC33825-BC9E-473C-951C-BF2E46F327BC}" dt="2021-11-14T19:44:43.080" v="813" actId="47"/>
        <pc:sldMkLst>
          <pc:docMk/>
          <pc:sldMk cId="1307099465" sldId="284"/>
        </pc:sldMkLst>
      </pc:sldChg>
      <pc:sldChg chg="del">
        <pc:chgData name="Veronika Spáčilová" userId="3cb96175-246f-48f2-82b9-6a9724778518" providerId="ADAL" clId="{4EC33825-BC9E-473C-951C-BF2E46F327BC}" dt="2021-11-14T19:44:44.569" v="814" actId="47"/>
        <pc:sldMkLst>
          <pc:docMk/>
          <pc:sldMk cId="536301208" sldId="285"/>
        </pc:sldMkLst>
      </pc:sldChg>
      <pc:sldChg chg="addSp delSp modSp mod modClrScheme chgLayout">
        <pc:chgData name="Veronika Spáčilová" userId="3cb96175-246f-48f2-82b9-6a9724778518" providerId="ADAL" clId="{4EC33825-BC9E-473C-951C-BF2E46F327BC}" dt="2021-11-14T19:48:01.214" v="889" actId="2710"/>
        <pc:sldMkLst>
          <pc:docMk/>
          <pc:sldMk cId="2007854995" sldId="286"/>
        </pc:sldMkLst>
        <pc:spChg chg="mod">
          <ac:chgData name="Veronika Spáčilová" userId="3cb96175-246f-48f2-82b9-6a9724778518" providerId="ADAL" clId="{4EC33825-BC9E-473C-951C-BF2E46F327BC}" dt="2021-11-14T19:47:30.697" v="869" actId="26606"/>
          <ac:spMkLst>
            <pc:docMk/>
            <pc:sldMk cId="2007854995" sldId="286"/>
            <ac:spMk id="2" creationId="{0AAEBA97-603D-4CB7-A1D9-E9B79FAA7492}"/>
          </ac:spMkLst>
        </pc:spChg>
        <pc:spChg chg="mod">
          <ac:chgData name="Veronika Spáčilová" userId="3cb96175-246f-48f2-82b9-6a9724778518" providerId="ADAL" clId="{4EC33825-BC9E-473C-951C-BF2E46F327BC}" dt="2021-11-14T19:47:56.123" v="888" actId="404"/>
          <ac:spMkLst>
            <pc:docMk/>
            <pc:sldMk cId="2007854995" sldId="286"/>
            <ac:spMk id="7" creationId="{509C2BCD-89CC-4028-B4CB-195163D8FC7D}"/>
          </ac:spMkLst>
        </pc:spChg>
        <pc:spChg chg="mod">
          <ac:chgData name="Veronika Spáčilová" userId="3cb96175-246f-48f2-82b9-6a9724778518" providerId="ADAL" clId="{4EC33825-BC9E-473C-951C-BF2E46F327BC}" dt="2021-11-14T19:48:01.214" v="889" actId="2710"/>
          <ac:spMkLst>
            <pc:docMk/>
            <pc:sldMk cId="2007854995" sldId="286"/>
            <ac:spMk id="8" creationId="{C3631CB3-7A73-48EF-A73C-042332AA04B6}"/>
          </ac:spMkLst>
        </pc:spChg>
        <pc:spChg chg="add del mod">
          <ac:chgData name="Veronika Spáčilová" userId="3cb96175-246f-48f2-82b9-6a9724778518" providerId="ADAL" clId="{4EC33825-BC9E-473C-951C-BF2E46F327BC}" dt="2021-11-14T19:47:43.219" v="872" actId="478"/>
          <ac:spMkLst>
            <pc:docMk/>
            <pc:sldMk cId="2007854995" sldId="286"/>
            <ac:spMk id="71" creationId="{1FB7BC80-4AC9-4348-AFC6-8C6C010EA837}"/>
          </ac:spMkLst>
        </pc:spChg>
        <pc:picChg chg="add mod">
          <ac:chgData name="Veronika Spáčilová" userId="3cb96175-246f-48f2-82b9-6a9724778518" providerId="ADAL" clId="{4EC33825-BC9E-473C-951C-BF2E46F327BC}" dt="2021-11-14T19:47:30.697" v="869" actId="26606"/>
          <ac:picMkLst>
            <pc:docMk/>
            <pc:sldMk cId="2007854995" sldId="286"/>
            <ac:picMk id="7170" creationId="{56DEF12F-1857-4E2F-85D0-E9A4FE949004}"/>
          </ac:picMkLst>
        </pc:picChg>
      </pc:sldChg>
      <pc:sldChg chg="del">
        <pc:chgData name="Veronika Spáčilová" userId="3cb96175-246f-48f2-82b9-6a9724778518" providerId="ADAL" clId="{4EC33825-BC9E-473C-951C-BF2E46F327BC}" dt="2021-11-14T19:47:04.797" v="867" actId="47"/>
        <pc:sldMkLst>
          <pc:docMk/>
          <pc:sldMk cId="926154279" sldId="287"/>
        </pc:sldMkLst>
      </pc:sldChg>
      <pc:sldChg chg="del">
        <pc:chgData name="Veronika Spáčilová" userId="3cb96175-246f-48f2-82b9-6a9724778518" providerId="ADAL" clId="{4EC33825-BC9E-473C-951C-BF2E46F327BC}" dt="2021-11-14T19:48:05.286" v="890" actId="47"/>
        <pc:sldMkLst>
          <pc:docMk/>
          <pc:sldMk cId="843736607" sldId="288"/>
        </pc:sldMkLst>
      </pc:sldChg>
      <pc:sldChg chg="addSp delSp modSp mod modClrScheme chgLayout">
        <pc:chgData name="Veronika Spáčilová" userId="3cb96175-246f-48f2-82b9-6a9724778518" providerId="ADAL" clId="{4EC33825-BC9E-473C-951C-BF2E46F327BC}" dt="2021-11-14T19:49:51.635" v="921" actId="403"/>
        <pc:sldMkLst>
          <pc:docMk/>
          <pc:sldMk cId="1156217653" sldId="289"/>
        </pc:sldMkLst>
        <pc:spChg chg="mod">
          <ac:chgData name="Veronika Spáčilová" userId="3cb96175-246f-48f2-82b9-6a9724778518" providerId="ADAL" clId="{4EC33825-BC9E-473C-951C-BF2E46F327BC}" dt="2021-11-14T19:49:34.917" v="910" actId="26606"/>
          <ac:spMkLst>
            <pc:docMk/>
            <pc:sldMk cId="1156217653" sldId="289"/>
            <ac:spMk id="2" creationId="{0AAEBA97-603D-4CB7-A1D9-E9B79FAA7492}"/>
          </ac:spMkLst>
        </pc:spChg>
        <pc:spChg chg="mod">
          <ac:chgData name="Veronika Spáčilová" userId="3cb96175-246f-48f2-82b9-6a9724778518" providerId="ADAL" clId="{4EC33825-BC9E-473C-951C-BF2E46F327BC}" dt="2021-11-14T19:49:51.635" v="921" actId="403"/>
          <ac:spMkLst>
            <pc:docMk/>
            <pc:sldMk cId="1156217653" sldId="289"/>
            <ac:spMk id="7" creationId="{509C2BCD-89CC-4028-B4CB-195163D8FC7D}"/>
          </ac:spMkLst>
        </pc:spChg>
        <pc:spChg chg="mod">
          <ac:chgData name="Veronika Spáčilová" userId="3cb96175-246f-48f2-82b9-6a9724778518" providerId="ADAL" clId="{4EC33825-BC9E-473C-951C-BF2E46F327BC}" dt="2021-11-14T19:49:47.579" v="914" actId="2710"/>
          <ac:spMkLst>
            <pc:docMk/>
            <pc:sldMk cId="1156217653" sldId="289"/>
            <ac:spMk id="8" creationId="{C3631CB3-7A73-48EF-A73C-042332AA04B6}"/>
          </ac:spMkLst>
        </pc:spChg>
        <pc:spChg chg="add del mod">
          <ac:chgData name="Veronika Spáčilová" userId="3cb96175-246f-48f2-82b9-6a9724778518" providerId="ADAL" clId="{4EC33825-BC9E-473C-951C-BF2E46F327BC}" dt="2021-11-14T19:49:43.519" v="913" actId="478"/>
          <ac:spMkLst>
            <pc:docMk/>
            <pc:sldMk cId="1156217653" sldId="289"/>
            <ac:spMk id="13" creationId="{BDAA486F-3183-48A1-BF72-2D79F1D1F94F}"/>
          </ac:spMkLst>
        </pc:spChg>
        <pc:picChg chg="add mod">
          <ac:chgData name="Veronika Spáčilová" userId="3cb96175-246f-48f2-82b9-6a9724778518" providerId="ADAL" clId="{4EC33825-BC9E-473C-951C-BF2E46F327BC}" dt="2021-11-14T19:49:34.917" v="910" actId="26606"/>
          <ac:picMkLst>
            <pc:docMk/>
            <pc:sldMk cId="1156217653" sldId="289"/>
            <ac:picMk id="4" creationId="{1A78387E-5418-48EB-9C01-336D3722F337}"/>
          </ac:picMkLst>
        </pc:picChg>
      </pc:sldChg>
      <pc:sldChg chg="delSp">
        <pc:chgData name="Veronika Spáčilová" userId="3cb96175-246f-48f2-82b9-6a9724778518" providerId="ADAL" clId="{4EC33825-BC9E-473C-951C-BF2E46F327BC}" dt="2021-11-14T19:49:57.962" v="922" actId="478"/>
        <pc:sldMkLst>
          <pc:docMk/>
          <pc:sldMk cId="609314293" sldId="290"/>
        </pc:sldMkLst>
        <pc:spChg chg="del">
          <ac:chgData name="Veronika Spáčilová" userId="3cb96175-246f-48f2-82b9-6a9724778518" providerId="ADAL" clId="{4EC33825-BC9E-473C-951C-BF2E46F327BC}" dt="2021-11-14T19:49:57.962" v="922" actId="478"/>
          <ac:spMkLst>
            <pc:docMk/>
            <pc:sldMk cId="609314293" sldId="290"/>
            <ac:spMk id="6" creationId="{6C4C950B-FFE4-464C-854F-47FD42F1F7F7}"/>
          </ac:spMkLst>
        </pc:spChg>
      </pc:sldChg>
      <pc:sldChg chg="addSp delSp modSp mod modClrScheme chgLayout">
        <pc:chgData name="Veronika Spáčilová" userId="3cb96175-246f-48f2-82b9-6a9724778518" providerId="ADAL" clId="{4EC33825-BC9E-473C-951C-BF2E46F327BC}" dt="2021-11-14T19:52:52.336" v="957" actId="478"/>
        <pc:sldMkLst>
          <pc:docMk/>
          <pc:sldMk cId="552777524" sldId="291"/>
        </pc:sldMkLst>
        <pc:spChg chg="mod ord">
          <ac:chgData name="Veronika Spáčilová" userId="3cb96175-246f-48f2-82b9-6a9724778518" providerId="ADAL" clId="{4EC33825-BC9E-473C-951C-BF2E46F327BC}" dt="2021-11-14T19:52:03.071" v="929" actId="26606"/>
          <ac:spMkLst>
            <pc:docMk/>
            <pc:sldMk cId="552777524" sldId="291"/>
            <ac:spMk id="2" creationId="{0AAEBA97-603D-4CB7-A1D9-E9B79FAA7492}"/>
          </ac:spMkLst>
        </pc:spChg>
        <pc:spChg chg="mod">
          <ac:chgData name="Veronika Spáčilová" userId="3cb96175-246f-48f2-82b9-6a9724778518" providerId="ADAL" clId="{4EC33825-BC9E-473C-951C-BF2E46F327BC}" dt="2021-11-14T19:52:17.643" v="943" actId="403"/>
          <ac:spMkLst>
            <pc:docMk/>
            <pc:sldMk cId="552777524" sldId="291"/>
            <ac:spMk id="7" creationId="{509C2BCD-89CC-4028-B4CB-195163D8FC7D}"/>
          </ac:spMkLst>
        </pc:spChg>
        <pc:spChg chg="mod">
          <ac:chgData name="Veronika Spáčilová" userId="3cb96175-246f-48f2-82b9-6a9724778518" providerId="ADAL" clId="{4EC33825-BC9E-473C-951C-BF2E46F327BC}" dt="2021-11-14T19:52:49.010" v="956" actId="1076"/>
          <ac:spMkLst>
            <pc:docMk/>
            <pc:sldMk cId="552777524" sldId="291"/>
            <ac:spMk id="8" creationId="{C3631CB3-7A73-48EF-A73C-042332AA04B6}"/>
          </ac:spMkLst>
        </pc:spChg>
        <pc:spChg chg="add del mod">
          <ac:chgData name="Veronika Spáčilová" userId="3cb96175-246f-48f2-82b9-6a9724778518" providerId="ADAL" clId="{4EC33825-BC9E-473C-951C-BF2E46F327BC}" dt="2021-11-14T19:52:52.336" v="957" actId="478"/>
          <ac:spMkLst>
            <pc:docMk/>
            <pc:sldMk cId="552777524" sldId="291"/>
            <ac:spMk id="13" creationId="{9B9F33A4-ACDE-4991-80F4-C4250D30AFEE}"/>
          </ac:spMkLst>
        </pc:spChg>
        <pc:spChg chg="add del mod">
          <ac:chgData name="Veronika Spáčilová" userId="3cb96175-246f-48f2-82b9-6a9724778518" providerId="ADAL" clId="{4EC33825-BC9E-473C-951C-BF2E46F327BC}" dt="2021-11-14T19:52:10.151" v="930" actId="478"/>
          <ac:spMkLst>
            <pc:docMk/>
            <pc:sldMk cId="552777524" sldId="291"/>
            <ac:spMk id="15" creationId="{89E12DF1-AA5E-4AA3-8F94-D055E555A1D7}"/>
          </ac:spMkLst>
        </pc:spChg>
        <pc:picChg chg="add mod">
          <ac:chgData name="Veronika Spáčilová" userId="3cb96175-246f-48f2-82b9-6a9724778518" providerId="ADAL" clId="{4EC33825-BC9E-473C-951C-BF2E46F327BC}" dt="2021-11-14T19:52:03.071" v="929" actId="26606"/>
          <ac:picMkLst>
            <pc:docMk/>
            <pc:sldMk cId="552777524" sldId="291"/>
            <ac:picMk id="4" creationId="{03E4944F-6425-48D3-96B9-B66A8EC91C4D}"/>
          </ac:picMkLst>
        </pc:picChg>
      </pc:sldChg>
      <pc:sldChg chg="modSp mod">
        <pc:chgData name="Veronika Spáčilová" userId="3cb96175-246f-48f2-82b9-6a9724778518" providerId="ADAL" clId="{4EC33825-BC9E-473C-951C-BF2E46F327BC}" dt="2021-11-14T19:28:14.226" v="469" actId="20577"/>
        <pc:sldMkLst>
          <pc:docMk/>
          <pc:sldMk cId="2442423018" sldId="293"/>
        </pc:sldMkLst>
        <pc:spChg chg="mod">
          <ac:chgData name="Veronika Spáčilová" userId="3cb96175-246f-48f2-82b9-6a9724778518" providerId="ADAL" clId="{4EC33825-BC9E-473C-951C-BF2E46F327BC}" dt="2021-11-14T19:28:14.226" v="469" actId="20577"/>
          <ac:spMkLst>
            <pc:docMk/>
            <pc:sldMk cId="2442423018" sldId="293"/>
            <ac:spMk id="5" creationId="{8849829B-A2F2-40B5-A55E-ABE3884E9AE1}"/>
          </ac:spMkLst>
        </pc:spChg>
      </pc:sldChg>
      <pc:sldChg chg="modSp">
        <pc:chgData name="Veronika Spáčilová" userId="3cb96175-246f-48f2-82b9-6a9724778518" providerId="ADAL" clId="{4EC33825-BC9E-473C-951C-BF2E46F327BC}" dt="2021-11-14T19:57:41.697" v="1084" actId="20577"/>
        <pc:sldMkLst>
          <pc:docMk/>
          <pc:sldMk cId="2914337036" sldId="297"/>
        </pc:sldMkLst>
        <pc:graphicFrameChg chg="mod">
          <ac:chgData name="Veronika Spáčilová" userId="3cb96175-246f-48f2-82b9-6a9724778518" providerId="ADAL" clId="{4EC33825-BC9E-473C-951C-BF2E46F327BC}" dt="2021-11-14T19:57:41.697" v="1084" actId="20577"/>
          <ac:graphicFrameMkLst>
            <pc:docMk/>
            <pc:sldMk cId="2914337036" sldId="297"/>
            <ac:graphicFrameMk id="6" creationId="{3B578FD7-F054-4241-BF56-4DACA066F701}"/>
          </ac:graphicFrameMkLst>
        </pc:graphicFrameChg>
      </pc:sldChg>
      <pc:sldChg chg="modSp mod">
        <pc:chgData name="Veronika Spáčilová" userId="3cb96175-246f-48f2-82b9-6a9724778518" providerId="ADAL" clId="{4EC33825-BC9E-473C-951C-BF2E46F327BC}" dt="2021-11-14T20:08:41.622" v="1294" actId="20577"/>
        <pc:sldMkLst>
          <pc:docMk/>
          <pc:sldMk cId="909951413" sldId="298"/>
        </pc:sldMkLst>
        <pc:spChg chg="mod">
          <ac:chgData name="Veronika Spáčilová" userId="3cb96175-246f-48f2-82b9-6a9724778518" providerId="ADAL" clId="{4EC33825-BC9E-473C-951C-BF2E46F327BC}" dt="2021-11-14T20:08:41.622" v="1294" actId="20577"/>
          <ac:spMkLst>
            <pc:docMk/>
            <pc:sldMk cId="909951413" sldId="298"/>
            <ac:spMk id="5" creationId="{FFEA5937-E1E3-42A7-8BBF-A4C5A70021EF}"/>
          </ac:spMkLst>
        </pc:spChg>
      </pc:sldChg>
      <pc:sldChg chg="modSp mod">
        <pc:chgData name="Veronika Spáčilová" userId="3cb96175-246f-48f2-82b9-6a9724778518" providerId="ADAL" clId="{4EC33825-BC9E-473C-951C-BF2E46F327BC}" dt="2021-11-14T20:00:08.050" v="1101" actId="404"/>
        <pc:sldMkLst>
          <pc:docMk/>
          <pc:sldMk cId="3934092550" sldId="299"/>
        </pc:sldMkLst>
        <pc:spChg chg="mod">
          <ac:chgData name="Veronika Spáčilová" userId="3cb96175-246f-48f2-82b9-6a9724778518" providerId="ADAL" clId="{4EC33825-BC9E-473C-951C-BF2E46F327BC}" dt="2021-11-14T20:00:08.050" v="1101" actId="404"/>
          <ac:spMkLst>
            <pc:docMk/>
            <pc:sldMk cId="3934092550" sldId="299"/>
            <ac:spMk id="5" creationId="{6493B262-B470-40D0-9394-D5521A629A06}"/>
          </ac:spMkLst>
        </pc:spChg>
      </pc:sldChg>
      <pc:sldChg chg="del">
        <pc:chgData name="Veronika Spáčilová" userId="3cb96175-246f-48f2-82b9-6a9724778518" providerId="ADAL" clId="{4EC33825-BC9E-473C-951C-BF2E46F327BC}" dt="2021-11-14T20:16:12.738" v="1385" actId="47"/>
        <pc:sldMkLst>
          <pc:docMk/>
          <pc:sldMk cId="3249864034" sldId="301"/>
        </pc:sldMkLst>
      </pc:sldChg>
      <pc:sldChg chg="modSp">
        <pc:chgData name="Veronika Spáčilová" userId="3cb96175-246f-48f2-82b9-6a9724778518" providerId="ADAL" clId="{4EC33825-BC9E-473C-951C-BF2E46F327BC}" dt="2021-11-14T19:54:40.427" v="1064" actId="255"/>
        <pc:sldMkLst>
          <pc:docMk/>
          <pc:sldMk cId="3409216582" sldId="303"/>
        </pc:sldMkLst>
        <pc:graphicFrameChg chg="mod">
          <ac:chgData name="Veronika Spáčilová" userId="3cb96175-246f-48f2-82b9-6a9724778518" providerId="ADAL" clId="{4EC33825-BC9E-473C-951C-BF2E46F327BC}" dt="2021-11-14T19:54:40.427" v="1064" actId="255"/>
          <ac:graphicFrameMkLst>
            <pc:docMk/>
            <pc:sldMk cId="3409216582" sldId="303"/>
            <ac:graphicFrameMk id="6" creationId="{D602084A-A6F0-4F04-A54C-C28D1283B6EC}"/>
          </ac:graphicFrameMkLst>
        </pc:graphicFrameChg>
      </pc:sldChg>
      <pc:sldChg chg="modSp">
        <pc:chgData name="Veronika Spáčilová" userId="3cb96175-246f-48f2-82b9-6a9724778518" providerId="ADAL" clId="{4EC33825-BC9E-473C-951C-BF2E46F327BC}" dt="2021-11-14T20:07:17.871" v="1283" actId="2711"/>
        <pc:sldMkLst>
          <pc:docMk/>
          <pc:sldMk cId="1703691660" sldId="304"/>
        </pc:sldMkLst>
        <pc:graphicFrameChg chg="mod">
          <ac:chgData name="Veronika Spáčilová" userId="3cb96175-246f-48f2-82b9-6a9724778518" providerId="ADAL" clId="{4EC33825-BC9E-473C-951C-BF2E46F327BC}" dt="2021-11-14T20:07:17.871" v="1283" actId="2711"/>
          <ac:graphicFrameMkLst>
            <pc:docMk/>
            <pc:sldMk cId="1703691660" sldId="304"/>
            <ac:graphicFrameMk id="6" creationId="{D602084A-A6F0-4F04-A54C-C28D1283B6EC}"/>
          </ac:graphicFrameMkLst>
        </pc:graphicFrameChg>
      </pc:sldChg>
      <pc:sldChg chg="addSp delSp modSp new mod modClrScheme chgLayout">
        <pc:chgData name="Veronika Spáčilová" userId="3cb96175-246f-48f2-82b9-6a9724778518" providerId="ADAL" clId="{4EC33825-BC9E-473C-951C-BF2E46F327BC}" dt="2021-11-14T19:59:56.944" v="1098" actId="1076"/>
        <pc:sldMkLst>
          <pc:docMk/>
          <pc:sldMk cId="2684667955" sldId="305"/>
        </pc:sldMkLst>
        <pc:spChg chg="del mod">
          <ac:chgData name="Veronika Spáčilová" userId="3cb96175-246f-48f2-82b9-6a9724778518" providerId="ADAL" clId="{4EC33825-BC9E-473C-951C-BF2E46F327BC}" dt="2021-11-14T19:59:12.798" v="1088" actId="478"/>
          <ac:spMkLst>
            <pc:docMk/>
            <pc:sldMk cId="2684667955" sldId="305"/>
            <ac:spMk id="2" creationId="{2AF0861F-5B8A-4542-8F9B-DCEE753120DC}"/>
          </ac:spMkLst>
        </pc:spChg>
        <pc:spChg chg="mod">
          <ac:chgData name="Veronika Spáčilová" userId="3cb96175-246f-48f2-82b9-6a9724778518" providerId="ADAL" clId="{4EC33825-BC9E-473C-951C-BF2E46F327BC}" dt="2021-11-14T19:59:07.805" v="1087" actId="26606"/>
          <ac:spMkLst>
            <pc:docMk/>
            <pc:sldMk cId="2684667955" sldId="305"/>
            <ac:spMk id="3" creationId="{89238186-71DD-4508-AD7B-042659EDA9AC}"/>
          </ac:spMkLst>
        </pc:spChg>
        <pc:spChg chg="del">
          <ac:chgData name="Veronika Spáčilová" userId="3cb96175-246f-48f2-82b9-6a9724778518" providerId="ADAL" clId="{4EC33825-BC9E-473C-951C-BF2E46F327BC}" dt="2021-11-14T19:59:07.805" v="1087" actId="26606"/>
          <ac:spMkLst>
            <pc:docMk/>
            <pc:sldMk cId="2684667955" sldId="305"/>
            <ac:spMk id="4" creationId="{B7F01FB9-E45D-4A68-85F1-E110C39E2EE3}"/>
          </ac:spMkLst>
        </pc:spChg>
        <pc:spChg chg="del">
          <ac:chgData name="Veronika Spáčilová" userId="3cb96175-246f-48f2-82b9-6a9724778518" providerId="ADAL" clId="{4EC33825-BC9E-473C-951C-BF2E46F327BC}" dt="2021-11-14T19:59:07.805" v="1087" actId="26606"/>
          <ac:spMkLst>
            <pc:docMk/>
            <pc:sldMk cId="2684667955" sldId="305"/>
            <ac:spMk id="5" creationId="{4FF519DA-817F-4D0C-9945-1CF0B024DABA}"/>
          </ac:spMkLst>
        </pc:spChg>
        <pc:spChg chg="add del mod">
          <ac:chgData name="Veronika Spáčilová" userId="3cb96175-246f-48f2-82b9-6a9724778518" providerId="ADAL" clId="{4EC33825-BC9E-473C-951C-BF2E46F327BC}" dt="2021-11-14T19:59:16.297" v="1090" actId="478"/>
          <ac:spMkLst>
            <pc:docMk/>
            <pc:sldMk cId="2684667955" sldId="305"/>
            <ac:spMk id="71" creationId="{D6FD1835-6524-43D3-9EC5-43BCC3612316}"/>
          </ac:spMkLst>
        </pc:spChg>
        <pc:spChg chg="add del mod">
          <ac:chgData name="Veronika Spáčilová" userId="3cb96175-246f-48f2-82b9-6a9724778518" providerId="ADAL" clId="{4EC33825-BC9E-473C-951C-BF2E46F327BC}" dt="2021-11-14T19:59:14.784" v="1089" actId="478"/>
          <ac:spMkLst>
            <pc:docMk/>
            <pc:sldMk cId="2684667955" sldId="305"/>
            <ac:spMk id="73" creationId="{4505D93A-8477-4F9E-A588-CC7630B3C680}"/>
          </ac:spMkLst>
        </pc:spChg>
        <pc:picChg chg="add mod">
          <ac:chgData name="Veronika Spáčilová" userId="3cb96175-246f-48f2-82b9-6a9724778518" providerId="ADAL" clId="{4EC33825-BC9E-473C-951C-BF2E46F327BC}" dt="2021-11-14T19:59:24.801" v="1093" actId="1076"/>
          <ac:picMkLst>
            <pc:docMk/>
            <pc:sldMk cId="2684667955" sldId="305"/>
            <ac:picMk id="8194" creationId="{E208587E-646E-4300-B9A1-96119566496B}"/>
          </ac:picMkLst>
        </pc:picChg>
        <pc:cxnChg chg="add mod">
          <ac:chgData name="Veronika Spáčilová" userId="3cb96175-246f-48f2-82b9-6a9724778518" providerId="ADAL" clId="{4EC33825-BC9E-473C-951C-BF2E46F327BC}" dt="2021-11-14T19:59:56.944" v="1098" actId="1076"/>
          <ac:cxnSpMkLst>
            <pc:docMk/>
            <pc:sldMk cId="2684667955" sldId="305"/>
            <ac:cxnSpMk id="7" creationId="{EB15C42D-21B8-445F-A4D1-822BCD1963A1}"/>
          </ac:cxnSpMkLst>
        </pc:cxnChg>
      </pc:sldChg>
      <pc:sldChg chg="addSp delSp modSp new mod modClrScheme chgLayout">
        <pc:chgData name="Veronika Spáčilová" userId="3cb96175-246f-48f2-82b9-6a9724778518" providerId="ADAL" clId="{4EC33825-BC9E-473C-951C-BF2E46F327BC}" dt="2021-11-14T20:01:29.966" v="1141" actId="478"/>
        <pc:sldMkLst>
          <pc:docMk/>
          <pc:sldMk cId="2260199786" sldId="306"/>
        </pc:sldMkLst>
        <pc:spChg chg="del mod ord">
          <ac:chgData name="Veronika Spáčilová" userId="3cb96175-246f-48f2-82b9-6a9724778518" providerId="ADAL" clId="{4EC33825-BC9E-473C-951C-BF2E46F327BC}" dt="2021-11-14T20:01:14.255" v="1131" actId="478"/>
          <ac:spMkLst>
            <pc:docMk/>
            <pc:sldMk cId="2260199786" sldId="306"/>
            <ac:spMk id="2" creationId="{09B71D12-DA07-4EA8-915E-86AA3F49F14E}"/>
          </ac:spMkLst>
        </pc:spChg>
        <pc:spChg chg="mod ord">
          <ac:chgData name="Veronika Spáčilová" userId="3cb96175-246f-48f2-82b9-6a9724778518" providerId="ADAL" clId="{4EC33825-BC9E-473C-951C-BF2E46F327BC}" dt="2021-11-14T20:01:19.858" v="1132" actId="26606"/>
          <ac:spMkLst>
            <pc:docMk/>
            <pc:sldMk cId="2260199786" sldId="306"/>
            <ac:spMk id="3" creationId="{6DAF384D-0AE9-43D3-86F7-91A4517AD9F4}"/>
          </ac:spMkLst>
        </pc:spChg>
        <pc:spChg chg="del">
          <ac:chgData name="Veronika Spáčilová" userId="3cb96175-246f-48f2-82b9-6a9724778518" providerId="ADAL" clId="{4EC33825-BC9E-473C-951C-BF2E46F327BC}" dt="2021-11-14T20:00:45.122" v="1103" actId="700"/>
          <ac:spMkLst>
            <pc:docMk/>
            <pc:sldMk cId="2260199786" sldId="306"/>
            <ac:spMk id="4" creationId="{A080644C-EA27-426A-86D0-E78863ACFE55}"/>
          </ac:spMkLst>
        </pc:spChg>
        <pc:spChg chg="del mod ord">
          <ac:chgData name="Veronika Spáčilová" userId="3cb96175-246f-48f2-82b9-6a9724778518" providerId="ADAL" clId="{4EC33825-BC9E-473C-951C-BF2E46F327BC}" dt="2021-11-14T20:00:45.122" v="1103" actId="700"/>
          <ac:spMkLst>
            <pc:docMk/>
            <pc:sldMk cId="2260199786" sldId="306"/>
            <ac:spMk id="5" creationId="{C1E6AB4C-EA76-4DF6-9BF6-A7D30B65A228}"/>
          </ac:spMkLst>
        </pc:spChg>
        <pc:spChg chg="del mod ord">
          <ac:chgData name="Veronika Spáčilová" userId="3cb96175-246f-48f2-82b9-6a9724778518" providerId="ADAL" clId="{4EC33825-BC9E-473C-951C-BF2E46F327BC}" dt="2021-11-14T20:00:45.122" v="1103" actId="700"/>
          <ac:spMkLst>
            <pc:docMk/>
            <pc:sldMk cId="2260199786" sldId="306"/>
            <ac:spMk id="6" creationId="{8A6C9A30-648F-4F06-B792-640C44D17C89}"/>
          </ac:spMkLst>
        </pc:spChg>
        <pc:spChg chg="add mod ord">
          <ac:chgData name="Veronika Spáčilová" userId="3cb96175-246f-48f2-82b9-6a9724778518" providerId="ADAL" clId="{4EC33825-BC9E-473C-951C-BF2E46F327BC}" dt="2021-11-14T20:01:26.098" v="1140" actId="403"/>
          <ac:spMkLst>
            <pc:docMk/>
            <pc:sldMk cId="2260199786" sldId="306"/>
            <ac:spMk id="7" creationId="{ED6F516C-1B91-438E-9F37-03899A6B815A}"/>
          </ac:spMkLst>
        </pc:spChg>
        <pc:spChg chg="add del mod ord">
          <ac:chgData name="Veronika Spáčilová" userId="3cb96175-246f-48f2-82b9-6a9724778518" providerId="ADAL" clId="{4EC33825-BC9E-473C-951C-BF2E46F327BC}" dt="2021-11-14T20:01:09.852" v="1130"/>
          <ac:spMkLst>
            <pc:docMk/>
            <pc:sldMk cId="2260199786" sldId="306"/>
            <ac:spMk id="8" creationId="{F9413B01-6768-4A01-BB1D-45503592F87D}"/>
          </ac:spMkLst>
        </pc:spChg>
        <pc:spChg chg="add del">
          <ac:chgData name="Veronika Spáčilová" userId="3cb96175-246f-48f2-82b9-6a9724778518" providerId="ADAL" clId="{4EC33825-BC9E-473C-951C-BF2E46F327BC}" dt="2021-11-14T20:01:29.966" v="1141" actId="478"/>
          <ac:spMkLst>
            <pc:docMk/>
            <pc:sldMk cId="2260199786" sldId="306"/>
            <ac:spMk id="14" creationId="{7B4E750A-B356-4467-839A-CD5AF5987F9A}"/>
          </ac:spMkLst>
        </pc:spChg>
        <pc:picChg chg="add mod">
          <ac:chgData name="Veronika Spáčilová" userId="3cb96175-246f-48f2-82b9-6a9724778518" providerId="ADAL" clId="{4EC33825-BC9E-473C-951C-BF2E46F327BC}" dt="2021-11-14T20:01:22.463" v="1133" actId="27614"/>
          <ac:picMkLst>
            <pc:docMk/>
            <pc:sldMk cId="2260199786" sldId="306"/>
            <ac:picMk id="9" creationId="{B9ECC395-55B8-408A-A810-DFC1D22A5A73}"/>
          </ac:picMkLst>
        </pc:picChg>
      </pc:sldChg>
      <pc:sldChg chg="addSp delSp modSp new mod modClrScheme chgLayout">
        <pc:chgData name="Veronika Spáčilová" userId="3cb96175-246f-48f2-82b9-6a9724778518" providerId="ADAL" clId="{4EC33825-BC9E-473C-951C-BF2E46F327BC}" dt="2021-11-14T20:05:50.651" v="1278" actId="1036"/>
        <pc:sldMkLst>
          <pc:docMk/>
          <pc:sldMk cId="2336831840" sldId="307"/>
        </pc:sldMkLst>
        <pc:spChg chg="del mod ord">
          <ac:chgData name="Veronika Spáčilová" userId="3cb96175-246f-48f2-82b9-6a9724778518" providerId="ADAL" clId="{4EC33825-BC9E-473C-951C-BF2E46F327BC}" dt="2021-11-14T20:04:40.665" v="1242" actId="478"/>
          <ac:spMkLst>
            <pc:docMk/>
            <pc:sldMk cId="2336831840" sldId="307"/>
            <ac:spMk id="2" creationId="{6BA12E5D-A378-4769-ADF6-0B5436BF2385}"/>
          </ac:spMkLst>
        </pc:spChg>
        <pc:spChg chg="mod ord">
          <ac:chgData name="Veronika Spáčilová" userId="3cb96175-246f-48f2-82b9-6a9724778518" providerId="ADAL" clId="{4EC33825-BC9E-473C-951C-BF2E46F327BC}" dt="2021-11-14T20:02:13.303" v="1143" actId="700"/>
          <ac:spMkLst>
            <pc:docMk/>
            <pc:sldMk cId="2336831840" sldId="307"/>
            <ac:spMk id="3" creationId="{7730F430-9447-45B0-BB0B-7BCDC71E2192}"/>
          </ac:spMkLst>
        </pc:spChg>
        <pc:spChg chg="del mod ord">
          <ac:chgData name="Veronika Spáčilová" userId="3cb96175-246f-48f2-82b9-6a9724778518" providerId="ADAL" clId="{4EC33825-BC9E-473C-951C-BF2E46F327BC}" dt="2021-11-14T20:02:13.303" v="1143" actId="700"/>
          <ac:spMkLst>
            <pc:docMk/>
            <pc:sldMk cId="2336831840" sldId="307"/>
            <ac:spMk id="4" creationId="{E4FDFA3A-A850-489D-8EC2-FA3027740975}"/>
          </ac:spMkLst>
        </pc:spChg>
        <pc:spChg chg="del mod ord">
          <ac:chgData name="Veronika Spáčilová" userId="3cb96175-246f-48f2-82b9-6a9724778518" providerId="ADAL" clId="{4EC33825-BC9E-473C-951C-BF2E46F327BC}" dt="2021-11-14T20:02:13.303" v="1143" actId="700"/>
          <ac:spMkLst>
            <pc:docMk/>
            <pc:sldMk cId="2336831840" sldId="307"/>
            <ac:spMk id="5" creationId="{3D983B22-C5FB-4BE7-BEDB-690AD887C7F4}"/>
          </ac:spMkLst>
        </pc:spChg>
        <pc:spChg chg="del">
          <ac:chgData name="Veronika Spáčilová" userId="3cb96175-246f-48f2-82b9-6a9724778518" providerId="ADAL" clId="{4EC33825-BC9E-473C-951C-BF2E46F327BC}" dt="2021-11-14T20:02:13.303" v="1143" actId="700"/>
          <ac:spMkLst>
            <pc:docMk/>
            <pc:sldMk cId="2336831840" sldId="307"/>
            <ac:spMk id="6" creationId="{CFD1753A-CD3E-4735-AC78-4C7AC69889CF}"/>
          </ac:spMkLst>
        </pc:spChg>
        <pc:spChg chg="add mod ord">
          <ac:chgData name="Veronika Spáčilová" userId="3cb96175-246f-48f2-82b9-6a9724778518" providerId="ADAL" clId="{4EC33825-BC9E-473C-951C-BF2E46F327BC}" dt="2021-11-14T20:02:30.499" v="1192" actId="20577"/>
          <ac:spMkLst>
            <pc:docMk/>
            <pc:sldMk cId="2336831840" sldId="307"/>
            <ac:spMk id="7" creationId="{7465B361-8922-466C-8DC9-F34018ECAF11}"/>
          </ac:spMkLst>
        </pc:spChg>
        <pc:spChg chg="add mod ord">
          <ac:chgData name="Veronika Spáčilová" userId="3cb96175-246f-48f2-82b9-6a9724778518" providerId="ADAL" clId="{4EC33825-BC9E-473C-951C-BF2E46F327BC}" dt="2021-11-14T20:05:50.651" v="1278" actId="1036"/>
          <ac:spMkLst>
            <pc:docMk/>
            <pc:sldMk cId="2336831840" sldId="307"/>
            <ac:spMk id="8" creationId="{BF0676EF-7B87-44F1-8F46-BCDC048E28F9}"/>
          </ac:spMkLst>
        </pc:spChg>
        <pc:spChg chg="add mod ord">
          <ac:chgData name="Veronika Spáčilová" userId="3cb96175-246f-48f2-82b9-6a9724778518" providerId="ADAL" clId="{4EC33825-BC9E-473C-951C-BF2E46F327BC}" dt="2021-11-14T20:05:50.651" v="1278" actId="1036"/>
          <ac:spMkLst>
            <pc:docMk/>
            <pc:sldMk cId="2336831840" sldId="307"/>
            <ac:spMk id="9" creationId="{B7A1162C-F9B4-4AFA-89B0-C27E4DCBD439}"/>
          </ac:spMkLst>
        </pc:spChg>
      </pc:sldChg>
    </pc:docChg>
  </pc:docChgLst>
  <pc:docChgLst>
    <pc:chgData name="Veronika Zelenková" userId="S::446890@muni.cz::3cb96175-246f-48f2-82b9-6a9724778518" providerId="AD" clId="Web-{8D3B44A5-C471-93A6-75E3-98F55D9986E5}"/>
    <pc:docChg chg="modSld modMainMaster">
      <pc:chgData name="Veronika Zelenková" userId="S::446890@muni.cz::3cb96175-246f-48f2-82b9-6a9724778518" providerId="AD" clId="Web-{8D3B44A5-C471-93A6-75E3-98F55D9986E5}" dt="2023-11-16T15:38:00.097" v="17"/>
      <pc:docMkLst>
        <pc:docMk/>
      </pc:docMkLst>
      <pc:sldChg chg="modSp">
        <pc:chgData name="Veronika Zelenková" userId="S::446890@muni.cz::3cb96175-246f-48f2-82b9-6a9724778518" providerId="AD" clId="Web-{8D3B44A5-C471-93A6-75E3-98F55D9986E5}" dt="2023-11-16T15:37:27.721" v="15" actId="20577"/>
        <pc:sldMkLst>
          <pc:docMk/>
          <pc:sldMk cId="3263342447" sldId="256"/>
        </pc:sldMkLst>
        <pc:spChg chg="mod">
          <ac:chgData name="Veronika Zelenková" userId="S::446890@muni.cz::3cb96175-246f-48f2-82b9-6a9724778518" providerId="AD" clId="Web-{8D3B44A5-C471-93A6-75E3-98F55D9986E5}" dt="2023-11-16T15:37:17.955" v="3" actId="20577"/>
          <ac:spMkLst>
            <pc:docMk/>
            <pc:sldMk cId="3263342447" sldId="256"/>
            <ac:spMk id="2" creationId="{A4692E60-FDF9-1E4F-A820-B4DF2F656193}"/>
          </ac:spMkLst>
        </pc:spChg>
        <pc:spChg chg="mod">
          <ac:chgData name="Veronika Zelenková" userId="S::446890@muni.cz::3cb96175-246f-48f2-82b9-6a9724778518" providerId="AD" clId="Web-{8D3B44A5-C471-93A6-75E3-98F55D9986E5}" dt="2023-11-16T15:37:27.721" v="15" actId="20577"/>
          <ac:spMkLst>
            <pc:docMk/>
            <pc:sldMk cId="3263342447" sldId="256"/>
            <ac:spMk id="5" creationId="{BDA74EBB-06F9-2F42-BBA7-49358111EC86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3066909443" sldId="257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3066909443" sldId="257"/>
            <ac:spMk id="2" creationId="{F18661DE-EDA6-199C-9DD1-30A0E13C1C6D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3293591497" sldId="258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3293591497" sldId="258"/>
            <ac:spMk id="2" creationId="{7E2F2971-1308-A999-D978-4ECC5DDF65AA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1365901957" sldId="259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1365901957" sldId="259"/>
            <ac:spMk id="2" creationId="{89A8652C-5E32-17C7-92CB-CBCF007CB56C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1984326500" sldId="260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1984326500" sldId="260"/>
            <ac:spMk id="8" creationId="{5275B05C-8792-82A3-B65B-F522F8D3663C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1908338520" sldId="262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1908338520" sldId="262"/>
            <ac:spMk id="35" creationId="{EB475B1B-7621-55F3-B4D0-91DBAED9A513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306760567" sldId="263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306760567" sldId="263"/>
            <ac:spMk id="2" creationId="{CCE6B279-303B-D8DE-700C-2FBE91FE8D85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908159971" sldId="264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908159971" sldId="264"/>
            <ac:spMk id="2" creationId="{1E843F66-3ADE-9FB7-BE52-CBA834860583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215118132" sldId="265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215118132" sldId="265"/>
            <ac:spMk id="2" creationId="{92E5BDFA-8AE7-F882-CDD7-C46F7094FD1B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2052698897" sldId="266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2052698897" sldId="266"/>
            <ac:spMk id="2" creationId="{0A4D8C52-5A82-B67B-047F-28F6C968E686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2083981339" sldId="267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2083981339" sldId="267"/>
            <ac:spMk id="2" creationId="{72EDF0C2-822E-6466-080E-55F1DD16209B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3497837945" sldId="268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3497837945" sldId="268"/>
            <ac:spMk id="15" creationId="{70D04E71-7567-C024-6893-2AAC5703FA23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3998866034" sldId="269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3998866034" sldId="269"/>
            <ac:spMk id="2" creationId="{8B235064-03E1-2407-9AEF-549A7458FB90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946145706" sldId="270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946145706" sldId="270"/>
            <ac:spMk id="2" creationId="{5F859695-94DD-147E-0E63-D46FFEB29569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1495288292" sldId="271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1495288292" sldId="271"/>
            <ac:spMk id="2" creationId="{47B5FFCF-AA30-C6B2-7818-37CCA1213517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3835065633" sldId="272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3835065633" sldId="272"/>
            <ac:spMk id="2" creationId="{F9631043-09F9-5C65-05E1-F8FE61FA63CD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2499790328" sldId="273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2499790328" sldId="273"/>
            <ac:spMk id="2" creationId="{73E43CCF-4526-C3EF-B016-9223B0BF2FDB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1727032163" sldId="274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1727032163" sldId="274"/>
            <ac:spMk id="4" creationId="{6DAF5F7C-81DD-6ECB-46C3-4953BA891B5B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951701773" sldId="275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951701773" sldId="275"/>
            <ac:spMk id="4" creationId="{222827E9-E1F9-68A2-80F5-A5F4B31CAFF5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765083153" sldId="276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765083153" sldId="276"/>
            <ac:spMk id="4" creationId="{7DF443F4-C192-FB88-F050-695E91942A5D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807543957" sldId="277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807543957" sldId="277"/>
            <ac:spMk id="4" creationId="{A8C1A547-E5A3-DE8B-D12E-E846DD6628EF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2383141140" sldId="278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2383141140" sldId="278"/>
            <ac:spMk id="3" creationId="{364B61A8-9EE0-972A-A4C0-3C3EC1916B0F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2914044614" sldId="279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2914044614" sldId="279"/>
            <ac:spMk id="2" creationId="{3F8CFBD0-F292-2F9D-CFEB-45BC6114E445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2459992435" sldId="280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2459992435" sldId="280"/>
            <ac:spMk id="2" creationId="{69EB89D9-64E0-60C2-7D68-C588D816047A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3710540139" sldId="281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3710540139" sldId="281"/>
            <ac:spMk id="2" creationId="{485455A1-6907-7281-4425-21797934015D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3214713491" sldId="282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3214713491" sldId="282"/>
            <ac:spMk id="3" creationId="{7F10FA72-4216-31FD-0EE4-9231B2DC58EB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2007854995" sldId="286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2007854995" sldId="286"/>
            <ac:spMk id="3" creationId="{CC7B4EF4-7D0C-0FEC-1808-F2BB3F936DA7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1156217653" sldId="289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1156217653" sldId="289"/>
            <ac:spMk id="3" creationId="{5636F94E-53E3-379D-4B57-1A0D2C498F01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609314293" sldId="290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609314293" sldId="290"/>
            <ac:spMk id="3" creationId="{18BB28CC-FADB-A19C-39F1-9A27314CB716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552777524" sldId="291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552777524" sldId="291"/>
            <ac:spMk id="3" creationId="{FCB41AE7-4CB7-224B-C989-ABD04F602037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1332513527" sldId="292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1332513527" sldId="292"/>
            <ac:spMk id="2" creationId="{434784FE-AFE5-B251-BA3A-EC0750FFB134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2442423018" sldId="293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2442423018" sldId="293"/>
            <ac:spMk id="2" creationId="{FEF7AFE4-5194-8B01-E976-5A23ED2BF26C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101101860" sldId="295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101101860" sldId="295"/>
            <ac:spMk id="15" creationId="{505F8169-57F2-42F0-87E7-C1F994C03BB8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2914337036" sldId="297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2914337036" sldId="297"/>
            <ac:spMk id="16" creationId="{AB12A893-C417-8C7B-07CC-A4FC956229E2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909951413" sldId="298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909951413" sldId="298"/>
            <ac:spMk id="2" creationId="{34B4C272-B4D9-1122-D18D-8BDB2DD1E2E1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3934092550" sldId="299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3934092550" sldId="299"/>
            <ac:spMk id="2" creationId="{1E8EDA0B-C833-E7B5-CC79-B9A392937678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3409216582" sldId="303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3409216582" sldId="303"/>
            <ac:spMk id="8" creationId="{D6818A68-D38C-3D2F-C3C6-D829A4FAF5F3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1703691660" sldId="304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1703691660" sldId="304"/>
            <ac:spMk id="10" creationId="{18711D01-D110-E0BE-042F-DDC52E7F795A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2684667955" sldId="305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2684667955" sldId="305"/>
            <ac:spMk id="2" creationId="{7C410F83-1E67-9EE2-7400-79B38F5EC584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2260199786" sldId="306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2260199786" sldId="306"/>
            <ac:spMk id="2" creationId="{5FC19886-D922-C56F-63FE-4D3EF376424E}"/>
          </ac:spMkLst>
        </pc:spChg>
      </pc:sldChg>
      <pc:sldChg chg="addSp modSp">
        <pc:chgData name="Veronika Zelenková" userId="S::446890@muni.cz::3cb96175-246f-48f2-82b9-6a9724778518" providerId="AD" clId="Web-{8D3B44A5-C471-93A6-75E3-98F55D9986E5}" dt="2023-11-16T15:37:55.847" v="16"/>
        <pc:sldMkLst>
          <pc:docMk/>
          <pc:sldMk cId="2336831840" sldId="307"/>
        </pc:sldMkLst>
        <pc:spChg chg="add 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k cId="2336831840" sldId="307"/>
            <ac:spMk id="2" creationId="{2E7431A3-B1BA-9626-4AAA-42C9A1B8CDB6}"/>
          </ac:spMkLst>
        </pc:spChg>
      </pc:sldChg>
      <pc:sldMasterChg chg="modSp mod modSldLayout">
        <pc:chgData name="Veronika Zelenková" userId="S::446890@muni.cz::3cb96175-246f-48f2-82b9-6a9724778518" providerId="AD" clId="Web-{8D3B44A5-C471-93A6-75E3-98F55D9986E5}" dt="2023-11-16T15:38:00.097" v="17"/>
        <pc:sldMasterMkLst>
          <pc:docMk/>
          <pc:sldMasterMk cId="0" sldId="2147483657"/>
        </pc:sldMasterMkLst>
        <pc:spChg chg="mod">
          <ac:chgData name="Veronika Zelenková" userId="S::446890@muni.cz::3cb96175-246f-48f2-82b9-6a9724778518" providerId="AD" clId="Web-{8D3B44A5-C471-93A6-75E3-98F55D9986E5}" dt="2023-11-16T15:37:55.847" v="16"/>
          <ac:spMkLst>
            <pc:docMk/>
            <pc:sldMasterMk cId="0" sldId="2147483657"/>
            <ac:spMk id="64529" creationId="{00000000-0000-0000-0000-000000000000}"/>
          </ac:spMkLst>
        </pc:spChg>
        <pc:sldLayoutChg chg="modSp mod">
          <pc:chgData name="Veronika Zelenková" userId="S::446890@muni.cz::3cb96175-246f-48f2-82b9-6a9724778518" providerId="AD" clId="Web-{8D3B44A5-C471-93A6-75E3-98F55D9986E5}" dt="2023-11-16T15:38:00.097" v="17"/>
          <pc:sldLayoutMkLst>
            <pc:docMk/>
            <pc:sldMasterMk cId="0" sldId="2147483657"/>
            <pc:sldLayoutMk cId="2713741071" sldId="2147483673"/>
          </pc:sldLayoutMkLst>
          <pc:spChg chg="mod">
            <ac:chgData name="Veronika Zelenková" userId="S::446890@muni.cz::3cb96175-246f-48f2-82b9-6a9724778518" providerId="AD" clId="Web-{8D3B44A5-C471-93A6-75E3-98F55D9986E5}" dt="2023-11-16T15:37:55.847" v="16"/>
            <ac:spMkLst>
              <pc:docMk/>
              <pc:sldMasterMk cId="0" sldId="2147483657"/>
              <pc:sldLayoutMk cId="2713741071" sldId="2147483673"/>
              <ac:spMk id="2" creationId="{00000000-0000-0000-0000-000000000000}"/>
            </ac:spMkLst>
          </pc:spChg>
        </pc:sldLayoutChg>
        <pc:sldLayoutChg chg="modSp mod">
          <pc:chgData name="Veronika Zelenková" userId="S::446890@muni.cz::3cb96175-246f-48f2-82b9-6a9724778518" providerId="AD" clId="Web-{8D3B44A5-C471-93A6-75E3-98F55D9986E5}" dt="2023-11-16T15:38:00.097" v="17"/>
          <pc:sldLayoutMkLst>
            <pc:docMk/>
            <pc:sldMasterMk cId="0" sldId="2147483657"/>
            <pc:sldLayoutMk cId="2966739591" sldId="2147483674"/>
          </pc:sldLayoutMkLst>
          <pc:spChg chg="mod">
            <ac:chgData name="Veronika Zelenková" userId="S::446890@muni.cz::3cb96175-246f-48f2-82b9-6a9724778518" providerId="AD" clId="Web-{8D3B44A5-C471-93A6-75E3-98F55D9986E5}" dt="2023-11-16T15:37:55.847" v="16"/>
            <ac:spMkLst>
              <pc:docMk/>
              <pc:sldMasterMk cId="0" sldId="2147483657"/>
              <pc:sldLayoutMk cId="2966739591" sldId="2147483674"/>
              <ac:spMk id="2" creationId="{00000000-0000-0000-0000-000000000000}"/>
            </ac:spMkLst>
          </pc:spChg>
        </pc:sldLayoutChg>
        <pc:sldLayoutChg chg="modSp mod">
          <pc:chgData name="Veronika Zelenková" userId="S::446890@muni.cz::3cb96175-246f-48f2-82b9-6a9724778518" providerId="AD" clId="Web-{8D3B44A5-C471-93A6-75E3-98F55D9986E5}" dt="2023-11-16T15:38:00.097" v="17"/>
          <pc:sldLayoutMkLst>
            <pc:docMk/>
            <pc:sldMasterMk cId="0" sldId="2147483657"/>
            <pc:sldLayoutMk cId="234975528" sldId="2147483675"/>
          </pc:sldLayoutMkLst>
          <pc:spChg chg="mod">
            <ac:chgData name="Veronika Zelenková" userId="S::446890@muni.cz::3cb96175-246f-48f2-82b9-6a9724778518" providerId="AD" clId="Web-{8D3B44A5-C471-93A6-75E3-98F55D9986E5}" dt="2023-11-16T15:37:55.847" v="16"/>
            <ac:spMkLst>
              <pc:docMk/>
              <pc:sldMasterMk cId="0" sldId="2147483657"/>
              <pc:sldLayoutMk cId="234975528" sldId="2147483675"/>
              <ac:spMk id="2" creationId="{00000000-0000-0000-0000-000000000000}"/>
            </ac:spMkLst>
          </pc:spChg>
        </pc:sldLayoutChg>
        <pc:sldLayoutChg chg="modSp mod">
          <pc:chgData name="Veronika Zelenková" userId="S::446890@muni.cz::3cb96175-246f-48f2-82b9-6a9724778518" providerId="AD" clId="Web-{8D3B44A5-C471-93A6-75E3-98F55D9986E5}" dt="2023-11-16T15:38:00.097" v="17"/>
          <pc:sldLayoutMkLst>
            <pc:docMk/>
            <pc:sldMasterMk cId="0" sldId="2147483657"/>
            <pc:sldLayoutMk cId="1722986648" sldId="2147483677"/>
          </pc:sldLayoutMkLst>
          <pc:spChg chg="mod">
            <ac:chgData name="Veronika Zelenková" userId="S::446890@muni.cz::3cb96175-246f-48f2-82b9-6a9724778518" providerId="AD" clId="Web-{8D3B44A5-C471-93A6-75E3-98F55D9986E5}" dt="2023-11-16T15:37:55.847" v="16"/>
            <ac:spMkLst>
              <pc:docMk/>
              <pc:sldMasterMk cId="0" sldId="2147483657"/>
              <pc:sldLayoutMk cId="1722986648" sldId="2147483677"/>
              <ac:spMk id="2" creationId="{00000000-0000-0000-0000-000000000000}"/>
            </ac:spMkLst>
          </pc:spChg>
        </pc:sldLayoutChg>
        <pc:sldLayoutChg chg="modSp mod">
          <pc:chgData name="Veronika Zelenková" userId="S::446890@muni.cz::3cb96175-246f-48f2-82b9-6a9724778518" providerId="AD" clId="Web-{8D3B44A5-C471-93A6-75E3-98F55D9986E5}" dt="2023-11-16T15:38:00.097" v="17"/>
          <pc:sldLayoutMkLst>
            <pc:docMk/>
            <pc:sldMasterMk cId="0" sldId="2147483657"/>
            <pc:sldLayoutMk cId="935384140" sldId="2147483678"/>
          </pc:sldLayoutMkLst>
          <pc:spChg chg="mod">
            <ac:chgData name="Veronika Zelenková" userId="S::446890@muni.cz::3cb96175-246f-48f2-82b9-6a9724778518" providerId="AD" clId="Web-{8D3B44A5-C471-93A6-75E3-98F55D9986E5}" dt="2023-11-16T15:37:55.847" v="16"/>
            <ac:spMkLst>
              <pc:docMk/>
              <pc:sldMasterMk cId="0" sldId="2147483657"/>
              <pc:sldLayoutMk cId="935384140" sldId="2147483678"/>
              <ac:spMk id="3" creationId="{D8587455-5AC3-4F6B-BE52-826326AFD383}"/>
            </ac:spMkLst>
          </pc:spChg>
        </pc:sldLayoutChg>
        <pc:sldLayoutChg chg="modSp mod">
          <pc:chgData name="Veronika Zelenková" userId="S::446890@muni.cz::3cb96175-246f-48f2-82b9-6a9724778518" providerId="AD" clId="Web-{8D3B44A5-C471-93A6-75E3-98F55D9986E5}" dt="2023-11-16T15:38:00.097" v="17"/>
          <pc:sldLayoutMkLst>
            <pc:docMk/>
            <pc:sldMasterMk cId="0" sldId="2147483657"/>
            <pc:sldLayoutMk cId="1691229579" sldId="2147483684"/>
          </pc:sldLayoutMkLst>
          <pc:spChg chg="mod">
            <ac:chgData name="Veronika Zelenková" userId="S::446890@muni.cz::3cb96175-246f-48f2-82b9-6a9724778518" providerId="AD" clId="Web-{8D3B44A5-C471-93A6-75E3-98F55D9986E5}" dt="2023-11-16T15:37:55.847" v="16"/>
            <ac:spMkLst>
              <pc:docMk/>
              <pc:sldMasterMk cId="0" sldId="2147483657"/>
              <pc:sldLayoutMk cId="1691229579" sldId="2147483684"/>
              <ac:spMk id="4" creationId="{00000000-0000-0000-0000-000000000000}"/>
            </ac:spMkLst>
          </pc:spChg>
        </pc:sldLayoutChg>
        <pc:sldLayoutChg chg="modSp mod">
          <pc:chgData name="Veronika Zelenková" userId="S::446890@muni.cz::3cb96175-246f-48f2-82b9-6a9724778518" providerId="AD" clId="Web-{8D3B44A5-C471-93A6-75E3-98F55D9986E5}" dt="2023-11-16T15:38:00.097" v="17"/>
          <pc:sldLayoutMkLst>
            <pc:docMk/>
            <pc:sldMasterMk cId="0" sldId="2147483657"/>
            <pc:sldLayoutMk cId="4034428296" sldId="2147483685"/>
          </pc:sldLayoutMkLst>
          <pc:spChg chg="mod">
            <ac:chgData name="Veronika Zelenková" userId="S::446890@muni.cz::3cb96175-246f-48f2-82b9-6a9724778518" providerId="AD" clId="Web-{8D3B44A5-C471-93A6-75E3-98F55D9986E5}" dt="2023-11-16T15:37:55.847" v="16"/>
            <ac:spMkLst>
              <pc:docMk/>
              <pc:sldMasterMk cId="0" sldId="2147483657"/>
              <pc:sldLayoutMk cId="4034428296" sldId="2147483685"/>
              <ac:spMk id="4" creationId="{00000000-0000-0000-0000-000000000000}"/>
            </ac:spMkLst>
          </pc:spChg>
        </pc:sldLayoutChg>
        <pc:sldLayoutChg chg="modSp mod">
          <pc:chgData name="Veronika Zelenková" userId="S::446890@muni.cz::3cb96175-246f-48f2-82b9-6a9724778518" providerId="AD" clId="Web-{8D3B44A5-C471-93A6-75E3-98F55D9986E5}" dt="2023-11-16T15:38:00.097" v="17"/>
          <pc:sldLayoutMkLst>
            <pc:docMk/>
            <pc:sldMasterMk cId="0" sldId="2147483657"/>
            <pc:sldLayoutMk cId="723890779" sldId="2147483686"/>
          </pc:sldLayoutMkLst>
          <pc:spChg chg="mod">
            <ac:chgData name="Veronika Zelenková" userId="S::446890@muni.cz::3cb96175-246f-48f2-82b9-6a9724778518" providerId="AD" clId="Web-{8D3B44A5-C471-93A6-75E3-98F55D9986E5}" dt="2023-11-16T15:37:55.847" v="16"/>
            <ac:spMkLst>
              <pc:docMk/>
              <pc:sldMasterMk cId="0" sldId="2147483657"/>
              <pc:sldLayoutMk cId="723890779" sldId="2147483686"/>
              <ac:spMk id="2" creationId="{00000000-0000-0000-0000-000000000000}"/>
            </ac:spMkLst>
          </pc:spChg>
        </pc:sldLayoutChg>
        <pc:sldLayoutChg chg="modSp mod">
          <pc:chgData name="Veronika Zelenková" userId="S::446890@muni.cz::3cb96175-246f-48f2-82b9-6a9724778518" providerId="AD" clId="Web-{8D3B44A5-C471-93A6-75E3-98F55D9986E5}" dt="2023-11-16T15:38:00.097" v="17"/>
          <pc:sldLayoutMkLst>
            <pc:docMk/>
            <pc:sldMasterMk cId="0" sldId="2147483657"/>
            <pc:sldLayoutMk cId="3317168426" sldId="2147483688"/>
          </pc:sldLayoutMkLst>
          <pc:spChg chg="mod">
            <ac:chgData name="Veronika Zelenková" userId="S::446890@muni.cz::3cb96175-246f-48f2-82b9-6a9724778518" providerId="AD" clId="Web-{8D3B44A5-C471-93A6-75E3-98F55D9986E5}" dt="2023-11-16T15:37:55.847" v="16"/>
            <ac:spMkLst>
              <pc:docMk/>
              <pc:sldMasterMk cId="0" sldId="2147483657"/>
              <pc:sldLayoutMk cId="3317168426" sldId="2147483688"/>
              <ac:spMk id="2" creationId="{00000000-0000-0000-0000-000000000000}"/>
            </ac:spMkLst>
          </pc:spChg>
        </pc:sldLayoutChg>
        <pc:sldLayoutChg chg="modSp mod">
          <pc:chgData name="Veronika Zelenková" userId="S::446890@muni.cz::3cb96175-246f-48f2-82b9-6a9724778518" providerId="AD" clId="Web-{8D3B44A5-C471-93A6-75E3-98F55D9986E5}" dt="2023-11-16T15:38:00.097" v="17"/>
          <pc:sldLayoutMkLst>
            <pc:docMk/>
            <pc:sldMasterMk cId="0" sldId="2147483657"/>
            <pc:sldLayoutMk cId="39481167" sldId="2147483690"/>
          </pc:sldLayoutMkLst>
          <pc:spChg chg="mod">
            <ac:chgData name="Veronika Zelenková" userId="S::446890@muni.cz::3cb96175-246f-48f2-82b9-6a9724778518" providerId="AD" clId="Web-{8D3B44A5-C471-93A6-75E3-98F55D9986E5}" dt="2023-11-16T15:37:55.847" v="16"/>
            <ac:spMkLst>
              <pc:docMk/>
              <pc:sldMasterMk cId="0" sldId="2147483657"/>
              <pc:sldLayoutMk cId="39481167" sldId="2147483690"/>
              <ac:spMk id="3" creationId="{D8587455-5AC3-4F6B-BE52-826326AFD383}"/>
            </ac:spMkLst>
          </pc:spChg>
        </pc:sldLayoutChg>
        <pc:sldLayoutChg chg="mod">
          <pc:chgData name="Veronika Zelenková" userId="S::446890@muni.cz::3cb96175-246f-48f2-82b9-6a9724778518" providerId="AD" clId="Web-{8D3B44A5-C471-93A6-75E3-98F55D9986E5}" dt="2023-11-16T15:38:00.097" v="17"/>
          <pc:sldLayoutMkLst>
            <pc:docMk/>
            <pc:sldMasterMk cId="0" sldId="2147483657"/>
            <pc:sldLayoutMk cId="300970397" sldId="2147483692"/>
          </pc:sldLayoutMkLst>
        </pc:sldLayoutChg>
        <pc:sldLayoutChg chg="mod">
          <pc:chgData name="Veronika Zelenková" userId="S::446890@muni.cz::3cb96175-246f-48f2-82b9-6a9724778518" providerId="AD" clId="Web-{8D3B44A5-C471-93A6-75E3-98F55D9986E5}" dt="2023-11-16T15:38:00.097" v="17"/>
          <pc:sldLayoutMkLst>
            <pc:docMk/>
            <pc:sldMasterMk cId="0" sldId="2147483657"/>
            <pc:sldLayoutMk cId="791214269" sldId="2147483693"/>
          </pc:sldLayoutMkLst>
        </pc:sldLayoutChg>
        <pc:sldLayoutChg chg="mod">
          <pc:chgData name="Veronika Zelenková" userId="S::446890@muni.cz::3cb96175-246f-48f2-82b9-6a9724778518" providerId="AD" clId="Web-{8D3B44A5-C471-93A6-75E3-98F55D9986E5}" dt="2023-11-16T15:38:00.097" v="17"/>
          <pc:sldLayoutMkLst>
            <pc:docMk/>
            <pc:sldMasterMk cId="0" sldId="2147483657"/>
            <pc:sldLayoutMk cId="1964211764" sldId="2147483694"/>
          </pc:sldLayoutMkLst>
        </pc:sldLayoutChg>
        <pc:sldLayoutChg chg="modSp mod">
          <pc:chgData name="Veronika Zelenková" userId="S::446890@muni.cz::3cb96175-246f-48f2-82b9-6a9724778518" providerId="AD" clId="Web-{8D3B44A5-C471-93A6-75E3-98F55D9986E5}" dt="2023-11-16T15:38:00.097" v="17"/>
          <pc:sldLayoutMkLst>
            <pc:docMk/>
            <pc:sldMasterMk cId="0" sldId="2147483657"/>
            <pc:sldLayoutMk cId="3845540717" sldId="2147483695"/>
          </pc:sldLayoutMkLst>
          <pc:spChg chg="mod">
            <ac:chgData name="Veronika Zelenková" userId="S::446890@muni.cz::3cb96175-246f-48f2-82b9-6a9724778518" providerId="AD" clId="Web-{8D3B44A5-C471-93A6-75E3-98F55D9986E5}" dt="2023-11-16T15:37:55.847" v="16"/>
            <ac:spMkLst>
              <pc:docMk/>
              <pc:sldMasterMk cId="0" sldId="2147483657"/>
              <pc:sldLayoutMk cId="3845540717" sldId="2147483695"/>
              <ac:spMk id="2" creationId="{00000000-0000-0000-0000-000000000000}"/>
            </ac:spMkLst>
          </pc:spChg>
        </pc:sldLayoutChg>
        <pc:sldLayoutChg chg="modSp mod">
          <pc:chgData name="Veronika Zelenková" userId="S::446890@muni.cz::3cb96175-246f-48f2-82b9-6a9724778518" providerId="AD" clId="Web-{8D3B44A5-C471-93A6-75E3-98F55D9986E5}" dt="2023-11-16T15:38:00.097" v="17"/>
          <pc:sldLayoutMkLst>
            <pc:docMk/>
            <pc:sldMasterMk cId="0" sldId="2147483657"/>
            <pc:sldLayoutMk cId="3819924859" sldId="2147483696"/>
          </pc:sldLayoutMkLst>
          <pc:spChg chg="mod">
            <ac:chgData name="Veronika Zelenková" userId="S::446890@muni.cz::3cb96175-246f-48f2-82b9-6a9724778518" providerId="AD" clId="Web-{8D3B44A5-C471-93A6-75E3-98F55D9986E5}" dt="2023-11-16T15:37:55.847" v="16"/>
            <ac:spMkLst>
              <pc:docMk/>
              <pc:sldMasterMk cId="0" sldId="2147483657"/>
              <pc:sldLayoutMk cId="3819924859" sldId="2147483696"/>
              <ac:spMk id="12" creationId="{CC921DFF-8B97-473C-919A-06F55168BDFE}"/>
            </ac:spMkLst>
          </pc:spChg>
        </pc:sldLayoutChg>
        <pc:sldLayoutChg chg="modSp mod">
          <pc:chgData name="Veronika Zelenková" userId="S::446890@muni.cz::3cb96175-246f-48f2-82b9-6a9724778518" providerId="AD" clId="Web-{8D3B44A5-C471-93A6-75E3-98F55D9986E5}" dt="2023-11-16T15:38:00.097" v="17"/>
          <pc:sldLayoutMkLst>
            <pc:docMk/>
            <pc:sldMasterMk cId="0" sldId="2147483657"/>
            <pc:sldLayoutMk cId="2158127259" sldId="2147483697"/>
          </pc:sldLayoutMkLst>
          <pc:spChg chg="mod">
            <ac:chgData name="Veronika Zelenková" userId="S::446890@muni.cz::3cb96175-246f-48f2-82b9-6a9724778518" providerId="AD" clId="Web-{8D3B44A5-C471-93A6-75E3-98F55D9986E5}" dt="2023-11-16T15:37:55.847" v="16"/>
            <ac:spMkLst>
              <pc:docMk/>
              <pc:sldMasterMk cId="0" sldId="2147483657"/>
              <pc:sldLayoutMk cId="2158127259" sldId="2147483697"/>
              <ac:spMk id="7" creationId="{24438A88-1921-4DF2-9F65-459AAE83D167}"/>
            </ac:spMkLst>
          </pc:spChg>
        </pc:sldLayoutChg>
        <pc:sldLayoutChg chg="modSp mod">
          <pc:chgData name="Veronika Zelenková" userId="S::446890@muni.cz::3cb96175-246f-48f2-82b9-6a9724778518" providerId="AD" clId="Web-{8D3B44A5-C471-93A6-75E3-98F55D9986E5}" dt="2023-11-16T15:38:00.097" v="17"/>
          <pc:sldLayoutMkLst>
            <pc:docMk/>
            <pc:sldMasterMk cId="0" sldId="2147483657"/>
            <pc:sldLayoutMk cId="3832835305" sldId="2147483698"/>
          </pc:sldLayoutMkLst>
          <pc:spChg chg="mod">
            <ac:chgData name="Veronika Zelenková" userId="S::446890@muni.cz::3cb96175-246f-48f2-82b9-6a9724778518" providerId="AD" clId="Web-{8D3B44A5-C471-93A6-75E3-98F55D9986E5}" dt="2023-11-16T15:37:55.847" v="16"/>
            <ac:spMkLst>
              <pc:docMk/>
              <pc:sldMasterMk cId="0" sldId="2147483657"/>
              <pc:sldLayoutMk cId="3832835305" sldId="2147483698"/>
              <ac:spMk id="3" creationId="{1E1D20B9-1A33-484F-AB08-D95E85A9CB29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897740791013874"/>
          <c:y val="9.3357276392033034E-2"/>
          <c:w val="0.56744193029347512"/>
          <c:h val="0.82651001283581194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8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58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58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0F77-43B6-8BE6-E6236A6F526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tint val="86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86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8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0F77-43B6-8BE6-E6236A6F526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shade val="86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86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8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0F77-43B6-8BE6-E6236A6F526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shade val="58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58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58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0F77-43B6-8BE6-E6236A6F526C}"/>
              </c:ext>
            </c:extLst>
          </c:dPt>
          <c:dLbls>
            <c:dLbl>
              <c:idx val="0"/>
              <c:layout>
                <c:manualLayout>
                  <c:x val="-0.10128246508322786"/>
                  <c:y val="0.1525249301864357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B8F5AECF-7F7A-4BC0-986A-9817F243D5F0}" type="CATEGORYNAME">
                      <a:rPr lang="en-US"/>
                      <a:pPr>
                        <a:defRPr sz="20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[NÁZEV KATEGORIE]</a:t>
                    </a:fld>
                    <a:r>
                      <a:rPr lang="en-US" baseline="0"/>
                      <a:t>; </a:t>
                    </a:r>
                    <a:br>
                      <a:rPr lang="en-US" baseline="0"/>
                    </a:br>
                    <a:fld id="{82774E26-29E1-43A6-A0C3-67F652665839}" type="VALUE">
                      <a:rPr lang="en-US" b="1" baseline="0" smtClean="0"/>
                      <a:pPr>
                        <a:defRPr sz="20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[HODNOTA]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F77-43B6-8BE6-E6236A6F526C}"/>
                </c:ext>
              </c:extLst>
            </c:dLbl>
            <c:dLbl>
              <c:idx val="1"/>
              <c:layout>
                <c:manualLayout>
                  <c:x val="-0.19677178936724263"/>
                  <c:y val="0.149964377374527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8EC7DFD-7B7B-4A45-9015-7293AF1D3516}" type="CATEGORYNAME">
                      <a:rPr lang="en-US" sz="1800" b="1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>
                        <a:defRPr sz="1800"/>
                      </a:pPr>
                      <a:t>[NÁZEV KATEGORIE]</a:t>
                    </a:fld>
                    <a:r>
                      <a:rPr lang="en-US" sz="1800" b="1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;</a:t>
                    </a:r>
                    <a:br>
                      <a:rPr lang="en-US" sz="1800" b="1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</a:br>
                    <a:r>
                      <a:rPr lang="en-US" sz="1800" b="1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fld id="{69CC04CA-8B43-404A-B850-CDE0B3C295AE}" type="VALUE">
                      <a:rPr lang="en-US" sz="1800" b="1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>
                        <a:defRPr sz="1800"/>
                      </a:pPr>
                      <a:t>[HODNOTA]</a:t>
                    </a:fld>
                    <a:endParaRPr lang="en-US" sz="1800" b="1" baseline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93983589664082"/>
                      <c:h val="0.219504609601930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F77-43B6-8BE6-E6236A6F526C}"/>
                </c:ext>
              </c:extLst>
            </c:dLbl>
            <c:dLbl>
              <c:idx val="2"/>
              <c:layout>
                <c:manualLayout>
                  <c:x val="0.2163911564755539"/>
                  <c:y val="-0.1834512784093867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22978808179327"/>
                      <c:h val="0.137204868306235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F77-43B6-8BE6-E6236A6F52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3"/>
                <c:pt idx="0">
                  <c:v>Přirozeně</c:v>
                </c:pt>
                <c:pt idx="1">
                  <c:v>Přidáno při vaření</c:v>
                </c:pt>
                <c:pt idx="2">
                  <c:v>"Skrytá" sůl</c:v>
                </c:pt>
              </c:strCache>
            </c:strRef>
          </c:cat>
          <c:val>
            <c:numRef>
              <c:f>List1!$B$2:$B$5</c:f>
              <c:numCache>
                <c:formatCode>0%</c:formatCode>
                <c:ptCount val="4"/>
                <c:pt idx="0">
                  <c:v>0.1</c:v>
                </c:pt>
                <c:pt idx="1">
                  <c:v>0.15</c:v>
                </c:pt>
                <c:pt idx="2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F77-43B6-8BE6-E6236A6F526C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0E9556-43FF-41DD-92D9-64B0A4B0AD93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5D020A4-0C14-467D-8DCD-2FECA29C87A1}">
      <dgm:prSet phldrT="[Text]"/>
      <dgm:spPr/>
      <dgm:t>
        <a:bodyPr/>
        <a:lstStyle/>
        <a:p>
          <a:r>
            <a:rPr lang="cs-CZ" dirty="0"/>
            <a:t>Vápník</a:t>
          </a:r>
          <a:endParaRPr lang="en-GB" dirty="0"/>
        </a:p>
      </dgm:t>
    </dgm:pt>
    <dgm:pt modelId="{B15B7B99-B8BB-451B-861A-07279877EA32}" type="parTrans" cxnId="{48A8799B-0737-49B9-8133-45B82184C4F0}">
      <dgm:prSet/>
      <dgm:spPr/>
      <dgm:t>
        <a:bodyPr/>
        <a:lstStyle/>
        <a:p>
          <a:endParaRPr lang="en-GB"/>
        </a:p>
      </dgm:t>
    </dgm:pt>
    <dgm:pt modelId="{3C9EE20A-4819-441A-9E89-C2D24540055C}" type="sibTrans" cxnId="{48A8799B-0737-49B9-8133-45B82184C4F0}">
      <dgm:prSet/>
      <dgm:spPr/>
      <dgm:t>
        <a:bodyPr/>
        <a:lstStyle/>
        <a:p>
          <a:endParaRPr lang="en-GB"/>
        </a:p>
      </dgm:t>
    </dgm:pt>
    <dgm:pt modelId="{C7D2AE44-A8D4-417F-AF4D-590FF2D245B3}">
      <dgm:prSet phldrT="[Text]"/>
      <dgm:spPr/>
      <dgm:t>
        <a:bodyPr/>
        <a:lstStyle/>
        <a:p>
          <a:r>
            <a:rPr lang="cs-CZ" dirty="0"/>
            <a:t>Hořčík</a:t>
          </a:r>
          <a:endParaRPr lang="en-GB" dirty="0"/>
        </a:p>
      </dgm:t>
    </dgm:pt>
    <dgm:pt modelId="{70E500AB-D9BE-4C8F-8E0A-5CA6C6279D25}" type="parTrans" cxnId="{FDA1834C-895C-4861-829C-2FD4935C3A8A}">
      <dgm:prSet/>
      <dgm:spPr/>
      <dgm:t>
        <a:bodyPr/>
        <a:lstStyle/>
        <a:p>
          <a:endParaRPr lang="en-GB"/>
        </a:p>
      </dgm:t>
    </dgm:pt>
    <dgm:pt modelId="{24018953-2159-4323-8A45-E1A481276852}" type="sibTrans" cxnId="{FDA1834C-895C-4861-829C-2FD4935C3A8A}">
      <dgm:prSet/>
      <dgm:spPr/>
      <dgm:t>
        <a:bodyPr/>
        <a:lstStyle/>
        <a:p>
          <a:endParaRPr lang="en-GB"/>
        </a:p>
      </dgm:t>
    </dgm:pt>
    <dgm:pt modelId="{09DB8860-98E5-4BD6-BC50-DBFB1901AA9B}">
      <dgm:prSet phldrT="[Text]"/>
      <dgm:spPr/>
      <dgm:t>
        <a:bodyPr/>
        <a:lstStyle/>
        <a:p>
          <a:r>
            <a:rPr lang="cs-CZ" dirty="0"/>
            <a:t>Fosfor</a:t>
          </a:r>
          <a:endParaRPr lang="en-GB" dirty="0"/>
        </a:p>
      </dgm:t>
    </dgm:pt>
    <dgm:pt modelId="{F8B6F2CF-1BCE-483B-B392-F4971359DE2E}" type="parTrans" cxnId="{58D669F0-0683-41E9-8209-674AB45DCE9E}">
      <dgm:prSet/>
      <dgm:spPr/>
      <dgm:t>
        <a:bodyPr/>
        <a:lstStyle/>
        <a:p>
          <a:endParaRPr lang="en-GB"/>
        </a:p>
      </dgm:t>
    </dgm:pt>
    <dgm:pt modelId="{B5E2943A-92A5-4BBF-A8BA-BFEAF2F2457B}" type="sibTrans" cxnId="{58D669F0-0683-41E9-8209-674AB45DCE9E}">
      <dgm:prSet/>
      <dgm:spPr/>
      <dgm:t>
        <a:bodyPr/>
        <a:lstStyle/>
        <a:p>
          <a:endParaRPr lang="en-GB"/>
        </a:p>
      </dgm:t>
    </dgm:pt>
    <dgm:pt modelId="{A39FC370-7F3B-4077-AC5E-8C851A1B8126}">
      <dgm:prSet phldrT="[Text]"/>
      <dgm:spPr/>
      <dgm:t>
        <a:bodyPr/>
        <a:lstStyle/>
        <a:p>
          <a:r>
            <a:rPr lang="cs-CZ" dirty="0"/>
            <a:t>Síra </a:t>
          </a:r>
          <a:endParaRPr lang="en-GB" dirty="0"/>
        </a:p>
      </dgm:t>
    </dgm:pt>
    <dgm:pt modelId="{10A485A2-9FD9-459B-A13F-6C1173C9BD73}" type="parTrans" cxnId="{6FC6EE2E-AAD9-4D89-9324-10BB995B91FD}">
      <dgm:prSet/>
      <dgm:spPr/>
      <dgm:t>
        <a:bodyPr/>
        <a:lstStyle/>
        <a:p>
          <a:endParaRPr lang="en-GB"/>
        </a:p>
      </dgm:t>
    </dgm:pt>
    <dgm:pt modelId="{694DA522-88C5-40A0-B19E-D7457F3A2BC2}" type="sibTrans" cxnId="{6FC6EE2E-AAD9-4D89-9324-10BB995B91FD}">
      <dgm:prSet/>
      <dgm:spPr/>
      <dgm:t>
        <a:bodyPr/>
        <a:lstStyle/>
        <a:p>
          <a:endParaRPr lang="en-GB"/>
        </a:p>
      </dgm:t>
    </dgm:pt>
    <dgm:pt modelId="{E3A8D884-C604-46AE-9240-7A36C560733C}">
      <dgm:prSet phldrT="[Text]"/>
      <dgm:spPr/>
      <dgm:t>
        <a:bodyPr/>
        <a:lstStyle/>
        <a:p>
          <a:r>
            <a:rPr lang="cs-CZ" dirty="0"/>
            <a:t>Chlór</a:t>
          </a:r>
          <a:endParaRPr lang="en-GB" dirty="0"/>
        </a:p>
      </dgm:t>
    </dgm:pt>
    <dgm:pt modelId="{6D4A5BC4-D02D-4CBC-8FA2-172F260EE181}" type="parTrans" cxnId="{E91AB5DF-4911-4F9F-BFD3-5169BEE99E0A}">
      <dgm:prSet/>
      <dgm:spPr/>
      <dgm:t>
        <a:bodyPr/>
        <a:lstStyle/>
        <a:p>
          <a:endParaRPr lang="en-GB"/>
        </a:p>
      </dgm:t>
    </dgm:pt>
    <dgm:pt modelId="{AD41058C-2CF1-4EB7-A455-0C34389EFD74}" type="sibTrans" cxnId="{E91AB5DF-4911-4F9F-BFD3-5169BEE99E0A}">
      <dgm:prSet/>
      <dgm:spPr/>
      <dgm:t>
        <a:bodyPr/>
        <a:lstStyle/>
        <a:p>
          <a:endParaRPr lang="en-GB"/>
        </a:p>
      </dgm:t>
    </dgm:pt>
    <dgm:pt modelId="{7B2691E5-49C1-4C5D-A44D-B47FC75BBA12}">
      <dgm:prSet phldrT="[Text]"/>
      <dgm:spPr/>
      <dgm:t>
        <a:bodyPr/>
        <a:lstStyle/>
        <a:p>
          <a:r>
            <a:rPr lang="cs-CZ" dirty="0"/>
            <a:t>Draslík</a:t>
          </a:r>
          <a:endParaRPr lang="en-GB" dirty="0"/>
        </a:p>
      </dgm:t>
    </dgm:pt>
    <dgm:pt modelId="{0BF864FE-D774-47B7-8A24-00A7CF1B28C5}" type="parTrans" cxnId="{16F25805-02D4-4C2B-A64D-3B694C7DE1D5}">
      <dgm:prSet/>
      <dgm:spPr/>
      <dgm:t>
        <a:bodyPr/>
        <a:lstStyle/>
        <a:p>
          <a:endParaRPr lang="en-GB"/>
        </a:p>
      </dgm:t>
    </dgm:pt>
    <dgm:pt modelId="{5A5F17ED-F958-4E12-82CC-EAA3A7836448}" type="sibTrans" cxnId="{16F25805-02D4-4C2B-A64D-3B694C7DE1D5}">
      <dgm:prSet/>
      <dgm:spPr/>
      <dgm:t>
        <a:bodyPr/>
        <a:lstStyle/>
        <a:p>
          <a:endParaRPr lang="en-GB"/>
        </a:p>
      </dgm:t>
    </dgm:pt>
    <dgm:pt modelId="{6A841F29-9F28-4336-8AED-0B0EFF06E29B}">
      <dgm:prSet phldrT="[Text]"/>
      <dgm:spPr/>
      <dgm:t>
        <a:bodyPr/>
        <a:lstStyle/>
        <a:p>
          <a:r>
            <a:rPr lang="cs-CZ" dirty="0"/>
            <a:t>Sodík</a:t>
          </a:r>
          <a:endParaRPr lang="en-GB" dirty="0"/>
        </a:p>
      </dgm:t>
    </dgm:pt>
    <dgm:pt modelId="{F401D8F9-9CFD-48BC-9991-E79C6CAB5682}" type="parTrans" cxnId="{5549FDD1-537A-4DBA-8C27-45581329706C}">
      <dgm:prSet/>
      <dgm:spPr/>
      <dgm:t>
        <a:bodyPr/>
        <a:lstStyle/>
        <a:p>
          <a:endParaRPr lang="en-GB"/>
        </a:p>
      </dgm:t>
    </dgm:pt>
    <dgm:pt modelId="{C364E000-5EAC-4F4F-BFD7-66EE43719085}" type="sibTrans" cxnId="{5549FDD1-537A-4DBA-8C27-45581329706C}">
      <dgm:prSet/>
      <dgm:spPr/>
      <dgm:t>
        <a:bodyPr/>
        <a:lstStyle/>
        <a:p>
          <a:endParaRPr lang="en-GB"/>
        </a:p>
      </dgm:t>
    </dgm:pt>
    <dgm:pt modelId="{10E010B8-38F6-4E6D-9748-C9D01A65E1DF}" type="pres">
      <dgm:prSet presAssocID="{AF0E9556-43FF-41DD-92D9-64B0A4B0AD93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2587D3EF-3F09-4103-9A13-1D72BB6E587F}" type="pres">
      <dgm:prSet presAssocID="{6A841F29-9F28-4336-8AED-0B0EFF06E29B}" presName="Accent7" presStyleCnt="0"/>
      <dgm:spPr/>
    </dgm:pt>
    <dgm:pt modelId="{2E62FD2B-9D9C-4192-A5B6-8658E6245E09}" type="pres">
      <dgm:prSet presAssocID="{6A841F29-9F28-4336-8AED-0B0EFF06E29B}" presName="Accent" presStyleLbl="node1" presStyleIdx="0" presStyleCnt="7"/>
      <dgm:spPr/>
    </dgm:pt>
    <dgm:pt modelId="{94D2F6E0-503E-4210-B583-89E2E12E4A1A}" type="pres">
      <dgm:prSet presAssocID="{6A841F29-9F28-4336-8AED-0B0EFF06E29B}" presName="ParentBackground7" presStyleCnt="0"/>
      <dgm:spPr/>
    </dgm:pt>
    <dgm:pt modelId="{026FB349-FA6F-4EED-9DD9-B52B946417AC}" type="pres">
      <dgm:prSet presAssocID="{6A841F29-9F28-4336-8AED-0B0EFF06E29B}" presName="ParentBackground" presStyleLbl="fgAcc1" presStyleIdx="0" presStyleCnt="7"/>
      <dgm:spPr/>
    </dgm:pt>
    <dgm:pt modelId="{83476E52-4478-4C8F-9619-B0E8F67B12C2}" type="pres">
      <dgm:prSet presAssocID="{6A841F29-9F28-4336-8AED-0B0EFF06E29B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DD03F55-95C9-417B-A72D-EA00F2C55428}" type="pres">
      <dgm:prSet presAssocID="{7B2691E5-49C1-4C5D-A44D-B47FC75BBA12}" presName="Accent6" presStyleCnt="0"/>
      <dgm:spPr/>
    </dgm:pt>
    <dgm:pt modelId="{E7F261AD-E295-4316-802F-028F70E8CE5F}" type="pres">
      <dgm:prSet presAssocID="{7B2691E5-49C1-4C5D-A44D-B47FC75BBA12}" presName="Accent" presStyleLbl="node1" presStyleIdx="1" presStyleCnt="7"/>
      <dgm:spPr/>
    </dgm:pt>
    <dgm:pt modelId="{8DBE780A-58D5-4903-986D-2C91ADFB17F8}" type="pres">
      <dgm:prSet presAssocID="{7B2691E5-49C1-4C5D-A44D-B47FC75BBA12}" presName="ParentBackground6" presStyleCnt="0"/>
      <dgm:spPr/>
    </dgm:pt>
    <dgm:pt modelId="{8986AD6F-C35C-418B-81D6-04462762D0F7}" type="pres">
      <dgm:prSet presAssocID="{7B2691E5-49C1-4C5D-A44D-B47FC75BBA12}" presName="ParentBackground" presStyleLbl="fgAcc1" presStyleIdx="1" presStyleCnt="7"/>
      <dgm:spPr/>
    </dgm:pt>
    <dgm:pt modelId="{6BED0511-EB2A-4C2A-8771-B2703AE100FF}" type="pres">
      <dgm:prSet presAssocID="{7B2691E5-49C1-4C5D-A44D-B47FC75BBA12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701251AB-3813-44AE-BA35-1BE92D64615B}" type="pres">
      <dgm:prSet presAssocID="{E3A8D884-C604-46AE-9240-7A36C560733C}" presName="Accent5" presStyleCnt="0"/>
      <dgm:spPr/>
    </dgm:pt>
    <dgm:pt modelId="{459AEFF2-1E64-4A61-892A-62A7DCA0F2A6}" type="pres">
      <dgm:prSet presAssocID="{E3A8D884-C604-46AE-9240-7A36C560733C}" presName="Accent" presStyleLbl="node1" presStyleIdx="2" presStyleCnt="7"/>
      <dgm:spPr/>
    </dgm:pt>
    <dgm:pt modelId="{53CC4777-87CF-4E6B-889A-D834C2897783}" type="pres">
      <dgm:prSet presAssocID="{E3A8D884-C604-46AE-9240-7A36C560733C}" presName="ParentBackground5" presStyleCnt="0"/>
      <dgm:spPr/>
    </dgm:pt>
    <dgm:pt modelId="{CB784A58-78B3-440A-8E70-3F1209A735F2}" type="pres">
      <dgm:prSet presAssocID="{E3A8D884-C604-46AE-9240-7A36C560733C}" presName="ParentBackground" presStyleLbl="fgAcc1" presStyleIdx="2" presStyleCnt="7"/>
      <dgm:spPr/>
    </dgm:pt>
    <dgm:pt modelId="{85B23610-F6BF-4573-ADF4-9E2E00A557A1}" type="pres">
      <dgm:prSet presAssocID="{E3A8D884-C604-46AE-9240-7A36C560733C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74A08A31-F2E4-4916-8EA4-3E76ECE811B8}" type="pres">
      <dgm:prSet presAssocID="{A39FC370-7F3B-4077-AC5E-8C851A1B8126}" presName="Accent4" presStyleCnt="0"/>
      <dgm:spPr/>
    </dgm:pt>
    <dgm:pt modelId="{F3943C6F-4882-4F0E-B2B4-592BA26D6512}" type="pres">
      <dgm:prSet presAssocID="{A39FC370-7F3B-4077-AC5E-8C851A1B8126}" presName="Accent" presStyleLbl="node1" presStyleIdx="3" presStyleCnt="7"/>
      <dgm:spPr/>
    </dgm:pt>
    <dgm:pt modelId="{531D4759-1486-4680-A68C-F2A60CBCE573}" type="pres">
      <dgm:prSet presAssocID="{A39FC370-7F3B-4077-AC5E-8C851A1B8126}" presName="ParentBackground4" presStyleCnt="0"/>
      <dgm:spPr/>
    </dgm:pt>
    <dgm:pt modelId="{F62D7CD5-3C30-49FB-9AA3-E8EAF571C937}" type="pres">
      <dgm:prSet presAssocID="{A39FC370-7F3B-4077-AC5E-8C851A1B8126}" presName="ParentBackground" presStyleLbl="fgAcc1" presStyleIdx="3" presStyleCnt="7"/>
      <dgm:spPr/>
    </dgm:pt>
    <dgm:pt modelId="{C7A51A92-A589-41EF-AF82-FA57C4FB0BA5}" type="pres">
      <dgm:prSet presAssocID="{A39FC370-7F3B-4077-AC5E-8C851A1B8126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1B59155-D3D1-47B5-A18E-44D630AD0DF3}" type="pres">
      <dgm:prSet presAssocID="{09DB8860-98E5-4BD6-BC50-DBFB1901AA9B}" presName="Accent3" presStyleCnt="0"/>
      <dgm:spPr/>
    </dgm:pt>
    <dgm:pt modelId="{C8D9168E-86B2-4490-A313-F9B0C7100A40}" type="pres">
      <dgm:prSet presAssocID="{09DB8860-98E5-4BD6-BC50-DBFB1901AA9B}" presName="Accent" presStyleLbl="node1" presStyleIdx="4" presStyleCnt="7"/>
      <dgm:spPr/>
    </dgm:pt>
    <dgm:pt modelId="{C4E2B75D-E65D-418C-B313-8C5F1785A474}" type="pres">
      <dgm:prSet presAssocID="{09DB8860-98E5-4BD6-BC50-DBFB1901AA9B}" presName="ParentBackground3" presStyleCnt="0"/>
      <dgm:spPr/>
    </dgm:pt>
    <dgm:pt modelId="{A55635BC-1BDD-4155-BBB3-794B591A45AE}" type="pres">
      <dgm:prSet presAssocID="{09DB8860-98E5-4BD6-BC50-DBFB1901AA9B}" presName="ParentBackground" presStyleLbl="fgAcc1" presStyleIdx="4" presStyleCnt="7"/>
      <dgm:spPr/>
    </dgm:pt>
    <dgm:pt modelId="{44083A8C-41AA-46B0-99E1-202870424EE8}" type="pres">
      <dgm:prSet presAssocID="{09DB8860-98E5-4BD6-BC50-DBFB1901AA9B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7A11B12-A6F2-4C71-8A66-359F4AA55187}" type="pres">
      <dgm:prSet presAssocID="{C7D2AE44-A8D4-417F-AF4D-590FF2D245B3}" presName="Accent2" presStyleCnt="0"/>
      <dgm:spPr/>
    </dgm:pt>
    <dgm:pt modelId="{488E9EA6-88FF-45A5-85AF-C1726F1FCA2E}" type="pres">
      <dgm:prSet presAssocID="{C7D2AE44-A8D4-417F-AF4D-590FF2D245B3}" presName="Accent" presStyleLbl="node1" presStyleIdx="5" presStyleCnt="7"/>
      <dgm:spPr/>
    </dgm:pt>
    <dgm:pt modelId="{9C89DEEB-7091-4F34-A2B1-0737856863AD}" type="pres">
      <dgm:prSet presAssocID="{C7D2AE44-A8D4-417F-AF4D-590FF2D245B3}" presName="ParentBackground2" presStyleCnt="0"/>
      <dgm:spPr/>
    </dgm:pt>
    <dgm:pt modelId="{C9A3A066-F10E-44FC-860F-48AC968902A9}" type="pres">
      <dgm:prSet presAssocID="{C7D2AE44-A8D4-417F-AF4D-590FF2D245B3}" presName="ParentBackground" presStyleLbl="fgAcc1" presStyleIdx="5" presStyleCnt="7"/>
      <dgm:spPr/>
    </dgm:pt>
    <dgm:pt modelId="{B90E069D-9396-4BDA-AAC7-B6072ECE07B4}" type="pres">
      <dgm:prSet presAssocID="{C7D2AE44-A8D4-417F-AF4D-590FF2D245B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D9B6932-20E9-42E9-B903-45C6CCB5BA3C}" type="pres">
      <dgm:prSet presAssocID="{55D020A4-0C14-467D-8DCD-2FECA29C87A1}" presName="Accent1" presStyleCnt="0"/>
      <dgm:spPr/>
    </dgm:pt>
    <dgm:pt modelId="{40C0A667-DC9A-4083-9789-1481C73CED62}" type="pres">
      <dgm:prSet presAssocID="{55D020A4-0C14-467D-8DCD-2FECA29C87A1}" presName="Accent" presStyleLbl="node1" presStyleIdx="6" presStyleCnt="7"/>
      <dgm:spPr/>
    </dgm:pt>
    <dgm:pt modelId="{ECD852D1-7499-4597-900E-FFDCF2615324}" type="pres">
      <dgm:prSet presAssocID="{55D020A4-0C14-467D-8DCD-2FECA29C87A1}" presName="ParentBackground1" presStyleCnt="0"/>
      <dgm:spPr/>
    </dgm:pt>
    <dgm:pt modelId="{95504E7D-3B68-4C1C-8C9F-CB1BC2114586}" type="pres">
      <dgm:prSet presAssocID="{55D020A4-0C14-467D-8DCD-2FECA29C87A1}" presName="ParentBackground" presStyleLbl="fgAcc1" presStyleIdx="6" presStyleCnt="7"/>
      <dgm:spPr/>
    </dgm:pt>
    <dgm:pt modelId="{EE04F0FE-A624-4A72-B5C3-AAE797260A97}" type="pres">
      <dgm:prSet presAssocID="{55D020A4-0C14-467D-8DCD-2FECA29C87A1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189C1D02-5E91-4530-8145-BBF81E627A87}" type="presOf" srcId="{7B2691E5-49C1-4C5D-A44D-B47FC75BBA12}" destId="{8986AD6F-C35C-418B-81D6-04462762D0F7}" srcOrd="0" destOrd="0" presId="urn:microsoft.com/office/officeart/2011/layout/CircleProcess"/>
    <dgm:cxn modelId="{16F25805-02D4-4C2B-A64D-3B694C7DE1D5}" srcId="{AF0E9556-43FF-41DD-92D9-64B0A4B0AD93}" destId="{7B2691E5-49C1-4C5D-A44D-B47FC75BBA12}" srcOrd="5" destOrd="0" parTransId="{0BF864FE-D774-47B7-8A24-00A7CF1B28C5}" sibTransId="{5A5F17ED-F958-4E12-82CC-EAA3A7836448}"/>
    <dgm:cxn modelId="{6FC6EE2E-AAD9-4D89-9324-10BB995B91FD}" srcId="{AF0E9556-43FF-41DD-92D9-64B0A4B0AD93}" destId="{A39FC370-7F3B-4077-AC5E-8C851A1B8126}" srcOrd="3" destOrd="0" parTransId="{10A485A2-9FD9-459B-A13F-6C1173C9BD73}" sibTransId="{694DA522-88C5-40A0-B19E-D7457F3A2BC2}"/>
    <dgm:cxn modelId="{A63E6634-A488-4748-B9E3-B59668FAD973}" type="presOf" srcId="{09DB8860-98E5-4BD6-BC50-DBFB1901AA9B}" destId="{44083A8C-41AA-46B0-99E1-202870424EE8}" srcOrd="1" destOrd="0" presId="urn:microsoft.com/office/officeart/2011/layout/CircleProcess"/>
    <dgm:cxn modelId="{896C563A-8177-47F3-8F5C-CC1FD4643A4F}" type="presOf" srcId="{A39FC370-7F3B-4077-AC5E-8C851A1B8126}" destId="{C7A51A92-A589-41EF-AF82-FA57C4FB0BA5}" srcOrd="1" destOrd="0" presId="urn:microsoft.com/office/officeart/2011/layout/CircleProcess"/>
    <dgm:cxn modelId="{464BB660-E85B-4B7D-A0A3-3D55F81D1E35}" type="presOf" srcId="{09DB8860-98E5-4BD6-BC50-DBFB1901AA9B}" destId="{A55635BC-1BDD-4155-BBB3-794B591A45AE}" srcOrd="0" destOrd="0" presId="urn:microsoft.com/office/officeart/2011/layout/CircleProcess"/>
    <dgm:cxn modelId="{63F40342-4C33-4EFE-AD63-E77EA7D8E0E6}" type="presOf" srcId="{C7D2AE44-A8D4-417F-AF4D-590FF2D245B3}" destId="{B90E069D-9396-4BDA-AAC7-B6072ECE07B4}" srcOrd="1" destOrd="0" presId="urn:microsoft.com/office/officeart/2011/layout/CircleProcess"/>
    <dgm:cxn modelId="{4513D566-214F-4ED6-9C94-1D43CD30DE01}" type="presOf" srcId="{A39FC370-7F3B-4077-AC5E-8C851A1B8126}" destId="{F62D7CD5-3C30-49FB-9AA3-E8EAF571C937}" srcOrd="0" destOrd="0" presId="urn:microsoft.com/office/officeart/2011/layout/CircleProcess"/>
    <dgm:cxn modelId="{FDA1834C-895C-4861-829C-2FD4935C3A8A}" srcId="{AF0E9556-43FF-41DD-92D9-64B0A4B0AD93}" destId="{C7D2AE44-A8D4-417F-AF4D-590FF2D245B3}" srcOrd="1" destOrd="0" parTransId="{70E500AB-D9BE-4C8F-8E0A-5CA6C6279D25}" sibTransId="{24018953-2159-4323-8A45-E1A481276852}"/>
    <dgm:cxn modelId="{C97EC94E-112C-46F1-83EB-1ADC0D077291}" type="presOf" srcId="{AF0E9556-43FF-41DD-92D9-64B0A4B0AD93}" destId="{10E010B8-38F6-4E6D-9748-C9D01A65E1DF}" srcOrd="0" destOrd="0" presId="urn:microsoft.com/office/officeart/2011/layout/CircleProcess"/>
    <dgm:cxn modelId="{C3351772-3CCA-406C-9D7E-7D01F64FBCC8}" type="presOf" srcId="{E3A8D884-C604-46AE-9240-7A36C560733C}" destId="{CB784A58-78B3-440A-8E70-3F1209A735F2}" srcOrd="0" destOrd="0" presId="urn:microsoft.com/office/officeart/2011/layout/CircleProcess"/>
    <dgm:cxn modelId="{E1833174-425D-46FB-87CA-304D04886ED6}" type="presOf" srcId="{55D020A4-0C14-467D-8DCD-2FECA29C87A1}" destId="{95504E7D-3B68-4C1C-8C9F-CB1BC2114586}" srcOrd="0" destOrd="0" presId="urn:microsoft.com/office/officeart/2011/layout/CircleProcess"/>
    <dgm:cxn modelId="{A4B2C884-37EC-4877-A9EF-3B6A135BF857}" type="presOf" srcId="{7B2691E5-49C1-4C5D-A44D-B47FC75BBA12}" destId="{6BED0511-EB2A-4C2A-8771-B2703AE100FF}" srcOrd="1" destOrd="0" presId="urn:microsoft.com/office/officeart/2011/layout/CircleProcess"/>
    <dgm:cxn modelId="{F270B28F-E8E6-4D20-9235-05F3CEB98D09}" type="presOf" srcId="{C7D2AE44-A8D4-417F-AF4D-590FF2D245B3}" destId="{C9A3A066-F10E-44FC-860F-48AC968902A9}" srcOrd="0" destOrd="0" presId="urn:microsoft.com/office/officeart/2011/layout/CircleProcess"/>
    <dgm:cxn modelId="{479C6B96-679C-4937-8473-C601177635B3}" type="presOf" srcId="{E3A8D884-C604-46AE-9240-7A36C560733C}" destId="{85B23610-F6BF-4573-ADF4-9E2E00A557A1}" srcOrd="1" destOrd="0" presId="urn:microsoft.com/office/officeart/2011/layout/CircleProcess"/>
    <dgm:cxn modelId="{48A8799B-0737-49B9-8133-45B82184C4F0}" srcId="{AF0E9556-43FF-41DD-92D9-64B0A4B0AD93}" destId="{55D020A4-0C14-467D-8DCD-2FECA29C87A1}" srcOrd="0" destOrd="0" parTransId="{B15B7B99-B8BB-451B-861A-07279877EA32}" sibTransId="{3C9EE20A-4819-441A-9E89-C2D24540055C}"/>
    <dgm:cxn modelId="{DD0361A6-90CC-458B-AB78-1F0C04C489D2}" type="presOf" srcId="{6A841F29-9F28-4336-8AED-0B0EFF06E29B}" destId="{83476E52-4478-4C8F-9619-B0E8F67B12C2}" srcOrd="1" destOrd="0" presId="urn:microsoft.com/office/officeart/2011/layout/CircleProcess"/>
    <dgm:cxn modelId="{D2C655C5-0D29-4AB5-8D13-D01291A1068A}" type="presOf" srcId="{55D020A4-0C14-467D-8DCD-2FECA29C87A1}" destId="{EE04F0FE-A624-4A72-B5C3-AAE797260A97}" srcOrd="1" destOrd="0" presId="urn:microsoft.com/office/officeart/2011/layout/CircleProcess"/>
    <dgm:cxn modelId="{5549FDD1-537A-4DBA-8C27-45581329706C}" srcId="{AF0E9556-43FF-41DD-92D9-64B0A4B0AD93}" destId="{6A841F29-9F28-4336-8AED-0B0EFF06E29B}" srcOrd="6" destOrd="0" parTransId="{F401D8F9-9CFD-48BC-9991-E79C6CAB5682}" sibTransId="{C364E000-5EAC-4F4F-BFD7-66EE43719085}"/>
    <dgm:cxn modelId="{BD5337D3-2767-40EB-927A-C56185FD9453}" type="presOf" srcId="{6A841F29-9F28-4336-8AED-0B0EFF06E29B}" destId="{026FB349-FA6F-4EED-9DD9-B52B946417AC}" srcOrd="0" destOrd="0" presId="urn:microsoft.com/office/officeart/2011/layout/CircleProcess"/>
    <dgm:cxn modelId="{E91AB5DF-4911-4F9F-BFD3-5169BEE99E0A}" srcId="{AF0E9556-43FF-41DD-92D9-64B0A4B0AD93}" destId="{E3A8D884-C604-46AE-9240-7A36C560733C}" srcOrd="4" destOrd="0" parTransId="{6D4A5BC4-D02D-4CBC-8FA2-172F260EE181}" sibTransId="{AD41058C-2CF1-4EB7-A455-0C34389EFD74}"/>
    <dgm:cxn modelId="{58D669F0-0683-41E9-8209-674AB45DCE9E}" srcId="{AF0E9556-43FF-41DD-92D9-64B0A4B0AD93}" destId="{09DB8860-98E5-4BD6-BC50-DBFB1901AA9B}" srcOrd="2" destOrd="0" parTransId="{F8B6F2CF-1BCE-483B-B392-F4971359DE2E}" sibTransId="{B5E2943A-92A5-4BBF-A8BA-BFEAF2F2457B}"/>
    <dgm:cxn modelId="{E9B0B59C-2B84-470E-BFAC-0A0A4063A487}" type="presParOf" srcId="{10E010B8-38F6-4E6D-9748-C9D01A65E1DF}" destId="{2587D3EF-3F09-4103-9A13-1D72BB6E587F}" srcOrd="0" destOrd="0" presId="urn:microsoft.com/office/officeart/2011/layout/CircleProcess"/>
    <dgm:cxn modelId="{33089A2C-84E9-49E0-9434-5AA17A599047}" type="presParOf" srcId="{2587D3EF-3F09-4103-9A13-1D72BB6E587F}" destId="{2E62FD2B-9D9C-4192-A5B6-8658E6245E09}" srcOrd="0" destOrd="0" presId="urn:microsoft.com/office/officeart/2011/layout/CircleProcess"/>
    <dgm:cxn modelId="{031B54A0-A0A0-4406-99B3-FCCFC8C30861}" type="presParOf" srcId="{10E010B8-38F6-4E6D-9748-C9D01A65E1DF}" destId="{94D2F6E0-503E-4210-B583-89E2E12E4A1A}" srcOrd="1" destOrd="0" presId="urn:microsoft.com/office/officeart/2011/layout/CircleProcess"/>
    <dgm:cxn modelId="{9E19B727-7899-4250-B50C-EE1E8689AC34}" type="presParOf" srcId="{94D2F6E0-503E-4210-B583-89E2E12E4A1A}" destId="{026FB349-FA6F-4EED-9DD9-B52B946417AC}" srcOrd="0" destOrd="0" presId="urn:microsoft.com/office/officeart/2011/layout/CircleProcess"/>
    <dgm:cxn modelId="{6AF27AA6-0BA3-48B2-BFA3-BFB9D5505936}" type="presParOf" srcId="{10E010B8-38F6-4E6D-9748-C9D01A65E1DF}" destId="{83476E52-4478-4C8F-9619-B0E8F67B12C2}" srcOrd="2" destOrd="0" presId="urn:microsoft.com/office/officeart/2011/layout/CircleProcess"/>
    <dgm:cxn modelId="{C8FFF195-92B9-414F-A15A-291B1AF4564D}" type="presParOf" srcId="{10E010B8-38F6-4E6D-9748-C9D01A65E1DF}" destId="{6DD03F55-95C9-417B-A72D-EA00F2C55428}" srcOrd="3" destOrd="0" presId="urn:microsoft.com/office/officeart/2011/layout/CircleProcess"/>
    <dgm:cxn modelId="{07908040-EBF6-4745-8451-F3DE42CCFD82}" type="presParOf" srcId="{6DD03F55-95C9-417B-A72D-EA00F2C55428}" destId="{E7F261AD-E295-4316-802F-028F70E8CE5F}" srcOrd="0" destOrd="0" presId="urn:microsoft.com/office/officeart/2011/layout/CircleProcess"/>
    <dgm:cxn modelId="{9662A28D-2D9B-4B35-BAF8-28D28D477A5B}" type="presParOf" srcId="{10E010B8-38F6-4E6D-9748-C9D01A65E1DF}" destId="{8DBE780A-58D5-4903-986D-2C91ADFB17F8}" srcOrd="4" destOrd="0" presId="urn:microsoft.com/office/officeart/2011/layout/CircleProcess"/>
    <dgm:cxn modelId="{4D92954E-F3AF-47E1-8E56-CDA9B4509B61}" type="presParOf" srcId="{8DBE780A-58D5-4903-986D-2C91ADFB17F8}" destId="{8986AD6F-C35C-418B-81D6-04462762D0F7}" srcOrd="0" destOrd="0" presId="urn:microsoft.com/office/officeart/2011/layout/CircleProcess"/>
    <dgm:cxn modelId="{4E2859D8-F1C6-43AE-8A5B-07A6F5AB821A}" type="presParOf" srcId="{10E010B8-38F6-4E6D-9748-C9D01A65E1DF}" destId="{6BED0511-EB2A-4C2A-8771-B2703AE100FF}" srcOrd="5" destOrd="0" presId="urn:microsoft.com/office/officeart/2011/layout/CircleProcess"/>
    <dgm:cxn modelId="{88D5351A-ADCF-40FF-A7A0-DDC1A6001D34}" type="presParOf" srcId="{10E010B8-38F6-4E6D-9748-C9D01A65E1DF}" destId="{701251AB-3813-44AE-BA35-1BE92D64615B}" srcOrd="6" destOrd="0" presId="urn:microsoft.com/office/officeart/2011/layout/CircleProcess"/>
    <dgm:cxn modelId="{A075DEE6-CCF7-4558-A04E-E6073D8573D2}" type="presParOf" srcId="{701251AB-3813-44AE-BA35-1BE92D64615B}" destId="{459AEFF2-1E64-4A61-892A-62A7DCA0F2A6}" srcOrd="0" destOrd="0" presId="urn:microsoft.com/office/officeart/2011/layout/CircleProcess"/>
    <dgm:cxn modelId="{B37117E5-D322-4807-B284-0596CA3D92F2}" type="presParOf" srcId="{10E010B8-38F6-4E6D-9748-C9D01A65E1DF}" destId="{53CC4777-87CF-4E6B-889A-D834C2897783}" srcOrd="7" destOrd="0" presId="urn:microsoft.com/office/officeart/2011/layout/CircleProcess"/>
    <dgm:cxn modelId="{37E792E8-0A29-447C-AD2F-DA09E3B7066B}" type="presParOf" srcId="{53CC4777-87CF-4E6B-889A-D834C2897783}" destId="{CB784A58-78B3-440A-8E70-3F1209A735F2}" srcOrd="0" destOrd="0" presId="urn:microsoft.com/office/officeart/2011/layout/CircleProcess"/>
    <dgm:cxn modelId="{4FE19A47-BD12-4638-BE9F-2BE7F66E5CE3}" type="presParOf" srcId="{10E010B8-38F6-4E6D-9748-C9D01A65E1DF}" destId="{85B23610-F6BF-4573-ADF4-9E2E00A557A1}" srcOrd="8" destOrd="0" presId="urn:microsoft.com/office/officeart/2011/layout/CircleProcess"/>
    <dgm:cxn modelId="{0F9CDB00-39E6-4284-862D-47D8B82A1B1C}" type="presParOf" srcId="{10E010B8-38F6-4E6D-9748-C9D01A65E1DF}" destId="{74A08A31-F2E4-4916-8EA4-3E76ECE811B8}" srcOrd="9" destOrd="0" presId="urn:microsoft.com/office/officeart/2011/layout/CircleProcess"/>
    <dgm:cxn modelId="{A7773652-C5E3-44F6-AD96-84EC93344967}" type="presParOf" srcId="{74A08A31-F2E4-4916-8EA4-3E76ECE811B8}" destId="{F3943C6F-4882-4F0E-B2B4-592BA26D6512}" srcOrd="0" destOrd="0" presId="urn:microsoft.com/office/officeart/2011/layout/CircleProcess"/>
    <dgm:cxn modelId="{8ED67A4F-3F1C-494A-91CE-F4AA0EF3FD72}" type="presParOf" srcId="{10E010B8-38F6-4E6D-9748-C9D01A65E1DF}" destId="{531D4759-1486-4680-A68C-F2A60CBCE573}" srcOrd="10" destOrd="0" presId="urn:microsoft.com/office/officeart/2011/layout/CircleProcess"/>
    <dgm:cxn modelId="{03172374-D1E3-4EE2-B850-1A2726591E3C}" type="presParOf" srcId="{531D4759-1486-4680-A68C-F2A60CBCE573}" destId="{F62D7CD5-3C30-49FB-9AA3-E8EAF571C937}" srcOrd="0" destOrd="0" presId="urn:microsoft.com/office/officeart/2011/layout/CircleProcess"/>
    <dgm:cxn modelId="{B6958B66-65C6-4088-9317-959376DF475D}" type="presParOf" srcId="{10E010B8-38F6-4E6D-9748-C9D01A65E1DF}" destId="{C7A51A92-A589-41EF-AF82-FA57C4FB0BA5}" srcOrd="11" destOrd="0" presId="urn:microsoft.com/office/officeart/2011/layout/CircleProcess"/>
    <dgm:cxn modelId="{1B86C979-894F-4C7A-93FE-594637E8C27D}" type="presParOf" srcId="{10E010B8-38F6-4E6D-9748-C9D01A65E1DF}" destId="{01B59155-D3D1-47B5-A18E-44D630AD0DF3}" srcOrd="12" destOrd="0" presId="urn:microsoft.com/office/officeart/2011/layout/CircleProcess"/>
    <dgm:cxn modelId="{8D345808-E711-4C9B-B685-5563C4A6ABA1}" type="presParOf" srcId="{01B59155-D3D1-47B5-A18E-44D630AD0DF3}" destId="{C8D9168E-86B2-4490-A313-F9B0C7100A40}" srcOrd="0" destOrd="0" presId="urn:microsoft.com/office/officeart/2011/layout/CircleProcess"/>
    <dgm:cxn modelId="{EFE14082-D443-4D7F-853D-963D763155B8}" type="presParOf" srcId="{10E010B8-38F6-4E6D-9748-C9D01A65E1DF}" destId="{C4E2B75D-E65D-418C-B313-8C5F1785A474}" srcOrd="13" destOrd="0" presId="urn:microsoft.com/office/officeart/2011/layout/CircleProcess"/>
    <dgm:cxn modelId="{8B9A502B-0C91-437B-A12A-34374CF0CBCD}" type="presParOf" srcId="{C4E2B75D-E65D-418C-B313-8C5F1785A474}" destId="{A55635BC-1BDD-4155-BBB3-794B591A45AE}" srcOrd="0" destOrd="0" presId="urn:microsoft.com/office/officeart/2011/layout/CircleProcess"/>
    <dgm:cxn modelId="{15D4BC09-2CBD-4FD1-9906-1299391DD3F6}" type="presParOf" srcId="{10E010B8-38F6-4E6D-9748-C9D01A65E1DF}" destId="{44083A8C-41AA-46B0-99E1-202870424EE8}" srcOrd="14" destOrd="0" presId="urn:microsoft.com/office/officeart/2011/layout/CircleProcess"/>
    <dgm:cxn modelId="{11B354B6-A66C-43FF-BE04-EFED45B45C8A}" type="presParOf" srcId="{10E010B8-38F6-4E6D-9748-C9D01A65E1DF}" destId="{D7A11B12-A6F2-4C71-8A66-359F4AA55187}" srcOrd="15" destOrd="0" presId="urn:microsoft.com/office/officeart/2011/layout/CircleProcess"/>
    <dgm:cxn modelId="{9FBBB5CC-ECD3-4A8C-8346-9D2D1A656645}" type="presParOf" srcId="{D7A11B12-A6F2-4C71-8A66-359F4AA55187}" destId="{488E9EA6-88FF-45A5-85AF-C1726F1FCA2E}" srcOrd="0" destOrd="0" presId="urn:microsoft.com/office/officeart/2011/layout/CircleProcess"/>
    <dgm:cxn modelId="{E178A038-12B0-4344-B498-E8C6201A2535}" type="presParOf" srcId="{10E010B8-38F6-4E6D-9748-C9D01A65E1DF}" destId="{9C89DEEB-7091-4F34-A2B1-0737856863AD}" srcOrd="16" destOrd="0" presId="urn:microsoft.com/office/officeart/2011/layout/CircleProcess"/>
    <dgm:cxn modelId="{1C1AB04B-767F-413D-995B-4B75D280F487}" type="presParOf" srcId="{9C89DEEB-7091-4F34-A2B1-0737856863AD}" destId="{C9A3A066-F10E-44FC-860F-48AC968902A9}" srcOrd="0" destOrd="0" presId="urn:microsoft.com/office/officeart/2011/layout/CircleProcess"/>
    <dgm:cxn modelId="{2A660373-7773-45F4-B2D4-C16753CCCCFB}" type="presParOf" srcId="{10E010B8-38F6-4E6D-9748-C9D01A65E1DF}" destId="{B90E069D-9396-4BDA-AAC7-B6072ECE07B4}" srcOrd="17" destOrd="0" presId="urn:microsoft.com/office/officeart/2011/layout/CircleProcess"/>
    <dgm:cxn modelId="{146101F9-9C37-464E-9F16-6EED4E457BEE}" type="presParOf" srcId="{10E010B8-38F6-4E6D-9748-C9D01A65E1DF}" destId="{0D9B6932-20E9-42E9-B903-45C6CCB5BA3C}" srcOrd="18" destOrd="0" presId="urn:microsoft.com/office/officeart/2011/layout/CircleProcess"/>
    <dgm:cxn modelId="{DD0AD07B-5352-44AA-8FC4-216D4D2AAC4E}" type="presParOf" srcId="{0D9B6932-20E9-42E9-B903-45C6CCB5BA3C}" destId="{40C0A667-DC9A-4083-9789-1481C73CED62}" srcOrd="0" destOrd="0" presId="urn:microsoft.com/office/officeart/2011/layout/CircleProcess"/>
    <dgm:cxn modelId="{338E91C4-499F-4134-A666-85D4C5366303}" type="presParOf" srcId="{10E010B8-38F6-4E6D-9748-C9D01A65E1DF}" destId="{ECD852D1-7499-4597-900E-FFDCF2615324}" srcOrd="19" destOrd="0" presId="urn:microsoft.com/office/officeart/2011/layout/CircleProcess"/>
    <dgm:cxn modelId="{56D8AC25-B689-43FC-92F7-8D6FC0E4DC34}" type="presParOf" srcId="{ECD852D1-7499-4597-900E-FFDCF2615324}" destId="{95504E7D-3B68-4C1C-8C9F-CB1BC2114586}" srcOrd="0" destOrd="0" presId="urn:microsoft.com/office/officeart/2011/layout/CircleProcess"/>
    <dgm:cxn modelId="{E0856CEA-158C-4F1C-95A4-33587804E923}" type="presParOf" srcId="{10E010B8-38F6-4E6D-9748-C9D01A65E1DF}" destId="{EE04F0FE-A624-4A72-B5C3-AAE797260A97}" srcOrd="2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893699-F86E-4F52-883C-68B4BF37C4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6743F43-0238-4D62-AB4B-B5A16DED44A7}">
      <dgm:prSet phldrT="[Text]" custT="1"/>
      <dgm:spPr/>
      <dgm:t>
        <a:bodyPr/>
        <a:lstStyle/>
        <a:p>
          <a:r>
            <a:rPr lang="cs-CZ" sz="3600" dirty="0"/>
            <a:t>Vysoký přívod</a:t>
          </a:r>
          <a:endParaRPr lang="en-GB" sz="3600" dirty="0"/>
        </a:p>
      </dgm:t>
    </dgm:pt>
    <dgm:pt modelId="{F6A6A55C-FBA4-419B-A653-70FE62E9D531}" type="parTrans" cxnId="{8434408C-2455-45AC-9206-F5B7E9226B79}">
      <dgm:prSet/>
      <dgm:spPr/>
      <dgm:t>
        <a:bodyPr/>
        <a:lstStyle/>
        <a:p>
          <a:endParaRPr lang="en-GB"/>
        </a:p>
      </dgm:t>
    </dgm:pt>
    <dgm:pt modelId="{ECCF05E8-D162-4338-998B-FC8BB3127C12}" type="sibTrans" cxnId="{8434408C-2455-45AC-9206-F5B7E9226B79}">
      <dgm:prSet/>
      <dgm:spPr/>
      <dgm:t>
        <a:bodyPr/>
        <a:lstStyle/>
        <a:p>
          <a:endParaRPr lang="en-GB"/>
        </a:p>
      </dgm:t>
    </dgm:pt>
    <dgm:pt modelId="{BB99D141-2125-47F7-B210-6F94189D6CCA}">
      <dgm:prSet phldrT="[Text]"/>
      <dgm:spPr/>
      <dgm:t>
        <a:bodyPr/>
        <a:lstStyle/>
        <a:p>
          <a:r>
            <a:rPr lang="cs-CZ" dirty="0"/>
            <a:t>Ledviny</a:t>
          </a:r>
          <a:endParaRPr lang="en-GB" dirty="0"/>
        </a:p>
      </dgm:t>
    </dgm:pt>
    <dgm:pt modelId="{265CA1D2-3ADA-4097-939B-20FD086E2EAD}" type="parTrans" cxnId="{783D2060-9F50-43C3-A705-0A764B6912FF}">
      <dgm:prSet/>
      <dgm:spPr/>
      <dgm:t>
        <a:bodyPr/>
        <a:lstStyle/>
        <a:p>
          <a:endParaRPr lang="en-GB"/>
        </a:p>
      </dgm:t>
    </dgm:pt>
    <dgm:pt modelId="{7F22FB62-FEEC-4F93-B033-E322F40B8E2F}" type="sibTrans" cxnId="{783D2060-9F50-43C3-A705-0A764B6912FF}">
      <dgm:prSet/>
      <dgm:spPr/>
      <dgm:t>
        <a:bodyPr/>
        <a:lstStyle/>
        <a:p>
          <a:endParaRPr lang="en-GB"/>
        </a:p>
      </dgm:t>
    </dgm:pt>
    <dgm:pt modelId="{AB83BB38-3125-49BD-9D00-8D5740117969}">
      <dgm:prSet phldrT="[Text]" custT="1"/>
      <dgm:spPr/>
      <dgm:t>
        <a:bodyPr/>
        <a:lstStyle/>
        <a:p>
          <a:r>
            <a:rPr lang="cs-CZ" sz="3600" dirty="0"/>
            <a:t>Nedostatečný přívod</a:t>
          </a:r>
          <a:endParaRPr lang="en-GB" sz="3600" dirty="0"/>
        </a:p>
      </dgm:t>
    </dgm:pt>
    <dgm:pt modelId="{A9C606B6-96A8-419C-8E43-32D9D0345F80}" type="parTrans" cxnId="{654689C9-2B02-4D66-9981-0239DB4E2D99}">
      <dgm:prSet/>
      <dgm:spPr/>
      <dgm:t>
        <a:bodyPr/>
        <a:lstStyle/>
        <a:p>
          <a:endParaRPr lang="en-GB"/>
        </a:p>
      </dgm:t>
    </dgm:pt>
    <dgm:pt modelId="{3E4AAFEE-0075-4A93-AF10-015951B3A09E}" type="sibTrans" cxnId="{654689C9-2B02-4D66-9981-0239DB4E2D99}">
      <dgm:prSet/>
      <dgm:spPr/>
      <dgm:t>
        <a:bodyPr/>
        <a:lstStyle/>
        <a:p>
          <a:endParaRPr lang="en-GB"/>
        </a:p>
      </dgm:t>
    </dgm:pt>
    <dgm:pt modelId="{405E1998-1F6D-4309-806D-70858B095F19}">
      <dgm:prSet phldrT="[Text]"/>
      <dgm:spPr/>
      <dgm:t>
        <a:bodyPr/>
        <a:lstStyle/>
        <a:p>
          <a:r>
            <a:rPr lang="cs-CZ" dirty="0"/>
            <a:t>Osteoporóza</a:t>
          </a:r>
          <a:endParaRPr lang="en-GB" dirty="0"/>
        </a:p>
      </dgm:t>
    </dgm:pt>
    <dgm:pt modelId="{C146AE0D-FFF6-45A8-9DFA-692CB392A3B3}" type="parTrans" cxnId="{88087DEA-7A80-4FA8-8743-7684C81373D7}">
      <dgm:prSet/>
      <dgm:spPr/>
      <dgm:t>
        <a:bodyPr/>
        <a:lstStyle/>
        <a:p>
          <a:endParaRPr lang="en-GB"/>
        </a:p>
      </dgm:t>
    </dgm:pt>
    <dgm:pt modelId="{EAAF5F0E-75FF-4EBF-BBB3-5D3132D882FA}" type="sibTrans" cxnId="{88087DEA-7A80-4FA8-8743-7684C81373D7}">
      <dgm:prSet/>
      <dgm:spPr/>
      <dgm:t>
        <a:bodyPr/>
        <a:lstStyle/>
        <a:p>
          <a:endParaRPr lang="en-GB"/>
        </a:p>
      </dgm:t>
    </dgm:pt>
    <dgm:pt modelId="{2D013F7A-78A4-488E-B609-8F38B93929DE}">
      <dgm:prSet phldrT="[Text]"/>
      <dgm:spPr/>
      <dgm:t>
        <a:bodyPr/>
        <a:lstStyle/>
        <a:p>
          <a:r>
            <a:rPr lang="cs-CZ" dirty="0"/>
            <a:t>Negativní vliv na absorpci Fe, Zn a Mg</a:t>
          </a:r>
          <a:endParaRPr lang="en-GB" dirty="0"/>
        </a:p>
      </dgm:t>
    </dgm:pt>
    <dgm:pt modelId="{2C0A4782-378C-433C-B554-D7430A6128F0}" type="parTrans" cxnId="{09F38F24-78B9-4127-B01B-C33C6D989F06}">
      <dgm:prSet/>
      <dgm:spPr/>
      <dgm:t>
        <a:bodyPr/>
        <a:lstStyle/>
        <a:p>
          <a:endParaRPr lang="en-GB"/>
        </a:p>
      </dgm:t>
    </dgm:pt>
    <dgm:pt modelId="{CA92243E-5A77-41D9-80C1-EA88EF07788C}" type="sibTrans" cxnId="{09F38F24-78B9-4127-B01B-C33C6D989F06}">
      <dgm:prSet/>
      <dgm:spPr/>
      <dgm:t>
        <a:bodyPr/>
        <a:lstStyle/>
        <a:p>
          <a:endParaRPr lang="en-GB"/>
        </a:p>
      </dgm:t>
    </dgm:pt>
    <dgm:pt modelId="{9D884592-52FD-40DB-AD4A-EB417EFC36BB}">
      <dgm:prSet phldrT="[Text]"/>
      <dgm:spPr/>
      <dgm:t>
        <a:bodyPr/>
        <a:lstStyle/>
        <a:p>
          <a:r>
            <a:rPr lang="cs-CZ" dirty="0"/>
            <a:t>Křeče </a:t>
          </a:r>
          <a:endParaRPr lang="en-GB" dirty="0"/>
        </a:p>
      </dgm:t>
    </dgm:pt>
    <dgm:pt modelId="{F3D824DF-5340-4AAD-B1D1-97BC69114A6E}" type="parTrans" cxnId="{E4F986A6-53AC-45FC-B57E-0B04FB8B770B}">
      <dgm:prSet/>
      <dgm:spPr/>
      <dgm:t>
        <a:bodyPr/>
        <a:lstStyle/>
        <a:p>
          <a:endParaRPr lang="en-GB"/>
        </a:p>
      </dgm:t>
    </dgm:pt>
    <dgm:pt modelId="{70362E3E-D8C9-4D52-83D3-E31E3657C26B}" type="sibTrans" cxnId="{E4F986A6-53AC-45FC-B57E-0B04FB8B770B}">
      <dgm:prSet/>
      <dgm:spPr/>
      <dgm:t>
        <a:bodyPr/>
        <a:lstStyle/>
        <a:p>
          <a:endParaRPr lang="en-GB"/>
        </a:p>
      </dgm:t>
    </dgm:pt>
    <dgm:pt modelId="{F758DF59-6D7E-44DC-8F15-0EB9D2670908}" type="pres">
      <dgm:prSet presAssocID="{E1893699-F86E-4F52-883C-68B4BF37C479}" presName="linear" presStyleCnt="0">
        <dgm:presLayoutVars>
          <dgm:animLvl val="lvl"/>
          <dgm:resizeHandles val="exact"/>
        </dgm:presLayoutVars>
      </dgm:prSet>
      <dgm:spPr/>
    </dgm:pt>
    <dgm:pt modelId="{EA7E260D-6188-4A11-8173-3077D8432256}" type="pres">
      <dgm:prSet presAssocID="{46743F43-0238-4D62-AB4B-B5A16DED44A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793A769-332A-4835-9C7A-C582BB723F88}" type="pres">
      <dgm:prSet presAssocID="{46743F43-0238-4D62-AB4B-B5A16DED44A7}" presName="childText" presStyleLbl="revTx" presStyleIdx="0" presStyleCnt="2">
        <dgm:presLayoutVars>
          <dgm:bulletEnabled val="1"/>
        </dgm:presLayoutVars>
      </dgm:prSet>
      <dgm:spPr/>
    </dgm:pt>
    <dgm:pt modelId="{A50B763D-6A44-493F-954F-29CE7A01F7A7}" type="pres">
      <dgm:prSet presAssocID="{AB83BB38-3125-49BD-9D00-8D574011796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0833761-15FF-443F-A06D-A11E97860CF9}" type="pres">
      <dgm:prSet presAssocID="{AB83BB38-3125-49BD-9D00-8D574011796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D2CF505-6DCE-49CE-9B51-CE398E5C1DFF}" type="presOf" srcId="{405E1998-1F6D-4309-806D-70858B095F19}" destId="{00833761-15FF-443F-A06D-A11E97860CF9}" srcOrd="0" destOrd="0" presId="urn:microsoft.com/office/officeart/2005/8/layout/vList2"/>
    <dgm:cxn modelId="{95613417-FA69-4D87-B04C-F9E794AC484F}" type="presOf" srcId="{BB99D141-2125-47F7-B210-6F94189D6CCA}" destId="{1793A769-332A-4835-9C7A-C582BB723F88}" srcOrd="0" destOrd="0" presId="urn:microsoft.com/office/officeart/2005/8/layout/vList2"/>
    <dgm:cxn modelId="{09F38F24-78B9-4127-B01B-C33C6D989F06}" srcId="{46743F43-0238-4D62-AB4B-B5A16DED44A7}" destId="{2D013F7A-78A4-488E-B609-8F38B93929DE}" srcOrd="1" destOrd="0" parTransId="{2C0A4782-378C-433C-B554-D7430A6128F0}" sibTransId="{CA92243E-5A77-41D9-80C1-EA88EF07788C}"/>
    <dgm:cxn modelId="{783D2060-9F50-43C3-A705-0A764B6912FF}" srcId="{46743F43-0238-4D62-AB4B-B5A16DED44A7}" destId="{BB99D141-2125-47F7-B210-6F94189D6CCA}" srcOrd="0" destOrd="0" parTransId="{265CA1D2-3ADA-4097-939B-20FD086E2EAD}" sibTransId="{7F22FB62-FEEC-4F93-B033-E322F40B8E2F}"/>
    <dgm:cxn modelId="{78E22641-D9BB-4C56-85AA-A1BD44309AA3}" type="presOf" srcId="{AB83BB38-3125-49BD-9D00-8D5740117969}" destId="{A50B763D-6A44-493F-954F-29CE7A01F7A7}" srcOrd="0" destOrd="0" presId="urn:microsoft.com/office/officeart/2005/8/layout/vList2"/>
    <dgm:cxn modelId="{8434408C-2455-45AC-9206-F5B7E9226B79}" srcId="{E1893699-F86E-4F52-883C-68B4BF37C479}" destId="{46743F43-0238-4D62-AB4B-B5A16DED44A7}" srcOrd="0" destOrd="0" parTransId="{F6A6A55C-FBA4-419B-A653-70FE62E9D531}" sibTransId="{ECCF05E8-D162-4338-998B-FC8BB3127C12}"/>
    <dgm:cxn modelId="{E4F986A6-53AC-45FC-B57E-0B04FB8B770B}" srcId="{AB83BB38-3125-49BD-9D00-8D5740117969}" destId="{9D884592-52FD-40DB-AD4A-EB417EFC36BB}" srcOrd="1" destOrd="0" parTransId="{F3D824DF-5340-4AAD-B1D1-97BC69114A6E}" sibTransId="{70362E3E-D8C9-4D52-83D3-E31E3657C26B}"/>
    <dgm:cxn modelId="{6CD8DABE-E44F-43DE-ADC6-1C7DEDCCF283}" type="presOf" srcId="{9D884592-52FD-40DB-AD4A-EB417EFC36BB}" destId="{00833761-15FF-443F-A06D-A11E97860CF9}" srcOrd="0" destOrd="1" presId="urn:microsoft.com/office/officeart/2005/8/layout/vList2"/>
    <dgm:cxn modelId="{CF5DAEC3-C857-4D0F-95D9-ED1C5E5A0E1B}" type="presOf" srcId="{2D013F7A-78A4-488E-B609-8F38B93929DE}" destId="{1793A769-332A-4835-9C7A-C582BB723F88}" srcOrd="0" destOrd="1" presId="urn:microsoft.com/office/officeart/2005/8/layout/vList2"/>
    <dgm:cxn modelId="{654689C9-2B02-4D66-9981-0239DB4E2D99}" srcId="{E1893699-F86E-4F52-883C-68B4BF37C479}" destId="{AB83BB38-3125-49BD-9D00-8D5740117969}" srcOrd="1" destOrd="0" parTransId="{A9C606B6-96A8-419C-8E43-32D9D0345F80}" sibTransId="{3E4AAFEE-0075-4A93-AF10-015951B3A09E}"/>
    <dgm:cxn modelId="{CF53A9E8-C1DB-4347-924E-C8F9B33F6006}" type="presOf" srcId="{E1893699-F86E-4F52-883C-68B4BF37C479}" destId="{F758DF59-6D7E-44DC-8F15-0EB9D2670908}" srcOrd="0" destOrd="0" presId="urn:microsoft.com/office/officeart/2005/8/layout/vList2"/>
    <dgm:cxn modelId="{88087DEA-7A80-4FA8-8743-7684C81373D7}" srcId="{AB83BB38-3125-49BD-9D00-8D5740117969}" destId="{405E1998-1F6D-4309-806D-70858B095F19}" srcOrd="0" destOrd="0" parTransId="{C146AE0D-FFF6-45A8-9DFA-692CB392A3B3}" sibTransId="{EAAF5F0E-75FF-4EBF-BBB3-5D3132D882FA}"/>
    <dgm:cxn modelId="{7FAC0EF7-3D80-4C65-9780-31701991992A}" type="presOf" srcId="{46743F43-0238-4D62-AB4B-B5A16DED44A7}" destId="{EA7E260D-6188-4A11-8173-3077D8432256}" srcOrd="0" destOrd="0" presId="urn:microsoft.com/office/officeart/2005/8/layout/vList2"/>
    <dgm:cxn modelId="{6A34BD11-556B-4D97-9819-8D0277F92AB0}" type="presParOf" srcId="{F758DF59-6D7E-44DC-8F15-0EB9D2670908}" destId="{EA7E260D-6188-4A11-8173-3077D8432256}" srcOrd="0" destOrd="0" presId="urn:microsoft.com/office/officeart/2005/8/layout/vList2"/>
    <dgm:cxn modelId="{0300E0D6-54F5-42B7-A137-D0D63EFE148D}" type="presParOf" srcId="{F758DF59-6D7E-44DC-8F15-0EB9D2670908}" destId="{1793A769-332A-4835-9C7A-C582BB723F88}" srcOrd="1" destOrd="0" presId="urn:microsoft.com/office/officeart/2005/8/layout/vList2"/>
    <dgm:cxn modelId="{89C04533-D7C1-4234-9128-851959497570}" type="presParOf" srcId="{F758DF59-6D7E-44DC-8F15-0EB9D2670908}" destId="{A50B763D-6A44-493F-954F-29CE7A01F7A7}" srcOrd="2" destOrd="0" presId="urn:microsoft.com/office/officeart/2005/8/layout/vList2"/>
    <dgm:cxn modelId="{C2584CCD-5FE9-4FD1-8810-76319E5B76D8}" type="presParOf" srcId="{F758DF59-6D7E-44DC-8F15-0EB9D2670908}" destId="{00833761-15FF-443F-A06D-A11E97860CF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893699-F86E-4F52-883C-68B4BF37C4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6743F43-0238-4D62-AB4B-B5A16DED44A7}">
      <dgm:prSet phldrT="[Text]" custT="1"/>
      <dgm:spPr/>
      <dgm:t>
        <a:bodyPr/>
        <a:lstStyle/>
        <a:p>
          <a:r>
            <a:rPr lang="cs-CZ" sz="3600" dirty="0"/>
            <a:t>Vysoký přívod</a:t>
          </a:r>
          <a:endParaRPr lang="en-GB" sz="3600" dirty="0"/>
        </a:p>
      </dgm:t>
    </dgm:pt>
    <dgm:pt modelId="{F6A6A55C-FBA4-419B-A653-70FE62E9D531}" type="parTrans" cxnId="{8434408C-2455-45AC-9206-F5B7E9226B79}">
      <dgm:prSet/>
      <dgm:spPr/>
      <dgm:t>
        <a:bodyPr/>
        <a:lstStyle/>
        <a:p>
          <a:endParaRPr lang="en-GB"/>
        </a:p>
      </dgm:t>
    </dgm:pt>
    <dgm:pt modelId="{ECCF05E8-D162-4338-998B-FC8BB3127C12}" type="sibTrans" cxnId="{8434408C-2455-45AC-9206-F5B7E9226B79}">
      <dgm:prSet/>
      <dgm:spPr/>
      <dgm:t>
        <a:bodyPr/>
        <a:lstStyle/>
        <a:p>
          <a:endParaRPr lang="en-GB"/>
        </a:p>
      </dgm:t>
    </dgm:pt>
    <dgm:pt modelId="{BB99D141-2125-47F7-B210-6F94189D6CCA}">
      <dgm:prSet phldrT="[Text]"/>
      <dgm:spPr/>
      <dgm:t>
        <a:bodyPr/>
        <a:lstStyle/>
        <a:p>
          <a:r>
            <a:rPr lang="cs-CZ" dirty="0"/>
            <a:t>Průjem </a:t>
          </a:r>
          <a:endParaRPr lang="en-GB" dirty="0"/>
        </a:p>
      </dgm:t>
    </dgm:pt>
    <dgm:pt modelId="{265CA1D2-3ADA-4097-939B-20FD086E2EAD}" type="parTrans" cxnId="{783D2060-9F50-43C3-A705-0A764B6912FF}">
      <dgm:prSet/>
      <dgm:spPr/>
      <dgm:t>
        <a:bodyPr/>
        <a:lstStyle/>
        <a:p>
          <a:endParaRPr lang="en-GB"/>
        </a:p>
      </dgm:t>
    </dgm:pt>
    <dgm:pt modelId="{7F22FB62-FEEC-4F93-B033-E322F40B8E2F}" type="sibTrans" cxnId="{783D2060-9F50-43C3-A705-0A764B6912FF}">
      <dgm:prSet/>
      <dgm:spPr/>
      <dgm:t>
        <a:bodyPr/>
        <a:lstStyle/>
        <a:p>
          <a:endParaRPr lang="en-GB"/>
        </a:p>
      </dgm:t>
    </dgm:pt>
    <dgm:pt modelId="{AB83BB38-3125-49BD-9D00-8D5740117969}">
      <dgm:prSet phldrT="[Text]" custT="1"/>
      <dgm:spPr/>
      <dgm:t>
        <a:bodyPr/>
        <a:lstStyle/>
        <a:p>
          <a:r>
            <a:rPr lang="cs-CZ" sz="3600" dirty="0"/>
            <a:t>Nedostatečný přívod</a:t>
          </a:r>
          <a:endParaRPr lang="en-GB" sz="3600" dirty="0"/>
        </a:p>
      </dgm:t>
    </dgm:pt>
    <dgm:pt modelId="{A9C606B6-96A8-419C-8E43-32D9D0345F80}" type="parTrans" cxnId="{654689C9-2B02-4D66-9981-0239DB4E2D99}">
      <dgm:prSet/>
      <dgm:spPr/>
      <dgm:t>
        <a:bodyPr/>
        <a:lstStyle/>
        <a:p>
          <a:endParaRPr lang="en-GB"/>
        </a:p>
      </dgm:t>
    </dgm:pt>
    <dgm:pt modelId="{3E4AAFEE-0075-4A93-AF10-015951B3A09E}" type="sibTrans" cxnId="{654689C9-2B02-4D66-9981-0239DB4E2D99}">
      <dgm:prSet/>
      <dgm:spPr/>
      <dgm:t>
        <a:bodyPr/>
        <a:lstStyle/>
        <a:p>
          <a:endParaRPr lang="en-GB"/>
        </a:p>
      </dgm:t>
    </dgm:pt>
    <dgm:pt modelId="{405E1998-1F6D-4309-806D-70858B095F19}">
      <dgm:prSet phldrT="[Text]"/>
      <dgm:spPr/>
      <dgm:t>
        <a:bodyPr/>
        <a:lstStyle/>
        <a:p>
          <a:r>
            <a:rPr lang="cs-CZ" dirty="0"/>
            <a:t>Poruchy funkce kosterního a srdečního svalstva</a:t>
          </a:r>
          <a:endParaRPr lang="en-GB" dirty="0"/>
        </a:p>
      </dgm:t>
    </dgm:pt>
    <dgm:pt modelId="{C146AE0D-FFF6-45A8-9DFA-692CB392A3B3}" type="parTrans" cxnId="{88087DEA-7A80-4FA8-8743-7684C81373D7}">
      <dgm:prSet/>
      <dgm:spPr/>
      <dgm:t>
        <a:bodyPr/>
        <a:lstStyle/>
        <a:p>
          <a:endParaRPr lang="en-GB"/>
        </a:p>
      </dgm:t>
    </dgm:pt>
    <dgm:pt modelId="{EAAF5F0E-75FF-4EBF-BBB3-5D3132D882FA}" type="sibTrans" cxnId="{88087DEA-7A80-4FA8-8743-7684C81373D7}">
      <dgm:prSet/>
      <dgm:spPr/>
      <dgm:t>
        <a:bodyPr/>
        <a:lstStyle/>
        <a:p>
          <a:endParaRPr lang="en-GB"/>
        </a:p>
      </dgm:t>
    </dgm:pt>
    <dgm:pt modelId="{9D884592-52FD-40DB-AD4A-EB417EFC36BB}">
      <dgm:prSet phldrT="[Text]"/>
      <dgm:spPr/>
      <dgm:t>
        <a:bodyPr/>
        <a:lstStyle/>
        <a:p>
          <a:r>
            <a:rPr lang="cs-CZ" dirty="0"/>
            <a:t>Svalová slabost a křeče </a:t>
          </a:r>
          <a:endParaRPr lang="en-GB" dirty="0"/>
        </a:p>
      </dgm:t>
    </dgm:pt>
    <dgm:pt modelId="{F3D824DF-5340-4AAD-B1D1-97BC69114A6E}" type="parTrans" cxnId="{E4F986A6-53AC-45FC-B57E-0B04FB8B770B}">
      <dgm:prSet/>
      <dgm:spPr/>
      <dgm:t>
        <a:bodyPr/>
        <a:lstStyle/>
        <a:p>
          <a:endParaRPr lang="en-GB"/>
        </a:p>
      </dgm:t>
    </dgm:pt>
    <dgm:pt modelId="{70362E3E-D8C9-4D52-83D3-E31E3657C26B}" type="sibTrans" cxnId="{E4F986A6-53AC-45FC-B57E-0B04FB8B770B}">
      <dgm:prSet/>
      <dgm:spPr/>
      <dgm:t>
        <a:bodyPr/>
        <a:lstStyle/>
        <a:p>
          <a:endParaRPr lang="en-GB"/>
        </a:p>
      </dgm:t>
    </dgm:pt>
    <dgm:pt modelId="{F758DF59-6D7E-44DC-8F15-0EB9D2670908}" type="pres">
      <dgm:prSet presAssocID="{E1893699-F86E-4F52-883C-68B4BF37C479}" presName="linear" presStyleCnt="0">
        <dgm:presLayoutVars>
          <dgm:animLvl val="lvl"/>
          <dgm:resizeHandles val="exact"/>
        </dgm:presLayoutVars>
      </dgm:prSet>
      <dgm:spPr/>
    </dgm:pt>
    <dgm:pt modelId="{EA7E260D-6188-4A11-8173-3077D8432256}" type="pres">
      <dgm:prSet presAssocID="{46743F43-0238-4D62-AB4B-B5A16DED44A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793A769-332A-4835-9C7A-C582BB723F88}" type="pres">
      <dgm:prSet presAssocID="{46743F43-0238-4D62-AB4B-B5A16DED44A7}" presName="childText" presStyleLbl="revTx" presStyleIdx="0" presStyleCnt="2">
        <dgm:presLayoutVars>
          <dgm:bulletEnabled val="1"/>
        </dgm:presLayoutVars>
      </dgm:prSet>
      <dgm:spPr/>
    </dgm:pt>
    <dgm:pt modelId="{A50B763D-6A44-493F-954F-29CE7A01F7A7}" type="pres">
      <dgm:prSet presAssocID="{AB83BB38-3125-49BD-9D00-8D574011796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0833761-15FF-443F-A06D-A11E97860CF9}" type="pres">
      <dgm:prSet presAssocID="{AB83BB38-3125-49BD-9D00-8D574011796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D2CF505-6DCE-49CE-9B51-CE398E5C1DFF}" type="presOf" srcId="{405E1998-1F6D-4309-806D-70858B095F19}" destId="{00833761-15FF-443F-A06D-A11E97860CF9}" srcOrd="0" destOrd="0" presId="urn:microsoft.com/office/officeart/2005/8/layout/vList2"/>
    <dgm:cxn modelId="{95613417-FA69-4D87-B04C-F9E794AC484F}" type="presOf" srcId="{BB99D141-2125-47F7-B210-6F94189D6CCA}" destId="{1793A769-332A-4835-9C7A-C582BB723F88}" srcOrd="0" destOrd="0" presId="urn:microsoft.com/office/officeart/2005/8/layout/vList2"/>
    <dgm:cxn modelId="{783D2060-9F50-43C3-A705-0A764B6912FF}" srcId="{46743F43-0238-4D62-AB4B-B5A16DED44A7}" destId="{BB99D141-2125-47F7-B210-6F94189D6CCA}" srcOrd="0" destOrd="0" parTransId="{265CA1D2-3ADA-4097-939B-20FD086E2EAD}" sibTransId="{7F22FB62-FEEC-4F93-B033-E322F40B8E2F}"/>
    <dgm:cxn modelId="{78E22641-D9BB-4C56-85AA-A1BD44309AA3}" type="presOf" srcId="{AB83BB38-3125-49BD-9D00-8D5740117969}" destId="{A50B763D-6A44-493F-954F-29CE7A01F7A7}" srcOrd="0" destOrd="0" presId="urn:microsoft.com/office/officeart/2005/8/layout/vList2"/>
    <dgm:cxn modelId="{8434408C-2455-45AC-9206-F5B7E9226B79}" srcId="{E1893699-F86E-4F52-883C-68B4BF37C479}" destId="{46743F43-0238-4D62-AB4B-B5A16DED44A7}" srcOrd="0" destOrd="0" parTransId="{F6A6A55C-FBA4-419B-A653-70FE62E9D531}" sibTransId="{ECCF05E8-D162-4338-998B-FC8BB3127C12}"/>
    <dgm:cxn modelId="{E4F986A6-53AC-45FC-B57E-0B04FB8B770B}" srcId="{AB83BB38-3125-49BD-9D00-8D5740117969}" destId="{9D884592-52FD-40DB-AD4A-EB417EFC36BB}" srcOrd="1" destOrd="0" parTransId="{F3D824DF-5340-4AAD-B1D1-97BC69114A6E}" sibTransId="{70362E3E-D8C9-4D52-83D3-E31E3657C26B}"/>
    <dgm:cxn modelId="{6CD8DABE-E44F-43DE-ADC6-1C7DEDCCF283}" type="presOf" srcId="{9D884592-52FD-40DB-AD4A-EB417EFC36BB}" destId="{00833761-15FF-443F-A06D-A11E97860CF9}" srcOrd="0" destOrd="1" presId="urn:microsoft.com/office/officeart/2005/8/layout/vList2"/>
    <dgm:cxn modelId="{654689C9-2B02-4D66-9981-0239DB4E2D99}" srcId="{E1893699-F86E-4F52-883C-68B4BF37C479}" destId="{AB83BB38-3125-49BD-9D00-8D5740117969}" srcOrd="1" destOrd="0" parTransId="{A9C606B6-96A8-419C-8E43-32D9D0345F80}" sibTransId="{3E4AAFEE-0075-4A93-AF10-015951B3A09E}"/>
    <dgm:cxn modelId="{CF53A9E8-C1DB-4347-924E-C8F9B33F6006}" type="presOf" srcId="{E1893699-F86E-4F52-883C-68B4BF37C479}" destId="{F758DF59-6D7E-44DC-8F15-0EB9D2670908}" srcOrd="0" destOrd="0" presId="urn:microsoft.com/office/officeart/2005/8/layout/vList2"/>
    <dgm:cxn modelId="{88087DEA-7A80-4FA8-8743-7684C81373D7}" srcId="{AB83BB38-3125-49BD-9D00-8D5740117969}" destId="{405E1998-1F6D-4309-806D-70858B095F19}" srcOrd="0" destOrd="0" parTransId="{C146AE0D-FFF6-45A8-9DFA-692CB392A3B3}" sibTransId="{EAAF5F0E-75FF-4EBF-BBB3-5D3132D882FA}"/>
    <dgm:cxn modelId="{7FAC0EF7-3D80-4C65-9780-31701991992A}" type="presOf" srcId="{46743F43-0238-4D62-AB4B-B5A16DED44A7}" destId="{EA7E260D-6188-4A11-8173-3077D8432256}" srcOrd="0" destOrd="0" presId="urn:microsoft.com/office/officeart/2005/8/layout/vList2"/>
    <dgm:cxn modelId="{6A34BD11-556B-4D97-9819-8D0277F92AB0}" type="presParOf" srcId="{F758DF59-6D7E-44DC-8F15-0EB9D2670908}" destId="{EA7E260D-6188-4A11-8173-3077D8432256}" srcOrd="0" destOrd="0" presId="urn:microsoft.com/office/officeart/2005/8/layout/vList2"/>
    <dgm:cxn modelId="{0300E0D6-54F5-42B7-A137-D0D63EFE148D}" type="presParOf" srcId="{F758DF59-6D7E-44DC-8F15-0EB9D2670908}" destId="{1793A769-332A-4835-9C7A-C582BB723F88}" srcOrd="1" destOrd="0" presId="urn:microsoft.com/office/officeart/2005/8/layout/vList2"/>
    <dgm:cxn modelId="{89C04533-D7C1-4234-9128-851959497570}" type="presParOf" srcId="{F758DF59-6D7E-44DC-8F15-0EB9D2670908}" destId="{A50B763D-6A44-493F-954F-29CE7A01F7A7}" srcOrd="2" destOrd="0" presId="urn:microsoft.com/office/officeart/2005/8/layout/vList2"/>
    <dgm:cxn modelId="{C2584CCD-5FE9-4FD1-8810-76319E5B76D8}" type="presParOf" srcId="{F758DF59-6D7E-44DC-8F15-0EB9D2670908}" destId="{00833761-15FF-443F-A06D-A11E97860CF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893699-F86E-4F52-883C-68B4BF37C4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05E1998-1F6D-4309-806D-70858B095F19}">
      <dgm:prSet phldrT="[Text]" custT="1"/>
      <dgm:spPr/>
      <dgm:t>
        <a:bodyPr/>
        <a:lstStyle/>
        <a:p>
          <a:r>
            <a:rPr lang="cs-CZ" sz="3600" dirty="0"/>
            <a:t>Hrozí u těžkých průjmů a zvracení – slabost, svalové křeče</a:t>
          </a:r>
          <a:endParaRPr lang="en-GB" sz="3600" dirty="0"/>
        </a:p>
      </dgm:t>
    </dgm:pt>
    <dgm:pt modelId="{C146AE0D-FFF6-45A8-9DFA-692CB392A3B3}" type="parTrans" cxnId="{88087DEA-7A80-4FA8-8743-7684C81373D7}">
      <dgm:prSet/>
      <dgm:spPr/>
      <dgm:t>
        <a:bodyPr/>
        <a:lstStyle/>
        <a:p>
          <a:endParaRPr lang="en-GB"/>
        </a:p>
      </dgm:t>
    </dgm:pt>
    <dgm:pt modelId="{EAAF5F0E-75FF-4EBF-BBB3-5D3132D882FA}" type="sibTrans" cxnId="{88087DEA-7A80-4FA8-8743-7684C81373D7}">
      <dgm:prSet/>
      <dgm:spPr/>
      <dgm:t>
        <a:bodyPr/>
        <a:lstStyle/>
        <a:p>
          <a:endParaRPr lang="en-GB"/>
        </a:p>
      </dgm:t>
    </dgm:pt>
    <dgm:pt modelId="{AB83BB38-3125-49BD-9D00-8D5740117969}">
      <dgm:prSet phldrT="[Text]" custT="1"/>
      <dgm:spPr/>
      <dgm:t>
        <a:bodyPr/>
        <a:lstStyle/>
        <a:p>
          <a:r>
            <a:rPr lang="cs-CZ" sz="3600" dirty="0"/>
            <a:t>Nedostatečný přívod</a:t>
          </a:r>
          <a:endParaRPr lang="en-GB" sz="3600" dirty="0"/>
        </a:p>
      </dgm:t>
    </dgm:pt>
    <dgm:pt modelId="{3E4AAFEE-0075-4A93-AF10-015951B3A09E}" type="sibTrans" cxnId="{654689C9-2B02-4D66-9981-0239DB4E2D99}">
      <dgm:prSet/>
      <dgm:spPr/>
      <dgm:t>
        <a:bodyPr/>
        <a:lstStyle/>
        <a:p>
          <a:endParaRPr lang="en-GB"/>
        </a:p>
      </dgm:t>
    </dgm:pt>
    <dgm:pt modelId="{A9C606B6-96A8-419C-8E43-32D9D0345F80}" type="parTrans" cxnId="{654689C9-2B02-4D66-9981-0239DB4E2D99}">
      <dgm:prSet/>
      <dgm:spPr/>
      <dgm:t>
        <a:bodyPr/>
        <a:lstStyle/>
        <a:p>
          <a:endParaRPr lang="en-GB"/>
        </a:p>
      </dgm:t>
    </dgm:pt>
    <dgm:pt modelId="{F758DF59-6D7E-44DC-8F15-0EB9D2670908}" type="pres">
      <dgm:prSet presAssocID="{E1893699-F86E-4F52-883C-68B4BF37C479}" presName="linear" presStyleCnt="0">
        <dgm:presLayoutVars>
          <dgm:animLvl val="lvl"/>
          <dgm:resizeHandles val="exact"/>
        </dgm:presLayoutVars>
      </dgm:prSet>
      <dgm:spPr/>
    </dgm:pt>
    <dgm:pt modelId="{A50B763D-6A44-493F-954F-29CE7A01F7A7}" type="pres">
      <dgm:prSet presAssocID="{AB83BB38-3125-49BD-9D00-8D574011796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00833761-15FF-443F-A06D-A11E97860CF9}" type="pres">
      <dgm:prSet presAssocID="{AB83BB38-3125-49BD-9D00-8D574011796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D2CF505-6DCE-49CE-9B51-CE398E5C1DFF}" type="presOf" srcId="{405E1998-1F6D-4309-806D-70858B095F19}" destId="{00833761-15FF-443F-A06D-A11E97860CF9}" srcOrd="0" destOrd="0" presId="urn:microsoft.com/office/officeart/2005/8/layout/vList2"/>
    <dgm:cxn modelId="{78E22641-D9BB-4C56-85AA-A1BD44309AA3}" type="presOf" srcId="{AB83BB38-3125-49BD-9D00-8D5740117969}" destId="{A50B763D-6A44-493F-954F-29CE7A01F7A7}" srcOrd="0" destOrd="0" presId="urn:microsoft.com/office/officeart/2005/8/layout/vList2"/>
    <dgm:cxn modelId="{654689C9-2B02-4D66-9981-0239DB4E2D99}" srcId="{E1893699-F86E-4F52-883C-68B4BF37C479}" destId="{AB83BB38-3125-49BD-9D00-8D5740117969}" srcOrd="0" destOrd="0" parTransId="{A9C606B6-96A8-419C-8E43-32D9D0345F80}" sibTransId="{3E4AAFEE-0075-4A93-AF10-015951B3A09E}"/>
    <dgm:cxn modelId="{CF53A9E8-C1DB-4347-924E-C8F9B33F6006}" type="presOf" srcId="{E1893699-F86E-4F52-883C-68B4BF37C479}" destId="{F758DF59-6D7E-44DC-8F15-0EB9D2670908}" srcOrd="0" destOrd="0" presId="urn:microsoft.com/office/officeart/2005/8/layout/vList2"/>
    <dgm:cxn modelId="{88087DEA-7A80-4FA8-8743-7684C81373D7}" srcId="{AB83BB38-3125-49BD-9D00-8D5740117969}" destId="{405E1998-1F6D-4309-806D-70858B095F19}" srcOrd="0" destOrd="0" parTransId="{C146AE0D-FFF6-45A8-9DFA-692CB392A3B3}" sibTransId="{EAAF5F0E-75FF-4EBF-BBB3-5D3132D882FA}"/>
    <dgm:cxn modelId="{89C04533-D7C1-4234-9128-851959497570}" type="presParOf" srcId="{F758DF59-6D7E-44DC-8F15-0EB9D2670908}" destId="{A50B763D-6A44-493F-954F-29CE7A01F7A7}" srcOrd="0" destOrd="0" presId="urn:microsoft.com/office/officeart/2005/8/layout/vList2"/>
    <dgm:cxn modelId="{C2584CCD-5FE9-4FD1-8810-76319E5B76D8}" type="presParOf" srcId="{F758DF59-6D7E-44DC-8F15-0EB9D2670908}" destId="{00833761-15FF-443F-A06D-A11E97860CF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1323977-843A-41FF-B07B-94DD6C7356D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D1C9717-FFAC-4259-89A8-DD406F793F3A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b="1" dirty="0"/>
            <a:t>S nízkým obsahem sodíku/soli</a:t>
          </a:r>
          <a:r>
            <a:rPr lang="cs-CZ" dirty="0"/>
            <a:t> </a:t>
          </a:r>
          <a:endParaRPr lang="en-US" dirty="0"/>
        </a:p>
      </dgm:t>
    </dgm:pt>
    <dgm:pt modelId="{D3323594-0DB2-4999-968F-12AE92A85F54}" type="parTrans" cxnId="{CC8637F0-4052-4DAD-A3C4-61F557EA9D02}">
      <dgm:prSet/>
      <dgm:spPr/>
      <dgm:t>
        <a:bodyPr/>
        <a:lstStyle/>
        <a:p>
          <a:endParaRPr lang="en-US"/>
        </a:p>
      </dgm:t>
    </dgm:pt>
    <dgm:pt modelId="{8C2B97F3-8F40-4F9D-A16B-B7516DCCA609}" type="sibTrans" cxnId="{CC8637F0-4052-4DAD-A3C4-61F557EA9D02}">
      <dgm:prSet/>
      <dgm:spPr/>
      <dgm:t>
        <a:bodyPr/>
        <a:lstStyle/>
        <a:p>
          <a:endParaRPr lang="en-US"/>
        </a:p>
      </dgm:t>
    </dgm:pt>
    <dgm:pt modelId="{051D3F5D-E927-4D1C-9062-DAFB5ADB270B}">
      <dgm:prSet/>
      <dgm:spPr/>
      <dgm:t>
        <a:bodyPr/>
        <a:lstStyle/>
        <a:p>
          <a:r>
            <a:rPr lang="cs-CZ" dirty="0"/>
            <a:t>ne více než </a:t>
          </a:r>
          <a:r>
            <a:rPr lang="cs-CZ" b="1" dirty="0"/>
            <a:t>0,12 g sodíku</a:t>
          </a:r>
          <a:r>
            <a:rPr lang="cs-CZ" dirty="0"/>
            <a:t>/rovnocenného množství soli na 100 g/100 ml </a:t>
          </a:r>
          <a:endParaRPr lang="en-US" dirty="0"/>
        </a:p>
      </dgm:t>
    </dgm:pt>
    <dgm:pt modelId="{65D8CF23-15DB-42AC-AC51-4CA92FC3F48C}" type="parTrans" cxnId="{DABB89CC-95E9-44F3-9786-D922BF84D8E1}">
      <dgm:prSet/>
      <dgm:spPr/>
      <dgm:t>
        <a:bodyPr/>
        <a:lstStyle/>
        <a:p>
          <a:endParaRPr lang="en-US"/>
        </a:p>
      </dgm:t>
    </dgm:pt>
    <dgm:pt modelId="{72C999D0-48C4-4FB9-BA2A-93D94A0014C6}" type="sibTrans" cxnId="{DABB89CC-95E9-44F3-9786-D922BF84D8E1}">
      <dgm:prSet/>
      <dgm:spPr/>
      <dgm:t>
        <a:bodyPr/>
        <a:lstStyle/>
        <a:p>
          <a:endParaRPr lang="en-US"/>
        </a:p>
      </dgm:t>
    </dgm:pt>
    <dgm:pt modelId="{8339262F-7F23-4F2A-B61F-E7D990F12A78}">
      <dgm:prSet/>
      <dgm:spPr/>
      <dgm:t>
        <a:bodyPr/>
        <a:lstStyle/>
        <a:p>
          <a:r>
            <a:rPr lang="cs-CZ" dirty="0"/>
            <a:t>v případě vod jiných než přírodních minerálních vod ne více než </a:t>
          </a:r>
          <a:r>
            <a:rPr lang="cs-CZ" b="1" dirty="0"/>
            <a:t>2 mg sodíku </a:t>
          </a:r>
          <a:r>
            <a:rPr lang="cs-CZ" dirty="0"/>
            <a:t>na 100 ml</a:t>
          </a:r>
          <a:endParaRPr lang="en-US" dirty="0"/>
        </a:p>
      </dgm:t>
    </dgm:pt>
    <dgm:pt modelId="{5EB6B79F-AC8A-41E9-B68F-54F8B1BF5648}" type="parTrans" cxnId="{9DC4581E-CC8B-44DA-8739-5F442FB5145E}">
      <dgm:prSet/>
      <dgm:spPr/>
      <dgm:t>
        <a:bodyPr/>
        <a:lstStyle/>
        <a:p>
          <a:endParaRPr lang="en-US"/>
        </a:p>
      </dgm:t>
    </dgm:pt>
    <dgm:pt modelId="{540E2B88-EC37-446D-96EB-97EEC2A3915F}" type="sibTrans" cxnId="{9DC4581E-CC8B-44DA-8739-5F442FB5145E}">
      <dgm:prSet/>
      <dgm:spPr/>
      <dgm:t>
        <a:bodyPr/>
        <a:lstStyle/>
        <a:p>
          <a:endParaRPr lang="en-US"/>
        </a:p>
      </dgm:t>
    </dgm:pt>
    <dgm:pt modelId="{CD19CC2C-A87D-43AD-923F-E0370CFA7EE8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cs-CZ" b="1"/>
            <a:t>S velmi nízkým obsahem sodíku/soli</a:t>
          </a:r>
          <a:r>
            <a:rPr lang="cs-CZ"/>
            <a:t>  </a:t>
          </a:r>
          <a:endParaRPr lang="en-US"/>
        </a:p>
      </dgm:t>
    </dgm:pt>
    <dgm:pt modelId="{320495D6-F3A4-4026-9440-8CCE26A2A178}" type="parTrans" cxnId="{E48B33CA-7A16-47FD-A85E-BC4ABAF2CD64}">
      <dgm:prSet/>
      <dgm:spPr/>
      <dgm:t>
        <a:bodyPr/>
        <a:lstStyle/>
        <a:p>
          <a:endParaRPr lang="en-US"/>
        </a:p>
      </dgm:t>
    </dgm:pt>
    <dgm:pt modelId="{1DEBC4A5-835D-41CF-8EBF-C3F47B47C085}" type="sibTrans" cxnId="{E48B33CA-7A16-47FD-A85E-BC4ABAF2CD64}">
      <dgm:prSet/>
      <dgm:spPr/>
      <dgm:t>
        <a:bodyPr/>
        <a:lstStyle/>
        <a:p>
          <a:endParaRPr lang="en-US"/>
        </a:p>
      </dgm:t>
    </dgm:pt>
    <dgm:pt modelId="{869B9BFA-2DD3-4DDB-A907-2CD750509147}">
      <dgm:prSet/>
      <dgm:spPr/>
      <dgm:t>
        <a:bodyPr/>
        <a:lstStyle/>
        <a:p>
          <a:r>
            <a:rPr lang="cs-CZ" dirty="0"/>
            <a:t>ne více než </a:t>
          </a:r>
          <a:r>
            <a:rPr lang="cs-CZ" b="1" dirty="0"/>
            <a:t>0,04 g sodíku</a:t>
          </a:r>
          <a:r>
            <a:rPr lang="cs-CZ" dirty="0"/>
            <a:t>/rovnocenného množství soli na 100 g/100 ml</a:t>
          </a:r>
          <a:endParaRPr lang="en-US" dirty="0"/>
        </a:p>
      </dgm:t>
    </dgm:pt>
    <dgm:pt modelId="{736F2D62-7F79-46C3-A825-8A1110751574}" type="parTrans" cxnId="{3D8D069F-9384-4B4F-B6E8-E505BA69B60E}">
      <dgm:prSet/>
      <dgm:spPr/>
      <dgm:t>
        <a:bodyPr/>
        <a:lstStyle/>
        <a:p>
          <a:endParaRPr lang="en-US"/>
        </a:p>
      </dgm:t>
    </dgm:pt>
    <dgm:pt modelId="{051AAF3A-B152-44E2-BF18-5045239A9D46}" type="sibTrans" cxnId="{3D8D069F-9384-4B4F-B6E8-E505BA69B60E}">
      <dgm:prSet/>
      <dgm:spPr/>
      <dgm:t>
        <a:bodyPr/>
        <a:lstStyle/>
        <a:p>
          <a:endParaRPr lang="en-US"/>
        </a:p>
      </dgm:t>
    </dgm:pt>
    <dgm:pt modelId="{CD7C9C39-B4FC-49DA-BC1F-EAE5C7A95CF8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cs-CZ" b="1"/>
            <a:t>Bez sodíku/soli</a:t>
          </a:r>
          <a:r>
            <a:rPr lang="cs-CZ"/>
            <a:t>  </a:t>
          </a:r>
          <a:endParaRPr lang="en-US"/>
        </a:p>
      </dgm:t>
    </dgm:pt>
    <dgm:pt modelId="{2177AA8F-F229-4111-9D9A-9C0855CADC62}" type="parTrans" cxnId="{046D50AB-1B06-4BF4-B1AD-763DE9F0B50C}">
      <dgm:prSet/>
      <dgm:spPr/>
      <dgm:t>
        <a:bodyPr/>
        <a:lstStyle/>
        <a:p>
          <a:endParaRPr lang="en-US"/>
        </a:p>
      </dgm:t>
    </dgm:pt>
    <dgm:pt modelId="{9A61B319-473C-47AD-A5D3-F7553864D9B4}" type="sibTrans" cxnId="{046D50AB-1B06-4BF4-B1AD-763DE9F0B50C}">
      <dgm:prSet/>
      <dgm:spPr/>
      <dgm:t>
        <a:bodyPr/>
        <a:lstStyle/>
        <a:p>
          <a:endParaRPr lang="en-US"/>
        </a:p>
      </dgm:t>
    </dgm:pt>
    <dgm:pt modelId="{DDAE1260-C305-4652-975E-5C268D890876}">
      <dgm:prSet/>
      <dgm:spPr/>
      <dgm:t>
        <a:bodyPr/>
        <a:lstStyle/>
        <a:p>
          <a:r>
            <a:rPr lang="cs-CZ" dirty="0"/>
            <a:t>ne více než </a:t>
          </a:r>
          <a:r>
            <a:rPr lang="cs-CZ" b="1" dirty="0"/>
            <a:t>0,005 g sodíku</a:t>
          </a:r>
          <a:r>
            <a:rPr lang="cs-CZ" dirty="0"/>
            <a:t>/rovnocenného množství soli na 100 g</a:t>
          </a:r>
          <a:endParaRPr lang="en-US" dirty="0"/>
        </a:p>
      </dgm:t>
    </dgm:pt>
    <dgm:pt modelId="{E916D196-3F5D-47D8-8EF4-2F02AA22E3FF}" type="parTrans" cxnId="{46103F49-0734-44C0-B7E5-57F293CB72C2}">
      <dgm:prSet/>
      <dgm:spPr/>
      <dgm:t>
        <a:bodyPr/>
        <a:lstStyle/>
        <a:p>
          <a:endParaRPr lang="en-US"/>
        </a:p>
      </dgm:t>
    </dgm:pt>
    <dgm:pt modelId="{08443DE9-4DB7-49F9-8BA5-55767BE02D59}" type="sibTrans" cxnId="{46103F49-0734-44C0-B7E5-57F293CB72C2}">
      <dgm:prSet/>
      <dgm:spPr/>
      <dgm:t>
        <a:bodyPr/>
        <a:lstStyle/>
        <a:p>
          <a:endParaRPr lang="en-US"/>
        </a:p>
      </dgm:t>
    </dgm:pt>
    <dgm:pt modelId="{4F995F5A-CA64-42C3-8702-A5FBD8733A43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cs-CZ" b="1" dirty="0"/>
            <a:t>Bez přídavku sodíku/soli</a:t>
          </a:r>
          <a:r>
            <a:rPr lang="cs-CZ" dirty="0"/>
            <a:t>  </a:t>
          </a:r>
          <a:endParaRPr lang="en-US" dirty="0"/>
        </a:p>
      </dgm:t>
    </dgm:pt>
    <dgm:pt modelId="{3473F1BA-5110-4B05-9B86-8B6CBA6DAB43}" type="parTrans" cxnId="{E81819DE-26B4-4E44-8D8E-CED95E1310A3}">
      <dgm:prSet/>
      <dgm:spPr/>
      <dgm:t>
        <a:bodyPr/>
        <a:lstStyle/>
        <a:p>
          <a:endParaRPr lang="en-US"/>
        </a:p>
      </dgm:t>
    </dgm:pt>
    <dgm:pt modelId="{7FC098AF-92DA-45AC-B8E7-0B8D02501E43}" type="sibTrans" cxnId="{E81819DE-26B4-4E44-8D8E-CED95E1310A3}">
      <dgm:prSet/>
      <dgm:spPr/>
      <dgm:t>
        <a:bodyPr/>
        <a:lstStyle/>
        <a:p>
          <a:endParaRPr lang="en-US"/>
        </a:p>
      </dgm:t>
    </dgm:pt>
    <dgm:pt modelId="{8B3F5C7F-3E0A-49B7-81D1-11955652148D}">
      <dgm:prSet/>
      <dgm:spPr/>
      <dgm:t>
        <a:bodyPr/>
        <a:lstStyle/>
        <a:p>
          <a:r>
            <a:rPr lang="cs-CZ" dirty="0"/>
            <a:t>do produktu nebyl přidán žádný sodík/sůl a neobsahuje více než 0,12 g sodíku/rovnocenné množství soli na 100 g/100 ml</a:t>
          </a:r>
          <a:endParaRPr lang="en-US" dirty="0"/>
        </a:p>
      </dgm:t>
    </dgm:pt>
    <dgm:pt modelId="{C0A5DF2C-7C17-4CB7-8F4E-6E5958B559EE}" type="parTrans" cxnId="{9AA7CA95-AD4C-4CB4-BF6C-1CE2F8E3854F}">
      <dgm:prSet/>
      <dgm:spPr/>
      <dgm:t>
        <a:bodyPr/>
        <a:lstStyle/>
        <a:p>
          <a:endParaRPr lang="en-US"/>
        </a:p>
      </dgm:t>
    </dgm:pt>
    <dgm:pt modelId="{6081E2C1-8209-48B2-97C5-C01694D0D591}" type="sibTrans" cxnId="{9AA7CA95-AD4C-4CB4-BF6C-1CE2F8E3854F}">
      <dgm:prSet/>
      <dgm:spPr/>
      <dgm:t>
        <a:bodyPr/>
        <a:lstStyle/>
        <a:p>
          <a:endParaRPr lang="en-US"/>
        </a:p>
      </dgm:t>
    </dgm:pt>
    <dgm:pt modelId="{95F79558-5CEA-4ABE-9A72-16CF395B5AAC}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cs-CZ" b="1"/>
            <a:t>Se sníženým obsahem</a:t>
          </a:r>
          <a:r>
            <a:rPr lang="cs-CZ"/>
            <a:t> </a:t>
          </a:r>
          <a:endParaRPr lang="en-US"/>
        </a:p>
      </dgm:t>
    </dgm:pt>
    <dgm:pt modelId="{D267034B-0A19-4F3B-88D2-0DC9AD404BFC}" type="parTrans" cxnId="{C9F2A4B4-0143-4D11-BE0F-1B85635D51E1}">
      <dgm:prSet/>
      <dgm:spPr/>
      <dgm:t>
        <a:bodyPr/>
        <a:lstStyle/>
        <a:p>
          <a:endParaRPr lang="en-US"/>
        </a:p>
      </dgm:t>
    </dgm:pt>
    <dgm:pt modelId="{154016D9-2523-4303-B289-70A017EAAB76}" type="sibTrans" cxnId="{C9F2A4B4-0143-4D11-BE0F-1B85635D51E1}">
      <dgm:prSet/>
      <dgm:spPr/>
      <dgm:t>
        <a:bodyPr/>
        <a:lstStyle/>
        <a:p>
          <a:endParaRPr lang="en-US"/>
        </a:p>
      </dgm:t>
    </dgm:pt>
    <dgm:pt modelId="{C2A8BCFA-C764-4CCF-AF0E-22D9A27FCFA2}">
      <dgm:prSet/>
      <dgm:spPr/>
      <dgm:t>
        <a:bodyPr/>
        <a:lstStyle/>
        <a:p>
          <a:r>
            <a:rPr lang="cs-CZ" dirty="0"/>
            <a:t>snížení obsahu sodíku/soli představuje alespoň 25 % rozdíl referenčních hodnot</a:t>
          </a:r>
          <a:endParaRPr lang="en-US" dirty="0"/>
        </a:p>
      </dgm:t>
    </dgm:pt>
    <dgm:pt modelId="{0396C260-C28E-4072-8AA2-4DF5B5829045}" type="parTrans" cxnId="{A47C84E4-201F-460C-8D93-5EB21A4B3DFA}">
      <dgm:prSet/>
      <dgm:spPr/>
      <dgm:t>
        <a:bodyPr/>
        <a:lstStyle/>
        <a:p>
          <a:endParaRPr lang="en-US"/>
        </a:p>
      </dgm:t>
    </dgm:pt>
    <dgm:pt modelId="{DC4C2571-C6D9-460A-A93F-261E44183798}" type="sibTrans" cxnId="{A47C84E4-201F-460C-8D93-5EB21A4B3DFA}">
      <dgm:prSet/>
      <dgm:spPr/>
      <dgm:t>
        <a:bodyPr/>
        <a:lstStyle/>
        <a:p>
          <a:endParaRPr lang="en-US"/>
        </a:p>
      </dgm:t>
    </dgm:pt>
    <dgm:pt modelId="{00D686A5-CC57-4C60-AB59-6F2C7E0FC54C}" type="pres">
      <dgm:prSet presAssocID="{71323977-843A-41FF-B07B-94DD6C7356DB}" presName="linear" presStyleCnt="0">
        <dgm:presLayoutVars>
          <dgm:animLvl val="lvl"/>
          <dgm:resizeHandles val="exact"/>
        </dgm:presLayoutVars>
      </dgm:prSet>
      <dgm:spPr/>
    </dgm:pt>
    <dgm:pt modelId="{421B4195-ADED-4397-9101-4A81B145F70E}" type="pres">
      <dgm:prSet presAssocID="{2D1C9717-FFAC-4259-89A8-DD406F793F3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4712C6F-B9D7-478E-985A-79A5CB4AC441}" type="pres">
      <dgm:prSet presAssocID="{2D1C9717-FFAC-4259-89A8-DD406F793F3A}" presName="childText" presStyleLbl="revTx" presStyleIdx="0" presStyleCnt="5">
        <dgm:presLayoutVars>
          <dgm:bulletEnabled val="1"/>
        </dgm:presLayoutVars>
      </dgm:prSet>
      <dgm:spPr/>
    </dgm:pt>
    <dgm:pt modelId="{0AFA9F7C-B140-4FEE-8175-043747D96396}" type="pres">
      <dgm:prSet presAssocID="{CD19CC2C-A87D-43AD-923F-E0370CFA7EE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4892EA6-E156-47DC-B6FF-B943E19946FB}" type="pres">
      <dgm:prSet presAssocID="{CD19CC2C-A87D-43AD-923F-E0370CFA7EE8}" presName="childText" presStyleLbl="revTx" presStyleIdx="1" presStyleCnt="5">
        <dgm:presLayoutVars>
          <dgm:bulletEnabled val="1"/>
        </dgm:presLayoutVars>
      </dgm:prSet>
      <dgm:spPr/>
    </dgm:pt>
    <dgm:pt modelId="{5EB52F8F-2CA6-4397-BD25-EBB28F875DBD}" type="pres">
      <dgm:prSet presAssocID="{CD7C9C39-B4FC-49DA-BC1F-EAE5C7A95CF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3299B20-84F0-4462-ADAD-2DE02215B4D6}" type="pres">
      <dgm:prSet presAssocID="{CD7C9C39-B4FC-49DA-BC1F-EAE5C7A95CF8}" presName="childText" presStyleLbl="revTx" presStyleIdx="2" presStyleCnt="5">
        <dgm:presLayoutVars>
          <dgm:bulletEnabled val="1"/>
        </dgm:presLayoutVars>
      </dgm:prSet>
      <dgm:spPr/>
    </dgm:pt>
    <dgm:pt modelId="{7F70DEFB-83AB-4FEF-AC99-C957DBF4A971}" type="pres">
      <dgm:prSet presAssocID="{4F995F5A-CA64-42C3-8702-A5FBD8733A4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617149D-8418-4785-A1CE-965B84FC899D}" type="pres">
      <dgm:prSet presAssocID="{4F995F5A-CA64-42C3-8702-A5FBD8733A43}" presName="childText" presStyleLbl="revTx" presStyleIdx="3" presStyleCnt="5">
        <dgm:presLayoutVars>
          <dgm:bulletEnabled val="1"/>
        </dgm:presLayoutVars>
      </dgm:prSet>
      <dgm:spPr/>
    </dgm:pt>
    <dgm:pt modelId="{61BA1221-594E-4EF7-B920-3622720E2559}" type="pres">
      <dgm:prSet presAssocID="{95F79558-5CEA-4ABE-9A72-16CF395B5AAC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714781BC-6AE1-47D0-8CAF-C471E050AA76}" type="pres">
      <dgm:prSet presAssocID="{95F79558-5CEA-4ABE-9A72-16CF395B5AAC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CBEC5B1D-5C8D-48EF-9F9B-613550CC2C4B}" type="presOf" srcId="{71323977-843A-41FF-B07B-94DD6C7356DB}" destId="{00D686A5-CC57-4C60-AB59-6F2C7E0FC54C}" srcOrd="0" destOrd="0" presId="urn:microsoft.com/office/officeart/2005/8/layout/vList2"/>
    <dgm:cxn modelId="{9DC4581E-CC8B-44DA-8739-5F442FB5145E}" srcId="{2D1C9717-FFAC-4259-89A8-DD406F793F3A}" destId="{8339262F-7F23-4F2A-B61F-E7D990F12A78}" srcOrd="1" destOrd="0" parTransId="{5EB6B79F-AC8A-41E9-B68F-54F8B1BF5648}" sibTransId="{540E2B88-EC37-446D-96EB-97EEC2A3915F}"/>
    <dgm:cxn modelId="{EA970032-A5CC-43E4-91E7-BFC8D3FFDEE2}" type="presOf" srcId="{051D3F5D-E927-4D1C-9062-DAFB5ADB270B}" destId="{84712C6F-B9D7-478E-985A-79A5CB4AC441}" srcOrd="0" destOrd="0" presId="urn:microsoft.com/office/officeart/2005/8/layout/vList2"/>
    <dgm:cxn modelId="{F1F06F42-8364-485F-9250-4C2FA99F8D57}" type="presOf" srcId="{4F995F5A-CA64-42C3-8702-A5FBD8733A43}" destId="{7F70DEFB-83AB-4FEF-AC99-C957DBF4A971}" srcOrd="0" destOrd="0" presId="urn:microsoft.com/office/officeart/2005/8/layout/vList2"/>
    <dgm:cxn modelId="{DD7B3E63-6DB9-46E9-BB6D-FAFC4C8DFCE3}" type="presOf" srcId="{869B9BFA-2DD3-4DDB-A907-2CD750509147}" destId="{74892EA6-E156-47DC-B6FF-B943E19946FB}" srcOrd="0" destOrd="0" presId="urn:microsoft.com/office/officeart/2005/8/layout/vList2"/>
    <dgm:cxn modelId="{46103F49-0734-44C0-B7E5-57F293CB72C2}" srcId="{CD7C9C39-B4FC-49DA-BC1F-EAE5C7A95CF8}" destId="{DDAE1260-C305-4652-975E-5C268D890876}" srcOrd="0" destOrd="0" parTransId="{E916D196-3F5D-47D8-8EF4-2F02AA22E3FF}" sibTransId="{08443DE9-4DB7-49F9-8BA5-55767BE02D59}"/>
    <dgm:cxn modelId="{7A435850-179E-4432-BE52-9360D3737B81}" type="presOf" srcId="{95F79558-5CEA-4ABE-9A72-16CF395B5AAC}" destId="{61BA1221-594E-4EF7-B920-3622720E2559}" srcOrd="0" destOrd="0" presId="urn:microsoft.com/office/officeart/2005/8/layout/vList2"/>
    <dgm:cxn modelId="{9AA7CA95-AD4C-4CB4-BF6C-1CE2F8E3854F}" srcId="{4F995F5A-CA64-42C3-8702-A5FBD8733A43}" destId="{8B3F5C7F-3E0A-49B7-81D1-11955652148D}" srcOrd="0" destOrd="0" parTransId="{C0A5DF2C-7C17-4CB7-8F4E-6E5958B559EE}" sibTransId="{6081E2C1-8209-48B2-97C5-C01694D0D591}"/>
    <dgm:cxn modelId="{3D8D069F-9384-4B4F-B6E8-E505BA69B60E}" srcId="{CD19CC2C-A87D-43AD-923F-E0370CFA7EE8}" destId="{869B9BFA-2DD3-4DDB-A907-2CD750509147}" srcOrd="0" destOrd="0" parTransId="{736F2D62-7F79-46C3-A825-8A1110751574}" sibTransId="{051AAF3A-B152-44E2-BF18-5045239A9D46}"/>
    <dgm:cxn modelId="{046D50AB-1B06-4BF4-B1AD-763DE9F0B50C}" srcId="{71323977-843A-41FF-B07B-94DD6C7356DB}" destId="{CD7C9C39-B4FC-49DA-BC1F-EAE5C7A95CF8}" srcOrd="2" destOrd="0" parTransId="{2177AA8F-F229-4111-9D9A-9C0855CADC62}" sibTransId="{9A61B319-473C-47AD-A5D3-F7553864D9B4}"/>
    <dgm:cxn modelId="{3143B7B0-E921-4DFC-9627-7107F4C50D82}" type="presOf" srcId="{CD19CC2C-A87D-43AD-923F-E0370CFA7EE8}" destId="{0AFA9F7C-B140-4FEE-8175-043747D96396}" srcOrd="0" destOrd="0" presId="urn:microsoft.com/office/officeart/2005/8/layout/vList2"/>
    <dgm:cxn modelId="{D5D620B4-BD61-48D4-8350-E8BC0226FE94}" type="presOf" srcId="{DDAE1260-C305-4652-975E-5C268D890876}" destId="{73299B20-84F0-4462-ADAD-2DE02215B4D6}" srcOrd="0" destOrd="0" presId="urn:microsoft.com/office/officeart/2005/8/layout/vList2"/>
    <dgm:cxn modelId="{C9F2A4B4-0143-4D11-BE0F-1B85635D51E1}" srcId="{71323977-843A-41FF-B07B-94DD6C7356DB}" destId="{95F79558-5CEA-4ABE-9A72-16CF395B5AAC}" srcOrd="4" destOrd="0" parTransId="{D267034B-0A19-4F3B-88D2-0DC9AD404BFC}" sibTransId="{154016D9-2523-4303-B289-70A017EAAB76}"/>
    <dgm:cxn modelId="{EED956C3-C158-48A6-9CFF-C20F8B9B7240}" type="presOf" srcId="{8339262F-7F23-4F2A-B61F-E7D990F12A78}" destId="{84712C6F-B9D7-478E-985A-79A5CB4AC441}" srcOrd="0" destOrd="1" presId="urn:microsoft.com/office/officeart/2005/8/layout/vList2"/>
    <dgm:cxn modelId="{215DA3C3-381D-4E36-80C3-D3A50BFF1A67}" type="presOf" srcId="{2D1C9717-FFAC-4259-89A8-DD406F793F3A}" destId="{421B4195-ADED-4397-9101-4A81B145F70E}" srcOrd="0" destOrd="0" presId="urn:microsoft.com/office/officeart/2005/8/layout/vList2"/>
    <dgm:cxn modelId="{E48B33CA-7A16-47FD-A85E-BC4ABAF2CD64}" srcId="{71323977-843A-41FF-B07B-94DD6C7356DB}" destId="{CD19CC2C-A87D-43AD-923F-E0370CFA7EE8}" srcOrd="1" destOrd="0" parTransId="{320495D6-F3A4-4026-9440-8CCE26A2A178}" sibTransId="{1DEBC4A5-835D-41CF-8EBF-C3F47B47C085}"/>
    <dgm:cxn modelId="{DABB89CC-95E9-44F3-9786-D922BF84D8E1}" srcId="{2D1C9717-FFAC-4259-89A8-DD406F793F3A}" destId="{051D3F5D-E927-4D1C-9062-DAFB5ADB270B}" srcOrd="0" destOrd="0" parTransId="{65D8CF23-15DB-42AC-AC51-4CA92FC3F48C}" sibTransId="{72C999D0-48C4-4FB9-BA2A-93D94A0014C6}"/>
    <dgm:cxn modelId="{6FD78EDB-CB67-4760-B00B-4BCCB9A3AFA4}" type="presOf" srcId="{CD7C9C39-B4FC-49DA-BC1F-EAE5C7A95CF8}" destId="{5EB52F8F-2CA6-4397-BD25-EBB28F875DBD}" srcOrd="0" destOrd="0" presId="urn:microsoft.com/office/officeart/2005/8/layout/vList2"/>
    <dgm:cxn modelId="{E81819DE-26B4-4E44-8D8E-CED95E1310A3}" srcId="{71323977-843A-41FF-B07B-94DD6C7356DB}" destId="{4F995F5A-CA64-42C3-8702-A5FBD8733A43}" srcOrd="3" destOrd="0" parTransId="{3473F1BA-5110-4B05-9B86-8B6CBA6DAB43}" sibTransId="{7FC098AF-92DA-45AC-B8E7-0B8D02501E43}"/>
    <dgm:cxn modelId="{A47C84E4-201F-460C-8D93-5EB21A4B3DFA}" srcId="{95F79558-5CEA-4ABE-9A72-16CF395B5AAC}" destId="{C2A8BCFA-C764-4CCF-AF0E-22D9A27FCFA2}" srcOrd="0" destOrd="0" parTransId="{0396C260-C28E-4072-8AA2-4DF5B5829045}" sibTransId="{DC4C2571-C6D9-460A-A93F-261E44183798}"/>
    <dgm:cxn modelId="{E2F3B5E5-F38F-45EB-A29B-79444E786B69}" type="presOf" srcId="{8B3F5C7F-3E0A-49B7-81D1-11955652148D}" destId="{3617149D-8418-4785-A1CE-965B84FC899D}" srcOrd="0" destOrd="0" presId="urn:microsoft.com/office/officeart/2005/8/layout/vList2"/>
    <dgm:cxn modelId="{0CAE2EED-868F-4E29-9118-9C91DEC65616}" type="presOf" srcId="{C2A8BCFA-C764-4CCF-AF0E-22D9A27FCFA2}" destId="{714781BC-6AE1-47D0-8CAF-C471E050AA76}" srcOrd="0" destOrd="0" presId="urn:microsoft.com/office/officeart/2005/8/layout/vList2"/>
    <dgm:cxn modelId="{CC8637F0-4052-4DAD-A3C4-61F557EA9D02}" srcId="{71323977-843A-41FF-B07B-94DD6C7356DB}" destId="{2D1C9717-FFAC-4259-89A8-DD406F793F3A}" srcOrd="0" destOrd="0" parTransId="{D3323594-0DB2-4999-968F-12AE92A85F54}" sibTransId="{8C2B97F3-8F40-4F9D-A16B-B7516DCCA609}"/>
    <dgm:cxn modelId="{F4CC80A8-00D4-469B-9BB3-D4ECA6E8B296}" type="presParOf" srcId="{00D686A5-CC57-4C60-AB59-6F2C7E0FC54C}" destId="{421B4195-ADED-4397-9101-4A81B145F70E}" srcOrd="0" destOrd="0" presId="urn:microsoft.com/office/officeart/2005/8/layout/vList2"/>
    <dgm:cxn modelId="{18696D94-3FC5-4151-9CFA-547B32ED9883}" type="presParOf" srcId="{00D686A5-CC57-4C60-AB59-6F2C7E0FC54C}" destId="{84712C6F-B9D7-478E-985A-79A5CB4AC441}" srcOrd="1" destOrd="0" presId="urn:microsoft.com/office/officeart/2005/8/layout/vList2"/>
    <dgm:cxn modelId="{27FDBFBB-7FFA-47FD-A8DB-DE4CCD069EAC}" type="presParOf" srcId="{00D686A5-CC57-4C60-AB59-6F2C7E0FC54C}" destId="{0AFA9F7C-B140-4FEE-8175-043747D96396}" srcOrd="2" destOrd="0" presId="urn:microsoft.com/office/officeart/2005/8/layout/vList2"/>
    <dgm:cxn modelId="{18D1B2F9-5AFF-4C21-A1F1-D83ED41A5AD5}" type="presParOf" srcId="{00D686A5-CC57-4C60-AB59-6F2C7E0FC54C}" destId="{74892EA6-E156-47DC-B6FF-B943E19946FB}" srcOrd="3" destOrd="0" presId="urn:microsoft.com/office/officeart/2005/8/layout/vList2"/>
    <dgm:cxn modelId="{35B7C9EF-3843-4342-A556-8EF8D2910A26}" type="presParOf" srcId="{00D686A5-CC57-4C60-AB59-6F2C7E0FC54C}" destId="{5EB52F8F-2CA6-4397-BD25-EBB28F875DBD}" srcOrd="4" destOrd="0" presId="urn:microsoft.com/office/officeart/2005/8/layout/vList2"/>
    <dgm:cxn modelId="{6ABDA3AA-0683-4DF1-83DB-FA998A2AFA70}" type="presParOf" srcId="{00D686A5-CC57-4C60-AB59-6F2C7E0FC54C}" destId="{73299B20-84F0-4462-ADAD-2DE02215B4D6}" srcOrd="5" destOrd="0" presId="urn:microsoft.com/office/officeart/2005/8/layout/vList2"/>
    <dgm:cxn modelId="{FFBBBEA6-E10B-4F30-8C1B-54078360C9EA}" type="presParOf" srcId="{00D686A5-CC57-4C60-AB59-6F2C7E0FC54C}" destId="{7F70DEFB-83AB-4FEF-AC99-C957DBF4A971}" srcOrd="6" destOrd="0" presId="urn:microsoft.com/office/officeart/2005/8/layout/vList2"/>
    <dgm:cxn modelId="{ECFDFF56-7CF1-4DC6-BA88-C065771A9DA8}" type="presParOf" srcId="{00D686A5-CC57-4C60-AB59-6F2C7E0FC54C}" destId="{3617149D-8418-4785-A1CE-965B84FC899D}" srcOrd="7" destOrd="0" presId="urn:microsoft.com/office/officeart/2005/8/layout/vList2"/>
    <dgm:cxn modelId="{036F64E3-1D01-4D37-896A-91F8E49F1003}" type="presParOf" srcId="{00D686A5-CC57-4C60-AB59-6F2C7E0FC54C}" destId="{61BA1221-594E-4EF7-B920-3622720E2559}" srcOrd="8" destOrd="0" presId="urn:microsoft.com/office/officeart/2005/8/layout/vList2"/>
    <dgm:cxn modelId="{2B765C04-18E7-4583-A1A6-84BD3416DE07}" type="presParOf" srcId="{00D686A5-CC57-4C60-AB59-6F2C7E0FC54C}" destId="{714781BC-6AE1-47D0-8CAF-C471E050AA76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893699-F86E-4F52-883C-68B4BF37C4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6743F43-0238-4D62-AB4B-B5A16DED44A7}">
      <dgm:prSet phldrT="[Text]" custT="1"/>
      <dgm:spPr/>
      <dgm:t>
        <a:bodyPr/>
        <a:lstStyle/>
        <a:p>
          <a:r>
            <a:rPr lang="cs-CZ" sz="3600" dirty="0"/>
            <a:t>Vysoký přívod</a:t>
          </a:r>
          <a:endParaRPr lang="en-GB" sz="3600" dirty="0"/>
        </a:p>
      </dgm:t>
    </dgm:pt>
    <dgm:pt modelId="{F6A6A55C-FBA4-419B-A653-70FE62E9D531}" type="parTrans" cxnId="{8434408C-2455-45AC-9206-F5B7E9226B79}">
      <dgm:prSet/>
      <dgm:spPr/>
      <dgm:t>
        <a:bodyPr/>
        <a:lstStyle/>
        <a:p>
          <a:endParaRPr lang="en-GB"/>
        </a:p>
      </dgm:t>
    </dgm:pt>
    <dgm:pt modelId="{ECCF05E8-D162-4338-998B-FC8BB3127C12}" type="sibTrans" cxnId="{8434408C-2455-45AC-9206-F5B7E9226B79}">
      <dgm:prSet/>
      <dgm:spPr/>
      <dgm:t>
        <a:bodyPr/>
        <a:lstStyle/>
        <a:p>
          <a:endParaRPr lang="en-GB"/>
        </a:p>
      </dgm:t>
    </dgm:pt>
    <dgm:pt modelId="{BB99D141-2125-47F7-B210-6F94189D6CCA}">
      <dgm:prSet phldrT="[Text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cs-CZ" sz="36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zvýšení krevního tlaku </a:t>
          </a:r>
          <a:endParaRPr lang="en-GB" sz="3600" dirty="0">
            <a:latin typeface="+mn-lt"/>
          </a:endParaRPr>
        </a:p>
      </dgm:t>
    </dgm:pt>
    <dgm:pt modelId="{265CA1D2-3ADA-4097-939B-20FD086E2EAD}" type="parTrans" cxnId="{783D2060-9F50-43C3-A705-0A764B6912FF}">
      <dgm:prSet/>
      <dgm:spPr/>
      <dgm:t>
        <a:bodyPr/>
        <a:lstStyle/>
        <a:p>
          <a:endParaRPr lang="en-GB"/>
        </a:p>
      </dgm:t>
    </dgm:pt>
    <dgm:pt modelId="{7F22FB62-FEEC-4F93-B033-E322F40B8E2F}" type="sibTrans" cxnId="{783D2060-9F50-43C3-A705-0A764B6912FF}">
      <dgm:prSet/>
      <dgm:spPr/>
      <dgm:t>
        <a:bodyPr/>
        <a:lstStyle/>
        <a:p>
          <a:endParaRPr lang="en-GB"/>
        </a:p>
      </dgm:t>
    </dgm:pt>
    <dgm:pt modelId="{AB83BB38-3125-49BD-9D00-8D5740117969}">
      <dgm:prSet phldrT="[Text]" custT="1"/>
      <dgm:spPr/>
      <dgm:t>
        <a:bodyPr/>
        <a:lstStyle/>
        <a:p>
          <a:r>
            <a:rPr lang="cs-CZ" sz="3600" dirty="0"/>
            <a:t>Nedostatečný přívod</a:t>
          </a:r>
          <a:endParaRPr lang="en-GB" sz="3600" dirty="0"/>
        </a:p>
      </dgm:t>
    </dgm:pt>
    <dgm:pt modelId="{A9C606B6-96A8-419C-8E43-32D9D0345F80}" type="parTrans" cxnId="{654689C9-2B02-4D66-9981-0239DB4E2D99}">
      <dgm:prSet/>
      <dgm:spPr/>
      <dgm:t>
        <a:bodyPr/>
        <a:lstStyle/>
        <a:p>
          <a:endParaRPr lang="en-GB"/>
        </a:p>
      </dgm:t>
    </dgm:pt>
    <dgm:pt modelId="{3E4AAFEE-0075-4A93-AF10-015951B3A09E}" type="sibTrans" cxnId="{654689C9-2B02-4D66-9981-0239DB4E2D99}">
      <dgm:prSet/>
      <dgm:spPr/>
      <dgm:t>
        <a:bodyPr/>
        <a:lstStyle/>
        <a:p>
          <a:endParaRPr lang="en-GB"/>
        </a:p>
      </dgm:t>
    </dgm:pt>
    <dgm:pt modelId="{405E1998-1F6D-4309-806D-70858B095F19}">
      <dgm:prSet phldrT="[Text]" custT="1"/>
      <dgm:spPr/>
      <dgm:t>
        <a:bodyPr/>
        <a:lstStyle/>
        <a:p>
          <a:r>
            <a:rPr lang="cs-CZ" sz="3600" dirty="0"/>
            <a:t>nedostatek může nastat při průjmu či zvracení</a:t>
          </a:r>
          <a:endParaRPr lang="en-GB" sz="3600" dirty="0"/>
        </a:p>
      </dgm:t>
    </dgm:pt>
    <dgm:pt modelId="{C146AE0D-FFF6-45A8-9DFA-692CB392A3B3}" type="parTrans" cxnId="{88087DEA-7A80-4FA8-8743-7684C81373D7}">
      <dgm:prSet/>
      <dgm:spPr/>
      <dgm:t>
        <a:bodyPr/>
        <a:lstStyle/>
        <a:p>
          <a:endParaRPr lang="en-GB"/>
        </a:p>
      </dgm:t>
    </dgm:pt>
    <dgm:pt modelId="{EAAF5F0E-75FF-4EBF-BBB3-5D3132D882FA}" type="sibTrans" cxnId="{88087DEA-7A80-4FA8-8743-7684C81373D7}">
      <dgm:prSet/>
      <dgm:spPr/>
      <dgm:t>
        <a:bodyPr/>
        <a:lstStyle/>
        <a:p>
          <a:endParaRPr lang="en-GB"/>
        </a:p>
      </dgm:t>
    </dgm:pt>
    <dgm:pt modelId="{AF23BE1E-8462-4C46-99C4-3BC354FD30A3}">
      <dgm:prSet custT="1"/>
      <dgm:spPr/>
      <dgm:t>
        <a:bodyPr/>
        <a:lstStyle/>
        <a:p>
          <a:r>
            <a:rPr lang="cs-CZ" sz="36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zvýšené vylučování vápníku močí </a:t>
          </a:r>
        </a:p>
      </dgm:t>
    </dgm:pt>
    <dgm:pt modelId="{C7BABBF5-70EE-4ED4-BFBF-44D308B512F2}" type="parTrans" cxnId="{FE520D12-674E-44BA-920D-0B6129751EE4}">
      <dgm:prSet/>
      <dgm:spPr/>
      <dgm:t>
        <a:bodyPr/>
        <a:lstStyle/>
        <a:p>
          <a:endParaRPr lang="en-GB"/>
        </a:p>
      </dgm:t>
    </dgm:pt>
    <dgm:pt modelId="{9C418B06-DDFA-48E5-9A14-7C3D8EBE5CD5}" type="sibTrans" cxnId="{FE520D12-674E-44BA-920D-0B6129751EE4}">
      <dgm:prSet/>
      <dgm:spPr/>
      <dgm:t>
        <a:bodyPr/>
        <a:lstStyle/>
        <a:p>
          <a:endParaRPr lang="en-GB"/>
        </a:p>
      </dgm:t>
    </dgm:pt>
    <dgm:pt modelId="{2F8AE477-494F-41A7-8E07-BA9C33CCD1CE}">
      <dgm:prSet custT="1"/>
      <dgm:spPr/>
      <dgm:t>
        <a:bodyPr/>
        <a:lstStyle/>
        <a:p>
          <a:r>
            <a:rPr lang="cs-CZ" sz="36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karcinom žaludku </a:t>
          </a:r>
        </a:p>
      </dgm:t>
    </dgm:pt>
    <dgm:pt modelId="{AA5AA819-9BFD-4180-B260-6E5B3198F374}" type="parTrans" cxnId="{CA3EE977-8F17-43DC-824D-8BE2DD257DEB}">
      <dgm:prSet/>
      <dgm:spPr/>
      <dgm:t>
        <a:bodyPr/>
        <a:lstStyle/>
        <a:p>
          <a:endParaRPr lang="en-GB"/>
        </a:p>
      </dgm:t>
    </dgm:pt>
    <dgm:pt modelId="{4C4A31F2-4678-48C3-8D2F-441E6910F690}" type="sibTrans" cxnId="{CA3EE977-8F17-43DC-824D-8BE2DD257DEB}">
      <dgm:prSet/>
      <dgm:spPr/>
      <dgm:t>
        <a:bodyPr/>
        <a:lstStyle/>
        <a:p>
          <a:endParaRPr lang="en-GB"/>
        </a:p>
      </dgm:t>
    </dgm:pt>
    <dgm:pt modelId="{F758DF59-6D7E-44DC-8F15-0EB9D2670908}" type="pres">
      <dgm:prSet presAssocID="{E1893699-F86E-4F52-883C-68B4BF37C479}" presName="linear" presStyleCnt="0">
        <dgm:presLayoutVars>
          <dgm:animLvl val="lvl"/>
          <dgm:resizeHandles val="exact"/>
        </dgm:presLayoutVars>
      </dgm:prSet>
      <dgm:spPr/>
    </dgm:pt>
    <dgm:pt modelId="{EA7E260D-6188-4A11-8173-3077D8432256}" type="pres">
      <dgm:prSet presAssocID="{46743F43-0238-4D62-AB4B-B5A16DED44A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793A769-332A-4835-9C7A-C582BB723F88}" type="pres">
      <dgm:prSet presAssocID="{46743F43-0238-4D62-AB4B-B5A16DED44A7}" presName="childText" presStyleLbl="revTx" presStyleIdx="0" presStyleCnt="2">
        <dgm:presLayoutVars>
          <dgm:bulletEnabled val="1"/>
        </dgm:presLayoutVars>
      </dgm:prSet>
      <dgm:spPr/>
    </dgm:pt>
    <dgm:pt modelId="{A50B763D-6A44-493F-954F-29CE7A01F7A7}" type="pres">
      <dgm:prSet presAssocID="{AB83BB38-3125-49BD-9D00-8D574011796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0833761-15FF-443F-A06D-A11E97860CF9}" type="pres">
      <dgm:prSet presAssocID="{AB83BB38-3125-49BD-9D00-8D574011796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D2CF505-6DCE-49CE-9B51-CE398E5C1DFF}" type="presOf" srcId="{405E1998-1F6D-4309-806D-70858B095F19}" destId="{00833761-15FF-443F-A06D-A11E97860CF9}" srcOrd="0" destOrd="0" presId="urn:microsoft.com/office/officeart/2005/8/layout/vList2"/>
    <dgm:cxn modelId="{FE520D12-674E-44BA-920D-0B6129751EE4}" srcId="{46743F43-0238-4D62-AB4B-B5A16DED44A7}" destId="{AF23BE1E-8462-4C46-99C4-3BC354FD30A3}" srcOrd="1" destOrd="0" parTransId="{C7BABBF5-70EE-4ED4-BFBF-44D308B512F2}" sibTransId="{9C418B06-DDFA-48E5-9A14-7C3D8EBE5CD5}"/>
    <dgm:cxn modelId="{95613417-FA69-4D87-B04C-F9E794AC484F}" type="presOf" srcId="{BB99D141-2125-47F7-B210-6F94189D6CCA}" destId="{1793A769-332A-4835-9C7A-C582BB723F88}" srcOrd="0" destOrd="0" presId="urn:microsoft.com/office/officeart/2005/8/layout/vList2"/>
    <dgm:cxn modelId="{E8DC6E5B-0D93-4AC2-873D-B90238BF2BA4}" type="presOf" srcId="{2F8AE477-494F-41A7-8E07-BA9C33CCD1CE}" destId="{1793A769-332A-4835-9C7A-C582BB723F88}" srcOrd="0" destOrd="2" presId="urn:microsoft.com/office/officeart/2005/8/layout/vList2"/>
    <dgm:cxn modelId="{783D2060-9F50-43C3-A705-0A764B6912FF}" srcId="{46743F43-0238-4D62-AB4B-B5A16DED44A7}" destId="{BB99D141-2125-47F7-B210-6F94189D6CCA}" srcOrd="0" destOrd="0" parTransId="{265CA1D2-3ADA-4097-939B-20FD086E2EAD}" sibTransId="{7F22FB62-FEEC-4F93-B033-E322F40B8E2F}"/>
    <dgm:cxn modelId="{78E22641-D9BB-4C56-85AA-A1BD44309AA3}" type="presOf" srcId="{AB83BB38-3125-49BD-9D00-8D5740117969}" destId="{A50B763D-6A44-493F-954F-29CE7A01F7A7}" srcOrd="0" destOrd="0" presId="urn:microsoft.com/office/officeart/2005/8/layout/vList2"/>
    <dgm:cxn modelId="{CA3EE977-8F17-43DC-824D-8BE2DD257DEB}" srcId="{46743F43-0238-4D62-AB4B-B5A16DED44A7}" destId="{2F8AE477-494F-41A7-8E07-BA9C33CCD1CE}" srcOrd="2" destOrd="0" parTransId="{AA5AA819-9BFD-4180-B260-6E5B3198F374}" sibTransId="{4C4A31F2-4678-48C3-8D2F-441E6910F690}"/>
    <dgm:cxn modelId="{8434408C-2455-45AC-9206-F5B7E9226B79}" srcId="{E1893699-F86E-4F52-883C-68B4BF37C479}" destId="{46743F43-0238-4D62-AB4B-B5A16DED44A7}" srcOrd="0" destOrd="0" parTransId="{F6A6A55C-FBA4-419B-A653-70FE62E9D531}" sibTransId="{ECCF05E8-D162-4338-998B-FC8BB3127C12}"/>
    <dgm:cxn modelId="{654689C9-2B02-4D66-9981-0239DB4E2D99}" srcId="{E1893699-F86E-4F52-883C-68B4BF37C479}" destId="{AB83BB38-3125-49BD-9D00-8D5740117969}" srcOrd="1" destOrd="0" parTransId="{A9C606B6-96A8-419C-8E43-32D9D0345F80}" sibTransId="{3E4AAFEE-0075-4A93-AF10-015951B3A09E}"/>
    <dgm:cxn modelId="{FAC4D9E1-7071-420C-A028-074FEEA47BB9}" type="presOf" srcId="{AF23BE1E-8462-4C46-99C4-3BC354FD30A3}" destId="{1793A769-332A-4835-9C7A-C582BB723F88}" srcOrd="0" destOrd="1" presId="urn:microsoft.com/office/officeart/2005/8/layout/vList2"/>
    <dgm:cxn modelId="{CF53A9E8-C1DB-4347-924E-C8F9B33F6006}" type="presOf" srcId="{E1893699-F86E-4F52-883C-68B4BF37C479}" destId="{F758DF59-6D7E-44DC-8F15-0EB9D2670908}" srcOrd="0" destOrd="0" presId="urn:microsoft.com/office/officeart/2005/8/layout/vList2"/>
    <dgm:cxn modelId="{88087DEA-7A80-4FA8-8743-7684C81373D7}" srcId="{AB83BB38-3125-49BD-9D00-8D5740117969}" destId="{405E1998-1F6D-4309-806D-70858B095F19}" srcOrd="0" destOrd="0" parTransId="{C146AE0D-FFF6-45A8-9DFA-692CB392A3B3}" sibTransId="{EAAF5F0E-75FF-4EBF-BBB3-5D3132D882FA}"/>
    <dgm:cxn modelId="{7FAC0EF7-3D80-4C65-9780-31701991992A}" type="presOf" srcId="{46743F43-0238-4D62-AB4B-B5A16DED44A7}" destId="{EA7E260D-6188-4A11-8173-3077D8432256}" srcOrd="0" destOrd="0" presId="urn:microsoft.com/office/officeart/2005/8/layout/vList2"/>
    <dgm:cxn modelId="{6A34BD11-556B-4D97-9819-8D0277F92AB0}" type="presParOf" srcId="{F758DF59-6D7E-44DC-8F15-0EB9D2670908}" destId="{EA7E260D-6188-4A11-8173-3077D8432256}" srcOrd="0" destOrd="0" presId="urn:microsoft.com/office/officeart/2005/8/layout/vList2"/>
    <dgm:cxn modelId="{0300E0D6-54F5-42B7-A137-D0D63EFE148D}" type="presParOf" srcId="{F758DF59-6D7E-44DC-8F15-0EB9D2670908}" destId="{1793A769-332A-4835-9C7A-C582BB723F88}" srcOrd="1" destOrd="0" presId="urn:microsoft.com/office/officeart/2005/8/layout/vList2"/>
    <dgm:cxn modelId="{89C04533-D7C1-4234-9128-851959497570}" type="presParOf" srcId="{F758DF59-6D7E-44DC-8F15-0EB9D2670908}" destId="{A50B763D-6A44-493F-954F-29CE7A01F7A7}" srcOrd="2" destOrd="0" presId="urn:microsoft.com/office/officeart/2005/8/layout/vList2"/>
    <dgm:cxn modelId="{C2584CCD-5FE9-4FD1-8810-76319E5B76D8}" type="presParOf" srcId="{F758DF59-6D7E-44DC-8F15-0EB9D2670908}" destId="{00833761-15FF-443F-A06D-A11E97860CF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2FD2B-9D9C-4192-A5B6-8658E6245E09}">
      <dsp:nvSpPr>
        <dsp:cNvPr id="0" name=""/>
        <dsp:cNvSpPr/>
      </dsp:nvSpPr>
      <dsp:spPr>
        <a:xfrm>
          <a:off x="10467933" y="1261580"/>
          <a:ext cx="1617818" cy="16173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FB349-FA6F-4EED-9DD9-B52B946417AC}">
      <dsp:nvSpPr>
        <dsp:cNvPr id="0" name=""/>
        <dsp:cNvSpPr/>
      </dsp:nvSpPr>
      <dsp:spPr>
        <a:xfrm>
          <a:off x="10522896" y="1315500"/>
          <a:ext cx="1509087" cy="150948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Sodík</a:t>
          </a:r>
          <a:endParaRPr lang="en-GB" sz="2500" kern="1200" dirty="0"/>
        </a:p>
      </dsp:txBody>
      <dsp:txXfrm>
        <a:off x="10737968" y="1531181"/>
        <a:ext cx="1077749" cy="1078120"/>
      </dsp:txXfrm>
    </dsp:sp>
    <dsp:sp modelId="{E7F261AD-E295-4316-802F-028F70E8CE5F}">
      <dsp:nvSpPr>
        <dsp:cNvPr id="0" name=""/>
        <dsp:cNvSpPr/>
      </dsp:nvSpPr>
      <dsp:spPr>
        <a:xfrm rot="2700000">
          <a:off x="8797152" y="1261398"/>
          <a:ext cx="1617402" cy="1617402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86AD6F-C35C-418B-81D6-04462762D0F7}">
      <dsp:nvSpPr>
        <dsp:cNvPr id="0" name=""/>
        <dsp:cNvSpPr/>
      </dsp:nvSpPr>
      <dsp:spPr>
        <a:xfrm>
          <a:off x="8851309" y="1315500"/>
          <a:ext cx="1509087" cy="150948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Draslík</a:t>
          </a:r>
          <a:endParaRPr lang="en-GB" sz="2500" kern="1200" dirty="0"/>
        </a:p>
      </dsp:txBody>
      <dsp:txXfrm>
        <a:off x="9066381" y="1531181"/>
        <a:ext cx="1077749" cy="1078120"/>
      </dsp:txXfrm>
    </dsp:sp>
    <dsp:sp modelId="{459AEFF2-1E64-4A61-892A-62A7DCA0F2A6}">
      <dsp:nvSpPr>
        <dsp:cNvPr id="0" name=""/>
        <dsp:cNvSpPr/>
      </dsp:nvSpPr>
      <dsp:spPr>
        <a:xfrm rot="2700000">
          <a:off x="7126760" y="1261398"/>
          <a:ext cx="1617402" cy="1617402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784A58-78B3-440A-8E70-3F1209A735F2}">
      <dsp:nvSpPr>
        <dsp:cNvPr id="0" name=""/>
        <dsp:cNvSpPr/>
      </dsp:nvSpPr>
      <dsp:spPr>
        <a:xfrm>
          <a:off x="7179723" y="1315500"/>
          <a:ext cx="1509087" cy="150948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Chlór</a:t>
          </a:r>
          <a:endParaRPr lang="en-GB" sz="2500" kern="1200" dirty="0"/>
        </a:p>
      </dsp:txBody>
      <dsp:txXfrm>
        <a:off x="7395990" y="1531181"/>
        <a:ext cx="1077749" cy="1078120"/>
      </dsp:txXfrm>
    </dsp:sp>
    <dsp:sp modelId="{F3943C6F-4882-4F0E-B2B4-592BA26D6512}">
      <dsp:nvSpPr>
        <dsp:cNvPr id="0" name=""/>
        <dsp:cNvSpPr/>
      </dsp:nvSpPr>
      <dsp:spPr>
        <a:xfrm rot="2700000">
          <a:off x="5455174" y="1261398"/>
          <a:ext cx="1617402" cy="1617402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2D7CD5-3C30-49FB-9AA3-E8EAF571C937}">
      <dsp:nvSpPr>
        <dsp:cNvPr id="0" name=""/>
        <dsp:cNvSpPr/>
      </dsp:nvSpPr>
      <dsp:spPr>
        <a:xfrm>
          <a:off x="5509331" y="1315500"/>
          <a:ext cx="1509087" cy="150948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Síra </a:t>
          </a:r>
          <a:endParaRPr lang="en-GB" sz="2500" kern="1200" dirty="0"/>
        </a:p>
      </dsp:txBody>
      <dsp:txXfrm>
        <a:off x="5724403" y="1531181"/>
        <a:ext cx="1077749" cy="1078120"/>
      </dsp:txXfrm>
    </dsp:sp>
    <dsp:sp modelId="{C8D9168E-86B2-4490-A313-F9B0C7100A40}">
      <dsp:nvSpPr>
        <dsp:cNvPr id="0" name=""/>
        <dsp:cNvSpPr/>
      </dsp:nvSpPr>
      <dsp:spPr>
        <a:xfrm rot="2700000">
          <a:off x="3783587" y="1261398"/>
          <a:ext cx="1617402" cy="1617402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5635BC-1BDD-4155-BBB3-794B591A45AE}">
      <dsp:nvSpPr>
        <dsp:cNvPr id="0" name=""/>
        <dsp:cNvSpPr/>
      </dsp:nvSpPr>
      <dsp:spPr>
        <a:xfrm>
          <a:off x="3837745" y="1315500"/>
          <a:ext cx="1509087" cy="150948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Fosfor</a:t>
          </a:r>
          <a:endParaRPr lang="en-GB" sz="2500" kern="1200" dirty="0"/>
        </a:p>
      </dsp:txBody>
      <dsp:txXfrm>
        <a:off x="4052817" y="1531181"/>
        <a:ext cx="1077749" cy="1078120"/>
      </dsp:txXfrm>
    </dsp:sp>
    <dsp:sp modelId="{488E9EA6-88FF-45A5-85AF-C1726F1FCA2E}">
      <dsp:nvSpPr>
        <dsp:cNvPr id="0" name=""/>
        <dsp:cNvSpPr/>
      </dsp:nvSpPr>
      <dsp:spPr>
        <a:xfrm rot="2700000">
          <a:off x="2113195" y="1261398"/>
          <a:ext cx="1617402" cy="1617402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A3A066-F10E-44FC-860F-48AC968902A9}">
      <dsp:nvSpPr>
        <dsp:cNvPr id="0" name=""/>
        <dsp:cNvSpPr/>
      </dsp:nvSpPr>
      <dsp:spPr>
        <a:xfrm>
          <a:off x="2166158" y="1315500"/>
          <a:ext cx="1509087" cy="150948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Hořčík</a:t>
          </a:r>
          <a:endParaRPr lang="en-GB" sz="2500" kern="1200" dirty="0"/>
        </a:p>
      </dsp:txBody>
      <dsp:txXfrm>
        <a:off x="2382425" y="1531181"/>
        <a:ext cx="1077749" cy="1078120"/>
      </dsp:txXfrm>
    </dsp:sp>
    <dsp:sp modelId="{40C0A667-DC9A-4083-9789-1481C73CED62}">
      <dsp:nvSpPr>
        <dsp:cNvPr id="0" name=""/>
        <dsp:cNvSpPr/>
      </dsp:nvSpPr>
      <dsp:spPr>
        <a:xfrm rot="2700000">
          <a:off x="441609" y="1261398"/>
          <a:ext cx="1617402" cy="1617402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504E7D-3B68-4C1C-8C9F-CB1BC2114586}">
      <dsp:nvSpPr>
        <dsp:cNvPr id="0" name=""/>
        <dsp:cNvSpPr/>
      </dsp:nvSpPr>
      <dsp:spPr>
        <a:xfrm>
          <a:off x="495766" y="1315500"/>
          <a:ext cx="1509087" cy="150948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Vápník</a:t>
          </a:r>
          <a:endParaRPr lang="en-GB" sz="2500" kern="1200" dirty="0"/>
        </a:p>
      </dsp:txBody>
      <dsp:txXfrm>
        <a:off x="710838" y="1531181"/>
        <a:ext cx="1077749" cy="1078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7E260D-6188-4A11-8173-3077D8432256}">
      <dsp:nvSpPr>
        <dsp:cNvPr id="0" name=""/>
        <dsp:cNvSpPr/>
      </dsp:nvSpPr>
      <dsp:spPr>
        <a:xfrm>
          <a:off x="0" y="18730"/>
          <a:ext cx="10752138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Vysoký přívod</a:t>
          </a:r>
          <a:endParaRPr lang="en-GB" sz="3600" kern="1200" dirty="0"/>
        </a:p>
      </dsp:txBody>
      <dsp:txXfrm>
        <a:off x="42036" y="60766"/>
        <a:ext cx="10668066" cy="777048"/>
      </dsp:txXfrm>
    </dsp:sp>
    <dsp:sp modelId="{1793A769-332A-4835-9C7A-C582BB723F88}">
      <dsp:nvSpPr>
        <dsp:cNvPr id="0" name=""/>
        <dsp:cNvSpPr/>
      </dsp:nvSpPr>
      <dsp:spPr>
        <a:xfrm>
          <a:off x="0" y="879850"/>
          <a:ext cx="10752138" cy="1190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80" tIns="58420" rIns="327152" bIns="584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600" kern="1200" dirty="0"/>
            <a:t>Ledviny</a:t>
          </a:r>
          <a:endParaRPr lang="en-GB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600" kern="1200" dirty="0"/>
            <a:t>Negativní vliv na absorpci Fe, Zn a Mg</a:t>
          </a:r>
          <a:endParaRPr lang="en-GB" sz="3600" kern="1200" dirty="0"/>
        </a:p>
      </dsp:txBody>
      <dsp:txXfrm>
        <a:off x="0" y="879850"/>
        <a:ext cx="10752138" cy="1190250"/>
      </dsp:txXfrm>
    </dsp:sp>
    <dsp:sp modelId="{A50B763D-6A44-493F-954F-29CE7A01F7A7}">
      <dsp:nvSpPr>
        <dsp:cNvPr id="0" name=""/>
        <dsp:cNvSpPr/>
      </dsp:nvSpPr>
      <dsp:spPr>
        <a:xfrm>
          <a:off x="0" y="2070100"/>
          <a:ext cx="10752138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Nedostatečný přívod</a:t>
          </a:r>
          <a:endParaRPr lang="en-GB" sz="3600" kern="1200" dirty="0"/>
        </a:p>
      </dsp:txBody>
      <dsp:txXfrm>
        <a:off x="42036" y="2112136"/>
        <a:ext cx="10668066" cy="777048"/>
      </dsp:txXfrm>
    </dsp:sp>
    <dsp:sp modelId="{00833761-15FF-443F-A06D-A11E97860CF9}">
      <dsp:nvSpPr>
        <dsp:cNvPr id="0" name=""/>
        <dsp:cNvSpPr/>
      </dsp:nvSpPr>
      <dsp:spPr>
        <a:xfrm>
          <a:off x="0" y="2931220"/>
          <a:ext cx="10752138" cy="1190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80" tIns="58420" rIns="327152" bIns="584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600" kern="1200" dirty="0"/>
            <a:t>Osteoporóza</a:t>
          </a:r>
          <a:endParaRPr lang="en-GB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600" kern="1200" dirty="0"/>
            <a:t>Křeče </a:t>
          </a:r>
          <a:endParaRPr lang="en-GB" sz="3600" kern="1200" dirty="0"/>
        </a:p>
      </dsp:txBody>
      <dsp:txXfrm>
        <a:off x="0" y="2931220"/>
        <a:ext cx="10752138" cy="11902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7E260D-6188-4A11-8173-3077D8432256}">
      <dsp:nvSpPr>
        <dsp:cNvPr id="0" name=""/>
        <dsp:cNvSpPr/>
      </dsp:nvSpPr>
      <dsp:spPr>
        <a:xfrm>
          <a:off x="0" y="232975"/>
          <a:ext cx="10752138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Vysoký přívod</a:t>
          </a:r>
          <a:endParaRPr lang="en-GB" sz="3600" kern="1200" dirty="0"/>
        </a:p>
      </dsp:txBody>
      <dsp:txXfrm>
        <a:off x="42036" y="275011"/>
        <a:ext cx="10668066" cy="777048"/>
      </dsp:txXfrm>
    </dsp:sp>
    <dsp:sp modelId="{1793A769-332A-4835-9C7A-C582BB723F88}">
      <dsp:nvSpPr>
        <dsp:cNvPr id="0" name=""/>
        <dsp:cNvSpPr/>
      </dsp:nvSpPr>
      <dsp:spPr>
        <a:xfrm>
          <a:off x="0" y="1094095"/>
          <a:ext cx="10752138" cy="761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80" tIns="58420" rIns="327152" bIns="584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600" kern="1200" dirty="0"/>
            <a:t>Průjem </a:t>
          </a:r>
          <a:endParaRPr lang="en-GB" sz="3600" kern="1200" dirty="0"/>
        </a:p>
      </dsp:txBody>
      <dsp:txXfrm>
        <a:off x="0" y="1094095"/>
        <a:ext cx="10752138" cy="761760"/>
      </dsp:txXfrm>
    </dsp:sp>
    <dsp:sp modelId="{A50B763D-6A44-493F-954F-29CE7A01F7A7}">
      <dsp:nvSpPr>
        <dsp:cNvPr id="0" name=""/>
        <dsp:cNvSpPr/>
      </dsp:nvSpPr>
      <dsp:spPr>
        <a:xfrm>
          <a:off x="0" y="1855855"/>
          <a:ext cx="10752138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Nedostatečný přívod</a:t>
          </a:r>
          <a:endParaRPr lang="en-GB" sz="3600" kern="1200" dirty="0"/>
        </a:p>
      </dsp:txBody>
      <dsp:txXfrm>
        <a:off x="42036" y="1897891"/>
        <a:ext cx="10668066" cy="777048"/>
      </dsp:txXfrm>
    </dsp:sp>
    <dsp:sp modelId="{00833761-15FF-443F-A06D-A11E97860CF9}">
      <dsp:nvSpPr>
        <dsp:cNvPr id="0" name=""/>
        <dsp:cNvSpPr/>
      </dsp:nvSpPr>
      <dsp:spPr>
        <a:xfrm>
          <a:off x="0" y="2716975"/>
          <a:ext cx="10752138" cy="1190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80" tIns="58420" rIns="327152" bIns="584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600" kern="1200" dirty="0"/>
            <a:t>Poruchy funkce kosterního a srdečního svalstva</a:t>
          </a:r>
          <a:endParaRPr lang="en-GB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600" kern="1200" dirty="0"/>
            <a:t>Svalová slabost a křeče </a:t>
          </a:r>
          <a:endParaRPr lang="en-GB" sz="3600" kern="1200" dirty="0"/>
        </a:p>
      </dsp:txBody>
      <dsp:txXfrm>
        <a:off x="0" y="2716975"/>
        <a:ext cx="10752138" cy="11902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B763D-6A44-493F-954F-29CE7A01F7A7}">
      <dsp:nvSpPr>
        <dsp:cNvPr id="0" name=""/>
        <dsp:cNvSpPr/>
      </dsp:nvSpPr>
      <dsp:spPr>
        <a:xfrm>
          <a:off x="0" y="923500"/>
          <a:ext cx="10752138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Nedostatečný přívod</a:t>
          </a:r>
          <a:endParaRPr lang="en-GB" sz="3600" kern="1200" dirty="0"/>
        </a:p>
      </dsp:txBody>
      <dsp:txXfrm>
        <a:off x="59399" y="982899"/>
        <a:ext cx="10633340" cy="1098002"/>
      </dsp:txXfrm>
    </dsp:sp>
    <dsp:sp modelId="{00833761-15FF-443F-A06D-A11E97860CF9}">
      <dsp:nvSpPr>
        <dsp:cNvPr id="0" name=""/>
        <dsp:cNvSpPr/>
      </dsp:nvSpPr>
      <dsp:spPr>
        <a:xfrm>
          <a:off x="0" y="2140300"/>
          <a:ext cx="10752138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80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600" kern="1200" dirty="0"/>
            <a:t>Hrozí u těžkých průjmů a zvracení – slabost, svalové křeče</a:t>
          </a:r>
          <a:endParaRPr lang="en-GB" sz="3600" kern="1200" dirty="0"/>
        </a:p>
      </dsp:txBody>
      <dsp:txXfrm>
        <a:off x="0" y="2140300"/>
        <a:ext cx="10752138" cy="1076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1B4195-ADED-4397-9101-4A81B145F70E}">
      <dsp:nvSpPr>
        <dsp:cNvPr id="0" name=""/>
        <dsp:cNvSpPr/>
      </dsp:nvSpPr>
      <dsp:spPr>
        <a:xfrm>
          <a:off x="0" y="181431"/>
          <a:ext cx="11505283" cy="44460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/>
            <a:t>S nízkým obsahem sodíku/soli</a:t>
          </a:r>
          <a:r>
            <a:rPr lang="cs-CZ" sz="1900" kern="1200" dirty="0"/>
            <a:t> </a:t>
          </a:r>
          <a:endParaRPr lang="en-US" sz="1900" kern="1200" dirty="0"/>
        </a:p>
      </dsp:txBody>
      <dsp:txXfrm>
        <a:off x="21704" y="203135"/>
        <a:ext cx="11461875" cy="401192"/>
      </dsp:txXfrm>
    </dsp:sp>
    <dsp:sp modelId="{84712C6F-B9D7-478E-985A-79A5CB4AC441}">
      <dsp:nvSpPr>
        <dsp:cNvPr id="0" name=""/>
        <dsp:cNvSpPr/>
      </dsp:nvSpPr>
      <dsp:spPr>
        <a:xfrm>
          <a:off x="0" y="626031"/>
          <a:ext cx="11505283" cy="491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5293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 dirty="0"/>
            <a:t>ne více než </a:t>
          </a:r>
          <a:r>
            <a:rPr lang="cs-CZ" sz="1500" b="1" kern="1200" dirty="0"/>
            <a:t>0,12 g sodíku</a:t>
          </a:r>
          <a:r>
            <a:rPr lang="cs-CZ" sz="1500" kern="1200" dirty="0"/>
            <a:t>/rovnocenného množství soli na 100 g/100 ml 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 dirty="0"/>
            <a:t>v případě vod jiných než přírodních minerálních vod ne více než </a:t>
          </a:r>
          <a:r>
            <a:rPr lang="cs-CZ" sz="1500" b="1" kern="1200" dirty="0"/>
            <a:t>2 mg sodíku </a:t>
          </a:r>
          <a:r>
            <a:rPr lang="cs-CZ" sz="1500" kern="1200" dirty="0"/>
            <a:t>na 100 ml</a:t>
          </a:r>
          <a:endParaRPr lang="en-US" sz="1500" kern="1200" dirty="0"/>
        </a:p>
      </dsp:txBody>
      <dsp:txXfrm>
        <a:off x="0" y="626031"/>
        <a:ext cx="11505283" cy="491625"/>
      </dsp:txXfrm>
    </dsp:sp>
    <dsp:sp modelId="{0AFA9F7C-B140-4FEE-8175-043747D96396}">
      <dsp:nvSpPr>
        <dsp:cNvPr id="0" name=""/>
        <dsp:cNvSpPr/>
      </dsp:nvSpPr>
      <dsp:spPr>
        <a:xfrm>
          <a:off x="0" y="1117656"/>
          <a:ext cx="11505283" cy="444600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S velmi nízkým obsahem sodíku/soli</a:t>
          </a:r>
          <a:r>
            <a:rPr lang="cs-CZ" sz="1900" kern="1200"/>
            <a:t>  </a:t>
          </a:r>
          <a:endParaRPr lang="en-US" sz="1900" kern="1200"/>
        </a:p>
      </dsp:txBody>
      <dsp:txXfrm>
        <a:off x="21704" y="1139360"/>
        <a:ext cx="11461875" cy="401192"/>
      </dsp:txXfrm>
    </dsp:sp>
    <dsp:sp modelId="{74892EA6-E156-47DC-B6FF-B943E19946FB}">
      <dsp:nvSpPr>
        <dsp:cNvPr id="0" name=""/>
        <dsp:cNvSpPr/>
      </dsp:nvSpPr>
      <dsp:spPr>
        <a:xfrm>
          <a:off x="0" y="1562256"/>
          <a:ext cx="11505283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5293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 dirty="0"/>
            <a:t>ne více než </a:t>
          </a:r>
          <a:r>
            <a:rPr lang="cs-CZ" sz="1500" b="1" kern="1200" dirty="0"/>
            <a:t>0,04 g sodíku</a:t>
          </a:r>
          <a:r>
            <a:rPr lang="cs-CZ" sz="1500" kern="1200" dirty="0"/>
            <a:t>/rovnocenného množství soli na 100 g/100 ml</a:t>
          </a:r>
          <a:endParaRPr lang="en-US" sz="1500" kern="1200" dirty="0"/>
        </a:p>
      </dsp:txBody>
      <dsp:txXfrm>
        <a:off x="0" y="1562256"/>
        <a:ext cx="11505283" cy="314640"/>
      </dsp:txXfrm>
    </dsp:sp>
    <dsp:sp modelId="{5EB52F8F-2CA6-4397-BD25-EBB28F875DBD}">
      <dsp:nvSpPr>
        <dsp:cNvPr id="0" name=""/>
        <dsp:cNvSpPr/>
      </dsp:nvSpPr>
      <dsp:spPr>
        <a:xfrm>
          <a:off x="0" y="1876896"/>
          <a:ext cx="11505283" cy="444600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Bez sodíku/soli</a:t>
          </a:r>
          <a:r>
            <a:rPr lang="cs-CZ" sz="1900" kern="1200"/>
            <a:t>  </a:t>
          </a:r>
          <a:endParaRPr lang="en-US" sz="1900" kern="1200"/>
        </a:p>
      </dsp:txBody>
      <dsp:txXfrm>
        <a:off x="21704" y="1898600"/>
        <a:ext cx="11461875" cy="401192"/>
      </dsp:txXfrm>
    </dsp:sp>
    <dsp:sp modelId="{73299B20-84F0-4462-ADAD-2DE02215B4D6}">
      <dsp:nvSpPr>
        <dsp:cNvPr id="0" name=""/>
        <dsp:cNvSpPr/>
      </dsp:nvSpPr>
      <dsp:spPr>
        <a:xfrm>
          <a:off x="0" y="2321496"/>
          <a:ext cx="11505283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5293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 dirty="0"/>
            <a:t>ne více než </a:t>
          </a:r>
          <a:r>
            <a:rPr lang="cs-CZ" sz="1500" b="1" kern="1200" dirty="0"/>
            <a:t>0,005 g sodíku</a:t>
          </a:r>
          <a:r>
            <a:rPr lang="cs-CZ" sz="1500" kern="1200" dirty="0"/>
            <a:t>/rovnocenného množství soli na 100 g</a:t>
          </a:r>
          <a:endParaRPr lang="en-US" sz="1500" kern="1200" dirty="0"/>
        </a:p>
      </dsp:txBody>
      <dsp:txXfrm>
        <a:off x="0" y="2321496"/>
        <a:ext cx="11505283" cy="314640"/>
      </dsp:txXfrm>
    </dsp:sp>
    <dsp:sp modelId="{7F70DEFB-83AB-4FEF-AC99-C957DBF4A971}">
      <dsp:nvSpPr>
        <dsp:cNvPr id="0" name=""/>
        <dsp:cNvSpPr/>
      </dsp:nvSpPr>
      <dsp:spPr>
        <a:xfrm>
          <a:off x="0" y="2636136"/>
          <a:ext cx="11505283" cy="44460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/>
            <a:t>Bez přídavku sodíku/soli</a:t>
          </a:r>
          <a:r>
            <a:rPr lang="cs-CZ" sz="1900" kern="1200" dirty="0"/>
            <a:t>  </a:t>
          </a:r>
          <a:endParaRPr lang="en-US" sz="1900" kern="1200" dirty="0"/>
        </a:p>
      </dsp:txBody>
      <dsp:txXfrm>
        <a:off x="21704" y="2657840"/>
        <a:ext cx="11461875" cy="401192"/>
      </dsp:txXfrm>
    </dsp:sp>
    <dsp:sp modelId="{3617149D-8418-4785-A1CE-965B84FC899D}">
      <dsp:nvSpPr>
        <dsp:cNvPr id="0" name=""/>
        <dsp:cNvSpPr/>
      </dsp:nvSpPr>
      <dsp:spPr>
        <a:xfrm>
          <a:off x="0" y="3080736"/>
          <a:ext cx="11505283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5293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 dirty="0"/>
            <a:t>do produktu nebyl přidán žádný sodík/sůl a neobsahuje více než 0,12 g sodíku/rovnocenné množství soli na 100 g/100 ml</a:t>
          </a:r>
          <a:endParaRPr lang="en-US" sz="1500" kern="1200" dirty="0"/>
        </a:p>
      </dsp:txBody>
      <dsp:txXfrm>
        <a:off x="0" y="3080736"/>
        <a:ext cx="11505283" cy="314640"/>
      </dsp:txXfrm>
    </dsp:sp>
    <dsp:sp modelId="{61BA1221-594E-4EF7-B920-3622720E2559}">
      <dsp:nvSpPr>
        <dsp:cNvPr id="0" name=""/>
        <dsp:cNvSpPr/>
      </dsp:nvSpPr>
      <dsp:spPr>
        <a:xfrm>
          <a:off x="0" y="3395376"/>
          <a:ext cx="11505283" cy="444600"/>
        </a:xfrm>
        <a:prstGeom prst="roundRect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Se sníženým obsahem</a:t>
          </a:r>
          <a:r>
            <a:rPr lang="cs-CZ" sz="1900" kern="1200"/>
            <a:t> </a:t>
          </a:r>
          <a:endParaRPr lang="en-US" sz="1900" kern="1200"/>
        </a:p>
      </dsp:txBody>
      <dsp:txXfrm>
        <a:off x="21704" y="3417080"/>
        <a:ext cx="11461875" cy="401192"/>
      </dsp:txXfrm>
    </dsp:sp>
    <dsp:sp modelId="{714781BC-6AE1-47D0-8CAF-C471E050AA76}">
      <dsp:nvSpPr>
        <dsp:cNvPr id="0" name=""/>
        <dsp:cNvSpPr/>
      </dsp:nvSpPr>
      <dsp:spPr>
        <a:xfrm>
          <a:off x="0" y="3839976"/>
          <a:ext cx="11505283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5293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 dirty="0"/>
            <a:t>snížení obsahu sodíku/soli představuje alespoň 25 % rozdíl referenčních hodnot</a:t>
          </a:r>
          <a:endParaRPr lang="en-US" sz="1500" kern="1200" dirty="0"/>
        </a:p>
      </dsp:txBody>
      <dsp:txXfrm>
        <a:off x="0" y="3839976"/>
        <a:ext cx="11505283" cy="3146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7E260D-6188-4A11-8173-3077D8432256}">
      <dsp:nvSpPr>
        <dsp:cNvPr id="0" name=""/>
        <dsp:cNvSpPr/>
      </dsp:nvSpPr>
      <dsp:spPr>
        <a:xfrm>
          <a:off x="0" y="16097"/>
          <a:ext cx="10752138" cy="8301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Vysoký přívod</a:t>
          </a:r>
          <a:endParaRPr lang="en-GB" sz="3600" kern="1200" dirty="0"/>
        </a:p>
      </dsp:txBody>
      <dsp:txXfrm>
        <a:off x="40523" y="56620"/>
        <a:ext cx="10671092" cy="749069"/>
      </dsp:txXfrm>
    </dsp:sp>
    <dsp:sp modelId="{1793A769-332A-4835-9C7A-C582BB723F88}">
      <dsp:nvSpPr>
        <dsp:cNvPr id="0" name=""/>
        <dsp:cNvSpPr/>
      </dsp:nvSpPr>
      <dsp:spPr>
        <a:xfrm>
          <a:off x="0" y="846212"/>
          <a:ext cx="10752138" cy="1735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80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cs-CZ" sz="3600" kern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zvýšení krevního tlaku </a:t>
          </a:r>
          <a:endParaRPr lang="en-GB" sz="3600" kern="1200" dirty="0">
            <a:latin typeface="+mn-lt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600" kern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zvýšené vylučování vápníku močí 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600" kern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karcinom žaludku </a:t>
          </a:r>
        </a:p>
      </dsp:txBody>
      <dsp:txXfrm>
        <a:off x="0" y="846212"/>
        <a:ext cx="10752138" cy="1735695"/>
      </dsp:txXfrm>
    </dsp:sp>
    <dsp:sp modelId="{A50B763D-6A44-493F-954F-29CE7A01F7A7}">
      <dsp:nvSpPr>
        <dsp:cNvPr id="0" name=""/>
        <dsp:cNvSpPr/>
      </dsp:nvSpPr>
      <dsp:spPr>
        <a:xfrm>
          <a:off x="0" y="2581907"/>
          <a:ext cx="10752138" cy="8301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Nedostatečný přívod</a:t>
          </a:r>
          <a:endParaRPr lang="en-GB" sz="3600" kern="1200" dirty="0"/>
        </a:p>
      </dsp:txBody>
      <dsp:txXfrm>
        <a:off x="40523" y="2622430"/>
        <a:ext cx="10671092" cy="749069"/>
      </dsp:txXfrm>
    </dsp:sp>
    <dsp:sp modelId="{00833761-15FF-443F-A06D-A11E97860CF9}">
      <dsp:nvSpPr>
        <dsp:cNvPr id="0" name=""/>
        <dsp:cNvSpPr/>
      </dsp:nvSpPr>
      <dsp:spPr>
        <a:xfrm>
          <a:off x="0" y="3412022"/>
          <a:ext cx="10752138" cy="712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80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600" kern="1200" dirty="0"/>
            <a:t>nedostatek může nastat při průjmu či zvracení</a:t>
          </a:r>
          <a:endParaRPr lang="en-GB" sz="3600" kern="1200" dirty="0"/>
        </a:p>
      </dsp:txBody>
      <dsp:txXfrm>
        <a:off x="0" y="3412022"/>
        <a:ext cx="10752138" cy="712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BKUV011p Základy výživy člověka - přednáška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BKUV011p Základy výživy člověka - přednáška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BKUV011p Základy výživy člověka - přednáška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BKUV011p Základy výživy člověka - přednáška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BKUV011p Základy výživy člověka - přednáška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BKUV011p Základy výživy člověka - přednáška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BKUV011p Základy výživy člověka - přednáška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BKUV011p Základy výživy člověka - přednáška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BKUV011p Základy výživy člověka - přednáška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BKUV011p Základy výživy člověka - přednáška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BKUV011p Základy výživy člověka - přednáška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BKUV011p Základy výživy člověka - přednáška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BKUV011p Základy výživy člověka - přednáška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BKUV011p Základy výživy člověka - přednáška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BKUV011p Základy výživy člověka - přednáška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Minerální látky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13999"/>
              </a:lnSpc>
            </a:pPr>
            <a:r>
              <a:rPr lang="cs-CZ"/>
              <a:t>Mgr. Veronika Zelenková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B6EC03-A786-498F-A928-A89E087CE4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10</a:t>
            </a:fld>
            <a:endParaRPr lang="cs-CZ" altLang="cs-CZ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965F23-3C8D-4C2F-89F3-B5FCD601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dirty="0"/>
              <a:t>Zdroje vápníku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F103EC-5EA0-425E-83B2-AD9D9EF8D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2037809"/>
            <a:ext cx="4744814" cy="3174271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0AB485-F7BF-4680-A899-9C46F9D0BAE7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5648960" y="1171576"/>
            <a:ext cx="6431280" cy="526693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3200" dirty="0"/>
              <a:t>Mléko a mléčné výrobky, sardinky s kostmi, ořechy a olejnatá semena, tvrdá pitná voda, brukvovitá zelenina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3200" dirty="0"/>
              <a:t>U vápníku je důležité zohlednit využitelnost z potravin:</a:t>
            </a:r>
          </a:p>
          <a:p>
            <a:pPr marL="914400" lvl="1" indent="-457200"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600" dirty="0"/>
              <a:t>≥50 % brukvovitá zelenina </a:t>
            </a:r>
          </a:p>
          <a:p>
            <a:pPr marL="914400" lvl="1" indent="-457200"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600" dirty="0"/>
              <a:t>≈30 % mléko a mléčné výrobky, fortifikované výrobky  </a:t>
            </a:r>
          </a:p>
          <a:p>
            <a:pPr marL="914400" lvl="1" indent="-457200"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600" dirty="0"/>
              <a:t>≈20 % ořechy (mandle) a semena (sezamová semena), fazole </a:t>
            </a:r>
          </a:p>
          <a:p>
            <a:pPr marL="914400" lvl="1" indent="-457200"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600" dirty="0"/>
              <a:t>≤5 % špenát, rebarbora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sz="15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4D8C52-5A82-B67B-047F-28F6C968E6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2052698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C09C89-C644-4A2B-8C92-0EE2A8567C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11</a:t>
            </a:fld>
            <a:endParaRPr lang="cs-CZ" altLang="cs-CZ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420EA3C-3B14-45F9-9B7F-1585BB6A923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407304"/>
            <a:ext cx="5220000" cy="271576"/>
          </a:xfrm>
        </p:spPr>
        <p:txBody>
          <a:bodyPr/>
          <a:lstStyle/>
          <a:p>
            <a:r>
              <a:rPr lang="cs-CZ" sz="3200" dirty="0"/>
              <a:t>Snížení</a:t>
            </a:r>
            <a:endParaRPr lang="en-US" sz="3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CCAE4A-0BB0-45D2-8BE6-A257BF5A4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23748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600" dirty="0"/>
              <a:t>Absorpce vápníku </a:t>
            </a:r>
            <a:endParaRPr lang="en-GB" sz="3600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00BC5B4-F60C-4AC5-9B38-A2A83167A7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401818"/>
            <a:ext cx="5220000" cy="271576"/>
          </a:xfrm>
        </p:spPr>
        <p:txBody>
          <a:bodyPr/>
          <a:lstStyle/>
          <a:p>
            <a:r>
              <a:rPr lang="cs-CZ" sz="3200" dirty="0"/>
              <a:t>Zvýšení</a:t>
            </a:r>
            <a:endParaRPr lang="en-US" sz="3200" dirty="0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D72C9DDE-029A-47C8-BD9C-C3328C0B9EC4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3200" dirty="0">
                <a:cs typeface="Calibri" panose="020F0502020204030204" pitchFamily="34" charset="0"/>
              </a:rPr>
              <a:t>Oxaláty </a:t>
            </a:r>
          </a:p>
          <a:p>
            <a:pPr>
              <a:lnSpc>
                <a:spcPct val="150000"/>
              </a:lnSpc>
            </a:pPr>
            <a:r>
              <a:rPr lang="cs-CZ" sz="3200" dirty="0">
                <a:cs typeface="Calibri" panose="020F0502020204030204" pitchFamily="34" charset="0"/>
              </a:rPr>
              <a:t>Fytáty </a:t>
            </a:r>
          </a:p>
          <a:p>
            <a:pPr>
              <a:lnSpc>
                <a:spcPct val="150000"/>
              </a:lnSpc>
            </a:pPr>
            <a:r>
              <a:rPr lang="cs-CZ" sz="3200" dirty="0">
                <a:cs typeface="Calibri" panose="020F0502020204030204" pitchFamily="34" charset="0"/>
              </a:rPr>
              <a:t>Fosfáty </a:t>
            </a:r>
          </a:p>
          <a:p>
            <a:pPr>
              <a:lnSpc>
                <a:spcPct val="150000"/>
              </a:lnSpc>
            </a:pPr>
            <a:r>
              <a:rPr lang="cs-CZ" sz="3200" dirty="0">
                <a:cs typeface="Calibri" panose="020F0502020204030204" pitchFamily="34" charset="0"/>
              </a:rPr>
              <a:t>Vysoký přívod vlákniny</a:t>
            </a:r>
          </a:p>
          <a:p>
            <a:pPr>
              <a:lnSpc>
                <a:spcPct val="150000"/>
              </a:lnSpc>
            </a:pPr>
            <a:r>
              <a:rPr lang="cs-CZ" sz="3200" dirty="0">
                <a:cs typeface="Calibri" panose="020F0502020204030204" pitchFamily="34" charset="0"/>
              </a:rPr>
              <a:t>Nadbytek volných MK</a:t>
            </a:r>
          </a:p>
          <a:p>
            <a:pPr marL="72000" indent="0">
              <a:buNone/>
            </a:pPr>
            <a:endParaRPr lang="en-US" dirty="0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AC41A56D-382E-4260-AFB9-B7564C268F48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1280" y="1701505"/>
            <a:ext cx="5219998" cy="41399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3200" dirty="0">
                <a:cs typeface="Calibri" panose="020F0502020204030204" pitchFamily="34" charset="0"/>
              </a:rPr>
              <a:t>Vitamin D</a:t>
            </a:r>
          </a:p>
          <a:p>
            <a:pPr>
              <a:lnSpc>
                <a:spcPct val="150000"/>
              </a:lnSpc>
            </a:pPr>
            <a:r>
              <a:rPr lang="cs-CZ" sz="3200" dirty="0">
                <a:cs typeface="Calibri" panose="020F0502020204030204" pitchFamily="34" charset="0"/>
              </a:rPr>
              <a:t>Kyselé prostředí</a:t>
            </a:r>
          </a:p>
          <a:p>
            <a:pPr>
              <a:lnSpc>
                <a:spcPct val="150000"/>
              </a:lnSpc>
            </a:pPr>
            <a:r>
              <a:rPr lang="cs-CZ" sz="3200" dirty="0">
                <a:cs typeface="Calibri" panose="020F0502020204030204" pitchFamily="34" charset="0"/>
              </a:rPr>
              <a:t>Obsah bílkovin</a:t>
            </a:r>
          </a:p>
          <a:p>
            <a:pPr>
              <a:lnSpc>
                <a:spcPct val="150000"/>
              </a:lnSpc>
            </a:pPr>
            <a:r>
              <a:rPr lang="cs-CZ" sz="3200" dirty="0">
                <a:cs typeface="Calibri" panose="020F0502020204030204" pitchFamily="34" charset="0"/>
              </a:rPr>
              <a:t>Poměr Ca:P ~ 1,4-1,9:1</a:t>
            </a:r>
          </a:p>
          <a:p>
            <a:pPr marL="72000" indent="0">
              <a:buNone/>
            </a:pPr>
            <a:endParaRPr lang="en-US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2EDF0C2-822E-6466-080E-55F1DD1620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2083981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0931BD-408A-4477-803E-B293F16B04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1B8131-2A1E-4DFB-ABF2-816FF9A13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Rizika </a:t>
            </a: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602084A-A6F0-4F04-A54C-C28D1283B6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0113869"/>
              </p:ext>
            </p:extLst>
          </p:nvPr>
        </p:nvGraphicFramePr>
        <p:xfrm>
          <a:off x="720725" y="1692275"/>
          <a:ext cx="10752138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Zástupný symbol pro zápatí 14">
            <a:extLst>
              <a:ext uri="{FF2B5EF4-FFF2-40B4-BE49-F238E27FC236}">
                <a16:creationId xmlns:a16="http://schemas.microsoft.com/office/drawing/2014/main" id="{70D04E71-7567-C024-6893-2AAC5703FA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3497837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EB497D-729B-4145-A6D3-A2EE5153B3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541258B-09D3-4590-9C77-347D3605F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Hořčík </a:t>
            </a:r>
            <a:endParaRPr lang="en-GB" dirty="0"/>
          </a:p>
        </p:txBody>
      </p:sp>
      <p:pic>
        <p:nvPicPr>
          <p:cNvPr id="9" name="Zástupný obsah 8" descr="Obsah obrázku stůl, dřevěné, vsedě, paluba&#10;&#10;Popis byl vytvořen automaticky">
            <a:extLst>
              <a:ext uri="{FF2B5EF4-FFF2-40B4-BE49-F238E27FC236}">
                <a16:creationId xmlns:a16="http://schemas.microsoft.com/office/drawing/2014/main" id="{6576ABB0-EB27-4D53-A6D5-A949F2C249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r="8519"/>
          <a:stretch/>
        </p:blipFill>
        <p:spPr>
          <a:xfrm>
            <a:off x="6159500" y="0"/>
            <a:ext cx="6096000" cy="6858000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7B5FFCF-AA30-C6B2-7818-37CCA12135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1495288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ement Magnesium&amp;quot; iPad Case &amp;amp; Skin by Syrolline | Redbubble">
            <a:extLst>
              <a:ext uri="{FF2B5EF4-FFF2-40B4-BE49-F238E27FC236}">
                <a16:creationId xmlns:a16="http://schemas.microsoft.com/office/drawing/2014/main" id="{5B059397-0787-49AF-A937-C9B97C667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4" b="22258"/>
          <a:stretch/>
        </p:blipFill>
        <p:spPr bwMode="auto">
          <a:xfrm>
            <a:off x="7116157" y="1357460"/>
            <a:ext cx="4649705" cy="320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07692C-FDA9-4EF3-8553-AE8CFAA3FA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43AEC9-F26E-4088-BF84-D970733F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Hořčík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02DD25-C48A-431F-BCA0-25687BB5B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cs-CZ" sz="3200" dirty="0"/>
              <a:t>Důležitý pro:</a:t>
            </a:r>
          </a:p>
          <a:p>
            <a:pPr lvl="1">
              <a:lnSpc>
                <a:spcPct val="200000"/>
              </a:lnSpc>
            </a:pPr>
            <a:r>
              <a:rPr lang="cs-CZ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kosti</a:t>
            </a:r>
          </a:p>
          <a:p>
            <a:pPr lvl="1">
              <a:lnSpc>
                <a:spcPct val="200000"/>
              </a:lnSpc>
            </a:pPr>
            <a:r>
              <a:rPr lang="cs-CZ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činnost buněčných membrán </a:t>
            </a:r>
          </a:p>
          <a:p>
            <a:pPr lvl="1">
              <a:lnSpc>
                <a:spcPct val="200000"/>
              </a:lnSpc>
            </a:pPr>
            <a:r>
              <a:rPr lang="cs-CZ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přenos nervosvalového vzruchu </a:t>
            </a:r>
            <a:endParaRPr lang="cs-CZ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200000"/>
              </a:lnSpc>
            </a:pPr>
            <a:r>
              <a:rPr lang="cs-CZ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svalové kontrakce </a:t>
            </a:r>
          </a:p>
          <a:p>
            <a:pPr lvl="1">
              <a:lnSpc>
                <a:spcPct val="200000"/>
              </a:lnSpc>
            </a:pP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ATP</a:t>
            </a:r>
            <a:r>
              <a:rPr lang="cs-CZ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9631043-09F9-5C65-05E1-F8FE61FA63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3835065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FA67AD-9CB4-46EB-8C19-C01CC107CC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15</a:t>
            </a:fld>
            <a:endParaRPr lang="cs-CZ" altLang="cs-CZ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84D8D9-3C65-44DB-B3B5-AF3CC16F5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Výživová doporučená dávka</a:t>
            </a:r>
            <a:endParaRPr lang="en-GB" sz="3200" dirty="0"/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7A47CD31-301D-40EF-AD48-7E8C95DF5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00" y="1786101"/>
            <a:ext cx="10753200" cy="3951799"/>
          </a:xfr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4784FE-AFE5-B251-BA3A-EC0750FFB1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1332513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1A6A34-B85C-4256-B451-10269D8AB8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16</a:t>
            </a:fld>
            <a:endParaRPr lang="cs-CZ" altLang="cs-CZ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841493-9E7A-4017-B2ED-36548B851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600" dirty="0"/>
              <a:t>Zdroje hořčíku </a:t>
            </a:r>
            <a:endParaRPr lang="en-GB" sz="3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49829B-A2F2-40B5-A55E-ABE3884E9AE1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effectLst/>
              </a:rPr>
              <a:t>celozrnné výrobky, brambory, luštěniny</a:t>
            </a:r>
          </a:p>
          <a:p>
            <a:pPr>
              <a:spcAft>
                <a:spcPts val="600"/>
              </a:spcAft>
            </a:pPr>
            <a:r>
              <a:rPr lang="cs-CZ" dirty="0"/>
              <a:t>zelenina, </a:t>
            </a:r>
            <a:r>
              <a:rPr lang="cs-CZ" dirty="0">
                <a:effectLst/>
              </a:rPr>
              <a:t>pomeranče, banány, ořechy a olejnatá semena</a:t>
            </a:r>
          </a:p>
          <a:p>
            <a:pPr>
              <a:spcAft>
                <a:spcPts val="600"/>
              </a:spcAft>
            </a:pPr>
            <a:r>
              <a:rPr lang="cs-CZ" dirty="0">
                <a:effectLst/>
              </a:rPr>
              <a:t>káva, čaj, kakao, čokoláda </a:t>
            </a:r>
          </a:p>
          <a:p>
            <a:pPr>
              <a:spcAft>
                <a:spcPts val="600"/>
              </a:spcAft>
            </a:pPr>
            <a:r>
              <a:rPr lang="cs-CZ" dirty="0"/>
              <a:t>minerální voda</a:t>
            </a:r>
            <a:endParaRPr lang="cs-CZ" dirty="0">
              <a:effectLst/>
            </a:endParaRPr>
          </a:p>
          <a:p>
            <a:pPr>
              <a:spcAft>
                <a:spcPts val="600"/>
              </a:spcAft>
            </a:pPr>
            <a:r>
              <a:rPr lang="cs-CZ" dirty="0">
                <a:effectLst/>
              </a:rPr>
              <a:t>zelené části rostlin</a:t>
            </a:r>
          </a:p>
          <a:p>
            <a:pPr marL="72000" indent="0">
              <a:spcAft>
                <a:spcPts val="600"/>
              </a:spcAft>
              <a:buNone/>
            </a:pPr>
            <a:endParaRPr lang="en-GB" dirty="0"/>
          </a:p>
        </p:txBody>
      </p:sp>
      <p:pic>
        <p:nvPicPr>
          <p:cNvPr id="6" name="Obrázek 4" descr="Obsah obrázku interiér, vsedě, dort, přepážka&#10;&#10;Popis byl vytvořen automaticky">
            <a:extLst>
              <a:ext uri="{FF2B5EF4-FFF2-40B4-BE49-F238E27FC236}">
                <a16:creationId xmlns:a16="http://schemas.microsoft.com/office/drawing/2014/main" id="{1D7DA858-DCFC-46A3-8446-CDC4BF60EB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7" r="3" b="3"/>
          <a:stretch/>
        </p:blipFill>
        <p:spPr>
          <a:xfrm>
            <a:off x="6251280" y="1701505"/>
            <a:ext cx="5219998" cy="4139998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F7AFE4-5194-8B01-E976-5A23ED2BF2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2442423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0931BD-408A-4477-803E-B293F16B04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1B8131-2A1E-4DFB-ABF2-816FF9A13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Rizika </a:t>
            </a: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602084A-A6F0-4F04-A54C-C28D1283B6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2107287"/>
              </p:ext>
            </p:extLst>
          </p:nvPr>
        </p:nvGraphicFramePr>
        <p:xfrm>
          <a:off x="720725" y="1692275"/>
          <a:ext cx="10752138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Zástupný symbol pro zápatí 14">
            <a:extLst>
              <a:ext uri="{FF2B5EF4-FFF2-40B4-BE49-F238E27FC236}">
                <a16:creationId xmlns:a16="http://schemas.microsoft.com/office/drawing/2014/main" id="{505F8169-57F2-42F0-87E7-C1F994C03B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101101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EDBCA1-6982-43E7-BCFB-FA7BFB6D70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18</a:t>
            </a:fld>
            <a:endParaRPr lang="cs-CZ" altLang="cs-CZ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D8E942DF-DF19-4278-83D7-8AF3FD910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/>
          <a:lstStyle/>
          <a:p>
            <a:r>
              <a:rPr lang="cs-CZ" dirty="0"/>
              <a:t>Fosfor </a:t>
            </a:r>
            <a:endParaRPr lang="en-US" dirty="0"/>
          </a:p>
        </p:txBody>
      </p:sp>
      <p:pic>
        <p:nvPicPr>
          <p:cNvPr id="9" name="Zástupný obsah 4" descr="Obsah obrázku talíř, jídlo, stůl, různé&#10;&#10;Popis byl vytvořen automaticky">
            <a:extLst>
              <a:ext uri="{FF2B5EF4-FFF2-40B4-BE49-F238E27FC236}">
                <a16:creationId xmlns:a16="http://schemas.microsoft.com/office/drawing/2014/main" id="{F43D29AE-F972-49FD-AD56-423EB3C70D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7" r="-1" b="536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3E43CCF-4526-C3EF-B016-9223B0BF2F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2499790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AEBA97-603D-4CB7-A1D9-E9B79FAA7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19</a:t>
            </a:fld>
            <a:endParaRPr lang="cs-CZ" altLang="cs-CZ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09C2BCD-89CC-4028-B4CB-195163D8F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dirty="0"/>
              <a:t>Fosfor 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631CB3-7A73-48EF-A73C-042332AA04B6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cs-CZ" sz="3500" dirty="0"/>
              <a:t>Důležitý pro:</a:t>
            </a:r>
          </a:p>
          <a:p>
            <a:pPr lvl="1">
              <a:lnSpc>
                <a:spcPct val="200000"/>
              </a:lnSpc>
              <a:spcAft>
                <a:spcPts val="600"/>
              </a:spcAft>
            </a:pPr>
            <a:r>
              <a:rPr lang="cs-CZ" dirty="0"/>
              <a:t>k</a:t>
            </a:r>
            <a:r>
              <a:rPr lang="cs-CZ" dirty="0">
                <a:effectLst/>
              </a:rPr>
              <a:t>osti a zuby</a:t>
            </a:r>
          </a:p>
          <a:p>
            <a:pPr lvl="1">
              <a:lnSpc>
                <a:spcPct val="200000"/>
              </a:lnSpc>
              <a:spcAft>
                <a:spcPts val="600"/>
              </a:spcAft>
            </a:pPr>
            <a:r>
              <a:rPr lang="cs-CZ" dirty="0">
                <a:effectLst/>
              </a:rPr>
              <a:t>ECT tekutina </a:t>
            </a:r>
          </a:p>
          <a:p>
            <a:pPr lvl="1">
              <a:lnSpc>
                <a:spcPct val="200000"/>
              </a:lnSpc>
              <a:spcAft>
                <a:spcPts val="600"/>
              </a:spcAft>
            </a:pPr>
            <a:r>
              <a:rPr lang="cs-CZ" dirty="0">
                <a:effectLst/>
              </a:rPr>
              <a:t>buněčné membrány</a:t>
            </a:r>
          </a:p>
          <a:p>
            <a:pPr lvl="1">
              <a:lnSpc>
                <a:spcPct val="200000"/>
              </a:lnSpc>
              <a:spcAft>
                <a:spcPts val="600"/>
              </a:spcAft>
            </a:pPr>
            <a:r>
              <a:rPr lang="cs-CZ" dirty="0"/>
              <a:t>n</a:t>
            </a:r>
            <a:r>
              <a:rPr lang="cs-CZ" dirty="0">
                <a:effectLst/>
              </a:rPr>
              <a:t>ukleov</a:t>
            </a:r>
            <a:r>
              <a:rPr lang="cs-CZ" dirty="0"/>
              <a:t>é</a:t>
            </a:r>
            <a:r>
              <a:rPr lang="cs-CZ" dirty="0">
                <a:effectLst/>
              </a:rPr>
              <a:t> kyseliny </a:t>
            </a:r>
          </a:p>
          <a:p>
            <a:pPr lvl="1">
              <a:lnSpc>
                <a:spcPct val="200000"/>
              </a:lnSpc>
              <a:spcAft>
                <a:spcPts val="600"/>
              </a:spcAft>
            </a:pPr>
            <a:r>
              <a:rPr lang="cs-CZ" dirty="0">
                <a:effectLst/>
              </a:rPr>
              <a:t>ATP </a:t>
            </a:r>
            <a:endParaRPr lang="cs-CZ" dirty="0"/>
          </a:p>
          <a:p>
            <a:pPr marL="72000" indent="0">
              <a:spcAft>
                <a:spcPts val="600"/>
              </a:spcAft>
              <a:buNone/>
            </a:pPr>
            <a:r>
              <a:rPr lang="cs-CZ" dirty="0"/>
              <a:t> </a:t>
            </a:r>
          </a:p>
          <a:p>
            <a:pPr>
              <a:spcAft>
                <a:spcPts val="600"/>
              </a:spcAft>
            </a:pPr>
            <a:endParaRPr lang="en-GB" dirty="0"/>
          </a:p>
        </p:txBody>
      </p:sp>
      <p:pic>
        <p:nvPicPr>
          <p:cNvPr id="2050" name="Picture 2" descr="How Phospholipids Help Hold a Cell Together">
            <a:extLst>
              <a:ext uri="{FF2B5EF4-FFF2-40B4-BE49-F238E27FC236}">
                <a16:creationId xmlns:a16="http://schemas.microsoft.com/office/drawing/2014/main" id="{6F563E77-FC94-4317-873F-39EB8E474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1280" y="2029330"/>
            <a:ext cx="5219998" cy="348434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64B61A8-9EE0-972A-A4C0-3C3EC1916B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2383141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4C7274-2F64-4EED-8831-8D2F2E4F69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40D5CC-58CB-43FF-9F53-E1B2A033E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dirty="0"/>
              <a:t>Co nás dnes čeká 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C2DF44-D414-496C-8160-5D5B5D6DCCBC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3200" dirty="0"/>
              <a:t>Úvod </a:t>
            </a:r>
          </a:p>
          <a:p>
            <a:pPr>
              <a:spcAft>
                <a:spcPts val="600"/>
              </a:spcAft>
            </a:pPr>
            <a:r>
              <a:rPr lang="cs-CZ" sz="3200" dirty="0"/>
              <a:t>Jednotlivé minerální látky </a:t>
            </a:r>
          </a:p>
          <a:p>
            <a:pPr lvl="1">
              <a:spcAft>
                <a:spcPts val="600"/>
              </a:spcAft>
            </a:pPr>
            <a:r>
              <a:rPr lang="cs-CZ" sz="2800" dirty="0"/>
              <a:t>Funkce</a:t>
            </a:r>
          </a:p>
          <a:p>
            <a:pPr lvl="1">
              <a:spcAft>
                <a:spcPts val="600"/>
              </a:spcAft>
            </a:pPr>
            <a:r>
              <a:rPr lang="cs-CZ" sz="2800" dirty="0"/>
              <a:t>Výživová doporučená dávka </a:t>
            </a:r>
          </a:p>
          <a:p>
            <a:pPr lvl="1">
              <a:spcAft>
                <a:spcPts val="600"/>
              </a:spcAft>
            </a:pPr>
            <a:r>
              <a:rPr lang="cs-CZ" sz="2800" dirty="0"/>
              <a:t>Zdroje </a:t>
            </a:r>
          </a:p>
          <a:p>
            <a:pPr lvl="1">
              <a:spcAft>
                <a:spcPts val="600"/>
              </a:spcAft>
            </a:pPr>
            <a:r>
              <a:rPr lang="cs-CZ" sz="2800" dirty="0"/>
              <a:t>Rizika </a:t>
            </a:r>
          </a:p>
          <a:p>
            <a:pPr lvl="1">
              <a:spcAft>
                <a:spcPts val="600"/>
              </a:spcAft>
            </a:pPr>
            <a:r>
              <a:rPr lang="cs-CZ" sz="2800" dirty="0"/>
              <a:t>Zdravotní tvrzení </a:t>
            </a:r>
            <a:endParaRPr lang="en-GB" sz="2800" dirty="0"/>
          </a:p>
        </p:txBody>
      </p:sp>
      <p:pic>
        <p:nvPicPr>
          <p:cNvPr id="6" name="Picture 5" descr="Students in classroom seated individually at single tables, with bags on floor, reading and writing on paper sheets">
            <a:extLst>
              <a:ext uri="{FF2B5EF4-FFF2-40B4-BE49-F238E27FC236}">
                <a16:creationId xmlns:a16="http://schemas.microsoft.com/office/drawing/2014/main" id="{BE0A3E2E-26A1-44F2-BF8C-20785857D5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9" r="4420" b="3"/>
          <a:stretch/>
        </p:blipFill>
        <p:spPr>
          <a:xfrm>
            <a:off x="6251280" y="1701505"/>
            <a:ext cx="5219998" cy="4139998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18661DE-EDA6-199C-9DD1-30A0E13C1C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3066909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591D89-D4B1-49ED-864F-6DBAE347E7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20</a:t>
            </a:fld>
            <a:endParaRPr lang="cs-CZ" altLang="cs-CZ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66FA64-B596-42A5-94D1-44B20CEA7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Výživová doporučená dávka </a:t>
            </a:r>
            <a:endParaRPr lang="en-GB" sz="3200" dirty="0"/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25C4A9DC-3935-4988-B785-71FD297AE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490" y="1692002"/>
            <a:ext cx="10222220" cy="4139998"/>
          </a:xfr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8CFBD0-F292-2F9D-CFEB-45BC6114E4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2914044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6B2FC3-6021-4B1B-B2F9-7E68C49475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60248F-7847-4699-83EC-9F3369BE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fosforu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8C679E-2048-4DD7-B1EB-3EED6B98C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11792"/>
            <a:ext cx="10753200" cy="413999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Mléčné výrobky </a:t>
            </a:r>
          </a:p>
          <a:p>
            <a:pPr algn="just">
              <a:lnSpc>
                <a:spcPct val="150000"/>
              </a:lnSpc>
            </a:pPr>
            <a:r>
              <a:rPr lang="cs-CZ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Maso</a:t>
            </a:r>
          </a:p>
          <a:p>
            <a:pPr algn="just">
              <a:lnSpc>
                <a:spcPct val="150000"/>
              </a:lnSpc>
            </a:pPr>
            <a:r>
              <a:rPr lang="cs-CZ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Vnitřnosti</a:t>
            </a:r>
          </a:p>
          <a:p>
            <a:pPr algn="just">
              <a:lnSpc>
                <a:spcPct val="150000"/>
              </a:lnSpc>
            </a:pPr>
            <a:r>
              <a:rPr lang="cs-CZ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Ryby</a:t>
            </a:r>
          </a:p>
          <a:p>
            <a:pPr algn="just">
              <a:lnSpc>
                <a:spcPct val="150000"/>
              </a:lnSpc>
            </a:pPr>
            <a:r>
              <a:rPr lang="cs-CZ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Vejce</a:t>
            </a:r>
          </a:p>
          <a:p>
            <a:pPr algn="just">
              <a:lnSpc>
                <a:spcPct val="150000"/>
              </a:lnSpc>
            </a:pP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cs-CZ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uštěniny  </a:t>
            </a:r>
          </a:p>
          <a:p>
            <a:pPr algn="just">
              <a:lnSpc>
                <a:spcPct val="150000"/>
              </a:lnSpc>
            </a:pPr>
            <a:r>
              <a:rPr lang="cs-CZ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řechy a semena</a:t>
            </a:r>
          </a:p>
        </p:txBody>
      </p:sp>
      <p:pic>
        <p:nvPicPr>
          <p:cNvPr id="6" name="Zástupný obsah 4" descr="Obsah obrázku talíř, jídlo, stůl, různé&#10;&#10;Popis byl vytvořen automaticky">
            <a:extLst>
              <a:ext uri="{FF2B5EF4-FFF2-40B4-BE49-F238E27FC236}">
                <a16:creationId xmlns:a16="http://schemas.microsoft.com/office/drawing/2014/main" id="{D8C47C68-6074-40E2-A26B-BA56F450D3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7" r="-1" b="536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9EB89D9-64E0-60C2-7D68-C588D81604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2459992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09242E-1458-44C1-AE34-03F0232E5D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22</a:t>
            </a:fld>
            <a:endParaRPr lang="cs-CZ" altLang="cs-CZ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F1E82E-462F-4BF2-99A2-475BB0DD4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dirty="0"/>
              <a:t>Poměr vápník:fosfor 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45E24E-38E9-420F-947D-6442CF5FE36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66000" y="2384965"/>
            <a:ext cx="5765641" cy="208807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Ideální je poměr </a:t>
            </a:r>
            <a:r>
              <a:rPr lang="cs-CZ" b="1" dirty="0"/>
              <a:t>Ca:P ~ 1,4-1,9:1</a:t>
            </a:r>
          </a:p>
          <a:p>
            <a:pPr>
              <a:spcAft>
                <a:spcPts val="600"/>
              </a:spcAft>
            </a:pPr>
            <a:r>
              <a:rPr lang="cs-CZ" dirty="0"/>
              <a:t>Vysoký přívod fosforu a zároveň nízký přívod vápníku je rizikový z hlediska kostního zdraví </a:t>
            </a:r>
          </a:p>
          <a:p>
            <a:pPr>
              <a:spcAft>
                <a:spcPts val="600"/>
              </a:spcAft>
            </a:pPr>
            <a:endParaRPr lang="en-GB" dirty="0"/>
          </a:p>
        </p:txBody>
      </p:sp>
      <p:pic>
        <p:nvPicPr>
          <p:cNvPr id="3074" name="Picture 2" descr="THE CA:P RATIO EXPLAINED – Cavalor Academy">
            <a:extLst>
              <a:ext uri="{FF2B5EF4-FFF2-40B4-BE49-F238E27FC236}">
                <a16:creationId xmlns:a16="http://schemas.microsoft.com/office/drawing/2014/main" id="{315883EE-308D-495A-B8EE-E43632EC1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5640" y="2065276"/>
            <a:ext cx="5219998" cy="272744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5455A1-6907-7281-4425-2179793401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3710540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F05018-A284-46B5-A824-CC3347AD3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2AD56E-4066-43D8-BA55-5D1E05007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Síra </a:t>
            </a:r>
            <a:endParaRPr lang="en-GB" dirty="0"/>
          </a:p>
        </p:txBody>
      </p:sp>
      <p:pic>
        <p:nvPicPr>
          <p:cNvPr id="4098" name="Picture 2" descr="Healthy FoodProducts Rich with Sulfur. a Set of Organic Organic Foods with  a High Mineral Content Stock Vector - Illustration of microelement, garlic:  122122434">
            <a:extLst>
              <a:ext uri="{FF2B5EF4-FFF2-40B4-BE49-F238E27FC236}">
                <a16:creationId xmlns:a16="http://schemas.microsoft.com/office/drawing/2014/main" id="{5197814B-9F65-4B48-AB5F-BBB99624E765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-1" r="2650" b="6888"/>
          <a:stretch/>
        </p:blipFill>
        <p:spPr bwMode="auto">
          <a:xfrm>
            <a:off x="5645021" y="-1"/>
            <a:ext cx="654698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8C1A547-E5A3-DE8B-D12E-E846DD6628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807543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AEBA97-603D-4CB7-A1D9-E9B79FAA7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24</a:t>
            </a:fld>
            <a:endParaRPr lang="cs-CZ" altLang="cs-CZ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09C2BCD-89CC-4028-B4CB-195163D8F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4400"/>
              <a:t>Síra</a:t>
            </a:r>
            <a:endParaRPr lang="en-GB" sz="44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631CB3-7A73-48EF-A73C-042332AA04B6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cs-CZ" dirty="0"/>
              <a:t>Součást všech proteinů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cs-CZ" dirty="0"/>
              <a:t>Součást sirných aminokyselin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cs-CZ" dirty="0"/>
              <a:t>Vysoký obsah v kůži, vlasech a  nehtech </a:t>
            </a:r>
            <a:endParaRPr lang="en-GB" dirty="0"/>
          </a:p>
        </p:txBody>
      </p:sp>
      <p:pic>
        <p:nvPicPr>
          <p:cNvPr id="5122" name="Picture 2" descr="Disulfidický můstek – Wikipedie">
            <a:extLst>
              <a:ext uri="{FF2B5EF4-FFF2-40B4-BE49-F238E27FC236}">
                <a16:creationId xmlns:a16="http://schemas.microsoft.com/office/drawing/2014/main" id="{778D0CF9-D3DA-4214-A2BA-3350E4DCE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1280" y="2098732"/>
            <a:ext cx="5219998" cy="334554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F10FA72-4216-31FD-0EE4-9231B2DC5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3214713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0A0B7B-EC09-47DD-946E-52CA885F1E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ED948-A68C-468F-A90E-0C8F188FE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Chlór </a:t>
            </a:r>
            <a:endParaRPr lang="en-GB" dirty="0"/>
          </a:p>
        </p:txBody>
      </p:sp>
      <p:pic>
        <p:nvPicPr>
          <p:cNvPr id="6146" name="Picture 2" descr="Chloride in Drinking Water How To Remove | FilterWater.com">
            <a:extLst>
              <a:ext uri="{FF2B5EF4-FFF2-40B4-BE49-F238E27FC236}">
                <a16:creationId xmlns:a16="http://schemas.microsoft.com/office/drawing/2014/main" id="{7D841B03-EB44-43D3-890E-56AC2DE47BAD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DF443F4-C192-FB88-F050-695E91942A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765083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AEBA97-603D-4CB7-A1D9-E9B79FAA7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26</a:t>
            </a:fld>
            <a:endParaRPr lang="cs-CZ" altLang="cs-CZ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09C2BCD-89CC-4028-B4CB-195163D8F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dirty="0"/>
              <a:t>Chlór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631CB3-7A73-48EF-A73C-042332AA04B6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179705">
              <a:lnSpc>
                <a:spcPct val="150000"/>
              </a:lnSpc>
              <a:spcAft>
                <a:spcPts val="600"/>
              </a:spcAft>
            </a:pPr>
            <a:r>
              <a:rPr lang="cs-CZ" dirty="0"/>
              <a:t>Důležitý pro:</a:t>
            </a:r>
            <a:endParaRPr lang="cs-CZ"/>
          </a:p>
          <a:p>
            <a:pPr marL="503555" lvl="1" indent="-179705">
              <a:lnSpc>
                <a:spcPct val="150000"/>
              </a:lnSpc>
              <a:spcAft>
                <a:spcPts val="600"/>
              </a:spcAft>
            </a:pPr>
            <a:r>
              <a:rPr lang="cs-CZ" dirty="0"/>
              <a:t>udržování osmotického tlaku</a:t>
            </a:r>
            <a:endParaRPr lang="cs-CZ">
              <a:cs typeface="Arial"/>
            </a:endParaRPr>
          </a:p>
          <a:p>
            <a:pPr marL="503555" lvl="1" indent="-179705">
              <a:lnSpc>
                <a:spcPct val="150000"/>
              </a:lnSpc>
              <a:spcAft>
                <a:spcPts val="600"/>
              </a:spcAft>
            </a:pPr>
            <a:r>
              <a:rPr lang="cs-CZ" dirty="0"/>
              <a:t>udržování acidobazické rovnováhy</a:t>
            </a:r>
            <a:endParaRPr lang="cs-CZ">
              <a:cs typeface="Arial"/>
            </a:endParaRPr>
          </a:p>
          <a:p>
            <a:pPr marL="503555" lvl="1" indent="-179705">
              <a:lnSpc>
                <a:spcPct val="150000"/>
              </a:lnSpc>
              <a:spcAft>
                <a:spcPts val="600"/>
              </a:spcAft>
            </a:pPr>
            <a:r>
              <a:rPr lang="cs-CZ" dirty="0"/>
              <a:t>HCl v žaludku</a:t>
            </a:r>
            <a:endParaRPr lang="cs-CZ" dirty="0">
              <a:cs typeface="Arial"/>
            </a:endParaRPr>
          </a:p>
          <a:p>
            <a:pPr marL="503555" lvl="1" indent="-179705">
              <a:lnSpc>
                <a:spcPct val="150000"/>
              </a:lnSpc>
              <a:spcAft>
                <a:spcPts val="600"/>
              </a:spcAft>
            </a:pPr>
            <a:r>
              <a:rPr lang="cs-CZ" dirty="0">
                <a:cs typeface="Arial"/>
              </a:rPr>
              <a:t>spolu s Na hlavní ECT ionty</a:t>
            </a:r>
            <a:endParaRPr lang="cs-CZ" dirty="0"/>
          </a:p>
          <a:p>
            <a:pPr marL="251460" indent="-179705">
              <a:lnSpc>
                <a:spcPct val="150000"/>
              </a:lnSpc>
              <a:spcAft>
                <a:spcPts val="600"/>
              </a:spcAft>
            </a:pPr>
            <a:r>
              <a:rPr lang="cs-CZ" dirty="0"/>
              <a:t>V naší stravě je hlavním zdrojem chlóru NaCl</a:t>
            </a:r>
            <a:endParaRPr lang="cs-CZ" dirty="0">
              <a:cs typeface="Arial"/>
            </a:endParaRPr>
          </a:p>
        </p:txBody>
      </p:sp>
      <p:pic>
        <p:nvPicPr>
          <p:cNvPr id="7170" name="Picture 2" descr="NaCl Written On A Heap Of Salt - Sodium Chloride Stock Photo, Picture And  Royalty Free Image. Image 29796684.">
            <a:extLst>
              <a:ext uri="{FF2B5EF4-FFF2-40B4-BE49-F238E27FC236}">
                <a16:creationId xmlns:a16="http://schemas.microsoft.com/office/drawing/2014/main" id="{56DEF12F-1857-4E2F-85D0-E9A4FE949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1" r="5088" b="3"/>
          <a:stretch/>
        </p:blipFill>
        <p:spPr bwMode="auto">
          <a:xfrm>
            <a:off x="6251280" y="1701505"/>
            <a:ext cx="5219998" cy="413999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C7B4EF4-7D0C-0FEC-1808-F2BB3F936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2007854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7E7083-32E7-4A9F-ABB9-3A56574361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BAF5A5-8956-4C5B-931F-A1DCD2020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Draslík </a:t>
            </a:r>
            <a:endParaRPr lang="en-GB" dirty="0"/>
          </a:p>
        </p:txBody>
      </p:sp>
      <p:pic>
        <p:nvPicPr>
          <p:cNvPr id="8" name="Picture Placeholder 7" descr="Top view of cut oranges, kiwi, mango, strawberry, and blueberry">
            <a:extLst>
              <a:ext uri="{FF2B5EF4-FFF2-40B4-BE49-F238E27FC236}">
                <a16:creationId xmlns:a16="http://schemas.microsoft.com/office/drawing/2014/main" id="{5F3607C0-C8DF-4D2D-AC1F-BE34498DA9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1" r="20481"/>
          <a:stretch>
            <a:fillRect/>
          </a:stretch>
        </p:blipFill>
        <p:spPr>
          <a:xfrm>
            <a:off x="6161988" y="0"/>
            <a:ext cx="6096000" cy="6857999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DAF5F7C-81DD-6ECB-46C3-4953BA891B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1727032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AEBA97-603D-4CB7-A1D9-E9B79FAA7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28</a:t>
            </a:fld>
            <a:endParaRPr lang="cs-CZ" altLang="cs-CZ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09C2BCD-89CC-4028-B4CB-195163D8F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dirty="0"/>
              <a:t>Draslík 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631CB3-7A73-48EF-A73C-042332AA04B6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179705">
              <a:lnSpc>
                <a:spcPct val="150000"/>
              </a:lnSpc>
              <a:spcAft>
                <a:spcPts val="600"/>
              </a:spcAft>
            </a:pPr>
            <a:r>
              <a:rPr lang="cs-CZ" dirty="0"/>
              <a:t>Důležitý pro:</a:t>
            </a:r>
            <a:endParaRPr lang="cs-CZ"/>
          </a:p>
          <a:p>
            <a:pPr marL="503555" lvl="1" indent="-179705">
              <a:lnSpc>
                <a:spcPct val="150000"/>
              </a:lnSpc>
              <a:spcAft>
                <a:spcPts val="600"/>
              </a:spcAft>
            </a:pPr>
            <a:r>
              <a:rPr lang="cs-CZ" dirty="0">
                <a:effectLst/>
              </a:rPr>
              <a:t>membránové napětí </a:t>
            </a:r>
            <a:endParaRPr lang="cs-CZ" dirty="0">
              <a:effectLst/>
              <a:cs typeface="Arial"/>
            </a:endParaRPr>
          </a:p>
          <a:p>
            <a:pPr marL="503555" lvl="1" indent="-179705">
              <a:lnSpc>
                <a:spcPct val="150000"/>
              </a:lnSpc>
              <a:spcAft>
                <a:spcPts val="600"/>
              </a:spcAft>
            </a:pPr>
            <a:r>
              <a:rPr lang="cs-CZ" dirty="0">
                <a:effectLst/>
              </a:rPr>
              <a:t>osmotický tlak </a:t>
            </a:r>
            <a:endParaRPr lang="cs-CZ" dirty="0">
              <a:cs typeface="Arial"/>
            </a:endParaRPr>
          </a:p>
          <a:p>
            <a:pPr marL="503555" lvl="1" indent="-179705">
              <a:lnSpc>
                <a:spcPct val="150000"/>
              </a:lnSpc>
              <a:spcAft>
                <a:spcPts val="600"/>
              </a:spcAft>
            </a:pPr>
            <a:r>
              <a:rPr lang="cs-CZ" dirty="0">
                <a:effectLst/>
              </a:rPr>
              <a:t>acidobazická rovnováha </a:t>
            </a:r>
            <a:endParaRPr lang="cs-CZ" dirty="0">
              <a:effectLst/>
              <a:cs typeface="Arial"/>
            </a:endParaRPr>
          </a:p>
          <a:p>
            <a:pPr marL="503555" lvl="1" indent="-179705">
              <a:lnSpc>
                <a:spcPct val="150000"/>
              </a:lnSpc>
              <a:spcAft>
                <a:spcPts val="600"/>
              </a:spcAft>
            </a:pPr>
            <a:r>
              <a:rPr lang="cs-CZ" dirty="0">
                <a:effectLst/>
              </a:rPr>
              <a:t>akční potenciál</a:t>
            </a:r>
            <a:endParaRPr lang="cs-CZ" dirty="0">
              <a:effectLst/>
              <a:cs typeface="Arial"/>
            </a:endParaRPr>
          </a:p>
          <a:p>
            <a:pPr marL="503555" lvl="1" indent="-179705">
              <a:lnSpc>
                <a:spcPct val="150000"/>
              </a:lnSpc>
              <a:spcAft>
                <a:spcPts val="600"/>
              </a:spcAft>
            </a:pPr>
            <a:r>
              <a:rPr lang="cs-CZ" dirty="0"/>
              <a:t>k</a:t>
            </a:r>
            <a:r>
              <a:rPr lang="cs-CZ" dirty="0">
                <a:effectLst/>
              </a:rPr>
              <a:t>ontraktilitu srdce</a:t>
            </a:r>
            <a:endParaRPr lang="cs-CZ" dirty="0">
              <a:effectLst/>
              <a:cs typeface="Arial"/>
            </a:endParaRPr>
          </a:p>
          <a:p>
            <a:pPr marL="503555" lvl="1" indent="-179705">
              <a:lnSpc>
                <a:spcPct val="150000"/>
              </a:lnSpc>
              <a:spcAft>
                <a:spcPts val="600"/>
              </a:spcAft>
            </a:pPr>
            <a:r>
              <a:rPr lang="cs-CZ" dirty="0">
                <a:cs typeface="Arial"/>
              </a:rPr>
              <a:t>hlavní ICT iont</a:t>
            </a:r>
          </a:p>
        </p:txBody>
      </p:sp>
      <p:pic>
        <p:nvPicPr>
          <p:cNvPr id="4" name="Picture 3" descr="A heart-shaped paper origami">
            <a:extLst>
              <a:ext uri="{FF2B5EF4-FFF2-40B4-BE49-F238E27FC236}">
                <a16:creationId xmlns:a16="http://schemas.microsoft.com/office/drawing/2014/main" id="{1A78387E-5418-48EB-9C01-336D3722F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80" y="1814005"/>
            <a:ext cx="5219998" cy="3914998"/>
          </a:xfrm>
          <a:prstGeom prst="rect">
            <a:avLst/>
          </a:prstGeom>
          <a:noFill/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636F94E-53E3-379D-4B57-1A0D2C498F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1156217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AEBA97-603D-4CB7-A1D9-E9B79FAA7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29</a:t>
            </a:fld>
            <a:endParaRPr lang="cs-CZ" altLang="cs-CZ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09C2BCD-89CC-4028-B4CB-195163D8F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Výživová doporučená dávka </a:t>
            </a:r>
            <a:endParaRPr lang="en-GB" sz="3200" dirty="0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1E9839C5-93EC-456E-85BD-268B04804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310" y="1692002"/>
            <a:ext cx="8512580" cy="4139998"/>
          </a:xfrm>
          <a:prstGeom prst="rect">
            <a:avLst/>
          </a:prstGeom>
          <a:noFill/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8BB28CC-FADB-A19C-39F1-9A27314CB7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609314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49A85F-D4CE-4612-8B56-C9BAD4139C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28398B-CF94-4B86-AF3A-D139A03A2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informace o minerálních látkách 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C62B1F-BA2F-4B02-B56D-D3CC3102F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Minerální látky jsou anorganické složky potravy </a:t>
            </a:r>
          </a:p>
          <a:p>
            <a:pPr>
              <a:lnSpc>
                <a:spcPct val="150000"/>
              </a:lnSpc>
            </a:pPr>
            <a:r>
              <a:rPr lang="cs-CZ" dirty="0"/>
              <a:t>Mají prokázané biochemické funkce </a:t>
            </a:r>
          </a:p>
          <a:p>
            <a:pPr>
              <a:lnSpc>
                <a:spcPct val="150000"/>
              </a:lnSpc>
            </a:pPr>
            <a:r>
              <a:rPr lang="cs-CZ" dirty="0"/>
              <a:t>Jsou pro nás esenciální </a:t>
            </a:r>
          </a:p>
          <a:p>
            <a:pPr>
              <a:lnSpc>
                <a:spcPct val="150000"/>
              </a:lnSpc>
            </a:pPr>
            <a:r>
              <a:rPr lang="cs-CZ" dirty="0"/>
              <a:t>Dle množství, které potřebujeme pro správnou funkci organismu, je dělíme do dvou skupin</a:t>
            </a:r>
          </a:p>
          <a:p>
            <a:pPr lvl="1">
              <a:lnSpc>
                <a:spcPct val="150000"/>
              </a:lnSpc>
            </a:pPr>
            <a:r>
              <a:rPr lang="cs-CZ" sz="2400" dirty="0"/>
              <a:t>Makroelementy </a:t>
            </a:r>
            <a:r>
              <a:rPr lang="cs-CZ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↑50 mg/d</a:t>
            </a:r>
            <a:endParaRPr lang="cs-CZ" sz="2400" b="1" dirty="0"/>
          </a:p>
          <a:p>
            <a:pPr lvl="1">
              <a:lnSpc>
                <a:spcPct val="150000"/>
              </a:lnSpc>
            </a:pPr>
            <a:r>
              <a:rPr lang="cs-CZ" sz="2400" dirty="0"/>
              <a:t>Stopové prvky </a:t>
            </a:r>
            <a:r>
              <a:rPr lang="cs-CZ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↓50 mg/d</a:t>
            </a:r>
          </a:p>
          <a:p>
            <a:pPr marL="324000" lvl="1" indent="0">
              <a:buNone/>
            </a:pPr>
            <a:endParaRPr lang="en-GB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9A8652C-5E32-17C7-92CB-CBCF007CB5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1365901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09C2BCD-89CC-4028-B4CB-195163D8F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dirty="0"/>
              <a:t>Zdroje 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AEBA97-603D-4CB7-A1D9-E9B79FAA7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30</a:t>
            </a:fld>
            <a:endParaRPr lang="cs-CZ" altLang="cs-CZ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631CB3-7A73-48EF-A73C-042332AA0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65" y="1858369"/>
            <a:ext cx="4746855" cy="463371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2800" dirty="0"/>
              <a:t>B</a:t>
            </a:r>
            <a:r>
              <a:rPr lang="cs-CZ" sz="2800" dirty="0">
                <a:effectLst/>
              </a:rPr>
              <a:t>anány, avokádo, meruňky, broskve, brambory, špenát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2800" dirty="0"/>
              <a:t>L</a:t>
            </a:r>
            <a:r>
              <a:rPr lang="cs-CZ" sz="2800" dirty="0">
                <a:effectLst/>
              </a:rPr>
              <a:t>uštěniny, obiloviny, ořechy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2800" dirty="0"/>
              <a:t>M</a:t>
            </a:r>
            <a:r>
              <a:rPr lang="cs-CZ" sz="2800" dirty="0">
                <a:effectLst/>
              </a:rPr>
              <a:t>aso i ryby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2800" dirty="0"/>
              <a:t>Technologická úprava! </a:t>
            </a:r>
          </a:p>
          <a:p>
            <a:pPr>
              <a:spcAft>
                <a:spcPts val="600"/>
              </a:spcAft>
            </a:pPr>
            <a:endParaRPr lang="en-GB" dirty="0"/>
          </a:p>
        </p:txBody>
      </p:sp>
      <p:pic>
        <p:nvPicPr>
          <p:cNvPr id="4" name="Picture 3" descr="Close-up of rows of produce in boxes: Roma tomatoes, string beans, jalapeños, plums">
            <a:extLst>
              <a:ext uri="{FF2B5EF4-FFF2-40B4-BE49-F238E27FC236}">
                <a16:creationId xmlns:a16="http://schemas.microsoft.com/office/drawing/2014/main" id="{03E4944F-6425-48D3-96B9-B66A8EC91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09" y="1896231"/>
            <a:ext cx="6207791" cy="3678112"/>
          </a:xfrm>
          <a:prstGeom prst="rect">
            <a:avLst/>
          </a:prstGeom>
          <a:noFill/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CB41AE7-4CB7-224B-C989-ABD04F6020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552777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0931BD-408A-4477-803E-B293F16B04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1B8131-2A1E-4DFB-ABF2-816FF9A13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Rizika </a:t>
            </a: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602084A-A6F0-4F04-A54C-C28D1283B6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6291660"/>
              </p:ext>
            </p:extLst>
          </p:nvPr>
        </p:nvGraphicFramePr>
        <p:xfrm>
          <a:off x="720725" y="1692275"/>
          <a:ext cx="10752138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6818A68-D38C-3D2F-C3C6-D829A4FAF5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3409216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591539-6087-4DA5-A631-E40DF2D362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1299CE-0ED6-45C4-9FF6-83383D90B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Sodík </a:t>
            </a:r>
            <a:endParaRPr lang="en-GB" dirty="0"/>
          </a:p>
        </p:txBody>
      </p:sp>
      <p:pic>
        <p:nvPicPr>
          <p:cNvPr id="9" name="Zástupný obsah 4" descr="Obsah obrázku stůl, interiér, dřevěné, jídlo&#10;&#10;Popis byl vytvořen automaticky">
            <a:extLst>
              <a:ext uri="{FF2B5EF4-FFF2-40B4-BE49-F238E27FC236}">
                <a16:creationId xmlns:a16="http://schemas.microsoft.com/office/drawing/2014/main" id="{152EAEB0-51BA-4806-B494-BC425C009A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2827E9-E1F9-68A2-80F5-A5F4B31CAF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951701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717CBE-E191-4524-A83C-E80992164D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33</a:t>
            </a:fld>
            <a:endParaRPr lang="cs-CZ" altLang="cs-CZ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811AB4-FD83-4036-907C-41037385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/>
              <a:t>Sodík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4D3414-86F9-4FFE-8D82-A5714F311D70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cs-CZ" dirty="0"/>
              <a:t>Důležitý pro:</a:t>
            </a:r>
          </a:p>
          <a:p>
            <a:pPr lvl="1">
              <a:lnSpc>
                <a:spcPct val="200000"/>
              </a:lnSpc>
              <a:spcAft>
                <a:spcPts val="600"/>
              </a:spcAft>
            </a:pPr>
            <a:r>
              <a:rPr lang="cs-CZ" dirty="0">
                <a:effectLst/>
              </a:rPr>
              <a:t>ECT - u</a:t>
            </a:r>
            <a:r>
              <a:rPr lang="cs-CZ" dirty="0"/>
              <a:t>držuje stálý objem</a:t>
            </a:r>
          </a:p>
          <a:p>
            <a:pPr lvl="1">
              <a:lnSpc>
                <a:spcPct val="200000"/>
              </a:lnSpc>
              <a:spcAft>
                <a:spcPts val="600"/>
              </a:spcAft>
            </a:pPr>
            <a:r>
              <a:rPr lang="cs-CZ" dirty="0"/>
              <a:t>Přenos nervových signálů</a:t>
            </a:r>
          </a:p>
          <a:p>
            <a:pPr lvl="1">
              <a:lnSpc>
                <a:spcPct val="200000"/>
              </a:lnSpc>
              <a:spcAft>
                <a:spcPts val="600"/>
              </a:spcAft>
            </a:pPr>
            <a:r>
              <a:rPr lang="cs-CZ" dirty="0"/>
              <a:t>Membránové napětí</a:t>
            </a:r>
          </a:p>
          <a:p>
            <a:pPr lvl="1">
              <a:lnSpc>
                <a:spcPct val="200000"/>
              </a:lnSpc>
              <a:spcAft>
                <a:spcPts val="600"/>
              </a:spcAft>
            </a:pPr>
            <a:r>
              <a:rPr lang="cs-CZ" dirty="0"/>
              <a:t>Tlak krve</a:t>
            </a:r>
          </a:p>
          <a:p>
            <a:pPr marL="72000" indent="0">
              <a:spcAft>
                <a:spcPts val="600"/>
              </a:spcAft>
              <a:buNone/>
            </a:pPr>
            <a:endParaRPr lang="en-GB" dirty="0"/>
          </a:p>
        </p:txBody>
      </p:sp>
      <p:pic>
        <p:nvPicPr>
          <p:cNvPr id="6" name="Picture 5" descr="A close up of nerve cell">
            <a:extLst>
              <a:ext uri="{FF2B5EF4-FFF2-40B4-BE49-F238E27FC236}">
                <a16:creationId xmlns:a16="http://schemas.microsoft.com/office/drawing/2014/main" id="{2EB8B00C-A621-491E-87E1-EBCA4A5D4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/>
          <a:stretch/>
        </p:blipFill>
        <p:spPr>
          <a:xfrm>
            <a:off x="6251280" y="1701505"/>
            <a:ext cx="5219998" cy="4139998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235064-03E1-2407-9AEF-549A7458FB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39988660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8F95B7-4505-40DF-BB53-8C29D2F131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13ECB3-89F2-4CFB-A90A-EA6C1841D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Výživová tvrzení </a:t>
            </a:r>
            <a:endParaRPr lang="en-GB" dirty="0"/>
          </a:p>
        </p:txBody>
      </p: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3B578FD7-F054-4241-BF56-4DACA066F7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8384087"/>
              </p:ext>
            </p:extLst>
          </p:nvPr>
        </p:nvGraphicFramePr>
        <p:xfrm>
          <a:off x="414000" y="1358899"/>
          <a:ext cx="11505284" cy="433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Zástupný symbol pro zápatí 15">
            <a:extLst>
              <a:ext uri="{FF2B5EF4-FFF2-40B4-BE49-F238E27FC236}">
                <a16:creationId xmlns:a16="http://schemas.microsoft.com/office/drawing/2014/main" id="{AB12A893-C417-8C7B-07CC-A4FC956229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29143370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238186-71DD-4508-AD7B-042659EDA9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35</a:t>
            </a:fld>
            <a:endParaRPr lang="cs-CZ" altLang="cs-CZ"/>
          </a:p>
        </p:txBody>
      </p:sp>
      <p:pic>
        <p:nvPicPr>
          <p:cNvPr id="8194" name="Picture 2" descr="Chodura Dušená šunka 100g">
            <a:extLst>
              <a:ext uri="{FF2B5EF4-FFF2-40B4-BE49-F238E27FC236}">
                <a16:creationId xmlns:a16="http://schemas.microsoft.com/office/drawing/2014/main" id="{E208587E-646E-4300-B9A1-961195664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7997" y="200997"/>
            <a:ext cx="6456005" cy="6456005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15C42D-21B8-445F-A4D1-822BCD1963A1}"/>
              </a:ext>
            </a:extLst>
          </p:cNvPr>
          <p:cNvCxnSpPr/>
          <p:nvPr/>
        </p:nvCxnSpPr>
        <p:spPr bwMode="auto">
          <a:xfrm flipH="1">
            <a:off x="7682845" y="1857081"/>
            <a:ext cx="2130458" cy="140459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410F83-1E67-9EE2-7400-79B38F5EC5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2684667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AF384D-0AE9-43D3-86F7-91A4517AD9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36</a:t>
            </a:fld>
            <a:endParaRPr lang="cs-CZ" altLang="cs-CZ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D6F516C-1B91-438E-9F37-03899A6B8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dirty="0"/>
              <a:t>Výživová doporučená dávka </a:t>
            </a:r>
            <a:endParaRPr lang="en-GB" dirty="0"/>
          </a:p>
        </p:txBody>
      </p:sp>
      <p:pic>
        <p:nvPicPr>
          <p:cNvPr id="9" name="Obrázek 3" descr="Chart, line chart&#10;&#10;Description automatically generated">
            <a:extLst>
              <a:ext uri="{FF2B5EF4-FFF2-40B4-BE49-F238E27FC236}">
                <a16:creationId xmlns:a16="http://schemas.microsoft.com/office/drawing/2014/main" id="{B9ECC395-55B8-408A-A810-DFC1D22A5A7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78" y="1692002"/>
            <a:ext cx="8078043" cy="4139998"/>
          </a:xfrm>
          <a:custGeom>
            <a:avLst/>
            <a:gdLst/>
            <a:ahLst/>
            <a:cxnLst/>
            <a:rect l="l" t="t" r="r" b="b"/>
            <a:pathLst>
              <a:path w="5051479" h="5503900">
                <a:moveTo>
                  <a:pt x="151948" y="0"/>
                </a:moveTo>
                <a:lnTo>
                  <a:pt x="4899531" y="0"/>
                </a:lnTo>
                <a:cubicBezTo>
                  <a:pt x="4983450" y="0"/>
                  <a:pt x="5051479" y="68029"/>
                  <a:pt x="5051479" y="151948"/>
                </a:cubicBezTo>
                <a:lnTo>
                  <a:pt x="5051479" y="5351952"/>
                </a:lnTo>
                <a:cubicBezTo>
                  <a:pt x="5051479" y="5435871"/>
                  <a:pt x="4983450" y="5503900"/>
                  <a:pt x="4899531" y="5503900"/>
                </a:cubicBezTo>
                <a:lnTo>
                  <a:pt x="151948" y="5503900"/>
                </a:lnTo>
                <a:cubicBezTo>
                  <a:pt x="68029" y="5503900"/>
                  <a:pt x="0" y="5435871"/>
                  <a:pt x="0" y="5351952"/>
                </a:cubicBezTo>
                <a:lnTo>
                  <a:pt x="0" y="151948"/>
                </a:lnTo>
                <a:cubicBezTo>
                  <a:pt x="0" y="68029"/>
                  <a:pt x="68029" y="0"/>
                  <a:pt x="151948" y="0"/>
                </a:cubicBezTo>
                <a:close/>
              </a:path>
            </a:pathLst>
          </a:cu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FC19886-D922-C56F-63FE-4D3EF37642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22601997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F936A3-4434-4C19-A48E-CEB19BFE4B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37</a:t>
            </a:fld>
            <a:endParaRPr lang="cs-CZ" altLang="cs-CZ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97BA2C-5F53-46D6-9D2A-657B55572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dirty="0"/>
              <a:t>Zdroje sodíku 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93B262-B470-40D0-9394-D5521A629A06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500"/>
              </a:spcBef>
            </a:pPr>
            <a:r>
              <a:rPr lang="cs-CZ" dirty="0"/>
              <a:t>K</a:t>
            </a:r>
            <a:r>
              <a:rPr lang="cs-CZ" dirty="0">
                <a:effectLst/>
              </a:rPr>
              <a:t>amenná sůl </a:t>
            </a:r>
          </a:p>
          <a:p>
            <a:pPr>
              <a:lnSpc>
                <a:spcPct val="90000"/>
              </a:lnSpc>
              <a:spcBef>
                <a:spcPts val="1500"/>
              </a:spcBef>
            </a:pPr>
            <a:r>
              <a:rPr lang="cs-CZ" dirty="0"/>
              <a:t>P</a:t>
            </a:r>
            <a:r>
              <a:rPr lang="cs-CZ" dirty="0">
                <a:effectLst/>
              </a:rPr>
              <a:t>ečivo (cca 31 %), uzeniny (cca 15 %), MV (cca 9 %) </a:t>
            </a:r>
          </a:p>
          <a:p>
            <a:pPr>
              <a:lnSpc>
                <a:spcPct val="90000"/>
              </a:lnSpc>
              <a:spcBef>
                <a:spcPts val="1500"/>
              </a:spcBef>
            </a:pPr>
            <a:r>
              <a:rPr lang="cs-CZ" dirty="0"/>
              <a:t>H</a:t>
            </a:r>
            <a:r>
              <a:rPr lang="cs-CZ" dirty="0">
                <a:effectLst/>
              </a:rPr>
              <a:t>otové polévky, sardinky, mleté masné výrobky, nakládaná zelenina, chipsy</a:t>
            </a:r>
          </a:p>
          <a:p>
            <a:pPr>
              <a:lnSpc>
                <a:spcPct val="90000"/>
              </a:lnSpc>
              <a:spcBef>
                <a:spcPts val="1500"/>
              </a:spcBef>
            </a:pPr>
            <a:r>
              <a:rPr lang="cs-CZ" dirty="0"/>
              <a:t>M</a:t>
            </a:r>
            <a:r>
              <a:rPr lang="cs-CZ" dirty="0">
                <a:effectLst/>
              </a:rPr>
              <a:t>inerální vody</a:t>
            </a:r>
          </a:p>
          <a:p>
            <a:pPr>
              <a:lnSpc>
                <a:spcPct val="90000"/>
              </a:lnSpc>
              <a:spcBef>
                <a:spcPts val="1500"/>
              </a:spcBef>
            </a:pPr>
            <a:r>
              <a:rPr lang="cs-CZ" dirty="0"/>
              <a:t>Přídatné látky</a:t>
            </a:r>
          </a:p>
          <a:p>
            <a:pPr>
              <a:lnSpc>
                <a:spcPct val="90000"/>
              </a:lnSpc>
            </a:pPr>
            <a:endParaRPr lang="en-GB" dirty="0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59D12FD8-5317-4A43-A1CD-28589BBBA0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9057400"/>
              </p:ext>
            </p:extLst>
          </p:nvPr>
        </p:nvGraphicFramePr>
        <p:xfrm>
          <a:off x="5245768" y="1171576"/>
          <a:ext cx="6946232" cy="5308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8EDA0B-C833-E7B5-CC79-B9A3929376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3934092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30F430-9447-45B0-BB0B-7BCDC71E21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465B361-8922-466C-8DC9-F34018ECA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sodíku je v 1 gramu soli?</a:t>
            </a:r>
            <a:endParaRPr lang="en-GB" dirty="0"/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B7A1162C-F9B4-4AFA-89B0-C27E4DCBD439}"/>
              </a:ext>
            </a:extLst>
          </p:cNvPr>
          <p:cNvSpPr/>
          <p:nvPr/>
        </p:nvSpPr>
        <p:spPr bwMode="auto">
          <a:xfrm>
            <a:off x="1875934" y="2139890"/>
            <a:ext cx="8568965" cy="2554664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F0676EF-7B87-44F1-8F46-BCDC048E2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3315884"/>
            <a:ext cx="10753200" cy="980387"/>
          </a:xfrm>
        </p:spPr>
        <p:txBody>
          <a:bodyPr/>
          <a:lstStyle/>
          <a:p>
            <a:pPr marL="72000" indent="0" algn="ctr">
              <a:buNone/>
            </a:pPr>
            <a:r>
              <a:rPr lang="cs-CZ" sz="6000" dirty="0">
                <a:solidFill>
                  <a:schemeClr val="tx2"/>
                </a:solidFill>
              </a:rPr>
              <a:t>Na (g) x 2,5 = sůl (g) </a:t>
            </a:r>
            <a:endParaRPr lang="en-GB" sz="6000" dirty="0">
              <a:solidFill>
                <a:schemeClr val="tx2"/>
              </a:solidFill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E7431A3-B1BA-9626-4AAA-42C9A1B8CD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2336831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0931BD-408A-4477-803E-B293F16B04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1B8131-2A1E-4DFB-ABF2-816FF9A13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Rizika </a:t>
            </a: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602084A-A6F0-4F04-A54C-C28D1283B6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7110548"/>
              </p:ext>
            </p:extLst>
          </p:nvPr>
        </p:nvGraphicFramePr>
        <p:xfrm>
          <a:off x="720725" y="1692275"/>
          <a:ext cx="10752138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18711D01-D110-E0BE-042F-DDC52E7F79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170369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3ACFAA-F98B-454A-8C29-BADE91FD92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380487-C5F8-4361-BA95-226AAF1408B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908746"/>
            <a:ext cx="5220000" cy="271576"/>
          </a:xfrm>
        </p:spPr>
        <p:txBody>
          <a:bodyPr/>
          <a:lstStyle/>
          <a:p>
            <a:r>
              <a:rPr lang="cs-CZ" sz="3600" dirty="0"/>
              <a:t>Přívod </a:t>
            </a:r>
            <a:endParaRPr lang="en-GB" sz="3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78AB34-2E0D-48A1-A294-5909B992E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82817"/>
            <a:ext cx="10753200" cy="451576"/>
          </a:xfrm>
        </p:spPr>
        <p:txBody>
          <a:bodyPr/>
          <a:lstStyle/>
          <a:p>
            <a:r>
              <a:rPr lang="cs-CZ" dirty="0"/>
              <a:t>Terminologické okénko 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2EC4E-9220-48FC-905D-6B6C9C3B33C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903260"/>
            <a:ext cx="5220000" cy="271576"/>
          </a:xfrm>
        </p:spPr>
        <p:txBody>
          <a:bodyPr/>
          <a:lstStyle/>
          <a:p>
            <a:r>
              <a:rPr lang="cs-CZ" sz="3600" dirty="0"/>
              <a:t>Příjem </a:t>
            </a:r>
            <a:endParaRPr lang="en-GB" sz="3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FC5332-B1B4-4619-BA0A-FAC8A21F6B73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2465076"/>
            <a:ext cx="5219998" cy="4139998"/>
          </a:xfrm>
        </p:spPr>
        <p:txBody>
          <a:bodyPr/>
          <a:lstStyle/>
          <a:p>
            <a:r>
              <a:rPr lang="cs-CZ" dirty="0"/>
              <a:t>Konzumace potraviny</a:t>
            </a:r>
          </a:p>
          <a:p>
            <a:r>
              <a:rPr lang="cs-CZ" dirty="0"/>
              <a:t>To, co sním</a:t>
            </a:r>
          </a:p>
          <a:p>
            <a:r>
              <a:rPr lang="cs-CZ" i="1" dirty="0"/>
              <a:t>Intake </a:t>
            </a:r>
            <a:endParaRPr lang="en-GB" i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CC7855-DD38-4957-84E3-A3204EB47179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1280" y="2465076"/>
            <a:ext cx="5219998" cy="4139998"/>
          </a:xfrm>
        </p:spPr>
        <p:txBody>
          <a:bodyPr/>
          <a:lstStyle/>
          <a:p>
            <a:r>
              <a:rPr lang="cs-CZ" dirty="0"/>
              <a:t>Absorpce ze střeva </a:t>
            </a:r>
          </a:p>
          <a:p>
            <a:r>
              <a:rPr lang="cs-CZ" dirty="0"/>
              <a:t>Množství, které se vstřebá do krve </a:t>
            </a:r>
          </a:p>
          <a:p>
            <a:r>
              <a:rPr lang="cs-CZ" i="1" dirty="0"/>
              <a:t>Uptake </a:t>
            </a:r>
            <a:endParaRPr lang="en-GB" i="1" dirty="0"/>
          </a:p>
        </p:txBody>
      </p:sp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9C3AAEE4-7721-45B4-8671-89191ABF8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7443" y="1743673"/>
            <a:ext cx="696013" cy="696013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C8BCE4B5-5F07-4CDC-86C6-67749F8B0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4843" y="1754668"/>
            <a:ext cx="696013" cy="696013"/>
          </a:xfrm>
          <a:prstGeom prst="rect">
            <a:avLst/>
          </a:prstGeom>
        </p:spPr>
      </p:pic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275B05C-8792-82A3-B65B-F522F8D366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1984326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B4B5A-33AD-495C-A445-5C87385FA0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8BA492-01CE-449A-9365-8E0256417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Skupiny potravin dle obsahu sodíku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EA5937-E1E3-42A7-8BBF-A4C5A7002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cs-CZ" sz="2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 velmi nízkým obsahem</a:t>
            </a:r>
            <a:r>
              <a:rPr lang="cs-CZ" sz="2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cs-CZ" sz="2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&lt;40 mg Na</a:t>
            </a:r>
            <a:r>
              <a:rPr lang="cs-CZ" sz="2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/100g potraviny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cs-CZ" sz="28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cs-CZ" sz="2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 nízkým obsahem</a:t>
            </a:r>
            <a:r>
              <a:rPr lang="cs-CZ" sz="2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cs-CZ" sz="2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40-120 mg Na </a:t>
            </a:r>
            <a:r>
              <a:rPr lang="cs-CZ" sz="2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/100g potraviny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cs-CZ" sz="28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cs-CZ" sz="2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 vysokým obsahem</a:t>
            </a:r>
            <a:r>
              <a:rPr lang="cs-CZ" sz="2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cs-CZ" sz="2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120-400 mg Na</a:t>
            </a:r>
            <a:r>
              <a:rPr lang="cs-CZ" sz="2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/100g potraviny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cs-CZ" sz="28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cs-CZ" sz="2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 velmi vysokým obsahem</a:t>
            </a:r>
            <a:r>
              <a:rPr lang="cs-CZ" sz="2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&gt;400 mg Na</a:t>
            </a:r>
            <a:r>
              <a:rPr lang="cs-CZ" sz="2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/100g potraviny </a:t>
            </a:r>
          </a:p>
          <a:p>
            <a:endParaRPr lang="en-GB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4B4C272-B4D9-1122-D18D-8BDB2DD1E2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9099514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3C94E4-0193-47C9-89CF-2F7A8CC2AD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1FFD3F-636C-4A88-A6FC-35819E65D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 jaké kategorie patří tyto potraviny?</a:t>
            </a:r>
            <a:endParaRPr lang="en-GB" dirty="0"/>
          </a:p>
        </p:txBody>
      </p:sp>
      <p:pic>
        <p:nvPicPr>
          <p:cNvPr id="7" name="Content Placeholder 6" descr="Apples in a wooden crate">
            <a:extLst>
              <a:ext uri="{FF2B5EF4-FFF2-40B4-BE49-F238E27FC236}">
                <a16:creationId xmlns:a16="http://schemas.microsoft.com/office/drawing/2014/main" id="{9A365E3C-BB69-477A-A036-D6D72CA68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1" y="2201160"/>
            <a:ext cx="3081704" cy="2056514"/>
          </a:xfrm>
        </p:spPr>
      </p:pic>
      <p:pic>
        <p:nvPicPr>
          <p:cNvPr id="8" name="Obrázek 6" descr="Obsah obrázku jídlo, vsedě, oranžová, jednoduché&#10;&#10;Popis byl vytvořen automaticky">
            <a:extLst>
              <a:ext uri="{FF2B5EF4-FFF2-40B4-BE49-F238E27FC236}">
                <a16:creationId xmlns:a16="http://schemas.microsoft.com/office/drawing/2014/main" id="{926F51C3-262C-471C-9BA3-A879CB9A4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64" y="4278840"/>
            <a:ext cx="2904622" cy="2201159"/>
          </a:xfrm>
          <a:prstGeom prst="rect">
            <a:avLst/>
          </a:prstGeom>
        </p:spPr>
      </p:pic>
      <p:pic>
        <p:nvPicPr>
          <p:cNvPr id="10" name="Picture 9" descr="Fresh Gourmet Bread">
            <a:extLst>
              <a:ext uri="{FF2B5EF4-FFF2-40B4-BE49-F238E27FC236}">
                <a16:creationId xmlns:a16="http://schemas.microsoft.com/office/drawing/2014/main" id="{D6FFD429-AFA5-4E50-A85F-89930A4D8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65" y="4140891"/>
            <a:ext cx="3131428" cy="2087109"/>
          </a:xfrm>
          <a:prstGeom prst="rect">
            <a:avLst/>
          </a:prstGeom>
        </p:spPr>
      </p:pic>
      <p:pic>
        <p:nvPicPr>
          <p:cNvPr id="11" name="Obrázek 14" descr="Obsah obrázku sýr, jídlo&#10;&#10;Popis byl vytvořen automaticky">
            <a:extLst>
              <a:ext uri="{FF2B5EF4-FFF2-40B4-BE49-F238E27FC236}">
                <a16:creationId xmlns:a16="http://schemas.microsoft.com/office/drawing/2014/main" id="{AFAFF6F9-B6B5-4030-A4B2-DDA3EA414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609" y="1557910"/>
            <a:ext cx="2741391" cy="1808357"/>
          </a:xfrm>
          <a:prstGeom prst="rect">
            <a:avLst/>
          </a:prstGeom>
        </p:spPr>
      </p:pic>
      <p:pic>
        <p:nvPicPr>
          <p:cNvPr id="13" name="Picture 12" descr="Person holding a handful of tomatoes">
            <a:extLst>
              <a:ext uri="{FF2B5EF4-FFF2-40B4-BE49-F238E27FC236}">
                <a16:creationId xmlns:a16="http://schemas.microsoft.com/office/drawing/2014/main" id="{2CDB2A80-2B53-41F2-9678-68A29326AA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50" y="1731181"/>
            <a:ext cx="3085524" cy="2056514"/>
          </a:xfrm>
          <a:prstGeom prst="rect">
            <a:avLst/>
          </a:prstGeom>
        </p:spPr>
      </p:pic>
      <p:pic>
        <p:nvPicPr>
          <p:cNvPr id="10242" name="Picture 2" descr="Hot Dog Sausage Pork - Free photo on Pixabay">
            <a:extLst>
              <a:ext uri="{FF2B5EF4-FFF2-40B4-BE49-F238E27FC236}">
                <a16:creationId xmlns:a16="http://schemas.microsoft.com/office/drawing/2014/main" id="{BC09693D-A63C-4676-A00A-8B8E217F5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520" y="3787695"/>
            <a:ext cx="3003666" cy="220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F859695-94DD-147E-0E63-D46FFEB295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946145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9F1591-F6D6-4416-8145-B5E441D7D7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227763"/>
            <a:ext cx="252413" cy="252412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84203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586CEE-E198-44C6-AC8E-CF25C8BBE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697CEE-2C59-4557-81F6-19522455B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Minerální látky vs. Minerály </a:t>
            </a:r>
            <a:endParaRPr lang="en-GB" dirty="0"/>
          </a:p>
        </p:txBody>
      </p:sp>
      <p:pic>
        <p:nvPicPr>
          <p:cNvPr id="8" name="Zástupný obsah 4" descr="Obsah obrázku stůl, velké, muž, zakryté&#10;&#10;Popis byl vytvořen automaticky">
            <a:extLst>
              <a:ext uri="{FF2B5EF4-FFF2-40B4-BE49-F238E27FC236}">
                <a16:creationId xmlns:a16="http://schemas.microsoft.com/office/drawing/2014/main" id="{9162DF88-69A2-4869-BDC8-D5B32D94D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1171576"/>
            <a:ext cx="6210300" cy="41402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6DF35FA-1AA9-492C-BEE1-B6ED4A3E6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" y="1934162"/>
            <a:ext cx="5614416" cy="2989676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E2F2971-1308-A999-D978-4ECC5DDF65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3293591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BC21D1-6A04-41CC-8E09-38290855EE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749A9A-3CB2-48B4-92B4-A76AC0497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Makroelementy </a:t>
            </a: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249A920-B966-466D-91A7-084D09707C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8343430"/>
              </p:ext>
            </p:extLst>
          </p:nvPr>
        </p:nvGraphicFramePr>
        <p:xfrm>
          <a:off x="-144379" y="1358900"/>
          <a:ext cx="12192000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5" name="Zástupný symbol pro zápatí 34">
            <a:extLst>
              <a:ext uri="{FF2B5EF4-FFF2-40B4-BE49-F238E27FC236}">
                <a16:creationId xmlns:a16="http://schemas.microsoft.com/office/drawing/2014/main" id="{EB475B1B-7621-55F3-B4D0-91DBAED9A5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1908338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F3396A-5793-4FB9-A2C6-C21ECF2CDE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7</a:t>
            </a:fld>
            <a:endParaRPr lang="cs-CZ" altLang="cs-CZ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15BE18D-4FD5-48BC-A8FB-70328F169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Vápník</a:t>
            </a:r>
            <a:endParaRPr lang="en-GB" dirty="0"/>
          </a:p>
        </p:txBody>
      </p:sp>
      <p:pic>
        <p:nvPicPr>
          <p:cNvPr id="9" name="Zástupný obsah 4" descr="Obsah obrázku stůl, hrníček, vsedě, káva&#10;&#10;Popis byl vytvořen automaticky">
            <a:extLst>
              <a:ext uri="{FF2B5EF4-FFF2-40B4-BE49-F238E27FC236}">
                <a16:creationId xmlns:a16="http://schemas.microsoft.com/office/drawing/2014/main" id="{E5F872BA-E5E1-412E-8E0B-1E2EC7BAED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6" r="26930" b="-1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CE6B279-303B-D8DE-700C-2FBE91FE8D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306760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665FFB-DD79-456A-B060-FF3716D72D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8</a:t>
            </a:fld>
            <a:endParaRPr lang="cs-CZ" altLang="cs-CZ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3F234B-D9DE-4314-92A2-891F87BD1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/>
              <a:t>Vápník 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9480DE-A6E9-4CFE-992C-87585D479EB0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cs-CZ" dirty="0"/>
              <a:t>Důležitý pro:</a:t>
            </a:r>
          </a:p>
          <a:p>
            <a:pPr lvl="1">
              <a:lnSpc>
                <a:spcPct val="200000"/>
              </a:lnSpc>
              <a:spcAft>
                <a:spcPts val="600"/>
              </a:spcAft>
            </a:pPr>
            <a:r>
              <a:rPr lang="cs-CZ" sz="2200" dirty="0">
                <a:effectLst/>
              </a:rPr>
              <a:t>kosti a zuby</a:t>
            </a:r>
          </a:p>
          <a:p>
            <a:pPr marL="503555" lvl="1" indent="-179705">
              <a:lnSpc>
                <a:spcPct val="200000"/>
              </a:lnSpc>
              <a:spcAft>
                <a:spcPts val="600"/>
              </a:spcAft>
            </a:pPr>
            <a:r>
              <a:rPr lang="cs-CZ" sz="2200" dirty="0">
                <a:effectLst/>
              </a:rPr>
              <a:t>kontrakce hl. svalstva  </a:t>
            </a:r>
            <a:endParaRPr lang="cs-CZ" sz="2200" dirty="0">
              <a:effectLst/>
              <a:cs typeface="Arial"/>
            </a:endParaRPr>
          </a:p>
          <a:p>
            <a:pPr lvl="1">
              <a:lnSpc>
                <a:spcPct val="200000"/>
              </a:lnSpc>
              <a:spcAft>
                <a:spcPts val="600"/>
              </a:spcAft>
            </a:pPr>
            <a:r>
              <a:rPr lang="cs-CZ" sz="2200" dirty="0">
                <a:effectLst/>
              </a:rPr>
              <a:t>nervosvalová dráždivost </a:t>
            </a:r>
          </a:p>
          <a:p>
            <a:pPr marL="503555" lvl="1" indent="-179705">
              <a:lnSpc>
                <a:spcPct val="200000"/>
              </a:lnSpc>
              <a:spcAft>
                <a:spcPts val="600"/>
              </a:spcAft>
            </a:pPr>
            <a:r>
              <a:rPr lang="cs-CZ" sz="2200" dirty="0"/>
              <a:t>přenos </a:t>
            </a:r>
            <a:r>
              <a:rPr lang="cs-CZ" sz="2200" dirty="0">
                <a:effectLst/>
              </a:rPr>
              <a:t>signálů v buňce</a:t>
            </a:r>
            <a:r>
              <a:rPr lang="cs-CZ" sz="2200" dirty="0"/>
              <a:t> </a:t>
            </a:r>
            <a:endParaRPr lang="cs-CZ" sz="2200" dirty="0">
              <a:effectLst/>
              <a:cs typeface="Arial"/>
            </a:endParaRPr>
          </a:p>
          <a:p>
            <a:pPr lvl="1">
              <a:lnSpc>
                <a:spcPct val="200000"/>
              </a:lnSpc>
              <a:spcAft>
                <a:spcPts val="600"/>
              </a:spcAft>
            </a:pPr>
            <a:r>
              <a:rPr lang="cs-CZ" sz="2200" dirty="0">
                <a:effectLst/>
              </a:rPr>
              <a:t>srážení krve</a:t>
            </a:r>
          </a:p>
          <a:p>
            <a:pPr>
              <a:spcAft>
                <a:spcPts val="600"/>
              </a:spcAft>
            </a:pPr>
            <a:endParaRPr lang="en-GB" dirty="0"/>
          </a:p>
        </p:txBody>
      </p:sp>
      <p:pic>
        <p:nvPicPr>
          <p:cNvPr id="11266" name="Picture 2" descr="Free photo Happy Face Smiling Teeth White Dentist Tooth - Max Pixel">
            <a:extLst>
              <a:ext uri="{FF2B5EF4-FFF2-40B4-BE49-F238E27FC236}">
                <a16:creationId xmlns:a16="http://schemas.microsoft.com/office/drawing/2014/main" id="{6D56AE37-896C-41C9-B1C7-542AE8FD6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8430" y="1701505"/>
            <a:ext cx="3125697" cy="413999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843F66-3ADE-9FB7-BE52-CBA8348605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908159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5BA103-9391-47B6-BFC1-10ABA37C64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9</a:t>
            </a:fld>
            <a:endParaRPr lang="cs-CZ" altLang="cs-CZ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2F89B2-7506-49B8-AC57-C4075105D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Výživová doporučená dávka </a:t>
            </a:r>
            <a:endParaRPr lang="en-GB" sz="3200" dirty="0"/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AF7B4327-738E-4E52-ACAA-E82356AFB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4918" y="1692002"/>
            <a:ext cx="9303364" cy="4139998"/>
          </a:xfr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E5BDFA-8AE7-F882-CDD7-C46F7094FD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BKUV011p Základy výživy člověka - přednáška</a:t>
            </a:r>
          </a:p>
        </p:txBody>
      </p:sp>
    </p:spTree>
    <p:extLst>
      <p:ext uri="{BB962C8B-B14F-4D97-AF65-F5344CB8AC3E}">
        <p14:creationId xmlns:p14="http://schemas.microsoft.com/office/powerpoint/2010/main" val="21511813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Minerální látky makroelementy Verča</Template>
  <TotalTime>153</TotalTime>
  <Words>788</Words>
  <Application>Microsoft Office PowerPoint</Application>
  <PresentationFormat>Širokoúhlá obrazovka</PresentationFormat>
  <Paragraphs>231</Paragraphs>
  <Slides>42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Prezentace_MU_CZ</vt:lpstr>
      <vt:lpstr>Minerální látky </vt:lpstr>
      <vt:lpstr>Co nás dnes čeká </vt:lpstr>
      <vt:lpstr>Základní informace o minerálních látkách </vt:lpstr>
      <vt:lpstr>Terminologické okénko </vt:lpstr>
      <vt:lpstr>Minerální látky vs. Minerály </vt:lpstr>
      <vt:lpstr>Makroelementy </vt:lpstr>
      <vt:lpstr>Vápník</vt:lpstr>
      <vt:lpstr>Vápník </vt:lpstr>
      <vt:lpstr>Výživová doporučená dávka </vt:lpstr>
      <vt:lpstr>Zdroje vápníku </vt:lpstr>
      <vt:lpstr>Absorpce vápníku </vt:lpstr>
      <vt:lpstr>Rizika </vt:lpstr>
      <vt:lpstr>Hořčík </vt:lpstr>
      <vt:lpstr>Hořčík</vt:lpstr>
      <vt:lpstr>Výživová doporučená dávka</vt:lpstr>
      <vt:lpstr>Zdroje hořčíku </vt:lpstr>
      <vt:lpstr>Rizika </vt:lpstr>
      <vt:lpstr>Fosfor </vt:lpstr>
      <vt:lpstr>Fosfor </vt:lpstr>
      <vt:lpstr>Výživová doporučená dávka </vt:lpstr>
      <vt:lpstr>Zdroje fosforu</vt:lpstr>
      <vt:lpstr>Poměr vápník:fosfor </vt:lpstr>
      <vt:lpstr>Síra </vt:lpstr>
      <vt:lpstr>Síra</vt:lpstr>
      <vt:lpstr>Chlór </vt:lpstr>
      <vt:lpstr>Chlór</vt:lpstr>
      <vt:lpstr>Draslík </vt:lpstr>
      <vt:lpstr>Draslík </vt:lpstr>
      <vt:lpstr>Výživová doporučená dávka </vt:lpstr>
      <vt:lpstr>Zdroje </vt:lpstr>
      <vt:lpstr>Rizika </vt:lpstr>
      <vt:lpstr>Sodík </vt:lpstr>
      <vt:lpstr>Sodík</vt:lpstr>
      <vt:lpstr>Výživová tvrzení </vt:lpstr>
      <vt:lpstr>Prezentace aplikace PowerPoint</vt:lpstr>
      <vt:lpstr>Výživová doporučená dávka </vt:lpstr>
      <vt:lpstr>Zdroje sodíku </vt:lpstr>
      <vt:lpstr>Kolik sodíku je v 1 gramu soli?</vt:lpstr>
      <vt:lpstr>Rizika </vt:lpstr>
      <vt:lpstr>Skupiny potravin dle obsahu sodíku</vt:lpstr>
      <vt:lpstr>Do jaké kategorie patří tyto potraviny?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Minerální látky </dc:title>
  <dc:creator>Veronika Spáčilová</dc:creator>
  <cp:lastModifiedBy>Veronika Spáčilová</cp:lastModifiedBy>
  <cp:revision>17</cp:revision>
  <cp:lastPrinted>1601-01-01T00:00:00Z</cp:lastPrinted>
  <dcterms:created xsi:type="dcterms:W3CDTF">2021-11-12T13:34:53Z</dcterms:created>
  <dcterms:modified xsi:type="dcterms:W3CDTF">2023-11-21T16:41:01Z</dcterms:modified>
</cp:coreProperties>
</file>