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5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6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7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2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66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/Relationships>
</file>

<file path=ppt/diagrams/_rels/data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/Relationships>
</file>

<file path=ppt/diagrams/_rels/drawing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26C1E9-DFEF-4FAA-BB76-8D81CFBA6B65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F5616E3-EBB3-4ED2-946F-F9579AA6FDE6}">
      <dgm:prSet/>
      <dgm:spPr/>
      <dgm:t>
        <a:bodyPr/>
        <a:lstStyle/>
        <a:p>
          <a:r>
            <a:rPr lang="cs-CZ"/>
            <a:t>základní kámen moderního ošetřovatelství</a:t>
          </a:r>
          <a:endParaRPr lang="en-US"/>
        </a:p>
      </dgm:t>
    </dgm:pt>
    <dgm:pt modelId="{0A324049-B9B5-4C07-9E90-464229E5B4B0}" type="parTrans" cxnId="{190CCCFC-0F37-41E7-B850-EF0C2EE1C0BC}">
      <dgm:prSet/>
      <dgm:spPr/>
      <dgm:t>
        <a:bodyPr/>
        <a:lstStyle/>
        <a:p>
          <a:endParaRPr lang="en-US"/>
        </a:p>
      </dgm:t>
    </dgm:pt>
    <dgm:pt modelId="{894AEDD4-D9D8-4BAF-B30B-8F60DB271132}" type="sibTrans" cxnId="{190CCCFC-0F37-41E7-B850-EF0C2EE1C0BC}">
      <dgm:prSet/>
      <dgm:spPr/>
      <dgm:t>
        <a:bodyPr/>
        <a:lstStyle/>
        <a:p>
          <a:endParaRPr lang="en-US"/>
        </a:p>
      </dgm:t>
    </dgm:pt>
    <dgm:pt modelId="{A1449F5D-3844-46F8-925E-9DD98BB7DF4F}">
      <dgm:prSet/>
      <dgm:spPr/>
      <dgm:t>
        <a:bodyPr/>
        <a:lstStyle/>
        <a:p>
          <a:r>
            <a:rPr lang="cs-CZ"/>
            <a:t>vrací sestry od techniky zpět k nemocným</a:t>
          </a:r>
          <a:endParaRPr lang="en-US"/>
        </a:p>
      </dgm:t>
    </dgm:pt>
    <dgm:pt modelId="{DAA8D164-69E4-4631-8262-B2F20D2BC8B4}" type="parTrans" cxnId="{EDEA44C5-A50A-4E02-B592-3717F723E4AF}">
      <dgm:prSet/>
      <dgm:spPr/>
      <dgm:t>
        <a:bodyPr/>
        <a:lstStyle/>
        <a:p>
          <a:endParaRPr lang="en-US"/>
        </a:p>
      </dgm:t>
    </dgm:pt>
    <dgm:pt modelId="{C3A627F5-4FD7-4DB1-BAA3-734A99EFC117}" type="sibTrans" cxnId="{EDEA44C5-A50A-4E02-B592-3717F723E4AF}">
      <dgm:prSet/>
      <dgm:spPr/>
      <dgm:t>
        <a:bodyPr/>
        <a:lstStyle/>
        <a:p>
          <a:endParaRPr lang="en-US"/>
        </a:p>
      </dgm:t>
    </dgm:pt>
    <dgm:pt modelId="{B1DDB90F-B554-4BE8-A38E-5D08265EF9A9}">
      <dgm:prSet/>
      <dgm:spPr/>
      <dgm:t>
        <a:bodyPr/>
        <a:lstStyle/>
        <a:p>
          <a:r>
            <a:rPr lang="cs-CZ"/>
            <a:t>proces = průběh ošetřovatelské činnosti</a:t>
          </a:r>
          <a:endParaRPr lang="en-US"/>
        </a:p>
      </dgm:t>
    </dgm:pt>
    <dgm:pt modelId="{FD57ACED-2C10-4CD5-BB6B-BCED542DF597}" type="parTrans" cxnId="{74608A4E-95D6-45EA-A1B9-7F3620A07516}">
      <dgm:prSet/>
      <dgm:spPr/>
      <dgm:t>
        <a:bodyPr/>
        <a:lstStyle/>
        <a:p>
          <a:endParaRPr lang="en-US"/>
        </a:p>
      </dgm:t>
    </dgm:pt>
    <dgm:pt modelId="{42A3E3D7-AFE9-4035-9057-B7DCCA00B822}" type="sibTrans" cxnId="{74608A4E-95D6-45EA-A1B9-7F3620A07516}">
      <dgm:prSet/>
      <dgm:spPr/>
      <dgm:t>
        <a:bodyPr/>
        <a:lstStyle/>
        <a:p>
          <a:endParaRPr lang="en-US"/>
        </a:p>
      </dgm:t>
    </dgm:pt>
    <dgm:pt modelId="{A4F84FF4-F689-482A-845C-27C610BC0D7C}">
      <dgm:prSet/>
      <dgm:spPr/>
      <dgm:t>
        <a:bodyPr/>
        <a:lstStyle/>
        <a:p>
          <a:r>
            <a:rPr lang="cs-CZ"/>
            <a:t>je kontinuální, cyklický nikdy nekončící interakce mezi sestrou a klientem</a:t>
          </a:r>
          <a:endParaRPr lang="en-US"/>
        </a:p>
      </dgm:t>
    </dgm:pt>
    <dgm:pt modelId="{E3C4112D-F317-419F-B097-A168BDDEE859}" type="parTrans" cxnId="{75387508-7AD2-4F5E-AE18-4F854E363514}">
      <dgm:prSet/>
      <dgm:spPr/>
      <dgm:t>
        <a:bodyPr/>
        <a:lstStyle/>
        <a:p>
          <a:endParaRPr lang="en-US"/>
        </a:p>
      </dgm:t>
    </dgm:pt>
    <dgm:pt modelId="{0F2132E2-2947-4B40-8122-46629A44D4F8}" type="sibTrans" cxnId="{75387508-7AD2-4F5E-AE18-4F854E363514}">
      <dgm:prSet/>
      <dgm:spPr/>
      <dgm:t>
        <a:bodyPr/>
        <a:lstStyle/>
        <a:p>
          <a:endParaRPr lang="en-US"/>
        </a:p>
      </dgm:t>
    </dgm:pt>
    <dgm:pt modelId="{E9674E7C-7F8E-4C35-BB48-EF1571CA2721}" type="pres">
      <dgm:prSet presAssocID="{5426C1E9-DFEF-4FAA-BB76-8D81CFBA6B65}" presName="linear" presStyleCnt="0">
        <dgm:presLayoutVars>
          <dgm:animLvl val="lvl"/>
          <dgm:resizeHandles val="exact"/>
        </dgm:presLayoutVars>
      </dgm:prSet>
      <dgm:spPr/>
    </dgm:pt>
    <dgm:pt modelId="{37793F40-30E0-4B11-B024-B8A7752B0FBE}" type="pres">
      <dgm:prSet presAssocID="{EF5616E3-EBB3-4ED2-946F-F9579AA6FDE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D310665-65ED-42EB-B68B-B2F9D4C4F350}" type="pres">
      <dgm:prSet presAssocID="{894AEDD4-D9D8-4BAF-B30B-8F60DB271132}" presName="spacer" presStyleCnt="0"/>
      <dgm:spPr/>
    </dgm:pt>
    <dgm:pt modelId="{D78F6DBE-256A-4545-8B74-5C894F2B40C1}" type="pres">
      <dgm:prSet presAssocID="{A1449F5D-3844-46F8-925E-9DD98BB7DF4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3974704-CEC7-41E8-A0D8-BFDBAFF9FEE7}" type="pres">
      <dgm:prSet presAssocID="{C3A627F5-4FD7-4DB1-BAA3-734A99EFC117}" presName="spacer" presStyleCnt="0"/>
      <dgm:spPr/>
    </dgm:pt>
    <dgm:pt modelId="{FDB0F752-17E9-43B7-A6BF-5EB6B77BC608}" type="pres">
      <dgm:prSet presAssocID="{B1DDB90F-B554-4BE8-A38E-5D08265EF9A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6F434DA-0FF1-4CBF-86C2-3315E3FC8A4D}" type="pres">
      <dgm:prSet presAssocID="{42A3E3D7-AFE9-4035-9057-B7DCCA00B822}" presName="spacer" presStyleCnt="0"/>
      <dgm:spPr/>
    </dgm:pt>
    <dgm:pt modelId="{6C008A42-7558-4094-8434-266D52545DC7}" type="pres">
      <dgm:prSet presAssocID="{A4F84FF4-F689-482A-845C-27C610BC0D7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5387508-7AD2-4F5E-AE18-4F854E363514}" srcId="{5426C1E9-DFEF-4FAA-BB76-8D81CFBA6B65}" destId="{A4F84FF4-F689-482A-845C-27C610BC0D7C}" srcOrd="3" destOrd="0" parTransId="{E3C4112D-F317-419F-B097-A168BDDEE859}" sibTransId="{0F2132E2-2947-4B40-8122-46629A44D4F8}"/>
    <dgm:cxn modelId="{74608A4E-95D6-45EA-A1B9-7F3620A07516}" srcId="{5426C1E9-DFEF-4FAA-BB76-8D81CFBA6B65}" destId="{B1DDB90F-B554-4BE8-A38E-5D08265EF9A9}" srcOrd="2" destOrd="0" parTransId="{FD57ACED-2C10-4CD5-BB6B-BCED542DF597}" sibTransId="{42A3E3D7-AFE9-4035-9057-B7DCCA00B822}"/>
    <dgm:cxn modelId="{72419D94-7740-4D41-B58B-53840B4A53BE}" type="presOf" srcId="{B1DDB90F-B554-4BE8-A38E-5D08265EF9A9}" destId="{FDB0F752-17E9-43B7-A6BF-5EB6B77BC608}" srcOrd="0" destOrd="0" presId="urn:microsoft.com/office/officeart/2005/8/layout/vList2"/>
    <dgm:cxn modelId="{624694A0-835B-4C7B-A3CE-5CBE06E24ADB}" type="presOf" srcId="{A4F84FF4-F689-482A-845C-27C610BC0D7C}" destId="{6C008A42-7558-4094-8434-266D52545DC7}" srcOrd="0" destOrd="0" presId="urn:microsoft.com/office/officeart/2005/8/layout/vList2"/>
    <dgm:cxn modelId="{A6D60BAF-E562-4AA4-935C-AFEBF244A2E4}" type="presOf" srcId="{A1449F5D-3844-46F8-925E-9DD98BB7DF4F}" destId="{D78F6DBE-256A-4545-8B74-5C894F2B40C1}" srcOrd="0" destOrd="0" presId="urn:microsoft.com/office/officeart/2005/8/layout/vList2"/>
    <dgm:cxn modelId="{EDEA44C5-A50A-4E02-B592-3717F723E4AF}" srcId="{5426C1E9-DFEF-4FAA-BB76-8D81CFBA6B65}" destId="{A1449F5D-3844-46F8-925E-9DD98BB7DF4F}" srcOrd="1" destOrd="0" parTransId="{DAA8D164-69E4-4631-8262-B2F20D2BC8B4}" sibTransId="{C3A627F5-4FD7-4DB1-BAA3-734A99EFC117}"/>
    <dgm:cxn modelId="{212126DA-F9DF-48BD-8523-B77574BF2FFD}" type="presOf" srcId="{EF5616E3-EBB3-4ED2-946F-F9579AA6FDE6}" destId="{37793F40-30E0-4B11-B024-B8A7752B0FBE}" srcOrd="0" destOrd="0" presId="urn:microsoft.com/office/officeart/2005/8/layout/vList2"/>
    <dgm:cxn modelId="{D375F5F0-F384-4ED7-828D-EF8A939E89BA}" type="presOf" srcId="{5426C1E9-DFEF-4FAA-BB76-8D81CFBA6B65}" destId="{E9674E7C-7F8E-4C35-BB48-EF1571CA2721}" srcOrd="0" destOrd="0" presId="urn:microsoft.com/office/officeart/2005/8/layout/vList2"/>
    <dgm:cxn modelId="{190CCCFC-0F37-41E7-B850-EF0C2EE1C0BC}" srcId="{5426C1E9-DFEF-4FAA-BB76-8D81CFBA6B65}" destId="{EF5616E3-EBB3-4ED2-946F-F9579AA6FDE6}" srcOrd="0" destOrd="0" parTransId="{0A324049-B9B5-4C07-9E90-464229E5B4B0}" sibTransId="{894AEDD4-D9D8-4BAF-B30B-8F60DB271132}"/>
    <dgm:cxn modelId="{DE5694B4-3EEC-4AA3-929E-8F98AA69A317}" type="presParOf" srcId="{E9674E7C-7F8E-4C35-BB48-EF1571CA2721}" destId="{37793F40-30E0-4B11-B024-B8A7752B0FBE}" srcOrd="0" destOrd="0" presId="urn:microsoft.com/office/officeart/2005/8/layout/vList2"/>
    <dgm:cxn modelId="{72961406-173D-4DC8-A91C-9F84439E77DA}" type="presParOf" srcId="{E9674E7C-7F8E-4C35-BB48-EF1571CA2721}" destId="{BD310665-65ED-42EB-B68B-B2F9D4C4F350}" srcOrd="1" destOrd="0" presId="urn:microsoft.com/office/officeart/2005/8/layout/vList2"/>
    <dgm:cxn modelId="{052BE9D7-8875-40F0-907D-82E6D9CE7247}" type="presParOf" srcId="{E9674E7C-7F8E-4C35-BB48-EF1571CA2721}" destId="{D78F6DBE-256A-4545-8B74-5C894F2B40C1}" srcOrd="2" destOrd="0" presId="urn:microsoft.com/office/officeart/2005/8/layout/vList2"/>
    <dgm:cxn modelId="{9AE95F67-E2FB-49C4-B682-AF76D024868D}" type="presParOf" srcId="{E9674E7C-7F8E-4C35-BB48-EF1571CA2721}" destId="{33974704-CEC7-41E8-A0D8-BFDBAFF9FEE7}" srcOrd="3" destOrd="0" presId="urn:microsoft.com/office/officeart/2005/8/layout/vList2"/>
    <dgm:cxn modelId="{D7A26DB3-AD3D-4F63-BE8F-A11900C5D40A}" type="presParOf" srcId="{E9674E7C-7F8E-4C35-BB48-EF1571CA2721}" destId="{FDB0F752-17E9-43B7-A6BF-5EB6B77BC608}" srcOrd="4" destOrd="0" presId="urn:microsoft.com/office/officeart/2005/8/layout/vList2"/>
    <dgm:cxn modelId="{171562CA-75D7-4D99-AFF6-D2F07CA8258A}" type="presParOf" srcId="{E9674E7C-7F8E-4C35-BB48-EF1571CA2721}" destId="{66F434DA-0FF1-4CBF-86C2-3315E3FC8A4D}" srcOrd="5" destOrd="0" presId="urn:microsoft.com/office/officeart/2005/8/layout/vList2"/>
    <dgm:cxn modelId="{C80E0F08-6D1C-4607-BDA2-E2B15D3EB506}" type="presParOf" srcId="{E9674E7C-7F8E-4C35-BB48-EF1571CA2721}" destId="{6C008A42-7558-4094-8434-266D52545DC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62493DA-00E1-4FA2-9B61-F90C7CA46C6D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F8ACC8C-9B1F-4FB7-98FD-A8491AE6B0E1}">
      <dgm:prSet/>
      <dgm:spPr/>
      <dgm:t>
        <a:bodyPr/>
        <a:lstStyle/>
        <a:p>
          <a:r>
            <a:rPr lang="cs-CZ" b="0"/>
            <a:t>kdo bude posuzovat stav klientů (skupinová sestra, primární sestra)</a:t>
          </a:r>
          <a:endParaRPr lang="cs-CZ"/>
        </a:p>
      </dgm:t>
    </dgm:pt>
    <dgm:pt modelId="{E31B8542-59AE-4E68-A415-0225EDEC25C8}" type="parTrans" cxnId="{BDF5E737-991E-48A2-A635-3D7AD75C3D97}">
      <dgm:prSet/>
      <dgm:spPr/>
      <dgm:t>
        <a:bodyPr/>
        <a:lstStyle/>
        <a:p>
          <a:endParaRPr lang="cs-CZ"/>
        </a:p>
      </dgm:t>
    </dgm:pt>
    <dgm:pt modelId="{AE3B7150-2D93-4114-8DC5-EA1DC951A915}" type="sibTrans" cxnId="{BDF5E737-991E-48A2-A635-3D7AD75C3D97}">
      <dgm:prSet/>
      <dgm:spPr/>
      <dgm:t>
        <a:bodyPr/>
        <a:lstStyle/>
        <a:p>
          <a:endParaRPr lang="cs-CZ"/>
        </a:p>
      </dgm:t>
    </dgm:pt>
    <dgm:pt modelId="{F34942CA-6E0A-417A-811D-40472F1122DB}">
      <dgm:prSet/>
      <dgm:spPr/>
      <dgm:t>
        <a:bodyPr/>
        <a:lstStyle/>
        <a:p>
          <a:r>
            <a:rPr lang="cs-CZ" b="0"/>
            <a:t>jaké informace bude sestra zjišťovat</a:t>
          </a:r>
          <a:endParaRPr lang="cs-CZ"/>
        </a:p>
      </dgm:t>
    </dgm:pt>
    <dgm:pt modelId="{F67CD249-1841-431F-B72F-B8F52DFDF2CF}" type="parTrans" cxnId="{19E4352F-1946-4422-94E1-847286D37F9E}">
      <dgm:prSet/>
      <dgm:spPr/>
      <dgm:t>
        <a:bodyPr/>
        <a:lstStyle/>
        <a:p>
          <a:endParaRPr lang="cs-CZ"/>
        </a:p>
      </dgm:t>
    </dgm:pt>
    <dgm:pt modelId="{CA059126-4151-474A-B5AC-EB805C6CD783}" type="sibTrans" cxnId="{19E4352F-1946-4422-94E1-847286D37F9E}">
      <dgm:prSet/>
      <dgm:spPr/>
      <dgm:t>
        <a:bodyPr/>
        <a:lstStyle/>
        <a:p>
          <a:endParaRPr lang="cs-CZ"/>
        </a:p>
      </dgm:t>
    </dgm:pt>
    <dgm:pt modelId="{20ADCDEF-0E63-4C9C-9A74-FCEC5EEF5814}">
      <dgm:prSet/>
      <dgm:spPr/>
      <dgm:t>
        <a:bodyPr/>
        <a:lstStyle/>
        <a:p>
          <a:r>
            <a:rPr lang="cs-CZ" b="0"/>
            <a:t>zdroje informací – klient, rodina, jiná osoba</a:t>
          </a:r>
          <a:endParaRPr lang="cs-CZ"/>
        </a:p>
      </dgm:t>
    </dgm:pt>
    <dgm:pt modelId="{9E387363-4405-4BFB-95EC-068CC02061EF}" type="parTrans" cxnId="{AB8A2B33-27A5-4DF0-A90D-EED814FC45F5}">
      <dgm:prSet/>
      <dgm:spPr/>
      <dgm:t>
        <a:bodyPr/>
        <a:lstStyle/>
        <a:p>
          <a:endParaRPr lang="cs-CZ"/>
        </a:p>
      </dgm:t>
    </dgm:pt>
    <dgm:pt modelId="{7C884BC7-58CF-4722-9D4E-E885BBA465E1}" type="sibTrans" cxnId="{AB8A2B33-27A5-4DF0-A90D-EED814FC45F5}">
      <dgm:prSet/>
      <dgm:spPr/>
      <dgm:t>
        <a:bodyPr/>
        <a:lstStyle/>
        <a:p>
          <a:endParaRPr lang="cs-CZ"/>
        </a:p>
      </dgm:t>
    </dgm:pt>
    <dgm:pt modelId="{7EBC7FCD-ACE2-4B13-B4F3-7735088DD5FE}">
      <dgm:prSet/>
      <dgm:spPr/>
      <dgm:t>
        <a:bodyPr/>
        <a:lstStyle/>
        <a:p>
          <a:r>
            <a:rPr lang="cs-CZ" b="0"/>
            <a:t>způsob záznamu údajů – dokumentace</a:t>
          </a:r>
          <a:endParaRPr lang="cs-CZ"/>
        </a:p>
      </dgm:t>
    </dgm:pt>
    <dgm:pt modelId="{E6C5AC19-D645-41FB-84EC-96D9D9330447}" type="parTrans" cxnId="{38F56513-BFE8-4B35-AD37-914C007C71EA}">
      <dgm:prSet/>
      <dgm:spPr/>
      <dgm:t>
        <a:bodyPr/>
        <a:lstStyle/>
        <a:p>
          <a:endParaRPr lang="cs-CZ"/>
        </a:p>
      </dgm:t>
    </dgm:pt>
    <dgm:pt modelId="{86729044-B722-46AC-AD2D-307DBEE749AB}" type="sibTrans" cxnId="{38F56513-BFE8-4B35-AD37-914C007C71EA}">
      <dgm:prSet/>
      <dgm:spPr/>
      <dgm:t>
        <a:bodyPr/>
        <a:lstStyle/>
        <a:p>
          <a:endParaRPr lang="cs-CZ"/>
        </a:p>
      </dgm:t>
    </dgm:pt>
    <dgm:pt modelId="{FE100219-681F-4122-A964-0D838CF772BC}">
      <dgm:prSet/>
      <dgm:spPr/>
      <dgm:t>
        <a:bodyPr/>
        <a:lstStyle/>
        <a:p>
          <a:r>
            <a:rPr lang="cs-CZ" b="0"/>
            <a:t>Způsob získání údajů</a:t>
          </a:r>
          <a:endParaRPr lang="cs-CZ"/>
        </a:p>
      </dgm:t>
    </dgm:pt>
    <dgm:pt modelId="{E68399E0-F193-4990-A05B-3DFA2F8AD86A}" type="parTrans" cxnId="{86561E8E-A2ED-483D-8C2F-92DBE918C384}">
      <dgm:prSet/>
      <dgm:spPr/>
      <dgm:t>
        <a:bodyPr/>
        <a:lstStyle/>
        <a:p>
          <a:endParaRPr lang="cs-CZ"/>
        </a:p>
      </dgm:t>
    </dgm:pt>
    <dgm:pt modelId="{331670B3-0A1F-4CC6-AA74-FF2D5014ECFD}" type="sibTrans" cxnId="{86561E8E-A2ED-483D-8C2F-92DBE918C384}">
      <dgm:prSet/>
      <dgm:spPr/>
      <dgm:t>
        <a:bodyPr/>
        <a:lstStyle/>
        <a:p>
          <a:endParaRPr lang="cs-CZ"/>
        </a:p>
      </dgm:t>
    </dgm:pt>
    <dgm:pt modelId="{B5C5AF59-ED99-4065-A397-6501F1268342}">
      <dgm:prSet/>
      <dgm:spPr/>
      <dgm:t>
        <a:bodyPr/>
        <a:lstStyle/>
        <a:p>
          <a:r>
            <a:rPr lang="cs-CZ" b="0"/>
            <a:t>strukturovaný rozhovor, studium dokumentace</a:t>
          </a:r>
          <a:endParaRPr lang="cs-CZ"/>
        </a:p>
      </dgm:t>
    </dgm:pt>
    <dgm:pt modelId="{679F021E-FD5D-420C-BB62-ABCF8C30AC3A}" type="parTrans" cxnId="{EFE7074C-FF4F-437F-B97B-992F4FC899B0}">
      <dgm:prSet/>
      <dgm:spPr/>
      <dgm:t>
        <a:bodyPr/>
        <a:lstStyle/>
        <a:p>
          <a:endParaRPr lang="cs-CZ"/>
        </a:p>
      </dgm:t>
    </dgm:pt>
    <dgm:pt modelId="{64796FC7-6D96-4473-838D-C7D66CFFC075}" type="sibTrans" cxnId="{EFE7074C-FF4F-437F-B97B-992F4FC899B0}">
      <dgm:prSet/>
      <dgm:spPr/>
      <dgm:t>
        <a:bodyPr/>
        <a:lstStyle/>
        <a:p>
          <a:endParaRPr lang="cs-CZ"/>
        </a:p>
      </dgm:t>
    </dgm:pt>
    <dgm:pt modelId="{FD3E2C5C-89E9-4FBF-A599-BAC24BDE0F0B}">
      <dgm:prSet/>
      <dgm:spPr/>
      <dgm:t>
        <a:bodyPr/>
        <a:lstStyle/>
        <a:p>
          <a:r>
            <a:rPr lang="cs-CZ" b="0"/>
            <a:t>screeningové vyšetření sestrou</a:t>
          </a:r>
          <a:endParaRPr lang="cs-CZ"/>
        </a:p>
      </dgm:t>
    </dgm:pt>
    <dgm:pt modelId="{3E69FDA3-BE6C-4E06-994B-60087B765B56}" type="parTrans" cxnId="{47ECE5CE-9C54-4DE4-B9E9-A49808BD6C33}">
      <dgm:prSet/>
      <dgm:spPr/>
      <dgm:t>
        <a:bodyPr/>
        <a:lstStyle/>
        <a:p>
          <a:endParaRPr lang="cs-CZ"/>
        </a:p>
      </dgm:t>
    </dgm:pt>
    <dgm:pt modelId="{BE7D6419-BEBA-4AD9-9419-6A6097B3B38D}" type="sibTrans" cxnId="{47ECE5CE-9C54-4DE4-B9E9-A49808BD6C33}">
      <dgm:prSet/>
      <dgm:spPr/>
      <dgm:t>
        <a:bodyPr/>
        <a:lstStyle/>
        <a:p>
          <a:endParaRPr lang="cs-CZ"/>
        </a:p>
      </dgm:t>
    </dgm:pt>
    <dgm:pt modelId="{E45680C8-1C9B-4F20-A07F-9C0351DC2235}">
      <dgm:prSet/>
      <dgm:spPr/>
    </dgm:pt>
    <dgm:pt modelId="{205BE203-6945-4876-9883-4AFB62EE6945}" type="parTrans" cxnId="{8C4DD782-24B4-4593-A4ED-2965A8F9D8CF}">
      <dgm:prSet/>
      <dgm:spPr/>
      <dgm:t>
        <a:bodyPr/>
        <a:lstStyle/>
        <a:p>
          <a:endParaRPr lang="cs-CZ"/>
        </a:p>
      </dgm:t>
    </dgm:pt>
    <dgm:pt modelId="{4D014FCA-DBD9-4F6D-B5E6-08234DE5B83D}" type="sibTrans" cxnId="{8C4DD782-24B4-4593-A4ED-2965A8F9D8CF}">
      <dgm:prSet/>
      <dgm:spPr/>
      <dgm:t>
        <a:bodyPr/>
        <a:lstStyle/>
        <a:p>
          <a:endParaRPr lang="cs-CZ"/>
        </a:p>
      </dgm:t>
    </dgm:pt>
    <dgm:pt modelId="{F1322FFC-7E47-4656-B644-2A6FDEBBD4AE}" type="pres">
      <dgm:prSet presAssocID="{E62493DA-00E1-4FA2-9B61-F90C7CA46C6D}" presName="compositeShape" presStyleCnt="0">
        <dgm:presLayoutVars>
          <dgm:chMax val="7"/>
          <dgm:dir/>
          <dgm:resizeHandles val="exact"/>
        </dgm:presLayoutVars>
      </dgm:prSet>
      <dgm:spPr/>
    </dgm:pt>
    <dgm:pt modelId="{56150BC6-6048-4079-8C2D-41637293B499}" type="pres">
      <dgm:prSet presAssocID="{AF8ACC8C-9B1F-4FB7-98FD-A8491AE6B0E1}" presName="circ1" presStyleLbl="vennNode1" presStyleIdx="0" presStyleCnt="7"/>
      <dgm:spPr/>
    </dgm:pt>
    <dgm:pt modelId="{A73286C5-7763-48F4-BBA0-070A9E4EE45A}" type="pres">
      <dgm:prSet presAssocID="{AF8ACC8C-9B1F-4FB7-98FD-A8491AE6B0E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77FD882-AABB-48E2-BA2B-948E8F025B65}" type="pres">
      <dgm:prSet presAssocID="{F34942CA-6E0A-417A-811D-40472F1122DB}" presName="circ2" presStyleLbl="vennNode1" presStyleIdx="1" presStyleCnt="7"/>
      <dgm:spPr/>
    </dgm:pt>
    <dgm:pt modelId="{46B4FBD7-F03E-48BC-82E3-FF508AEA8C7B}" type="pres">
      <dgm:prSet presAssocID="{F34942CA-6E0A-417A-811D-40472F1122D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4C14AB5-6C1D-4921-BA0B-1F4D397484E5}" type="pres">
      <dgm:prSet presAssocID="{20ADCDEF-0E63-4C9C-9A74-FCEC5EEF5814}" presName="circ3" presStyleLbl="vennNode1" presStyleIdx="2" presStyleCnt="7"/>
      <dgm:spPr/>
    </dgm:pt>
    <dgm:pt modelId="{CA4EFEDF-C4F6-43B6-B9BC-95E6F580A505}" type="pres">
      <dgm:prSet presAssocID="{20ADCDEF-0E63-4C9C-9A74-FCEC5EEF581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F5D7B60-1C5B-4AC6-9BE1-05AB17F8A5A1}" type="pres">
      <dgm:prSet presAssocID="{7EBC7FCD-ACE2-4B13-B4F3-7735088DD5FE}" presName="circ4" presStyleLbl="vennNode1" presStyleIdx="3" presStyleCnt="7"/>
      <dgm:spPr/>
    </dgm:pt>
    <dgm:pt modelId="{5C8640D3-E02A-4FFC-A629-9F4513987AC0}" type="pres">
      <dgm:prSet presAssocID="{7EBC7FCD-ACE2-4B13-B4F3-7735088DD5FE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16078D2-2FAB-41FF-B817-6291798D6D84}" type="pres">
      <dgm:prSet presAssocID="{FE100219-681F-4122-A964-0D838CF772BC}" presName="circ5" presStyleLbl="vennNode1" presStyleIdx="4" presStyleCnt="7"/>
      <dgm:spPr/>
    </dgm:pt>
    <dgm:pt modelId="{45DDB287-3A9C-434A-A227-DB02E667D909}" type="pres">
      <dgm:prSet presAssocID="{FE100219-681F-4122-A964-0D838CF772BC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AF61289-04F9-47F1-99EA-07409E00C21B}" type="pres">
      <dgm:prSet presAssocID="{B5C5AF59-ED99-4065-A397-6501F1268342}" presName="circ6" presStyleLbl="vennNode1" presStyleIdx="5" presStyleCnt="7"/>
      <dgm:spPr/>
    </dgm:pt>
    <dgm:pt modelId="{2342E657-0882-4D11-8D63-D9A195223686}" type="pres">
      <dgm:prSet presAssocID="{B5C5AF59-ED99-4065-A397-6501F1268342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5301A53-83DD-445B-AA6A-3F7DECFE6313}" type="pres">
      <dgm:prSet presAssocID="{FD3E2C5C-89E9-4FBF-A599-BAC24BDE0F0B}" presName="circ7" presStyleLbl="vennNode1" presStyleIdx="6" presStyleCnt="7"/>
      <dgm:spPr/>
    </dgm:pt>
    <dgm:pt modelId="{6BCC4CFF-4449-4EC5-98AB-2259132DA958}" type="pres">
      <dgm:prSet presAssocID="{FD3E2C5C-89E9-4FBF-A599-BAC24BDE0F0B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8F56513-BFE8-4B35-AD37-914C007C71EA}" srcId="{E62493DA-00E1-4FA2-9B61-F90C7CA46C6D}" destId="{7EBC7FCD-ACE2-4B13-B4F3-7735088DD5FE}" srcOrd="3" destOrd="0" parTransId="{E6C5AC19-D645-41FB-84EC-96D9D9330447}" sibTransId="{86729044-B722-46AC-AD2D-307DBEE749AB}"/>
    <dgm:cxn modelId="{19E4352F-1946-4422-94E1-847286D37F9E}" srcId="{E62493DA-00E1-4FA2-9B61-F90C7CA46C6D}" destId="{F34942CA-6E0A-417A-811D-40472F1122DB}" srcOrd="1" destOrd="0" parTransId="{F67CD249-1841-431F-B72F-B8F52DFDF2CF}" sibTransId="{CA059126-4151-474A-B5AC-EB805C6CD783}"/>
    <dgm:cxn modelId="{AB8A2B33-27A5-4DF0-A90D-EED814FC45F5}" srcId="{E62493DA-00E1-4FA2-9B61-F90C7CA46C6D}" destId="{20ADCDEF-0E63-4C9C-9A74-FCEC5EEF5814}" srcOrd="2" destOrd="0" parTransId="{9E387363-4405-4BFB-95EC-068CC02061EF}" sibTransId="{7C884BC7-58CF-4722-9D4E-E885BBA465E1}"/>
    <dgm:cxn modelId="{A0F0FA33-984F-4987-963F-ACD0918142B1}" type="presOf" srcId="{F34942CA-6E0A-417A-811D-40472F1122DB}" destId="{46B4FBD7-F03E-48BC-82E3-FF508AEA8C7B}" srcOrd="0" destOrd="0" presId="urn:microsoft.com/office/officeart/2005/8/layout/venn1"/>
    <dgm:cxn modelId="{BDF5E737-991E-48A2-A635-3D7AD75C3D97}" srcId="{E62493DA-00E1-4FA2-9B61-F90C7CA46C6D}" destId="{AF8ACC8C-9B1F-4FB7-98FD-A8491AE6B0E1}" srcOrd="0" destOrd="0" parTransId="{E31B8542-59AE-4E68-A415-0225EDEC25C8}" sibTransId="{AE3B7150-2D93-4114-8DC5-EA1DC951A915}"/>
    <dgm:cxn modelId="{EFE7074C-FF4F-437F-B97B-992F4FC899B0}" srcId="{E62493DA-00E1-4FA2-9B61-F90C7CA46C6D}" destId="{B5C5AF59-ED99-4065-A397-6501F1268342}" srcOrd="5" destOrd="0" parTransId="{679F021E-FD5D-420C-BB62-ABCF8C30AC3A}" sibTransId="{64796FC7-6D96-4473-838D-C7D66CFFC075}"/>
    <dgm:cxn modelId="{971C5A78-FB65-4BA8-B339-A1003BEFFA70}" type="presOf" srcId="{FE100219-681F-4122-A964-0D838CF772BC}" destId="{45DDB287-3A9C-434A-A227-DB02E667D909}" srcOrd="0" destOrd="0" presId="urn:microsoft.com/office/officeart/2005/8/layout/venn1"/>
    <dgm:cxn modelId="{8C4DD782-24B4-4593-A4ED-2965A8F9D8CF}" srcId="{E62493DA-00E1-4FA2-9B61-F90C7CA46C6D}" destId="{E45680C8-1C9B-4F20-A07F-9C0351DC2235}" srcOrd="7" destOrd="0" parTransId="{205BE203-6945-4876-9883-4AFB62EE6945}" sibTransId="{4D014FCA-DBD9-4F6D-B5E6-08234DE5B83D}"/>
    <dgm:cxn modelId="{EB0D8486-6C16-4FDF-A736-AF26B1BF0262}" type="presOf" srcId="{20ADCDEF-0E63-4C9C-9A74-FCEC5EEF5814}" destId="{CA4EFEDF-C4F6-43B6-B9BC-95E6F580A505}" srcOrd="0" destOrd="0" presId="urn:microsoft.com/office/officeart/2005/8/layout/venn1"/>
    <dgm:cxn modelId="{86561E8E-A2ED-483D-8C2F-92DBE918C384}" srcId="{E62493DA-00E1-4FA2-9B61-F90C7CA46C6D}" destId="{FE100219-681F-4122-A964-0D838CF772BC}" srcOrd="4" destOrd="0" parTransId="{E68399E0-F193-4990-A05B-3DFA2F8AD86A}" sibTransId="{331670B3-0A1F-4CC6-AA74-FF2D5014ECFD}"/>
    <dgm:cxn modelId="{8E0E3F90-9FBB-40A4-B58B-856A613DCB7C}" type="presOf" srcId="{AF8ACC8C-9B1F-4FB7-98FD-A8491AE6B0E1}" destId="{A73286C5-7763-48F4-BBA0-070A9E4EE45A}" srcOrd="0" destOrd="0" presId="urn:microsoft.com/office/officeart/2005/8/layout/venn1"/>
    <dgm:cxn modelId="{6AF834C0-25DF-4822-8B6B-9356D53E959D}" type="presOf" srcId="{E62493DA-00E1-4FA2-9B61-F90C7CA46C6D}" destId="{F1322FFC-7E47-4656-B644-2A6FDEBBD4AE}" srcOrd="0" destOrd="0" presId="urn:microsoft.com/office/officeart/2005/8/layout/venn1"/>
    <dgm:cxn modelId="{47ECE5CE-9C54-4DE4-B9E9-A49808BD6C33}" srcId="{E62493DA-00E1-4FA2-9B61-F90C7CA46C6D}" destId="{FD3E2C5C-89E9-4FBF-A599-BAC24BDE0F0B}" srcOrd="6" destOrd="0" parTransId="{3E69FDA3-BE6C-4E06-994B-60087B765B56}" sibTransId="{BE7D6419-BEBA-4AD9-9419-6A6097B3B38D}"/>
    <dgm:cxn modelId="{CBF80CD1-4C47-4B44-AC1A-B5A37B7FDF93}" type="presOf" srcId="{7EBC7FCD-ACE2-4B13-B4F3-7735088DD5FE}" destId="{5C8640D3-E02A-4FFC-A629-9F4513987AC0}" srcOrd="0" destOrd="0" presId="urn:microsoft.com/office/officeart/2005/8/layout/venn1"/>
    <dgm:cxn modelId="{11B740DB-4A25-4A27-8E38-C2926976B278}" type="presOf" srcId="{FD3E2C5C-89E9-4FBF-A599-BAC24BDE0F0B}" destId="{6BCC4CFF-4449-4EC5-98AB-2259132DA958}" srcOrd="0" destOrd="0" presId="urn:microsoft.com/office/officeart/2005/8/layout/venn1"/>
    <dgm:cxn modelId="{5CF961EF-0A53-45B7-828F-878436E36C79}" type="presOf" srcId="{B5C5AF59-ED99-4065-A397-6501F1268342}" destId="{2342E657-0882-4D11-8D63-D9A195223686}" srcOrd="0" destOrd="0" presId="urn:microsoft.com/office/officeart/2005/8/layout/venn1"/>
    <dgm:cxn modelId="{FDF3DD08-9889-4D87-8999-34E42952DE9E}" type="presParOf" srcId="{F1322FFC-7E47-4656-B644-2A6FDEBBD4AE}" destId="{56150BC6-6048-4079-8C2D-41637293B499}" srcOrd="0" destOrd="0" presId="urn:microsoft.com/office/officeart/2005/8/layout/venn1"/>
    <dgm:cxn modelId="{46C514BE-8EBC-497B-B081-E9D11D49C276}" type="presParOf" srcId="{F1322FFC-7E47-4656-B644-2A6FDEBBD4AE}" destId="{A73286C5-7763-48F4-BBA0-070A9E4EE45A}" srcOrd="1" destOrd="0" presId="urn:microsoft.com/office/officeart/2005/8/layout/venn1"/>
    <dgm:cxn modelId="{5843FEC2-9EC8-4DBE-A3CF-6C0D59CFE84B}" type="presParOf" srcId="{F1322FFC-7E47-4656-B644-2A6FDEBBD4AE}" destId="{377FD882-AABB-48E2-BA2B-948E8F025B65}" srcOrd="2" destOrd="0" presId="urn:microsoft.com/office/officeart/2005/8/layout/venn1"/>
    <dgm:cxn modelId="{3FA8E8A3-71CF-445A-AAEA-E43034348EDD}" type="presParOf" srcId="{F1322FFC-7E47-4656-B644-2A6FDEBBD4AE}" destId="{46B4FBD7-F03E-48BC-82E3-FF508AEA8C7B}" srcOrd="3" destOrd="0" presId="urn:microsoft.com/office/officeart/2005/8/layout/venn1"/>
    <dgm:cxn modelId="{AA6EECAB-0AB0-433C-8EF1-C25EBE4E8360}" type="presParOf" srcId="{F1322FFC-7E47-4656-B644-2A6FDEBBD4AE}" destId="{14C14AB5-6C1D-4921-BA0B-1F4D397484E5}" srcOrd="4" destOrd="0" presId="urn:microsoft.com/office/officeart/2005/8/layout/venn1"/>
    <dgm:cxn modelId="{B20CD971-06C5-4642-A680-07FFE13B6B5A}" type="presParOf" srcId="{F1322FFC-7E47-4656-B644-2A6FDEBBD4AE}" destId="{CA4EFEDF-C4F6-43B6-B9BC-95E6F580A505}" srcOrd="5" destOrd="0" presId="urn:microsoft.com/office/officeart/2005/8/layout/venn1"/>
    <dgm:cxn modelId="{702519E3-8319-4978-89A7-DFFAFECCCF4C}" type="presParOf" srcId="{F1322FFC-7E47-4656-B644-2A6FDEBBD4AE}" destId="{9F5D7B60-1C5B-4AC6-9BE1-05AB17F8A5A1}" srcOrd="6" destOrd="0" presId="urn:microsoft.com/office/officeart/2005/8/layout/venn1"/>
    <dgm:cxn modelId="{F1754F19-527F-4AFC-8FF8-059F7B69890E}" type="presParOf" srcId="{F1322FFC-7E47-4656-B644-2A6FDEBBD4AE}" destId="{5C8640D3-E02A-4FFC-A629-9F4513987AC0}" srcOrd="7" destOrd="0" presId="urn:microsoft.com/office/officeart/2005/8/layout/venn1"/>
    <dgm:cxn modelId="{4CF9BF01-F301-45FE-B370-152B0AAF0444}" type="presParOf" srcId="{F1322FFC-7E47-4656-B644-2A6FDEBBD4AE}" destId="{416078D2-2FAB-41FF-B817-6291798D6D84}" srcOrd="8" destOrd="0" presId="urn:microsoft.com/office/officeart/2005/8/layout/venn1"/>
    <dgm:cxn modelId="{666211ED-5B33-43ED-ACB7-DA5D4237DC9D}" type="presParOf" srcId="{F1322FFC-7E47-4656-B644-2A6FDEBBD4AE}" destId="{45DDB287-3A9C-434A-A227-DB02E667D909}" srcOrd="9" destOrd="0" presId="urn:microsoft.com/office/officeart/2005/8/layout/venn1"/>
    <dgm:cxn modelId="{464DD758-9507-43D8-8479-3A3A5A390945}" type="presParOf" srcId="{F1322FFC-7E47-4656-B644-2A6FDEBBD4AE}" destId="{EAF61289-04F9-47F1-99EA-07409E00C21B}" srcOrd="10" destOrd="0" presId="urn:microsoft.com/office/officeart/2005/8/layout/venn1"/>
    <dgm:cxn modelId="{8568DFE1-E200-416F-BAD8-9167FCFBE0E7}" type="presParOf" srcId="{F1322FFC-7E47-4656-B644-2A6FDEBBD4AE}" destId="{2342E657-0882-4D11-8D63-D9A195223686}" srcOrd="11" destOrd="0" presId="urn:microsoft.com/office/officeart/2005/8/layout/venn1"/>
    <dgm:cxn modelId="{639B5EE7-A183-405E-85DD-C069156C3EE8}" type="presParOf" srcId="{F1322FFC-7E47-4656-B644-2A6FDEBBD4AE}" destId="{55301A53-83DD-445B-AA6A-3F7DECFE6313}" srcOrd="12" destOrd="0" presId="urn:microsoft.com/office/officeart/2005/8/layout/venn1"/>
    <dgm:cxn modelId="{246EFEF1-1538-4AC5-AEC8-A7517C81769A}" type="presParOf" srcId="{F1322FFC-7E47-4656-B644-2A6FDEBBD4AE}" destId="{6BCC4CFF-4449-4EC5-98AB-2259132DA958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456AFA3-561B-4AEF-B7D5-CB7CE633F406}" type="doc">
      <dgm:prSet loTypeId="urn:microsoft.com/office/officeart/2018/2/layout/IconCircleList" loCatId="icon" qsTypeId="urn:microsoft.com/office/officeart/2005/8/quickstyle/simple4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C3AC0F46-47E5-42B2-852A-ABA8A19D1C2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/>
            <a:t>cílem není určení nemoci, ale identifikace ošetřovatelských problémů</a:t>
          </a:r>
          <a:endParaRPr lang="en-US"/>
        </a:p>
      </dgm:t>
    </dgm:pt>
    <dgm:pt modelId="{AA663FC9-2547-4475-863C-FFCAE0E7563E}" type="parTrans" cxnId="{DF62D23D-3FED-48AF-93E4-E62757A53C0C}">
      <dgm:prSet/>
      <dgm:spPr/>
      <dgm:t>
        <a:bodyPr/>
        <a:lstStyle/>
        <a:p>
          <a:endParaRPr lang="en-US"/>
        </a:p>
      </dgm:t>
    </dgm:pt>
    <dgm:pt modelId="{5E276BB7-221A-4503-A260-234E4614D821}" type="sibTrans" cxnId="{DF62D23D-3FED-48AF-93E4-E62757A53C0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406066A-C45E-46AB-A08B-AECDFE17172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/>
            <a:t>ošetřovatelská diagnóza</a:t>
          </a:r>
          <a:r>
            <a:rPr lang="cs-CZ" b="0" i="1"/>
            <a:t> </a:t>
          </a:r>
          <a:r>
            <a:rPr lang="cs-CZ" b="0"/>
            <a:t>je zaznamenána do ošetřovatelské dokumentace</a:t>
          </a:r>
          <a:endParaRPr lang="en-US"/>
        </a:p>
      </dgm:t>
    </dgm:pt>
    <dgm:pt modelId="{BADDE491-08E0-488A-976C-E079AFAE56E8}" type="parTrans" cxnId="{2B3CED83-ED6E-47C3-B460-ECE6578CC278}">
      <dgm:prSet/>
      <dgm:spPr/>
      <dgm:t>
        <a:bodyPr/>
        <a:lstStyle/>
        <a:p>
          <a:endParaRPr lang="en-US"/>
        </a:p>
      </dgm:t>
    </dgm:pt>
    <dgm:pt modelId="{33EBC92B-6D86-45AC-9AAC-C4BB17898D16}" type="sibTrans" cxnId="{2B3CED83-ED6E-47C3-B460-ECE6578CC27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B02ED81-D573-43D0-A1B1-2BE737878E8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/>
            <a:t>v průběhu péče provádíme posouzení a diagnostiku opakovaně</a:t>
          </a:r>
          <a:endParaRPr lang="en-US"/>
        </a:p>
      </dgm:t>
    </dgm:pt>
    <dgm:pt modelId="{61F45AB1-427D-41E6-9057-BFC0DE6FC34A}" type="parTrans" cxnId="{EBBEBA66-87AD-404B-A5AD-4B4676BF05B4}">
      <dgm:prSet/>
      <dgm:spPr/>
      <dgm:t>
        <a:bodyPr/>
        <a:lstStyle/>
        <a:p>
          <a:endParaRPr lang="en-US"/>
        </a:p>
      </dgm:t>
    </dgm:pt>
    <dgm:pt modelId="{5971EE95-C1B7-4307-8461-FBAB9173BBFE}" type="sibTrans" cxnId="{EBBEBA66-87AD-404B-A5AD-4B4676BF05B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F13B0AF-A533-4160-B490-8FE08489A7B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/>
            <a:t>prioritně řešíme ose. problémy, které se vážou k dané situaci</a:t>
          </a:r>
          <a:endParaRPr lang="en-US"/>
        </a:p>
      </dgm:t>
    </dgm:pt>
    <dgm:pt modelId="{BE11319F-88C1-4679-ABE7-72990A0DE4C9}" type="parTrans" cxnId="{71189091-84AA-4F17-AD58-527B650F66D7}">
      <dgm:prSet/>
      <dgm:spPr/>
      <dgm:t>
        <a:bodyPr/>
        <a:lstStyle/>
        <a:p>
          <a:endParaRPr lang="en-US"/>
        </a:p>
      </dgm:t>
    </dgm:pt>
    <dgm:pt modelId="{5559B8E6-7D3C-49EB-B5D6-2BD5A99D8BED}" type="sibTrans" cxnId="{71189091-84AA-4F17-AD58-527B650F66D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C9DF41C-99AB-4EFA-94B5-087ED5919F0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/>
            <a:t>po poradě s klientem, řadíme ose. problémy dle jejich aktuálnosti </a:t>
          </a:r>
          <a:endParaRPr lang="en-US"/>
        </a:p>
      </dgm:t>
    </dgm:pt>
    <dgm:pt modelId="{E49A2739-E47B-462D-82F1-1F7168CD419C}" type="parTrans" cxnId="{E961B466-6898-4ACB-8655-C62CCA89BAD9}">
      <dgm:prSet/>
      <dgm:spPr/>
      <dgm:t>
        <a:bodyPr/>
        <a:lstStyle/>
        <a:p>
          <a:endParaRPr lang="en-US"/>
        </a:p>
      </dgm:t>
    </dgm:pt>
    <dgm:pt modelId="{6F3A983C-772E-4B15-8B5C-F3D4775AB086}" type="sibTrans" cxnId="{E961B466-6898-4ACB-8655-C62CCA89BAD9}">
      <dgm:prSet/>
      <dgm:spPr/>
      <dgm:t>
        <a:bodyPr/>
        <a:lstStyle/>
        <a:p>
          <a:endParaRPr lang="en-US"/>
        </a:p>
      </dgm:t>
    </dgm:pt>
    <dgm:pt modelId="{D86ED20C-7F03-4717-BE41-9CA7ED3DB869}" type="pres">
      <dgm:prSet presAssocID="{5456AFA3-561B-4AEF-B7D5-CB7CE633F406}" presName="root" presStyleCnt="0">
        <dgm:presLayoutVars>
          <dgm:dir/>
          <dgm:resizeHandles val="exact"/>
        </dgm:presLayoutVars>
      </dgm:prSet>
      <dgm:spPr/>
    </dgm:pt>
    <dgm:pt modelId="{727FAB1B-AB32-4B21-942C-57A545845F58}" type="pres">
      <dgm:prSet presAssocID="{5456AFA3-561B-4AEF-B7D5-CB7CE633F406}" presName="container" presStyleCnt="0">
        <dgm:presLayoutVars>
          <dgm:dir/>
          <dgm:resizeHandles val="exact"/>
        </dgm:presLayoutVars>
      </dgm:prSet>
      <dgm:spPr/>
    </dgm:pt>
    <dgm:pt modelId="{75D0E5EB-B5D1-442F-8F2D-3833D3341D1E}" type="pres">
      <dgm:prSet presAssocID="{C3AC0F46-47E5-42B2-852A-ABA8A19D1C26}" presName="compNode" presStyleCnt="0"/>
      <dgm:spPr/>
    </dgm:pt>
    <dgm:pt modelId="{84E6CA42-E589-47B1-83BC-EE2691129B6C}" type="pres">
      <dgm:prSet presAssocID="{C3AC0F46-47E5-42B2-852A-ABA8A19D1C26}" presName="iconBgRect" presStyleLbl="bgShp" presStyleIdx="0" presStyleCnt="5"/>
      <dgm:spPr/>
    </dgm:pt>
    <dgm:pt modelId="{10227310-C200-444B-A787-12A66BBC324C}" type="pres">
      <dgm:prSet presAssocID="{C3AC0F46-47E5-42B2-852A-ABA8A19D1C2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oskop"/>
        </a:ext>
      </dgm:extLst>
    </dgm:pt>
    <dgm:pt modelId="{D050B885-2BE3-4857-A0A2-BE1823C79770}" type="pres">
      <dgm:prSet presAssocID="{C3AC0F46-47E5-42B2-852A-ABA8A19D1C26}" presName="spaceRect" presStyleCnt="0"/>
      <dgm:spPr/>
    </dgm:pt>
    <dgm:pt modelId="{B07A6B51-5DDA-4599-9163-69D5BA3AF908}" type="pres">
      <dgm:prSet presAssocID="{C3AC0F46-47E5-42B2-852A-ABA8A19D1C26}" presName="textRect" presStyleLbl="revTx" presStyleIdx="0" presStyleCnt="5">
        <dgm:presLayoutVars>
          <dgm:chMax val="1"/>
          <dgm:chPref val="1"/>
        </dgm:presLayoutVars>
      </dgm:prSet>
      <dgm:spPr/>
    </dgm:pt>
    <dgm:pt modelId="{D77A3386-27C3-4787-958A-A8BB064DBAC6}" type="pres">
      <dgm:prSet presAssocID="{5E276BB7-221A-4503-A260-234E4614D821}" presName="sibTrans" presStyleLbl="sibTrans2D1" presStyleIdx="0" presStyleCnt="0"/>
      <dgm:spPr/>
    </dgm:pt>
    <dgm:pt modelId="{127AD4D9-F8B0-4330-87B4-9FB027930AA7}" type="pres">
      <dgm:prSet presAssocID="{A406066A-C45E-46AB-A08B-AECDFE171725}" presName="compNode" presStyleCnt="0"/>
      <dgm:spPr/>
    </dgm:pt>
    <dgm:pt modelId="{D85E9A09-3168-4173-BF91-1B2FF81AC0F5}" type="pres">
      <dgm:prSet presAssocID="{A406066A-C45E-46AB-A08B-AECDFE171725}" presName="iconBgRect" presStyleLbl="bgShp" presStyleIdx="1" presStyleCnt="5"/>
      <dgm:spPr/>
    </dgm:pt>
    <dgm:pt modelId="{7945AD32-97A8-4CE1-B52B-DDB402889C61}" type="pres">
      <dgm:prSet presAssocID="{A406066A-C45E-46AB-A08B-AECDFE17172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2A7438BA-1DD3-4189-87A1-981A1C360CE4}" type="pres">
      <dgm:prSet presAssocID="{A406066A-C45E-46AB-A08B-AECDFE171725}" presName="spaceRect" presStyleCnt="0"/>
      <dgm:spPr/>
    </dgm:pt>
    <dgm:pt modelId="{96DD11AC-CE7C-4939-9E03-8D308411353D}" type="pres">
      <dgm:prSet presAssocID="{A406066A-C45E-46AB-A08B-AECDFE171725}" presName="textRect" presStyleLbl="revTx" presStyleIdx="1" presStyleCnt="5">
        <dgm:presLayoutVars>
          <dgm:chMax val="1"/>
          <dgm:chPref val="1"/>
        </dgm:presLayoutVars>
      </dgm:prSet>
      <dgm:spPr/>
    </dgm:pt>
    <dgm:pt modelId="{5FF93355-D854-48E3-A1EE-9B4912A97AEA}" type="pres">
      <dgm:prSet presAssocID="{33EBC92B-6D86-45AC-9AAC-C4BB17898D16}" presName="sibTrans" presStyleLbl="sibTrans2D1" presStyleIdx="0" presStyleCnt="0"/>
      <dgm:spPr/>
    </dgm:pt>
    <dgm:pt modelId="{181CCFE9-745B-4F42-9B1B-E9F33F6AFE24}" type="pres">
      <dgm:prSet presAssocID="{AB02ED81-D573-43D0-A1B1-2BE737878E88}" presName="compNode" presStyleCnt="0"/>
      <dgm:spPr/>
    </dgm:pt>
    <dgm:pt modelId="{F4F73EAC-FEC7-44CF-A79A-59B92733E376}" type="pres">
      <dgm:prSet presAssocID="{AB02ED81-D573-43D0-A1B1-2BE737878E88}" presName="iconBgRect" presStyleLbl="bgShp" presStyleIdx="2" presStyleCnt="5"/>
      <dgm:spPr/>
    </dgm:pt>
    <dgm:pt modelId="{40CF2081-5944-4D93-B1B5-5B64CE7715F1}" type="pres">
      <dgm:prSet presAssocID="{AB02ED81-D573-43D0-A1B1-2BE737878E8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dravotní"/>
        </a:ext>
      </dgm:extLst>
    </dgm:pt>
    <dgm:pt modelId="{2C5EE8FA-4F89-473D-8CA3-A0A8986E36F3}" type="pres">
      <dgm:prSet presAssocID="{AB02ED81-D573-43D0-A1B1-2BE737878E88}" presName="spaceRect" presStyleCnt="0"/>
      <dgm:spPr/>
    </dgm:pt>
    <dgm:pt modelId="{6D74E840-6363-45DF-9E17-50A907010BF9}" type="pres">
      <dgm:prSet presAssocID="{AB02ED81-D573-43D0-A1B1-2BE737878E88}" presName="textRect" presStyleLbl="revTx" presStyleIdx="2" presStyleCnt="5">
        <dgm:presLayoutVars>
          <dgm:chMax val="1"/>
          <dgm:chPref val="1"/>
        </dgm:presLayoutVars>
      </dgm:prSet>
      <dgm:spPr/>
    </dgm:pt>
    <dgm:pt modelId="{6FB0E4DF-9DDA-45CD-8721-A0445620B5B2}" type="pres">
      <dgm:prSet presAssocID="{5971EE95-C1B7-4307-8461-FBAB9173BBFE}" presName="sibTrans" presStyleLbl="sibTrans2D1" presStyleIdx="0" presStyleCnt="0"/>
      <dgm:spPr/>
    </dgm:pt>
    <dgm:pt modelId="{8DB455C1-329B-44AB-8F21-5C2A64AB0A1F}" type="pres">
      <dgm:prSet presAssocID="{8F13B0AF-A533-4160-B490-8FE08489A7B3}" presName="compNode" presStyleCnt="0"/>
      <dgm:spPr/>
    </dgm:pt>
    <dgm:pt modelId="{81C5E8A5-80BF-4E25-B4C1-014945408834}" type="pres">
      <dgm:prSet presAssocID="{8F13B0AF-A533-4160-B490-8FE08489A7B3}" presName="iconBgRect" presStyleLbl="bgShp" presStyleIdx="3" presStyleCnt="5"/>
      <dgm:spPr/>
    </dgm:pt>
    <dgm:pt modelId="{0BE2DBCB-70D6-4746-AD41-0F5B5003C496}" type="pres">
      <dgm:prSet presAssocID="{8F13B0AF-A533-4160-B490-8FE08489A7B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ráždivá látka"/>
        </a:ext>
      </dgm:extLst>
    </dgm:pt>
    <dgm:pt modelId="{BC5981C6-498B-486B-B4B2-594A9A858F15}" type="pres">
      <dgm:prSet presAssocID="{8F13B0AF-A533-4160-B490-8FE08489A7B3}" presName="spaceRect" presStyleCnt="0"/>
      <dgm:spPr/>
    </dgm:pt>
    <dgm:pt modelId="{81582E36-1DEF-44ED-B661-BE67BFF1D11E}" type="pres">
      <dgm:prSet presAssocID="{8F13B0AF-A533-4160-B490-8FE08489A7B3}" presName="textRect" presStyleLbl="revTx" presStyleIdx="3" presStyleCnt="5">
        <dgm:presLayoutVars>
          <dgm:chMax val="1"/>
          <dgm:chPref val="1"/>
        </dgm:presLayoutVars>
      </dgm:prSet>
      <dgm:spPr/>
    </dgm:pt>
    <dgm:pt modelId="{ECA8FC95-7E51-4BAE-9377-A84C01BC4940}" type="pres">
      <dgm:prSet presAssocID="{5559B8E6-7D3C-49EB-B5D6-2BD5A99D8BED}" presName="sibTrans" presStyleLbl="sibTrans2D1" presStyleIdx="0" presStyleCnt="0"/>
      <dgm:spPr/>
    </dgm:pt>
    <dgm:pt modelId="{EFFA66A4-61FF-4073-BDD6-9376A0BFC981}" type="pres">
      <dgm:prSet presAssocID="{5C9DF41C-99AB-4EFA-94B5-087ED5919F03}" presName="compNode" presStyleCnt="0"/>
      <dgm:spPr/>
    </dgm:pt>
    <dgm:pt modelId="{5E4599B2-0EEC-434E-9C65-B2D7D1621739}" type="pres">
      <dgm:prSet presAssocID="{5C9DF41C-99AB-4EFA-94B5-087ED5919F03}" presName="iconBgRect" presStyleLbl="bgShp" presStyleIdx="4" presStyleCnt="5"/>
      <dgm:spPr/>
    </dgm:pt>
    <dgm:pt modelId="{2A736AEB-C51A-4E3D-A810-9A6789C80F17}" type="pres">
      <dgm:prSet presAssocID="{5C9DF41C-99AB-4EFA-94B5-087ED5919F0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xclamation Mark"/>
        </a:ext>
      </dgm:extLst>
    </dgm:pt>
    <dgm:pt modelId="{788B1DC2-6912-458E-8975-A1326A66FBC9}" type="pres">
      <dgm:prSet presAssocID="{5C9DF41C-99AB-4EFA-94B5-087ED5919F03}" presName="spaceRect" presStyleCnt="0"/>
      <dgm:spPr/>
    </dgm:pt>
    <dgm:pt modelId="{D971C7C1-378D-447F-A804-48B853D78F50}" type="pres">
      <dgm:prSet presAssocID="{5C9DF41C-99AB-4EFA-94B5-087ED5919F03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8EE73107-8226-4F23-9233-2543702E2476}" type="presOf" srcId="{5971EE95-C1B7-4307-8461-FBAB9173BBFE}" destId="{6FB0E4DF-9DDA-45CD-8721-A0445620B5B2}" srcOrd="0" destOrd="0" presId="urn:microsoft.com/office/officeart/2018/2/layout/IconCircleList"/>
    <dgm:cxn modelId="{EAD5B537-21CE-49E9-8C08-FF7CBD7D6642}" type="presOf" srcId="{AB02ED81-D573-43D0-A1B1-2BE737878E88}" destId="{6D74E840-6363-45DF-9E17-50A907010BF9}" srcOrd="0" destOrd="0" presId="urn:microsoft.com/office/officeart/2018/2/layout/IconCircleList"/>
    <dgm:cxn modelId="{DF62D23D-3FED-48AF-93E4-E62757A53C0C}" srcId="{5456AFA3-561B-4AEF-B7D5-CB7CE633F406}" destId="{C3AC0F46-47E5-42B2-852A-ABA8A19D1C26}" srcOrd="0" destOrd="0" parTransId="{AA663FC9-2547-4475-863C-FFCAE0E7563E}" sibTransId="{5E276BB7-221A-4503-A260-234E4614D821}"/>
    <dgm:cxn modelId="{1228875B-3A1A-42D2-8B5C-54BF81611D45}" type="presOf" srcId="{5E276BB7-221A-4503-A260-234E4614D821}" destId="{D77A3386-27C3-4787-958A-A8BB064DBAC6}" srcOrd="0" destOrd="0" presId="urn:microsoft.com/office/officeart/2018/2/layout/IconCircleList"/>
    <dgm:cxn modelId="{E961B466-6898-4ACB-8655-C62CCA89BAD9}" srcId="{5456AFA3-561B-4AEF-B7D5-CB7CE633F406}" destId="{5C9DF41C-99AB-4EFA-94B5-087ED5919F03}" srcOrd="4" destOrd="0" parTransId="{E49A2739-E47B-462D-82F1-1F7168CD419C}" sibTransId="{6F3A983C-772E-4B15-8B5C-F3D4775AB086}"/>
    <dgm:cxn modelId="{EBBEBA66-87AD-404B-A5AD-4B4676BF05B4}" srcId="{5456AFA3-561B-4AEF-B7D5-CB7CE633F406}" destId="{AB02ED81-D573-43D0-A1B1-2BE737878E88}" srcOrd="2" destOrd="0" parTransId="{61F45AB1-427D-41E6-9057-BFC0DE6FC34A}" sibTransId="{5971EE95-C1B7-4307-8461-FBAB9173BBFE}"/>
    <dgm:cxn modelId="{4FA83F69-24C7-4857-940C-2948A5892335}" type="presOf" srcId="{33EBC92B-6D86-45AC-9AAC-C4BB17898D16}" destId="{5FF93355-D854-48E3-A1EE-9B4912A97AEA}" srcOrd="0" destOrd="0" presId="urn:microsoft.com/office/officeart/2018/2/layout/IconCircleList"/>
    <dgm:cxn modelId="{25275273-E0EC-4C6E-A672-7731D26D8938}" type="presOf" srcId="{5559B8E6-7D3C-49EB-B5D6-2BD5A99D8BED}" destId="{ECA8FC95-7E51-4BAE-9377-A84C01BC4940}" srcOrd="0" destOrd="0" presId="urn:microsoft.com/office/officeart/2018/2/layout/IconCircleList"/>
    <dgm:cxn modelId="{2B3CED83-ED6E-47C3-B460-ECE6578CC278}" srcId="{5456AFA3-561B-4AEF-B7D5-CB7CE633F406}" destId="{A406066A-C45E-46AB-A08B-AECDFE171725}" srcOrd="1" destOrd="0" parTransId="{BADDE491-08E0-488A-976C-E079AFAE56E8}" sibTransId="{33EBC92B-6D86-45AC-9AAC-C4BB17898D16}"/>
    <dgm:cxn modelId="{71189091-84AA-4F17-AD58-527B650F66D7}" srcId="{5456AFA3-561B-4AEF-B7D5-CB7CE633F406}" destId="{8F13B0AF-A533-4160-B490-8FE08489A7B3}" srcOrd="3" destOrd="0" parTransId="{BE11319F-88C1-4679-ABE7-72990A0DE4C9}" sibTransId="{5559B8E6-7D3C-49EB-B5D6-2BD5A99D8BED}"/>
    <dgm:cxn modelId="{A1E73594-EA62-4F6E-A34A-C2ABDEF08CAA}" type="presOf" srcId="{5456AFA3-561B-4AEF-B7D5-CB7CE633F406}" destId="{D86ED20C-7F03-4717-BE41-9CA7ED3DB869}" srcOrd="0" destOrd="0" presId="urn:microsoft.com/office/officeart/2018/2/layout/IconCircleList"/>
    <dgm:cxn modelId="{B884CC97-7A87-4501-8D88-F5D09173DA27}" type="presOf" srcId="{8F13B0AF-A533-4160-B490-8FE08489A7B3}" destId="{81582E36-1DEF-44ED-B661-BE67BFF1D11E}" srcOrd="0" destOrd="0" presId="urn:microsoft.com/office/officeart/2018/2/layout/IconCircleList"/>
    <dgm:cxn modelId="{A045BCC2-75C5-4E59-A4E9-9C9BE6C7579D}" type="presOf" srcId="{5C9DF41C-99AB-4EFA-94B5-087ED5919F03}" destId="{D971C7C1-378D-447F-A804-48B853D78F50}" srcOrd="0" destOrd="0" presId="urn:microsoft.com/office/officeart/2018/2/layout/IconCircleList"/>
    <dgm:cxn modelId="{49D5D3DC-6240-4C1E-925C-A13164162B96}" type="presOf" srcId="{A406066A-C45E-46AB-A08B-AECDFE171725}" destId="{96DD11AC-CE7C-4939-9E03-8D308411353D}" srcOrd="0" destOrd="0" presId="urn:microsoft.com/office/officeart/2018/2/layout/IconCircleList"/>
    <dgm:cxn modelId="{86A631F4-F5F3-483A-AE29-DCEC73BC661F}" type="presOf" srcId="{C3AC0F46-47E5-42B2-852A-ABA8A19D1C26}" destId="{B07A6B51-5DDA-4599-9163-69D5BA3AF908}" srcOrd="0" destOrd="0" presId="urn:microsoft.com/office/officeart/2018/2/layout/IconCircleList"/>
    <dgm:cxn modelId="{2EEF8659-F4A2-47BA-B52F-73516A85AECB}" type="presParOf" srcId="{D86ED20C-7F03-4717-BE41-9CA7ED3DB869}" destId="{727FAB1B-AB32-4B21-942C-57A545845F58}" srcOrd="0" destOrd="0" presId="urn:microsoft.com/office/officeart/2018/2/layout/IconCircleList"/>
    <dgm:cxn modelId="{FDB68541-F72F-4AE1-BBA1-96EF0500C859}" type="presParOf" srcId="{727FAB1B-AB32-4B21-942C-57A545845F58}" destId="{75D0E5EB-B5D1-442F-8F2D-3833D3341D1E}" srcOrd="0" destOrd="0" presId="urn:microsoft.com/office/officeart/2018/2/layout/IconCircleList"/>
    <dgm:cxn modelId="{DA08B633-B408-448F-B4CD-F79D5C55DD1C}" type="presParOf" srcId="{75D0E5EB-B5D1-442F-8F2D-3833D3341D1E}" destId="{84E6CA42-E589-47B1-83BC-EE2691129B6C}" srcOrd="0" destOrd="0" presId="urn:microsoft.com/office/officeart/2018/2/layout/IconCircleList"/>
    <dgm:cxn modelId="{78AFE3FC-B81F-42FB-BF9B-0F40535726EE}" type="presParOf" srcId="{75D0E5EB-B5D1-442F-8F2D-3833D3341D1E}" destId="{10227310-C200-444B-A787-12A66BBC324C}" srcOrd="1" destOrd="0" presId="urn:microsoft.com/office/officeart/2018/2/layout/IconCircleList"/>
    <dgm:cxn modelId="{20E2A334-BDF5-42D0-B49D-0DA2D3BBC806}" type="presParOf" srcId="{75D0E5EB-B5D1-442F-8F2D-3833D3341D1E}" destId="{D050B885-2BE3-4857-A0A2-BE1823C79770}" srcOrd="2" destOrd="0" presId="urn:microsoft.com/office/officeart/2018/2/layout/IconCircleList"/>
    <dgm:cxn modelId="{D13694B2-AE8F-47E3-BD5A-1A636787A83C}" type="presParOf" srcId="{75D0E5EB-B5D1-442F-8F2D-3833D3341D1E}" destId="{B07A6B51-5DDA-4599-9163-69D5BA3AF908}" srcOrd="3" destOrd="0" presId="urn:microsoft.com/office/officeart/2018/2/layout/IconCircleList"/>
    <dgm:cxn modelId="{80BA84AC-5AD8-477F-8879-1036066FA26A}" type="presParOf" srcId="{727FAB1B-AB32-4B21-942C-57A545845F58}" destId="{D77A3386-27C3-4787-958A-A8BB064DBAC6}" srcOrd="1" destOrd="0" presId="urn:microsoft.com/office/officeart/2018/2/layout/IconCircleList"/>
    <dgm:cxn modelId="{6F735A26-5F56-40E4-BBF2-F92BC99DD10E}" type="presParOf" srcId="{727FAB1B-AB32-4B21-942C-57A545845F58}" destId="{127AD4D9-F8B0-4330-87B4-9FB027930AA7}" srcOrd="2" destOrd="0" presId="urn:microsoft.com/office/officeart/2018/2/layout/IconCircleList"/>
    <dgm:cxn modelId="{82DA706B-ECCA-41B5-87FF-25604932686E}" type="presParOf" srcId="{127AD4D9-F8B0-4330-87B4-9FB027930AA7}" destId="{D85E9A09-3168-4173-BF91-1B2FF81AC0F5}" srcOrd="0" destOrd="0" presId="urn:microsoft.com/office/officeart/2018/2/layout/IconCircleList"/>
    <dgm:cxn modelId="{43452AF9-97DE-4CE8-96A3-ABFF9E909704}" type="presParOf" srcId="{127AD4D9-F8B0-4330-87B4-9FB027930AA7}" destId="{7945AD32-97A8-4CE1-B52B-DDB402889C61}" srcOrd="1" destOrd="0" presId="urn:microsoft.com/office/officeart/2018/2/layout/IconCircleList"/>
    <dgm:cxn modelId="{208E6CE9-B380-4E3C-9FE4-3D6A112F0302}" type="presParOf" srcId="{127AD4D9-F8B0-4330-87B4-9FB027930AA7}" destId="{2A7438BA-1DD3-4189-87A1-981A1C360CE4}" srcOrd="2" destOrd="0" presId="urn:microsoft.com/office/officeart/2018/2/layout/IconCircleList"/>
    <dgm:cxn modelId="{3C9869CE-ADEF-4DEF-9E80-C45A7132F020}" type="presParOf" srcId="{127AD4D9-F8B0-4330-87B4-9FB027930AA7}" destId="{96DD11AC-CE7C-4939-9E03-8D308411353D}" srcOrd="3" destOrd="0" presId="urn:microsoft.com/office/officeart/2018/2/layout/IconCircleList"/>
    <dgm:cxn modelId="{CDAFF720-D063-46D3-A1D7-193C983207B3}" type="presParOf" srcId="{727FAB1B-AB32-4B21-942C-57A545845F58}" destId="{5FF93355-D854-48E3-A1EE-9B4912A97AEA}" srcOrd="3" destOrd="0" presId="urn:microsoft.com/office/officeart/2018/2/layout/IconCircleList"/>
    <dgm:cxn modelId="{4668339F-1AAA-49C9-8B2E-08A8B3704310}" type="presParOf" srcId="{727FAB1B-AB32-4B21-942C-57A545845F58}" destId="{181CCFE9-745B-4F42-9B1B-E9F33F6AFE24}" srcOrd="4" destOrd="0" presId="urn:microsoft.com/office/officeart/2018/2/layout/IconCircleList"/>
    <dgm:cxn modelId="{2065B082-3147-41A8-AB0B-CB7CDC099E60}" type="presParOf" srcId="{181CCFE9-745B-4F42-9B1B-E9F33F6AFE24}" destId="{F4F73EAC-FEC7-44CF-A79A-59B92733E376}" srcOrd="0" destOrd="0" presId="urn:microsoft.com/office/officeart/2018/2/layout/IconCircleList"/>
    <dgm:cxn modelId="{A31142A1-698E-4FE0-93F8-A16117390C97}" type="presParOf" srcId="{181CCFE9-745B-4F42-9B1B-E9F33F6AFE24}" destId="{40CF2081-5944-4D93-B1B5-5B64CE7715F1}" srcOrd="1" destOrd="0" presId="urn:microsoft.com/office/officeart/2018/2/layout/IconCircleList"/>
    <dgm:cxn modelId="{A26E9E7E-3B60-44EE-925B-0EB446A487D3}" type="presParOf" srcId="{181CCFE9-745B-4F42-9B1B-E9F33F6AFE24}" destId="{2C5EE8FA-4F89-473D-8CA3-A0A8986E36F3}" srcOrd="2" destOrd="0" presId="urn:microsoft.com/office/officeart/2018/2/layout/IconCircleList"/>
    <dgm:cxn modelId="{D102E356-9CB7-43B7-BA36-EB111C34AB48}" type="presParOf" srcId="{181CCFE9-745B-4F42-9B1B-E9F33F6AFE24}" destId="{6D74E840-6363-45DF-9E17-50A907010BF9}" srcOrd="3" destOrd="0" presId="urn:microsoft.com/office/officeart/2018/2/layout/IconCircleList"/>
    <dgm:cxn modelId="{D6BEB622-9ED3-4EA4-B0DA-F2CBDD1A535B}" type="presParOf" srcId="{727FAB1B-AB32-4B21-942C-57A545845F58}" destId="{6FB0E4DF-9DDA-45CD-8721-A0445620B5B2}" srcOrd="5" destOrd="0" presId="urn:microsoft.com/office/officeart/2018/2/layout/IconCircleList"/>
    <dgm:cxn modelId="{E2A1ED50-6970-4BDA-9AC6-7F0AA194E438}" type="presParOf" srcId="{727FAB1B-AB32-4B21-942C-57A545845F58}" destId="{8DB455C1-329B-44AB-8F21-5C2A64AB0A1F}" srcOrd="6" destOrd="0" presId="urn:microsoft.com/office/officeart/2018/2/layout/IconCircleList"/>
    <dgm:cxn modelId="{9781142B-8280-4FD6-B7C8-1F4215080C47}" type="presParOf" srcId="{8DB455C1-329B-44AB-8F21-5C2A64AB0A1F}" destId="{81C5E8A5-80BF-4E25-B4C1-014945408834}" srcOrd="0" destOrd="0" presId="urn:microsoft.com/office/officeart/2018/2/layout/IconCircleList"/>
    <dgm:cxn modelId="{FD7ABFAA-D25A-4FAB-8BC9-344494CB3FDA}" type="presParOf" srcId="{8DB455C1-329B-44AB-8F21-5C2A64AB0A1F}" destId="{0BE2DBCB-70D6-4746-AD41-0F5B5003C496}" srcOrd="1" destOrd="0" presId="urn:microsoft.com/office/officeart/2018/2/layout/IconCircleList"/>
    <dgm:cxn modelId="{07DADB69-ED09-49E8-B53D-F457C8DCCC18}" type="presParOf" srcId="{8DB455C1-329B-44AB-8F21-5C2A64AB0A1F}" destId="{BC5981C6-498B-486B-B4B2-594A9A858F15}" srcOrd="2" destOrd="0" presId="urn:microsoft.com/office/officeart/2018/2/layout/IconCircleList"/>
    <dgm:cxn modelId="{0686A34F-F982-4500-84FF-CD2572876B31}" type="presParOf" srcId="{8DB455C1-329B-44AB-8F21-5C2A64AB0A1F}" destId="{81582E36-1DEF-44ED-B661-BE67BFF1D11E}" srcOrd="3" destOrd="0" presId="urn:microsoft.com/office/officeart/2018/2/layout/IconCircleList"/>
    <dgm:cxn modelId="{14372EF2-EC9B-4D35-B5D5-01A1FA1244C8}" type="presParOf" srcId="{727FAB1B-AB32-4B21-942C-57A545845F58}" destId="{ECA8FC95-7E51-4BAE-9377-A84C01BC4940}" srcOrd="7" destOrd="0" presId="urn:microsoft.com/office/officeart/2018/2/layout/IconCircleList"/>
    <dgm:cxn modelId="{CB9D5F03-F9EC-42A8-B799-8425F70C576F}" type="presParOf" srcId="{727FAB1B-AB32-4B21-942C-57A545845F58}" destId="{EFFA66A4-61FF-4073-BDD6-9376A0BFC981}" srcOrd="8" destOrd="0" presId="urn:microsoft.com/office/officeart/2018/2/layout/IconCircleList"/>
    <dgm:cxn modelId="{1A28E340-31B3-4EF9-975F-671A6EE70DA1}" type="presParOf" srcId="{EFFA66A4-61FF-4073-BDD6-9376A0BFC981}" destId="{5E4599B2-0EEC-434E-9C65-B2D7D1621739}" srcOrd="0" destOrd="0" presId="urn:microsoft.com/office/officeart/2018/2/layout/IconCircleList"/>
    <dgm:cxn modelId="{985EE10C-58B5-4E87-9A81-075F23B8175E}" type="presParOf" srcId="{EFFA66A4-61FF-4073-BDD6-9376A0BFC981}" destId="{2A736AEB-C51A-4E3D-A810-9A6789C80F17}" srcOrd="1" destOrd="0" presId="urn:microsoft.com/office/officeart/2018/2/layout/IconCircleList"/>
    <dgm:cxn modelId="{0A4DBA5D-D09C-41E6-A787-36A0B688BD55}" type="presParOf" srcId="{EFFA66A4-61FF-4073-BDD6-9376A0BFC981}" destId="{788B1DC2-6912-458E-8975-A1326A66FBC9}" srcOrd="2" destOrd="0" presId="urn:microsoft.com/office/officeart/2018/2/layout/IconCircleList"/>
    <dgm:cxn modelId="{C8CF9EAE-8BDF-438C-9C0D-5CF75F243C4E}" type="presParOf" srcId="{EFFA66A4-61FF-4073-BDD6-9376A0BFC981}" destId="{D971C7C1-378D-447F-A804-48B853D78F5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E236238-C2E2-43F9-A3A2-3F15EDDD70D1}" type="doc">
      <dgm:prSet loTypeId="urn:microsoft.com/office/officeart/2005/8/layout/cycle6" loCatId="cycle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66A5009B-88E1-4E2D-B483-AAF9C6695C8B}">
      <dgm:prSet phldrT="[Text]"/>
      <dgm:spPr/>
      <dgm:t>
        <a:bodyPr/>
        <a:lstStyle/>
        <a:p>
          <a:r>
            <a: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bio</a:t>
          </a:r>
        </a:p>
      </dgm:t>
    </dgm:pt>
    <dgm:pt modelId="{70CC2650-2A69-4C2C-93AC-647C557ADA87}" type="parTrans" cxnId="{7D6FFDD1-8BEE-4A4E-9A37-96DA39C0592B}">
      <dgm:prSet/>
      <dgm:spPr/>
      <dgm:t>
        <a:bodyPr/>
        <a:lstStyle/>
        <a:p>
          <a:endParaRPr lang="cs-CZ"/>
        </a:p>
      </dgm:t>
    </dgm:pt>
    <dgm:pt modelId="{EDBCB3A3-F694-4122-8365-DEB4C0973934}" type="sibTrans" cxnId="{7D6FFDD1-8BEE-4A4E-9A37-96DA39C0592B}">
      <dgm:prSet/>
      <dgm:spPr/>
      <dgm:t>
        <a:bodyPr/>
        <a:lstStyle/>
        <a:p>
          <a:endParaRPr lang="cs-CZ"/>
        </a:p>
      </dgm:t>
    </dgm:pt>
    <dgm:pt modelId="{F7ADE3E2-0EBE-4107-98BF-04D563355A0B}">
      <dgm:prSet phldrT="[Text]"/>
      <dgm:spPr/>
      <dgm:t>
        <a:bodyPr/>
        <a:lstStyle/>
        <a:p>
          <a:r>
            <a: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psycho</a:t>
          </a:r>
        </a:p>
      </dgm:t>
    </dgm:pt>
    <dgm:pt modelId="{18748230-F365-4D4C-B673-28BEB006B2F2}" type="parTrans" cxnId="{D3CA0527-63D1-4C86-9001-A5B1E0C4F5B4}">
      <dgm:prSet/>
      <dgm:spPr/>
      <dgm:t>
        <a:bodyPr/>
        <a:lstStyle/>
        <a:p>
          <a:endParaRPr lang="cs-CZ"/>
        </a:p>
      </dgm:t>
    </dgm:pt>
    <dgm:pt modelId="{134DC607-D93D-4D23-B6F6-509C9EBD7B38}" type="sibTrans" cxnId="{D3CA0527-63D1-4C86-9001-A5B1E0C4F5B4}">
      <dgm:prSet/>
      <dgm:spPr/>
      <dgm:t>
        <a:bodyPr/>
        <a:lstStyle/>
        <a:p>
          <a:endParaRPr lang="cs-CZ"/>
        </a:p>
      </dgm:t>
    </dgm:pt>
    <dgm:pt modelId="{C7FC4652-2183-4ED0-B744-BF8C33112217}">
      <dgm:prSet phldrT="[Text]"/>
      <dgm:spPr/>
      <dgm:t>
        <a:bodyPr/>
        <a:lstStyle/>
        <a:p>
          <a:r>
            <a: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sociální</a:t>
          </a:r>
        </a:p>
      </dgm:t>
    </dgm:pt>
    <dgm:pt modelId="{7B60BC85-8FD2-473E-BEE5-9D30E6A6E8F4}" type="parTrans" cxnId="{DB1517B3-B6C3-4BA5-8B90-BBD154AE496A}">
      <dgm:prSet/>
      <dgm:spPr/>
      <dgm:t>
        <a:bodyPr/>
        <a:lstStyle/>
        <a:p>
          <a:endParaRPr lang="cs-CZ"/>
        </a:p>
      </dgm:t>
    </dgm:pt>
    <dgm:pt modelId="{05841437-05C1-4E6C-A8EC-18EC2A355004}" type="sibTrans" cxnId="{DB1517B3-B6C3-4BA5-8B90-BBD154AE496A}">
      <dgm:prSet/>
      <dgm:spPr/>
      <dgm:t>
        <a:bodyPr/>
        <a:lstStyle/>
        <a:p>
          <a:endParaRPr lang="cs-CZ"/>
        </a:p>
      </dgm:t>
    </dgm:pt>
    <dgm:pt modelId="{3E192DA4-F642-45B1-BB6F-409574A6203E}">
      <dgm:prSet phldrT="[Text]"/>
      <dgm:spPr/>
      <dgm:t>
        <a:bodyPr/>
        <a:lstStyle/>
        <a:p>
          <a:r>
            <a: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spirituální</a:t>
          </a:r>
        </a:p>
      </dgm:t>
    </dgm:pt>
    <dgm:pt modelId="{7493E572-094D-47EE-9896-60B0AB032D84}" type="parTrans" cxnId="{AB389F6D-364D-4AC4-85BD-9F9FDB232750}">
      <dgm:prSet/>
      <dgm:spPr/>
      <dgm:t>
        <a:bodyPr/>
        <a:lstStyle/>
        <a:p>
          <a:endParaRPr lang="cs-CZ"/>
        </a:p>
      </dgm:t>
    </dgm:pt>
    <dgm:pt modelId="{74C331B1-ED95-4E87-B255-4DC75F7233E3}" type="sibTrans" cxnId="{AB389F6D-364D-4AC4-85BD-9F9FDB232750}">
      <dgm:prSet/>
      <dgm:spPr/>
      <dgm:t>
        <a:bodyPr/>
        <a:lstStyle/>
        <a:p>
          <a:endParaRPr lang="cs-CZ"/>
        </a:p>
      </dgm:t>
    </dgm:pt>
    <dgm:pt modelId="{FB032236-1C2C-4B87-84BE-8B393C9B94CD}" type="pres">
      <dgm:prSet presAssocID="{EE236238-C2E2-43F9-A3A2-3F15EDDD70D1}" presName="cycle" presStyleCnt="0">
        <dgm:presLayoutVars>
          <dgm:dir/>
          <dgm:resizeHandles val="exact"/>
        </dgm:presLayoutVars>
      </dgm:prSet>
      <dgm:spPr/>
    </dgm:pt>
    <dgm:pt modelId="{CDBC9986-8B45-4125-9CDA-B056B95911EA}" type="pres">
      <dgm:prSet presAssocID="{66A5009B-88E1-4E2D-B483-AAF9C6695C8B}" presName="node" presStyleLbl="node1" presStyleIdx="0" presStyleCnt="4">
        <dgm:presLayoutVars>
          <dgm:bulletEnabled val="1"/>
        </dgm:presLayoutVars>
      </dgm:prSet>
      <dgm:spPr/>
    </dgm:pt>
    <dgm:pt modelId="{BF5221AC-7520-403E-A31B-66178B0E4CA5}" type="pres">
      <dgm:prSet presAssocID="{66A5009B-88E1-4E2D-B483-AAF9C6695C8B}" presName="spNode" presStyleCnt="0"/>
      <dgm:spPr/>
    </dgm:pt>
    <dgm:pt modelId="{2972D570-36A4-4E77-B723-41FD6AC47B1B}" type="pres">
      <dgm:prSet presAssocID="{EDBCB3A3-F694-4122-8365-DEB4C0973934}" presName="sibTrans" presStyleLbl="sibTrans1D1" presStyleIdx="0" presStyleCnt="4"/>
      <dgm:spPr/>
    </dgm:pt>
    <dgm:pt modelId="{A65516E4-2566-40C3-A0DF-DC897AB20419}" type="pres">
      <dgm:prSet presAssocID="{F7ADE3E2-0EBE-4107-98BF-04D563355A0B}" presName="node" presStyleLbl="node1" presStyleIdx="1" presStyleCnt="4">
        <dgm:presLayoutVars>
          <dgm:bulletEnabled val="1"/>
        </dgm:presLayoutVars>
      </dgm:prSet>
      <dgm:spPr/>
    </dgm:pt>
    <dgm:pt modelId="{8BA3905D-59F8-4445-BA5C-F1D76DDB3D21}" type="pres">
      <dgm:prSet presAssocID="{F7ADE3E2-0EBE-4107-98BF-04D563355A0B}" presName="spNode" presStyleCnt="0"/>
      <dgm:spPr/>
    </dgm:pt>
    <dgm:pt modelId="{8DCFABAD-DD2E-43F0-9612-982492394B51}" type="pres">
      <dgm:prSet presAssocID="{134DC607-D93D-4D23-B6F6-509C9EBD7B38}" presName="sibTrans" presStyleLbl="sibTrans1D1" presStyleIdx="1" presStyleCnt="4"/>
      <dgm:spPr/>
    </dgm:pt>
    <dgm:pt modelId="{4BFFB0C1-FF7F-4F30-AD33-654BB277501A}" type="pres">
      <dgm:prSet presAssocID="{C7FC4652-2183-4ED0-B744-BF8C33112217}" presName="node" presStyleLbl="node1" presStyleIdx="2" presStyleCnt="4">
        <dgm:presLayoutVars>
          <dgm:bulletEnabled val="1"/>
        </dgm:presLayoutVars>
      </dgm:prSet>
      <dgm:spPr/>
    </dgm:pt>
    <dgm:pt modelId="{1386C8C8-5E61-412F-B24C-5AB4756EA0D0}" type="pres">
      <dgm:prSet presAssocID="{C7FC4652-2183-4ED0-B744-BF8C33112217}" presName="spNode" presStyleCnt="0"/>
      <dgm:spPr/>
    </dgm:pt>
    <dgm:pt modelId="{1AF5CDF1-58ED-4280-B56D-21B02194667D}" type="pres">
      <dgm:prSet presAssocID="{05841437-05C1-4E6C-A8EC-18EC2A355004}" presName="sibTrans" presStyleLbl="sibTrans1D1" presStyleIdx="2" presStyleCnt="4"/>
      <dgm:spPr/>
    </dgm:pt>
    <dgm:pt modelId="{340CBC4D-E1FA-40C6-9C60-07255D2D599E}" type="pres">
      <dgm:prSet presAssocID="{3E192DA4-F642-45B1-BB6F-409574A6203E}" presName="node" presStyleLbl="node1" presStyleIdx="3" presStyleCnt="4">
        <dgm:presLayoutVars>
          <dgm:bulletEnabled val="1"/>
        </dgm:presLayoutVars>
      </dgm:prSet>
      <dgm:spPr/>
    </dgm:pt>
    <dgm:pt modelId="{B036540D-CFE3-4E0C-B933-EE9C27C381F4}" type="pres">
      <dgm:prSet presAssocID="{3E192DA4-F642-45B1-BB6F-409574A6203E}" presName="spNode" presStyleCnt="0"/>
      <dgm:spPr/>
    </dgm:pt>
    <dgm:pt modelId="{15F5BD8E-9DEB-402F-8A1C-0A7242081D67}" type="pres">
      <dgm:prSet presAssocID="{74C331B1-ED95-4E87-B255-4DC75F7233E3}" presName="sibTrans" presStyleLbl="sibTrans1D1" presStyleIdx="3" presStyleCnt="4"/>
      <dgm:spPr/>
    </dgm:pt>
  </dgm:ptLst>
  <dgm:cxnLst>
    <dgm:cxn modelId="{1C7F571E-A789-405E-9AA8-EEC828B5ABFD}" type="presOf" srcId="{C7FC4652-2183-4ED0-B744-BF8C33112217}" destId="{4BFFB0C1-FF7F-4F30-AD33-654BB277501A}" srcOrd="0" destOrd="0" presId="urn:microsoft.com/office/officeart/2005/8/layout/cycle6"/>
    <dgm:cxn modelId="{89CFC921-9B4F-428F-8EDF-6EECA422D3AA}" type="presOf" srcId="{66A5009B-88E1-4E2D-B483-AAF9C6695C8B}" destId="{CDBC9986-8B45-4125-9CDA-B056B95911EA}" srcOrd="0" destOrd="0" presId="urn:microsoft.com/office/officeart/2005/8/layout/cycle6"/>
    <dgm:cxn modelId="{D3CA0527-63D1-4C86-9001-A5B1E0C4F5B4}" srcId="{EE236238-C2E2-43F9-A3A2-3F15EDDD70D1}" destId="{F7ADE3E2-0EBE-4107-98BF-04D563355A0B}" srcOrd="1" destOrd="0" parTransId="{18748230-F365-4D4C-B673-28BEB006B2F2}" sibTransId="{134DC607-D93D-4D23-B6F6-509C9EBD7B38}"/>
    <dgm:cxn modelId="{C9180F3B-94EB-46F9-9595-86898C38BAE3}" type="presOf" srcId="{3E192DA4-F642-45B1-BB6F-409574A6203E}" destId="{340CBC4D-E1FA-40C6-9C60-07255D2D599E}" srcOrd="0" destOrd="0" presId="urn:microsoft.com/office/officeart/2005/8/layout/cycle6"/>
    <dgm:cxn modelId="{AB389F6D-364D-4AC4-85BD-9F9FDB232750}" srcId="{EE236238-C2E2-43F9-A3A2-3F15EDDD70D1}" destId="{3E192DA4-F642-45B1-BB6F-409574A6203E}" srcOrd="3" destOrd="0" parTransId="{7493E572-094D-47EE-9896-60B0AB032D84}" sibTransId="{74C331B1-ED95-4E87-B255-4DC75F7233E3}"/>
    <dgm:cxn modelId="{EB082A7F-6474-407D-AF86-6C1B34AE3A9D}" type="presOf" srcId="{74C331B1-ED95-4E87-B255-4DC75F7233E3}" destId="{15F5BD8E-9DEB-402F-8A1C-0A7242081D67}" srcOrd="0" destOrd="0" presId="urn:microsoft.com/office/officeart/2005/8/layout/cycle6"/>
    <dgm:cxn modelId="{D0B83D8A-94A9-450A-AF55-4BF8BC5B378E}" type="presOf" srcId="{EE236238-C2E2-43F9-A3A2-3F15EDDD70D1}" destId="{FB032236-1C2C-4B87-84BE-8B393C9B94CD}" srcOrd="0" destOrd="0" presId="urn:microsoft.com/office/officeart/2005/8/layout/cycle6"/>
    <dgm:cxn modelId="{36140D97-5E27-4E79-BD56-EF58E35307C6}" type="presOf" srcId="{05841437-05C1-4E6C-A8EC-18EC2A355004}" destId="{1AF5CDF1-58ED-4280-B56D-21B02194667D}" srcOrd="0" destOrd="0" presId="urn:microsoft.com/office/officeart/2005/8/layout/cycle6"/>
    <dgm:cxn modelId="{F0C638A4-C3D0-4242-A65A-AFC6DF90F2B0}" type="presOf" srcId="{F7ADE3E2-0EBE-4107-98BF-04D563355A0B}" destId="{A65516E4-2566-40C3-A0DF-DC897AB20419}" srcOrd="0" destOrd="0" presId="urn:microsoft.com/office/officeart/2005/8/layout/cycle6"/>
    <dgm:cxn modelId="{DB1517B3-B6C3-4BA5-8B90-BBD154AE496A}" srcId="{EE236238-C2E2-43F9-A3A2-3F15EDDD70D1}" destId="{C7FC4652-2183-4ED0-B744-BF8C33112217}" srcOrd="2" destOrd="0" parTransId="{7B60BC85-8FD2-473E-BEE5-9D30E6A6E8F4}" sibTransId="{05841437-05C1-4E6C-A8EC-18EC2A355004}"/>
    <dgm:cxn modelId="{9D2A56C2-5FBC-4560-BCF6-D4D5D7720454}" type="presOf" srcId="{134DC607-D93D-4D23-B6F6-509C9EBD7B38}" destId="{8DCFABAD-DD2E-43F0-9612-982492394B51}" srcOrd="0" destOrd="0" presId="urn:microsoft.com/office/officeart/2005/8/layout/cycle6"/>
    <dgm:cxn modelId="{7D6FFDD1-8BEE-4A4E-9A37-96DA39C0592B}" srcId="{EE236238-C2E2-43F9-A3A2-3F15EDDD70D1}" destId="{66A5009B-88E1-4E2D-B483-AAF9C6695C8B}" srcOrd="0" destOrd="0" parTransId="{70CC2650-2A69-4C2C-93AC-647C557ADA87}" sibTransId="{EDBCB3A3-F694-4122-8365-DEB4C0973934}"/>
    <dgm:cxn modelId="{628A1ADB-C1E0-435D-A0AF-DC5A6D072A99}" type="presOf" srcId="{EDBCB3A3-F694-4122-8365-DEB4C0973934}" destId="{2972D570-36A4-4E77-B723-41FD6AC47B1B}" srcOrd="0" destOrd="0" presId="urn:microsoft.com/office/officeart/2005/8/layout/cycle6"/>
    <dgm:cxn modelId="{98DBD539-3215-42E1-8C39-44EEA848AB0D}" type="presParOf" srcId="{FB032236-1C2C-4B87-84BE-8B393C9B94CD}" destId="{CDBC9986-8B45-4125-9CDA-B056B95911EA}" srcOrd="0" destOrd="0" presId="urn:microsoft.com/office/officeart/2005/8/layout/cycle6"/>
    <dgm:cxn modelId="{D48FCA96-A606-43BE-B260-E088C55A605A}" type="presParOf" srcId="{FB032236-1C2C-4B87-84BE-8B393C9B94CD}" destId="{BF5221AC-7520-403E-A31B-66178B0E4CA5}" srcOrd="1" destOrd="0" presId="urn:microsoft.com/office/officeart/2005/8/layout/cycle6"/>
    <dgm:cxn modelId="{2E194CA5-D3B8-4B35-A651-41067B427395}" type="presParOf" srcId="{FB032236-1C2C-4B87-84BE-8B393C9B94CD}" destId="{2972D570-36A4-4E77-B723-41FD6AC47B1B}" srcOrd="2" destOrd="0" presId="urn:microsoft.com/office/officeart/2005/8/layout/cycle6"/>
    <dgm:cxn modelId="{4044C8A3-04C1-40C8-BD1B-1CCAF0DE5978}" type="presParOf" srcId="{FB032236-1C2C-4B87-84BE-8B393C9B94CD}" destId="{A65516E4-2566-40C3-A0DF-DC897AB20419}" srcOrd="3" destOrd="0" presId="urn:microsoft.com/office/officeart/2005/8/layout/cycle6"/>
    <dgm:cxn modelId="{C9B86EB5-370D-4FF8-8F4C-B7CA57E6C89A}" type="presParOf" srcId="{FB032236-1C2C-4B87-84BE-8B393C9B94CD}" destId="{8BA3905D-59F8-4445-BA5C-F1D76DDB3D21}" srcOrd="4" destOrd="0" presId="urn:microsoft.com/office/officeart/2005/8/layout/cycle6"/>
    <dgm:cxn modelId="{66273DAB-ED67-4C14-975D-74AC0734AA3C}" type="presParOf" srcId="{FB032236-1C2C-4B87-84BE-8B393C9B94CD}" destId="{8DCFABAD-DD2E-43F0-9612-982492394B51}" srcOrd="5" destOrd="0" presId="urn:microsoft.com/office/officeart/2005/8/layout/cycle6"/>
    <dgm:cxn modelId="{70A4B210-4564-41D4-A620-2ADDB0E0D756}" type="presParOf" srcId="{FB032236-1C2C-4B87-84BE-8B393C9B94CD}" destId="{4BFFB0C1-FF7F-4F30-AD33-654BB277501A}" srcOrd="6" destOrd="0" presId="urn:microsoft.com/office/officeart/2005/8/layout/cycle6"/>
    <dgm:cxn modelId="{6CBD2CEC-F0A3-476D-A17D-95977CE6D75B}" type="presParOf" srcId="{FB032236-1C2C-4B87-84BE-8B393C9B94CD}" destId="{1386C8C8-5E61-412F-B24C-5AB4756EA0D0}" srcOrd="7" destOrd="0" presId="urn:microsoft.com/office/officeart/2005/8/layout/cycle6"/>
    <dgm:cxn modelId="{B36BFB0D-741B-4B62-8AE4-C6AE16C07DED}" type="presParOf" srcId="{FB032236-1C2C-4B87-84BE-8B393C9B94CD}" destId="{1AF5CDF1-58ED-4280-B56D-21B02194667D}" srcOrd="8" destOrd="0" presId="urn:microsoft.com/office/officeart/2005/8/layout/cycle6"/>
    <dgm:cxn modelId="{0E60AA6A-DCF0-4A4E-9436-64260737360B}" type="presParOf" srcId="{FB032236-1C2C-4B87-84BE-8B393C9B94CD}" destId="{340CBC4D-E1FA-40C6-9C60-07255D2D599E}" srcOrd="9" destOrd="0" presId="urn:microsoft.com/office/officeart/2005/8/layout/cycle6"/>
    <dgm:cxn modelId="{31977D39-43FB-4824-B513-8DDBF1DA4A6B}" type="presParOf" srcId="{FB032236-1C2C-4B87-84BE-8B393C9B94CD}" destId="{B036540D-CFE3-4E0C-B933-EE9C27C381F4}" srcOrd="10" destOrd="0" presId="urn:microsoft.com/office/officeart/2005/8/layout/cycle6"/>
    <dgm:cxn modelId="{D02964E9-18FC-4A42-914D-99E1CFCDBD6F}" type="presParOf" srcId="{FB032236-1C2C-4B87-84BE-8B393C9B94CD}" destId="{15F5BD8E-9DEB-402F-8A1C-0A7242081D67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4B95B24-FE7E-4010-83D3-7FCDA9D00F3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8BD4A074-D440-48AA-AD02-3316EE64750B}">
      <dgm:prSet phldrT="[Text]"/>
      <dgm:spPr/>
      <dgm:t>
        <a:bodyPr/>
        <a:lstStyle/>
        <a:p>
          <a:r>
            <a:rPr lang="cs-CZ" dirty="0"/>
            <a:t>Diagnózy</a:t>
          </a:r>
        </a:p>
      </dgm:t>
    </dgm:pt>
    <dgm:pt modelId="{43756157-E2FC-46D8-8FBC-6F6585BB09DF}" type="parTrans" cxnId="{0614BD2C-2578-44B8-9F98-3B6B3F7EFC13}">
      <dgm:prSet/>
      <dgm:spPr/>
      <dgm:t>
        <a:bodyPr/>
        <a:lstStyle/>
        <a:p>
          <a:endParaRPr lang="cs-CZ"/>
        </a:p>
      </dgm:t>
    </dgm:pt>
    <dgm:pt modelId="{52D70632-8232-4A98-91F4-17EADB00953C}" type="sibTrans" cxnId="{0614BD2C-2578-44B8-9F98-3B6B3F7EFC13}">
      <dgm:prSet/>
      <dgm:spPr/>
      <dgm:t>
        <a:bodyPr/>
        <a:lstStyle/>
        <a:p>
          <a:endParaRPr lang="cs-CZ"/>
        </a:p>
      </dgm:t>
    </dgm:pt>
    <dgm:pt modelId="{820A80F6-FA5E-4130-9E58-D1E8D9A3FE12}">
      <dgm:prSet phldrT="[Text]"/>
      <dgm:spPr/>
      <dgm:t>
        <a:bodyPr/>
        <a:lstStyle/>
        <a:p>
          <a:r>
            <a:rPr lang="cs-CZ" dirty="0"/>
            <a:t>Třídy</a:t>
          </a:r>
        </a:p>
      </dgm:t>
    </dgm:pt>
    <dgm:pt modelId="{294F5D77-7976-41CB-B8C6-7FF6C19FAA03}" type="parTrans" cxnId="{C20AE2B5-C349-4CD8-A7EE-043E6E369B65}">
      <dgm:prSet/>
      <dgm:spPr/>
      <dgm:t>
        <a:bodyPr/>
        <a:lstStyle/>
        <a:p>
          <a:endParaRPr lang="cs-CZ"/>
        </a:p>
      </dgm:t>
    </dgm:pt>
    <dgm:pt modelId="{9602D8D4-0AAB-40BF-A7EE-3FB9CFB09D3C}" type="sibTrans" cxnId="{C20AE2B5-C349-4CD8-A7EE-043E6E369B65}">
      <dgm:prSet/>
      <dgm:spPr/>
      <dgm:t>
        <a:bodyPr/>
        <a:lstStyle/>
        <a:p>
          <a:endParaRPr lang="cs-CZ"/>
        </a:p>
      </dgm:t>
    </dgm:pt>
    <dgm:pt modelId="{BD6C37F2-F7C3-4FE4-AF1C-402BC92BE9BB}">
      <dgm:prSet phldrT="[Text]"/>
      <dgm:spPr/>
      <dgm:t>
        <a:bodyPr/>
        <a:lstStyle/>
        <a:p>
          <a:r>
            <a:rPr lang="cs-CZ" dirty="0"/>
            <a:t>Domény</a:t>
          </a:r>
        </a:p>
      </dgm:t>
    </dgm:pt>
    <dgm:pt modelId="{B206D4BF-328E-4EDD-9E15-5425EA2C0B68}" type="parTrans" cxnId="{423470FB-D465-47E2-A46B-374A98E97704}">
      <dgm:prSet/>
      <dgm:spPr/>
      <dgm:t>
        <a:bodyPr/>
        <a:lstStyle/>
        <a:p>
          <a:endParaRPr lang="cs-CZ"/>
        </a:p>
      </dgm:t>
    </dgm:pt>
    <dgm:pt modelId="{B9D5C0B7-FD80-4F19-8C7E-46368684DC66}" type="sibTrans" cxnId="{423470FB-D465-47E2-A46B-374A98E97704}">
      <dgm:prSet/>
      <dgm:spPr/>
      <dgm:t>
        <a:bodyPr/>
        <a:lstStyle/>
        <a:p>
          <a:endParaRPr lang="cs-CZ"/>
        </a:p>
      </dgm:t>
    </dgm:pt>
    <dgm:pt modelId="{4709D770-FD0C-4B17-9BDD-4496E1E0BF9A}" type="pres">
      <dgm:prSet presAssocID="{74B95B24-FE7E-4010-83D3-7FCDA9D00F38}" presName="compositeShape" presStyleCnt="0">
        <dgm:presLayoutVars>
          <dgm:dir/>
          <dgm:resizeHandles/>
        </dgm:presLayoutVars>
      </dgm:prSet>
      <dgm:spPr/>
    </dgm:pt>
    <dgm:pt modelId="{1F3261DE-0E3E-4B63-883B-0760B3D8BFD8}" type="pres">
      <dgm:prSet presAssocID="{74B95B24-FE7E-4010-83D3-7FCDA9D00F38}" presName="pyramid" presStyleLbl="node1" presStyleIdx="0" presStyleCnt="1"/>
      <dgm:spPr/>
    </dgm:pt>
    <dgm:pt modelId="{07577E61-4EEF-40D1-BA7B-431FF5651E06}" type="pres">
      <dgm:prSet presAssocID="{74B95B24-FE7E-4010-83D3-7FCDA9D00F38}" presName="theList" presStyleCnt="0"/>
      <dgm:spPr/>
    </dgm:pt>
    <dgm:pt modelId="{FCF93380-E16B-46DF-8433-4C93CF981545}" type="pres">
      <dgm:prSet presAssocID="{8BD4A074-D440-48AA-AD02-3316EE64750B}" presName="aNode" presStyleLbl="fgAcc1" presStyleIdx="0" presStyleCnt="3">
        <dgm:presLayoutVars>
          <dgm:bulletEnabled val="1"/>
        </dgm:presLayoutVars>
      </dgm:prSet>
      <dgm:spPr/>
    </dgm:pt>
    <dgm:pt modelId="{E595BF7C-B329-495C-AC5A-D85692695A53}" type="pres">
      <dgm:prSet presAssocID="{8BD4A074-D440-48AA-AD02-3316EE64750B}" presName="aSpace" presStyleCnt="0"/>
      <dgm:spPr/>
    </dgm:pt>
    <dgm:pt modelId="{2F52DDB1-AD07-42BD-B3C4-8FE92752992F}" type="pres">
      <dgm:prSet presAssocID="{820A80F6-FA5E-4130-9E58-D1E8D9A3FE12}" presName="aNode" presStyleLbl="fgAcc1" presStyleIdx="1" presStyleCnt="3">
        <dgm:presLayoutVars>
          <dgm:bulletEnabled val="1"/>
        </dgm:presLayoutVars>
      </dgm:prSet>
      <dgm:spPr/>
    </dgm:pt>
    <dgm:pt modelId="{07B5B132-E4E1-4496-BB71-20F10B37B91D}" type="pres">
      <dgm:prSet presAssocID="{820A80F6-FA5E-4130-9E58-D1E8D9A3FE12}" presName="aSpace" presStyleCnt="0"/>
      <dgm:spPr/>
    </dgm:pt>
    <dgm:pt modelId="{8A5C4584-E181-440B-8001-F1D2C51A7B76}" type="pres">
      <dgm:prSet presAssocID="{BD6C37F2-F7C3-4FE4-AF1C-402BC92BE9BB}" presName="aNode" presStyleLbl="fgAcc1" presStyleIdx="2" presStyleCnt="3">
        <dgm:presLayoutVars>
          <dgm:bulletEnabled val="1"/>
        </dgm:presLayoutVars>
      </dgm:prSet>
      <dgm:spPr/>
    </dgm:pt>
    <dgm:pt modelId="{26821E65-2F08-40C4-97D9-6BC38A2E9F2B}" type="pres">
      <dgm:prSet presAssocID="{BD6C37F2-F7C3-4FE4-AF1C-402BC92BE9BB}" presName="aSpace" presStyleCnt="0"/>
      <dgm:spPr/>
    </dgm:pt>
  </dgm:ptLst>
  <dgm:cxnLst>
    <dgm:cxn modelId="{0614BD2C-2578-44B8-9F98-3B6B3F7EFC13}" srcId="{74B95B24-FE7E-4010-83D3-7FCDA9D00F38}" destId="{8BD4A074-D440-48AA-AD02-3316EE64750B}" srcOrd="0" destOrd="0" parTransId="{43756157-E2FC-46D8-8FBC-6F6585BB09DF}" sibTransId="{52D70632-8232-4A98-91F4-17EADB00953C}"/>
    <dgm:cxn modelId="{A7E89765-F706-4A01-B0B5-B46C6E99FBE6}" type="presOf" srcId="{BD6C37F2-F7C3-4FE4-AF1C-402BC92BE9BB}" destId="{8A5C4584-E181-440B-8001-F1D2C51A7B76}" srcOrd="0" destOrd="0" presId="urn:microsoft.com/office/officeart/2005/8/layout/pyramid2"/>
    <dgm:cxn modelId="{FA551A67-25AE-419D-BF95-922E1C084F0D}" type="presOf" srcId="{74B95B24-FE7E-4010-83D3-7FCDA9D00F38}" destId="{4709D770-FD0C-4B17-9BDD-4496E1E0BF9A}" srcOrd="0" destOrd="0" presId="urn:microsoft.com/office/officeart/2005/8/layout/pyramid2"/>
    <dgm:cxn modelId="{642B974E-A3CD-46D6-935F-3F0725EE5C43}" type="presOf" srcId="{8BD4A074-D440-48AA-AD02-3316EE64750B}" destId="{FCF93380-E16B-46DF-8433-4C93CF981545}" srcOrd="0" destOrd="0" presId="urn:microsoft.com/office/officeart/2005/8/layout/pyramid2"/>
    <dgm:cxn modelId="{FC41E37A-AF1D-4EF2-9F02-E2E0BE3D83C4}" type="presOf" srcId="{820A80F6-FA5E-4130-9E58-D1E8D9A3FE12}" destId="{2F52DDB1-AD07-42BD-B3C4-8FE92752992F}" srcOrd="0" destOrd="0" presId="urn:microsoft.com/office/officeart/2005/8/layout/pyramid2"/>
    <dgm:cxn modelId="{C20AE2B5-C349-4CD8-A7EE-043E6E369B65}" srcId="{74B95B24-FE7E-4010-83D3-7FCDA9D00F38}" destId="{820A80F6-FA5E-4130-9E58-D1E8D9A3FE12}" srcOrd="1" destOrd="0" parTransId="{294F5D77-7976-41CB-B8C6-7FF6C19FAA03}" sibTransId="{9602D8D4-0AAB-40BF-A7EE-3FB9CFB09D3C}"/>
    <dgm:cxn modelId="{423470FB-D465-47E2-A46B-374A98E97704}" srcId="{74B95B24-FE7E-4010-83D3-7FCDA9D00F38}" destId="{BD6C37F2-F7C3-4FE4-AF1C-402BC92BE9BB}" srcOrd="2" destOrd="0" parTransId="{B206D4BF-328E-4EDD-9E15-5425EA2C0B68}" sibTransId="{B9D5C0B7-FD80-4F19-8C7E-46368684DC66}"/>
    <dgm:cxn modelId="{BA95EE0C-AA63-472D-980F-DF3D6E8A589A}" type="presParOf" srcId="{4709D770-FD0C-4B17-9BDD-4496E1E0BF9A}" destId="{1F3261DE-0E3E-4B63-883B-0760B3D8BFD8}" srcOrd="0" destOrd="0" presId="urn:microsoft.com/office/officeart/2005/8/layout/pyramid2"/>
    <dgm:cxn modelId="{BC533472-754D-45F0-9967-320B00B68226}" type="presParOf" srcId="{4709D770-FD0C-4B17-9BDD-4496E1E0BF9A}" destId="{07577E61-4EEF-40D1-BA7B-431FF5651E06}" srcOrd="1" destOrd="0" presId="urn:microsoft.com/office/officeart/2005/8/layout/pyramid2"/>
    <dgm:cxn modelId="{5D0E617B-B489-459C-AAAE-2CFCE94C8792}" type="presParOf" srcId="{07577E61-4EEF-40D1-BA7B-431FF5651E06}" destId="{FCF93380-E16B-46DF-8433-4C93CF981545}" srcOrd="0" destOrd="0" presId="urn:microsoft.com/office/officeart/2005/8/layout/pyramid2"/>
    <dgm:cxn modelId="{673BD67C-F890-4AF8-86FE-0A9477B4BC26}" type="presParOf" srcId="{07577E61-4EEF-40D1-BA7B-431FF5651E06}" destId="{E595BF7C-B329-495C-AC5A-D85692695A53}" srcOrd="1" destOrd="0" presId="urn:microsoft.com/office/officeart/2005/8/layout/pyramid2"/>
    <dgm:cxn modelId="{6CEA27AC-6B79-44EF-AEB6-CB666931FE9A}" type="presParOf" srcId="{07577E61-4EEF-40D1-BA7B-431FF5651E06}" destId="{2F52DDB1-AD07-42BD-B3C4-8FE92752992F}" srcOrd="2" destOrd="0" presId="urn:microsoft.com/office/officeart/2005/8/layout/pyramid2"/>
    <dgm:cxn modelId="{A9E37174-5A9C-45F6-86A3-53660877FBB5}" type="presParOf" srcId="{07577E61-4EEF-40D1-BA7B-431FF5651E06}" destId="{07B5B132-E4E1-4496-BB71-20F10B37B91D}" srcOrd="3" destOrd="0" presId="urn:microsoft.com/office/officeart/2005/8/layout/pyramid2"/>
    <dgm:cxn modelId="{9003AED3-F560-4FE7-9029-DA939E7FD76A}" type="presParOf" srcId="{07577E61-4EEF-40D1-BA7B-431FF5651E06}" destId="{8A5C4584-E181-440B-8001-F1D2C51A7B76}" srcOrd="4" destOrd="0" presId="urn:microsoft.com/office/officeart/2005/8/layout/pyramid2"/>
    <dgm:cxn modelId="{7C726415-8AC9-43AD-BE87-65AB7BFB5E54}" type="presParOf" srcId="{07577E61-4EEF-40D1-BA7B-431FF5651E06}" destId="{26821E65-2F08-40C4-97D9-6BC38A2E9F2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0AC8B90-FF17-4B17-9D66-CECD566D82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C0C6570-6473-48AB-B019-D6F80A8F1BDA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Číselný kód</a:t>
          </a:r>
          <a:endParaRPr lang="cs-CZ" dirty="0">
            <a:solidFill>
              <a:schemeClr val="bg1"/>
            </a:solidFill>
          </a:endParaRPr>
        </a:p>
      </dgm:t>
    </dgm:pt>
    <dgm:pt modelId="{D240AD83-06AE-407B-BCDC-5CE5B2EEA1CB}" type="parTrans" cxnId="{6D0AA25E-CB1C-4C5B-ACEA-CC8AE9E83E7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3AA1C017-6E28-434F-BB78-BD60E4748A45}" type="sibTrans" cxnId="{6D0AA25E-CB1C-4C5B-ACEA-CC8AE9E83E7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DCD4DE1-0DB6-4AAD-B430-10B994006EC8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Název</a:t>
          </a:r>
          <a:endParaRPr lang="cs-CZ" dirty="0">
            <a:solidFill>
              <a:schemeClr val="bg1"/>
            </a:solidFill>
          </a:endParaRPr>
        </a:p>
      </dgm:t>
    </dgm:pt>
    <dgm:pt modelId="{81A105C8-2C76-40DF-973F-1B1B57D43B00}" type="parTrans" cxnId="{2C4F63CE-70E5-41C9-8501-872C7D6C23B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0F98AA5D-C440-41E6-B5F8-E902D0A50C29}" type="sibTrans" cxnId="{2C4F63CE-70E5-41C9-8501-872C7D6C23B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5ABC6B03-F953-4BAC-9EEA-7692CD743224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Definice</a:t>
          </a:r>
          <a:endParaRPr lang="cs-CZ" dirty="0">
            <a:solidFill>
              <a:schemeClr val="bg1"/>
            </a:solidFill>
          </a:endParaRPr>
        </a:p>
      </dgm:t>
    </dgm:pt>
    <dgm:pt modelId="{0443EA8F-04E5-408F-9435-A86AD2B723D9}" type="parTrans" cxnId="{B16851FD-5F32-411D-8153-D83FC1FC4F55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8CE71DE-1D88-4623-8031-17131EF2E16F}" type="sibTrans" cxnId="{B16851FD-5F32-411D-8153-D83FC1FC4F55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99DFC6CC-269A-4DC9-AA64-F30DEECEE652}">
      <dgm:prSet/>
      <dgm:spPr/>
      <dgm:t>
        <a:bodyPr/>
        <a:lstStyle/>
        <a:p>
          <a:r>
            <a:rPr lang="cs-CZ" dirty="0">
              <a:solidFill>
                <a:schemeClr val="bg1"/>
              </a:solidFill>
              <a:latin typeface="Arial" charset="0"/>
              <a:cs typeface="Arial" charset="0"/>
            </a:rPr>
            <a:t>Určující znaky</a:t>
          </a:r>
        </a:p>
      </dgm:t>
    </dgm:pt>
    <dgm:pt modelId="{82961BD3-5FC9-4353-9A48-49E1110672AA}" type="parTrans" cxnId="{8BF7D67D-83FC-4788-8E0A-D202F509C10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E49D5442-A519-4403-B5BF-F375F570DC42}" type="sibTrans" cxnId="{8BF7D67D-83FC-4788-8E0A-D202F509C10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568CA2D3-2D6E-45A6-8237-3E8345CDF1BA}">
      <dgm:prSet/>
      <dgm:spPr/>
      <dgm:t>
        <a:bodyPr/>
        <a:lstStyle/>
        <a:p>
          <a:r>
            <a:rPr lang="cs-CZ" dirty="0">
              <a:solidFill>
                <a:schemeClr val="bg1"/>
              </a:solidFill>
              <a:latin typeface="Arial" charset="0"/>
              <a:cs typeface="Arial" charset="0"/>
            </a:rPr>
            <a:t>Související faktory</a:t>
          </a:r>
        </a:p>
      </dgm:t>
    </dgm:pt>
    <dgm:pt modelId="{016932E7-D759-49C8-BD6F-2CF59A9D65E2}" type="parTrans" cxnId="{399E54F6-82D5-427E-8B77-756730716042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F9E7884-ADAA-471C-B6A7-2C5FCC973E0A}" type="sibTrans" cxnId="{399E54F6-82D5-427E-8B77-756730716042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DCB55624-16B4-4DB6-BF1C-1CBDED7DA6D6}" type="pres">
      <dgm:prSet presAssocID="{30AC8B90-FF17-4B17-9D66-CECD566D82B5}" presName="CompostProcess" presStyleCnt="0">
        <dgm:presLayoutVars>
          <dgm:dir/>
          <dgm:resizeHandles val="exact"/>
        </dgm:presLayoutVars>
      </dgm:prSet>
      <dgm:spPr/>
    </dgm:pt>
    <dgm:pt modelId="{09A2B531-F7CE-4BAC-A6D0-CD378C72C305}" type="pres">
      <dgm:prSet presAssocID="{30AC8B90-FF17-4B17-9D66-CECD566D82B5}" presName="arrow" presStyleLbl="bgShp" presStyleIdx="0" presStyleCnt="1"/>
      <dgm:spPr/>
    </dgm:pt>
    <dgm:pt modelId="{75CC8EF0-77DC-4E24-A95A-DF807DB45EBA}" type="pres">
      <dgm:prSet presAssocID="{30AC8B90-FF17-4B17-9D66-CECD566D82B5}" presName="linearProcess" presStyleCnt="0"/>
      <dgm:spPr/>
    </dgm:pt>
    <dgm:pt modelId="{42B584AC-5909-41E8-A651-C425F3F40EED}" type="pres">
      <dgm:prSet presAssocID="{6C0C6570-6473-48AB-B019-D6F80A8F1BDA}" presName="textNode" presStyleLbl="node1" presStyleIdx="0" presStyleCnt="5">
        <dgm:presLayoutVars>
          <dgm:bulletEnabled val="1"/>
        </dgm:presLayoutVars>
      </dgm:prSet>
      <dgm:spPr/>
    </dgm:pt>
    <dgm:pt modelId="{11E4E7B3-C64C-432A-A58B-CA9F6357AA9D}" type="pres">
      <dgm:prSet presAssocID="{3AA1C017-6E28-434F-BB78-BD60E4748A45}" presName="sibTrans" presStyleCnt="0"/>
      <dgm:spPr/>
    </dgm:pt>
    <dgm:pt modelId="{6B521F8B-571A-44BF-BFB3-AB867A63DCB4}" type="pres">
      <dgm:prSet presAssocID="{6DCD4DE1-0DB6-4AAD-B430-10B994006EC8}" presName="textNode" presStyleLbl="node1" presStyleIdx="1" presStyleCnt="5">
        <dgm:presLayoutVars>
          <dgm:bulletEnabled val="1"/>
        </dgm:presLayoutVars>
      </dgm:prSet>
      <dgm:spPr/>
    </dgm:pt>
    <dgm:pt modelId="{3E2E60A2-7372-4C65-8C97-4FD0F5DA15BD}" type="pres">
      <dgm:prSet presAssocID="{0F98AA5D-C440-41E6-B5F8-E902D0A50C29}" presName="sibTrans" presStyleCnt="0"/>
      <dgm:spPr/>
    </dgm:pt>
    <dgm:pt modelId="{4FD2E3BF-7F87-4C85-9B7E-50F60B001648}" type="pres">
      <dgm:prSet presAssocID="{5ABC6B03-F953-4BAC-9EEA-7692CD743224}" presName="textNode" presStyleLbl="node1" presStyleIdx="2" presStyleCnt="5">
        <dgm:presLayoutVars>
          <dgm:bulletEnabled val="1"/>
        </dgm:presLayoutVars>
      </dgm:prSet>
      <dgm:spPr/>
    </dgm:pt>
    <dgm:pt modelId="{FC272D78-2BE2-4085-8250-B6387AB3D35C}" type="pres">
      <dgm:prSet presAssocID="{68CE71DE-1D88-4623-8031-17131EF2E16F}" presName="sibTrans" presStyleCnt="0"/>
      <dgm:spPr/>
    </dgm:pt>
    <dgm:pt modelId="{E63151DC-76D0-48F9-9CB3-AD7B7672CD8A}" type="pres">
      <dgm:prSet presAssocID="{99DFC6CC-269A-4DC9-AA64-F30DEECEE652}" presName="textNode" presStyleLbl="node1" presStyleIdx="3" presStyleCnt="5">
        <dgm:presLayoutVars>
          <dgm:bulletEnabled val="1"/>
        </dgm:presLayoutVars>
      </dgm:prSet>
      <dgm:spPr/>
    </dgm:pt>
    <dgm:pt modelId="{BA9A0E81-A857-4BF1-9022-3F69F6C75B33}" type="pres">
      <dgm:prSet presAssocID="{E49D5442-A519-4403-B5BF-F375F570DC42}" presName="sibTrans" presStyleCnt="0"/>
      <dgm:spPr/>
    </dgm:pt>
    <dgm:pt modelId="{8D277F91-FB4F-4CA2-901B-0AB66E89F24A}" type="pres">
      <dgm:prSet presAssocID="{568CA2D3-2D6E-45A6-8237-3E8345CDF1BA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98D1BA20-863C-431A-A2C7-00A3C63D7562}" type="presOf" srcId="{6DCD4DE1-0DB6-4AAD-B430-10B994006EC8}" destId="{6B521F8B-571A-44BF-BFB3-AB867A63DCB4}" srcOrd="0" destOrd="0" presId="urn:microsoft.com/office/officeart/2005/8/layout/hProcess9"/>
    <dgm:cxn modelId="{6D0AA25E-CB1C-4C5B-ACEA-CC8AE9E83E7F}" srcId="{30AC8B90-FF17-4B17-9D66-CECD566D82B5}" destId="{6C0C6570-6473-48AB-B019-D6F80A8F1BDA}" srcOrd="0" destOrd="0" parTransId="{D240AD83-06AE-407B-BCDC-5CE5B2EEA1CB}" sibTransId="{3AA1C017-6E28-434F-BB78-BD60E4748A45}"/>
    <dgm:cxn modelId="{91A59868-D891-4EDF-AE0C-975227DCB55E}" type="presOf" srcId="{5ABC6B03-F953-4BAC-9EEA-7692CD743224}" destId="{4FD2E3BF-7F87-4C85-9B7E-50F60B001648}" srcOrd="0" destOrd="0" presId="urn:microsoft.com/office/officeart/2005/8/layout/hProcess9"/>
    <dgm:cxn modelId="{8BF7D67D-83FC-4788-8E0A-D202F509C10E}" srcId="{30AC8B90-FF17-4B17-9D66-CECD566D82B5}" destId="{99DFC6CC-269A-4DC9-AA64-F30DEECEE652}" srcOrd="3" destOrd="0" parTransId="{82961BD3-5FC9-4353-9A48-49E1110672AA}" sibTransId="{E49D5442-A519-4403-B5BF-F375F570DC42}"/>
    <dgm:cxn modelId="{53ADCF9D-5C2A-4E8C-AB30-1DC59CF5CE68}" type="presOf" srcId="{568CA2D3-2D6E-45A6-8237-3E8345CDF1BA}" destId="{8D277F91-FB4F-4CA2-901B-0AB66E89F24A}" srcOrd="0" destOrd="0" presId="urn:microsoft.com/office/officeart/2005/8/layout/hProcess9"/>
    <dgm:cxn modelId="{F68746A2-52FB-41D7-B2AB-53393EA0704F}" type="presOf" srcId="{99DFC6CC-269A-4DC9-AA64-F30DEECEE652}" destId="{E63151DC-76D0-48F9-9CB3-AD7B7672CD8A}" srcOrd="0" destOrd="0" presId="urn:microsoft.com/office/officeart/2005/8/layout/hProcess9"/>
    <dgm:cxn modelId="{5BF82CCB-565C-4305-AD82-49F80D97C3AA}" type="presOf" srcId="{6C0C6570-6473-48AB-B019-D6F80A8F1BDA}" destId="{42B584AC-5909-41E8-A651-C425F3F40EED}" srcOrd="0" destOrd="0" presId="urn:microsoft.com/office/officeart/2005/8/layout/hProcess9"/>
    <dgm:cxn modelId="{2C4F63CE-70E5-41C9-8501-872C7D6C23B6}" srcId="{30AC8B90-FF17-4B17-9D66-CECD566D82B5}" destId="{6DCD4DE1-0DB6-4AAD-B430-10B994006EC8}" srcOrd="1" destOrd="0" parTransId="{81A105C8-2C76-40DF-973F-1B1B57D43B00}" sibTransId="{0F98AA5D-C440-41E6-B5F8-E902D0A50C29}"/>
    <dgm:cxn modelId="{286CCDEA-5140-4244-8CEB-E0B2C585E1E0}" type="presOf" srcId="{30AC8B90-FF17-4B17-9D66-CECD566D82B5}" destId="{DCB55624-16B4-4DB6-BF1C-1CBDED7DA6D6}" srcOrd="0" destOrd="0" presId="urn:microsoft.com/office/officeart/2005/8/layout/hProcess9"/>
    <dgm:cxn modelId="{399E54F6-82D5-427E-8B77-756730716042}" srcId="{30AC8B90-FF17-4B17-9D66-CECD566D82B5}" destId="{568CA2D3-2D6E-45A6-8237-3E8345CDF1BA}" srcOrd="4" destOrd="0" parTransId="{016932E7-D759-49C8-BD6F-2CF59A9D65E2}" sibTransId="{6F9E7884-ADAA-471C-B6A7-2C5FCC973E0A}"/>
    <dgm:cxn modelId="{B16851FD-5F32-411D-8153-D83FC1FC4F55}" srcId="{30AC8B90-FF17-4B17-9D66-CECD566D82B5}" destId="{5ABC6B03-F953-4BAC-9EEA-7692CD743224}" srcOrd="2" destOrd="0" parTransId="{0443EA8F-04E5-408F-9435-A86AD2B723D9}" sibTransId="{68CE71DE-1D88-4623-8031-17131EF2E16F}"/>
    <dgm:cxn modelId="{8D23628F-5495-447C-980E-2E9C589519AD}" type="presParOf" srcId="{DCB55624-16B4-4DB6-BF1C-1CBDED7DA6D6}" destId="{09A2B531-F7CE-4BAC-A6D0-CD378C72C305}" srcOrd="0" destOrd="0" presId="urn:microsoft.com/office/officeart/2005/8/layout/hProcess9"/>
    <dgm:cxn modelId="{DB24E907-E84B-4338-8E6F-5B88AAE1DF0F}" type="presParOf" srcId="{DCB55624-16B4-4DB6-BF1C-1CBDED7DA6D6}" destId="{75CC8EF0-77DC-4E24-A95A-DF807DB45EBA}" srcOrd="1" destOrd="0" presId="urn:microsoft.com/office/officeart/2005/8/layout/hProcess9"/>
    <dgm:cxn modelId="{4EC605A6-3B0A-45B8-B02B-AE6FD04E8769}" type="presParOf" srcId="{75CC8EF0-77DC-4E24-A95A-DF807DB45EBA}" destId="{42B584AC-5909-41E8-A651-C425F3F40EED}" srcOrd="0" destOrd="0" presId="urn:microsoft.com/office/officeart/2005/8/layout/hProcess9"/>
    <dgm:cxn modelId="{C0BAD49D-DBFE-4630-BA13-40889002A8AA}" type="presParOf" srcId="{75CC8EF0-77DC-4E24-A95A-DF807DB45EBA}" destId="{11E4E7B3-C64C-432A-A58B-CA9F6357AA9D}" srcOrd="1" destOrd="0" presId="urn:microsoft.com/office/officeart/2005/8/layout/hProcess9"/>
    <dgm:cxn modelId="{D487A5C8-CAA8-47D3-A0C3-9A3D2882329E}" type="presParOf" srcId="{75CC8EF0-77DC-4E24-A95A-DF807DB45EBA}" destId="{6B521F8B-571A-44BF-BFB3-AB867A63DCB4}" srcOrd="2" destOrd="0" presId="urn:microsoft.com/office/officeart/2005/8/layout/hProcess9"/>
    <dgm:cxn modelId="{03DA65B0-1EA4-4E71-A92D-B2B6568F1E03}" type="presParOf" srcId="{75CC8EF0-77DC-4E24-A95A-DF807DB45EBA}" destId="{3E2E60A2-7372-4C65-8C97-4FD0F5DA15BD}" srcOrd="3" destOrd="0" presId="urn:microsoft.com/office/officeart/2005/8/layout/hProcess9"/>
    <dgm:cxn modelId="{F2931067-413F-4A7D-9532-3246ADE96467}" type="presParOf" srcId="{75CC8EF0-77DC-4E24-A95A-DF807DB45EBA}" destId="{4FD2E3BF-7F87-4C85-9B7E-50F60B001648}" srcOrd="4" destOrd="0" presId="urn:microsoft.com/office/officeart/2005/8/layout/hProcess9"/>
    <dgm:cxn modelId="{74D43785-A873-4D9E-AE92-EE930395BF8A}" type="presParOf" srcId="{75CC8EF0-77DC-4E24-A95A-DF807DB45EBA}" destId="{FC272D78-2BE2-4085-8250-B6387AB3D35C}" srcOrd="5" destOrd="0" presId="urn:microsoft.com/office/officeart/2005/8/layout/hProcess9"/>
    <dgm:cxn modelId="{D1AC86E6-44DA-430D-9BEC-A601EB36B94F}" type="presParOf" srcId="{75CC8EF0-77DC-4E24-A95A-DF807DB45EBA}" destId="{E63151DC-76D0-48F9-9CB3-AD7B7672CD8A}" srcOrd="6" destOrd="0" presId="urn:microsoft.com/office/officeart/2005/8/layout/hProcess9"/>
    <dgm:cxn modelId="{48206709-DE46-458E-97EE-111A6F5C5A48}" type="presParOf" srcId="{75CC8EF0-77DC-4E24-A95A-DF807DB45EBA}" destId="{BA9A0E81-A857-4BF1-9022-3F69F6C75B33}" srcOrd="7" destOrd="0" presId="urn:microsoft.com/office/officeart/2005/8/layout/hProcess9"/>
    <dgm:cxn modelId="{43606832-4668-4C1C-A81F-D4FC4146CF97}" type="presParOf" srcId="{75CC8EF0-77DC-4E24-A95A-DF807DB45EBA}" destId="{8D277F91-FB4F-4CA2-901B-0AB66E89F24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0AC8B90-FF17-4B17-9D66-CECD566D82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C0C6570-6473-48AB-B019-D6F80A8F1BDA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Číselný kód</a:t>
          </a:r>
          <a:endParaRPr lang="cs-CZ" dirty="0">
            <a:solidFill>
              <a:schemeClr val="bg1"/>
            </a:solidFill>
          </a:endParaRPr>
        </a:p>
      </dgm:t>
    </dgm:pt>
    <dgm:pt modelId="{D240AD83-06AE-407B-BCDC-5CE5B2EEA1CB}" type="parTrans" cxnId="{6D0AA25E-CB1C-4C5B-ACEA-CC8AE9E83E7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3AA1C017-6E28-434F-BB78-BD60E4748A45}" type="sibTrans" cxnId="{6D0AA25E-CB1C-4C5B-ACEA-CC8AE9E83E7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DCD4DE1-0DB6-4AAD-B430-10B994006EC8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Název</a:t>
          </a:r>
          <a:endParaRPr lang="cs-CZ" dirty="0">
            <a:solidFill>
              <a:schemeClr val="bg1"/>
            </a:solidFill>
          </a:endParaRPr>
        </a:p>
      </dgm:t>
    </dgm:pt>
    <dgm:pt modelId="{81A105C8-2C76-40DF-973F-1B1B57D43B00}" type="parTrans" cxnId="{2C4F63CE-70E5-41C9-8501-872C7D6C23B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0F98AA5D-C440-41E6-B5F8-E902D0A50C29}" type="sibTrans" cxnId="{2C4F63CE-70E5-41C9-8501-872C7D6C23B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5ABC6B03-F953-4BAC-9EEA-7692CD743224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Definice</a:t>
          </a:r>
          <a:endParaRPr lang="cs-CZ" dirty="0">
            <a:solidFill>
              <a:schemeClr val="bg1"/>
            </a:solidFill>
          </a:endParaRPr>
        </a:p>
      </dgm:t>
    </dgm:pt>
    <dgm:pt modelId="{0443EA8F-04E5-408F-9435-A86AD2B723D9}" type="parTrans" cxnId="{B16851FD-5F32-411D-8153-D83FC1FC4F55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8CE71DE-1D88-4623-8031-17131EF2E16F}" type="sibTrans" cxnId="{B16851FD-5F32-411D-8153-D83FC1FC4F55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99DFC6CC-269A-4DC9-AA64-F30DEECEE652}">
      <dgm:prSet/>
      <dgm:spPr/>
      <dgm:t>
        <a:bodyPr/>
        <a:lstStyle/>
        <a:p>
          <a:r>
            <a:rPr lang="cs-CZ" dirty="0">
              <a:solidFill>
                <a:schemeClr val="bg1"/>
              </a:solidFill>
              <a:latin typeface="Arial" charset="0"/>
              <a:cs typeface="Arial" charset="0"/>
            </a:rPr>
            <a:t>Rizikové faktory</a:t>
          </a:r>
        </a:p>
      </dgm:t>
    </dgm:pt>
    <dgm:pt modelId="{82961BD3-5FC9-4353-9A48-49E1110672AA}" type="parTrans" cxnId="{8BF7D67D-83FC-4788-8E0A-D202F509C10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E49D5442-A519-4403-B5BF-F375F570DC42}" type="sibTrans" cxnId="{8BF7D67D-83FC-4788-8E0A-D202F509C10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DCB55624-16B4-4DB6-BF1C-1CBDED7DA6D6}" type="pres">
      <dgm:prSet presAssocID="{30AC8B90-FF17-4B17-9D66-CECD566D82B5}" presName="CompostProcess" presStyleCnt="0">
        <dgm:presLayoutVars>
          <dgm:dir/>
          <dgm:resizeHandles val="exact"/>
        </dgm:presLayoutVars>
      </dgm:prSet>
      <dgm:spPr/>
    </dgm:pt>
    <dgm:pt modelId="{09A2B531-F7CE-4BAC-A6D0-CD378C72C305}" type="pres">
      <dgm:prSet presAssocID="{30AC8B90-FF17-4B17-9D66-CECD566D82B5}" presName="arrow" presStyleLbl="bgShp" presStyleIdx="0" presStyleCnt="1" custLinFactNeighborY="-2038"/>
      <dgm:spPr/>
    </dgm:pt>
    <dgm:pt modelId="{75CC8EF0-77DC-4E24-A95A-DF807DB45EBA}" type="pres">
      <dgm:prSet presAssocID="{30AC8B90-FF17-4B17-9D66-CECD566D82B5}" presName="linearProcess" presStyleCnt="0"/>
      <dgm:spPr/>
    </dgm:pt>
    <dgm:pt modelId="{42B584AC-5909-41E8-A651-C425F3F40EED}" type="pres">
      <dgm:prSet presAssocID="{6C0C6570-6473-48AB-B019-D6F80A8F1BDA}" presName="textNode" presStyleLbl="node1" presStyleIdx="0" presStyleCnt="4">
        <dgm:presLayoutVars>
          <dgm:bulletEnabled val="1"/>
        </dgm:presLayoutVars>
      </dgm:prSet>
      <dgm:spPr/>
    </dgm:pt>
    <dgm:pt modelId="{11E4E7B3-C64C-432A-A58B-CA9F6357AA9D}" type="pres">
      <dgm:prSet presAssocID="{3AA1C017-6E28-434F-BB78-BD60E4748A45}" presName="sibTrans" presStyleCnt="0"/>
      <dgm:spPr/>
    </dgm:pt>
    <dgm:pt modelId="{6B521F8B-571A-44BF-BFB3-AB867A63DCB4}" type="pres">
      <dgm:prSet presAssocID="{6DCD4DE1-0DB6-4AAD-B430-10B994006EC8}" presName="textNode" presStyleLbl="node1" presStyleIdx="1" presStyleCnt="4">
        <dgm:presLayoutVars>
          <dgm:bulletEnabled val="1"/>
        </dgm:presLayoutVars>
      </dgm:prSet>
      <dgm:spPr/>
    </dgm:pt>
    <dgm:pt modelId="{3E2E60A2-7372-4C65-8C97-4FD0F5DA15BD}" type="pres">
      <dgm:prSet presAssocID="{0F98AA5D-C440-41E6-B5F8-E902D0A50C29}" presName="sibTrans" presStyleCnt="0"/>
      <dgm:spPr/>
    </dgm:pt>
    <dgm:pt modelId="{4FD2E3BF-7F87-4C85-9B7E-50F60B001648}" type="pres">
      <dgm:prSet presAssocID="{5ABC6B03-F953-4BAC-9EEA-7692CD743224}" presName="textNode" presStyleLbl="node1" presStyleIdx="2" presStyleCnt="4">
        <dgm:presLayoutVars>
          <dgm:bulletEnabled val="1"/>
        </dgm:presLayoutVars>
      </dgm:prSet>
      <dgm:spPr/>
    </dgm:pt>
    <dgm:pt modelId="{FC272D78-2BE2-4085-8250-B6387AB3D35C}" type="pres">
      <dgm:prSet presAssocID="{68CE71DE-1D88-4623-8031-17131EF2E16F}" presName="sibTrans" presStyleCnt="0"/>
      <dgm:spPr/>
    </dgm:pt>
    <dgm:pt modelId="{E63151DC-76D0-48F9-9CB3-AD7B7672CD8A}" type="pres">
      <dgm:prSet presAssocID="{99DFC6CC-269A-4DC9-AA64-F30DEECEE652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6D0AA25E-CB1C-4C5B-ACEA-CC8AE9E83E7F}" srcId="{30AC8B90-FF17-4B17-9D66-CECD566D82B5}" destId="{6C0C6570-6473-48AB-B019-D6F80A8F1BDA}" srcOrd="0" destOrd="0" parTransId="{D240AD83-06AE-407B-BCDC-5CE5B2EEA1CB}" sibTransId="{3AA1C017-6E28-434F-BB78-BD60E4748A45}"/>
    <dgm:cxn modelId="{81691843-D0F7-41C6-B3BE-B77AE16395DA}" type="presOf" srcId="{30AC8B90-FF17-4B17-9D66-CECD566D82B5}" destId="{DCB55624-16B4-4DB6-BF1C-1CBDED7DA6D6}" srcOrd="0" destOrd="0" presId="urn:microsoft.com/office/officeart/2005/8/layout/hProcess9"/>
    <dgm:cxn modelId="{5A74A043-8470-48E4-A84E-35649C2580E9}" type="presOf" srcId="{5ABC6B03-F953-4BAC-9EEA-7692CD743224}" destId="{4FD2E3BF-7F87-4C85-9B7E-50F60B001648}" srcOrd="0" destOrd="0" presId="urn:microsoft.com/office/officeart/2005/8/layout/hProcess9"/>
    <dgm:cxn modelId="{8BF7D67D-83FC-4788-8E0A-D202F509C10E}" srcId="{30AC8B90-FF17-4B17-9D66-CECD566D82B5}" destId="{99DFC6CC-269A-4DC9-AA64-F30DEECEE652}" srcOrd="3" destOrd="0" parTransId="{82961BD3-5FC9-4353-9A48-49E1110672AA}" sibTransId="{E49D5442-A519-4403-B5BF-F375F570DC42}"/>
    <dgm:cxn modelId="{128651A5-F47F-4D8B-9501-1A3846822E6C}" type="presOf" srcId="{99DFC6CC-269A-4DC9-AA64-F30DEECEE652}" destId="{E63151DC-76D0-48F9-9CB3-AD7B7672CD8A}" srcOrd="0" destOrd="0" presId="urn:microsoft.com/office/officeart/2005/8/layout/hProcess9"/>
    <dgm:cxn modelId="{47EEAAB6-DCC7-41F8-9312-846D00B789D7}" type="presOf" srcId="{6C0C6570-6473-48AB-B019-D6F80A8F1BDA}" destId="{42B584AC-5909-41E8-A651-C425F3F40EED}" srcOrd="0" destOrd="0" presId="urn:microsoft.com/office/officeart/2005/8/layout/hProcess9"/>
    <dgm:cxn modelId="{2F859ACD-1FD7-41FF-A328-FF3DB06B45ED}" type="presOf" srcId="{6DCD4DE1-0DB6-4AAD-B430-10B994006EC8}" destId="{6B521F8B-571A-44BF-BFB3-AB867A63DCB4}" srcOrd="0" destOrd="0" presId="urn:microsoft.com/office/officeart/2005/8/layout/hProcess9"/>
    <dgm:cxn modelId="{2C4F63CE-70E5-41C9-8501-872C7D6C23B6}" srcId="{30AC8B90-FF17-4B17-9D66-CECD566D82B5}" destId="{6DCD4DE1-0DB6-4AAD-B430-10B994006EC8}" srcOrd="1" destOrd="0" parTransId="{81A105C8-2C76-40DF-973F-1B1B57D43B00}" sibTransId="{0F98AA5D-C440-41E6-B5F8-E902D0A50C29}"/>
    <dgm:cxn modelId="{B16851FD-5F32-411D-8153-D83FC1FC4F55}" srcId="{30AC8B90-FF17-4B17-9D66-CECD566D82B5}" destId="{5ABC6B03-F953-4BAC-9EEA-7692CD743224}" srcOrd="2" destOrd="0" parTransId="{0443EA8F-04E5-408F-9435-A86AD2B723D9}" sibTransId="{68CE71DE-1D88-4623-8031-17131EF2E16F}"/>
    <dgm:cxn modelId="{81201E9A-600E-47E2-A89E-16EE139BCD64}" type="presParOf" srcId="{DCB55624-16B4-4DB6-BF1C-1CBDED7DA6D6}" destId="{09A2B531-F7CE-4BAC-A6D0-CD378C72C305}" srcOrd="0" destOrd="0" presId="urn:microsoft.com/office/officeart/2005/8/layout/hProcess9"/>
    <dgm:cxn modelId="{7DF52B2D-86DC-4668-B0A2-C8257BAECCC9}" type="presParOf" srcId="{DCB55624-16B4-4DB6-BF1C-1CBDED7DA6D6}" destId="{75CC8EF0-77DC-4E24-A95A-DF807DB45EBA}" srcOrd="1" destOrd="0" presId="urn:microsoft.com/office/officeart/2005/8/layout/hProcess9"/>
    <dgm:cxn modelId="{BD734B86-1DD6-4685-ABC1-A7ABEAC357BD}" type="presParOf" srcId="{75CC8EF0-77DC-4E24-A95A-DF807DB45EBA}" destId="{42B584AC-5909-41E8-A651-C425F3F40EED}" srcOrd="0" destOrd="0" presId="urn:microsoft.com/office/officeart/2005/8/layout/hProcess9"/>
    <dgm:cxn modelId="{837173ED-981C-4ADA-BE74-66CFC563D505}" type="presParOf" srcId="{75CC8EF0-77DC-4E24-A95A-DF807DB45EBA}" destId="{11E4E7B3-C64C-432A-A58B-CA9F6357AA9D}" srcOrd="1" destOrd="0" presId="urn:microsoft.com/office/officeart/2005/8/layout/hProcess9"/>
    <dgm:cxn modelId="{4029DB7B-CFDF-4BE0-A618-AC17FB02FA21}" type="presParOf" srcId="{75CC8EF0-77DC-4E24-A95A-DF807DB45EBA}" destId="{6B521F8B-571A-44BF-BFB3-AB867A63DCB4}" srcOrd="2" destOrd="0" presId="urn:microsoft.com/office/officeart/2005/8/layout/hProcess9"/>
    <dgm:cxn modelId="{BBA51C7E-7A2A-4E14-A064-54D03E58AAFE}" type="presParOf" srcId="{75CC8EF0-77DC-4E24-A95A-DF807DB45EBA}" destId="{3E2E60A2-7372-4C65-8C97-4FD0F5DA15BD}" srcOrd="3" destOrd="0" presId="urn:microsoft.com/office/officeart/2005/8/layout/hProcess9"/>
    <dgm:cxn modelId="{A39A08B5-B2BE-436D-AF2C-47A8B578BC72}" type="presParOf" srcId="{75CC8EF0-77DC-4E24-A95A-DF807DB45EBA}" destId="{4FD2E3BF-7F87-4C85-9B7E-50F60B001648}" srcOrd="4" destOrd="0" presId="urn:microsoft.com/office/officeart/2005/8/layout/hProcess9"/>
    <dgm:cxn modelId="{24483886-C225-4A55-8678-31F47B74B13B}" type="presParOf" srcId="{75CC8EF0-77DC-4E24-A95A-DF807DB45EBA}" destId="{FC272D78-2BE2-4085-8250-B6387AB3D35C}" srcOrd="5" destOrd="0" presId="urn:microsoft.com/office/officeart/2005/8/layout/hProcess9"/>
    <dgm:cxn modelId="{C430EC7C-DD04-42FF-BBF5-8AEAD20C4ACB}" type="presParOf" srcId="{75CC8EF0-77DC-4E24-A95A-DF807DB45EBA}" destId="{E63151DC-76D0-48F9-9CB3-AD7B7672CD8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0AC8B90-FF17-4B17-9D66-CECD566D82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C0C6570-6473-48AB-B019-D6F80A8F1BDA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Číselný kód</a:t>
          </a:r>
          <a:endParaRPr lang="cs-CZ" dirty="0">
            <a:solidFill>
              <a:schemeClr val="bg1"/>
            </a:solidFill>
          </a:endParaRPr>
        </a:p>
      </dgm:t>
    </dgm:pt>
    <dgm:pt modelId="{D240AD83-06AE-407B-BCDC-5CE5B2EEA1CB}" type="parTrans" cxnId="{6D0AA25E-CB1C-4C5B-ACEA-CC8AE9E83E7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3AA1C017-6E28-434F-BB78-BD60E4748A45}" type="sibTrans" cxnId="{6D0AA25E-CB1C-4C5B-ACEA-CC8AE9E83E7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DCD4DE1-0DB6-4AAD-B430-10B994006EC8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Název</a:t>
          </a:r>
          <a:endParaRPr lang="cs-CZ" dirty="0">
            <a:solidFill>
              <a:schemeClr val="bg1"/>
            </a:solidFill>
          </a:endParaRPr>
        </a:p>
      </dgm:t>
    </dgm:pt>
    <dgm:pt modelId="{81A105C8-2C76-40DF-973F-1B1B57D43B00}" type="parTrans" cxnId="{2C4F63CE-70E5-41C9-8501-872C7D6C23B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0F98AA5D-C440-41E6-B5F8-E902D0A50C29}" type="sibTrans" cxnId="{2C4F63CE-70E5-41C9-8501-872C7D6C23B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5ABC6B03-F953-4BAC-9EEA-7692CD743224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Definice</a:t>
          </a:r>
          <a:endParaRPr lang="cs-CZ" dirty="0">
            <a:solidFill>
              <a:schemeClr val="bg1"/>
            </a:solidFill>
          </a:endParaRPr>
        </a:p>
      </dgm:t>
    </dgm:pt>
    <dgm:pt modelId="{0443EA8F-04E5-408F-9435-A86AD2B723D9}" type="parTrans" cxnId="{B16851FD-5F32-411D-8153-D83FC1FC4F55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8CE71DE-1D88-4623-8031-17131EF2E16F}" type="sibTrans" cxnId="{B16851FD-5F32-411D-8153-D83FC1FC4F55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99DFC6CC-269A-4DC9-AA64-F30DEECEE652}">
      <dgm:prSet/>
      <dgm:spPr/>
      <dgm:t>
        <a:bodyPr/>
        <a:lstStyle/>
        <a:p>
          <a:r>
            <a:rPr lang="cs-CZ" dirty="0">
              <a:solidFill>
                <a:schemeClr val="bg1"/>
              </a:solidFill>
              <a:latin typeface="Arial" charset="0"/>
              <a:cs typeface="Arial" charset="0"/>
            </a:rPr>
            <a:t>Určující znaky</a:t>
          </a:r>
        </a:p>
      </dgm:t>
    </dgm:pt>
    <dgm:pt modelId="{82961BD3-5FC9-4353-9A48-49E1110672AA}" type="parTrans" cxnId="{8BF7D67D-83FC-4788-8E0A-D202F509C10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E49D5442-A519-4403-B5BF-F375F570DC42}" type="sibTrans" cxnId="{8BF7D67D-83FC-4788-8E0A-D202F509C10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DCB55624-16B4-4DB6-BF1C-1CBDED7DA6D6}" type="pres">
      <dgm:prSet presAssocID="{30AC8B90-FF17-4B17-9D66-CECD566D82B5}" presName="CompostProcess" presStyleCnt="0">
        <dgm:presLayoutVars>
          <dgm:dir/>
          <dgm:resizeHandles val="exact"/>
        </dgm:presLayoutVars>
      </dgm:prSet>
      <dgm:spPr/>
    </dgm:pt>
    <dgm:pt modelId="{09A2B531-F7CE-4BAC-A6D0-CD378C72C305}" type="pres">
      <dgm:prSet presAssocID="{30AC8B90-FF17-4B17-9D66-CECD566D82B5}" presName="arrow" presStyleLbl="bgShp" presStyleIdx="0" presStyleCnt="1"/>
      <dgm:spPr/>
    </dgm:pt>
    <dgm:pt modelId="{75CC8EF0-77DC-4E24-A95A-DF807DB45EBA}" type="pres">
      <dgm:prSet presAssocID="{30AC8B90-FF17-4B17-9D66-CECD566D82B5}" presName="linearProcess" presStyleCnt="0"/>
      <dgm:spPr/>
    </dgm:pt>
    <dgm:pt modelId="{42B584AC-5909-41E8-A651-C425F3F40EED}" type="pres">
      <dgm:prSet presAssocID="{6C0C6570-6473-48AB-B019-D6F80A8F1BDA}" presName="textNode" presStyleLbl="node1" presStyleIdx="0" presStyleCnt="4">
        <dgm:presLayoutVars>
          <dgm:bulletEnabled val="1"/>
        </dgm:presLayoutVars>
      </dgm:prSet>
      <dgm:spPr/>
    </dgm:pt>
    <dgm:pt modelId="{11E4E7B3-C64C-432A-A58B-CA9F6357AA9D}" type="pres">
      <dgm:prSet presAssocID="{3AA1C017-6E28-434F-BB78-BD60E4748A45}" presName="sibTrans" presStyleCnt="0"/>
      <dgm:spPr/>
    </dgm:pt>
    <dgm:pt modelId="{6B521F8B-571A-44BF-BFB3-AB867A63DCB4}" type="pres">
      <dgm:prSet presAssocID="{6DCD4DE1-0DB6-4AAD-B430-10B994006EC8}" presName="textNode" presStyleLbl="node1" presStyleIdx="1" presStyleCnt="4">
        <dgm:presLayoutVars>
          <dgm:bulletEnabled val="1"/>
        </dgm:presLayoutVars>
      </dgm:prSet>
      <dgm:spPr/>
    </dgm:pt>
    <dgm:pt modelId="{3E2E60A2-7372-4C65-8C97-4FD0F5DA15BD}" type="pres">
      <dgm:prSet presAssocID="{0F98AA5D-C440-41E6-B5F8-E902D0A50C29}" presName="sibTrans" presStyleCnt="0"/>
      <dgm:spPr/>
    </dgm:pt>
    <dgm:pt modelId="{4FD2E3BF-7F87-4C85-9B7E-50F60B001648}" type="pres">
      <dgm:prSet presAssocID="{5ABC6B03-F953-4BAC-9EEA-7692CD743224}" presName="textNode" presStyleLbl="node1" presStyleIdx="2" presStyleCnt="4">
        <dgm:presLayoutVars>
          <dgm:bulletEnabled val="1"/>
        </dgm:presLayoutVars>
      </dgm:prSet>
      <dgm:spPr/>
    </dgm:pt>
    <dgm:pt modelId="{FC272D78-2BE2-4085-8250-B6387AB3D35C}" type="pres">
      <dgm:prSet presAssocID="{68CE71DE-1D88-4623-8031-17131EF2E16F}" presName="sibTrans" presStyleCnt="0"/>
      <dgm:spPr/>
    </dgm:pt>
    <dgm:pt modelId="{E63151DC-76D0-48F9-9CB3-AD7B7672CD8A}" type="pres">
      <dgm:prSet presAssocID="{99DFC6CC-269A-4DC9-AA64-F30DEECEE652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81AF0300-BE3B-446B-A909-8126BB85E48D}" type="presOf" srcId="{5ABC6B03-F953-4BAC-9EEA-7692CD743224}" destId="{4FD2E3BF-7F87-4C85-9B7E-50F60B001648}" srcOrd="0" destOrd="0" presId="urn:microsoft.com/office/officeart/2005/8/layout/hProcess9"/>
    <dgm:cxn modelId="{6D0AA25E-CB1C-4C5B-ACEA-CC8AE9E83E7F}" srcId="{30AC8B90-FF17-4B17-9D66-CECD566D82B5}" destId="{6C0C6570-6473-48AB-B019-D6F80A8F1BDA}" srcOrd="0" destOrd="0" parTransId="{D240AD83-06AE-407B-BCDC-5CE5B2EEA1CB}" sibTransId="{3AA1C017-6E28-434F-BB78-BD60E4748A45}"/>
    <dgm:cxn modelId="{100CA56A-C04C-4E78-9C07-0B0873A1A451}" type="presOf" srcId="{6DCD4DE1-0DB6-4AAD-B430-10B994006EC8}" destId="{6B521F8B-571A-44BF-BFB3-AB867A63DCB4}" srcOrd="0" destOrd="0" presId="urn:microsoft.com/office/officeart/2005/8/layout/hProcess9"/>
    <dgm:cxn modelId="{02828359-F5A4-430B-879B-E68724D95609}" type="presOf" srcId="{99DFC6CC-269A-4DC9-AA64-F30DEECEE652}" destId="{E63151DC-76D0-48F9-9CB3-AD7B7672CD8A}" srcOrd="0" destOrd="0" presId="urn:microsoft.com/office/officeart/2005/8/layout/hProcess9"/>
    <dgm:cxn modelId="{8BF7D67D-83FC-4788-8E0A-D202F509C10E}" srcId="{30AC8B90-FF17-4B17-9D66-CECD566D82B5}" destId="{99DFC6CC-269A-4DC9-AA64-F30DEECEE652}" srcOrd="3" destOrd="0" parTransId="{82961BD3-5FC9-4353-9A48-49E1110672AA}" sibTransId="{E49D5442-A519-4403-B5BF-F375F570DC42}"/>
    <dgm:cxn modelId="{B4CD7BBB-376F-44AE-B9A8-0808E035A1FB}" type="presOf" srcId="{6C0C6570-6473-48AB-B019-D6F80A8F1BDA}" destId="{42B584AC-5909-41E8-A651-C425F3F40EED}" srcOrd="0" destOrd="0" presId="urn:microsoft.com/office/officeart/2005/8/layout/hProcess9"/>
    <dgm:cxn modelId="{2C4F63CE-70E5-41C9-8501-872C7D6C23B6}" srcId="{30AC8B90-FF17-4B17-9D66-CECD566D82B5}" destId="{6DCD4DE1-0DB6-4AAD-B430-10B994006EC8}" srcOrd="1" destOrd="0" parTransId="{81A105C8-2C76-40DF-973F-1B1B57D43B00}" sibTransId="{0F98AA5D-C440-41E6-B5F8-E902D0A50C29}"/>
    <dgm:cxn modelId="{B57CA1D9-2177-4ECE-BF59-CD2C283A7B8B}" type="presOf" srcId="{30AC8B90-FF17-4B17-9D66-CECD566D82B5}" destId="{DCB55624-16B4-4DB6-BF1C-1CBDED7DA6D6}" srcOrd="0" destOrd="0" presId="urn:microsoft.com/office/officeart/2005/8/layout/hProcess9"/>
    <dgm:cxn modelId="{B16851FD-5F32-411D-8153-D83FC1FC4F55}" srcId="{30AC8B90-FF17-4B17-9D66-CECD566D82B5}" destId="{5ABC6B03-F953-4BAC-9EEA-7692CD743224}" srcOrd="2" destOrd="0" parTransId="{0443EA8F-04E5-408F-9435-A86AD2B723D9}" sibTransId="{68CE71DE-1D88-4623-8031-17131EF2E16F}"/>
    <dgm:cxn modelId="{9A33432F-0C5E-4618-9456-9AA54F1D22EE}" type="presParOf" srcId="{DCB55624-16B4-4DB6-BF1C-1CBDED7DA6D6}" destId="{09A2B531-F7CE-4BAC-A6D0-CD378C72C305}" srcOrd="0" destOrd="0" presId="urn:microsoft.com/office/officeart/2005/8/layout/hProcess9"/>
    <dgm:cxn modelId="{D333FE50-1C27-47BE-B765-54333983BA90}" type="presParOf" srcId="{DCB55624-16B4-4DB6-BF1C-1CBDED7DA6D6}" destId="{75CC8EF0-77DC-4E24-A95A-DF807DB45EBA}" srcOrd="1" destOrd="0" presId="urn:microsoft.com/office/officeart/2005/8/layout/hProcess9"/>
    <dgm:cxn modelId="{3F594B2B-290B-4035-ACDD-24AB8C154CDA}" type="presParOf" srcId="{75CC8EF0-77DC-4E24-A95A-DF807DB45EBA}" destId="{42B584AC-5909-41E8-A651-C425F3F40EED}" srcOrd="0" destOrd="0" presId="urn:microsoft.com/office/officeart/2005/8/layout/hProcess9"/>
    <dgm:cxn modelId="{A0995468-0A39-4EDB-9EB4-B1938890D5B0}" type="presParOf" srcId="{75CC8EF0-77DC-4E24-A95A-DF807DB45EBA}" destId="{11E4E7B3-C64C-432A-A58B-CA9F6357AA9D}" srcOrd="1" destOrd="0" presId="urn:microsoft.com/office/officeart/2005/8/layout/hProcess9"/>
    <dgm:cxn modelId="{C64EA815-8660-470A-BEDE-E803C216E022}" type="presParOf" srcId="{75CC8EF0-77DC-4E24-A95A-DF807DB45EBA}" destId="{6B521F8B-571A-44BF-BFB3-AB867A63DCB4}" srcOrd="2" destOrd="0" presId="urn:microsoft.com/office/officeart/2005/8/layout/hProcess9"/>
    <dgm:cxn modelId="{7DCEC123-ECB4-4134-98AE-D6F57697AE78}" type="presParOf" srcId="{75CC8EF0-77DC-4E24-A95A-DF807DB45EBA}" destId="{3E2E60A2-7372-4C65-8C97-4FD0F5DA15BD}" srcOrd="3" destOrd="0" presId="urn:microsoft.com/office/officeart/2005/8/layout/hProcess9"/>
    <dgm:cxn modelId="{6A3C8CF3-FD15-4467-8D51-9AA6AF30F0FC}" type="presParOf" srcId="{75CC8EF0-77DC-4E24-A95A-DF807DB45EBA}" destId="{4FD2E3BF-7F87-4C85-9B7E-50F60B001648}" srcOrd="4" destOrd="0" presId="urn:microsoft.com/office/officeart/2005/8/layout/hProcess9"/>
    <dgm:cxn modelId="{0348A76B-DFA1-4040-9C8F-DDF52FA42365}" type="presParOf" srcId="{75CC8EF0-77DC-4E24-A95A-DF807DB45EBA}" destId="{FC272D78-2BE2-4085-8250-B6387AB3D35C}" srcOrd="5" destOrd="0" presId="urn:microsoft.com/office/officeart/2005/8/layout/hProcess9"/>
    <dgm:cxn modelId="{D186ADC8-D899-4C30-8AC8-95E8228ED331}" type="presParOf" srcId="{75CC8EF0-77DC-4E24-A95A-DF807DB45EBA}" destId="{E63151DC-76D0-48F9-9CB3-AD7B7672CD8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996547E-5DEC-4E74-A414-9641838B7E0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8C6F7F5-02A7-4C0D-9300-12D7FB77D069}">
      <dgm:prSet/>
      <dgm:spPr/>
      <dgm:t>
        <a:bodyPr/>
        <a:lstStyle/>
        <a:p>
          <a:r>
            <a:rPr lang="cs-CZ" b="0" dirty="0"/>
            <a:t>určení priorit ošetřovatelských diagnóz</a:t>
          </a:r>
          <a:endParaRPr lang="cs-CZ" dirty="0"/>
        </a:p>
      </dgm:t>
    </dgm:pt>
    <dgm:pt modelId="{DE69B14B-3211-4F43-8ABD-FDC4DDE5D942}" type="parTrans" cxnId="{9918F30B-0E5F-4A9D-AD8C-6C050BAF439E}">
      <dgm:prSet/>
      <dgm:spPr/>
      <dgm:t>
        <a:bodyPr/>
        <a:lstStyle/>
        <a:p>
          <a:endParaRPr lang="cs-CZ"/>
        </a:p>
      </dgm:t>
    </dgm:pt>
    <dgm:pt modelId="{8FD89465-2DAE-429F-B7C9-04A6B795EAAB}" type="sibTrans" cxnId="{9918F30B-0E5F-4A9D-AD8C-6C050BAF439E}">
      <dgm:prSet/>
      <dgm:spPr/>
      <dgm:t>
        <a:bodyPr/>
        <a:lstStyle/>
        <a:p>
          <a:endParaRPr lang="cs-CZ"/>
        </a:p>
      </dgm:t>
    </dgm:pt>
    <dgm:pt modelId="{C7F133F7-81EB-4EC3-BB44-872DD764BB5C}">
      <dgm:prSet/>
      <dgm:spPr/>
      <dgm:t>
        <a:bodyPr/>
        <a:lstStyle/>
        <a:p>
          <a:r>
            <a:rPr lang="cs-CZ" b="0" dirty="0"/>
            <a:t>očekávaný výsledek = stanovení cílů péče</a:t>
          </a:r>
          <a:endParaRPr lang="cs-CZ" dirty="0"/>
        </a:p>
      </dgm:t>
    </dgm:pt>
    <dgm:pt modelId="{A6078783-5CC3-4447-BB8A-3DAB0C05D798}" type="parTrans" cxnId="{366C396E-54E2-4FDA-8582-27FE97A32517}">
      <dgm:prSet/>
      <dgm:spPr/>
      <dgm:t>
        <a:bodyPr/>
        <a:lstStyle/>
        <a:p>
          <a:endParaRPr lang="cs-CZ"/>
        </a:p>
      </dgm:t>
    </dgm:pt>
    <dgm:pt modelId="{271A1793-4B7F-481D-94BD-E974CC08F7C0}" type="sibTrans" cxnId="{366C396E-54E2-4FDA-8582-27FE97A32517}">
      <dgm:prSet/>
      <dgm:spPr/>
      <dgm:t>
        <a:bodyPr/>
        <a:lstStyle/>
        <a:p>
          <a:endParaRPr lang="cs-CZ"/>
        </a:p>
      </dgm:t>
    </dgm:pt>
    <dgm:pt modelId="{3E8792DF-3C39-44F0-8832-F1FA3385C84B}">
      <dgm:prSet/>
      <dgm:spPr/>
      <dgm:t>
        <a:bodyPr/>
        <a:lstStyle/>
        <a:p>
          <a:r>
            <a:rPr lang="cs-CZ" b="0"/>
            <a:t>ošetřovatelské intervence = jak cílů dosáhneme (hodina, datum, odpovědnost)</a:t>
          </a:r>
          <a:endParaRPr lang="cs-CZ"/>
        </a:p>
      </dgm:t>
    </dgm:pt>
    <dgm:pt modelId="{8B7F460C-07C8-4672-92B5-B5534783D17A}" type="parTrans" cxnId="{AF33AF0B-9A9A-4B86-95C4-2A267C1D7E30}">
      <dgm:prSet/>
      <dgm:spPr/>
      <dgm:t>
        <a:bodyPr/>
        <a:lstStyle/>
        <a:p>
          <a:endParaRPr lang="cs-CZ"/>
        </a:p>
      </dgm:t>
    </dgm:pt>
    <dgm:pt modelId="{24BF586D-106C-41BF-BC3B-F5C542083EB2}" type="sibTrans" cxnId="{AF33AF0B-9A9A-4B86-95C4-2A267C1D7E30}">
      <dgm:prSet/>
      <dgm:spPr/>
      <dgm:t>
        <a:bodyPr/>
        <a:lstStyle/>
        <a:p>
          <a:endParaRPr lang="cs-CZ"/>
        </a:p>
      </dgm:t>
    </dgm:pt>
    <dgm:pt modelId="{896B4E18-1A37-44FA-A6A7-5D734671D5B2}">
      <dgm:prSet/>
      <dgm:spPr/>
      <dgm:t>
        <a:bodyPr/>
        <a:lstStyle/>
        <a:p>
          <a:r>
            <a:rPr lang="cs-CZ" b="0"/>
            <a:t>kdy budeme hodnotit dosahování cílů (hodina, datum, odpovědnost)</a:t>
          </a:r>
          <a:r>
            <a:rPr lang="cs-CZ" b="0" i="1"/>
            <a:t>.</a:t>
          </a:r>
          <a:endParaRPr lang="cs-CZ"/>
        </a:p>
      </dgm:t>
    </dgm:pt>
    <dgm:pt modelId="{E9B3F634-FA7A-4332-A490-7ABCA395761A}" type="parTrans" cxnId="{EA912F60-6338-416D-BAF2-1616438C4043}">
      <dgm:prSet/>
      <dgm:spPr/>
      <dgm:t>
        <a:bodyPr/>
        <a:lstStyle/>
        <a:p>
          <a:endParaRPr lang="cs-CZ"/>
        </a:p>
      </dgm:t>
    </dgm:pt>
    <dgm:pt modelId="{AF5661A7-02F7-4D96-854C-B5423DF75EF8}" type="sibTrans" cxnId="{EA912F60-6338-416D-BAF2-1616438C4043}">
      <dgm:prSet/>
      <dgm:spPr/>
      <dgm:t>
        <a:bodyPr/>
        <a:lstStyle/>
        <a:p>
          <a:endParaRPr lang="cs-CZ"/>
        </a:p>
      </dgm:t>
    </dgm:pt>
    <dgm:pt modelId="{163E7C00-5555-48D1-BA82-4F21FC5473CC}" type="pres">
      <dgm:prSet presAssocID="{4996547E-5DEC-4E74-A414-9641838B7E09}" presName="linearFlow" presStyleCnt="0">
        <dgm:presLayoutVars>
          <dgm:dir/>
          <dgm:resizeHandles val="exact"/>
        </dgm:presLayoutVars>
      </dgm:prSet>
      <dgm:spPr/>
    </dgm:pt>
    <dgm:pt modelId="{905C1B6A-B181-48D9-A548-AC4E8420455B}" type="pres">
      <dgm:prSet presAssocID="{98C6F7F5-02A7-4C0D-9300-12D7FB77D069}" presName="composite" presStyleCnt="0"/>
      <dgm:spPr/>
    </dgm:pt>
    <dgm:pt modelId="{06EFD794-2B05-4AC9-8F7D-E2395939C0AA}" type="pres">
      <dgm:prSet presAssocID="{98C6F7F5-02A7-4C0D-9300-12D7FB77D069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lava s ozubenými koly"/>
        </a:ext>
      </dgm:extLst>
    </dgm:pt>
    <dgm:pt modelId="{9251C7B6-723C-4BCE-BF47-BBEDAB79C079}" type="pres">
      <dgm:prSet presAssocID="{98C6F7F5-02A7-4C0D-9300-12D7FB77D069}" presName="txShp" presStyleLbl="node1" presStyleIdx="0" presStyleCnt="4">
        <dgm:presLayoutVars>
          <dgm:bulletEnabled val="1"/>
        </dgm:presLayoutVars>
      </dgm:prSet>
      <dgm:spPr/>
    </dgm:pt>
    <dgm:pt modelId="{C04AE610-A65C-478D-88E6-573C41F2156B}" type="pres">
      <dgm:prSet presAssocID="{8FD89465-2DAE-429F-B7C9-04A6B795EAAB}" presName="spacing" presStyleCnt="0"/>
      <dgm:spPr/>
    </dgm:pt>
    <dgm:pt modelId="{49547DCD-522D-4748-A86E-2EA5DCA7BAF6}" type="pres">
      <dgm:prSet presAssocID="{C7F133F7-81EB-4EC3-BB44-872DD764BB5C}" presName="composite" presStyleCnt="0"/>
      <dgm:spPr/>
    </dgm:pt>
    <dgm:pt modelId="{8C01F7A2-0875-46D3-92AB-EE4D4705EFCA}" type="pres">
      <dgm:prSet presAssocID="{C7F133F7-81EB-4EC3-BB44-872DD764BB5C}" presName="imgShp" presStyleLbl="fgImgPlac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sací podložka s klipsou se souvislou výplní"/>
        </a:ext>
      </dgm:extLst>
    </dgm:pt>
    <dgm:pt modelId="{C318CE64-19E9-4EC9-A926-D5414FB78891}" type="pres">
      <dgm:prSet presAssocID="{C7F133F7-81EB-4EC3-BB44-872DD764BB5C}" presName="txShp" presStyleLbl="node1" presStyleIdx="1" presStyleCnt="4">
        <dgm:presLayoutVars>
          <dgm:bulletEnabled val="1"/>
        </dgm:presLayoutVars>
      </dgm:prSet>
      <dgm:spPr/>
    </dgm:pt>
    <dgm:pt modelId="{49AA078F-D8C0-45DC-9DC2-3230F7414920}" type="pres">
      <dgm:prSet presAssocID="{271A1793-4B7F-481D-94BD-E974CC08F7C0}" presName="spacing" presStyleCnt="0"/>
      <dgm:spPr/>
    </dgm:pt>
    <dgm:pt modelId="{9DCAA07F-BF99-4E89-931A-B420ABC3F800}" type="pres">
      <dgm:prSet presAssocID="{3E8792DF-3C39-44F0-8832-F1FA3385C84B}" presName="composite" presStyleCnt="0"/>
      <dgm:spPr/>
    </dgm:pt>
    <dgm:pt modelId="{BAC1F6FD-3092-4FBA-AB29-A0832B8254C9}" type="pres">
      <dgm:prSet presAssocID="{3E8792DF-3C39-44F0-8832-F1FA3385C84B}" presName="imgShp" presStyleLbl="fgImgPlac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řed terče"/>
        </a:ext>
      </dgm:extLst>
    </dgm:pt>
    <dgm:pt modelId="{D0336D8B-7B3C-47E6-B5C4-F467E79A3A90}" type="pres">
      <dgm:prSet presAssocID="{3E8792DF-3C39-44F0-8832-F1FA3385C84B}" presName="txShp" presStyleLbl="node1" presStyleIdx="2" presStyleCnt="4">
        <dgm:presLayoutVars>
          <dgm:bulletEnabled val="1"/>
        </dgm:presLayoutVars>
      </dgm:prSet>
      <dgm:spPr/>
    </dgm:pt>
    <dgm:pt modelId="{F6E897D8-EE8F-459A-92EC-641B96D95C2A}" type="pres">
      <dgm:prSet presAssocID="{24BF586D-106C-41BF-BC3B-F5C542083EB2}" presName="spacing" presStyleCnt="0"/>
      <dgm:spPr/>
    </dgm:pt>
    <dgm:pt modelId="{9C51D33E-76D8-4030-9066-97D35F959C82}" type="pres">
      <dgm:prSet presAssocID="{896B4E18-1A37-44FA-A6A7-5D734671D5B2}" presName="composite" presStyleCnt="0"/>
      <dgm:spPr/>
    </dgm:pt>
    <dgm:pt modelId="{4ED0F3F3-98BB-4578-B6BC-AB970CFBF368}" type="pres">
      <dgm:prSet presAssocID="{896B4E18-1A37-44FA-A6A7-5D734671D5B2}" presName="imgShp" presStyleLbl="fgImgPlac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ontrolní seznam (zprava doleva)"/>
        </a:ext>
      </dgm:extLst>
    </dgm:pt>
    <dgm:pt modelId="{404B7231-10EB-4D0B-A704-84D80C953744}" type="pres">
      <dgm:prSet presAssocID="{896B4E18-1A37-44FA-A6A7-5D734671D5B2}" presName="txShp" presStyleLbl="node1" presStyleIdx="3" presStyleCnt="4">
        <dgm:presLayoutVars>
          <dgm:bulletEnabled val="1"/>
        </dgm:presLayoutVars>
      </dgm:prSet>
      <dgm:spPr/>
    </dgm:pt>
  </dgm:ptLst>
  <dgm:cxnLst>
    <dgm:cxn modelId="{AF33AF0B-9A9A-4B86-95C4-2A267C1D7E30}" srcId="{4996547E-5DEC-4E74-A414-9641838B7E09}" destId="{3E8792DF-3C39-44F0-8832-F1FA3385C84B}" srcOrd="2" destOrd="0" parTransId="{8B7F460C-07C8-4672-92B5-B5534783D17A}" sibTransId="{24BF586D-106C-41BF-BC3B-F5C542083EB2}"/>
    <dgm:cxn modelId="{9918F30B-0E5F-4A9D-AD8C-6C050BAF439E}" srcId="{4996547E-5DEC-4E74-A414-9641838B7E09}" destId="{98C6F7F5-02A7-4C0D-9300-12D7FB77D069}" srcOrd="0" destOrd="0" parTransId="{DE69B14B-3211-4F43-8ABD-FDC4DDE5D942}" sibTransId="{8FD89465-2DAE-429F-B7C9-04A6B795EAAB}"/>
    <dgm:cxn modelId="{C2C20424-331F-4149-8D0F-613179082F5F}" type="presOf" srcId="{4996547E-5DEC-4E74-A414-9641838B7E09}" destId="{163E7C00-5555-48D1-BA82-4F21FC5473CC}" srcOrd="0" destOrd="0" presId="urn:microsoft.com/office/officeart/2005/8/layout/vList3"/>
    <dgm:cxn modelId="{EA912F60-6338-416D-BAF2-1616438C4043}" srcId="{4996547E-5DEC-4E74-A414-9641838B7E09}" destId="{896B4E18-1A37-44FA-A6A7-5D734671D5B2}" srcOrd="3" destOrd="0" parTransId="{E9B3F634-FA7A-4332-A490-7ABCA395761A}" sibTransId="{AF5661A7-02F7-4D96-854C-B5423DF75EF8}"/>
    <dgm:cxn modelId="{F5D09067-ECC9-44FF-B777-64984C8B257E}" type="presOf" srcId="{896B4E18-1A37-44FA-A6A7-5D734671D5B2}" destId="{404B7231-10EB-4D0B-A704-84D80C953744}" srcOrd="0" destOrd="0" presId="urn:microsoft.com/office/officeart/2005/8/layout/vList3"/>
    <dgm:cxn modelId="{366C396E-54E2-4FDA-8582-27FE97A32517}" srcId="{4996547E-5DEC-4E74-A414-9641838B7E09}" destId="{C7F133F7-81EB-4EC3-BB44-872DD764BB5C}" srcOrd="1" destOrd="0" parTransId="{A6078783-5CC3-4447-BB8A-3DAB0C05D798}" sibTransId="{271A1793-4B7F-481D-94BD-E974CC08F7C0}"/>
    <dgm:cxn modelId="{BBB99980-1F3B-4684-9145-079BF903CBE8}" type="presOf" srcId="{3E8792DF-3C39-44F0-8832-F1FA3385C84B}" destId="{D0336D8B-7B3C-47E6-B5C4-F467E79A3A90}" srcOrd="0" destOrd="0" presId="urn:microsoft.com/office/officeart/2005/8/layout/vList3"/>
    <dgm:cxn modelId="{07602CC9-3649-41BC-AE88-0AFFD1D36C78}" type="presOf" srcId="{C7F133F7-81EB-4EC3-BB44-872DD764BB5C}" destId="{C318CE64-19E9-4EC9-A926-D5414FB78891}" srcOrd="0" destOrd="0" presId="urn:microsoft.com/office/officeart/2005/8/layout/vList3"/>
    <dgm:cxn modelId="{D55731DB-2536-4613-B0E7-D1A5957F0A14}" type="presOf" srcId="{98C6F7F5-02A7-4C0D-9300-12D7FB77D069}" destId="{9251C7B6-723C-4BCE-BF47-BBEDAB79C079}" srcOrd="0" destOrd="0" presId="urn:microsoft.com/office/officeart/2005/8/layout/vList3"/>
    <dgm:cxn modelId="{32EEFA5D-0259-429A-8BA1-550DF644E42A}" type="presParOf" srcId="{163E7C00-5555-48D1-BA82-4F21FC5473CC}" destId="{905C1B6A-B181-48D9-A548-AC4E8420455B}" srcOrd="0" destOrd="0" presId="urn:microsoft.com/office/officeart/2005/8/layout/vList3"/>
    <dgm:cxn modelId="{A937856E-927E-45F7-BCBD-4EEA693B327E}" type="presParOf" srcId="{905C1B6A-B181-48D9-A548-AC4E8420455B}" destId="{06EFD794-2B05-4AC9-8F7D-E2395939C0AA}" srcOrd="0" destOrd="0" presId="urn:microsoft.com/office/officeart/2005/8/layout/vList3"/>
    <dgm:cxn modelId="{EBBEB914-1B82-4E0E-BC72-3527FC3E6CF6}" type="presParOf" srcId="{905C1B6A-B181-48D9-A548-AC4E8420455B}" destId="{9251C7B6-723C-4BCE-BF47-BBEDAB79C079}" srcOrd="1" destOrd="0" presId="urn:microsoft.com/office/officeart/2005/8/layout/vList3"/>
    <dgm:cxn modelId="{5AD336C1-24C9-4FC5-BA52-7AB20B02F4F5}" type="presParOf" srcId="{163E7C00-5555-48D1-BA82-4F21FC5473CC}" destId="{C04AE610-A65C-478D-88E6-573C41F2156B}" srcOrd="1" destOrd="0" presId="urn:microsoft.com/office/officeart/2005/8/layout/vList3"/>
    <dgm:cxn modelId="{1841D194-071C-447E-B38C-96426272C548}" type="presParOf" srcId="{163E7C00-5555-48D1-BA82-4F21FC5473CC}" destId="{49547DCD-522D-4748-A86E-2EA5DCA7BAF6}" srcOrd="2" destOrd="0" presId="urn:microsoft.com/office/officeart/2005/8/layout/vList3"/>
    <dgm:cxn modelId="{6CFC1092-FAC6-485C-B645-44B064BC31E3}" type="presParOf" srcId="{49547DCD-522D-4748-A86E-2EA5DCA7BAF6}" destId="{8C01F7A2-0875-46D3-92AB-EE4D4705EFCA}" srcOrd="0" destOrd="0" presId="urn:microsoft.com/office/officeart/2005/8/layout/vList3"/>
    <dgm:cxn modelId="{C64083FB-A391-4DBF-B2E5-66956BA0E6A7}" type="presParOf" srcId="{49547DCD-522D-4748-A86E-2EA5DCA7BAF6}" destId="{C318CE64-19E9-4EC9-A926-D5414FB78891}" srcOrd="1" destOrd="0" presId="urn:microsoft.com/office/officeart/2005/8/layout/vList3"/>
    <dgm:cxn modelId="{A884AFC8-84A4-4C76-8918-97DD0E24AB67}" type="presParOf" srcId="{163E7C00-5555-48D1-BA82-4F21FC5473CC}" destId="{49AA078F-D8C0-45DC-9DC2-3230F7414920}" srcOrd="3" destOrd="0" presId="urn:microsoft.com/office/officeart/2005/8/layout/vList3"/>
    <dgm:cxn modelId="{B861FDE5-48CC-444F-8E00-EDDB8DFD37B8}" type="presParOf" srcId="{163E7C00-5555-48D1-BA82-4F21FC5473CC}" destId="{9DCAA07F-BF99-4E89-931A-B420ABC3F800}" srcOrd="4" destOrd="0" presId="urn:microsoft.com/office/officeart/2005/8/layout/vList3"/>
    <dgm:cxn modelId="{41DCC528-2BF3-4AD1-BCB2-9409F2E44CAD}" type="presParOf" srcId="{9DCAA07F-BF99-4E89-931A-B420ABC3F800}" destId="{BAC1F6FD-3092-4FBA-AB29-A0832B8254C9}" srcOrd="0" destOrd="0" presId="urn:microsoft.com/office/officeart/2005/8/layout/vList3"/>
    <dgm:cxn modelId="{D84C3C4F-930A-4484-AE46-467A41825101}" type="presParOf" srcId="{9DCAA07F-BF99-4E89-931A-B420ABC3F800}" destId="{D0336D8B-7B3C-47E6-B5C4-F467E79A3A90}" srcOrd="1" destOrd="0" presId="urn:microsoft.com/office/officeart/2005/8/layout/vList3"/>
    <dgm:cxn modelId="{820B4F33-0EE6-4343-AB90-C55CA5BFDF24}" type="presParOf" srcId="{163E7C00-5555-48D1-BA82-4F21FC5473CC}" destId="{F6E897D8-EE8F-459A-92EC-641B96D95C2A}" srcOrd="5" destOrd="0" presId="urn:microsoft.com/office/officeart/2005/8/layout/vList3"/>
    <dgm:cxn modelId="{C2C2CA97-7F5D-49CC-A2E1-9D55E62DB886}" type="presParOf" srcId="{163E7C00-5555-48D1-BA82-4F21FC5473CC}" destId="{9C51D33E-76D8-4030-9066-97D35F959C82}" srcOrd="6" destOrd="0" presId="urn:microsoft.com/office/officeart/2005/8/layout/vList3"/>
    <dgm:cxn modelId="{330A167A-3A2B-4F02-81A5-6D606CD446E6}" type="presParOf" srcId="{9C51D33E-76D8-4030-9066-97D35F959C82}" destId="{4ED0F3F3-98BB-4578-B6BC-AB970CFBF368}" srcOrd="0" destOrd="0" presId="urn:microsoft.com/office/officeart/2005/8/layout/vList3"/>
    <dgm:cxn modelId="{FE1FCF1E-0987-4F19-9F93-34195D584FFC}" type="presParOf" srcId="{9C51D33E-76D8-4030-9066-97D35F959C82}" destId="{404B7231-10EB-4D0B-A704-84D80C95374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0AC8B90-FF17-4B17-9D66-CECD566D82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C0C6570-6473-48AB-B019-D6F80A8F1BDA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Číselný kód</a:t>
          </a:r>
          <a:endParaRPr lang="cs-CZ" dirty="0">
            <a:solidFill>
              <a:schemeClr val="bg1"/>
            </a:solidFill>
          </a:endParaRPr>
        </a:p>
      </dgm:t>
    </dgm:pt>
    <dgm:pt modelId="{D240AD83-06AE-407B-BCDC-5CE5B2EEA1CB}" type="parTrans" cxnId="{6D0AA25E-CB1C-4C5B-ACEA-CC8AE9E83E7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3AA1C017-6E28-434F-BB78-BD60E4748A45}" type="sibTrans" cxnId="{6D0AA25E-CB1C-4C5B-ACEA-CC8AE9E83E7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DCD4DE1-0DB6-4AAD-B430-10B994006EC8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Název</a:t>
          </a:r>
          <a:endParaRPr lang="cs-CZ" dirty="0">
            <a:solidFill>
              <a:schemeClr val="bg1"/>
            </a:solidFill>
          </a:endParaRPr>
        </a:p>
      </dgm:t>
    </dgm:pt>
    <dgm:pt modelId="{81A105C8-2C76-40DF-973F-1B1B57D43B00}" type="parTrans" cxnId="{2C4F63CE-70E5-41C9-8501-872C7D6C23B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0F98AA5D-C440-41E6-B5F8-E902D0A50C29}" type="sibTrans" cxnId="{2C4F63CE-70E5-41C9-8501-872C7D6C23B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5ABC6B03-F953-4BAC-9EEA-7692CD743224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Definice</a:t>
          </a:r>
          <a:endParaRPr lang="cs-CZ" dirty="0">
            <a:solidFill>
              <a:schemeClr val="bg1"/>
            </a:solidFill>
          </a:endParaRPr>
        </a:p>
      </dgm:t>
    </dgm:pt>
    <dgm:pt modelId="{0443EA8F-04E5-408F-9435-A86AD2B723D9}" type="parTrans" cxnId="{B16851FD-5F32-411D-8153-D83FC1FC4F55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8CE71DE-1D88-4623-8031-17131EF2E16F}" type="sibTrans" cxnId="{B16851FD-5F32-411D-8153-D83FC1FC4F55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99DFC6CC-269A-4DC9-AA64-F30DEECEE652}">
      <dgm:prSet/>
      <dgm:spPr/>
      <dgm:t>
        <a:bodyPr/>
        <a:lstStyle/>
        <a:p>
          <a:r>
            <a:rPr lang="cs-CZ" dirty="0">
              <a:solidFill>
                <a:schemeClr val="bg1"/>
              </a:solidFill>
              <a:latin typeface="Arial" charset="0"/>
              <a:cs typeface="Arial" charset="0"/>
            </a:rPr>
            <a:t>Ošetřovatelské aktivity</a:t>
          </a:r>
        </a:p>
      </dgm:t>
    </dgm:pt>
    <dgm:pt modelId="{82961BD3-5FC9-4353-9A48-49E1110672AA}" type="parTrans" cxnId="{8BF7D67D-83FC-4788-8E0A-D202F509C10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E49D5442-A519-4403-B5BF-F375F570DC42}" type="sibTrans" cxnId="{8BF7D67D-83FC-4788-8E0A-D202F509C10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DCB55624-16B4-4DB6-BF1C-1CBDED7DA6D6}" type="pres">
      <dgm:prSet presAssocID="{30AC8B90-FF17-4B17-9D66-CECD566D82B5}" presName="CompostProcess" presStyleCnt="0">
        <dgm:presLayoutVars>
          <dgm:dir/>
          <dgm:resizeHandles val="exact"/>
        </dgm:presLayoutVars>
      </dgm:prSet>
      <dgm:spPr/>
    </dgm:pt>
    <dgm:pt modelId="{09A2B531-F7CE-4BAC-A6D0-CD378C72C305}" type="pres">
      <dgm:prSet presAssocID="{30AC8B90-FF17-4B17-9D66-CECD566D82B5}" presName="arrow" presStyleLbl="bgShp" presStyleIdx="0" presStyleCnt="1"/>
      <dgm:spPr/>
    </dgm:pt>
    <dgm:pt modelId="{75CC8EF0-77DC-4E24-A95A-DF807DB45EBA}" type="pres">
      <dgm:prSet presAssocID="{30AC8B90-FF17-4B17-9D66-CECD566D82B5}" presName="linearProcess" presStyleCnt="0"/>
      <dgm:spPr/>
    </dgm:pt>
    <dgm:pt modelId="{42B584AC-5909-41E8-A651-C425F3F40EED}" type="pres">
      <dgm:prSet presAssocID="{6C0C6570-6473-48AB-B019-D6F80A8F1BDA}" presName="textNode" presStyleLbl="node1" presStyleIdx="0" presStyleCnt="4">
        <dgm:presLayoutVars>
          <dgm:bulletEnabled val="1"/>
        </dgm:presLayoutVars>
      </dgm:prSet>
      <dgm:spPr/>
    </dgm:pt>
    <dgm:pt modelId="{11E4E7B3-C64C-432A-A58B-CA9F6357AA9D}" type="pres">
      <dgm:prSet presAssocID="{3AA1C017-6E28-434F-BB78-BD60E4748A45}" presName="sibTrans" presStyleCnt="0"/>
      <dgm:spPr/>
    </dgm:pt>
    <dgm:pt modelId="{6B521F8B-571A-44BF-BFB3-AB867A63DCB4}" type="pres">
      <dgm:prSet presAssocID="{6DCD4DE1-0DB6-4AAD-B430-10B994006EC8}" presName="textNode" presStyleLbl="node1" presStyleIdx="1" presStyleCnt="4">
        <dgm:presLayoutVars>
          <dgm:bulletEnabled val="1"/>
        </dgm:presLayoutVars>
      </dgm:prSet>
      <dgm:spPr/>
    </dgm:pt>
    <dgm:pt modelId="{3E2E60A2-7372-4C65-8C97-4FD0F5DA15BD}" type="pres">
      <dgm:prSet presAssocID="{0F98AA5D-C440-41E6-B5F8-E902D0A50C29}" presName="sibTrans" presStyleCnt="0"/>
      <dgm:spPr/>
    </dgm:pt>
    <dgm:pt modelId="{4FD2E3BF-7F87-4C85-9B7E-50F60B001648}" type="pres">
      <dgm:prSet presAssocID="{5ABC6B03-F953-4BAC-9EEA-7692CD743224}" presName="textNode" presStyleLbl="node1" presStyleIdx="2" presStyleCnt="4">
        <dgm:presLayoutVars>
          <dgm:bulletEnabled val="1"/>
        </dgm:presLayoutVars>
      </dgm:prSet>
      <dgm:spPr/>
    </dgm:pt>
    <dgm:pt modelId="{FC272D78-2BE2-4085-8250-B6387AB3D35C}" type="pres">
      <dgm:prSet presAssocID="{68CE71DE-1D88-4623-8031-17131EF2E16F}" presName="sibTrans" presStyleCnt="0"/>
      <dgm:spPr/>
    </dgm:pt>
    <dgm:pt modelId="{E63151DC-76D0-48F9-9CB3-AD7B7672CD8A}" type="pres">
      <dgm:prSet presAssocID="{99DFC6CC-269A-4DC9-AA64-F30DEECEE652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B3022917-7B54-488C-BF19-CA2C438AD092}" type="presOf" srcId="{99DFC6CC-269A-4DC9-AA64-F30DEECEE652}" destId="{E63151DC-76D0-48F9-9CB3-AD7B7672CD8A}" srcOrd="0" destOrd="0" presId="urn:microsoft.com/office/officeart/2005/8/layout/hProcess9"/>
    <dgm:cxn modelId="{6D0AA25E-CB1C-4C5B-ACEA-CC8AE9E83E7F}" srcId="{30AC8B90-FF17-4B17-9D66-CECD566D82B5}" destId="{6C0C6570-6473-48AB-B019-D6F80A8F1BDA}" srcOrd="0" destOrd="0" parTransId="{D240AD83-06AE-407B-BCDC-5CE5B2EEA1CB}" sibTransId="{3AA1C017-6E28-434F-BB78-BD60E4748A45}"/>
    <dgm:cxn modelId="{D7CA3D6E-9E3B-4ECB-8D0A-F6C3204CD2BB}" type="presOf" srcId="{30AC8B90-FF17-4B17-9D66-CECD566D82B5}" destId="{DCB55624-16B4-4DB6-BF1C-1CBDED7DA6D6}" srcOrd="0" destOrd="0" presId="urn:microsoft.com/office/officeart/2005/8/layout/hProcess9"/>
    <dgm:cxn modelId="{8BF7D67D-83FC-4788-8E0A-D202F509C10E}" srcId="{30AC8B90-FF17-4B17-9D66-CECD566D82B5}" destId="{99DFC6CC-269A-4DC9-AA64-F30DEECEE652}" srcOrd="3" destOrd="0" parTransId="{82961BD3-5FC9-4353-9A48-49E1110672AA}" sibTransId="{E49D5442-A519-4403-B5BF-F375F570DC42}"/>
    <dgm:cxn modelId="{D00563B0-4E30-40AE-912D-E243ACAAB386}" type="presOf" srcId="{6DCD4DE1-0DB6-4AAD-B430-10B994006EC8}" destId="{6B521F8B-571A-44BF-BFB3-AB867A63DCB4}" srcOrd="0" destOrd="0" presId="urn:microsoft.com/office/officeart/2005/8/layout/hProcess9"/>
    <dgm:cxn modelId="{1BDF9AB6-6AF6-4776-AFEA-4570CD436066}" type="presOf" srcId="{5ABC6B03-F953-4BAC-9EEA-7692CD743224}" destId="{4FD2E3BF-7F87-4C85-9B7E-50F60B001648}" srcOrd="0" destOrd="0" presId="urn:microsoft.com/office/officeart/2005/8/layout/hProcess9"/>
    <dgm:cxn modelId="{2C4F63CE-70E5-41C9-8501-872C7D6C23B6}" srcId="{30AC8B90-FF17-4B17-9D66-CECD566D82B5}" destId="{6DCD4DE1-0DB6-4AAD-B430-10B994006EC8}" srcOrd="1" destOrd="0" parTransId="{81A105C8-2C76-40DF-973F-1B1B57D43B00}" sibTransId="{0F98AA5D-C440-41E6-B5F8-E902D0A50C29}"/>
    <dgm:cxn modelId="{640A9CE6-5B9B-4023-A711-102016BED8E8}" type="presOf" srcId="{6C0C6570-6473-48AB-B019-D6F80A8F1BDA}" destId="{42B584AC-5909-41E8-A651-C425F3F40EED}" srcOrd="0" destOrd="0" presId="urn:microsoft.com/office/officeart/2005/8/layout/hProcess9"/>
    <dgm:cxn modelId="{B16851FD-5F32-411D-8153-D83FC1FC4F55}" srcId="{30AC8B90-FF17-4B17-9D66-CECD566D82B5}" destId="{5ABC6B03-F953-4BAC-9EEA-7692CD743224}" srcOrd="2" destOrd="0" parTransId="{0443EA8F-04E5-408F-9435-A86AD2B723D9}" sibTransId="{68CE71DE-1D88-4623-8031-17131EF2E16F}"/>
    <dgm:cxn modelId="{1E663ECF-E03C-4C00-B8E3-06D741DA58FD}" type="presParOf" srcId="{DCB55624-16B4-4DB6-BF1C-1CBDED7DA6D6}" destId="{09A2B531-F7CE-4BAC-A6D0-CD378C72C305}" srcOrd="0" destOrd="0" presId="urn:microsoft.com/office/officeart/2005/8/layout/hProcess9"/>
    <dgm:cxn modelId="{307F2167-A31D-4303-A8A3-08D053BC2C72}" type="presParOf" srcId="{DCB55624-16B4-4DB6-BF1C-1CBDED7DA6D6}" destId="{75CC8EF0-77DC-4E24-A95A-DF807DB45EBA}" srcOrd="1" destOrd="0" presId="urn:microsoft.com/office/officeart/2005/8/layout/hProcess9"/>
    <dgm:cxn modelId="{C914824E-920D-4B12-9C7B-9CD9376E5ECD}" type="presParOf" srcId="{75CC8EF0-77DC-4E24-A95A-DF807DB45EBA}" destId="{42B584AC-5909-41E8-A651-C425F3F40EED}" srcOrd="0" destOrd="0" presId="urn:microsoft.com/office/officeart/2005/8/layout/hProcess9"/>
    <dgm:cxn modelId="{9209FCF7-B576-4AD2-927C-AFF2B6E23318}" type="presParOf" srcId="{75CC8EF0-77DC-4E24-A95A-DF807DB45EBA}" destId="{11E4E7B3-C64C-432A-A58B-CA9F6357AA9D}" srcOrd="1" destOrd="0" presId="urn:microsoft.com/office/officeart/2005/8/layout/hProcess9"/>
    <dgm:cxn modelId="{314FF1CA-00D9-4D5B-A04F-FAFA7F7BC906}" type="presParOf" srcId="{75CC8EF0-77DC-4E24-A95A-DF807DB45EBA}" destId="{6B521F8B-571A-44BF-BFB3-AB867A63DCB4}" srcOrd="2" destOrd="0" presId="urn:microsoft.com/office/officeart/2005/8/layout/hProcess9"/>
    <dgm:cxn modelId="{B68F7225-EF2C-40B7-A935-7ECB8F221F8E}" type="presParOf" srcId="{75CC8EF0-77DC-4E24-A95A-DF807DB45EBA}" destId="{3E2E60A2-7372-4C65-8C97-4FD0F5DA15BD}" srcOrd="3" destOrd="0" presId="urn:microsoft.com/office/officeart/2005/8/layout/hProcess9"/>
    <dgm:cxn modelId="{89F81464-FC7D-4459-B2F4-87BC6B957FD1}" type="presParOf" srcId="{75CC8EF0-77DC-4E24-A95A-DF807DB45EBA}" destId="{4FD2E3BF-7F87-4C85-9B7E-50F60B001648}" srcOrd="4" destOrd="0" presId="urn:microsoft.com/office/officeart/2005/8/layout/hProcess9"/>
    <dgm:cxn modelId="{42F2B7AE-AEC2-4828-979E-9EF92ABADF92}" type="presParOf" srcId="{75CC8EF0-77DC-4E24-A95A-DF807DB45EBA}" destId="{FC272D78-2BE2-4085-8250-B6387AB3D35C}" srcOrd="5" destOrd="0" presId="urn:microsoft.com/office/officeart/2005/8/layout/hProcess9"/>
    <dgm:cxn modelId="{3E5D5B62-885A-4345-BAA6-0AD711CC3DA8}" type="presParOf" srcId="{75CC8EF0-77DC-4E24-A95A-DF807DB45EBA}" destId="{E63151DC-76D0-48F9-9CB3-AD7B7672CD8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4B95B24-FE7E-4010-83D3-7FCDA9D00F38}" type="doc">
      <dgm:prSet loTypeId="urn:microsoft.com/office/officeart/2005/8/layout/pyramid2" loCatId="pyramid" qsTypeId="urn:microsoft.com/office/officeart/2005/8/quickstyle/simple2" qsCatId="simple" csTypeId="urn:microsoft.com/office/officeart/2005/8/colors/accent1_2" csCatId="accent1" phldr="1"/>
      <dgm:spPr/>
    </dgm:pt>
    <dgm:pt modelId="{8BD4A074-D440-48AA-AD02-3316EE64750B}">
      <dgm:prSet phldrT="[Text]"/>
      <dgm:spPr/>
      <dgm:t>
        <a:bodyPr/>
        <a:lstStyle/>
        <a:p>
          <a:r>
            <a:rPr lang="cs-CZ" dirty="0"/>
            <a:t>Intervence</a:t>
          </a:r>
        </a:p>
      </dgm:t>
    </dgm:pt>
    <dgm:pt modelId="{43756157-E2FC-46D8-8FBC-6F6585BB09DF}" type="parTrans" cxnId="{0614BD2C-2578-44B8-9F98-3B6B3F7EFC13}">
      <dgm:prSet/>
      <dgm:spPr/>
      <dgm:t>
        <a:bodyPr/>
        <a:lstStyle/>
        <a:p>
          <a:endParaRPr lang="cs-CZ"/>
        </a:p>
      </dgm:t>
    </dgm:pt>
    <dgm:pt modelId="{52D70632-8232-4A98-91F4-17EADB00953C}" type="sibTrans" cxnId="{0614BD2C-2578-44B8-9F98-3B6B3F7EFC13}">
      <dgm:prSet/>
      <dgm:spPr/>
      <dgm:t>
        <a:bodyPr/>
        <a:lstStyle/>
        <a:p>
          <a:endParaRPr lang="cs-CZ"/>
        </a:p>
      </dgm:t>
    </dgm:pt>
    <dgm:pt modelId="{820A80F6-FA5E-4130-9E58-D1E8D9A3FE12}">
      <dgm:prSet phldrT="[Text]"/>
      <dgm:spPr/>
      <dgm:t>
        <a:bodyPr/>
        <a:lstStyle/>
        <a:p>
          <a:r>
            <a:rPr lang="cs-CZ" dirty="0"/>
            <a:t>Třídy</a:t>
          </a:r>
        </a:p>
      </dgm:t>
    </dgm:pt>
    <dgm:pt modelId="{294F5D77-7976-41CB-B8C6-7FF6C19FAA03}" type="parTrans" cxnId="{C20AE2B5-C349-4CD8-A7EE-043E6E369B65}">
      <dgm:prSet/>
      <dgm:spPr/>
      <dgm:t>
        <a:bodyPr/>
        <a:lstStyle/>
        <a:p>
          <a:endParaRPr lang="cs-CZ"/>
        </a:p>
      </dgm:t>
    </dgm:pt>
    <dgm:pt modelId="{9602D8D4-0AAB-40BF-A7EE-3FB9CFB09D3C}" type="sibTrans" cxnId="{C20AE2B5-C349-4CD8-A7EE-043E6E369B65}">
      <dgm:prSet/>
      <dgm:spPr/>
      <dgm:t>
        <a:bodyPr/>
        <a:lstStyle/>
        <a:p>
          <a:endParaRPr lang="cs-CZ"/>
        </a:p>
      </dgm:t>
    </dgm:pt>
    <dgm:pt modelId="{BD6C37F2-F7C3-4FE4-AF1C-402BC92BE9BB}">
      <dgm:prSet phldrT="[Text]"/>
      <dgm:spPr/>
      <dgm:t>
        <a:bodyPr/>
        <a:lstStyle/>
        <a:p>
          <a:r>
            <a:rPr lang="cs-CZ" dirty="0"/>
            <a:t>Domény</a:t>
          </a:r>
        </a:p>
      </dgm:t>
    </dgm:pt>
    <dgm:pt modelId="{B206D4BF-328E-4EDD-9E15-5425EA2C0B68}" type="parTrans" cxnId="{423470FB-D465-47E2-A46B-374A98E97704}">
      <dgm:prSet/>
      <dgm:spPr/>
      <dgm:t>
        <a:bodyPr/>
        <a:lstStyle/>
        <a:p>
          <a:endParaRPr lang="cs-CZ"/>
        </a:p>
      </dgm:t>
    </dgm:pt>
    <dgm:pt modelId="{B9D5C0B7-FD80-4F19-8C7E-46368684DC66}" type="sibTrans" cxnId="{423470FB-D465-47E2-A46B-374A98E97704}">
      <dgm:prSet/>
      <dgm:spPr/>
      <dgm:t>
        <a:bodyPr/>
        <a:lstStyle/>
        <a:p>
          <a:endParaRPr lang="cs-CZ"/>
        </a:p>
      </dgm:t>
    </dgm:pt>
    <dgm:pt modelId="{2873B8E9-4AE8-4577-BF4E-CDE3CCE42B49}" type="pres">
      <dgm:prSet presAssocID="{74B95B24-FE7E-4010-83D3-7FCDA9D00F38}" presName="compositeShape" presStyleCnt="0">
        <dgm:presLayoutVars>
          <dgm:dir/>
          <dgm:resizeHandles/>
        </dgm:presLayoutVars>
      </dgm:prSet>
      <dgm:spPr/>
    </dgm:pt>
    <dgm:pt modelId="{3C207E47-B610-407C-8D33-A7CC77C05DD7}" type="pres">
      <dgm:prSet presAssocID="{74B95B24-FE7E-4010-83D3-7FCDA9D00F38}" presName="pyramid" presStyleLbl="node1" presStyleIdx="0" presStyleCnt="1"/>
      <dgm:spPr/>
    </dgm:pt>
    <dgm:pt modelId="{04B95B23-A58B-437D-BF1B-537521E0878C}" type="pres">
      <dgm:prSet presAssocID="{74B95B24-FE7E-4010-83D3-7FCDA9D00F38}" presName="theList" presStyleCnt="0"/>
      <dgm:spPr/>
    </dgm:pt>
    <dgm:pt modelId="{3CD93079-F0C0-414D-989A-D3017706EECF}" type="pres">
      <dgm:prSet presAssocID="{8BD4A074-D440-48AA-AD02-3316EE64750B}" presName="aNode" presStyleLbl="fgAcc1" presStyleIdx="0" presStyleCnt="3">
        <dgm:presLayoutVars>
          <dgm:bulletEnabled val="1"/>
        </dgm:presLayoutVars>
      </dgm:prSet>
      <dgm:spPr/>
    </dgm:pt>
    <dgm:pt modelId="{E701CB9E-6050-4B12-B35A-7C265F608400}" type="pres">
      <dgm:prSet presAssocID="{8BD4A074-D440-48AA-AD02-3316EE64750B}" presName="aSpace" presStyleCnt="0"/>
      <dgm:spPr/>
    </dgm:pt>
    <dgm:pt modelId="{4361EFD8-0C53-4C3A-A75F-A33E032962E5}" type="pres">
      <dgm:prSet presAssocID="{820A80F6-FA5E-4130-9E58-D1E8D9A3FE12}" presName="aNode" presStyleLbl="fgAcc1" presStyleIdx="1" presStyleCnt="3">
        <dgm:presLayoutVars>
          <dgm:bulletEnabled val="1"/>
        </dgm:presLayoutVars>
      </dgm:prSet>
      <dgm:spPr/>
    </dgm:pt>
    <dgm:pt modelId="{04B041D2-CA82-4585-A169-8077FD276557}" type="pres">
      <dgm:prSet presAssocID="{820A80F6-FA5E-4130-9E58-D1E8D9A3FE12}" presName="aSpace" presStyleCnt="0"/>
      <dgm:spPr/>
    </dgm:pt>
    <dgm:pt modelId="{1C0E8FE0-996A-4785-AD58-C64EDB87CB00}" type="pres">
      <dgm:prSet presAssocID="{BD6C37F2-F7C3-4FE4-AF1C-402BC92BE9BB}" presName="aNode" presStyleLbl="fgAcc1" presStyleIdx="2" presStyleCnt="3">
        <dgm:presLayoutVars>
          <dgm:bulletEnabled val="1"/>
        </dgm:presLayoutVars>
      </dgm:prSet>
      <dgm:spPr/>
    </dgm:pt>
    <dgm:pt modelId="{D5F98CDA-273D-4D07-97C8-C083A74E41CA}" type="pres">
      <dgm:prSet presAssocID="{BD6C37F2-F7C3-4FE4-AF1C-402BC92BE9BB}" presName="aSpace" presStyleCnt="0"/>
      <dgm:spPr/>
    </dgm:pt>
  </dgm:ptLst>
  <dgm:cxnLst>
    <dgm:cxn modelId="{0614BD2C-2578-44B8-9F98-3B6B3F7EFC13}" srcId="{74B95B24-FE7E-4010-83D3-7FCDA9D00F38}" destId="{8BD4A074-D440-48AA-AD02-3316EE64750B}" srcOrd="0" destOrd="0" parTransId="{43756157-E2FC-46D8-8FBC-6F6585BB09DF}" sibTransId="{52D70632-8232-4A98-91F4-17EADB00953C}"/>
    <dgm:cxn modelId="{BA089A4F-0296-4A0F-9679-D82F4D5A86DA}" type="presOf" srcId="{820A80F6-FA5E-4130-9E58-D1E8D9A3FE12}" destId="{4361EFD8-0C53-4C3A-A75F-A33E032962E5}" srcOrd="0" destOrd="0" presId="urn:microsoft.com/office/officeart/2005/8/layout/pyramid2"/>
    <dgm:cxn modelId="{C20AE2B5-C349-4CD8-A7EE-043E6E369B65}" srcId="{74B95B24-FE7E-4010-83D3-7FCDA9D00F38}" destId="{820A80F6-FA5E-4130-9E58-D1E8D9A3FE12}" srcOrd="1" destOrd="0" parTransId="{294F5D77-7976-41CB-B8C6-7FF6C19FAA03}" sibTransId="{9602D8D4-0AAB-40BF-A7EE-3FB9CFB09D3C}"/>
    <dgm:cxn modelId="{0E7451B8-752E-426C-B8A1-0C00B8CDA20D}" type="presOf" srcId="{BD6C37F2-F7C3-4FE4-AF1C-402BC92BE9BB}" destId="{1C0E8FE0-996A-4785-AD58-C64EDB87CB00}" srcOrd="0" destOrd="0" presId="urn:microsoft.com/office/officeart/2005/8/layout/pyramid2"/>
    <dgm:cxn modelId="{C7CAD6C4-7590-441B-81FB-9DCD6D9ABB26}" type="presOf" srcId="{8BD4A074-D440-48AA-AD02-3316EE64750B}" destId="{3CD93079-F0C0-414D-989A-D3017706EECF}" srcOrd="0" destOrd="0" presId="urn:microsoft.com/office/officeart/2005/8/layout/pyramid2"/>
    <dgm:cxn modelId="{4F67E2D7-488F-4533-91F2-EEAA525D9E0D}" type="presOf" srcId="{74B95B24-FE7E-4010-83D3-7FCDA9D00F38}" destId="{2873B8E9-4AE8-4577-BF4E-CDE3CCE42B49}" srcOrd="0" destOrd="0" presId="urn:microsoft.com/office/officeart/2005/8/layout/pyramid2"/>
    <dgm:cxn modelId="{423470FB-D465-47E2-A46B-374A98E97704}" srcId="{74B95B24-FE7E-4010-83D3-7FCDA9D00F38}" destId="{BD6C37F2-F7C3-4FE4-AF1C-402BC92BE9BB}" srcOrd="2" destOrd="0" parTransId="{B206D4BF-328E-4EDD-9E15-5425EA2C0B68}" sibTransId="{B9D5C0B7-FD80-4F19-8C7E-46368684DC66}"/>
    <dgm:cxn modelId="{6121A4FF-C259-4611-BCC2-E7B35E3D134F}" type="presParOf" srcId="{2873B8E9-4AE8-4577-BF4E-CDE3CCE42B49}" destId="{3C207E47-B610-407C-8D33-A7CC77C05DD7}" srcOrd="0" destOrd="0" presId="urn:microsoft.com/office/officeart/2005/8/layout/pyramid2"/>
    <dgm:cxn modelId="{3385ADD3-8A12-4D33-B7F5-3E940D71D981}" type="presParOf" srcId="{2873B8E9-4AE8-4577-BF4E-CDE3CCE42B49}" destId="{04B95B23-A58B-437D-BF1B-537521E0878C}" srcOrd="1" destOrd="0" presId="urn:microsoft.com/office/officeart/2005/8/layout/pyramid2"/>
    <dgm:cxn modelId="{B77C7A9D-7D29-4922-B6B9-8760A36F6FE0}" type="presParOf" srcId="{04B95B23-A58B-437D-BF1B-537521E0878C}" destId="{3CD93079-F0C0-414D-989A-D3017706EECF}" srcOrd="0" destOrd="0" presId="urn:microsoft.com/office/officeart/2005/8/layout/pyramid2"/>
    <dgm:cxn modelId="{FFFA91D4-4D1C-427E-8A71-E576FE7BEF77}" type="presParOf" srcId="{04B95B23-A58B-437D-BF1B-537521E0878C}" destId="{E701CB9E-6050-4B12-B35A-7C265F608400}" srcOrd="1" destOrd="0" presId="urn:microsoft.com/office/officeart/2005/8/layout/pyramid2"/>
    <dgm:cxn modelId="{B0A76A81-1176-4C6B-96A4-2D6BF023DBE3}" type="presParOf" srcId="{04B95B23-A58B-437D-BF1B-537521E0878C}" destId="{4361EFD8-0C53-4C3A-A75F-A33E032962E5}" srcOrd="2" destOrd="0" presId="urn:microsoft.com/office/officeart/2005/8/layout/pyramid2"/>
    <dgm:cxn modelId="{E74B65EE-8E49-4A79-9434-85831156E712}" type="presParOf" srcId="{04B95B23-A58B-437D-BF1B-537521E0878C}" destId="{04B041D2-CA82-4585-A169-8077FD276557}" srcOrd="3" destOrd="0" presId="urn:microsoft.com/office/officeart/2005/8/layout/pyramid2"/>
    <dgm:cxn modelId="{5C971B83-40EF-4501-A1F0-4F39FF783301}" type="presParOf" srcId="{04B95B23-A58B-437D-BF1B-537521E0878C}" destId="{1C0E8FE0-996A-4785-AD58-C64EDB87CB00}" srcOrd="4" destOrd="0" presId="urn:microsoft.com/office/officeart/2005/8/layout/pyramid2"/>
    <dgm:cxn modelId="{78B65380-717B-4E0D-8C3A-3AB048675E7F}" type="presParOf" srcId="{04B95B23-A58B-437D-BF1B-537521E0878C}" destId="{D5F98CDA-273D-4D07-97C8-C083A74E41C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9FF9BB-E17E-4E8C-8218-BEE4CDF034C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CD875E-71E9-4BC9-BB0A-52B23B1197D2}">
      <dgm:prSet/>
      <dgm:spPr/>
      <dgm:t>
        <a:bodyPr/>
        <a:lstStyle/>
        <a:p>
          <a:r>
            <a:rPr lang="cs-CZ" b="0" i="1" dirty="0"/>
            <a:t>Ošetřovatelský proces je racionální vědecká metoda poskytování ošetřovatelské péče. </a:t>
          </a:r>
          <a:endParaRPr lang="en-US" dirty="0"/>
        </a:p>
      </dgm:t>
    </dgm:pt>
    <dgm:pt modelId="{84A2BE0F-D62A-4770-9371-17F2DC25A5A3}" type="parTrans" cxnId="{2A041329-D2EE-4EDA-91BB-780C1C831B76}">
      <dgm:prSet/>
      <dgm:spPr/>
      <dgm:t>
        <a:bodyPr/>
        <a:lstStyle/>
        <a:p>
          <a:endParaRPr lang="en-US"/>
        </a:p>
      </dgm:t>
    </dgm:pt>
    <dgm:pt modelId="{9DF82D2D-CE5F-45FD-AEB6-96A6452B8F04}" type="sibTrans" cxnId="{2A041329-D2EE-4EDA-91BB-780C1C831B76}">
      <dgm:prSet/>
      <dgm:spPr/>
      <dgm:t>
        <a:bodyPr/>
        <a:lstStyle/>
        <a:p>
          <a:endParaRPr lang="en-US"/>
        </a:p>
      </dgm:t>
    </dgm:pt>
    <dgm:pt modelId="{56D9DCFC-93F8-40E2-BFF5-136DBCB935A5}">
      <dgm:prSet/>
      <dgm:spPr/>
      <dgm:t>
        <a:bodyPr/>
        <a:lstStyle/>
        <a:p>
          <a:r>
            <a:rPr lang="cs-CZ" b="0" i="1"/>
            <a:t>Představuje sérii plánovaných činností a myšlenkových algoritmů, které ošetřovatelští profesionálové používají k posouzení stavu individuálních potřeb klienta, rodiny nebo komunity, k plánování, realizaci a vyhodnocení účinnosti ošetřovatelské péče.</a:t>
          </a:r>
          <a:endParaRPr lang="en-US"/>
        </a:p>
      </dgm:t>
    </dgm:pt>
    <dgm:pt modelId="{DF5D6227-4C5C-4987-B7E0-861E1A82A322}" type="parTrans" cxnId="{CA7AEF92-CA11-4B73-9101-854867B7ADEB}">
      <dgm:prSet/>
      <dgm:spPr/>
      <dgm:t>
        <a:bodyPr/>
        <a:lstStyle/>
        <a:p>
          <a:endParaRPr lang="en-US"/>
        </a:p>
      </dgm:t>
    </dgm:pt>
    <dgm:pt modelId="{F96E0806-9D0A-419D-B9A0-8EBF6F0A54F6}" type="sibTrans" cxnId="{CA7AEF92-CA11-4B73-9101-854867B7ADEB}">
      <dgm:prSet/>
      <dgm:spPr/>
      <dgm:t>
        <a:bodyPr/>
        <a:lstStyle/>
        <a:p>
          <a:endParaRPr lang="en-US"/>
        </a:p>
      </dgm:t>
    </dgm:pt>
    <dgm:pt modelId="{8E0F8381-D5AB-401C-B858-CE5B3614A5C3}" type="pres">
      <dgm:prSet presAssocID="{C69FF9BB-E17E-4E8C-8218-BEE4CDF034C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BD1353F-A7D5-488C-AA0E-E7FDEFF4EC35}" type="pres">
      <dgm:prSet presAssocID="{4ECD875E-71E9-4BC9-BB0A-52B23B1197D2}" presName="hierRoot1" presStyleCnt="0"/>
      <dgm:spPr/>
    </dgm:pt>
    <dgm:pt modelId="{3E1238B0-98DE-43D8-9C21-E9545964EB70}" type="pres">
      <dgm:prSet presAssocID="{4ECD875E-71E9-4BC9-BB0A-52B23B1197D2}" presName="composite" presStyleCnt="0"/>
      <dgm:spPr/>
    </dgm:pt>
    <dgm:pt modelId="{3559D2A9-0082-4C7E-9965-A4F5A7724084}" type="pres">
      <dgm:prSet presAssocID="{4ECD875E-71E9-4BC9-BB0A-52B23B1197D2}" presName="background" presStyleLbl="node0" presStyleIdx="0" presStyleCnt="2"/>
      <dgm:spPr/>
    </dgm:pt>
    <dgm:pt modelId="{2954CDAC-6E57-4B2B-AD2D-9BD338F2EB80}" type="pres">
      <dgm:prSet presAssocID="{4ECD875E-71E9-4BC9-BB0A-52B23B1197D2}" presName="text" presStyleLbl="fgAcc0" presStyleIdx="0" presStyleCnt="2">
        <dgm:presLayoutVars>
          <dgm:chPref val="3"/>
        </dgm:presLayoutVars>
      </dgm:prSet>
      <dgm:spPr/>
    </dgm:pt>
    <dgm:pt modelId="{F36B41ED-894A-4934-B504-A3BC88040415}" type="pres">
      <dgm:prSet presAssocID="{4ECD875E-71E9-4BC9-BB0A-52B23B1197D2}" presName="hierChild2" presStyleCnt="0"/>
      <dgm:spPr/>
    </dgm:pt>
    <dgm:pt modelId="{BBA2A7B4-4C22-4E8C-88FA-048ADDE52CA8}" type="pres">
      <dgm:prSet presAssocID="{56D9DCFC-93F8-40E2-BFF5-136DBCB935A5}" presName="hierRoot1" presStyleCnt="0"/>
      <dgm:spPr/>
    </dgm:pt>
    <dgm:pt modelId="{BA74A4DC-53D1-4255-A474-D6402F710CBF}" type="pres">
      <dgm:prSet presAssocID="{56D9DCFC-93F8-40E2-BFF5-136DBCB935A5}" presName="composite" presStyleCnt="0"/>
      <dgm:spPr/>
    </dgm:pt>
    <dgm:pt modelId="{B60B24B2-A7A4-4C7C-AC9B-C0B8FFFD99B1}" type="pres">
      <dgm:prSet presAssocID="{56D9DCFC-93F8-40E2-BFF5-136DBCB935A5}" presName="background" presStyleLbl="node0" presStyleIdx="1" presStyleCnt="2"/>
      <dgm:spPr/>
    </dgm:pt>
    <dgm:pt modelId="{65C26D3A-57C8-43A1-8CF7-7DF83080BD52}" type="pres">
      <dgm:prSet presAssocID="{56D9DCFC-93F8-40E2-BFF5-136DBCB935A5}" presName="text" presStyleLbl="fgAcc0" presStyleIdx="1" presStyleCnt="2">
        <dgm:presLayoutVars>
          <dgm:chPref val="3"/>
        </dgm:presLayoutVars>
      </dgm:prSet>
      <dgm:spPr/>
    </dgm:pt>
    <dgm:pt modelId="{D1E75C62-3192-43D7-A69A-8F8168794161}" type="pres">
      <dgm:prSet presAssocID="{56D9DCFC-93F8-40E2-BFF5-136DBCB935A5}" presName="hierChild2" presStyleCnt="0"/>
      <dgm:spPr/>
    </dgm:pt>
  </dgm:ptLst>
  <dgm:cxnLst>
    <dgm:cxn modelId="{83F5E320-61D4-48BA-862B-55E0A20C68D1}" type="presOf" srcId="{4ECD875E-71E9-4BC9-BB0A-52B23B1197D2}" destId="{2954CDAC-6E57-4B2B-AD2D-9BD338F2EB80}" srcOrd="0" destOrd="0" presId="urn:microsoft.com/office/officeart/2005/8/layout/hierarchy1"/>
    <dgm:cxn modelId="{2A041329-D2EE-4EDA-91BB-780C1C831B76}" srcId="{C69FF9BB-E17E-4E8C-8218-BEE4CDF034C2}" destId="{4ECD875E-71E9-4BC9-BB0A-52B23B1197D2}" srcOrd="0" destOrd="0" parTransId="{84A2BE0F-D62A-4770-9371-17F2DC25A5A3}" sibTransId="{9DF82D2D-CE5F-45FD-AEB6-96A6452B8F04}"/>
    <dgm:cxn modelId="{4D87C345-04C4-45E5-BE37-845F85D8B446}" type="presOf" srcId="{56D9DCFC-93F8-40E2-BFF5-136DBCB935A5}" destId="{65C26D3A-57C8-43A1-8CF7-7DF83080BD52}" srcOrd="0" destOrd="0" presId="urn:microsoft.com/office/officeart/2005/8/layout/hierarchy1"/>
    <dgm:cxn modelId="{CA7AEF92-CA11-4B73-9101-854867B7ADEB}" srcId="{C69FF9BB-E17E-4E8C-8218-BEE4CDF034C2}" destId="{56D9DCFC-93F8-40E2-BFF5-136DBCB935A5}" srcOrd="1" destOrd="0" parTransId="{DF5D6227-4C5C-4987-B7E0-861E1A82A322}" sibTransId="{F96E0806-9D0A-419D-B9A0-8EBF6F0A54F6}"/>
    <dgm:cxn modelId="{416217B1-37AA-4D35-B5D3-51EFB2F8A046}" type="presOf" srcId="{C69FF9BB-E17E-4E8C-8218-BEE4CDF034C2}" destId="{8E0F8381-D5AB-401C-B858-CE5B3614A5C3}" srcOrd="0" destOrd="0" presId="urn:microsoft.com/office/officeart/2005/8/layout/hierarchy1"/>
    <dgm:cxn modelId="{DB7CF03B-121D-4C59-9AEA-9B4011ED4F13}" type="presParOf" srcId="{8E0F8381-D5AB-401C-B858-CE5B3614A5C3}" destId="{ABD1353F-A7D5-488C-AA0E-E7FDEFF4EC35}" srcOrd="0" destOrd="0" presId="urn:microsoft.com/office/officeart/2005/8/layout/hierarchy1"/>
    <dgm:cxn modelId="{8F14F1F2-B586-430D-91D4-38A58D38CB0D}" type="presParOf" srcId="{ABD1353F-A7D5-488C-AA0E-E7FDEFF4EC35}" destId="{3E1238B0-98DE-43D8-9C21-E9545964EB70}" srcOrd="0" destOrd="0" presId="urn:microsoft.com/office/officeart/2005/8/layout/hierarchy1"/>
    <dgm:cxn modelId="{6EE174DB-A543-4A9A-A523-D7EADCB9B9FA}" type="presParOf" srcId="{3E1238B0-98DE-43D8-9C21-E9545964EB70}" destId="{3559D2A9-0082-4C7E-9965-A4F5A7724084}" srcOrd="0" destOrd="0" presId="urn:microsoft.com/office/officeart/2005/8/layout/hierarchy1"/>
    <dgm:cxn modelId="{F8417B25-35E9-47BD-8D8E-BFF38BEF7F41}" type="presParOf" srcId="{3E1238B0-98DE-43D8-9C21-E9545964EB70}" destId="{2954CDAC-6E57-4B2B-AD2D-9BD338F2EB80}" srcOrd="1" destOrd="0" presId="urn:microsoft.com/office/officeart/2005/8/layout/hierarchy1"/>
    <dgm:cxn modelId="{5E392CE7-D928-45BC-875C-67121A204F32}" type="presParOf" srcId="{ABD1353F-A7D5-488C-AA0E-E7FDEFF4EC35}" destId="{F36B41ED-894A-4934-B504-A3BC88040415}" srcOrd="1" destOrd="0" presId="urn:microsoft.com/office/officeart/2005/8/layout/hierarchy1"/>
    <dgm:cxn modelId="{A5273370-7688-4B4B-9C0D-E11C565BA3AC}" type="presParOf" srcId="{8E0F8381-D5AB-401C-B858-CE5B3614A5C3}" destId="{BBA2A7B4-4C22-4E8C-88FA-048ADDE52CA8}" srcOrd="1" destOrd="0" presId="urn:microsoft.com/office/officeart/2005/8/layout/hierarchy1"/>
    <dgm:cxn modelId="{437A6033-792A-443C-9A8A-C7919F662919}" type="presParOf" srcId="{BBA2A7B4-4C22-4E8C-88FA-048ADDE52CA8}" destId="{BA74A4DC-53D1-4255-A474-D6402F710CBF}" srcOrd="0" destOrd="0" presId="urn:microsoft.com/office/officeart/2005/8/layout/hierarchy1"/>
    <dgm:cxn modelId="{0B425E7A-DD66-45AC-BD9C-BE600279756B}" type="presParOf" srcId="{BA74A4DC-53D1-4255-A474-D6402F710CBF}" destId="{B60B24B2-A7A4-4C7C-AC9B-C0B8FFFD99B1}" srcOrd="0" destOrd="0" presId="urn:microsoft.com/office/officeart/2005/8/layout/hierarchy1"/>
    <dgm:cxn modelId="{70169810-FE99-42A8-B72C-7657088BD915}" type="presParOf" srcId="{BA74A4DC-53D1-4255-A474-D6402F710CBF}" destId="{65C26D3A-57C8-43A1-8CF7-7DF83080BD52}" srcOrd="1" destOrd="0" presId="urn:microsoft.com/office/officeart/2005/8/layout/hierarchy1"/>
    <dgm:cxn modelId="{FE77C6B3-23B6-461E-988B-E4AA52A4D906}" type="presParOf" srcId="{BBA2A7B4-4C22-4E8C-88FA-048ADDE52CA8}" destId="{D1E75C62-3192-43D7-A69A-8F816879416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0AC8B90-FF17-4B17-9D66-CECD566D82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C0C6570-6473-48AB-B019-D6F80A8F1BDA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Číselný kód</a:t>
          </a:r>
          <a:endParaRPr lang="cs-CZ" dirty="0">
            <a:solidFill>
              <a:schemeClr val="bg1"/>
            </a:solidFill>
          </a:endParaRPr>
        </a:p>
      </dgm:t>
    </dgm:pt>
    <dgm:pt modelId="{D240AD83-06AE-407B-BCDC-5CE5B2EEA1CB}" type="parTrans" cxnId="{6D0AA25E-CB1C-4C5B-ACEA-CC8AE9E83E7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3AA1C017-6E28-434F-BB78-BD60E4748A45}" type="sibTrans" cxnId="{6D0AA25E-CB1C-4C5B-ACEA-CC8AE9E83E7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DCD4DE1-0DB6-4AAD-B430-10B994006EC8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Název</a:t>
          </a:r>
          <a:endParaRPr lang="cs-CZ" dirty="0">
            <a:solidFill>
              <a:schemeClr val="bg1"/>
            </a:solidFill>
          </a:endParaRPr>
        </a:p>
      </dgm:t>
    </dgm:pt>
    <dgm:pt modelId="{81A105C8-2C76-40DF-973F-1B1B57D43B00}" type="parTrans" cxnId="{2C4F63CE-70E5-41C9-8501-872C7D6C23B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0F98AA5D-C440-41E6-B5F8-E902D0A50C29}" type="sibTrans" cxnId="{2C4F63CE-70E5-41C9-8501-872C7D6C23B6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5ABC6B03-F953-4BAC-9EEA-7692CD743224}">
      <dgm:prSet phldrT="[Text]"/>
      <dgm:spPr/>
      <dgm:t>
        <a:bodyPr/>
        <a:lstStyle/>
        <a:p>
          <a:r>
            <a:rPr lang="cs-CZ" altLang="cs-CZ" dirty="0">
              <a:solidFill>
                <a:schemeClr val="bg1"/>
              </a:solidFill>
              <a:latin typeface="Arial" charset="0"/>
              <a:cs typeface="Arial" charset="0"/>
            </a:rPr>
            <a:t>Definice</a:t>
          </a:r>
          <a:endParaRPr lang="cs-CZ" dirty="0">
            <a:solidFill>
              <a:schemeClr val="bg1"/>
            </a:solidFill>
          </a:endParaRPr>
        </a:p>
      </dgm:t>
    </dgm:pt>
    <dgm:pt modelId="{0443EA8F-04E5-408F-9435-A86AD2B723D9}" type="parTrans" cxnId="{B16851FD-5F32-411D-8153-D83FC1FC4F55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8CE71DE-1D88-4623-8031-17131EF2E16F}" type="sibTrans" cxnId="{B16851FD-5F32-411D-8153-D83FC1FC4F55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99DFC6CC-269A-4DC9-AA64-F30DEECEE652}">
      <dgm:prSet/>
      <dgm:spPr/>
      <dgm:t>
        <a:bodyPr/>
        <a:lstStyle/>
        <a:p>
          <a:r>
            <a:rPr lang="cs-CZ" dirty="0">
              <a:solidFill>
                <a:schemeClr val="bg1"/>
              </a:solidFill>
              <a:latin typeface="Arial" charset="0"/>
              <a:cs typeface="Arial" charset="0"/>
            </a:rPr>
            <a:t>Hodnotící škála</a:t>
          </a:r>
        </a:p>
        <a:p>
          <a:r>
            <a:rPr lang="cs-CZ" dirty="0">
              <a:solidFill>
                <a:schemeClr val="bg1"/>
              </a:solidFill>
              <a:latin typeface="Arial" charset="0"/>
              <a:cs typeface="Arial" charset="0"/>
            </a:rPr>
            <a:t>(1 -5)</a:t>
          </a:r>
        </a:p>
      </dgm:t>
    </dgm:pt>
    <dgm:pt modelId="{82961BD3-5FC9-4353-9A48-49E1110672AA}" type="parTrans" cxnId="{8BF7D67D-83FC-4788-8E0A-D202F509C10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E49D5442-A519-4403-B5BF-F375F570DC42}" type="sibTrans" cxnId="{8BF7D67D-83FC-4788-8E0A-D202F509C10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71452266-1B7D-4103-A6D7-53F83783DF0A}">
      <dgm:prSet/>
      <dgm:spPr/>
      <dgm:t>
        <a:bodyPr/>
        <a:lstStyle/>
        <a:p>
          <a:r>
            <a:rPr lang="cs-CZ" dirty="0">
              <a:solidFill>
                <a:schemeClr val="bg1"/>
              </a:solidFill>
              <a:latin typeface="Arial" charset="0"/>
              <a:cs typeface="Arial" charset="0"/>
            </a:rPr>
            <a:t>Indikátory</a:t>
          </a:r>
        </a:p>
      </dgm:t>
    </dgm:pt>
    <dgm:pt modelId="{C5A4D6FF-AEFC-4ED1-9FF2-054EBFEDA558}" type="parTrans" cxnId="{92924395-EBC7-4304-8C65-CAC734CF702A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007E3D39-2EDE-4A1B-9D44-25B84BCAED92}" type="sibTrans" cxnId="{92924395-EBC7-4304-8C65-CAC734CF702A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DCB55624-16B4-4DB6-BF1C-1CBDED7DA6D6}" type="pres">
      <dgm:prSet presAssocID="{30AC8B90-FF17-4B17-9D66-CECD566D82B5}" presName="CompostProcess" presStyleCnt="0">
        <dgm:presLayoutVars>
          <dgm:dir/>
          <dgm:resizeHandles val="exact"/>
        </dgm:presLayoutVars>
      </dgm:prSet>
      <dgm:spPr/>
    </dgm:pt>
    <dgm:pt modelId="{09A2B531-F7CE-4BAC-A6D0-CD378C72C305}" type="pres">
      <dgm:prSet presAssocID="{30AC8B90-FF17-4B17-9D66-CECD566D82B5}" presName="arrow" presStyleLbl="bgShp" presStyleIdx="0" presStyleCnt="1"/>
      <dgm:spPr/>
    </dgm:pt>
    <dgm:pt modelId="{75CC8EF0-77DC-4E24-A95A-DF807DB45EBA}" type="pres">
      <dgm:prSet presAssocID="{30AC8B90-FF17-4B17-9D66-CECD566D82B5}" presName="linearProcess" presStyleCnt="0"/>
      <dgm:spPr/>
    </dgm:pt>
    <dgm:pt modelId="{42B584AC-5909-41E8-A651-C425F3F40EED}" type="pres">
      <dgm:prSet presAssocID="{6C0C6570-6473-48AB-B019-D6F80A8F1BDA}" presName="textNode" presStyleLbl="node1" presStyleIdx="0" presStyleCnt="5">
        <dgm:presLayoutVars>
          <dgm:bulletEnabled val="1"/>
        </dgm:presLayoutVars>
      </dgm:prSet>
      <dgm:spPr/>
    </dgm:pt>
    <dgm:pt modelId="{11E4E7B3-C64C-432A-A58B-CA9F6357AA9D}" type="pres">
      <dgm:prSet presAssocID="{3AA1C017-6E28-434F-BB78-BD60E4748A45}" presName="sibTrans" presStyleCnt="0"/>
      <dgm:spPr/>
    </dgm:pt>
    <dgm:pt modelId="{6B521F8B-571A-44BF-BFB3-AB867A63DCB4}" type="pres">
      <dgm:prSet presAssocID="{6DCD4DE1-0DB6-4AAD-B430-10B994006EC8}" presName="textNode" presStyleLbl="node1" presStyleIdx="1" presStyleCnt="5">
        <dgm:presLayoutVars>
          <dgm:bulletEnabled val="1"/>
        </dgm:presLayoutVars>
      </dgm:prSet>
      <dgm:spPr/>
    </dgm:pt>
    <dgm:pt modelId="{3E2E60A2-7372-4C65-8C97-4FD0F5DA15BD}" type="pres">
      <dgm:prSet presAssocID="{0F98AA5D-C440-41E6-B5F8-E902D0A50C29}" presName="sibTrans" presStyleCnt="0"/>
      <dgm:spPr/>
    </dgm:pt>
    <dgm:pt modelId="{4FD2E3BF-7F87-4C85-9B7E-50F60B001648}" type="pres">
      <dgm:prSet presAssocID="{5ABC6B03-F953-4BAC-9EEA-7692CD743224}" presName="textNode" presStyleLbl="node1" presStyleIdx="2" presStyleCnt="5">
        <dgm:presLayoutVars>
          <dgm:bulletEnabled val="1"/>
        </dgm:presLayoutVars>
      </dgm:prSet>
      <dgm:spPr/>
    </dgm:pt>
    <dgm:pt modelId="{FC272D78-2BE2-4085-8250-B6387AB3D35C}" type="pres">
      <dgm:prSet presAssocID="{68CE71DE-1D88-4623-8031-17131EF2E16F}" presName="sibTrans" presStyleCnt="0"/>
      <dgm:spPr/>
    </dgm:pt>
    <dgm:pt modelId="{E63151DC-76D0-48F9-9CB3-AD7B7672CD8A}" type="pres">
      <dgm:prSet presAssocID="{99DFC6CC-269A-4DC9-AA64-F30DEECEE652}" presName="textNode" presStyleLbl="node1" presStyleIdx="3" presStyleCnt="5">
        <dgm:presLayoutVars>
          <dgm:bulletEnabled val="1"/>
        </dgm:presLayoutVars>
      </dgm:prSet>
      <dgm:spPr/>
    </dgm:pt>
    <dgm:pt modelId="{BA9A0E81-A857-4BF1-9022-3F69F6C75B33}" type="pres">
      <dgm:prSet presAssocID="{E49D5442-A519-4403-B5BF-F375F570DC42}" presName="sibTrans" presStyleCnt="0"/>
      <dgm:spPr/>
    </dgm:pt>
    <dgm:pt modelId="{5CE98114-1D02-4CF5-9780-55B706E7772A}" type="pres">
      <dgm:prSet presAssocID="{71452266-1B7D-4103-A6D7-53F83783DF0A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3560EB22-F1EB-4D46-9C3F-0451DA31E85B}" type="presOf" srcId="{6DCD4DE1-0DB6-4AAD-B430-10B994006EC8}" destId="{6B521F8B-571A-44BF-BFB3-AB867A63DCB4}" srcOrd="0" destOrd="0" presId="urn:microsoft.com/office/officeart/2005/8/layout/hProcess9"/>
    <dgm:cxn modelId="{6D0AA25E-CB1C-4C5B-ACEA-CC8AE9E83E7F}" srcId="{30AC8B90-FF17-4B17-9D66-CECD566D82B5}" destId="{6C0C6570-6473-48AB-B019-D6F80A8F1BDA}" srcOrd="0" destOrd="0" parTransId="{D240AD83-06AE-407B-BCDC-5CE5B2EEA1CB}" sibTransId="{3AA1C017-6E28-434F-BB78-BD60E4748A45}"/>
    <dgm:cxn modelId="{20D23D6C-FCD6-4F9D-993A-E1BD02F8926E}" type="presOf" srcId="{6C0C6570-6473-48AB-B019-D6F80A8F1BDA}" destId="{42B584AC-5909-41E8-A651-C425F3F40EED}" srcOrd="0" destOrd="0" presId="urn:microsoft.com/office/officeart/2005/8/layout/hProcess9"/>
    <dgm:cxn modelId="{CFCFA56E-6BA3-4D2F-9275-24A01F48E081}" type="presOf" srcId="{71452266-1B7D-4103-A6D7-53F83783DF0A}" destId="{5CE98114-1D02-4CF5-9780-55B706E7772A}" srcOrd="0" destOrd="0" presId="urn:microsoft.com/office/officeart/2005/8/layout/hProcess9"/>
    <dgm:cxn modelId="{124FCD57-F008-4DF9-882A-FCA544BABF59}" type="presOf" srcId="{30AC8B90-FF17-4B17-9D66-CECD566D82B5}" destId="{DCB55624-16B4-4DB6-BF1C-1CBDED7DA6D6}" srcOrd="0" destOrd="0" presId="urn:microsoft.com/office/officeart/2005/8/layout/hProcess9"/>
    <dgm:cxn modelId="{8BF7D67D-83FC-4788-8E0A-D202F509C10E}" srcId="{30AC8B90-FF17-4B17-9D66-CECD566D82B5}" destId="{99DFC6CC-269A-4DC9-AA64-F30DEECEE652}" srcOrd="3" destOrd="0" parTransId="{82961BD3-5FC9-4353-9A48-49E1110672AA}" sibTransId="{E49D5442-A519-4403-B5BF-F375F570DC42}"/>
    <dgm:cxn modelId="{92924395-EBC7-4304-8C65-CAC734CF702A}" srcId="{30AC8B90-FF17-4B17-9D66-CECD566D82B5}" destId="{71452266-1B7D-4103-A6D7-53F83783DF0A}" srcOrd="4" destOrd="0" parTransId="{C5A4D6FF-AEFC-4ED1-9FF2-054EBFEDA558}" sibTransId="{007E3D39-2EDE-4A1B-9D44-25B84BCAED92}"/>
    <dgm:cxn modelId="{2C4F63CE-70E5-41C9-8501-872C7D6C23B6}" srcId="{30AC8B90-FF17-4B17-9D66-CECD566D82B5}" destId="{6DCD4DE1-0DB6-4AAD-B430-10B994006EC8}" srcOrd="1" destOrd="0" parTransId="{81A105C8-2C76-40DF-973F-1B1B57D43B00}" sibTransId="{0F98AA5D-C440-41E6-B5F8-E902D0A50C29}"/>
    <dgm:cxn modelId="{C5111BDB-5D64-47B1-B55A-A3E9D5F5AFC6}" type="presOf" srcId="{99DFC6CC-269A-4DC9-AA64-F30DEECEE652}" destId="{E63151DC-76D0-48F9-9CB3-AD7B7672CD8A}" srcOrd="0" destOrd="0" presId="urn:microsoft.com/office/officeart/2005/8/layout/hProcess9"/>
    <dgm:cxn modelId="{E9AE3ADF-1566-4496-BCD5-91E4ACA79DE4}" type="presOf" srcId="{5ABC6B03-F953-4BAC-9EEA-7692CD743224}" destId="{4FD2E3BF-7F87-4C85-9B7E-50F60B001648}" srcOrd="0" destOrd="0" presId="urn:microsoft.com/office/officeart/2005/8/layout/hProcess9"/>
    <dgm:cxn modelId="{B16851FD-5F32-411D-8153-D83FC1FC4F55}" srcId="{30AC8B90-FF17-4B17-9D66-CECD566D82B5}" destId="{5ABC6B03-F953-4BAC-9EEA-7692CD743224}" srcOrd="2" destOrd="0" parTransId="{0443EA8F-04E5-408F-9435-A86AD2B723D9}" sibTransId="{68CE71DE-1D88-4623-8031-17131EF2E16F}"/>
    <dgm:cxn modelId="{5845D014-2DCE-49E6-9637-C07DEDFDDCB7}" type="presParOf" srcId="{DCB55624-16B4-4DB6-BF1C-1CBDED7DA6D6}" destId="{09A2B531-F7CE-4BAC-A6D0-CD378C72C305}" srcOrd="0" destOrd="0" presId="urn:microsoft.com/office/officeart/2005/8/layout/hProcess9"/>
    <dgm:cxn modelId="{60BFCD40-6830-43F7-AC80-A6FEDEEC94F8}" type="presParOf" srcId="{DCB55624-16B4-4DB6-BF1C-1CBDED7DA6D6}" destId="{75CC8EF0-77DC-4E24-A95A-DF807DB45EBA}" srcOrd="1" destOrd="0" presId="urn:microsoft.com/office/officeart/2005/8/layout/hProcess9"/>
    <dgm:cxn modelId="{8ED65144-662F-4BFA-B74D-F93B5B66FF61}" type="presParOf" srcId="{75CC8EF0-77DC-4E24-A95A-DF807DB45EBA}" destId="{42B584AC-5909-41E8-A651-C425F3F40EED}" srcOrd="0" destOrd="0" presId="urn:microsoft.com/office/officeart/2005/8/layout/hProcess9"/>
    <dgm:cxn modelId="{E6579EEF-5948-44D5-A589-2DA9DCD05833}" type="presParOf" srcId="{75CC8EF0-77DC-4E24-A95A-DF807DB45EBA}" destId="{11E4E7B3-C64C-432A-A58B-CA9F6357AA9D}" srcOrd="1" destOrd="0" presId="urn:microsoft.com/office/officeart/2005/8/layout/hProcess9"/>
    <dgm:cxn modelId="{73FAFC90-8487-4281-91A2-0699B8E6EE8C}" type="presParOf" srcId="{75CC8EF0-77DC-4E24-A95A-DF807DB45EBA}" destId="{6B521F8B-571A-44BF-BFB3-AB867A63DCB4}" srcOrd="2" destOrd="0" presId="urn:microsoft.com/office/officeart/2005/8/layout/hProcess9"/>
    <dgm:cxn modelId="{3A626F24-DDF9-4256-8434-BDCA8DD07158}" type="presParOf" srcId="{75CC8EF0-77DC-4E24-A95A-DF807DB45EBA}" destId="{3E2E60A2-7372-4C65-8C97-4FD0F5DA15BD}" srcOrd="3" destOrd="0" presId="urn:microsoft.com/office/officeart/2005/8/layout/hProcess9"/>
    <dgm:cxn modelId="{F1F9EC4A-BB10-4558-9DC4-660AB2AE4313}" type="presParOf" srcId="{75CC8EF0-77DC-4E24-A95A-DF807DB45EBA}" destId="{4FD2E3BF-7F87-4C85-9B7E-50F60B001648}" srcOrd="4" destOrd="0" presId="urn:microsoft.com/office/officeart/2005/8/layout/hProcess9"/>
    <dgm:cxn modelId="{BB291761-70F2-4D90-B4AF-6E2FD18A79B2}" type="presParOf" srcId="{75CC8EF0-77DC-4E24-A95A-DF807DB45EBA}" destId="{FC272D78-2BE2-4085-8250-B6387AB3D35C}" srcOrd="5" destOrd="0" presId="urn:microsoft.com/office/officeart/2005/8/layout/hProcess9"/>
    <dgm:cxn modelId="{EAC2B282-2FB7-4529-B306-355EB6027990}" type="presParOf" srcId="{75CC8EF0-77DC-4E24-A95A-DF807DB45EBA}" destId="{E63151DC-76D0-48F9-9CB3-AD7B7672CD8A}" srcOrd="6" destOrd="0" presId="urn:microsoft.com/office/officeart/2005/8/layout/hProcess9"/>
    <dgm:cxn modelId="{50C4D359-AB7C-4152-B2DC-9883178CEC34}" type="presParOf" srcId="{75CC8EF0-77DC-4E24-A95A-DF807DB45EBA}" destId="{BA9A0E81-A857-4BF1-9022-3F69F6C75B33}" srcOrd="7" destOrd="0" presId="urn:microsoft.com/office/officeart/2005/8/layout/hProcess9"/>
    <dgm:cxn modelId="{FF609252-B22A-44F0-959D-7E9F73D114A0}" type="presParOf" srcId="{75CC8EF0-77DC-4E24-A95A-DF807DB45EBA}" destId="{5CE98114-1D02-4CF5-9780-55B706E7772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4B95B24-FE7E-4010-83D3-7FCDA9D00F3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8BD4A074-D440-48AA-AD02-3316EE64750B}">
      <dgm:prSet phldrT="[Text]"/>
      <dgm:spPr/>
      <dgm:t>
        <a:bodyPr/>
        <a:lstStyle/>
        <a:p>
          <a:r>
            <a:rPr lang="cs-CZ" dirty="0"/>
            <a:t>Očekávané výsledky</a:t>
          </a:r>
        </a:p>
      </dgm:t>
    </dgm:pt>
    <dgm:pt modelId="{43756157-E2FC-46D8-8FBC-6F6585BB09DF}" type="parTrans" cxnId="{0614BD2C-2578-44B8-9F98-3B6B3F7EFC13}">
      <dgm:prSet/>
      <dgm:spPr/>
      <dgm:t>
        <a:bodyPr/>
        <a:lstStyle/>
        <a:p>
          <a:endParaRPr lang="cs-CZ"/>
        </a:p>
      </dgm:t>
    </dgm:pt>
    <dgm:pt modelId="{52D70632-8232-4A98-91F4-17EADB00953C}" type="sibTrans" cxnId="{0614BD2C-2578-44B8-9F98-3B6B3F7EFC13}">
      <dgm:prSet/>
      <dgm:spPr/>
      <dgm:t>
        <a:bodyPr/>
        <a:lstStyle/>
        <a:p>
          <a:endParaRPr lang="cs-CZ"/>
        </a:p>
      </dgm:t>
    </dgm:pt>
    <dgm:pt modelId="{820A80F6-FA5E-4130-9E58-D1E8D9A3FE12}">
      <dgm:prSet phldrT="[Text]"/>
      <dgm:spPr/>
      <dgm:t>
        <a:bodyPr/>
        <a:lstStyle/>
        <a:p>
          <a:r>
            <a:rPr lang="cs-CZ" dirty="0"/>
            <a:t>Třídy</a:t>
          </a:r>
        </a:p>
      </dgm:t>
    </dgm:pt>
    <dgm:pt modelId="{294F5D77-7976-41CB-B8C6-7FF6C19FAA03}" type="parTrans" cxnId="{C20AE2B5-C349-4CD8-A7EE-043E6E369B65}">
      <dgm:prSet/>
      <dgm:spPr/>
      <dgm:t>
        <a:bodyPr/>
        <a:lstStyle/>
        <a:p>
          <a:endParaRPr lang="cs-CZ"/>
        </a:p>
      </dgm:t>
    </dgm:pt>
    <dgm:pt modelId="{9602D8D4-0AAB-40BF-A7EE-3FB9CFB09D3C}" type="sibTrans" cxnId="{C20AE2B5-C349-4CD8-A7EE-043E6E369B65}">
      <dgm:prSet/>
      <dgm:spPr/>
      <dgm:t>
        <a:bodyPr/>
        <a:lstStyle/>
        <a:p>
          <a:endParaRPr lang="cs-CZ"/>
        </a:p>
      </dgm:t>
    </dgm:pt>
    <dgm:pt modelId="{BD6C37F2-F7C3-4FE4-AF1C-402BC92BE9BB}">
      <dgm:prSet phldrT="[Text]"/>
      <dgm:spPr/>
      <dgm:t>
        <a:bodyPr/>
        <a:lstStyle/>
        <a:p>
          <a:r>
            <a:rPr lang="cs-CZ" dirty="0"/>
            <a:t>Domény</a:t>
          </a:r>
        </a:p>
      </dgm:t>
    </dgm:pt>
    <dgm:pt modelId="{B206D4BF-328E-4EDD-9E15-5425EA2C0B68}" type="parTrans" cxnId="{423470FB-D465-47E2-A46B-374A98E97704}">
      <dgm:prSet/>
      <dgm:spPr/>
      <dgm:t>
        <a:bodyPr/>
        <a:lstStyle/>
        <a:p>
          <a:endParaRPr lang="cs-CZ"/>
        </a:p>
      </dgm:t>
    </dgm:pt>
    <dgm:pt modelId="{B9D5C0B7-FD80-4F19-8C7E-46368684DC66}" type="sibTrans" cxnId="{423470FB-D465-47E2-A46B-374A98E97704}">
      <dgm:prSet/>
      <dgm:spPr/>
      <dgm:t>
        <a:bodyPr/>
        <a:lstStyle/>
        <a:p>
          <a:endParaRPr lang="cs-CZ"/>
        </a:p>
      </dgm:t>
    </dgm:pt>
    <dgm:pt modelId="{9B585CBC-A0B6-410B-8962-EDA930C4465C}" type="pres">
      <dgm:prSet presAssocID="{74B95B24-FE7E-4010-83D3-7FCDA9D00F38}" presName="compositeShape" presStyleCnt="0">
        <dgm:presLayoutVars>
          <dgm:dir/>
          <dgm:resizeHandles/>
        </dgm:presLayoutVars>
      </dgm:prSet>
      <dgm:spPr/>
    </dgm:pt>
    <dgm:pt modelId="{A600DA86-E8AB-4F61-B38A-5A01E280113F}" type="pres">
      <dgm:prSet presAssocID="{74B95B24-FE7E-4010-83D3-7FCDA9D00F38}" presName="pyramid" presStyleLbl="node1" presStyleIdx="0" presStyleCnt="1"/>
      <dgm:spPr/>
    </dgm:pt>
    <dgm:pt modelId="{4774D686-D16E-43CC-832E-FF7402043E88}" type="pres">
      <dgm:prSet presAssocID="{74B95B24-FE7E-4010-83D3-7FCDA9D00F38}" presName="theList" presStyleCnt="0"/>
      <dgm:spPr/>
    </dgm:pt>
    <dgm:pt modelId="{6D487B7A-D965-492E-BEC0-B09CB228BDD3}" type="pres">
      <dgm:prSet presAssocID="{8BD4A074-D440-48AA-AD02-3316EE64750B}" presName="aNode" presStyleLbl="fgAcc1" presStyleIdx="0" presStyleCnt="3">
        <dgm:presLayoutVars>
          <dgm:bulletEnabled val="1"/>
        </dgm:presLayoutVars>
      </dgm:prSet>
      <dgm:spPr/>
    </dgm:pt>
    <dgm:pt modelId="{F8DB3BBA-C198-4D3C-A3E5-73D5CEC9E0BD}" type="pres">
      <dgm:prSet presAssocID="{8BD4A074-D440-48AA-AD02-3316EE64750B}" presName="aSpace" presStyleCnt="0"/>
      <dgm:spPr/>
    </dgm:pt>
    <dgm:pt modelId="{AB93E39D-402A-42E3-969E-FB839344A358}" type="pres">
      <dgm:prSet presAssocID="{820A80F6-FA5E-4130-9E58-D1E8D9A3FE12}" presName="aNode" presStyleLbl="fgAcc1" presStyleIdx="1" presStyleCnt="3">
        <dgm:presLayoutVars>
          <dgm:bulletEnabled val="1"/>
        </dgm:presLayoutVars>
      </dgm:prSet>
      <dgm:spPr/>
    </dgm:pt>
    <dgm:pt modelId="{54F2ACAE-7784-4C4B-8A61-218F4F3A9D67}" type="pres">
      <dgm:prSet presAssocID="{820A80F6-FA5E-4130-9E58-D1E8D9A3FE12}" presName="aSpace" presStyleCnt="0"/>
      <dgm:spPr/>
    </dgm:pt>
    <dgm:pt modelId="{515C7D75-76DD-4F9F-9346-2A13F65F5EE9}" type="pres">
      <dgm:prSet presAssocID="{BD6C37F2-F7C3-4FE4-AF1C-402BC92BE9BB}" presName="aNode" presStyleLbl="fgAcc1" presStyleIdx="2" presStyleCnt="3">
        <dgm:presLayoutVars>
          <dgm:bulletEnabled val="1"/>
        </dgm:presLayoutVars>
      </dgm:prSet>
      <dgm:spPr/>
    </dgm:pt>
    <dgm:pt modelId="{B045B2D2-9D3F-4F60-8810-2F9F7648118F}" type="pres">
      <dgm:prSet presAssocID="{BD6C37F2-F7C3-4FE4-AF1C-402BC92BE9BB}" presName="aSpace" presStyleCnt="0"/>
      <dgm:spPr/>
    </dgm:pt>
  </dgm:ptLst>
  <dgm:cxnLst>
    <dgm:cxn modelId="{4C76DD08-ADD1-43B2-BB0A-A9E035D695A7}" type="presOf" srcId="{8BD4A074-D440-48AA-AD02-3316EE64750B}" destId="{6D487B7A-D965-492E-BEC0-B09CB228BDD3}" srcOrd="0" destOrd="0" presId="urn:microsoft.com/office/officeart/2005/8/layout/pyramid2"/>
    <dgm:cxn modelId="{0614BD2C-2578-44B8-9F98-3B6B3F7EFC13}" srcId="{74B95B24-FE7E-4010-83D3-7FCDA9D00F38}" destId="{8BD4A074-D440-48AA-AD02-3316EE64750B}" srcOrd="0" destOrd="0" parTransId="{43756157-E2FC-46D8-8FBC-6F6585BB09DF}" sibTransId="{52D70632-8232-4A98-91F4-17EADB00953C}"/>
    <dgm:cxn modelId="{CEE2218F-8CA4-4E92-9707-903989713AEA}" type="presOf" srcId="{820A80F6-FA5E-4130-9E58-D1E8D9A3FE12}" destId="{AB93E39D-402A-42E3-969E-FB839344A358}" srcOrd="0" destOrd="0" presId="urn:microsoft.com/office/officeart/2005/8/layout/pyramid2"/>
    <dgm:cxn modelId="{9FDFB29F-45BE-4B0D-822A-63767024436B}" type="presOf" srcId="{BD6C37F2-F7C3-4FE4-AF1C-402BC92BE9BB}" destId="{515C7D75-76DD-4F9F-9346-2A13F65F5EE9}" srcOrd="0" destOrd="0" presId="urn:microsoft.com/office/officeart/2005/8/layout/pyramid2"/>
    <dgm:cxn modelId="{C20AE2B5-C349-4CD8-A7EE-043E6E369B65}" srcId="{74B95B24-FE7E-4010-83D3-7FCDA9D00F38}" destId="{820A80F6-FA5E-4130-9E58-D1E8D9A3FE12}" srcOrd="1" destOrd="0" parTransId="{294F5D77-7976-41CB-B8C6-7FF6C19FAA03}" sibTransId="{9602D8D4-0AAB-40BF-A7EE-3FB9CFB09D3C}"/>
    <dgm:cxn modelId="{219817DF-35D2-4CF0-BBDD-3EA82A19477D}" type="presOf" srcId="{74B95B24-FE7E-4010-83D3-7FCDA9D00F38}" destId="{9B585CBC-A0B6-410B-8962-EDA930C4465C}" srcOrd="0" destOrd="0" presId="urn:microsoft.com/office/officeart/2005/8/layout/pyramid2"/>
    <dgm:cxn modelId="{423470FB-D465-47E2-A46B-374A98E97704}" srcId="{74B95B24-FE7E-4010-83D3-7FCDA9D00F38}" destId="{BD6C37F2-F7C3-4FE4-AF1C-402BC92BE9BB}" srcOrd="2" destOrd="0" parTransId="{B206D4BF-328E-4EDD-9E15-5425EA2C0B68}" sibTransId="{B9D5C0B7-FD80-4F19-8C7E-46368684DC66}"/>
    <dgm:cxn modelId="{3886E685-B24C-4D34-AAA3-2B26FB197A1B}" type="presParOf" srcId="{9B585CBC-A0B6-410B-8962-EDA930C4465C}" destId="{A600DA86-E8AB-4F61-B38A-5A01E280113F}" srcOrd="0" destOrd="0" presId="urn:microsoft.com/office/officeart/2005/8/layout/pyramid2"/>
    <dgm:cxn modelId="{81BE9360-1BE7-4AA8-A042-F22D7A07AD77}" type="presParOf" srcId="{9B585CBC-A0B6-410B-8962-EDA930C4465C}" destId="{4774D686-D16E-43CC-832E-FF7402043E88}" srcOrd="1" destOrd="0" presId="urn:microsoft.com/office/officeart/2005/8/layout/pyramid2"/>
    <dgm:cxn modelId="{712FE7F8-ED78-4FC1-B7AB-763B4847BC93}" type="presParOf" srcId="{4774D686-D16E-43CC-832E-FF7402043E88}" destId="{6D487B7A-D965-492E-BEC0-B09CB228BDD3}" srcOrd="0" destOrd="0" presId="urn:microsoft.com/office/officeart/2005/8/layout/pyramid2"/>
    <dgm:cxn modelId="{710B7696-7E8F-4756-B2F5-C5A1D33E0378}" type="presParOf" srcId="{4774D686-D16E-43CC-832E-FF7402043E88}" destId="{F8DB3BBA-C198-4D3C-A3E5-73D5CEC9E0BD}" srcOrd="1" destOrd="0" presId="urn:microsoft.com/office/officeart/2005/8/layout/pyramid2"/>
    <dgm:cxn modelId="{CCB37081-7829-4958-8CCE-DE888E0083E1}" type="presParOf" srcId="{4774D686-D16E-43CC-832E-FF7402043E88}" destId="{AB93E39D-402A-42E3-969E-FB839344A358}" srcOrd="2" destOrd="0" presId="urn:microsoft.com/office/officeart/2005/8/layout/pyramid2"/>
    <dgm:cxn modelId="{D61FB3CD-F6D1-4561-9A37-196A7F93017E}" type="presParOf" srcId="{4774D686-D16E-43CC-832E-FF7402043E88}" destId="{54F2ACAE-7784-4C4B-8A61-218F4F3A9D67}" srcOrd="3" destOrd="0" presId="urn:microsoft.com/office/officeart/2005/8/layout/pyramid2"/>
    <dgm:cxn modelId="{8542D506-566C-4631-8D84-C2CA8C9DC17B}" type="presParOf" srcId="{4774D686-D16E-43CC-832E-FF7402043E88}" destId="{515C7D75-76DD-4F9F-9346-2A13F65F5EE9}" srcOrd="4" destOrd="0" presId="urn:microsoft.com/office/officeart/2005/8/layout/pyramid2"/>
    <dgm:cxn modelId="{9237F7D6-B372-4971-9E62-DE2BEDEE494A}" type="presParOf" srcId="{4774D686-D16E-43CC-832E-FF7402043E88}" destId="{B045B2D2-9D3F-4F60-8810-2F9F7648118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C08B6F-3FFD-49DA-98E1-86D7E03BEE6B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0E3418-8A50-41BF-A173-26CE6F209DE9}">
      <dgm:prSet/>
      <dgm:spPr/>
      <dgm:t>
        <a:bodyPr/>
        <a:lstStyle/>
        <a:p>
          <a:r>
            <a:rPr lang="cs-CZ" b="0"/>
            <a:t>termín poprvé užit v r. 1955 autorka Hallová</a:t>
          </a:r>
          <a:endParaRPr lang="en-US"/>
        </a:p>
      </dgm:t>
    </dgm:pt>
    <dgm:pt modelId="{88EBF6FF-A547-44C6-9516-4E4C137A27AA}" type="parTrans" cxnId="{8598ECF6-27E6-49BD-99E6-748FEE74A515}">
      <dgm:prSet/>
      <dgm:spPr/>
      <dgm:t>
        <a:bodyPr/>
        <a:lstStyle/>
        <a:p>
          <a:endParaRPr lang="en-US"/>
        </a:p>
      </dgm:t>
    </dgm:pt>
    <dgm:pt modelId="{10524BB0-6FFE-41DE-87EC-F1AE23D3E3E9}" type="sibTrans" cxnId="{8598ECF6-27E6-49BD-99E6-748FEE74A515}">
      <dgm:prSet/>
      <dgm:spPr/>
      <dgm:t>
        <a:bodyPr/>
        <a:lstStyle/>
        <a:p>
          <a:endParaRPr lang="en-US"/>
        </a:p>
      </dgm:t>
    </dgm:pt>
    <dgm:pt modelId="{350BE5C0-6B49-4AA3-A319-41557F75F00D}">
      <dgm:prSet/>
      <dgm:spPr/>
      <dgm:t>
        <a:bodyPr/>
        <a:lstStyle/>
        <a:p>
          <a:r>
            <a:rPr lang="cs-CZ" b="0"/>
            <a:t>Americká asociace sester (ANA) v. r 1973 zveřejnila první standardy o.p., které vycházely z ose. procesu</a:t>
          </a:r>
          <a:endParaRPr lang="en-US"/>
        </a:p>
      </dgm:t>
    </dgm:pt>
    <dgm:pt modelId="{2B1B0097-B38B-4AD8-B134-F9BBA5E3087F}" type="parTrans" cxnId="{2F5DD46E-CB70-4746-99FC-D7C7A52CFF44}">
      <dgm:prSet/>
      <dgm:spPr/>
      <dgm:t>
        <a:bodyPr/>
        <a:lstStyle/>
        <a:p>
          <a:endParaRPr lang="en-US"/>
        </a:p>
      </dgm:t>
    </dgm:pt>
    <dgm:pt modelId="{1709723B-B21D-41BE-BB46-20A82D66BE31}" type="sibTrans" cxnId="{2F5DD46E-CB70-4746-99FC-D7C7A52CFF44}">
      <dgm:prSet/>
      <dgm:spPr/>
      <dgm:t>
        <a:bodyPr/>
        <a:lstStyle/>
        <a:p>
          <a:endParaRPr lang="en-US"/>
        </a:p>
      </dgm:t>
    </dgm:pt>
    <dgm:pt modelId="{5879A697-F4FA-4FDB-9C22-19AD340604C2}">
      <dgm:prSet/>
      <dgm:spPr/>
      <dgm:t>
        <a:bodyPr/>
        <a:lstStyle/>
        <a:p>
          <a:r>
            <a:rPr lang="cs-CZ" b="0"/>
            <a:t>V ČR se termín objevil koncem osmdesátých let</a:t>
          </a:r>
          <a:endParaRPr lang="en-US"/>
        </a:p>
      </dgm:t>
    </dgm:pt>
    <dgm:pt modelId="{CE12FD07-40F4-42D5-A980-3E2C925425F6}" type="parTrans" cxnId="{AC6CA972-6F7B-4DFC-8E4D-BC877DB09505}">
      <dgm:prSet/>
      <dgm:spPr/>
      <dgm:t>
        <a:bodyPr/>
        <a:lstStyle/>
        <a:p>
          <a:endParaRPr lang="en-US"/>
        </a:p>
      </dgm:t>
    </dgm:pt>
    <dgm:pt modelId="{7F1578C4-FE7F-4933-BC2A-7ED7DC20397F}" type="sibTrans" cxnId="{AC6CA972-6F7B-4DFC-8E4D-BC877DB09505}">
      <dgm:prSet/>
      <dgm:spPr/>
      <dgm:t>
        <a:bodyPr/>
        <a:lstStyle/>
        <a:p>
          <a:endParaRPr lang="en-US"/>
        </a:p>
      </dgm:t>
    </dgm:pt>
    <dgm:pt modelId="{9E4313C3-B4EA-4B43-A907-371A1DD60411}">
      <dgm:prSet/>
      <dgm:spPr/>
      <dgm:t>
        <a:bodyPr/>
        <a:lstStyle/>
        <a:p>
          <a:r>
            <a:rPr lang="cs-CZ" b="0"/>
            <a:t>r. 2004 vydalo MZ ČR věstník č. 9 Koncepce ošetřovatelství</a:t>
          </a:r>
          <a:endParaRPr lang="en-US"/>
        </a:p>
      </dgm:t>
    </dgm:pt>
    <dgm:pt modelId="{9AADE565-CAE7-4543-87BD-D1EDDF8AB09D}" type="parTrans" cxnId="{6F61E0B4-1488-4159-970D-21F2A15FBD7C}">
      <dgm:prSet/>
      <dgm:spPr/>
      <dgm:t>
        <a:bodyPr/>
        <a:lstStyle/>
        <a:p>
          <a:endParaRPr lang="en-US"/>
        </a:p>
      </dgm:t>
    </dgm:pt>
    <dgm:pt modelId="{61327E57-C41A-4D9B-9DF9-BD0455AB7C70}" type="sibTrans" cxnId="{6F61E0B4-1488-4159-970D-21F2A15FBD7C}">
      <dgm:prSet/>
      <dgm:spPr/>
      <dgm:t>
        <a:bodyPr/>
        <a:lstStyle/>
        <a:p>
          <a:endParaRPr lang="en-US"/>
        </a:p>
      </dgm:t>
    </dgm:pt>
    <dgm:pt modelId="{A0A6C8CD-1B42-4A13-BFB9-4F35219FA23C}" type="pres">
      <dgm:prSet presAssocID="{D6C08B6F-3FFD-49DA-98E1-86D7E03BEE6B}" presName="root" presStyleCnt="0">
        <dgm:presLayoutVars>
          <dgm:dir/>
          <dgm:resizeHandles val="exact"/>
        </dgm:presLayoutVars>
      </dgm:prSet>
      <dgm:spPr/>
    </dgm:pt>
    <dgm:pt modelId="{EC9B36F0-7DCA-4094-BB6F-2471D4EF8B1A}" type="pres">
      <dgm:prSet presAssocID="{D6C08B6F-3FFD-49DA-98E1-86D7E03BEE6B}" presName="container" presStyleCnt="0">
        <dgm:presLayoutVars>
          <dgm:dir/>
          <dgm:resizeHandles val="exact"/>
        </dgm:presLayoutVars>
      </dgm:prSet>
      <dgm:spPr/>
    </dgm:pt>
    <dgm:pt modelId="{41C3371C-D400-4A8B-ABE9-556DFE77AF06}" type="pres">
      <dgm:prSet presAssocID="{FC0E3418-8A50-41BF-A173-26CE6F209DE9}" presName="compNode" presStyleCnt="0"/>
      <dgm:spPr/>
    </dgm:pt>
    <dgm:pt modelId="{AB7BF5D7-E2F6-441E-8273-024FFAAD13DC}" type="pres">
      <dgm:prSet presAssocID="{FC0E3418-8A50-41BF-A173-26CE6F209DE9}" presName="iconBgRect" presStyleLbl="bgShp" presStyleIdx="0" presStyleCnt="4"/>
      <dgm:spPr/>
    </dgm:pt>
    <dgm:pt modelId="{108CC648-C60C-4270-A188-29AD276BA57F}" type="pres">
      <dgm:prSet presAssocID="{FC0E3418-8A50-41BF-A173-26CE6F209DE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ky"/>
        </a:ext>
      </dgm:extLst>
    </dgm:pt>
    <dgm:pt modelId="{91397DFF-7B8A-4B73-94DC-BCC76A7CBFF2}" type="pres">
      <dgm:prSet presAssocID="{FC0E3418-8A50-41BF-A173-26CE6F209DE9}" presName="spaceRect" presStyleCnt="0"/>
      <dgm:spPr/>
    </dgm:pt>
    <dgm:pt modelId="{4915F72F-08AF-4FD1-AEEE-2A02113FEF01}" type="pres">
      <dgm:prSet presAssocID="{FC0E3418-8A50-41BF-A173-26CE6F209DE9}" presName="textRect" presStyleLbl="revTx" presStyleIdx="0" presStyleCnt="4">
        <dgm:presLayoutVars>
          <dgm:chMax val="1"/>
          <dgm:chPref val="1"/>
        </dgm:presLayoutVars>
      </dgm:prSet>
      <dgm:spPr/>
    </dgm:pt>
    <dgm:pt modelId="{AF384B5F-D2BB-4ADE-B4D9-1247B2679EC7}" type="pres">
      <dgm:prSet presAssocID="{10524BB0-6FFE-41DE-87EC-F1AE23D3E3E9}" presName="sibTrans" presStyleLbl="sibTrans2D1" presStyleIdx="0" presStyleCnt="0"/>
      <dgm:spPr/>
    </dgm:pt>
    <dgm:pt modelId="{693A0974-6462-47DB-84E7-F7DC703FE055}" type="pres">
      <dgm:prSet presAssocID="{350BE5C0-6B49-4AA3-A319-41557F75F00D}" presName="compNode" presStyleCnt="0"/>
      <dgm:spPr/>
    </dgm:pt>
    <dgm:pt modelId="{98981096-DC77-4793-BA69-EA8AA940AE7F}" type="pres">
      <dgm:prSet presAssocID="{350BE5C0-6B49-4AA3-A319-41557F75F00D}" presName="iconBgRect" presStyleLbl="bgShp" presStyleIdx="1" presStyleCnt="4"/>
      <dgm:spPr/>
    </dgm:pt>
    <dgm:pt modelId="{7241BA6C-1915-431D-8870-0A38D26EC4B4}" type="pres">
      <dgm:prSet presAssocID="{350BE5C0-6B49-4AA3-A319-41557F75F00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C83BEBAB-DE77-4F97-81E2-661F89884D23}" type="pres">
      <dgm:prSet presAssocID="{350BE5C0-6B49-4AA3-A319-41557F75F00D}" presName="spaceRect" presStyleCnt="0"/>
      <dgm:spPr/>
    </dgm:pt>
    <dgm:pt modelId="{140F932B-E018-45EA-8ED9-A32639578013}" type="pres">
      <dgm:prSet presAssocID="{350BE5C0-6B49-4AA3-A319-41557F75F00D}" presName="textRect" presStyleLbl="revTx" presStyleIdx="1" presStyleCnt="4">
        <dgm:presLayoutVars>
          <dgm:chMax val="1"/>
          <dgm:chPref val="1"/>
        </dgm:presLayoutVars>
      </dgm:prSet>
      <dgm:spPr/>
    </dgm:pt>
    <dgm:pt modelId="{5A8111EB-E835-4362-865D-2E6FFEB902F8}" type="pres">
      <dgm:prSet presAssocID="{1709723B-B21D-41BE-BB46-20A82D66BE31}" presName="sibTrans" presStyleLbl="sibTrans2D1" presStyleIdx="0" presStyleCnt="0"/>
      <dgm:spPr/>
    </dgm:pt>
    <dgm:pt modelId="{62EB8C4A-FC1D-476A-9BDC-7B78ADFD8AC0}" type="pres">
      <dgm:prSet presAssocID="{5879A697-F4FA-4FDB-9C22-19AD340604C2}" presName="compNode" presStyleCnt="0"/>
      <dgm:spPr/>
    </dgm:pt>
    <dgm:pt modelId="{7861E08C-2D18-438A-9B60-8DC8CA52307C}" type="pres">
      <dgm:prSet presAssocID="{5879A697-F4FA-4FDB-9C22-19AD340604C2}" presName="iconBgRect" presStyleLbl="bgShp" presStyleIdx="2" presStyleCnt="4"/>
      <dgm:spPr/>
    </dgm:pt>
    <dgm:pt modelId="{7D19ECE5-D960-47A2-A2E2-743A5839CEEB}" type="pres">
      <dgm:prSet presAssocID="{5879A697-F4FA-4FDB-9C22-19AD340604C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tadlo"/>
        </a:ext>
      </dgm:extLst>
    </dgm:pt>
    <dgm:pt modelId="{08051ADE-4DDC-4F72-8537-9CD2E8602AD0}" type="pres">
      <dgm:prSet presAssocID="{5879A697-F4FA-4FDB-9C22-19AD340604C2}" presName="spaceRect" presStyleCnt="0"/>
      <dgm:spPr/>
    </dgm:pt>
    <dgm:pt modelId="{47B67043-1A7B-4970-BCE6-1264B55ADC38}" type="pres">
      <dgm:prSet presAssocID="{5879A697-F4FA-4FDB-9C22-19AD340604C2}" presName="textRect" presStyleLbl="revTx" presStyleIdx="2" presStyleCnt="4">
        <dgm:presLayoutVars>
          <dgm:chMax val="1"/>
          <dgm:chPref val="1"/>
        </dgm:presLayoutVars>
      </dgm:prSet>
      <dgm:spPr/>
    </dgm:pt>
    <dgm:pt modelId="{3170A27F-B5E6-481E-918E-9AA52A0CE527}" type="pres">
      <dgm:prSet presAssocID="{7F1578C4-FE7F-4933-BC2A-7ED7DC20397F}" presName="sibTrans" presStyleLbl="sibTrans2D1" presStyleIdx="0" presStyleCnt="0"/>
      <dgm:spPr/>
    </dgm:pt>
    <dgm:pt modelId="{60AF8C6A-BCD1-4F37-B108-03CF14E1CF77}" type="pres">
      <dgm:prSet presAssocID="{9E4313C3-B4EA-4B43-A907-371A1DD60411}" presName="compNode" presStyleCnt="0"/>
      <dgm:spPr/>
    </dgm:pt>
    <dgm:pt modelId="{9C52B020-03AC-4861-8317-B4335262B7EF}" type="pres">
      <dgm:prSet presAssocID="{9E4313C3-B4EA-4B43-A907-371A1DD60411}" presName="iconBgRect" presStyleLbl="bgShp" presStyleIdx="3" presStyleCnt="4"/>
      <dgm:spPr/>
    </dgm:pt>
    <dgm:pt modelId="{E3C610F2-BA0F-4D0F-B789-E116E9ED3EBE}" type="pres">
      <dgm:prSet presAssocID="{9E4313C3-B4EA-4B43-A907-371A1DD6041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Žárovka"/>
        </a:ext>
      </dgm:extLst>
    </dgm:pt>
    <dgm:pt modelId="{C0D99EBF-7281-4E77-AE0A-262836770D8A}" type="pres">
      <dgm:prSet presAssocID="{9E4313C3-B4EA-4B43-A907-371A1DD60411}" presName="spaceRect" presStyleCnt="0"/>
      <dgm:spPr/>
    </dgm:pt>
    <dgm:pt modelId="{C9D27D59-6ED7-423C-AD5A-447C5934754B}" type="pres">
      <dgm:prSet presAssocID="{9E4313C3-B4EA-4B43-A907-371A1DD6041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208E240-421C-4244-9C74-FA394A9BA162}" type="presOf" srcId="{5879A697-F4FA-4FDB-9C22-19AD340604C2}" destId="{47B67043-1A7B-4970-BCE6-1264B55ADC38}" srcOrd="0" destOrd="0" presId="urn:microsoft.com/office/officeart/2018/2/layout/IconCircleList"/>
    <dgm:cxn modelId="{2F5DD46E-CB70-4746-99FC-D7C7A52CFF44}" srcId="{D6C08B6F-3FFD-49DA-98E1-86D7E03BEE6B}" destId="{350BE5C0-6B49-4AA3-A319-41557F75F00D}" srcOrd="1" destOrd="0" parTransId="{2B1B0097-B38B-4AD8-B134-F9BBA5E3087F}" sibTransId="{1709723B-B21D-41BE-BB46-20A82D66BE31}"/>
    <dgm:cxn modelId="{AC6CA972-6F7B-4DFC-8E4D-BC877DB09505}" srcId="{D6C08B6F-3FFD-49DA-98E1-86D7E03BEE6B}" destId="{5879A697-F4FA-4FDB-9C22-19AD340604C2}" srcOrd="2" destOrd="0" parTransId="{CE12FD07-40F4-42D5-A980-3E2C925425F6}" sibTransId="{7F1578C4-FE7F-4933-BC2A-7ED7DC20397F}"/>
    <dgm:cxn modelId="{C2032154-6EF4-4D98-8FD3-3405926A7498}" type="presOf" srcId="{FC0E3418-8A50-41BF-A173-26CE6F209DE9}" destId="{4915F72F-08AF-4FD1-AEEE-2A02113FEF01}" srcOrd="0" destOrd="0" presId="urn:microsoft.com/office/officeart/2018/2/layout/IconCircleList"/>
    <dgm:cxn modelId="{18F8FA92-99D6-4DB8-86E9-50384A882D65}" type="presOf" srcId="{350BE5C0-6B49-4AA3-A319-41557F75F00D}" destId="{140F932B-E018-45EA-8ED9-A32639578013}" srcOrd="0" destOrd="0" presId="urn:microsoft.com/office/officeart/2018/2/layout/IconCircleList"/>
    <dgm:cxn modelId="{D4F8BE95-F7F7-4B29-85E1-4D9103BDB49F}" type="presOf" srcId="{7F1578C4-FE7F-4933-BC2A-7ED7DC20397F}" destId="{3170A27F-B5E6-481E-918E-9AA52A0CE527}" srcOrd="0" destOrd="0" presId="urn:microsoft.com/office/officeart/2018/2/layout/IconCircleList"/>
    <dgm:cxn modelId="{9EA7F697-638F-4BA1-A104-73B6A2896C16}" type="presOf" srcId="{9E4313C3-B4EA-4B43-A907-371A1DD60411}" destId="{C9D27D59-6ED7-423C-AD5A-447C5934754B}" srcOrd="0" destOrd="0" presId="urn:microsoft.com/office/officeart/2018/2/layout/IconCircleList"/>
    <dgm:cxn modelId="{6F61E0B4-1488-4159-970D-21F2A15FBD7C}" srcId="{D6C08B6F-3FFD-49DA-98E1-86D7E03BEE6B}" destId="{9E4313C3-B4EA-4B43-A907-371A1DD60411}" srcOrd="3" destOrd="0" parTransId="{9AADE565-CAE7-4543-87BD-D1EDDF8AB09D}" sibTransId="{61327E57-C41A-4D9B-9DF9-BD0455AB7C70}"/>
    <dgm:cxn modelId="{1ADD5CCE-F360-4C74-8987-2AA7EF30A363}" type="presOf" srcId="{1709723B-B21D-41BE-BB46-20A82D66BE31}" destId="{5A8111EB-E835-4362-865D-2E6FFEB902F8}" srcOrd="0" destOrd="0" presId="urn:microsoft.com/office/officeart/2018/2/layout/IconCircleList"/>
    <dgm:cxn modelId="{95D3C7D1-3987-42D0-B4A3-709FCA839F35}" type="presOf" srcId="{D6C08B6F-3FFD-49DA-98E1-86D7E03BEE6B}" destId="{A0A6C8CD-1B42-4A13-BFB9-4F35219FA23C}" srcOrd="0" destOrd="0" presId="urn:microsoft.com/office/officeart/2018/2/layout/IconCircleList"/>
    <dgm:cxn modelId="{577D61D3-AA76-4749-811A-8A3CB1FE7DF0}" type="presOf" srcId="{10524BB0-6FFE-41DE-87EC-F1AE23D3E3E9}" destId="{AF384B5F-D2BB-4ADE-B4D9-1247B2679EC7}" srcOrd="0" destOrd="0" presId="urn:microsoft.com/office/officeart/2018/2/layout/IconCircleList"/>
    <dgm:cxn modelId="{8598ECF6-27E6-49BD-99E6-748FEE74A515}" srcId="{D6C08B6F-3FFD-49DA-98E1-86D7E03BEE6B}" destId="{FC0E3418-8A50-41BF-A173-26CE6F209DE9}" srcOrd="0" destOrd="0" parTransId="{88EBF6FF-A547-44C6-9516-4E4C137A27AA}" sibTransId="{10524BB0-6FFE-41DE-87EC-F1AE23D3E3E9}"/>
    <dgm:cxn modelId="{9B236A39-E997-40DB-A6B6-B68350C66F56}" type="presParOf" srcId="{A0A6C8CD-1B42-4A13-BFB9-4F35219FA23C}" destId="{EC9B36F0-7DCA-4094-BB6F-2471D4EF8B1A}" srcOrd="0" destOrd="0" presId="urn:microsoft.com/office/officeart/2018/2/layout/IconCircleList"/>
    <dgm:cxn modelId="{FE77CD7C-E6CF-4602-9255-F8F105CC6AB0}" type="presParOf" srcId="{EC9B36F0-7DCA-4094-BB6F-2471D4EF8B1A}" destId="{41C3371C-D400-4A8B-ABE9-556DFE77AF06}" srcOrd="0" destOrd="0" presId="urn:microsoft.com/office/officeart/2018/2/layout/IconCircleList"/>
    <dgm:cxn modelId="{AC2042C2-04D6-4393-9600-E27CB5802574}" type="presParOf" srcId="{41C3371C-D400-4A8B-ABE9-556DFE77AF06}" destId="{AB7BF5D7-E2F6-441E-8273-024FFAAD13DC}" srcOrd="0" destOrd="0" presId="urn:microsoft.com/office/officeart/2018/2/layout/IconCircleList"/>
    <dgm:cxn modelId="{651AECBC-E0D7-4A31-B19D-C80CEB31BB5F}" type="presParOf" srcId="{41C3371C-D400-4A8B-ABE9-556DFE77AF06}" destId="{108CC648-C60C-4270-A188-29AD276BA57F}" srcOrd="1" destOrd="0" presId="urn:microsoft.com/office/officeart/2018/2/layout/IconCircleList"/>
    <dgm:cxn modelId="{DB8ADDBA-118B-41A7-963F-76B4A4981F28}" type="presParOf" srcId="{41C3371C-D400-4A8B-ABE9-556DFE77AF06}" destId="{91397DFF-7B8A-4B73-94DC-BCC76A7CBFF2}" srcOrd="2" destOrd="0" presId="urn:microsoft.com/office/officeart/2018/2/layout/IconCircleList"/>
    <dgm:cxn modelId="{581F3A74-7CDA-4B9C-8F2A-FCD023842507}" type="presParOf" srcId="{41C3371C-D400-4A8B-ABE9-556DFE77AF06}" destId="{4915F72F-08AF-4FD1-AEEE-2A02113FEF01}" srcOrd="3" destOrd="0" presId="urn:microsoft.com/office/officeart/2018/2/layout/IconCircleList"/>
    <dgm:cxn modelId="{F9A4E17D-E195-428C-814F-A529DBEC9A39}" type="presParOf" srcId="{EC9B36F0-7DCA-4094-BB6F-2471D4EF8B1A}" destId="{AF384B5F-D2BB-4ADE-B4D9-1247B2679EC7}" srcOrd="1" destOrd="0" presId="urn:microsoft.com/office/officeart/2018/2/layout/IconCircleList"/>
    <dgm:cxn modelId="{B3FE5A0E-9DD8-4A83-AD3F-61370B7F6B9E}" type="presParOf" srcId="{EC9B36F0-7DCA-4094-BB6F-2471D4EF8B1A}" destId="{693A0974-6462-47DB-84E7-F7DC703FE055}" srcOrd="2" destOrd="0" presId="urn:microsoft.com/office/officeart/2018/2/layout/IconCircleList"/>
    <dgm:cxn modelId="{A64D0547-51F8-4E73-B3B5-917C5D0135ED}" type="presParOf" srcId="{693A0974-6462-47DB-84E7-F7DC703FE055}" destId="{98981096-DC77-4793-BA69-EA8AA940AE7F}" srcOrd="0" destOrd="0" presId="urn:microsoft.com/office/officeart/2018/2/layout/IconCircleList"/>
    <dgm:cxn modelId="{6C374919-5103-4FC4-BAB0-FC1C7E88C6DD}" type="presParOf" srcId="{693A0974-6462-47DB-84E7-F7DC703FE055}" destId="{7241BA6C-1915-431D-8870-0A38D26EC4B4}" srcOrd="1" destOrd="0" presId="urn:microsoft.com/office/officeart/2018/2/layout/IconCircleList"/>
    <dgm:cxn modelId="{34B2B9BF-6E22-405F-87C5-D58131ABF270}" type="presParOf" srcId="{693A0974-6462-47DB-84E7-F7DC703FE055}" destId="{C83BEBAB-DE77-4F97-81E2-661F89884D23}" srcOrd="2" destOrd="0" presId="urn:microsoft.com/office/officeart/2018/2/layout/IconCircleList"/>
    <dgm:cxn modelId="{C1353A03-4A13-4064-AC26-FE3A4C6DC2C6}" type="presParOf" srcId="{693A0974-6462-47DB-84E7-F7DC703FE055}" destId="{140F932B-E018-45EA-8ED9-A32639578013}" srcOrd="3" destOrd="0" presId="urn:microsoft.com/office/officeart/2018/2/layout/IconCircleList"/>
    <dgm:cxn modelId="{89892604-C9AD-4D94-81A7-9834CBBD1368}" type="presParOf" srcId="{EC9B36F0-7DCA-4094-BB6F-2471D4EF8B1A}" destId="{5A8111EB-E835-4362-865D-2E6FFEB902F8}" srcOrd="3" destOrd="0" presId="urn:microsoft.com/office/officeart/2018/2/layout/IconCircleList"/>
    <dgm:cxn modelId="{14E72CC3-C2B8-47E9-882C-CB4C7F5D36FF}" type="presParOf" srcId="{EC9B36F0-7DCA-4094-BB6F-2471D4EF8B1A}" destId="{62EB8C4A-FC1D-476A-9BDC-7B78ADFD8AC0}" srcOrd="4" destOrd="0" presId="urn:microsoft.com/office/officeart/2018/2/layout/IconCircleList"/>
    <dgm:cxn modelId="{CE1AD894-C17F-462E-935D-C631C74686F3}" type="presParOf" srcId="{62EB8C4A-FC1D-476A-9BDC-7B78ADFD8AC0}" destId="{7861E08C-2D18-438A-9B60-8DC8CA52307C}" srcOrd="0" destOrd="0" presId="urn:microsoft.com/office/officeart/2018/2/layout/IconCircleList"/>
    <dgm:cxn modelId="{D0AFDC1C-9592-4510-AACB-2559D5017444}" type="presParOf" srcId="{62EB8C4A-FC1D-476A-9BDC-7B78ADFD8AC0}" destId="{7D19ECE5-D960-47A2-A2E2-743A5839CEEB}" srcOrd="1" destOrd="0" presId="urn:microsoft.com/office/officeart/2018/2/layout/IconCircleList"/>
    <dgm:cxn modelId="{17E60C42-5799-4C90-962F-2E48730DCB91}" type="presParOf" srcId="{62EB8C4A-FC1D-476A-9BDC-7B78ADFD8AC0}" destId="{08051ADE-4DDC-4F72-8537-9CD2E8602AD0}" srcOrd="2" destOrd="0" presId="urn:microsoft.com/office/officeart/2018/2/layout/IconCircleList"/>
    <dgm:cxn modelId="{0A5EC5D9-729B-4A98-8DA6-15C401C48F7E}" type="presParOf" srcId="{62EB8C4A-FC1D-476A-9BDC-7B78ADFD8AC0}" destId="{47B67043-1A7B-4970-BCE6-1264B55ADC38}" srcOrd="3" destOrd="0" presId="urn:microsoft.com/office/officeart/2018/2/layout/IconCircleList"/>
    <dgm:cxn modelId="{40B76D27-4220-49A6-B854-85F42ADF0B88}" type="presParOf" srcId="{EC9B36F0-7DCA-4094-BB6F-2471D4EF8B1A}" destId="{3170A27F-B5E6-481E-918E-9AA52A0CE527}" srcOrd="5" destOrd="0" presId="urn:microsoft.com/office/officeart/2018/2/layout/IconCircleList"/>
    <dgm:cxn modelId="{4A4BC348-180A-43DA-B49E-A2BCE78F0A8A}" type="presParOf" srcId="{EC9B36F0-7DCA-4094-BB6F-2471D4EF8B1A}" destId="{60AF8C6A-BCD1-4F37-B108-03CF14E1CF77}" srcOrd="6" destOrd="0" presId="urn:microsoft.com/office/officeart/2018/2/layout/IconCircleList"/>
    <dgm:cxn modelId="{BE48A75D-01F1-4002-8434-4F6CCD63755F}" type="presParOf" srcId="{60AF8C6A-BCD1-4F37-B108-03CF14E1CF77}" destId="{9C52B020-03AC-4861-8317-B4335262B7EF}" srcOrd="0" destOrd="0" presId="urn:microsoft.com/office/officeart/2018/2/layout/IconCircleList"/>
    <dgm:cxn modelId="{DE3CED34-0C16-4922-A0B6-C882E182330C}" type="presParOf" srcId="{60AF8C6A-BCD1-4F37-B108-03CF14E1CF77}" destId="{E3C610F2-BA0F-4D0F-B789-E116E9ED3EBE}" srcOrd="1" destOrd="0" presId="urn:microsoft.com/office/officeart/2018/2/layout/IconCircleList"/>
    <dgm:cxn modelId="{B126D2B2-C635-4DBD-BB59-7651E27D61D3}" type="presParOf" srcId="{60AF8C6A-BCD1-4F37-B108-03CF14E1CF77}" destId="{C0D99EBF-7281-4E77-AE0A-262836770D8A}" srcOrd="2" destOrd="0" presId="urn:microsoft.com/office/officeart/2018/2/layout/IconCircleList"/>
    <dgm:cxn modelId="{C1A129B0-7965-49F9-B146-DD552FECFB31}" type="presParOf" srcId="{60AF8C6A-BCD1-4F37-B108-03CF14E1CF77}" destId="{C9D27D59-6ED7-423C-AD5A-447C5934754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D1C5F6-C169-44B5-832C-1E19E9AFEBF5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3089A9-2651-49EF-9DCF-069CD92E412C}">
      <dgm:prSet/>
      <dgm:spPr/>
      <dgm:t>
        <a:bodyPr/>
        <a:lstStyle/>
        <a:p>
          <a:r>
            <a:rPr lang="cs-CZ" b="0"/>
            <a:t>zvyšuje samostatnost v práci</a:t>
          </a:r>
          <a:endParaRPr lang="en-US"/>
        </a:p>
      </dgm:t>
    </dgm:pt>
    <dgm:pt modelId="{4698ACB3-C8E9-43CA-B2C5-185DBFC3D94B}" type="parTrans" cxnId="{B7806B94-D2E7-44D2-A672-1934A490869A}">
      <dgm:prSet/>
      <dgm:spPr/>
      <dgm:t>
        <a:bodyPr/>
        <a:lstStyle/>
        <a:p>
          <a:endParaRPr lang="en-US"/>
        </a:p>
      </dgm:t>
    </dgm:pt>
    <dgm:pt modelId="{73664BA7-A746-43BD-B8D8-024BCABBEE7F}" type="sibTrans" cxnId="{B7806B94-D2E7-44D2-A672-1934A490869A}">
      <dgm:prSet/>
      <dgm:spPr/>
      <dgm:t>
        <a:bodyPr/>
        <a:lstStyle/>
        <a:p>
          <a:endParaRPr lang="en-US"/>
        </a:p>
      </dgm:t>
    </dgm:pt>
    <dgm:pt modelId="{9C8593EB-B754-4F32-B97B-3CAE371D5237}">
      <dgm:prSet/>
      <dgm:spPr/>
      <dgm:t>
        <a:bodyPr/>
        <a:lstStyle/>
        <a:p>
          <a:r>
            <a:rPr lang="cs-CZ" b="0"/>
            <a:t>Zvyšuje a upřesňuje kompetence</a:t>
          </a:r>
          <a:endParaRPr lang="en-US"/>
        </a:p>
      </dgm:t>
    </dgm:pt>
    <dgm:pt modelId="{48EC7A56-6767-4C37-A5BD-6288DDE5BAE5}" type="parTrans" cxnId="{00E06FE7-8A1E-423B-9AF1-7B598F004FBA}">
      <dgm:prSet/>
      <dgm:spPr/>
      <dgm:t>
        <a:bodyPr/>
        <a:lstStyle/>
        <a:p>
          <a:endParaRPr lang="en-US"/>
        </a:p>
      </dgm:t>
    </dgm:pt>
    <dgm:pt modelId="{78E25148-5A84-4055-8205-8FA8B4BC1C58}" type="sibTrans" cxnId="{00E06FE7-8A1E-423B-9AF1-7B598F004FBA}">
      <dgm:prSet/>
      <dgm:spPr/>
      <dgm:t>
        <a:bodyPr/>
        <a:lstStyle/>
        <a:p>
          <a:endParaRPr lang="en-US"/>
        </a:p>
      </dgm:t>
    </dgm:pt>
    <dgm:pt modelId="{05E6D3AF-7F89-411C-9862-DE4E83A2148A}">
      <dgm:prSet/>
      <dgm:spPr/>
      <dgm:t>
        <a:bodyPr/>
        <a:lstStyle/>
        <a:p>
          <a:r>
            <a:rPr lang="cs-CZ" b="0"/>
            <a:t>zvyšuje odpovědnost za provedenou práci</a:t>
          </a:r>
          <a:endParaRPr lang="en-US"/>
        </a:p>
      </dgm:t>
    </dgm:pt>
    <dgm:pt modelId="{E20750D1-5A1C-4198-861B-4039945909EE}" type="parTrans" cxnId="{30936407-BAD4-42C2-8051-2F3D559C9211}">
      <dgm:prSet/>
      <dgm:spPr/>
      <dgm:t>
        <a:bodyPr/>
        <a:lstStyle/>
        <a:p>
          <a:endParaRPr lang="en-US"/>
        </a:p>
      </dgm:t>
    </dgm:pt>
    <dgm:pt modelId="{19D4227D-1311-4AAE-B5BD-C75C6B3653B0}" type="sibTrans" cxnId="{30936407-BAD4-42C2-8051-2F3D559C9211}">
      <dgm:prSet/>
      <dgm:spPr/>
      <dgm:t>
        <a:bodyPr/>
        <a:lstStyle/>
        <a:p>
          <a:endParaRPr lang="en-US"/>
        </a:p>
      </dgm:t>
    </dgm:pt>
    <dgm:pt modelId="{3708F4E4-EB81-4283-882E-149A67F38511}">
      <dgm:prSet/>
      <dgm:spPr/>
      <dgm:t>
        <a:bodyPr/>
        <a:lstStyle/>
        <a:p>
          <a:r>
            <a:rPr lang="cs-CZ" b="0"/>
            <a:t>zajišťuje zpětnou vazbu, umožní sebereflexi</a:t>
          </a:r>
          <a:endParaRPr lang="en-US"/>
        </a:p>
      </dgm:t>
    </dgm:pt>
    <dgm:pt modelId="{0810C0B4-5E72-4EE5-B557-B278A6EAE64B}" type="parTrans" cxnId="{21DED16B-105B-4255-8ED2-531B06DB7E28}">
      <dgm:prSet/>
      <dgm:spPr/>
      <dgm:t>
        <a:bodyPr/>
        <a:lstStyle/>
        <a:p>
          <a:endParaRPr lang="en-US"/>
        </a:p>
      </dgm:t>
    </dgm:pt>
    <dgm:pt modelId="{B99FBD8C-832F-4BD9-9816-7E3016E5AFCD}" type="sibTrans" cxnId="{21DED16B-105B-4255-8ED2-531B06DB7E28}">
      <dgm:prSet/>
      <dgm:spPr/>
      <dgm:t>
        <a:bodyPr/>
        <a:lstStyle/>
        <a:p>
          <a:endParaRPr lang="en-US"/>
        </a:p>
      </dgm:t>
    </dgm:pt>
    <dgm:pt modelId="{B523026A-F709-4FA2-8251-8AAC3F7CFE5F}">
      <dgm:prSet/>
      <dgm:spPr/>
      <dgm:t>
        <a:bodyPr/>
        <a:lstStyle/>
        <a:p>
          <a:r>
            <a:rPr lang="cs-CZ" b="0"/>
            <a:t>pocit lepší seberealizace v profesi</a:t>
          </a:r>
          <a:endParaRPr lang="en-US"/>
        </a:p>
      </dgm:t>
    </dgm:pt>
    <dgm:pt modelId="{7A3E6E74-27B5-4578-85AA-4CD16406863A}" type="parTrans" cxnId="{058679C2-6945-4BA6-ABBC-9E4AB0646E46}">
      <dgm:prSet/>
      <dgm:spPr/>
      <dgm:t>
        <a:bodyPr/>
        <a:lstStyle/>
        <a:p>
          <a:endParaRPr lang="en-US"/>
        </a:p>
      </dgm:t>
    </dgm:pt>
    <dgm:pt modelId="{88447487-B76F-4D36-AA7C-A1FF1D8FBA3F}" type="sibTrans" cxnId="{058679C2-6945-4BA6-ABBC-9E4AB0646E46}">
      <dgm:prSet/>
      <dgm:spPr/>
      <dgm:t>
        <a:bodyPr/>
        <a:lstStyle/>
        <a:p>
          <a:endParaRPr lang="en-US"/>
        </a:p>
      </dgm:t>
    </dgm:pt>
    <dgm:pt modelId="{16D89B7F-0C0D-46FB-8AC5-70EA2E8C89DF}" type="pres">
      <dgm:prSet presAssocID="{E7D1C5F6-C169-44B5-832C-1E19E9AFEBF5}" presName="root" presStyleCnt="0">
        <dgm:presLayoutVars>
          <dgm:dir/>
          <dgm:resizeHandles val="exact"/>
        </dgm:presLayoutVars>
      </dgm:prSet>
      <dgm:spPr/>
    </dgm:pt>
    <dgm:pt modelId="{BFCB7860-232F-42CD-9723-3A82D090AACA}" type="pres">
      <dgm:prSet presAssocID="{E7D1C5F6-C169-44B5-832C-1E19E9AFEBF5}" presName="container" presStyleCnt="0">
        <dgm:presLayoutVars>
          <dgm:dir/>
          <dgm:resizeHandles val="exact"/>
        </dgm:presLayoutVars>
      </dgm:prSet>
      <dgm:spPr/>
    </dgm:pt>
    <dgm:pt modelId="{B85916C1-0473-4A41-8A5D-9BEFA24EF9C2}" type="pres">
      <dgm:prSet presAssocID="{243089A9-2651-49EF-9DCF-069CD92E412C}" presName="compNode" presStyleCnt="0"/>
      <dgm:spPr/>
    </dgm:pt>
    <dgm:pt modelId="{3575FCB2-8378-4D08-9B82-8B2E55D52881}" type="pres">
      <dgm:prSet presAssocID="{243089A9-2651-49EF-9DCF-069CD92E412C}" presName="iconBgRect" presStyleLbl="bgShp" presStyleIdx="0" presStyleCnt="5"/>
      <dgm:spPr/>
    </dgm:pt>
    <dgm:pt modelId="{FBC6298C-C3D3-4831-A441-1D78A83F868F}" type="pres">
      <dgm:prSet presAssocID="{243089A9-2651-49EF-9DCF-069CD92E412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9C3DCFD5-88D1-4846-8A2E-3B674535F524}" type="pres">
      <dgm:prSet presAssocID="{243089A9-2651-49EF-9DCF-069CD92E412C}" presName="spaceRect" presStyleCnt="0"/>
      <dgm:spPr/>
    </dgm:pt>
    <dgm:pt modelId="{AECCDE44-FEB4-4CA1-A0A7-FA80D04802E2}" type="pres">
      <dgm:prSet presAssocID="{243089A9-2651-49EF-9DCF-069CD92E412C}" presName="textRect" presStyleLbl="revTx" presStyleIdx="0" presStyleCnt="5">
        <dgm:presLayoutVars>
          <dgm:chMax val="1"/>
          <dgm:chPref val="1"/>
        </dgm:presLayoutVars>
      </dgm:prSet>
      <dgm:spPr/>
    </dgm:pt>
    <dgm:pt modelId="{DB25BBAF-D3D3-411D-9C13-0A20B62731CD}" type="pres">
      <dgm:prSet presAssocID="{73664BA7-A746-43BD-B8D8-024BCABBEE7F}" presName="sibTrans" presStyleLbl="sibTrans2D1" presStyleIdx="0" presStyleCnt="0"/>
      <dgm:spPr/>
    </dgm:pt>
    <dgm:pt modelId="{98C4694D-0F25-4B66-90C0-D6D3D847DD69}" type="pres">
      <dgm:prSet presAssocID="{9C8593EB-B754-4F32-B97B-3CAE371D5237}" presName="compNode" presStyleCnt="0"/>
      <dgm:spPr/>
    </dgm:pt>
    <dgm:pt modelId="{369F3980-FB6F-4361-9B10-DC88DD5677D1}" type="pres">
      <dgm:prSet presAssocID="{9C8593EB-B754-4F32-B97B-3CAE371D5237}" presName="iconBgRect" presStyleLbl="bgShp" presStyleIdx="1" presStyleCnt="5"/>
      <dgm:spPr/>
    </dgm:pt>
    <dgm:pt modelId="{B76EEE3B-81E8-427E-9229-90BD70D11FBF}" type="pres">
      <dgm:prSet presAssocID="{9C8593EB-B754-4F32-B97B-3CAE371D523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F8C22CC-7E0C-476F-900C-9C263149B586}" type="pres">
      <dgm:prSet presAssocID="{9C8593EB-B754-4F32-B97B-3CAE371D5237}" presName="spaceRect" presStyleCnt="0"/>
      <dgm:spPr/>
    </dgm:pt>
    <dgm:pt modelId="{FBB26F7C-DDC0-4FB5-8A13-C7B76D9AE176}" type="pres">
      <dgm:prSet presAssocID="{9C8593EB-B754-4F32-B97B-3CAE371D5237}" presName="textRect" presStyleLbl="revTx" presStyleIdx="1" presStyleCnt="5">
        <dgm:presLayoutVars>
          <dgm:chMax val="1"/>
          <dgm:chPref val="1"/>
        </dgm:presLayoutVars>
      </dgm:prSet>
      <dgm:spPr/>
    </dgm:pt>
    <dgm:pt modelId="{2929C2FC-E00B-4B67-B9D9-A1EAFB2F544A}" type="pres">
      <dgm:prSet presAssocID="{78E25148-5A84-4055-8205-8FA8B4BC1C58}" presName="sibTrans" presStyleLbl="sibTrans2D1" presStyleIdx="0" presStyleCnt="0"/>
      <dgm:spPr/>
    </dgm:pt>
    <dgm:pt modelId="{B3305F50-B1AD-4E3F-9EF9-8615B09E42D2}" type="pres">
      <dgm:prSet presAssocID="{05E6D3AF-7F89-411C-9862-DE4E83A2148A}" presName="compNode" presStyleCnt="0"/>
      <dgm:spPr/>
    </dgm:pt>
    <dgm:pt modelId="{D6486508-F553-46F0-8F25-7DDE1181AF93}" type="pres">
      <dgm:prSet presAssocID="{05E6D3AF-7F89-411C-9862-DE4E83A2148A}" presName="iconBgRect" presStyleLbl="bgShp" presStyleIdx="2" presStyleCnt="5"/>
      <dgm:spPr/>
    </dgm:pt>
    <dgm:pt modelId="{0AC7000A-91CE-426A-B872-C53135C93C9A}" type="pres">
      <dgm:prSet presAssocID="{05E6D3AF-7F89-411C-9862-DE4E83A2148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755E59E7-1E98-4882-BF8C-EBF6AAE1D497}" type="pres">
      <dgm:prSet presAssocID="{05E6D3AF-7F89-411C-9862-DE4E83A2148A}" presName="spaceRect" presStyleCnt="0"/>
      <dgm:spPr/>
    </dgm:pt>
    <dgm:pt modelId="{DA9EFCBC-5897-48FA-B06D-531CA0B407A6}" type="pres">
      <dgm:prSet presAssocID="{05E6D3AF-7F89-411C-9862-DE4E83A2148A}" presName="textRect" presStyleLbl="revTx" presStyleIdx="2" presStyleCnt="5">
        <dgm:presLayoutVars>
          <dgm:chMax val="1"/>
          <dgm:chPref val="1"/>
        </dgm:presLayoutVars>
      </dgm:prSet>
      <dgm:spPr/>
    </dgm:pt>
    <dgm:pt modelId="{47F91897-C1EE-4C27-A842-F76C9646E6EF}" type="pres">
      <dgm:prSet presAssocID="{19D4227D-1311-4AAE-B5BD-C75C6B3653B0}" presName="sibTrans" presStyleLbl="sibTrans2D1" presStyleIdx="0" presStyleCnt="0"/>
      <dgm:spPr/>
    </dgm:pt>
    <dgm:pt modelId="{330643C2-CC4B-41AD-8877-CD111E831003}" type="pres">
      <dgm:prSet presAssocID="{3708F4E4-EB81-4283-882E-149A67F38511}" presName="compNode" presStyleCnt="0"/>
      <dgm:spPr/>
    </dgm:pt>
    <dgm:pt modelId="{A901152C-E1EC-4F13-A810-EF2FB4B9ABC6}" type="pres">
      <dgm:prSet presAssocID="{3708F4E4-EB81-4283-882E-149A67F38511}" presName="iconBgRect" presStyleLbl="bgShp" presStyleIdx="3" presStyleCnt="5"/>
      <dgm:spPr/>
    </dgm:pt>
    <dgm:pt modelId="{EA1EBD34-6E35-470E-B5BA-96EEC76712B2}" type="pres">
      <dgm:prSet presAssocID="{3708F4E4-EB81-4283-882E-149A67F3851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ámek"/>
        </a:ext>
      </dgm:extLst>
    </dgm:pt>
    <dgm:pt modelId="{DA2EEF61-84A0-4646-9AED-B687709755E3}" type="pres">
      <dgm:prSet presAssocID="{3708F4E4-EB81-4283-882E-149A67F38511}" presName="spaceRect" presStyleCnt="0"/>
      <dgm:spPr/>
    </dgm:pt>
    <dgm:pt modelId="{02A3ADA7-82AC-4123-A579-1A61B52DB56E}" type="pres">
      <dgm:prSet presAssocID="{3708F4E4-EB81-4283-882E-149A67F38511}" presName="textRect" presStyleLbl="revTx" presStyleIdx="3" presStyleCnt="5">
        <dgm:presLayoutVars>
          <dgm:chMax val="1"/>
          <dgm:chPref val="1"/>
        </dgm:presLayoutVars>
      </dgm:prSet>
      <dgm:spPr/>
    </dgm:pt>
    <dgm:pt modelId="{70E6FA37-E592-4CE1-981B-FB8D6E1E5807}" type="pres">
      <dgm:prSet presAssocID="{B99FBD8C-832F-4BD9-9816-7E3016E5AFCD}" presName="sibTrans" presStyleLbl="sibTrans2D1" presStyleIdx="0" presStyleCnt="0"/>
      <dgm:spPr/>
    </dgm:pt>
    <dgm:pt modelId="{F6E52D37-3E6A-4610-BB23-3A9368886239}" type="pres">
      <dgm:prSet presAssocID="{B523026A-F709-4FA2-8251-8AAC3F7CFE5F}" presName="compNode" presStyleCnt="0"/>
      <dgm:spPr/>
    </dgm:pt>
    <dgm:pt modelId="{B51BAD4B-C96F-4DE2-95E7-4AF9AF2437C2}" type="pres">
      <dgm:prSet presAssocID="{B523026A-F709-4FA2-8251-8AAC3F7CFE5F}" presName="iconBgRect" presStyleLbl="bgShp" presStyleIdx="4" presStyleCnt="5"/>
      <dgm:spPr/>
    </dgm:pt>
    <dgm:pt modelId="{B5AA57CB-1D6D-4209-B814-EEB1F8B688C5}" type="pres">
      <dgm:prSet presAssocID="{B523026A-F709-4FA2-8251-8AAC3F7CFE5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1F9EB871-E45B-4026-8C6A-41668D003D23}" type="pres">
      <dgm:prSet presAssocID="{B523026A-F709-4FA2-8251-8AAC3F7CFE5F}" presName="spaceRect" presStyleCnt="0"/>
      <dgm:spPr/>
    </dgm:pt>
    <dgm:pt modelId="{45008F88-09C0-4665-8200-3A6F0627769C}" type="pres">
      <dgm:prSet presAssocID="{B523026A-F709-4FA2-8251-8AAC3F7CFE5F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1957F406-6796-465A-BF37-95B75D285DA1}" type="presOf" srcId="{243089A9-2651-49EF-9DCF-069CD92E412C}" destId="{AECCDE44-FEB4-4CA1-A0A7-FA80D04802E2}" srcOrd="0" destOrd="0" presId="urn:microsoft.com/office/officeart/2018/2/layout/IconCircleList"/>
    <dgm:cxn modelId="{30936407-BAD4-42C2-8051-2F3D559C9211}" srcId="{E7D1C5F6-C169-44B5-832C-1E19E9AFEBF5}" destId="{05E6D3AF-7F89-411C-9862-DE4E83A2148A}" srcOrd="2" destOrd="0" parTransId="{E20750D1-5A1C-4198-861B-4039945909EE}" sibTransId="{19D4227D-1311-4AAE-B5BD-C75C6B3653B0}"/>
    <dgm:cxn modelId="{58F61209-89DC-4307-8983-C77E83C09E18}" type="presOf" srcId="{E7D1C5F6-C169-44B5-832C-1E19E9AFEBF5}" destId="{16D89B7F-0C0D-46FB-8AC5-70EA2E8C89DF}" srcOrd="0" destOrd="0" presId="urn:microsoft.com/office/officeart/2018/2/layout/IconCircleList"/>
    <dgm:cxn modelId="{14A12A22-552C-449F-A271-C7E938996C93}" type="presOf" srcId="{B523026A-F709-4FA2-8251-8AAC3F7CFE5F}" destId="{45008F88-09C0-4665-8200-3A6F0627769C}" srcOrd="0" destOrd="0" presId="urn:microsoft.com/office/officeart/2018/2/layout/IconCircleList"/>
    <dgm:cxn modelId="{FDD8DF3E-70A0-496E-9963-D0396D459EFB}" type="presOf" srcId="{B99FBD8C-832F-4BD9-9816-7E3016E5AFCD}" destId="{70E6FA37-E592-4CE1-981B-FB8D6E1E5807}" srcOrd="0" destOrd="0" presId="urn:microsoft.com/office/officeart/2018/2/layout/IconCircleList"/>
    <dgm:cxn modelId="{E0272042-909F-4BF1-8E11-61F1B2AEE9F2}" type="presOf" srcId="{78E25148-5A84-4055-8205-8FA8B4BC1C58}" destId="{2929C2FC-E00B-4B67-B9D9-A1EAFB2F544A}" srcOrd="0" destOrd="0" presId="urn:microsoft.com/office/officeart/2018/2/layout/IconCircleList"/>
    <dgm:cxn modelId="{21DED16B-105B-4255-8ED2-531B06DB7E28}" srcId="{E7D1C5F6-C169-44B5-832C-1E19E9AFEBF5}" destId="{3708F4E4-EB81-4283-882E-149A67F38511}" srcOrd="3" destOrd="0" parTransId="{0810C0B4-5E72-4EE5-B557-B278A6EAE64B}" sibTransId="{B99FBD8C-832F-4BD9-9816-7E3016E5AFCD}"/>
    <dgm:cxn modelId="{5249E76E-E8EF-4DED-99AF-8DDBC78865B4}" type="presOf" srcId="{9C8593EB-B754-4F32-B97B-3CAE371D5237}" destId="{FBB26F7C-DDC0-4FB5-8A13-C7B76D9AE176}" srcOrd="0" destOrd="0" presId="urn:microsoft.com/office/officeart/2018/2/layout/IconCircleList"/>
    <dgm:cxn modelId="{49E11351-170F-4DDF-8AA4-0B025E7D3AA3}" type="presOf" srcId="{3708F4E4-EB81-4283-882E-149A67F38511}" destId="{02A3ADA7-82AC-4123-A579-1A61B52DB56E}" srcOrd="0" destOrd="0" presId="urn:microsoft.com/office/officeart/2018/2/layout/IconCircleList"/>
    <dgm:cxn modelId="{2E462F8D-DC63-40D7-B8B3-D6D2665B47C5}" type="presOf" srcId="{19D4227D-1311-4AAE-B5BD-C75C6B3653B0}" destId="{47F91897-C1EE-4C27-A842-F76C9646E6EF}" srcOrd="0" destOrd="0" presId="urn:microsoft.com/office/officeart/2018/2/layout/IconCircleList"/>
    <dgm:cxn modelId="{B7806B94-D2E7-44D2-A672-1934A490869A}" srcId="{E7D1C5F6-C169-44B5-832C-1E19E9AFEBF5}" destId="{243089A9-2651-49EF-9DCF-069CD92E412C}" srcOrd="0" destOrd="0" parTransId="{4698ACB3-C8E9-43CA-B2C5-185DBFC3D94B}" sibTransId="{73664BA7-A746-43BD-B8D8-024BCABBEE7F}"/>
    <dgm:cxn modelId="{F0D8D8B3-AB5A-4741-BA3D-95DFF851AE3E}" type="presOf" srcId="{73664BA7-A746-43BD-B8D8-024BCABBEE7F}" destId="{DB25BBAF-D3D3-411D-9C13-0A20B62731CD}" srcOrd="0" destOrd="0" presId="urn:microsoft.com/office/officeart/2018/2/layout/IconCircleList"/>
    <dgm:cxn modelId="{058679C2-6945-4BA6-ABBC-9E4AB0646E46}" srcId="{E7D1C5F6-C169-44B5-832C-1E19E9AFEBF5}" destId="{B523026A-F709-4FA2-8251-8AAC3F7CFE5F}" srcOrd="4" destOrd="0" parTransId="{7A3E6E74-27B5-4578-85AA-4CD16406863A}" sibTransId="{88447487-B76F-4D36-AA7C-A1FF1D8FBA3F}"/>
    <dgm:cxn modelId="{D9E2E2DD-DCF8-488A-BF03-AAFF3CE91746}" type="presOf" srcId="{05E6D3AF-7F89-411C-9862-DE4E83A2148A}" destId="{DA9EFCBC-5897-48FA-B06D-531CA0B407A6}" srcOrd="0" destOrd="0" presId="urn:microsoft.com/office/officeart/2018/2/layout/IconCircleList"/>
    <dgm:cxn modelId="{00E06FE7-8A1E-423B-9AF1-7B598F004FBA}" srcId="{E7D1C5F6-C169-44B5-832C-1E19E9AFEBF5}" destId="{9C8593EB-B754-4F32-B97B-3CAE371D5237}" srcOrd="1" destOrd="0" parTransId="{48EC7A56-6767-4C37-A5BD-6288DDE5BAE5}" sibTransId="{78E25148-5A84-4055-8205-8FA8B4BC1C58}"/>
    <dgm:cxn modelId="{AAD915DB-C2BF-48E2-B6DA-11A49D70E60E}" type="presParOf" srcId="{16D89B7F-0C0D-46FB-8AC5-70EA2E8C89DF}" destId="{BFCB7860-232F-42CD-9723-3A82D090AACA}" srcOrd="0" destOrd="0" presId="urn:microsoft.com/office/officeart/2018/2/layout/IconCircleList"/>
    <dgm:cxn modelId="{313C4B5E-2F06-4578-B4F6-14872E12CE6B}" type="presParOf" srcId="{BFCB7860-232F-42CD-9723-3A82D090AACA}" destId="{B85916C1-0473-4A41-8A5D-9BEFA24EF9C2}" srcOrd="0" destOrd="0" presId="urn:microsoft.com/office/officeart/2018/2/layout/IconCircleList"/>
    <dgm:cxn modelId="{0E1FBE3A-6C2E-4698-91F9-4ABC601C59B0}" type="presParOf" srcId="{B85916C1-0473-4A41-8A5D-9BEFA24EF9C2}" destId="{3575FCB2-8378-4D08-9B82-8B2E55D52881}" srcOrd="0" destOrd="0" presId="urn:microsoft.com/office/officeart/2018/2/layout/IconCircleList"/>
    <dgm:cxn modelId="{8B20D7A8-0534-4C2D-8416-4BB6B8560668}" type="presParOf" srcId="{B85916C1-0473-4A41-8A5D-9BEFA24EF9C2}" destId="{FBC6298C-C3D3-4831-A441-1D78A83F868F}" srcOrd="1" destOrd="0" presId="urn:microsoft.com/office/officeart/2018/2/layout/IconCircleList"/>
    <dgm:cxn modelId="{CAB18AF9-3501-46D1-AF9C-EFCB1E7AB73F}" type="presParOf" srcId="{B85916C1-0473-4A41-8A5D-9BEFA24EF9C2}" destId="{9C3DCFD5-88D1-4846-8A2E-3B674535F524}" srcOrd="2" destOrd="0" presId="urn:microsoft.com/office/officeart/2018/2/layout/IconCircleList"/>
    <dgm:cxn modelId="{131559D0-E679-4E2E-858D-A6A9D4CD24B7}" type="presParOf" srcId="{B85916C1-0473-4A41-8A5D-9BEFA24EF9C2}" destId="{AECCDE44-FEB4-4CA1-A0A7-FA80D04802E2}" srcOrd="3" destOrd="0" presId="urn:microsoft.com/office/officeart/2018/2/layout/IconCircleList"/>
    <dgm:cxn modelId="{07433AF5-81A1-4759-AF2A-C9B0C4ECA228}" type="presParOf" srcId="{BFCB7860-232F-42CD-9723-3A82D090AACA}" destId="{DB25BBAF-D3D3-411D-9C13-0A20B62731CD}" srcOrd="1" destOrd="0" presId="urn:microsoft.com/office/officeart/2018/2/layout/IconCircleList"/>
    <dgm:cxn modelId="{0486050F-7054-4BFB-827D-B26CF6B5459F}" type="presParOf" srcId="{BFCB7860-232F-42CD-9723-3A82D090AACA}" destId="{98C4694D-0F25-4B66-90C0-D6D3D847DD69}" srcOrd="2" destOrd="0" presId="urn:microsoft.com/office/officeart/2018/2/layout/IconCircleList"/>
    <dgm:cxn modelId="{A234CCB7-F551-43CA-9C66-F2644FF86D13}" type="presParOf" srcId="{98C4694D-0F25-4B66-90C0-D6D3D847DD69}" destId="{369F3980-FB6F-4361-9B10-DC88DD5677D1}" srcOrd="0" destOrd="0" presId="urn:microsoft.com/office/officeart/2018/2/layout/IconCircleList"/>
    <dgm:cxn modelId="{20702E8E-4292-4478-A05A-913A6EE807D8}" type="presParOf" srcId="{98C4694D-0F25-4B66-90C0-D6D3D847DD69}" destId="{B76EEE3B-81E8-427E-9229-90BD70D11FBF}" srcOrd="1" destOrd="0" presId="urn:microsoft.com/office/officeart/2018/2/layout/IconCircleList"/>
    <dgm:cxn modelId="{D11A773F-7124-477D-BBD4-C9F85C38F9A0}" type="presParOf" srcId="{98C4694D-0F25-4B66-90C0-D6D3D847DD69}" destId="{2F8C22CC-7E0C-476F-900C-9C263149B586}" srcOrd="2" destOrd="0" presId="urn:microsoft.com/office/officeart/2018/2/layout/IconCircleList"/>
    <dgm:cxn modelId="{35FE36FF-1E9A-4976-B3FB-0688F39923D7}" type="presParOf" srcId="{98C4694D-0F25-4B66-90C0-D6D3D847DD69}" destId="{FBB26F7C-DDC0-4FB5-8A13-C7B76D9AE176}" srcOrd="3" destOrd="0" presId="urn:microsoft.com/office/officeart/2018/2/layout/IconCircleList"/>
    <dgm:cxn modelId="{D20214A9-2185-4A9F-BC4A-18D64A9E7A7D}" type="presParOf" srcId="{BFCB7860-232F-42CD-9723-3A82D090AACA}" destId="{2929C2FC-E00B-4B67-B9D9-A1EAFB2F544A}" srcOrd="3" destOrd="0" presId="urn:microsoft.com/office/officeart/2018/2/layout/IconCircleList"/>
    <dgm:cxn modelId="{FB235377-57B3-4551-93BD-08CEA57C37F8}" type="presParOf" srcId="{BFCB7860-232F-42CD-9723-3A82D090AACA}" destId="{B3305F50-B1AD-4E3F-9EF9-8615B09E42D2}" srcOrd="4" destOrd="0" presId="urn:microsoft.com/office/officeart/2018/2/layout/IconCircleList"/>
    <dgm:cxn modelId="{48CF3F47-4415-4D66-8C8D-9C0ECC75C52C}" type="presParOf" srcId="{B3305F50-B1AD-4E3F-9EF9-8615B09E42D2}" destId="{D6486508-F553-46F0-8F25-7DDE1181AF93}" srcOrd="0" destOrd="0" presId="urn:microsoft.com/office/officeart/2018/2/layout/IconCircleList"/>
    <dgm:cxn modelId="{837D4CDC-1C2C-4E7C-888F-6D11F9802D77}" type="presParOf" srcId="{B3305F50-B1AD-4E3F-9EF9-8615B09E42D2}" destId="{0AC7000A-91CE-426A-B872-C53135C93C9A}" srcOrd="1" destOrd="0" presId="urn:microsoft.com/office/officeart/2018/2/layout/IconCircleList"/>
    <dgm:cxn modelId="{0569EE13-24D8-4B43-AFC0-A528C5911185}" type="presParOf" srcId="{B3305F50-B1AD-4E3F-9EF9-8615B09E42D2}" destId="{755E59E7-1E98-4882-BF8C-EBF6AAE1D497}" srcOrd="2" destOrd="0" presId="urn:microsoft.com/office/officeart/2018/2/layout/IconCircleList"/>
    <dgm:cxn modelId="{4072B135-222A-437C-A20E-2BEC50D1E4ED}" type="presParOf" srcId="{B3305F50-B1AD-4E3F-9EF9-8615B09E42D2}" destId="{DA9EFCBC-5897-48FA-B06D-531CA0B407A6}" srcOrd="3" destOrd="0" presId="urn:microsoft.com/office/officeart/2018/2/layout/IconCircleList"/>
    <dgm:cxn modelId="{0F26F2D0-EAF5-48BB-BDF0-93D15F25AADB}" type="presParOf" srcId="{BFCB7860-232F-42CD-9723-3A82D090AACA}" destId="{47F91897-C1EE-4C27-A842-F76C9646E6EF}" srcOrd="5" destOrd="0" presId="urn:microsoft.com/office/officeart/2018/2/layout/IconCircleList"/>
    <dgm:cxn modelId="{4A608E55-0FED-439F-82CD-7A63FD4FEF82}" type="presParOf" srcId="{BFCB7860-232F-42CD-9723-3A82D090AACA}" destId="{330643C2-CC4B-41AD-8877-CD111E831003}" srcOrd="6" destOrd="0" presId="urn:microsoft.com/office/officeart/2018/2/layout/IconCircleList"/>
    <dgm:cxn modelId="{FBFE191C-B234-4828-A050-266035529F0D}" type="presParOf" srcId="{330643C2-CC4B-41AD-8877-CD111E831003}" destId="{A901152C-E1EC-4F13-A810-EF2FB4B9ABC6}" srcOrd="0" destOrd="0" presId="urn:microsoft.com/office/officeart/2018/2/layout/IconCircleList"/>
    <dgm:cxn modelId="{33B273F1-9F34-4634-9B66-2C73CB1EB9C3}" type="presParOf" srcId="{330643C2-CC4B-41AD-8877-CD111E831003}" destId="{EA1EBD34-6E35-470E-B5BA-96EEC76712B2}" srcOrd="1" destOrd="0" presId="urn:microsoft.com/office/officeart/2018/2/layout/IconCircleList"/>
    <dgm:cxn modelId="{58C982DD-F3CA-4D88-8A17-21D76254D271}" type="presParOf" srcId="{330643C2-CC4B-41AD-8877-CD111E831003}" destId="{DA2EEF61-84A0-4646-9AED-B687709755E3}" srcOrd="2" destOrd="0" presId="urn:microsoft.com/office/officeart/2018/2/layout/IconCircleList"/>
    <dgm:cxn modelId="{264A28E0-5126-4C18-AF2E-A7E36B5D54FE}" type="presParOf" srcId="{330643C2-CC4B-41AD-8877-CD111E831003}" destId="{02A3ADA7-82AC-4123-A579-1A61B52DB56E}" srcOrd="3" destOrd="0" presId="urn:microsoft.com/office/officeart/2018/2/layout/IconCircleList"/>
    <dgm:cxn modelId="{F1036F4F-5241-4B9C-893C-8B278E69DAE7}" type="presParOf" srcId="{BFCB7860-232F-42CD-9723-3A82D090AACA}" destId="{70E6FA37-E592-4CE1-981B-FB8D6E1E5807}" srcOrd="7" destOrd="0" presId="urn:microsoft.com/office/officeart/2018/2/layout/IconCircleList"/>
    <dgm:cxn modelId="{7D6443CE-C079-4A0B-84A3-16143E93C690}" type="presParOf" srcId="{BFCB7860-232F-42CD-9723-3A82D090AACA}" destId="{F6E52D37-3E6A-4610-BB23-3A9368886239}" srcOrd="8" destOrd="0" presId="urn:microsoft.com/office/officeart/2018/2/layout/IconCircleList"/>
    <dgm:cxn modelId="{B2BF656F-C42C-4D75-8331-A03FE86F482D}" type="presParOf" srcId="{F6E52D37-3E6A-4610-BB23-3A9368886239}" destId="{B51BAD4B-C96F-4DE2-95E7-4AF9AF2437C2}" srcOrd="0" destOrd="0" presId="urn:microsoft.com/office/officeart/2018/2/layout/IconCircleList"/>
    <dgm:cxn modelId="{A84CDEC4-4967-452F-8CBC-B8583ADA48D3}" type="presParOf" srcId="{F6E52D37-3E6A-4610-BB23-3A9368886239}" destId="{B5AA57CB-1D6D-4209-B814-EEB1F8B688C5}" srcOrd="1" destOrd="0" presId="urn:microsoft.com/office/officeart/2018/2/layout/IconCircleList"/>
    <dgm:cxn modelId="{198B9DA6-D47D-464B-A130-076A45B2C9A4}" type="presParOf" srcId="{F6E52D37-3E6A-4610-BB23-3A9368886239}" destId="{1F9EB871-E45B-4026-8C6A-41668D003D23}" srcOrd="2" destOrd="0" presId="urn:microsoft.com/office/officeart/2018/2/layout/IconCircleList"/>
    <dgm:cxn modelId="{FCE345AA-75A1-4B21-956C-6179F2774371}" type="presParOf" srcId="{F6E52D37-3E6A-4610-BB23-3A9368886239}" destId="{45008F88-09C0-4665-8200-3A6F0627769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EC576D-71D8-471C-B15E-9C54FE48E4EC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609ED24-FFEA-4752-B16E-F7B6B96A03E2}">
      <dgm:prSet/>
      <dgm:spPr/>
      <dgm:t>
        <a:bodyPr/>
        <a:lstStyle/>
        <a:p>
          <a:r>
            <a:rPr lang="cs-CZ" b="0" dirty="0"/>
            <a:t>péče ordinovaná a řízená sestrou</a:t>
          </a:r>
          <a:endParaRPr lang="cs-CZ" dirty="0"/>
        </a:p>
      </dgm:t>
    </dgm:pt>
    <dgm:pt modelId="{FD7D07EE-0B85-4B68-A595-DEA6277D262F}" type="parTrans" cxnId="{51D9AFE2-F41B-4563-AD4A-AB3548012898}">
      <dgm:prSet/>
      <dgm:spPr/>
      <dgm:t>
        <a:bodyPr/>
        <a:lstStyle/>
        <a:p>
          <a:endParaRPr lang="cs-CZ"/>
        </a:p>
      </dgm:t>
    </dgm:pt>
    <dgm:pt modelId="{F508877F-23AF-41A4-B6A7-CAFDCF5A1C38}" type="sibTrans" cxnId="{51D9AFE2-F41B-4563-AD4A-AB3548012898}">
      <dgm:prSet/>
      <dgm:spPr/>
      <dgm:t>
        <a:bodyPr/>
        <a:lstStyle/>
        <a:p>
          <a:endParaRPr lang="cs-CZ"/>
        </a:p>
      </dgm:t>
    </dgm:pt>
    <dgm:pt modelId="{936852D0-5B0A-48CC-A262-A9F1630E7A10}">
      <dgm:prSet/>
      <dgm:spPr/>
      <dgm:t>
        <a:bodyPr/>
        <a:lstStyle/>
        <a:p>
          <a:r>
            <a:rPr lang="cs-CZ" b="0" dirty="0"/>
            <a:t>péče „šitá na míru“ klienta</a:t>
          </a:r>
          <a:endParaRPr lang="cs-CZ" dirty="0"/>
        </a:p>
      </dgm:t>
    </dgm:pt>
    <dgm:pt modelId="{B13B8041-BA5C-4B2F-BE53-3513525A36AE}" type="parTrans" cxnId="{23D1F946-48F0-4A94-AAD9-9038B353E398}">
      <dgm:prSet/>
      <dgm:spPr/>
      <dgm:t>
        <a:bodyPr/>
        <a:lstStyle/>
        <a:p>
          <a:endParaRPr lang="cs-CZ"/>
        </a:p>
      </dgm:t>
    </dgm:pt>
    <dgm:pt modelId="{C03F744A-EFF8-4858-B3CD-5AC377919086}" type="sibTrans" cxnId="{23D1F946-48F0-4A94-AAD9-9038B353E398}">
      <dgm:prSet/>
      <dgm:spPr/>
      <dgm:t>
        <a:bodyPr/>
        <a:lstStyle/>
        <a:p>
          <a:endParaRPr lang="cs-CZ"/>
        </a:p>
      </dgm:t>
    </dgm:pt>
    <dgm:pt modelId="{32AA4843-A929-4CA9-A1BF-8EB693BEAE22}">
      <dgm:prSet/>
      <dgm:spPr/>
      <dgm:t>
        <a:bodyPr/>
        <a:lstStyle/>
        <a:p>
          <a:r>
            <a:rPr lang="cs-CZ" b="0" dirty="0"/>
            <a:t>vyvolává aktivitu nemocného, rodiny...</a:t>
          </a:r>
          <a:endParaRPr lang="cs-CZ" dirty="0"/>
        </a:p>
      </dgm:t>
    </dgm:pt>
    <dgm:pt modelId="{1B343F41-3670-4016-A9CD-4ED180EF4FEC}" type="parTrans" cxnId="{F6841669-8CEC-4A02-A251-91415973D88C}">
      <dgm:prSet/>
      <dgm:spPr/>
      <dgm:t>
        <a:bodyPr/>
        <a:lstStyle/>
        <a:p>
          <a:endParaRPr lang="cs-CZ"/>
        </a:p>
      </dgm:t>
    </dgm:pt>
    <dgm:pt modelId="{B28EC6D9-0A42-4A26-AF80-38DE946AEE77}" type="sibTrans" cxnId="{F6841669-8CEC-4A02-A251-91415973D88C}">
      <dgm:prSet/>
      <dgm:spPr/>
      <dgm:t>
        <a:bodyPr/>
        <a:lstStyle/>
        <a:p>
          <a:endParaRPr lang="cs-CZ"/>
        </a:p>
      </dgm:t>
    </dgm:pt>
    <dgm:pt modelId="{53647927-B8CB-45B0-85C5-E2050D0FD69B}">
      <dgm:prSet/>
      <dgm:spPr/>
    </dgm:pt>
    <dgm:pt modelId="{29399DBD-B9C9-448A-A9E6-72D6D61C909E}" type="parTrans" cxnId="{729D131C-6A28-47A6-849B-AF335D56C341}">
      <dgm:prSet/>
      <dgm:spPr/>
      <dgm:t>
        <a:bodyPr/>
        <a:lstStyle/>
        <a:p>
          <a:endParaRPr lang="cs-CZ"/>
        </a:p>
      </dgm:t>
    </dgm:pt>
    <dgm:pt modelId="{F5BF9B29-0351-429B-BC42-4F6DFFDD3550}" type="sibTrans" cxnId="{729D131C-6A28-47A6-849B-AF335D56C341}">
      <dgm:prSet/>
      <dgm:spPr/>
      <dgm:t>
        <a:bodyPr/>
        <a:lstStyle/>
        <a:p>
          <a:endParaRPr lang="cs-CZ"/>
        </a:p>
      </dgm:t>
    </dgm:pt>
    <dgm:pt modelId="{D7E347F0-108B-4077-9480-815FFB0647BF}">
      <dgm:prSet/>
      <dgm:spPr/>
      <dgm:t>
        <a:bodyPr/>
        <a:lstStyle/>
        <a:p>
          <a:r>
            <a:rPr lang="cs-CZ" b="0"/>
            <a:t> systematická péče</a:t>
          </a:r>
          <a:endParaRPr lang="cs-CZ" dirty="0"/>
        </a:p>
      </dgm:t>
    </dgm:pt>
    <dgm:pt modelId="{046B49A3-7463-4915-9F2B-D1BA8C136908}" type="parTrans" cxnId="{9587952C-4122-4450-A266-11AF5476DD76}">
      <dgm:prSet/>
      <dgm:spPr/>
      <dgm:t>
        <a:bodyPr/>
        <a:lstStyle/>
        <a:p>
          <a:endParaRPr lang="cs-CZ"/>
        </a:p>
      </dgm:t>
    </dgm:pt>
    <dgm:pt modelId="{5FFEA106-710E-4DF5-8EF4-901CC3F11172}" type="sibTrans" cxnId="{9587952C-4122-4450-A266-11AF5476DD76}">
      <dgm:prSet/>
      <dgm:spPr/>
      <dgm:t>
        <a:bodyPr/>
        <a:lstStyle/>
        <a:p>
          <a:endParaRPr lang="cs-CZ"/>
        </a:p>
      </dgm:t>
    </dgm:pt>
    <dgm:pt modelId="{08E2797E-4546-4ECB-B2E5-E5DDF4F9FD2B}" type="pres">
      <dgm:prSet presAssocID="{7AEC576D-71D8-471C-B15E-9C54FE48E4EC}" presName="matrix" presStyleCnt="0">
        <dgm:presLayoutVars>
          <dgm:chMax val="1"/>
          <dgm:dir/>
          <dgm:resizeHandles val="exact"/>
        </dgm:presLayoutVars>
      </dgm:prSet>
      <dgm:spPr/>
    </dgm:pt>
    <dgm:pt modelId="{2F2B69C9-7F8D-4485-ADC0-626F0BC2A0BC}" type="pres">
      <dgm:prSet presAssocID="{7AEC576D-71D8-471C-B15E-9C54FE48E4EC}" presName="diamond" presStyleLbl="bgShp" presStyleIdx="0" presStyleCnt="1" custScaleX="145950"/>
      <dgm:spPr/>
    </dgm:pt>
    <dgm:pt modelId="{7B7EB53A-897C-4D18-9615-8DCE266D235E}" type="pres">
      <dgm:prSet presAssocID="{7AEC576D-71D8-471C-B15E-9C54FE48E4E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4C8E166-95DD-47DC-9EB8-F56742EF4174}" type="pres">
      <dgm:prSet presAssocID="{7AEC576D-71D8-471C-B15E-9C54FE48E4E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B12C5A9-4FE0-4BD0-A9E2-CE04BF14DC7F}" type="pres">
      <dgm:prSet presAssocID="{7AEC576D-71D8-471C-B15E-9C54FE48E4E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CA0AA5B-4B6D-4A15-A8AA-45D09E4A4AE7}" type="pres">
      <dgm:prSet presAssocID="{7AEC576D-71D8-471C-B15E-9C54FE48E4E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29D131C-6A28-47A6-849B-AF335D56C341}" srcId="{7AEC576D-71D8-471C-B15E-9C54FE48E4EC}" destId="{53647927-B8CB-45B0-85C5-E2050D0FD69B}" srcOrd="4" destOrd="0" parTransId="{29399DBD-B9C9-448A-A9E6-72D6D61C909E}" sibTransId="{F5BF9B29-0351-429B-BC42-4F6DFFDD3550}"/>
    <dgm:cxn modelId="{A9AA6A1F-27D8-4D1D-AB4E-C9E320976A34}" type="presOf" srcId="{936852D0-5B0A-48CC-A262-A9F1630E7A10}" destId="{44C8E166-95DD-47DC-9EB8-F56742EF4174}" srcOrd="0" destOrd="0" presId="urn:microsoft.com/office/officeart/2005/8/layout/matrix3"/>
    <dgm:cxn modelId="{9587952C-4122-4450-A266-11AF5476DD76}" srcId="{7AEC576D-71D8-471C-B15E-9C54FE48E4EC}" destId="{D7E347F0-108B-4077-9480-815FFB0647BF}" srcOrd="2" destOrd="0" parTransId="{046B49A3-7463-4915-9F2B-D1BA8C136908}" sibTransId="{5FFEA106-710E-4DF5-8EF4-901CC3F11172}"/>
    <dgm:cxn modelId="{7F0F795B-82F2-451B-BBEC-C2720A6B11B7}" type="presOf" srcId="{1609ED24-FFEA-4752-B16E-F7B6B96A03E2}" destId="{7B7EB53A-897C-4D18-9615-8DCE266D235E}" srcOrd="0" destOrd="0" presId="urn:microsoft.com/office/officeart/2005/8/layout/matrix3"/>
    <dgm:cxn modelId="{F0136E46-6B80-461B-B511-92568F91F156}" type="presOf" srcId="{32AA4843-A929-4CA9-A1BF-8EB693BEAE22}" destId="{2CA0AA5B-4B6D-4A15-A8AA-45D09E4A4AE7}" srcOrd="0" destOrd="0" presId="urn:microsoft.com/office/officeart/2005/8/layout/matrix3"/>
    <dgm:cxn modelId="{23D1F946-48F0-4A94-AAD9-9038B353E398}" srcId="{7AEC576D-71D8-471C-B15E-9C54FE48E4EC}" destId="{936852D0-5B0A-48CC-A262-A9F1630E7A10}" srcOrd="1" destOrd="0" parTransId="{B13B8041-BA5C-4B2F-BE53-3513525A36AE}" sibTransId="{C03F744A-EFF8-4858-B3CD-5AC377919086}"/>
    <dgm:cxn modelId="{F6841669-8CEC-4A02-A251-91415973D88C}" srcId="{7AEC576D-71D8-471C-B15E-9C54FE48E4EC}" destId="{32AA4843-A929-4CA9-A1BF-8EB693BEAE22}" srcOrd="3" destOrd="0" parTransId="{1B343F41-3670-4016-A9CD-4ED180EF4FEC}" sibTransId="{B28EC6D9-0A42-4A26-AF80-38DE946AEE77}"/>
    <dgm:cxn modelId="{06B9AA6B-8943-4094-B6BE-D1DEA1C47392}" type="presOf" srcId="{7AEC576D-71D8-471C-B15E-9C54FE48E4EC}" destId="{08E2797E-4546-4ECB-B2E5-E5DDF4F9FD2B}" srcOrd="0" destOrd="0" presId="urn:microsoft.com/office/officeart/2005/8/layout/matrix3"/>
    <dgm:cxn modelId="{085A3F92-0B66-4D12-8796-7A7435B27BC9}" type="presOf" srcId="{D7E347F0-108B-4077-9480-815FFB0647BF}" destId="{AB12C5A9-4FE0-4BD0-A9E2-CE04BF14DC7F}" srcOrd="0" destOrd="0" presId="urn:microsoft.com/office/officeart/2005/8/layout/matrix3"/>
    <dgm:cxn modelId="{51D9AFE2-F41B-4563-AD4A-AB3548012898}" srcId="{7AEC576D-71D8-471C-B15E-9C54FE48E4EC}" destId="{1609ED24-FFEA-4752-B16E-F7B6B96A03E2}" srcOrd="0" destOrd="0" parTransId="{FD7D07EE-0B85-4B68-A595-DEA6277D262F}" sibTransId="{F508877F-23AF-41A4-B6A7-CAFDCF5A1C38}"/>
    <dgm:cxn modelId="{0F245D56-FA31-4814-B6B0-D4553AB82886}" type="presParOf" srcId="{08E2797E-4546-4ECB-B2E5-E5DDF4F9FD2B}" destId="{2F2B69C9-7F8D-4485-ADC0-626F0BC2A0BC}" srcOrd="0" destOrd="0" presId="urn:microsoft.com/office/officeart/2005/8/layout/matrix3"/>
    <dgm:cxn modelId="{73FFA535-8E35-4BB7-B7D1-92C696B6B7FB}" type="presParOf" srcId="{08E2797E-4546-4ECB-B2E5-E5DDF4F9FD2B}" destId="{7B7EB53A-897C-4D18-9615-8DCE266D235E}" srcOrd="1" destOrd="0" presId="urn:microsoft.com/office/officeart/2005/8/layout/matrix3"/>
    <dgm:cxn modelId="{1F81128D-B1E5-4EDB-A617-5842813763B1}" type="presParOf" srcId="{08E2797E-4546-4ECB-B2E5-E5DDF4F9FD2B}" destId="{44C8E166-95DD-47DC-9EB8-F56742EF4174}" srcOrd="2" destOrd="0" presId="urn:microsoft.com/office/officeart/2005/8/layout/matrix3"/>
    <dgm:cxn modelId="{AAA35848-2E9E-49C7-814A-CC925D875D48}" type="presParOf" srcId="{08E2797E-4546-4ECB-B2E5-E5DDF4F9FD2B}" destId="{AB12C5A9-4FE0-4BD0-A9E2-CE04BF14DC7F}" srcOrd="3" destOrd="0" presId="urn:microsoft.com/office/officeart/2005/8/layout/matrix3"/>
    <dgm:cxn modelId="{72CD8A63-6193-422E-A5B2-FD4F73FD4034}" type="presParOf" srcId="{08E2797E-4546-4ECB-B2E5-E5DDF4F9FD2B}" destId="{2CA0AA5B-4B6D-4A15-A8AA-45D09E4A4AE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195DEF-ACBC-4D1D-9BC2-8B5C3AFCFFC2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D089F1-9F19-426D-91C3-741C95CFB55A}">
      <dgm:prSet/>
      <dgm:spPr/>
      <dgm:t>
        <a:bodyPr/>
        <a:lstStyle/>
        <a:p>
          <a:r>
            <a:rPr lang="cs-CZ" i="1"/>
            <a:t>Cílem je prevence, odstranění nebo zmírnění ošetřovatelských problémů v oblasti individuálních potřeb klientů</a:t>
          </a:r>
          <a:endParaRPr lang="en-US"/>
        </a:p>
      </dgm:t>
    </dgm:pt>
    <dgm:pt modelId="{2467F645-906B-425B-BFC0-E9F078BF1AC3}" type="parTrans" cxnId="{F6509CB9-627E-4F6F-910B-02594D59E6E0}">
      <dgm:prSet/>
      <dgm:spPr/>
      <dgm:t>
        <a:bodyPr/>
        <a:lstStyle/>
        <a:p>
          <a:endParaRPr lang="en-US"/>
        </a:p>
      </dgm:t>
    </dgm:pt>
    <dgm:pt modelId="{7E4797B7-BD07-4189-9B1D-5D1A99EA3A87}" type="sibTrans" cxnId="{F6509CB9-627E-4F6F-910B-02594D59E6E0}">
      <dgm:prSet/>
      <dgm:spPr/>
      <dgm:t>
        <a:bodyPr/>
        <a:lstStyle/>
        <a:p>
          <a:endParaRPr lang="en-US"/>
        </a:p>
      </dgm:t>
    </dgm:pt>
    <dgm:pt modelId="{FD2DBC18-BDE8-4822-8298-B6B960AE8E11}" type="pres">
      <dgm:prSet presAssocID="{8E195DEF-ACBC-4D1D-9BC2-8B5C3AFCFFC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406663-3DAA-4B58-8B33-407AD003FE95}" type="pres">
      <dgm:prSet presAssocID="{B1D089F1-9F19-426D-91C3-741C95CFB55A}" presName="hierRoot1" presStyleCnt="0"/>
      <dgm:spPr/>
    </dgm:pt>
    <dgm:pt modelId="{F85F7EF6-9047-4499-B3C9-F25C5F2DA74F}" type="pres">
      <dgm:prSet presAssocID="{B1D089F1-9F19-426D-91C3-741C95CFB55A}" presName="composite" presStyleCnt="0"/>
      <dgm:spPr/>
    </dgm:pt>
    <dgm:pt modelId="{EEE9F484-6D21-472F-AE46-7337A3818CF6}" type="pres">
      <dgm:prSet presAssocID="{B1D089F1-9F19-426D-91C3-741C95CFB55A}" presName="background" presStyleLbl="node0" presStyleIdx="0" presStyleCnt="1"/>
      <dgm:spPr/>
    </dgm:pt>
    <dgm:pt modelId="{76CE664F-907E-46E2-B640-F7C87337DF80}" type="pres">
      <dgm:prSet presAssocID="{B1D089F1-9F19-426D-91C3-741C95CFB55A}" presName="text" presStyleLbl="fgAcc0" presStyleIdx="0" presStyleCnt="1">
        <dgm:presLayoutVars>
          <dgm:chPref val="3"/>
        </dgm:presLayoutVars>
      </dgm:prSet>
      <dgm:spPr/>
    </dgm:pt>
    <dgm:pt modelId="{48DBC801-EE7D-443E-8605-B8DE16D4E413}" type="pres">
      <dgm:prSet presAssocID="{B1D089F1-9F19-426D-91C3-741C95CFB55A}" presName="hierChild2" presStyleCnt="0"/>
      <dgm:spPr/>
    </dgm:pt>
  </dgm:ptLst>
  <dgm:cxnLst>
    <dgm:cxn modelId="{B8432740-8B99-40BE-AD86-AEB9A21DE822}" type="presOf" srcId="{8E195DEF-ACBC-4D1D-9BC2-8B5C3AFCFFC2}" destId="{FD2DBC18-BDE8-4822-8298-B6B960AE8E11}" srcOrd="0" destOrd="0" presId="urn:microsoft.com/office/officeart/2005/8/layout/hierarchy1"/>
    <dgm:cxn modelId="{3DC5D296-515D-415C-A79B-07FDE46E0992}" type="presOf" srcId="{B1D089F1-9F19-426D-91C3-741C95CFB55A}" destId="{76CE664F-907E-46E2-B640-F7C87337DF80}" srcOrd="0" destOrd="0" presId="urn:microsoft.com/office/officeart/2005/8/layout/hierarchy1"/>
    <dgm:cxn modelId="{F6509CB9-627E-4F6F-910B-02594D59E6E0}" srcId="{8E195DEF-ACBC-4D1D-9BC2-8B5C3AFCFFC2}" destId="{B1D089F1-9F19-426D-91C3-741C95CFB55A}" srcOrd="0" destOrd="0" parTransId="{2467F645-906B-425B-BFC0-E9F078BF1AC3}" sibTransId="{7E4797B7-BD07-4189-9B1D-5D1A99EA3A87}"/>
    <dgm:cxn modelId="{179729AC-9394-48F6-842F-14E6741F25B3}" type="presParOf" srcId="{FD2DBC18-BDE8-4822-8298-B6B960AE8E11}" destId="{CB406663-3DAA-4B58-8B33-407AD003FE95}" srcOrd="0" destOrd="0" presId="urn:microsoft.com/office/officeart/2005/8/layout/hierarchy1"/>
    <dgm:cxn modelId="{4DC96517-2661-4624-AC96-3DE5554F8CF1}" type="presParOf" srcId="{CB406663-3DAA-4B58-8B33-407AD003FE95}" destId="{F85F7EF6-9047-4499-B3C9-F25C5F2DA74F}" srcOrd="0" destOrd="0" presId="urn:microsoft.com/office/officeart/2005/8/layout/hierarchy1"/>
    <dgm:cxn modelId="{BE40CADB-3DFC-49AF-8BAD-6886107FB672}" type="presParOf" srcId="{F85F7EF6-9047-4499-B3C9-F25C5F2DA74F}" destId="{EEE9F484-6D21-472F-AE46-7337A3818CF6}" srcOrd="0" destOrd="0" presId="urn:microsoft.com/office/officeart/2005/8/layout/hierarchy1"/>
    <dgm:cxn modelId="{D5CCE142-BD1A-4CFC-9028-B7D2527036B7}" type="presParOf" srcId="{F85F7EF6-9047-4499-B3C9-F25C5F2DA74F}" destId="{76CE664F-907E-46E2-B640-F7C87337DF80}" srcOrd="1" destOrd="0" presId="urn:microsoft.com/office/officeart/2005/8/layout/hierarchy1"/>
    <dgm:cxn modelId="{2F1F30A0-25A2-445C-B121-E917FAEA9D9D}" type="presParOf" srcId="{CB406663-3DAA-4B58-8B33-407AD003FE95}" destId="{48DBC801-EE7D-443E-8605-B8DE16D4E41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5F1990-3D43-4C0B-8A80-B03379DA279E}" type="doc">
      <dgm:prSet loTypeId="urn:microsoft.com/office/officeart/2005/8/layout/cycle2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90B532-B11F-4E73-ABA2-9724875BFBA2}">
      <dgm:prSet custT="1"/>
      <dgm:spPr/>
      <dgm:t>
        <a:bodyPr/>
        <a:lstStyle/>
        <a:p>
          <a:r>
            <a:rPr lang="cs-CZ" sz="1400" b="0"/>
            <a:t>posouzení</a:t>
          </a:r>
          <a:endParaRPr lang="cs-CZ" sz="1400"/>
        </a:p>
      </dgm:t>
    </dgm:pt>
    <dgm:pt modelId="{411870B2-775B-4F88-BB18-4C2E45C80728}" type="parTrans" cxnId="{6BDF85A7-CB2F-4D06-88EF-9698FCFA9C43}">
      <dgm:prSet/>
      <dgm:spPr/>
      <dgm:t>
        <a:bodyPr/>
        <a:lstStyle/>
        <a:p>
          <a:endParaRPr lang="cs-CZ"/>
        </a:p>
      </dgm:t>
    </dgm:pt>
    <dgm:pt modelId="{DD1A2C74-15A5-4FED-87E6-FD45105E967A}" type="sibTrans" cxnId="{6BDF85A7-CB2F-4D06-88EF-9698FCFA9C43}">
      <dgm:prSet/>
      <dgm:spPr/>
      <dgm:t>
        <a:bodyPr/>
        <a:lstStyle/>
        <a:p>
          <a:endParaRPr lang="cs-CZ"/>
        </a:p>
      </dgm:t>
    </dgm:pt>
    <dgm:pt modelId="{77F87E97-0D5A-43C4-BEF6-40EA66B8A988}">
      <dgm:prSet custT="1"/>
      <dgm:spPr/>
      <dgm:t>
        <a:bodyPr/>
        <a:lstStyle/>
        <a:p>
          <a:r>
            <a:rPr lang="cs-CZ" sz="1600" b="0" dirty="0"/>
            <a:t>diagnostika</a:t>
          </a:r>
          <a:endParaRPr lang="cs-CZ" sz="1300" dirty="0"/>
        </a:p>
      </dgm:t>
    </dgm:pt>
    <dgm:pt modelId="{B12FECE9-6EF9-49AF-894B-A749DB3212AB}" type="parTrans" cxnId="{CD619506-561D-4BC7-A11D-96300C2A9F2A}">
      <dgm:prSet/>
      <dgm:spPr/>
      <dgm:t>
        <a:bodyPr/>
        <a:lstStyle/>
        <a:p>
          <a:endParaRPr lang="cs-CZ"/>
        </a:p>
      </dgm:t>
    </dgm:pt>
    <dgm:pt modelId="{B10F658F-77E5-484B-BBB2-940FA485BCF6}" type="sibTrans" cxnId="{CD619506-561D-4BC7-A11D-96300C2A9F2A}">
      <dgm:prSet/>
      <dgm:spPr/>
      <dgm:t>
        <a:bodyPr/>
        <a:lstStyle/>
        <a:p>
          <a:endParaRPr lang="cs-CZ"/>
        </a:p>
      </dgm:t>
    </dgm:pt>
    <dgm:pt modelId="{D5252AAB-58C5-4A86-83A0-23EB0C5B4D52}">
      <dgm:prSet/>
      <dgm:spPr/>
      <dgm:t>
        <a:bodyPr/>
        <a:lstStyle/>
        <a:p>
          <a:r>
            <a:rPr lang="cs-CZ" b="0"/>
            <a:t>plánování </a:t>
          </a:r>
          <a:endParaRPr lang="cs-CZ"/>
        </a:p>
      </dgm:t>
    </dgm:pt>
    <dgm:pt modelId="{2D2C057F-2586-439F-9BC0-ED43B19FA289}" type="parTrans" cxnId="{BD7060E6-C4DA-46C3-B483-6AD5647F8983}">
      <dgm:prSet/>
      <dgm:spPr/>
      <dgm:t>
        <a:bodyPr/>
        <a:lstStyle/>
        <a:p>
          <a:endParaRPr lang="cs-CZ"/>
        </a:p>
      </dgm:t>
    </dgm:pt>
    <dgm:pt modelId="{5081E273-8E68-4B2C-B1AD-22A9EB1DB5D8}" type="sibTrans" cxnId="{BD7060E6-C4DA-46C3-B483-6AD5647F8983}">
      <dgm:prSet/>
      <dgm:spPr/>
      <dgm:t>
        <a:bodyPr/>
        <a:lstStyle/>
        <a:p>
          <a:endParaRPr lang="cs-CZ"/>
        </a:p>
      </dgm:t>
    </dgm:pt>
    <dgm:pt modelId="{037F5CD2-726C-4314-B69B-1350FFED8A13}">
      <dgm:prSet/>
      <dgm:spPr/>
      <dgm:t>
        <a:bodyPr/>
        <a:lstStyle/>
        <a:p>
          <a:r>
            <a:rPr lang="cs-CZ" b="0"/>
            <a:t>realizace</a:t>
          </a:r>
          <a:endParaRPr lang="cs-CZ"/>
        </a:p>
      </dgm:t>
    </dgm:pt>
    <dgm:pt modelId="{5CDCEE1A-D715-4850-B86C-3032187E25B6}" type="parTrans" cxnId="{702F82B6-80E4-4C9D-84C7-599797DE522B}">
      <dgm:prSet/>
      <dgm:spPr/>
      <dgm:t>
        <a:bodyPr/>
        <a:lstStyle/>
        <a:p>
          <a:endParaRPr lang="cs-CZ"/>
        </a:p>
      </dgm:t>
    </dgm:pt>
    <dgm:pt modelId="{D8EB2ED0-03E7-4774-B225-05F89FBB9DBC}" type="sibTrans" cxnId="{702F82B6-80E4-4C9D-84C7-599797DE522B}">
      <dgm:prSet/>
      <dgm:spPr/>
      <dgm:t>
        <a:bodyPr/>
        <a:lstStyle/>
        <a:p>
          <a:endParaRPr lang="cs-CZ"/>
        </a:p>
      </dgm:t>
    </dgm:pt>
    <dgm:pt modelId="{47D54180-2183-4ABA-A791-19BF849C171B}">
      <dgm:prSet custT="1"/>
      <dgm:spPr/>
      <dgm:t>
        <a:bodyPr/>
        <a:lstStyle/>
        <a:p>
          <a:r>
            <a:rPr lang="cs-CZ" sz="1400" b="0"/>
            <a:t>vyhodnocení </a:t>
          </a:r>
          <a:endParaRPr lang="cs-CZ" sz="1400"/>
        </a:p>
      </dgm:t>
    </dgm:pt>
    <dgm:pt modelId="{63C95893-DC4E-47A6-8F4B-653334EE6757}" type="parTrans" cxnId="{EDBE7B38-15B7-4556-B13E-9A6372FFEE2F}">
      <dgm:prSet/>
      <dgm:spPr/>
      <dgm:t>
        <a:bodyPr/>
        <a:lstStyle/>
        <a:p>
          <a:endParaRPr lang="cs-CZ"/>
        </a:p>
      </dgm:t>
    </dgm:pt>
    <dgm:pt modelId="{25C795A3-835F-4C8E-BF8A-EDDA1760A3D0}" type="sibTrans" cxnId="{EDBE7B38-15B7-4556-B13E-9A6372FFEE2F}">
      <dgm:prSet/>
      <dgm:spPr/>
      <dgm:t>
        <a:bodyPr/>
        <a:lstStyle/>
        <a:p>
          <a:endParaRPr lang="cs-CZ"/>
        </a:p>
      </dgm:t>
    </dgm:pt>
    <dgm:pt modelId="{83AFC063-EC28-4CF1-BF8B-2A3AC95A0262}" type="pres">
      <dgm:prSet presAssocID="{3F5F1990-3D43-4C0B-8A80-B03379DA279E}" presName="cycle" presStyleCnt="0">
        <dgm:presLayoutVars>
          <dgm:dir/>
          <dgm:resizeHandles val="exact"/>
        </dgm:presLayoutVars>
      </dgm:prSet>
      <dgm:spPr/>
    </dgm:pt>
    <dgm:pt modelId="{2252DE45-7E30-425E-84DB-7F00D2F92224}" type="pres">
      <dgm:prSet presAssocID="{1D90B532-B11F-4E73-ABA2-9724875BFBA2}" presName="node" presStyleLbl="node1" presStyleIdx="0" presStyleCnt="5">
        <dgm:presLayoutVars>
          <dgm:bulletEnabled val="1"/>
        </dgm:presLayoutVars>
      </dgm:prSet>
      <dgm:spPr/>
    </dgm:pt>
    <dgm:pt modelId="{5E90170E-D1B0-4427-B1CC-8F2A9D9EE3E9}" type="pres">
      <dgm:prSet presAssocID="{DD1A2C74-15A5-4FED-87E6-FD45105E967A}" presName="sibTrans" presStyleLbl="sibTrans2D1" presStyleIdx="0" presStyleCnt="5"/>
      <dgm:spPr/>
    </dgm:pt>
    <dgm:pt modelId="{2CEFC757-0388-4826-B1D4-0005154A0B7F}" type="pres">
      <dgm:prSet presAssocID="{DD1A2C74-15A5-4FED-87E6-FD45105E967A}" presName="connectorText" presStyleLbl="sibTrans2D1" presStyleIdx="0" presStyleCnt="5"/>
      <dgm:spPr/>
    </dgm:pt>
    <dgm:pt modelId="{E95FA32C-C506-492D-9529-4147238D1736}" type="pres">
      <dgm:prSet presAssocID="{77F87E97-0D5A-43C4-BEF6-40EA66B8A988}" presName="node" presStyleLbl="node1" presStyleIdx="1" presStyleCnt="5" custScaleX="108754" custScaleY="93128">
        <dgm:presLayoutVars>
          <dgm:bulletEnabled val="1"/>
        </dgm:presLayoutVars>
      </dgm:prSet>
      <dgm:spPr/>
    </dgm:pt>
    <dgm:pt modelId="{0289E7E4-0FB7-4559-936E-57B8193C068F}" type="pres">
      <dgm:prSet presAssocID="{B10F658F-77E5-484B-BBB2-940FA485BCF6}" presName="sibTrans" presStyleLbl="sibTrans2D1" presStyleIdx="1" presStyleCnt="5"/>
      <dgm:spPr/>
    </dgm:pt>
    <dgm:pt modelId="{94A6D74F-44C2-432E-AB6A-F69A661289D3}" type="pres">
      <dgm:prSet presAssocID="{B10F658F-77E5-484B-BBB2-940FA485BCF6}" presName="connectorText" presStyleLbl="sibTrans2D1" presStyleIdx="1" presStyleCnt="5"/>
      <dgm:spPr/>
    </dgm:pt>
    <dgm:pt modelId="{9DB4C48B-BD35-4ACE-A608-AAC6E366B774}" type="pres">
      <dgm:prSet presAssocID="{D5252AAB-58C5-4A86-83A0-23EB0C5B4D52}" presName="node" presStyleLbl="node1" presStyleIdx="2" presStyleCnt="5">
        <dgm:presLayoutVars>
          <dgm:bulletEnabled val="1"/>
        </dgm:presLayoutVars>
      </dgm:prSet>
      <dgm:spPr/>
    </dgm:pt>
    <dgm:pt modelId="{78C628D5-5D3B-452A-8DF1-D6D72EAA581F}" type="pres">
      <dgm:prSet presAssocID="{5081E273-8E68-4B2C-B1AD-22A9EB1DB5D8}" presName="sibTrans" presStyleLbl="sibTrans2D1" presStyleIdx="2" presStyleCnt="5"/>
      <dgm:spPr/>
    </dgm:pt>
    <dgm:pt modelId="{445D4B20-65D4-42F7-864E-2ABD1BB13469}" type="pres">
      <dgm:prSet presAssocID="{5081E273-8E68-4B2C-B1AD-22A9EB1DB5D8}" presName="connectorText" presStyleLbl="sibTrans2D1" presStyleIdx="2" presStyleCnt="5"/>
      <dgm:spPr/>
    </dgm:pt>
    <dgm:pt modelId="{5333EB87-981C-46A8-A67E-40426E3E1F84}" type="pres">
      <dgm:prSet presAssocID="{037F5CD2-726C-4314-B69B-1350FFED8A13}" presName="node" presStyleLbl="node1" presStyleIdx="3" presStyleCnt="5">
        <dgm:presLayoutVars>
          <dgm:bulletEnabled val="1"/>
        </dgm:presLayoutVars>
      </dgm:prSet>
      <dgm:spPr/>
    </dgm:pt>
    <dgm:pt modelId="{C7740B79-39B4-4245-A99B-8EE9D98923AF}" type="pres">
      <dgm:prSet presAssocID="{D8EB2ED0-03E7-4774-B225-05F89FBB9DBC}" presName="sibTrans" presStyleLbl="sibTrans2D1" presStyleIdx="3" presStyleCnt="5"/>
      <dgm:spPr/>
    </dgm:pt>
    <dgm:pt modelId="{A0900C7A-7BF2-4AB1-AD98-66B9106A35D0}" type="pres">
      <dgm:prSet presAssocID="{D8EB2ED0-03E7-4774-B225-05F89FBB9DBC}" presName="connectorText" presStyleLbl="sibTrans2D1" presStyleIdx="3" presStyleCnt="5"/>
      <dgm:spPr/>
    </dgm:pt>
    <dgm:pt modelId="{01910874-43AD-49D4-A10F-750457EE8C87}" type="pres">
      <dgm:prSet presAssocID="{47D54180-2183-4ABA-A791-19BF849C171B}" presName="node" presStyleLbl="node1" presStyleIdx="4" presStyleCnt="5" custScaleX="105368" custScaleY="95530">
        <dgm:presLayoutVars>
          <dgm:bulletEnabled val="1"/>
        </dgm:presLayoutVars>
      </dgm:prSet>
      <dgm:spPr/>
    </dgm:pt>
    <dgm:pt modelId="{3709520B-42FC-4700-A339-061ED46ABF10}" type="pres">
      <dgm:prSet presAssocID="{25C795A3-835F-4C8E-BF8A-EDDA1760A3D0}" presName="sibTrans" presStyleLbl="sibTrans2D1" presStyleIdx="4" presStyleCnt="5"/>
      <dgm:spPr/>
    </dgm:pt>
    <dgm:pt modelId="{E947D11D-C0FD-41E0-B0BA-3C0DC80CDC02}" type="pres">
      <dgm:prSet presAssocID="{25C795A3-835F-4C8E-BF8A-EDDA1760A3D0}" presName="connectorText" presStyleLbl="sibTrans2D1" presStyleIdx="4" presStyleCnt="5"/>
      <dgm:spPr/>
    </dgm:pt>
  </dgm:ptLst>
  <dgm:cxnLst>
    <dgm:cxn modelId="{CD619506-561D-4BC7-A11D-96300C2A9F2A}" srcId="{3F5F1990-3D43-4C0B-8A80-B03379DA279E}" destId="{77F87E97-0D5A-43C4-BEF6-40EA66B8A988}" srcOrd="1" destOrd="0" parTransId="{B12FECE9-6EF9-49AF-894B-A749DB3212AB}" sibTransId="{B10F658F-77E5-484B-BBB2-940FA485BCF6}"/>
    <dgm:cxn modelId="{86A2810A-545B-4CEB-BF14-0C6D51929C59}" type="presOf" srcId="{DD1A2C74-15A5-4FED-87E6-FD45105E967A}" destId="{2CEFC757-0388-4826-B1D4-0005154A0B7F}" srcOrd="1" destOrd="0" presId="urn:microsoft.com/office/officeart/2005/8/layout/cycle2"/>
    <dgm:cxn modelId="{03B1E00F-0C7E-419A-8D97-70876CA3FFED}" type="presOf" srcId="{47D54180-2183-4ABA-A791-19BF849C171B}" destId="{01910874-43AD-49D4-A10F-750457EE8C87}" srcOrd="0" destOrd="0" presId="urn:microsoft.com/office/officeart/2005/8/layout/cycle2"/>
    <dgm:cxn modelId="{F7124E17-C442-4EB7-981C-3E771B579BE7}" type="presOf" srcId="{D8EB2ED0-03E7-4774-B225-05F89FBB9DBC}" destId="{C7740B79-39B4-4245-A99B-8EE9D98923AF}" srcOrd="0" destOrd="0" presId="urn:microsoft.com/office/officeart/2005/8/layout/cycle2"/>
    <dgm:cxn modelId="{A8B95F25-E433-4DAC-BBF9-602EB7C249D1}" type="presOf" srcId="{77F87E97-0D5A-43C4-BEF6-40EA66B8A988}" destId="{E95FA32C-C506-492D-9529-4147238D1736}" srcOrd="0" destOrd="0" presId="urn:microsoft.com/office/officeart/2005/8/layout/cycle2"/>
    <dgm:cxn modelId="{CCB94D27-E500-4638-A653-BE2863DF37EB}" type="presOf" srcId="{D8EB2ED0-03E7-4774-B225-05F89FBB9DBC}" destId="{A0900C7A-7BF2-4AB1-AD98-66B9106A35D0}" srcOrd="1" destOrd="0" presId="urn:microsoft.com/office/officeart/2005/8/layout/cycle2"/>
    <dgm:cxn modelId="{EDBE7B38-15B7-4556-B13E-9A6372FFEE2F}" srcId="{3F5F1990-3D43-4C0B-8A80-B03379DA279E}" destId="{47D54180-2183-4ABA-A791-19BF849C171B}" srcOrd="4" destOrd="0" parTransId="{63C95893-DC4E-47A6-8F4B-653334EE6757}" sibTransId="{25C795A3-835F-4C8E-BF8A-EDDA1760A3D0}"/>
    <dgm:cxn modelId="{E7F1155F-7F77-453D-8F32-7C4054355C70}" type="presOf" srcId="{5081E273-8E68-4B2C-B1AD-22A9EB1DB5D8}" destId="{78C628D5-5D3B-452A-8DF1-D6D72EAA581F}" srcOrd="0" destOrd="0" presId="urn:microsoft.com/office/officeart/2005/8/layout/cycle2"/>
    <dgm:cxn modelId="{02317765-B6DB-437E-A00F-F6224DFA112C}" type="presOf" srcId="{25C795A3-835F-4C8E-BF8A-EDDA1760A3D0}" destId="{E947D11D-C0FD-41E0-B0BA-3C0DC80CDC02}" srcOrd="1" destOrd="0" presId="urn:microsoft.com/office/officeart/2005/8/layout/cycle2"/>
    <dgm:cxn modelId="{349ADD50-D24B-4CC6-B615-EF44EDA6680C}" type="presOf" srcId="{25C795A3-835F-4C8E-BF8A-EDDA1760A3D0}" destId="{3709520B-42FC-4700-A339-061ED46ABF10}" srcOrd="0" destOrd="0" presId="urn:microsoft.com/office/officeart/2005/8/layout/cycle2"/>
    <dgm:cxn modelId="{09EA467A-7214-4154-8574-7999925BEFE4}" type="presOf" srcId="{5081E273-8E68-4B2C-B1AD-22A9EB1DB5D8}" destId="{445D4B20-65D4-42F7-864E-2ABD1BB13469}" srcOrd="1" destOrd="0" presId="urn:microsoft.com/office/officeart/2005/8/layout/cycle2"/>
    <dgm:cxn modelId="{6DBCAC95-4866-42BF-A29D-B0552BFA2FBD}" type="presOf" srcId="{B10F658F-77E5-484B-BBB2-940FA485BCF6}" destId="{94A6D74F-44C2-432E-AB6A-F69A661289D3}" srcOrd="1" destOrd="0" presId="urn:microsoft.com/office/officeart/2005/8/layout/cycle2"/>
    <dgm:cxn modelId="{6BDF85A7-CB2F-4D06-88EF-9698FCFA9C43}" srcId="{3F5F1990-3D43-4C0B-8A80-B03379DA279E}" destId="{1D90B532-B11F-4E73-ABA2-9724875BFBA2}" srcOrd="0" destOrd="0" parTransId="{411870B2-775B-4F88-BB18-4C2E45C80728}" sibTransId="{DD1A2C74-15A5-4FED-87E6-FD45105E967A}"/>
    <dgm:cxn modelId="{3C795AB3-6943-48ED-87FF-B4ADACE8B8E8}" type="presOf" srcId="{037F5CD2-726C-4314-B69B-1350FFED8A13}" destId="{5333EB87-981C-46A8-A67E-40426E3E1F84}" srcOrd="0" destOrd="0" presId="urn:microsoft.com/office/officeart/2005/8/layout/cycle2"/>
    <dgm:cxn modelId="{702F82B6-80E4-4C9D-84C7-599797DE522B}" srcId="{3F5F1990-3D43-4C0B-8A80-B03379DA279E}" destId="{037F5CD2-726C-4314-B69B-1350FFED8A13}" srcOrd="3" destOrd="0" parTransId="{5CDCEE1A-D715-4850-B86C-3032187E25B6}" sibTransId="{D8EB2ED0-03E7-4774-B225-05F89FBB9DBC}"/>
    <dgm:cxn modelId="{7E05C6C7-4AEF-4CDC-BC7C-ED90000D41A8}" type="presOf" srcId="{D5252AAB-58C5-4A86-83A0-23EB0C5B4D52}" destId="{9DB4C48B-BD35-4ACE-A608-AAC6E366B774}" srcOrd="0" destOrd="0" presId="urn:microsoft.com/office/officeart/2005/8/layout/cycle2"/>
    <dgm:cxn modelId="{82DAB9DE-0F85-4F4B-A136-605F633B5E8C}" type="presOf" srcId="{DD1A2C74-15A5-4FED-87E6-FD45105E967A}" destId="{5E90170E-D1B0-4427-B1CC-8F2A9D9EE3E9}" srcOrd="0" destOrd="0" presId="urn:microsoft.com/office/officeart/2005/8/layout/cycle2"/>
    <dgm:cxn modelId="{BD7060E6-C4DA-46C3-B483-6AD5647F8983}" srcId="{3F5F1990-3D43-4C0B-8A80-B03379DA279E}" destId="{D5252AAB-58C5-4A86-83A0-23EB0C5B4D52}" srcOrd="2" destOrd="0" parTransId="{2D2C057F-2586-439F-9BC0-ED43B19FA289}" sibTransId="{5081E273-8E68-4B2C-B1AD-22A9EB1DB5D8}"/>
    <dgm:cxn modelId="{0B7980F1-54E7-425A-A4F8-7AC71CE9283C}" type="presOf" srcId="{B10F658F-77E5-484B-BBB2-940FA485BCF6}" destId="{0289E7E4-0FB7-4559-936E-57B8193C068F}" srcOrd="0" destOrd="0" presId="urn:microsoft.com/office/officeart/2005/8/layout/cycle2"/>
    <dgm:cxn modelId="{45F933F4-1A7F-4C82-A351-3118725A9565}" type="presOf" srcId="{3F5F1990-3D43-4C0B-8A80-B03379DA279E}" destId="{83AFC063-EC28-4CF1-BF8B-2A3AC95A0262}" srcOrd="0" destOrd="0" presId="urn:microsoft.com/office/officeart/2005/8/layout/cycle2"/>
    <dgm:cxn modelId="{D53E62FC-FA92-43C1-AC36-078BA60A0F03}" type="presOf" srcId="{1D90B532-B11F-4E73-ABA2-9724875BFBA2}" destId="{2252DE45-7E30-425E-84DB-7F00D2F92224}" srcOrd="0" destOrd="0" presId="urn:microsoft.com/office/officeart/2005/8/layout/cycle2"/>
    <dgm:cxn modelId="{897A40D0-E83C-460D-822B-2AFEDC7D1277}" type="presParOf" srcId="{83AFC063-EC28-4CF1-BF8B-2A3AC95A0262}" destId="{2252DE45-7E30-425E-84DB-7F00D2F92224}" srcOrd="0" destOrd="0" presId="urn:microsoft.com/office/officeart/2005/8/layout/cycle2"/>
    <dgm:cxn modelId="{F559F593-BCAD-4E5B-B4B0-2962D8F35149}" type="presParOf" srcId="{83AFC063-EC28-4CF1-BF8B-2A3AC95A0262}" destId="{5E90170E-D1B0-4427-B1CC-8F2A9D9EE3E9}" srcOrd="1" destOrd="0" presId="urn:microsoft.com/office/officeart/2005/8/layout/cycle2"/>
    <dgm:cxn modelId="{F0EF0DF6-941D-44A8-BE84-3525B486CD55}" type="presParOf" srcId="{5E90170E-D1B0-4427-B1CC-8F2A9D9EE3E9}" destId="{2CEFC757-0388-4826-B1D4-0005154A0B7F}" srcOrd="0" destOrd="0" presId="urn:microsoft.com/office/officeart/2005/8/layout/cycle2"/>
    <dgm:cxn modelId="{9362A961-1B27-4A4E-8D30-80282E914D95}" type="presParOf" srcId="{83AFC063-EC28-4CF1-BF8B-2A3AC95A0262}" destId="{E95FA32C-C506-492D-9529-4147238D1736}" srcOrd="2" destOrd="0" presId="urn:microsoft.com/office/officeart/2005/8/layout/cycle2"/>
    <dgm:cxn modelId="{3182F2B7-A9AE-4D75-9EF4-E58405EA997D}" type="presParOf" srcId="{83AFC063-EC28-4CF1-BF8B-2A3AC95A0262}" destId="{0289E7E4-0FB7-4559-936E-57B8193C068F}" srcOrd="3" destOrd="0" presId="urn:microsoft.com/office/officeart/2005/8/layout/cycle2"/>
    <dgm:cxn modelId="{B2564D8A-C77F-4832-A21F-133264B1395F}" type="presParOf" srcId="{0289E7E4-0FB7-4559-936E-57B8193C068F}" destId="{94A6D74F-44C2-432E-AB6A-F69A661289D3}" srcOrd="0" destOrd="0" presId="urn:microsoft.com/office/officeart/2005/8/layout/cycle2"/>
    <dgm:cxn modelId="{BE58977F-8ECE-4AC4-9783-C826A6DD2BFF}" type="presParOf" srcId="{83AFC063-EC28-4CF1-BF8B-2A3AC95A0262}" destId="{9DB4C48B-BD35-4ACE-A608-AAC6E366B774}" srcOrd="4" destOrd="0" presId="urn:microsoft.com/office/officeart/2005/8/layout/cycle2"/>
    <dgm:cxn modelId="{A0C8C046-0B24-4EB6-A0DB-DF094A049CF8}" type="presParOf" srcId="{83AFC063-EC28-4CF1-BF8B-2A3AC95A0262}" destId="{78C628D5-5D3B-452A-8DF1-D6D72EAA581F}" srcOrd="5" destOrd="0" presId="urn:microsoft.com/office/officeart/2005/8/layout/cycle2"/>
    <dgm:cxn modelId="{058ADA50-643F-4C0D-A807-68FE28861A85}" type="presParOf" srcId="{78C628D5-5D3B-452A-8DF1-D6D72EAA581F}" destId="{445D4B20-65D4-42F7-864E-2ABD1BB13469}" srcOrd="0" destOrd="0" presId="urn:microsoft.com/office/officeart/2005/8/layout/cycle2"/>
    <dgm:cxn modelId="{70366CBC-231D-4E75-9CEE-57060C144F4E}" type="presParOf" srcId="{83AFC063-EC28-4CF1-BF8B-2A3AC95A0262}" destId="{5333EB87-981C-46A8-A67E-40426E3E1F84}" srcOrd="6" destOrd="0" presId="urn:microsoft.com/office/officeart/2005/8/layout/cycle2"/>
    <dgm:cxn modelId="{00F40EAE-CA96-40BE-9049-299AD2478F1B}" type="presParOf" srcId="{83AFC063-EC28-4CF1-BF8B-2A3AC95A0262}" destId="{C7740B79-39B4-4245-A99B-8EE9D98923AF}" srcOrd="7" destOrd="0" presId="urn:microsoft.com/office/officeart/2005/8/layout/cycle2"/>
    <dgm:cxn modelId="{A7CF456B-61AD-41BB-B3E2-C54ED1C05162}" type="presParOf" srcId="{C7740B79-39B4-4245-A99B-8EE9D98923AF}" destId="{A0900C7A-7BF2-4AB1-AD98-66B9106A35D0}" srcOrd="0" destOrd="0" presId="urn:microsoft.com/office/officeart/2005/8/layout/cycle2"/>
    <dgm:cxn modelId="{EE699D5B-EF2C-42C1-9B89-E0375A4EEB92}" type="presParOf" srcId="{83AFC063-EC28-4CF1-BF8B-2A3AC95A0262}" destId="{01910874-43AD-49D4-A10F-750457EE8C87}" srcOrd="8" destOrd="0" presId="urn:microsoft.com/office/officeart/2005/8/layout/cycle2"/>
    <dgm:cxn modelId="{2B2135C4-18F8-480A-B56B-EB092FA0E6BD}" type="presParOf" srcId="{83AFC063-EC28-4CF1-BF8B-2A3AC95A0262}" destId="{3709520B-42FC-4700-A339-061ED46ABF10}" srcOrd="9" destOrd="0" presId="urn:microsoft.com/office/officeart/2005/8/layout/cycle2"/>
    <dgm:cxn modelId="{3F08363A-C037-4962-87FD-9C4D8BE0FFDA}" type="presParOf" srcId="{3709520B-42FC-4700-A339-061ED46ABF10}" destId="{E947D11D-C0FD-41E0-B0BA-3C0DC80CDC0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C0B6B7-23B2-42F6-AA1F-91E2F133247F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631847-86D2-4C1E-9DF6-9561BD4B8671}">
      <dgm:prSet/>
      <dgm:spPr/>
      <dgm:t>
        <a:bodyPr/>
        <a:lstStyle/>
        <a:p>
          <a:r>
            <a:rPr lang="cs-CZ" b="0"/>
            <a:t>NANDA – International = 2.  fáze OP </a:t>
          </a:r>
          <a:endParaRPr lang="en-US"/>
        </a:p>
      </dgm:t>
    </dgm:pt>
    <dgm:pt modelId="{B98ECCD0-8542-4608-BA8A-4BCF23AF59E7}" type="parTrans" cxnId="{E87671AE-E8BB-4D67-825A-B1A35ABCF816}">
      <dgm:prSet/>
      <dgm:spPr/>
      <dgm:t>
        <a:bodyPr/>
        <a:lstStyle/>
        <a:p>
          <a:endParaRPr lang="en-US"/>
        </a:p>
      </dgm:t>
    </dgm:pt>
    <dgm:pt modelId="{AB97F37A-D807-4BE0-8891-BCE9BE0E26A5}" type="sibTrans" cxnId="{E87671AE-E8BB-4D67-825A-B1A35ABCF816}">
      <dgm:prSet/>
      <dgm:spPr/>
      <dgm:t>
        <a:bodyPr/>
        <a:lstStyle/>
        <a:p>
          <a:endParaRPr lang="en-US"/>
        </a:p>
      </dgm:t>
    </dgm:pt>
    <dgm:pt modelId="{9755EE87-940C-46C6-AF22-438F6FB9380B}">
      <dgm:prSet/>
      <dgm:spPr/>
      <dgm:t>
        <a:bodyPr/>
        <a:lstStyle/>
        <a:p>
          <a:r>
            <a:rPr lang="cs-CZ" b="0"/>
            <a:t>North American Association for Nursing Diagnosis International</a:t>
          </a:r>
          <a:endParaRPr lang="en-US"/>
        </a:p>
      </dgm:t>
    </dgm:pt>
    <dgm:pt modelId="{0EF1758D-CE1E-47D7-B649-54D7FE3D9102}" type="parTrans" cxnId="{64887797-2218-454C-956C-5AA6251FF04C}">
      <dgm:prSet/>
      <dgm:spPr/>
      <dgm:t>
        <a:bodyPr/>
        <a:lstStyle/>
        <a:p>
          <a:endParaRPr lang="en-US"/>
        </a:p>
      </dgm:t>
    </dgm:pt>
    <dgm:pt modelId="{66FE4A3F-32CB-478D-8F7D-A7E6F7BEA692}" type="sibTrans" cxnId="{64887797-2218-454C-956C-5AA6251FF04C}">
      <dgm:prSet/>
      <dgm:spPr/>
      <dgm:t>
        <a:bodyPr/>
        <a:lstStyle/>
        <a:p>
          <a:endParaRPr lang="en-US"/>
        </a:p>
      </dgm:t>
    </dgm:pt>
    <dgm:pt modelId="{199C2799-2C66-4E2E-A68A-D8EA736554C8}">
      <dgm:prSet/>
      <dgm:spPr/>
      <dgm:t>
        <a:bodyPr/>
        <a:lstStyle/>
        <a:p>
          <a:r>
            <a:rPr lang="cs-CZ" b="0"/>
            <a:t>Severoamerická asociace pro mezinárodní sesterskou diagnostiku - mezinárodní</a:t>
          </a:r>
          <a:endParaRPr lang="en-US"/>
        </a:p>
      </dgm:t>
    </dgm:pt>
    <dgm:pt modelId="{7BCC397A-49EC-4F37-A947-D8E22B3404D0}" type="parTrans" cxnId="{95D9BDE5-5310-4679-94D3-4D2A1B5764D7}">
      <dgm:prSet/>
      <dgm:spPr/>
      <dgm:t>
        <a:bodyPr/>
        <a:lstStyle/>
        <a:p>
          <a:endParaRPr lang="en-US"/>
        </a:p>
      </dgm:t>
    </dgm:pt>
    <dgm:pt modelId="{BF195BD3-8B1A-42A8-9B69-4E4CD79E19AC}" type="sibTrans" cxnId="{95D9BDE5-5310-4679-94D3-4D2A1B5764D7}">
      <dgm:prSet/>
      <dgm:spPr/>
      <dgm:t>
        <a:bodyPr/>
        <a:lstStyle/>
        <a:p>
          <a:endParaRPr lang="en-US"/>
        </a:p>
      </dgm:t>
    </dgm:pt>
    <dgm:pt modelId="{C69362FE-B5EA-49AF-A7F1-910BC45A9E84}">
      <dgm:prSet/>
      <dgm:spPr/>
      <dgm:t>
        <a:bodyPr/>
        <a:lstStyle/>
        <a:p>
          <a:r>
            <a:rPr lang="cs-CZ" b="0"/>
            <a:t>Slouží k rozpoznání dysfunkčních potřeb</a:t>
          </a:r>
          <a:endParaRPr lang="en-US"/>
        </a:p>
      </dgm:t>
    </dgm:pt>
    <dgm:pt modelId="{5A571A6D-CAEC-4A99-A8D7-D80E363903D3}" type="parTrans" cxnId="{186529CA-D314-4BB8-A596-7071B09ECECF}">
      <dgm:prSet/>
      <dgm:spPr/>
      <dgm:t>
        <a:bodyPr/>
        <a:lstStyle/>
        <a:p>
          <a:endParaRPr lang="en-US"/>
        </a:p>
      </dgm:t>
    </dgm:pt>
    <dgm:pt modelId="{A049ACB6-CB46-4359-820A-1709BB157A3E}" type="sibTrans" cxnId="{186529CA-D314-4BB8-A596-7071B09ECECF}">
      <dgm:prSet/>
      <dgm:spPr/>
      <dgm:t>
        <a:bodyPr/>
        <a:lstStyle/>
        <a:p>
          <a:endParaRPr lang="en-US"/>
        </a:p>
      </dgm:t>
    </dgm:pt>
    <dgm:pt modelId="{329B8A8A-EC4F-499D-A423-E79213697398}">
      <dgm:prSet/>
      <dgm:spPr/>
      <dgm:t>
        <a:bodyPr/>
        <a:lstStyle/>
        <a:p>
          <a:r>
            <a:rPr lang="cs-CZ" b="0"/>
            <a:t>NIC = 3. a 4. fáze OP </a:t>
          </a:r>
          <a:endParaRPr lang="en-US"/>
        </a:p>
      </dgm:t>
    </dgm:pt>
    <dgm:pt modelId="{9406D862-AE90-4899-8CE3-0BCE272D7CC7}" type="parTrans" cxnId="{5F776986-28DB-44F1-BACF-6396245583E6}">
      <dgm:prSet/>
      <dgm:spPr/>
      <dgm:t>
        <a:bodyPr/>
        <a:lstStyle/>
        <a:p>
          <a:endParaRPr lang="en-US"/>
        </a:p>
      </dgm:t>
    </dgm:pt>
    <dgm:pt modelId="{AB5F9FEB-8567-48B4-9969-F3B36E74C9DC}" type="sibTrans" cxnId="{5F776986-28DB-44F1-BACF-6396245583E6}">
      <dgm:prSet/>
      <dgm:spPr/>
      <dgm:t>
        <a:bodyPr/>
        <a:lstStyle/>
        <a:p>
          <a:endParaRPr lang="en-US"/>
        </a:p>
      </dgm:t>
    </dgm:pt>
    <dgm:pt modelId="{753B8C64-BE56-43C6-BB89-C50ADCA53EE3}">
      <dgm:prSet/>
      <dgm:spPr/>
      <dgm:t>
        <a:bodyPr/>
        <a:lstStyle/>
        <a:p>
          <a:r>
            <a:rPr lang="cs-CZ" b="0"/>
            <a:t>Nursing Intervetions Classification</a:t>
          </a:r>
          <a:endParaRPr lang="en-US"/>
        </a:p>
      </dgm:t>
    </dgm:pt>
    <dgm:pt modelId="{8974128E-CE1A-4447-8D7A-414D3740DD76}" type="parTrans" cxnId="{10C51237-243E-4FD8-BA31-24AFBFADEF5A}">
      <dgm:prSet/>
      <dgm:spPr/>
      <dgm:t>
        <a:bodyPr/>
        <a:lstStyle/>
        <a:p>
          <a:endParaRPr lang="en-US"/>
        </a:p>
      </dgm:t>
    </dgm:pt>
    <dgm:pt modelId="{B260AE52-B222-4726-8DE0-8DDF0D903D62}" type="sibTrans" cxnId="{10C51237-243E-4FD8-BA31-24AFBFADEF5A}">
      <dgm:prSet/>
      <dgm:spPr/>
      <dgm:t>
        <a:bodyPr/>
        <a:lstStyle/>
        <a:p>
          <a:endParaRPr lang="en-US"/>
        </a:p>
      </dgm:t>
    </dgm:pt>
    <dgm:pt modelId="{C9E17F2E-CB54-42A6-8491-451E6A001774}">
      <dgm:prSet/>
      <dgm:spPr/>
      <dgm:t>
        <a:bodyPr/>
        <a:lstStyle/>
        <a:p>
          <a:r>
            <a:rPr lang="cs-CZ" b="0"/>
            <a:t>Klasifikace ošetřovatelských intervencí</a:t>
          </a:r>
          <a:endParaRPr lang="en-US"/>
        </a:p>
      </dgm:t>
    </dgm:pt>
    <dgm:pt modelId="{07C3AA18-727E-4777-B15B-2C386BBE3CC3}" type="parTrans" cxnId="{406487A9-6243-4DA4-972F-B9D1B85D0004}">
      <dgm:prSet/>
      <dgm:spPr/>
      <dgm:t>
        <a:bodyPr/>
        <a:lstStyle/>
        <a:p>
          <a:endParaRPr lang="en-US"/>
        </a:p>
      </dgm:t>
    </dgm:pt>
    <dgm:pt modelId="{367FC43C-99CA-43AB-9484-FB8731D24AEB}" type="sibTrans" cxnId="{406487A9-6243-4DA4-972F-B9D1B85D0004}">
      <dgm:prSet/>
      <dgm:spPr/>
      <dgm:t>
        <a:bodyPr/>
        <a:lstStyle/>
        <a:p>
          <a:endParaRPr lang="en-US"/>
        </a:p>
      </dgm:t>
    </dgm:pt>
    <dgm:pt modelId="{E743E75D-28C0-4499-9B47-05A20D6DF8BE}">
      <dgm:prSet/>
      <dgm:spPr/>
      <dgm:t>
        <a:bodyPr/>
        <a:lstStyle/>
        <a:p>
          <a:r>
            <a:rPr lang="cs-CZ" b="0"/>
            <a:t>NOC = 1. a 5. fáze OP  </a:t>
          </a:r>
          <a:endParaRPr lang="en-US"/>
        </a:p>
      </dgm:t>
    </dgm:pt>
    <dgm:pt modelId="{4028C5A4-41E4-4A83-A448-A7ADA1749044}" type="parTrans" cxnId="{58B93763-7B30-4F28-A31D-B0E0DC0FB8B5}">
      <dgm:prSet/>
      <dgm:spPr/>
      <dgm:t>
        <a:bodyPr/>
        <a:lstStyle/>
        <a:p>
          <a:endParaRPr lang="en-US"/>
        </a:p>
      </dgm:t>
    </dgm:pt>
    <dgm:pt modelId="{D72A0B54-1E2F-4FD4-A930-76701F531AEE}" type="sibTrans" cxnId="{58B93763-7B30-4F28-A31D-B0E0DC0FB8B5}">
      <dgm:prSet/>
      <dgm:spPr/>
      <dgm:t>
        <a:bodyPr/>
        <a:lstStyle/>
        <a:p>
          <a:endParaRPr lang="en-US"/>
        </a:p>
      </dgm:t>
    </dgm:pt>
    <dgm:pt modelId="{0D4D4732-A167-407B-B1D8-02BDFFDB2944}">
      <dgm:prSet/>
      <dgm:spPr/>
      <dgm:t>
        <a:bodyPr/>
        <a:lstStyle/>
        <a:p>
          <a:r>
            <a:rPr lang="cs-CZ" b="0"/>
            <a:t>Nursing Outcomes Classifikation</a:t>
          </a:r>
          <a:endParaRPr lang="en-US"/>
        </a:p>
      </dgm:t>
    </dgm:pt>
    <dgm:pt modelId="{683FAABE-F861-440A-A626-BD903F42FE7F}" type="parTrans" cxnId="{4D5D84D8-1020-49B3-8A46-F43B7FC1BB56}">
      <dgm:prSet/>
      <dgm:spPr/>
      <dgm:t>
        <a:bodyPr/>
        <a:lstStyle/>
        <a:p>
          <a:endParaRPr lang="en-US"/>
        </a:p>
      </dgm:t>
    </dgm:pt>
    <dgm:pt modelId="{D67CF8CA-BFFD-4030-91C3-4274A9168FD3}" type="sibTrans" cxnId="{4D5D84D8-1020-49B3-8A46-F43B7FC1BB56}">
      <dgm:prSet/>
      <dgm:spPr/>
      <dgm:t>
        <a:bodyPr/>
        <a:lstStyle/>
        <a:p>
          <a:endParaRPr lang="en-US"/>
        </a:p>
      </dgm:t>
    </dgm:pt>
    <dgm:pt modelId="{C2FD6804-4F88-4250-92C6-F01C020A19AF}">
      <dgm:prSet/>
      <dgm:spPr/>
      <dgm:t>
        <a:bodyPr/>
        <a:lstStyle/>
        <a:p>
          <a:r>
            <a:rPr lang="cs-CZ" b="0"/>
            <a:t>Klasifikace výsledků ošetřovatelské péče</a:t>
          </a:r>
          <a:endParaRPr lang="en-US"/>
        </a:p>
      </dgm:t>
    </dgm:pt>
    <dgm:pt modelId="{0C20DFED-96E4-45C6-9DDE-2AC4B6E22C00}" type="parTrans" cxnId="{C5C5FFE3-99CB-4BD4-9DBC-27B2DD41AC63}">
      <dgm:prSet/>
      <dgm:spPr/>
      <dgm:t>
        <a:bodyPr/>
        <a:lstStyle/>
        <a:p>
          <a:endParaRPr lang="en-US"/>
        </a:p>
      </dgm:t>
    </dgm:pt>
    <dgm:pt modelId="{D217BE97-205A-4232-B94A-C1560816F77A}" type="sibTrans" cxnId="{C5C5FFE3-99CB-4BD4-9DBC-27B2DD41AC63}">
      <dgm:prSet/>
      <dgm:spPr/>
      <dgm:t>
        <a:bodyPr/>
        <a:lstStyle/>
        <a:p>
          <a:endParaRPr lang="en-US"/>
        </a:p>
      </dgm:t>
    </dgm:pt>
    <dgm:pt modelId="{4B55D987-CD48-46D7-B9AD-ADB9394435A7}" type="pres">
      <dgm:prSet presAssocID="{8FC0B6B7-23B2-42F6-AA1F-91E2F133247F}" presName="linear" presStyleCnt="0">
        <dgm:presLayoutVars>
          <dgm:animLvl val="lvl"/>
          <dgm:resizeHandles val="exact"/>
        </dgm:presLayoutVars>
      </dgm:prSet>
      <dgm:spPr/>
    </dgm:pt>
    <dgm:pt modelId="{ECA1A7FA-057C-42D6-9668-4A6467DCFF6D}" type="pres">
      <dgm:prSet presAssocID="{D8631847-86D2-4C1E-9DF6-9561BD4B8671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CF97B53D-4958-44A9-83A7-DD94CB6C6417}" type="pres">
      <dgm:prSet presAssocID="{AB97F37A-D807-4BE0-8891-BCE9BE0E26A5}" presName="spacer" presStyleCnt="0"/>
      <dgm:spPr/>
    </dgm:pt>
    <dgm:pt modelId="{149CDFFC-78C7-440A-BF2B-32447DB1FE83}" type="pres">
      <dgm:prSet presAssocID="{9755EE87-940C-46C6-AF22-438F6FB9380B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956358F9-3F84-474D-8302-54251C8BAC89}" type="pres">
      <dgm:prSet presAssocID="{66FE4A3F-32CB-478D-8F7D-A7E6F7BEA692}" presName="spacer" presStyleCnt="0"/>
      <dgm:spPr/>
    </dgm:pt>
    <dgm:pt modelId="{8AD6BBF5-CE9A-46AF-AFFF-3EB868577EC5}" type="pres">
      <dgm:prSet presAssocID="{199C2799-2C66-4E2E-A68A-D8EA736554C8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5B657A0C-ECFE-40ED-B693-0969761577E1}" type="pres">
      <dgm:prSet presAssocID="{BF195BD3-8B1A-42A8-9B69-4E4CD79E19AC}" presName="spacer" presStyleCnt="0"/>
      <dgm:spPr/>
    </dgm:pt>
    <dgm:pt modelId="{1427985B-F761-45C3-9687-9293C36FEA08}" type="pres">
      <dgm:prSet presAssocID="{C69362FE-B5EA-49AF-A7F1-910BC45A9E84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7145F65F-FB7A-486D-8970-CA3FD412063D}" type="pres">
      <dgm:prSet presAssocID="{A049ACB6-CB46-4359-820A-1709BB157A3E}" presName="spacer" presStyleCnt="0"/>
      <dgm:spPr/>
    </dgm:pt>
    <dgm:pt modelId="{A341228B-3EA3-4CF7-9AB2-C0E3E83BEB18}" type="pres">
      <dgm:prSet presAssocID="{329B8A8A-EC4F-499D-A423-E79213697398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84E1002B-7AEF-46F5-9BC0-4AFA0A5BA9C8}" type="pres">
      <dgm:prSet presAssocID="{AB5F9FEB-8567-48B4-9969-F3B36E74C9DC}" presName="spacer" presStyleCnt="0"/>
      <dgm:spPr/>
    </dgm:pt>
    <dgm:pt modelId="{A1B1A54B-5102-49DC-83DC-73E2977FEA36}" type="pres">
      <dgm:prSet presAssocID="{753B8C64-BE56-43C6-BB89-C50ADCA53EE3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65E2E5F8-BD02-4E49-B554-6F6AF93A7B22}" type="pres">
      <dgm:prSet presAssocID="{B260AE52-B222-4726-8DE0-8DDF0D903D62}" presName="spacer" presStyleCnt="0"/>
      <dgm:spPr/>
    </dgm:pt>
    <dgm:pt modelId="{93C0F4C2-7AE7-4B1C-A463-FF8B4D8A0663}" type="pres">
      <dgm:prSet presAssocID="{C9E17F2E-CB54-42A6-8491-451E6A001774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D7E11357-0AE6-45E6-A03E-CFAA99E98A89}" type="pres">
      <dgm:prSet presAssocID="{367FC43C-99CA-43AB-9484-FB8731D24AEB}" presName="spacer" presStyleCnt="0"/>
      <dgm:spPr/>
    </dgm:pt>
    <dgm:pt modelId="{F817464D-C50B-41DA-9A2C-ABCB447D68A0}" type="pres">
      <dgm:prSet presAssocID="{E743E75D-28C0-4499-9B47-05A20D6DF8BE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34E2DE18-5EB3-4C55-ABA1-D75E89511CDF}" type="pres">
      <dgm:prSet presAssocID="{D72A0B54-1E2F-4FD4-A930-76701F531AEE}" presName="spacer" presStyleCnt="0"/>
      <dgm:spPr/>
    </dgm:pt>
    <dgm:pt modelId="{1E70F1E0-D4CA-4322-A95B-D5696600A0B9}" type="pres">
      <dgm:prSet presAssocID="{0D4D4732-A167-407B-B1D8-02BDFFDB2944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F8093E5A-CD88-462D-8AD7-C2CA7634B8AB}" type="pres">
      <dgm:prSet presAssocID="{D67CF8CA-BFFD-4030-91C3-4274A9168FD3}" presName="spacer" presStyleCnt="0"/>
      <dgm:spPr/>
    </dgm:pt>
    <dgm:pt modelId="{7D69D570-70D6-4994-847A-31EC58EEC411}" type="pres">
      <dgm:prSet presAssocID="{C2FD6804-4F88-4250-92C6-F01C020A19AF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6E788C04-1BE5-4329-A23F-45BBE4BBB36A}" type="presOf" srcId="{C9E17F2E-CB54-42A6-8491-451E6A001774}" destId="{93C0F4C2-7AE7-4B1C-A463-FF8B4D8A0663}" srcOrd="0" destOrd="0" presId="urn:microsoft.com/office/officeart/2005/8/layout/vList2"/>
    <dgm:cxn modelId="{10C51237-243E-4FD8-BA31-24AFBFADEF5A}" srcId="{8FC0B6B7-23B2-42F6-AA1F-91E2F133247F}" destId="{753B8C64-BE56-43C6-BB89-C50ADCA53EE3}" srcOrd="5" destOrd="0" parTransId="{8974128E-CE1A-4447-8D7A-414D3740DD76}" sibTransId="{B260AE52-B222-4726-8DE0-8DDF0D903D62}"/>
    <dgm:cxn modelId="{179DA63F-1035-4A56-873F-8C23226184F1}" type="presOf" srcId="{329B8A8A-EC4F-499D-A423-E79213697398}" destId="{A341228B-3EA3-4CF7-9AB2-C0E3E83BEB18}" srcOrd="0" destOrd="0" presId="urn:microsoft.com/office/officeart/2005/8/layout/vList2"/>
    <dgm:cxn modelId="{B28DD662-30CD-4280-8F70-81EF6B129EEF}" type="presOf" srcId="{0D4D4732-A167-407B-B1D8-02BDFFDB2944}" destId="{1E70F1E0-D4CA-4322-A95B-D5696600A0B9}" srcOrd="0" destOrd="0" presId="urn:microsoft.com/office/officeart/2005/8/layout/vList2"/>
    <dgm:cxn modelId="{58B93763-7B30-4F28-A31D-B0E0DC0FB8B5}" srcId="{8FC0B6B7-23B2-42F6-AA1F-91E2F133247F}" destId="{E743E75D-28C0-4499-9B47-05A20D6DF8BE}" srcOrd="7" destOrd="0" parTransId="{4028C5A4-41E4-4A83-A448-A7ADA1749044}" sibTransId="{D72A0B54-1E2F-4FD4-A930-76701F531AEE}"/>
    <dgm:cxn modelId="{5F776986-28DB-44F1-BACF-6396245583E6}" srcId="{8FC0B6B7-23B2-42F6-AA1F-91E2F133247F}" destId="{329B8A8A-EC4F-499D-A423-E79213697398}" srcOrd="4" destOrd="0" parTransId="{9406D862-AE90-4899-8CE3-0BCE272D7CC7}" sibTransId="{AB5F9FEB-8567-48B4-9969-F3B36E74C9DC}"/>
    <dgm:cxn modelId="{42809E86-77FF-40F7-A630-739FFBC84E2C}" type="presOf" srcId="{8FC0B6B7-23B2-42F6-AA1F-91E2F133247F}" destId="{4B55D987-CD48-46D7-B9AD-ADB9394435A7}" srcOrd="0" destOrd="0" presId="urn:microsoft.com/office/officeart/2005/8/layout/vList2"/>
    <dgm:cxn modelId="{64887797-2218-454C-956C-5AA6251FF04C}" srcId="{8FC0B6B7-23B2-42F6-AA1F-91E2F133247F}" destId="{9755EE87-940C-46C6-AF22-438F6FB9380B}" srcOrd="1" destOrd="0" parTransId="{0EF1758D-CE1E-47D7-B649-54D7FE3D9102}" sibTransId="{66FE4A3F-32CB-478D-8F7D-A7E6F7BEA692}"/>
    <dgm:cxn modelId="{E06BE1A1-4ADD-4A98-B4A4-0C0BB1CD1364}" type="presOf" srcId="{E743E75D-28C0-4499-9B47-05A20D6DF8BE}" destId="{F817464D-C50B-41DA-9A2C-ABCB447D68A0}" srcOrd="0" destOrd="0" presId="urn:microsoft.com/office/officeart/2005/8/layout/vList2"/>
    <dgm:cxn modelId="{A2AEF4A1-5F21-40FD-A62D-D80A37DB038C}" type="presOf" srcId="{753B8C64-BE56-43C6-BB89-C50ADCA53EE3}" destId="{A1B1A54B-5102-49DC-83DC-73E2977FEA36}" srcOrd="0" destOrd="0" presId="urn:microsoft.com/office/officeart/2005/8/layout/vList2"/>
    <dgm:cxn modelId="{78C29DA5-B0D2-4E03-82CE-74155887D914}" type="presOf" srcId="{D8631847-86D2-4C1E-9DF6-9561BD4B8671}" destId="{ECA1A7FA-057C-42D6-9668-4A6467DCFF6D}" srcOrd="0" destOrd="0" presId="urn:microsoft.com/office/officeart/2005/8/layout/vList2"/>
    <dgm:cxn modelId="{406487A9-6243-4DA4-972F-B9D1B85D0004}" srcId="{8FC0B6B7-23B2-42F6-AA1F-91E2F133247F}" destId="{C9E17F2E-CB54-42A6-8491-451E6A001774}" srcOrd="6" destOrd="0" parTransId="{07C3AA18-727E-4777-B15B-2C386BBE3CC3}" sibTransId="{367FC43C-99CA-43AB-9484-FB8731D24AEB}"/>
    <dgm:cxn modelId="{E87671AE-E8BB-4D67-825A-B1A35ABCF816}" srcId="{8FC0B6B7-23B2-42F6-AA1F-91E2F133247F}" destId="{D8631847-86D2-4C1E-9DF6-9561BD4B8671}" srcOrd="0" destOrd="0" parTransId="{B98ECCD0-8542-4608-BA8A-4BCF23AF59E7}" sibTransId="{AB97F37A-D807-4BE0-8891-BCE9BE0E26A5}"/>
    <dgm:cxn modelId="{910FFFB9-856A-47A3-9BA8-AB7B98D3FB18}" type="presOf" srcId="{C2FD6804-4F88-4250-92C6-F01C020A19AF}" destId="{7D69D570-70D6-4994-847A-31EC58EEC411}" srcOrd="0" destOrd="0" presId="urn:microsoft.com/office/officeart/2005/8/layout/vList2"/>
    <dgm:cxn modelId="{04A581BA-A056-4FBB-8766-2A1FB27285A8}" type="presOf" srcId="{C69362FE-B5EA-49AF-A7F1-910BC45A9E84}" destId="{1427985B-F761-45C3-9687-9293C36FEA08}" srcOrd="0" destOrd="0" presId="urn:microsoft.com/office/officeart/2005/8/layout/vList2"/>
    <dgm:cxn modelId="{186529CA-D314-4BB8-A596-7071B09ECECF}" srcId="{8FC0B6B7-23B2-42F6-AA1F-91E2F133247F}" destId="{C69362FE-B5EA-49AF-A7F1-910BC45A9E84}" srcOrd="3" destOrd="0" parTransId="{5A571A6D-CAEC-4A99-A8D7-D80E363903D3}" sibTransId="{A049ACB6-CB46-4359-820A-1709BB157A3E}"/>
    <dgm:cxn modelId="{4D5D84D8-1020-49B3-8A46-F43B7FC1BB56}" srcId="{8FC0B6B7-23B2-42F6-AA1F-91E2F133247F}" destId="{0D4D4732-A167-407B-B1D8-02BDFFDB2944}" srcOrd="8" destOrd="0" parTransId="{683FAABE-F861-440A-A626-BD903F42FE7F}" sibTransId="{D67CF8CA-BFFD-4030-91C3-4274A9168FD3}"/>
    <dgm:cxn modelId="{C5C5FFE3-99CB-4BD4-9DBC-27B2DD41AC63}" srcId="{8FC0B6B7-23B2-42F6-AA1F-91E2F133247F}" destId="{C2FD6804-4F88-4250-92C6-F01C020A19AF}" srcOrd="9" destOrd="0" parTransId="{0C20DFED-96E4-45C6-9DDE-2AC4B6E22C00}" sibTransId="{D217BE97-205A-4232-B94A-C1560816F77A}"/>
    <dgm:cxn modelId="{95D9BDE5-5310-4679-94D3-4D2A1B5764D7}" srcId="{8FC0B6B7-23B2-42F6-AA1F-91E2F133247F}" destId="{199C2799-2C66-4E2E-A68A-D8EA736554C8}" srcOrd="2" destOrd="0" parTransId="{7BCC397A-49EC-4F37-A947-D8E22B3404D0}" sibTransId="{BF195BD3-8B1A-42A8-9B69-4E4CD79E19AC}"/>
    <dgm:cxn modelId="{9A99BFE5-2F8A-40C7-82E9-7E65D72E6E47}" type="presOf" srcId="{199C2799-2C66-4E2E-A68A-D8EA736554C8}" destId="{8AD6BBF5-CE9A-46AF-AFFF-3EB868577EC5}" srcOrd="0" destOrd="0" presId="urn:microsoft.com/office/officeart/2005/8/layout/vList2"/>
    <dgm:cxn modelId="{B6A39DF4-3076-47F0-A676-CCBC49E39E0C}" type="presOf" srcId="{9755EE87-940C-46C6-AF22-438F6FB9380B}" destId="{149CDFFC-78C7-440A-BF2B-32447DB1FE83}" srcOrd="0" destOrd="0" presId="urn:microsoft.com/office/officeart/2005/8/layout/vList2"/>
    <dgm:cxn modelId="{A929485C-B339-4B9D-A83A-EF3D7A6A950D}" type="presParOf" srcId="{4B55D987-CD48-46D7-B9AD-ADB9394435A7}" destId="{ECA1A7FA-057C-42D6-9668-4A6467DCFF6D}" srcOrd="0" destOrd="0" presId="urn:microsoft.com/office/officeart/2005/8/layout/vList2"/>
    <dgm:cxn modelId="{473E5335-BBE3-4A89-AE7B-33F1789EF567}" type="presParOf" srcId="{4B55D987-CD48-46D7-B9AD-ADB9394435A7}" destId="{CF97B53D-4958-44A9-83A7-DD94CB6C6417}" srcOrd="1" destOrd="0" presId="urn:microsoft.com/office/officeart/2005/8/layout/vList2"/>
    <dgm:cxn modelId="{73073CD6-CD44-4CC2-AC74-FED0B181867B}" type="presParOf" srcId="{4B55D987-CD48-46D7-B9AD-ADB9394435A7}" destId="{149CDFFC-78C7-440A-BF2B-32447DB1FE83}" srcOrd="2" destOrd="0" presId="urn:microsoft.com/office/officeart/2005/8/layout/vList2"/>
    <dgm:cxn modelId="{35923D87-20C4-412D-9177-BDF5DF2EE89C}" type="presParOf" srcId="{4B55D987-CD48-46D7-B9AD-ADB9394435A7}" destId="{956358F9-3F84-474D-8302-54251C8BAC89}" srcOrd="3" destOrd="0" presId="urn:microsoft.com/office/officeart/2005/8/layout/vList2"/>
    <dgm:cxn modelId="{62E6EA81-CE45-47B4-B8FB-58BD4134AF69}" type="presParOf" srcId="{4B55D987-CD48-46D7-B9AD-ADB9394435A7}" destId="{8AD6BBF5-CE9A-46AF-AFFF-3EB868577EC5}" srcOrd="4" destOrd="0" presId="urn:microsoft.com/office/officeart/2005/8/layout/vList2"/>
    <dgm:cxn modelId="{17A4289C-3379-413B-8AC7-C6B527D25746}" type="presParOf" srcId="{4B55D987-CD48-46D7-B9AD-ADB9394435A7}" destId="{5B657A0C-ECFE-40ED-B693-0969761577E1}" srcOrd="5" destOrd="0" presId="urn:microsoft.com/office/officeart/2005/8/layout/vList2"/>
    <dgm:cxn modelId="{794B9614-C12B-4348-9D16-D7BF1D258A9F}" type="presParOf" srcId="{4B55D987-CD48-46D7-B9AD-ADB9394435A7}" destId="{1427985B-F761-45C3-9687-9293C36FEA08}" srcOrd="6" destOrd="0" presId="urn:microsoft.com/office/officeart/2005/8/layout/vList2"/>
    <dgm:cxn modelId="{E3DF7720-9843-4228-8A9C-6EAD8F771006}" type="presParOf" srcId="{4B55D987-CD48-46D7-B9AD-ADB9394435A7}" destId="{7145F65F-FB7A-486D-8970-CA3FD412063D}" srcOrd="7" destOrd="0" presId="urn:microsoft.com/office/officeart/2005/8/layout/vList2"/>
    <dgm:cxn modelId="{4C9D7CDF-3D82-4F62-852F-A8CB5EB89513}" type="presParOf" srcId="{4B55D987-CD48-46D7-B9AD-ADB9394435A7}" destId="{A341228B-3EA3-4CF7-9AB2-C0E3E83BEB18}" srcOrd="8" destOrd="0" presId="urn:microsoft.com/office/officeart/2005/8/layout/vList2"/>
    <dgm:cxn modelId="{171244CD-222C-4885-B38C-702ADF9CE3C4}" type="presParOf" srcId="{4B55D987-CD48-46D7-B9AD-ADB9394435A7}" destId="{84E1002B-7AEF-46F5-9BC0-4AFA0A5BA9C8}" srcOrd="9" destOrd="0" presId="urn:microsoft.com/office/officeart/2005/8/layout/vList2"/>
    <dgm:cxn modelId="{51ACC051-CC9F-4B6C-9871-9893FCB3E185}" type="presParOf" srcId="{4B55D987-CD48-46D7-B9AD-ADB9394435A7}" destId="{A1B1A54B-5102-49DC-83DC-73E2977FEA36}" srcOrd="10" destOrd="0" presId="urn:microsoft.com/office/officeart/2005/8/layout/vList2"/>
    <dgm:cxn modelId="{9146C189-9366-48DF-A5AD-EBC73C7A7829}" type="presParOf" srcId="{4B55D987-CD48-46D7-B9AD-ADB9394435A7}" destId="{65E2E5F8-BD02-4E49-B554-6F6AF93A7B22}" srcOrd="11" destOrd="0" presId="urn:microsoft.com/office/officeart/2005/8/layout/vList2"/>
    <dgm:cxn modelId="{E4B483E0-6BFD-4AD4-8B1C-D8779A7B3741}" type="presParOf" srcId="{4B55D987-CD48-46D7-B9AD-ADB9394435A7}" destId="{93C0F4C2-7AE7-4B1C-A463-FF8B4D8A0663}" srcOrd="12" destOrd="0" presId="urn:microsoft.com/office/officeart/2005/8/layout/vList2"/>
    <dgm:cxn modelId="{27F9C27E-3413-46CC-BAEB-96145926B2EC}" type="presParOf" srcId="{4B55D987-CD48-46D7-B9AD-ADB9394435A7}" destId="{D7E11357-0AE6-45E6-A03E-CFAA99E98A89}" srcOrd="13" destOrd="0" presId="urn:microsoft.com/office/officeart/2005/8/layout/vList2"/>
    <dgm:cxn modelId="{C54D378D-515B-40F0-AA0A-62DF84A51295}" type="presParOf" srcId="{4B55D987-CD48-46D7-B9AD-ADB9394435A7}" destId="{F817464D-C50B-41DA-9A2C-ABCB447D68A0}" srcOrd="14" destOrd="0" presId="urn:microsoft.com/office/officeart/2005/8/layout/vList2"/>
    <dgm:cxn modelId="{60D936A1-0B90-44EA-92B8-C3A2D254B76C}" type="presParOf" srcId="{4B55D987-CD48-46D7-B9AD-ADB9394435A7}" destId="{34E2DE18-5EB3-4C55-ABA1-D75E89511CDF}" srcOrd="15" destOrd="0" presId="urn:microsoft.com/office/officeart/2005/8/layout/vList2"/>
    <dgm:cxn modelId="{A15A5885-506A-478F-950B-38B8E9A2B0E2}" type="presParOf" srcId="{4B55D987-CD48-46D7-B9AD-ADB9394435A7}" destId="{1E70F1E0-D4CA-4322-A95B-D5696600A0B9}" srcOrd="16" destOrd="0" presId="urn:microsoft.com/office/officeart/2005/8/layout/vList2"/>
    <dgm:cxn modelId="{FE5708A8-D21B-4BE0-8225-979B907A7A5C}" type="presParOf" srcId="{4B55D987-CD48-46D7-B9AD-ADB9394435A7}" destId="{F8093E5A-CD88-462D-8AD7-C2CA7634B8AB}" srcOrd="17" destOrd="0" presId="urn:microsoft.com/office/officeart/2005/8/layout/vList2"/>
    <dgm:cxn modelId="{EB212785-3084-46D9-A138-B55A0DA5EFF9}" type="presParOf" srcId="{4B55D987-CD48-46D7-B9AD-ADB9394435A7}" destId="{7D69D570-70D6-4994-847A-31EC58EEC411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D3D76C4-6277-4B59-A2DC-A1FF6047905D}" type="doc">
      <dgm:prSet loTypeId="urn:microsoft.com/office/officeart/2005/8/layout/process5" loCatId="process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C1CC787-DC7A-4695-9C57-4835E7693DF6}">
      <dgm:prSet/>
      <dgm:spPr/>
      <dgm:t>
        <a:bodyPr/>
        <a:lstStyle/>
        <a:p>
          <a:r>
            <a:rPr lang="cs-CZ" b="0"/>
            <a:t>zjišťujeme individuální potřeby klienta, rodiny, komunity</a:t>
          </a:r>
          <a:endParaRPr lang="en-US"/>
        </a:p>
      </dgm:t>
    </dgm:pt>
    <dgm:pt modelId="{ECB2DC43-8D87-4F50-9D05-9F0E552751A1}" type="parTrans" cxnId="{C0A5E301-61B9-4115-94C3-2F93970614C3}">
      <dgm:prSet/>
      <dgm:spPr/>
      <dgm:t>
        <a:bodyPr/>
        <a:lstStyle/>
        <a:p>
          <a:endParaRPr lang="en-US"/>
        </a:p>
      </dgm:t>
    </dgm:pt>
    <dgm:pt modelId="{379BB94B-8773-4383-8811-DC1376BE8341}" type="sibTrans" cxnId="{C0A5E301-61B9-4115-94C3-2F93970614C3}">
      <dgm:prSet/>
      <dgm:spPr/>
      <dgm:t>
        <a:bodyPr/>
        <a:lstStyle/>
        <a:p>
          <a:endParaRPr lang="en-US"/>
        </a:p>
      </dgm:t>
    </dgm:pt>
    <dgm:pt modelId="{9CE1A5D2-6890-478C-8DCA-81017511E975}">
      <dgm:prSet/>
      <dgm:spPr/>
      <dgm:t>
        <a:bodyPr/>
        <a:lstStyle/>
        <a:p>
          <a:r>
            <a:rPr lang="cs-CZ" b="0"/>
            <a:t>mapujeme biologické, psychologické, sociální, kulturní, duchovní potřeby</a:t>
          </a:r>
          <a:endParaRPr lang="en-US"/>
        </a:p>
      </dgm:t>
    </dgm:pt>
    <dgm:pt modelId="{766F5594-430B-462A-9BDE-F7A4A2FDF8D6}" type="parTrans" cxnId="{2002C3E3-A7AA-4B81-BD90-A147E6155ED6}">
      <dgm:prSet/>
      <dgm:spPr/>
      <dgm:t>
        <a:bodyPr/>
        <a:lstStyle/>
        <a:p>
          <a:endParaRPr lang="en-US"/>
        </a:p>
      </dgm:t>
    </dgm:pt>
    <dgm:pt modelId="{1A287E1C-351A-49C7-82D8-E0E38D7804FB}" type="sibTrans" cxnId="{2002C3E3-A7AA-4B81-BD90-A147E6155ED6}">
      <dgm:prSet/>
      <dgm:spPr/>
      <dgm:t>
        <a:bodyPr/>
        <a:lstStyle/>
        <a:p>
          <a:endParaRPr lang="en-US"/>
        </a:p>
      </dgm:t>
    </dgm:pt>
    <dgm:pt modelId="{88824054-4E62-4084-8999-C2F80B24D523}">
      <dgm:prSet/>
      <dgm:spPr/>
      <dgm:t>
        <a:bodyPr/>
        <a:lstStyle/>
        <a:p>
          <a:r>
            <a:rPr lang="cs-CZ" b="0" dirty="0"/>
            <a:t>pokud stav potřeby neodpovídá normě pro daný věk, kulturu... hovoříme o dysfunkční potřebě</a:t>
          </a:r>
          <a:endParaRPr lang="en-US" dirty="0"/>
        </a:p>
      </dgm:t>
    </dgm:pt>
    <dgm:pt modelId="{45D499DE-9075-4622-8F75-8F72EEE8E9DB}" type="parTrans" cxnId="{33BE900E-55E6-4744-AB40-4026AD71FB06}">
      <dgm:prSet/>
      <dgm:spPr/>
      <dgm:t>
        <a:bodyPr/>
        <a:lstStyle/>
        <a:p>
          <a:endParaRPr lang="en-US"/>
        </a:p>
      </dgm:t>
    </dgm:pt>
    <dgm:pt modelId="{D5F719A9-7DC2-4637-955A-3966CB93A77F}" type="sibTrans" cxnId="{33BE900E-55E6-4744-AB40-4026AD71FB06}">
      <dgm:prSet/>
      <dgm:spPr/>
      <dgm:t>
        <a:bodyPr/>
        <a:lstStyle/>
        <a:p>
          <a:endParaRPr lang="en-US"/>
        </a:p>
      </dgm:t>
    </dgm:pt>
    <dgm:pt modelId="{C7D3B17E-F87B-472C-B94E-F27DDAC730E7}">
      <dgm:prSet/>
      <dgm:spPr/>
      <dgm:t>
        <a:bodyPr/>
        <a:lstStyle/>
        <a:p>
          <a:r>
            <a:rPr lang="cs-CZ" b="0"/>
            <a:t>dysfunkční potřeba je ošetřovatelským problémem</a:t>
          </a:r>
          <a:endParaRPr lang="en-US"/>
        </a:p>
      </dgm:t>
    </dgm:pt>
    <dgm:pt modelId="{A73D20A0-EDEE-40DB-9224-212E0185B026}" type="parTrans" cxnId="{7BB2FA6A-2D60-4E35-8F96-5B09A72195B9}">
      <dgm:prSet/>
      <dgm:spPr/>
      <dgm:t>
        <a:bodyPr/>
        <a:lstStyle/>
        <a:p>
          <a:endParaRPr lang="en-US"/>
        </a:p>
      </dgm:t>
    </dgm:pt>
    <dgm:pt modelId="{B7139699-CCD1-4C96-9755-A3FA4A41A8DA}" type="sibTrans" cxnId="{7BB2FA6A-2D60-4E35-8F96-5B09A72195B9}">
      <dgm:prSet/>
      <dgm:spPr/>
      <dgm:t>
        <a:bodyPr/>
        <a:lstStyle/>
        <a:p>
          <a:endParaRPr lang="en-US"/>
        </a:p>
      </dgm:t>
    </dgm:pt>
    <dgm:pt modelId="{3FF5520C-054C-4695-AB02-23F1D1471B61}">
      <dgm:prSet/>
      <dgm:spPr/>
      <dgm:t>
        <a:bodyPr/>
        <a:lstStyle/>
        <a:p>
          <a:r>
            <a:rPr lang="cs-CZ" b="0"/>
            <a:t>ošetřovatelský problém je standardně označován jako</a:t>
          </a:r>
          <a:r>
            <a:rPr lang="cs-CZ" b="0" i="1"/>
            <a:t> </a:t>
          </a:r>
          <a:r>
            <a:rPr lang="cs-CZ" b="0"/>
            <a:t>ošetřovatelská diagnóza </a:t>
          </a:r>
          <a:endParaRPr lang="en-US"/>
        </a:p>
      </dgm:t>
    </dgm:pt>
    <dgm:pt modelId="{963AE81D-EF8D-4D05-BF0C-8F99361FE852}" type="parTrans" cxnId="{5D3C2A10-CE79-46FB-A9EC-1B5FDCF18B77}">
      <dgm:prSet/>
      <dgm:spPr/>
      <dgm:t>
        <a:bodyPr/>
        <a:lstStyle/>
        <a:p>
          <a:endParaRPr lang="en-US"/>
        </a:p>
      </dgm:t>
    </dgm:pt>
    <dgm:pt modelId="{7A3D9EC6-F1B3-4ADD-8F66-E138373974A5}" type="sibTrans" cxnId="{5D3C2A10-CE79-46FB-A9EC-1B5FDCF18B77}">
      <dgm:prSet/>
      <dgm:spPr/>
      <dgm:t>
        <a:bodyPr/>
        <a:lstStyle/>
        <a:p>
          <a:endParaRPr lang="en-US"/>
        </a:p>
      </dgm:t>
    </dgm:pt>
    <dgm:pt modelId="{08A2B406-408A-427E-BD7E-EAD262841C9D}" type="pres">
      <dgm:prSet presAssocID="{FD3D76C4-6277-4B59-A2DC-A1FF6047905D}" presName="diagram" presStyleCnt="0">
        <dgm:presLayoutVars>
          <dgm:dir/>
          <dgm:resizeHandles val="exact"/>
        </dgm:presLayoutVars>
      </dgm:prSet>
      <dgm:spPr/>
    </dgm:pt>
    <dgm:pt modelId="{BBCFD694-6A14-4737-8C5B-BF3E41A10FD7}" type="pres">
      <dgm:prSet presAssocID="{BC1CC787-DC7A-4695-9C57-4835E7693DF6}" presName="node" presStyleLbl="node1" presStyleIdx="0" presStyleCnt="5">
        <dgm:presLayoutVars>
          <dgm:bulletEnabled val="1"/>
        </dgm:presLayoutVars>
      </dgm:prSet>
      <dgm:spPr/>
    </dgm:pt>
    <dgm:pt modelId="{6E33AB9B-7A5B-4F45-A056-123F70103636}" type="pres">
      <dgm:prSet presAssocID="{379BB94B-8773-4383-8811-DC1376BE8341}" presName="sibTrans" presStyleLbl="sibTrans2D1" presStyleIdx="0" presStyleCnt="4"/>
      <dgm:spPr/>
    </dgm:pt>
    <dgm:pt modelId="{5C627A76-FCA6-4CF7-9F19-8A615C6E77AF}" type="pres">
      <dgm:prSet presAssocID="{379BB94B-8773-4383-8811-DC1376BE8341}" presName="connectorText" presStyleLbl="sibTrans2D1" presStyleIdx="0" presStyleCnt="4"/>
      <dgm:spPr/>
    </dgm:pt>
    <dgm:pt modelId="{3266D822-7F76-4814-978E-02680E3AC38B}" type="pres">
      <dgm:prSet presAssocID="{9CE1A5D2-6890-478C-8DCA-81017511E975}" presName="node" presStyleLbl="node1" presStyleIdx="1" presStyleCnt="5">
        <dgm:presLayoutVars>
          <dgm:bulletEnabled val="1"/>
        </dgm:presLayoutVars>
      </dgm:prSet>
      <dgm:spPr/>
    </dgm:pt>
    <dgm:pt modelId="{76BEA9CB-B61E-4880-B796-7EB7FA1F218B}" type="pres">
      <dgm:prSet presAssocID="{1A287E1C-351A-49C7-82D8-E0E38D7804FB}" presName="sibTrans" presStyleLbl="sibTrans2D1" presStyleIdx="1" presStyleCnt="4"/>
      <dgm:spPr/>
    </dgm:pt>
    <dgm:pt modelId="{B441279E-3DAA-4B1E-A337-3C4285C007B5}" type="pres">
      <dgm:prSet presAssocID="{1A287E1C-351A-49C7-82D8-E0E38D7804FB}" presName="connectorText" presStyleLbl="sibTrans2D1" presStyleIdx="1" presStyleCnt="4"/>
      <dgm:spPr/>
    </dgm:pt>
    <dgm:pt modelId="{0C8360EC-273B-47C6-8DD6-3A9F81678825}" type="pres">
      <dgm:prSet presAssocID="{88824054-4E62-4084-8999-C2F80B24D523}" presName="node" presStyleLbl="node1" presStyleIdx="2" presStyleCnt="5">
        <dgm:presLayoutVars>
          <dgm:bulletEnabled val="1"/>
        </dgm:presLayoutVars>
      </dgm:prSet>
      <dgm:spPr/>
    </dgm:pt>
    <dgm:pt modelId="{2A0DCB6B-49A5-4019-A0F7-74CC35862BFC}" type="pres">
      <dgm:prSet presAssocID="{D5F719A9-7DC2-4637-955A-3966CB93A77F}" presName="sibTrans" presStyleLbl="sibTrans2D1" presStyleIdx="2" presStyleCnt="4"/>
      <dgm:spPr/>
    </dgm:pt>
    <dgm:pt modelId="{52BD983A-62FA-4B53-BBB9-3C04A0487B8C}" type="pres">
      <dgm:prSet presAssocID="{D5F719A9-7DC2-4637-955A-3966CB93A77F}" presName="connectorText" presStyleLbl="sibTrans2D1" presStyleIdx="2" presStyleCnt="4"/>
      <dgm:spPr/>
    </dgm:pt>
    <dgm:pt modelId="{43782448-B74B-4D6F-9EBD-ECB33A581B29}" type="pres">
      <dgm:prSet presAssocID="{C7D3B17E-F87B-472C-B94E-F27DDAC730E7}" presName="node" presStyleLbl="node1" presStyleIdx="3" presStyleCnt="5">
        <dgm:presLayoutVars>
          <dgm:bulletEnabled val="1"/>
        </dgm:presLayoutVars>
      </dgm:prSet>
      <dgm:spPr/>
    </dgm:pt>
    <dgm:pt modelId="{6C9B9F52-0BE1-4D27-8136-DF0478254062}" type="pres">
      <dgm:prSet presAssocID="{B7139699-CCD1-4C96-9755-A3FA4A41A8DA}" presName="sibTrans" presStyleLbl="sibTrans2D1" presStyleIdx="3" presStyleCnt="4"/>
      <dgm:spPr/>
    </dgm:pt>
    <dgm:pt modelId="{40911E21-1769-4FD8-9BE6-2E0174CD2CFD}" type="pres">
      <dgm:prSet presAssocID="{B7139699-CCD1-4C96-9755-A3FA4A41A8DA}" presName="connectorText" presStyleLbl="sibTrans2D1" presStyleIdx="3" presStyleCnt="4"/>
      <dgm:spPr/>
    </dgm:pt>
    <dgm:pt modelId="{3ED4C9C5-99F8-42EC-A3A1-A7E30E7252B1}" type="pres">
      <dgm:prSet presAssocID="{3FF5520C-054C-4695-AB02-23F1D1471B61}" presName="node" presStyleLbl="node1" presStyleIdx="4" presStyleCnt="5">
        <dgm:presLayoutVars>
          <dgm:bulletEnabled val="1"/>
        </dgm:presLayoutVars>
      </dgm:prSet>
      <dgm:spPr/>
    </dgm:pt>
  </dgm:ptLst>
  <dgm:cxnLst>
    <dgm:cxn modelId="{E0C43201-7D25-45DB-AA63-802E06264B39}" type="presOf" srcId="{FD3D76C4-6277-4B59-A2DC-A1FF6047905D}" destId="{08A2B406-408A-427E-BD7E-EAD262841C9D}" srcOrd="0" destOrd="0" presId="urn:microsoft.com/office/officeart/2005/8/layout/process5"/>
    <dgm:cxn modelId="{C0A5E301-61B9-4115-94C3-2F93970614C3}" srcId="{FD3D76C4-6277-4B59-A2DC-A1FF6047905D}" destId="{BC1CC787-DC7A-4695-9C57-4835E7693DF6}" srcOrd="0" destOrd="0" parTransId="{ECB2DC43-8D87-4F50-9D05-9F0E552751A1}" sibTransId="{379BB94B-8773-4383-8811-DC1376BE8341}"/>
    <dgm:cxn modelId="{33BE900E-55E6-4744-AB40-4026AD71FB06}" srcId="{FD3D76C4-6277-4B59-A2DC-A1FF6047905D}" destId="{88824054-4E62-4084-8999-C2F80B24D523}" srcOrd="2" destOrd="0" parTransId="{45D499DE-9075-4622-8F75-8F72EEE8E9DB}" sibTransId="{D5F719A9-7DC2-4637-955A-3966CB93A77F}"/>
    <dgm:cxn modelId="{5D3C2A10-CE79-46FB-A9EC-1B5FDCF18B77}" srcId="{FD3D76C4-6277-4B59-A2DC-A1FF6047905D}" destId="{3FF5520C-054C-4695-AB02-23F1D1471B61}" srcOrd="4" destOrd="0" parTransId="{963AE81D-EF8D-4D05-BF0C-8F99361FE852}" sibTransId="{7A3D9EC6-F1B3-4ADD-8F66-E138373974A5}"/>
    <dgm:cxn modelId="{822D9312-E241-4425-8E5C-7DE7727ED6F5}" type="presOf" srcId="{C7D3B17E-F87B-472C-B94E-F27DDAC730E7}" destId="{43782448-B74B-4D6F-9EBD-ECB33A581B29}" srcOrd="0" destOrd="0" presId="urn:microsoft.com/office/officeart/2005/8/layout/process5"/>
    <dgm:cxn modelId="{701AF821-0CEF-42F7-9F79-00370E4D9B8E}" type="presOf" srcId="{379BB94B-8773-4383-8811-DC1376BE8341}" destId="{5C627A76-FCA6-4CF7-9F19-8A615C6E77AF}" srcOrd="1" destOrd="0" presId="urn:microsoft.com/office/officeart/2005/8/layout/process5"/>
    <dgm:cxn modelId="{FA4D153A-9C80-4638-9093-B902512CDD8C}" type="presOf" srcId="{1A287E1C-351A-49C7-82D8-E0E38D7804FB}" destId="{76BEA9CB-B61E-4880-B796-7EB7FA1F218B}" srcOrd="0" destOrd="0" presId="urn:microsoft.com/office/officeart/2005/8/layout/process5"/>
    <dgm:cxn modelId="{DEF9C469-A69F-48E3-AFB7-9720A90ADF59}" type="presOf" srcId="{BC1CC787-DC7A-4695-9C57-4835E7693DF6}" destId="{BBCFD694-6A14-4737-8C5B-BF3E41A10FD7}" srcOrd="0" destOrd="0" presId="urn:microsoft.com/office/officeart/2005/8/layout/process5"/>
    <dgm:cxn modelId="{7BB2FA6A-2D60-4E35-8F96-5B09A72195B9}" srcId="{FD3D76C4-6277-4B59-A2DC-A1FF6047905D}" destId="{C7D3B17E-F87B-472C-B94E-F27DDAC730E7}" srcOrd="3" destOrd="0" parTransId="{A73D20A0-EDEE-40DB-9224-212E0185B026}" sibTransId="{B7139699-CCD1-4C96-9755-A3FA4A41A8DA}"/>
    <dgm:cxn modelId="{E5518953-C550-4D66-8BF1-485353AA9B32}" type="presOf" srcId="{B7139699-CCD1-4C96-9755-A3FA4A41A8DA}" destId="{40911E21-1769-4FD8-9BE6-2E0174CD2CFD}" srcOrd="1" destOrd="0" presId="urn:microsoft.com/office/officeart/2005/8/layout/process5"/>
    <dgm:cxn modelId="{2361008A-7943-4A15-87A5-FA97C49F7190}" type="presOf" srcId="{1A287E1C-351A-49C7-82D8-E0E38D7804FB}" destId="{B441279E-3DAA-4B1E-A337-3C4285C007B5}" srcOrd="1" destOrd="0" presId="urn:microsoft.com/office/officeart/2005/8/layout/process5"/>
    <dgm:cxn modelId="{1CE754B7-5CE6-47A3-A472-2B75282BFC9D}" type="presOf" srcId="{B7139699-CCD1-4C96-9755-A3FA4A41A8DA}" destId="{6C9B9F52-0BE1-4D27-8136-DF0478254062}" srcOrd="0" destOrd="0" presId="urn:microsoft.com/office/officeart/2005/8/layout/process5"/>
    <dgm:cxn modelId="{E7092FC3-1150-40C0-897F-373636473CCA}" type="presOf" srcId="{9CE1A5D2-6890-478C-8DCA-81017511E975}" destId="{3266D822-7F76-4814-978E-02680E3AC38B}" srcOrd="0" destOrd="0" presId="urn:microsoft.com/office/officeart/2005/8/layout/process5"/>
    <dgm:cxn modelId="{8CAAF7D8-2818-4CCF-8D2A-20278682DD7B}" type="presOf" srcId="{379BB94B-8773-4383-8811-DC1376BE8341}" destId="{6E33AB9B-7A5B-4F45-A056-123F70103636}" srcOrd="0" destOrd="0" presId="urn:microsoft.com/office/officeart/2005/8/layout/process5"/>
    <dgm:cxn modelId="{2002C3E3-A7AA-4B81-BD90-A147E6155ED6}" srcId="{FD3D76C4-6277-4B59-A2DC-A1FF6047905D}" destId="{9CE1A5D2-6890-478C-8DCA-81017511E975}" srcOrd="1" destOrd="0" parTransId="{766F5594-430B-462A-9BDE-F7A4A2FDF8D6}" sibTransId="{1A287E1C-351A-49C7-82D8-E0E38D7804FB}"/>
    <dgm:cxn modelId="{4CC789F0-315B-47EC-9FE8-36F91960C058}" type="presOf" srcId="{D5F719A9-7DC2-4637-955A-3966CB93A77F}" destId="{2A0DCB6B-49A5-4019-A0F7-74CC35862BFC}" srcOrd="0" destOrd="0" presId="urn:microsoft.com/office/officeart/2005/8/layout/process5"/>
    <dgm:cxn modelId="{B6DF4BF9-A283-4E50-B977-D28B9A966209}" type="presOf" srcId="{88824054-4E62-4084-8999-C2F80B24D523}" destId="{0C8360EC-273B-47C6-8DD6-3A9F81678825}" srcOrd="0" destOrd="0" presId="urn:microsoft.com/office/officeart/2005/8/layout/process5"/>
    <dgm:cxn modelId="{BD0C90FA-61D8-4B12-9CAB-A899EFA03125}" type="presOf" srcId="{3FF5520C-054C-4695-AB02-23F1D1471B61}" destId="{3ED4C9C5-99F8-42EC-A3A1-A7E30E7252B1}" srcOrd="0" destOrd="0" presId="urn:microsoft.com/office/officeart/2005/8/layout/process5"/>
    <dgm:cxn modelId="{01A5F3FB-3F21-4B67-9ED5-048047042EBA}" type="presOf" srcId="{D5F719A9-7DC2-4637-955A-3966CB93A77F}" destId="{52BD983A-62FA-4B53-BBB9-3C04A0487B8C}" srcOrd="1" destOrd="0" presId="urn:microsoft.com/office/officeart/2005/8/layout/process5"/>
    <dgm:cxn modelId="{C1FDA36B-2D40-4DC1-A4A3-D576CFC0EB70}" type="presParOf" srcId="{08A2B406-408A-427E-BD7E-EAD262841C9D}" destId="{BBCFD694-6A14-4737-8C5B-BF3E41A10FD7}" srcOrd="0" destOrd="0" presId="urn:microsoft.com/office/officeart/2005/8/layout/process5"/>
    <dgm:cxn modelId="{6210234C-A874-4F60-9661-F8FC935DFA39}" type="presParOf" srcId="{08A2B406-408A-427E-BD7E-EAD262841C9D}" destId="{6E33AB9B-7A5B-4F45-A056-123F70103636}" srcOrd="1" destOrd="0" presId="urn:microsoft.com/office/officeart/2005/8/layout/process5"/>
    <dgm:cxn modelId="{31740B4B-94E5-4358-A7E3-D894E6A551EB}" type="presParOf" srcId="{6E33AB9B-7A5B-4F45-A056-123F70103636}" destId="{5C627A76-FCA6-4CF7-9F19-8A615C6E77AF}" srcOrd="0" destOrd="0" presId="urn:microsoft.com/office/officeart/2005/8/layout/process5"/>
    <dgm:cxn modelId="{FDAB0981-73F8-4E41-99B1-14BB09710188}" type="presParOf" srcId="{08A2B406-408A-427E-BD7E-EAD262841C9D}" destId="{3266D822-7F76-4814-978E-02680E3AC38B}" srcOrd="2" destOrd="0" presId="urn:microsoft.com/office/officeart/2005/8/layout/process5"/>
    <dgm:cxn modelId="{5C3CBD09-C13F-4526-9B2E-6EEF883AF5F4}" type="presParOf" srcId="{08A2B406-408A-427E-BD7E-EAD262841C9D}" destId="{76BEA9CB-B61E-4880-B796-7EB7FA1F218B}" srcOrd="3" destOrd="0" presId="urn:microsoft.com/office/officeart/2005/8/layout/process5"/>
    <dgm:cxn modelId="{F10B6440-FE7C-4ACE-AC29-71850A73860A}" type="presParOf" srcId="{76BEA9CB-B61E-4880-B796-7EB7FA1F218B}" destId="{B441279E-3DAA-4B1E-A337-3C4285C007B5}" srcOrd="0" destOrd="0" presId="urn:microsoft.com/office/officeart/2005/8/layout/process5"/>
    <dgm:cxn modelId="{0C09974D-101C-4809-9E43-DCC581035763}" type="presParOf" srcId="{08A2B406-408A-427E-BD7E-EAD262841C9D}" destId="{0C8360EC-273B-47C6-8DD6-3A9F81678825}" srcOrd="4" destOrd="0" presId="urn:microsoft.com/office/officeart/2005/8/layout/process5"/>
    <dgm:cxn modelId="{B3ABF717-A274-4F8C-B14D-9162E79ADF57}" type="presParOf" srcId="{08A2B406-408A-427E-BD7E-EAD262841C9D}" destId="{2A0DCB6B-49A5-4019-A0F7-74CC35862BFC}" srcOrd="5" destOrd="0" presId="urn:microsoft.com/office/officeart/2005/8/layout/process5"/>
    <dgm:cxn modelId="{A392DFCA-34E6-4842-9397-A857FC8FB24D}" type="presParOf" srcId="{2A0DCB6B-49A5-4019-A0F7-74CC35862BFC}" destId="{52BD983A-62FA-4B53-BBB9-3C04A0487B8C}" srcOrd="0" destOrd="0" presId="urn:microsoft.com/office/officeart/2005/8/layout/process5"/>
    <dgm:cxn modelId="{C50ACAD6-66E1-4DFA-A4CB-45884CF45B90}" type="presParOf" srcId="{08A2B406-408A-427E-BD7E-EAD262841C9D}" destId="{43782448-B74B-4D6F-9EBD-ECB33A581B29}" srcOrd="6" destOrd="0" presId="urn:microsoft.com/office/officeart/2005/8/layout/process5"/>
    <dgm:cxn modelId="{6BFEBF85-5A24-4EEF-B8CF-868CD90678CF}" type="presParOf" srcId="{08A2B406-408A-427E-BD7E-EAD262841C9D}" destId="{6C9B9F52-0BE1-4D27-8136-DF0478254062}" srcOrd="7" destOrd="0" presId="urn:microsoft.com/office/officeart/2005/8/layout/process5"/>
    <dgm:cxn modelId="{9E3B0B58-9913-484D-B76F-15A9CF250714}" type="presParOf" srcId="{6C9B9F52-0BE1-4D27-8136-DF0478254062}" destId="{40911E21-1769-4FD8-9BE6-2E0174CD2CFD}" srcOrd="0" destOrd="0" presId="urn:microsoft.com/office/officeart/2005/8/layout/process5"/>
    <dgm:cxn modelId="{4F9D3FCB-7215-4EC3-803C-5B577D6349B0}" type="presParOf" srcId="{08A2B406-408A-427E-BD7E-EAD262841C9D}" destId="{3ED4C9C5-99F8-42EC-A3A1-A7E30E7252B1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93F40-30E0-4B11-B024-B8A7752B0FBE}">
      <dsp:nvSpPr>
        <dsp:cNvPr id="0" name=""/>
        <dsp:cNvSpPr/>
      </dsp:nvSpPr>
      <dsp:spPr>
        <a:xfrm>
          <a:off x="0" y="791998"/>
          <a:ext cx="107532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základní kámen moderního ošetřovatelství</a:t>
          </a:r>
          <a:endParaRPr lang="en-US" sz="2500" kern="1200"/>
        </a:p>
      </dsp:txBody>
      <dsp:txXfrm>
        <a:off x="28557" y="820555"/>
        <a:ext cx="10696086" cy="527886"/>
      </dsp:txXfrm>
    </dsp:sp>
    <dsp:sp modelId="{D78F6DBE-256A-4545-8B74-5C894F2B40C1}">
      <dsp:nvSpPr>
        <dsp:cNvPr id="0" name=""/>
        <dsp:cNvSpPr/>
      </dsp:nvSpPr>
      <dsp:spPr>
        <a:xfrm>
          <a:off x="0" y="1448998"/>
          <a:ext cx="107532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vrací sestry od techniky zpět k nemocným</a:t>
          </a:r>
          <a:endParaRPr lang="en-US" sz="2500" kern="1200"/>
        </a:p>
      </dsp:txBody>
      <dsp:txXfrm>
        <a:off x="28557" y="1477555"/>
        <a:ext cx="10696086" cy="527886"/>
      </dsp:txXfrm>
    </dsp:sp>
    <dsp:sp modelId="{FDB0F752-17E9-43B7-A6BF-5EB6B77BC608}">
      <dsp:nvSpPr>
        <dsp:cNvPr id="0" name=""/>
        <dsp:cNvSpPr/>
      </dsp:nvSpPr>
      <dsp:spPr>
        <a:xfrm>
          <a:off x="0" y="2105999"/>
          <a:ext cx="107532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proces = průběh ošetřovatelské činnosti</a:t>
          </a:r>
          <a:endParaRPr lang="en-US" sz="2500" kern="1200"/>
        </a:p>
      </dsp:txBody>
      <dsp:txXfrm>
        <a:off x="28557" y="2134556"/>
        <a:ext cx="10696086" cy="527886"/>
      </dsp:txXfrm>
    </dsp:sp>
    <dsp:sp modelId="{6C008A42-7558-4094-8434-266D52545DC7}">
      <dsp:nvSpPr>
        <dsp:cNvPr id="0" name=""/>
        <dsp:cNvSpPr/>
      </dsp:nvSpPr>
      <dsp:spPr>
        <a:xfrm>
          <a:off x="0" y="2762999"/>
          <a:ext cx="10753200" cy="58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je kontinuální, cyklický nikdy nekončící interakce mezi sestrou a klientem</a:t>
          </a:r>
          <a:endParaRPr lang="en-US" sz="2500" kern="1200"/>
        </a:p>
      </dsp:txBody>
      <dsp:txXfrm>
        <a:off x="28557" y="2791556"/>
        <a:ext cx="10696086" cy="5278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150BC6-6048-4079-8C2D-41637293B499}">
      <dsp:nvSpPr>
        <dsp:cNvPr id="0" name=""/>
        <dsp:cNvSpPr/>
      </dsp:nvSpPr>
      <dsp:spPr>
        <a:xfrm>
          <a:off x="3270345" y="1377841"/>
          <a:ext cx="1765108" cy="176532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73286C5-7763-48F4-BBA0-070A9E4EE45A}">
      <dsp:nvSpPr>
        <dsp:cNvPr id="0" name=""/>
        <dsp:cNvSpPr/>
      </dsp:nvSpPr>
      <dsp:spPr>
        <a:xfrm>
          <a:off x="3141639" y="0"/>
          <a:ext cx="2022520" cy="108235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kdo bude posuzovat stav klientů (skupinová sestra, primární sestra)</a:t>
          </a:r>
          <a:endParaRPr lang="cs-CZ" sz="1700" kern="1200"/>
        </a:p>
      </dsp:txBody>
      <dsp:txXfrm>
        <a:off x="3141639" y="0"/>
        <a:ext cx="2022520" cy="1082357"/>
      </dsp:txXfrm>
    </dsp:sp>
    <dsp:sp modelId="{377FD882-AABB-48E2-BA2B-948E8F025B65}">
      <dsp:nvSpPr>
        <dsp:cNvPr id="0" name=""/>
        <dsp:cNvSpPr/>
      </dsp:nvSpPr>
      <dsp:spPr>
        <a:xfrm>
          <a:off x="3788110" y="1626783"/>
          <a:ext cx="1765108" cy="176532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6B4FBD7-F03E-48BC-82E3-FF508AEA8C7B}">
      <dsp:nvSpPr>
        <dsp:cNvPr id="0" name=""/>
        <dsp:cNvSpPr/>
      </dsp:nvSpPr>
      <dsp:spPr>
        <a:xfrm>
          <a:off x="5770916" y="1028239"/>
          <a:ext cx="1912201" cy="119059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jaké informace bude sestra zjišťovat</a:t>
          </a:r>
          <a:endParaRPr lang="cs-CZ" sz="1700" kern="1200"/>
        </a:p>
      </dsp:txBody>
      <dsp:txXfrm>
        <a:off x="5770916" y="1028239"/>
        <a:ext cx="1912201" cy="1190593"/>
      </dsp:txXfrm>
    </dsp:sp>
    <dsp:sp modelId="{14C14AB5-6C1D-4921-BA0B-1F4D397484E5}">
      <dsp:nvSpPr>
        <dsp:cNvPr id="0" name=""/>
        <dsp:cNvSpPr/>
      </dsp:nvSpPr>
      <dsp:spPr>
        <a:xfrm>
          <a:off x="3915345" y="2186903"/>
          <a:ext cx="1765108" cy="176532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A4EFEDF-C4F6-43B6-B9BC-95E6F580A505}">
      <dsp:nvSpPr>
        <dsp:cNvPr id="0" name=""/>
        <dsp:cNvSpPr/>
      </dsp:nvSpPr>
      <dsp:spPr>
        <a:xfrm>
          <a:off x="5954781" y="2543540"/>
          <a:ext cx="1875428" cy="127177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zdroje informací – klient, rodina, jiná osoba</a:t>
          </a:r>
          <a:endParaRPr lang="cs-CZ" sz="1700" kern="1200"/>
        </a:p>
      </dsp:txBody>
      <dsp:txXfrm>
        <a:off x="5954781" y="2543540"/>
        <a:ext cx="1875428" cy="1271770"/>
      </dsp:txXfrm>
    </dsp:sp>
    <dsp:sp modelId="{9F5D7B60-1C5B-4AC6-9BE1-05AB17F8A5A1}">
      <dsp:nvSpPr>
        <dsp:cNvPr id="0" name=""/>
        <dsp:cNvSpPr/>
      </dsp:nvSpPr>
      <dsp:spPr>
        <a:xfrm>
          <a:off x="3557175" y="2636081"/>
          <a:ext cx="1765108" cy="176532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C8640D3-E02A-4FFC-A629-9F4513987AC0}">
      <dsp:nvSpPr>
        <dsp:cNvPr id="0" name=""/>
        <dsp:cNvSpPr/>
      </dsp:nvSpPr>
      <dsp:spPr>
        <a:xfrm>
          <a:off x="5145773" y="4248253"/>
          <a:ext cx="2022520" cy="116353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způsob záznamu údajů – dokumentace</a:t>
          </a:r>
          <a:endParaRPr lang="cs-CZ" sz="1700" kern="1200"/>
        </a:p>
      </dsp:txBody>
      <dsp:txXfrm>
        <a:off x="5145773" y="4248253"/>
        <a:ext cx="2022520" cy="1163534"/>
      </dsp:txXfrm>
    </dsp:sp>
    <dsp:sp modelId="{416078D2-2FAB-41FF-B817-6291798D6D84}">
      <dsp:nvSpPr>
        <dsp:cNvPr id="0" name=""/>
        <dsp:cNvSpPr/>
      </dsp:nvSpPr>
      <dsp:spPr>
        <a:xfrm>
          <a:off x="2983515" y="2636081"/>
          <a:ext cx="1765108" cy="176532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5DDB287-3A9C-434A-A227-DB02E667D909}">
      <dsp:nvSpPr>
        <dsp:cNvPr id="0" name=""/>
        <dsp:cNvSpPr/>
      </dsp:nvSpPr>
      <dsp:spPr>
        <a:xfrm>
          <a:off x="1137505" y="4248253"/>
          <a:ext cx="2022520" cy="116353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Způsob získání údajů</a:t>
          </a:r>
          <a:endParaRPr lang="cs-CZ" sz="1700" kern="1200"/>
        </a:p>
      </dsp:txBody>
      <dsp:txXfrm>
        <a:off x="1137505" y="4248253"/>
        <a:ext cx="2022520" cy="1163534"/>
      </dsp:txXfrm>
    </dsp:sp>
    <dsp:sp modelId="{EAF61289-04F9-47F1-99EA-07409E00C21B}">
      <dsp:nvSpPr>
        <dsp:cNvPr id="0" name=""/>
        <dsp:cNvSpPr/>
      </dsp:nvSpPr>
      <dsp:spPr>
        <a:xfrm>
          <a:off x="2625345" y="2186903"/>
          <a:ext cx="1765108" cy="176532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342E657-0882-4D11-8D63-D9A195223686}">
      <dsp:nvSpPr>
        <dsp:cNvPr id="0" name=""/>
        <dsp:cNvSpPr/>
      </dsp:nvSpPr>
      <dsp:spPr>
        <a:xfrm>
          <a:off x="475590" y="2543540"/>
          <a:ext cx="1875428" cy="127177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strukturovaný rozhovor, studium dokumentace</a:t>
          </a:r>
          <a:endParaRPr lang="cs-CZ" sz="1700" kern="1200"/>
        </a:p>
      </dsp:txBody>
      <dsp:txXfrm>
        <a:off x="475590" y="2543540"/>
        <a:ext cx="1875428" cy="1271770"/>
      </dsp:txXfrm>
    </dsp:sp>
    <dsp:sp modelId="{55301A53-83DD-445B-AA6A-3F7DECFE6313}">
      <dsp:nvSpPr>
        <dsp:cNvPr id="0" name=""/>
        <dsp:cNvSpPr/>
      </dsp:nvSpPr>
      <dsp:spPr>
        <a:xfrm>
          <a:off x="2752580" y="1626783"/>
          <a:ext cx="1765108" cy="176532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BCC4CFF-4449-4EC5-98AB-2259132DA958}">
      <dsp:nvSpPr>
        <dsp:cNvPr id="0" name=""/>
        <dsp:cNvSpPr/>
      </dsp:nvSpPr>
      <dsp:spPr>
        <a:xfrm>
          <a:off x="622682" y="1028239"/>
          <a:ext cx="1912201" cy="119059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screeningové vyšetření sestrou</a:t>
          </a:r>
          <a:endParaRPr lang="cs-CZ" sz="1700" kern="1200"/>
        </a:p>
      </dsp:txBody>
      <dsp:txXfrm>
        <a:off x="622682" y="1028239"/>
        <a:ext cx="1912201" cy="119059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6CA42-E589-47B1-83BC-EE2691129B6C}">
      <dsp:nvSpPr>
        <dsp:cNvPr id="0" name=""/>
        <dsp:cNvSpPr/>
      </dsp:nvSpPr>
      <dsp:spPr>
        <a:xfrm>
          <a:off x="153447" y="812537"/>
          <a:ext cx="905562" cy="905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227310-C200-444B-A787-12A66BBC324C}">
      <dsp:nvSpPr>
        <dsp:cNvPr id="0" name=""/>
        <dsp:cNvSpPr/>
      </dsp:nvSpPr>
      <dsp:spPr>
        <a:xfrm>
          <a:off x="343615" y="1002705"/>
          <a:ext cx="525225" cy="5252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7A6B51-5DDA-4599-9163-69D5BA3AF908}">
      <dsp:nvSpPr>
        <dsp:cNvPr id="0" name=""/>
        <dsp:cNvSpPr/>
      </dsp:nvSpPr>
      <dsp:spPr>
        <a:xfrm>
          <a:off x="1253058" y="812537"/>
          <a:ext cx="2134539" cy="90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cílem není určení nemoci, ale identifikace ošetřovatelských problémů</a:t>
          </a:r>
          <a:endParaRPr lang="en-US" sz="1500" kern="1200"/>
        </a:p>
      </dsp:txBody>
      <dsp:txXfrm>
        <a:off x="1253058" y="812537"/>
        <a:ext cx="2134539" cy="905562"/>
      </dsp:txXfrm>
    </dsp:sp>
    <dsp:sp modelId="{D85E9A09-3168-4173-BF91-1B2FF81AC0F5}">
      <dsp:nvSpPr>
        <dsp:cNvPr id="0" name=""/>
        <dsp:cNvSpPr/>
      </dsp:nvSpPr>
      <dsp:spPr>
        <a:xfrm>
          <a:off x="3759525" y="812537"/>
          <a:ext cx="905562" cy="905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945AD32-97A8-4CE1-B52B-DDB402889C61}">
      <dsp:nvSpPr>
        <dsp:cNvPr id="0" name=""/>
        <dsp:cNvSpPr/>
      </dsp:nvSpPr>
      <dsp:spPr>
        <a:xfrm>
          <a:off x="3949693" y="1002705"/>
          <a:ext cx="525225" cy="5252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DD11AC-CE7C-4939-9E03-8D308411353D}">
      <dsp:nvSpPr>
        <dsp:cNvPr id="0" name=""/>
        <dsp:cNvSpPr/>
      </dsp:nvSpPr>
      <dsp:spPr>
        <a:xfrm>
          <a:off x="4859136" y="812537"/>
          <a:ext cx="2134539" cy="90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ošetřovatelská diagnóza</a:t>
          </a:r>
          <a:r>
            <a:rPr lang="cs-CZ" sz="1500" b="0" i="1" kern="1200"/>
            <a:t> </a:t>
          </a:r>
          <a:r>
            <a:rPr lang="cs-CZ" sz="1500" b="0" kern="1200"/>
            <a:t>je zaznamenána do ošetřovatelské dokumentace</a:t>
          </a:r>
          <a:endParaRPr lang="en-US" sz="1500" kern="1200"/>
        </a:p>
      </dsp:txBody>
      <dsp:txXfrm>
        <a:off x="4859136" y="812537"/>
        <a:ext cx="2134539" cy="905562"/>
      </dsp:txXfrm>
    </dsp:sp>
    <dsp:sp modelId="{F4F73EAC-FEC7-44CF-A79A-59B92733E376}">
      <dsp:nvSpPr>
        <dsp:cNvPr id="0" name=""/>
        <dsp:cNvSpPr/>
      </dsp:nvSpPr>
      <dsp:spPr>
        <a:xfrm>
          <a:off x="7365602" y="812537"/>
          <a:ext cx="905562" cy="905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CF2081-5944-4D93-B1B5-5B64CE7715F1}">
      <dsp:nvSpPr>
        <dsp:cNvPr id="0" name=""/>
        <dsp:cNvSpPr/>
      </dsp:nvSpPr>
      <dsp:spPr>
        <a:xfrm>
          <a:off x="7555770" y="1002705"/>
          <a:ext cx="525225" cy="5252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74E840-6363-45DF-9E17-50A907010BF9}">
      <dsp:nvSpPr>
        <dsp:cNvPr id="0" name=""/>
        <dsp:cNvSpPr/>
      </dsp:nvSpPr>
      <dsp:spPr>
        <a:xfrm>
          <a:off x="8465213" y="812537"/>
          <a:ext cx="2134539" cy="90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v průběhu péče provádíme posouzení a diagnostiku opakovaně</a:t>
          </a:r>
          <a:endParaRPr lang="en-US" sz="1500" kern="1200"/>
        </a:p>
      </dsp:txBody>
      <dsp:txXfrm>
        <a:off x="8465213" y="812537"/>
        <a:ext cx="2134539" cy="905562"/>
      </dsp:txXfrm>
    </dsp:sp>
    <dsp:sp modelId="{81C5E8A5-80BF-4E25-B4C1-014945408834}">
      <dsp:nvSpPr>
        <dsp:cNvPr id="0" name=""/>
        <dsp:cNvSpPr/>
      </dsp:nvSpPr>
      <dsp:spPr>
        <a:xfrm>
          <a:off x="153447" y="2421898"/>
          <a:ext cx="905562" cy="905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E2DBCB-70D6-4746-AD41-0F5B5003C496}">
      <dsp:nvSpPr>
        <dsp:cNvPr id="0" name=""/>
        <dsp:cNvSpPr/>
      </dsp:nvSpPr>
      <dsp:spPr>
        <a:xfrm>
          <a:off x="343615" y="2612066"/>
          <a:ext cx="525225" cy="52522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582E36-1DEF-44ED-B661-BE67BFF1D11E}">
      <dsp:nvSpPr>
        <dsp:cNvPr id="0" name=""/>
        <dsp:cNvSpPr/>
      </dsp:nvSpPr>
      <dsp:spPr>
        <a:xfrm>
          <a:off x="1253058" y="2421898"/>
          <a:ext cx="2134539" cy="90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prioritně řešíme ose. problémy, které se vážou k dané situaci</a:t>
          </a:r>
          <a:endParaRPr lang="en-US" sz="1500" kern="1200"/>
        </a:p>
      </dsp:txBody>
      <dsp:txXfrm>
        <a:off x="1253058" y="2421898"/>
        <a:ext cx="2134539" cy="905562"/>
      </dsp:txXfrm>
    </dsp:sp>
    <dsp:sp modelId="{5E4599B2-0EEC-434E-9C65-B2D7D1621739}">
      <dsp:nvSpPr>
        <dsp:cNvPr id="0" name=""/>
        <dsp:cNvSpPr/>
      </dsp:nvSpPr>
      <dsp:spPr>
        <a:xfrm>
          <a:off x="3759525" y="2421898"/>
          <a:ext cx="905562" cy="905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A736AEB-C51A-4E3D-A810-9A6789C80F17}">
      <dsp:nvSpPr>
        <dsp:cNvPr id="0" name=""/>
        <dsp:cNvSpPr/>
      </dsp:nvSpPr>
      <dsp:spPr>
        <a:xfrm>
          <a:off x="3949693" y="2612066"/>
          <a:ext cx="525225" cy="52522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71C7C1-378D-447F-A804-48B853D78F50}">
      <dsp:nvSpPr>
        <dsp:cNvPr id="0" name=""/>
        <dsp:cNvSpPr/>
      </dsp:nvSpPr>
      <dsp:spPr>
        <a:xfrm>
          <a:off x="4859136" y="2421898"/>
          <a:ext cx="2134539" cy="90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po poradě s klientem, řadíme ose. problémy dle jejich aktuálnosti </a:t>
          </a:r>
          <a:endParaRPr lang="en-US" sz="1500" kern="1200"/>
        </a:p>
      </dsp:txBody>
      <dsp:txXfrm>
        <a:off x="4859136" y="2421898"/>
        <a:ext cx="2134539" cy="90556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BC9986-8B45-4125-9CDA-B056B95911EA}">
      <dsp:nvSpPr>
        <dsp:cNvPr id="0" name=""/>
        <dsp:cNvSpPr/>
      </dsp:nvSpPr>
      <dsp:spPr>
        <a:xfrm>
          <a:off x="1414042" y="781"/>
          <a:ext cx="915883" cy="59532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bio</a:t>
          </a:r>
        </a:p>
      </dsp:txBody>
      <dsp:txXfrm>
        <a:off x="1443103" y="29842"/>
        <a:ext cx="857761" cy="537201"/>
      </dsp:txXfrm>
    </dsp:sp>
    <dsp:sp modelId="{2972D570-36A4-4E77-B723-41FD6AC47B1B}">
      <dsp:nvSpPr>
        <dsp:cNvPr id="0" name=""/>
        <dsp:cNvSpPr/>
      </dsp:nvSpPr>
      <dsp:spPr>
        <a:xfrm>
          <a:off x="887975" y="298443"/>
          <a:ext cx="1968018" cy="1968018"/>
        </a:xfrm>
        <a:custGeom>
          <a:avLst/>
          <a:gdLst/>
          <a:ahLst/>
          <a:cxnLst/>
          <a:rect l="0" t="0" r="0" b="0"/>
          <a:pathLst>
            <a:path>
              <a:moveTo>
                <a:pt x="1448555" y="116558"/>
              </a:moveTo>
              <a:arcTo wR="984009" hR="984009" stAng="17890223" swAng="2627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516E4-2566-40C3-A0DF-DC897AB20419}">
      <dsp:nvSpPr>
        <dsp:cNvPr id="0" name=""/>
        <dsp:cNvSpPr/>
      </dsp:nvSpPr>
      <dsp:spPr>
        <a:xfrm>
          <a:off x="2398052" y="984790"/>
          <a:ext cx="915883" cy="59532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psycho</a:t>
          </a:r>
        </a:p>
      </dsp:txBody>
      <dsp:txXfrm>
        <a:off x="2427113" y="1013851"/>
        <a:ext cx="857761" cy="537201"/>
      </dsp:txXfrm>
    </dsp:sp>
    <dsp:sp modelId="{8DCFABAD-DD2E-43F0-9612-982492394B51}">
      <dsp:nvSpPr>
        <dsp:cNvPr id="0" name=""/>
        <dsp:cNvSpPr/>
      </dsp:nvSpPr>
      <dsp:spPr>
        <a:xfrm>
          <a:off x="887975" y="298443"/>
          <a:ext cx="1968018" cy="1968018"/>
        </a:xfrm>
        <a:custGeom>
          <a:avLst/>
          <a:gdLst/>
          <a:ahLst/>
          <a:cxnLst/>
          <a:rect l="0" t="0" r="0" b="0"/>
          <a:pathLst>
            <a:path>
              <a:moveTo>
                <a:pt x="1919628" y="1288789"/>
              </a:moveTo>
              <a:arcTo wR="984009" hR="984009" stAng="1082587" swAng="2627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FB0C1-FF7F-4F30-AD33-654BB277501A}">
      <dsp:nvSpPr>
        <dsp:cNvPr id="0" name=""/>
        <dsp:cNvSpPr/>
      </dsp:nvSpPr>
      <dsp:spPr>
        <a:xfrm>
          <a:off x="1414042" y="1968799"/>
          <a:ext cx="915883" cy="59532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sociální</a:t>
          </a:r>
        </a:p>
      </dsp:txBody>
      <dsp:txXfrm>
        <a:off x="1443103" y="1997860"/>
        <a:ext cx="857761" cy="537201"/>
      </dsp:txXfrm>
    </dsp:sp>
    <dsp:sp modelId="{1AF5CDF1-58ED-4280-B56D-21B02194667D}">
      <dsp:nvSpPr>
        <dsp:cNvPr id="0" name=""/>
        <dsp:cNvSpPr/>
      </dsp:nvSpPr>
      <dsp:spPr>
        <a:xfrm>
          <a:off x="887975" y="298443"/>
          <a:ext cx="1968018" cy="1968018"/>
        </a:xfrm>
        <a:custGeom>
          <a:avLst/>
          <a:gdLst/>
          <a:ahLst/>
          <a:cxnLst/>
          <a:rect l="0" t="0" r="0" b="0"/>
          <a:pathLst>
            <a:path>
              <a:moveTo>
                <a:pt x="519463" y="1851460"/>
              </a:moveTo>
              <a:arcTo wR="984009" hR="984009" stAng="7090223" swAng="2627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CBC4D-E1FA-40C6-9C60-07255D2D599E}">
      <dsp:nvSpPr>
        <dsp:cNvPr id="0" name=""/>
        <dsp:cNvSpPr/>
      </dsp:nvSpPr>
      <dsp:spPr>
        <a:xfrm>
          <a:off x="430033" y="984790"/>
          <a:ext cx="915883" cy="59532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spirituální</a:t>
          </a:r>
        </a:p>
      </dsp:txBody>
      <dsp:txXfrm>
        <a:off x="459094" y="1013851"/>
        <a:ext cx="857761" cy="537201"/>
      </dsp:txXfrm>
    </dsp:sp>
    <dsp:sp modelId="{15F5BD8E-9DEB-402F-8A1C-0A7242081D67}">
      <dsp:nvSpPr>
        <dsp:cNvPr id="0" name=""/>
        <dsp:cNvSpPr/>
      </dsp:nvSpPr>
      <dsp:spPr>
        <a:xfrm>
          <a:off x="887975" y="298443"/>
          <a:ext cx="1968018" cy="1968018"/>
        </a:xfrm>
        <a:custGeom>
          <a:avLst/>
          <a:gdLst/>
          <a:ahLst/>
          <a:cxnLst/>
          <a:rect l="0" t="0" r="0" b="0"/>
          <a:pathLst>
            <a:path>
              <a:moveTo>
                <a:pt x="48389" y="679229"/>
              </a:moveTo>
              <a:arcTo wR="984009" hR="984009" stAng="11882587" swAng="26271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3261DE-0E3E-4B63-883B-0760B3D8BFD8}">
      <dsp:nvSpPr>
        <dsp:cNvPr id="0" name=""/>
        <dsp:cNvSpPr/>
      </dsp:nvSpPr>
      <dsp:spPr>
        <a:xfrm>
          <a:off x="229500" y="0"/>
          <a:ext cx="4139998" cy="413999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93380-E16B-46DF-8433-4C93CF981545}">
      <dsp:nvSpPr>
        <dsp:cNvPr id="0" name=""/>
        <dsp:cNvSpPr/>
      </dsp:nvSpPr>
      <dsp:spPr>
        <a:xfrm>
          <a:off x="2299499" y="416223"/>
          <a:ext cx="2690998" cy="9800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Diagnózy</a:t>
          </a:r>
        </a:p>
      </dsp:txBody>
      <dsp:txXfrm>
        <a:off x="2347339" y="464063"/>
        <a:ext cx="2595318" cy="884335"/>
      </dsp:txXfrm>
    </dsp:sp>
    <dsp:sp modelId="{2F52DDB1-AD07-42BD-B3C4-8FE92752992F}">
      <dsp:nvSpPr>
        <dsp:cNvPr id="0" name=""/>
        <dsp:cNvSpPr/>
      </dsp:nvSpPr>
      <dsp:spPr>
        <a:xfrm>
          <a:off x="2299499" y="1518740"/>
          <a:ext cx="2690998" cy="9800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Třídy</a:t>
          </a:r>
        </a:p>
      </dsp:txBody>
      <dsp:txXfrm>
        <a:off x="2347339" y="1566580"/>
        <a:ext cx="2595318" cy="884335"/>
      </dsp:txXfrm>
    </dsp:sp>
    <dsp:sp modelId="{8A5C4584-E181-440B-8001-F1D2C51A7B76}">
      <dsp:nvSpPr>
        <dsp:cNvPr id="0" name=""/>
        <dsp:cNvSpPr/>
      </dsp:nvSpPr>
      <dsp:spPr>
        <a:xfrm>
          <a:off x="2299499" y="2621257"/>
          <a:ext cx="2690998" cy="9800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Domény</a:t>
          </a:r>
        </a:p>
      </dsp:txBody>
      <dsp:txXfrm>
        <a:off x="2347339" y="2669097"/>
        <a:ext cx="2595318" cy="8843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2B531-F7CE-4BAC-A6D0-CD378C72C305}">
      <dsp:nvSpPr>
        <dsp:cNvPr id="0" name=""/>
        <dsp:cNvSpPr/>
      </dsp:nvSpPr>
      <dsp:spPr>
        <a:xfrm>
          <a:off x="615668" y="0"/>
          <a:ext cx="6977575" cy="10958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584AC-5909-41E8-A651-C425F3F40EED}">
      <dsp:nvSpPr>
        <dsp:cNvPr id="0" name=""/>
        <dsp:cNvSpPr/>
      </dsp:nvSpPr>
      <dsp:spPr>
        <a:xfrm>
          <a:off x="5248" y="328768"/>
          <a:ext cx="1538193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300" kern="1200" dirty="0">
              <a:solidFill>
                <a:schemeClr val="bg1"/>
              </a:solidFill>
              <a:latin typeface="Arial" charset="0"/>
              <a:cs typeface="Arial" charset="0"/>
            </a:rPr>
            <a:t>Číselný kód</a:t>
          </a:r>
          <a:endParaRPr lang="cs-CZ" sz="1300" kern="1200" dirty="0">
            <a:solidFill>
              <a:schemeClr val="bg1"/>
            </a:solidFill>
          </a:endParaRPr>
        </a:p>
      </dsp:txBody>
      <dsp:txXfrm>
        <a:off x="26647" y="350167"/>
        <a:ext cx="1495395" cy="395560"/>
      </dsp:txXfrm>
    </dsp:sp>
    <dsp:sp modelId="{6B521F8B-571A-44BF-BFB3-AB867A63DCB4}">
      <dsp:nvSpPr>
        <dsp:cNvPr id="0" name=""/>
        <dsp:cNvSpPr/>
      </dsp:nvSpPr>
      <dsp:spPr>
        <a:xfrm>
          <a:off x="1670303" y="328768"/>
          <a:ext cx="1538193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300" kern="1200" dirty="0">
              <a:solidFill>
                <a:schemeClr val="bg1"/>
              </a:solidFill>
              <a:latin typeface="Arial" charset="0"/>
              <a:cs typeface="Arial" charset="0"/>
            </a:rPr>
            <a:t>Název</a:t>
          </a:r>
          <a:endParaRPr lang="cs-CZ" sz="1300" kern="1200" dirty="0">
            <a:solidFill>
              <a:schemeClr val="bg1"/>
            </a:solidFill>
          </a:endParaRPr>
        </a:p>
      </dsp:txBody>
      <dsp:txXfrm>
        <a:off x="1691702" y="350167"/>
        <a:ext cx="1495395" cy="395560"/>
      </dsp:txXfrm>
    </dsp:sp>
    <dsp:sp modelId="{4FD2E3BF-7F87-4C85-9B7E-50F60B001648}">
      <dsp:nvSpPr>
        <dsp:cNvPr id="0" name=""/>
        <dsp:cNvSpPr/>
      </dsp:nvSpPr>
      <dsp:spPr>
        <a:xfrm>
          <a:off x="3335359" y="328768"/>
          <a:ext cx="1538193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300" kern="1200" dirty="0">
              <a:solidFill>
                <a:schemeClr val="bg1"/>
              </a:solidFill>
              <a:latin typeface="Arial" charset="0"/>
              <a:cs typeface="Arial" charset="0"/>
            </a:rPr>
            <a:t>Definice</a:t>
          </a:r>
          <a:endParaRPr lang="cs-CZ" sz="1300" kern="1200" dirty="0">
            <a:solidFill>
              <a:schemeClr val="bg1"/>
            </a:solidFill>
          </a:endParaRPr>
        </a:p>
      </dsp:txBody>
      <dsp:txXfrm>
        <a:off x="3356758" y="350167"/>
        <a:ext cx="1495395" cy="395560"/>
      </dsp:txXfrm>
    </dsp:sp>
    <dsp:sp modelId="{E63151DC-76D0-48F9-9CB3-AD7B7672CD8A}">
      <dsp:nvSpPr>
        <dsp:cNvPr id="0" name=""/>
        <dsp:cNvSpPr/>
      </dsp:nvSpPr>
      <dsp:spPr>
        <a:xfrm>
          <a:off x="5000414" y="328768"/>
          <a:ext cx="1538193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bg1"/>
              </a:solidFill>
              <a:latin typeface="Arial" charset="0"/>
              <a:cs typeface="Arial" charset="0"/>
            </a:rPr>
            <a:t>Určující znaky</a:t>
          </a:r>
        </a:p>
      </dsp:txBody>
      <dsp:txXfrm>
        <a:off x="5021813" y="350167"/>
        <a:ext cx="1495395" cy="395560"/>
      </dsp:txXfrm>
    </dsp:sp>
    <dsp:sp modelId="{8D277F91-FB4F-4CA2-901B-0AB66E89F24A}">
      <dsp:nvSpPr>
        <dsp:cNvPr id="0" name=""/>
        <dsp:cNvSpPr/>
      </dsp:nvSpPr>
      <dsp:spPr>
        <a:xfrm>
          <a:off x="6665469" y="328768"/>
          <a:ext cx="1538193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bg1"/>
              </a:solidFill>
              <a:latin typeface="Arial" charset="0"/>
              <a:cs typeface="Arial" charset="0"/>
            </a:rPr>
            <a:t>Související faktory</a:t>
          </a:r>
        </a:p>
      </dsp:txBody>
      <dsp:txXfrm>
        <a:off x="6686868" y="350167"/>
        <a:ext cx="1495395" cy="39556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2B531-F7CE-4BAC-A6D0-CD378C72C305}">
      <dsp:nvSpPr>
        <dsp:cNvPr id="0" name=""/>
        <dsp:cNvSpPr/>
      </dsp:nvSpPr>
      <dsp:spPr>
        <a:xfrm>
          <a:off x="615668" y="0"/>
          <a:ext cx="6977575" cy="10958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584AC-5909-41E8-A651-C425F3F40EED}">
      <dsp:nvSpPr>
        <dsp:cNvPr id="0" name=""/>
        <dsp:cNvSpPr/>
      </dsp:nvSpPr>
      <dsp:spPr>
        <a:xfrm>
          <a:off x="1753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900" kern="1200" dirty="0">
              <a:solidFill>
                <a:schemeClr val="bg1"/>
              </a:solidFill>
              <a:latin typeface="Arial" charset="0"/>
              <a:cs typeface="Arial" charset="0"/>
            </a:rPr>
            <a:t>Číselný kód</a:t>
          </a:r>
          <a:endParaRPr lang="cs-CZ" sz="1900" kern="1200" dirty="0">
            <a:solidFill>
              <a:schemeClr val="bg1"/>
            </a:solidFill>
          </a:endParaRPr>
        </a:p>
      </dsp:txBody>
      <dsp:txXfrm>
        <a:off x="23152" y="350167"/>
        <a:ext cx="1889057" cy="395560"/>
      </dsp:txXfrm>
    </dsp:sp>
    <dsp:sp modelId="{6B521F8B-571A-44BF-BFB3-AB867A63DCB4}">
      <dsp:nvSpPr>
        <dsp:cNvPr id="0" name=""/>
        <dsp:cNvSpPr/>
      </dsp:nvSpPr>
      <dsp:spPr>
        <a:xfrm>
          <a:off x="2092936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900" kern="1200" dirty="0">
              <a:solidFill>
                <a:schemeClr val="bg1"/>
              </a:solidFill>
              <a:latin typeface="Arial" charset="0"/>
              <a:cs typeface="Arial" charset="0"/>
            </a:rPr>
            <a:t>Název</a:t>
          </a:r>
          <a:endParaRPr lang="cs-CZ" sz="1900" kern="1200" dirty="0">
            <a:solidFill>
              <a:schemeClr val="bg1"/>
            </a:solidFill>
          </a:endParaRPr>
        </a:p>
      </dsp:txBody>
      <dsp:txXfrm>
        <a:off x="2114335" y="350167"/>
        <a:ext cx="1889057" cy="395560"/>
      </dsp:txXfrm>
    </dsp:sp>
    <dsp:sp modelId="{4FD2E3BF-7F87-4C85-9B7E-50F60B001648}">
      <dsp:nvSpPr>
        <dsp:cNvPr id="0" name=""/>
        <dsp:cNvSpPr/>
      </dsp:nvSpPr>
      <dsp:spPr>
        <a:xfrm>
          <a:off x="4184120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900" kern="1200" dirty="0">
              <a:solidFill>
                <a:schemeClr val="bg1"/>
              </a:solidFill>
              <a:latin typeface="Arial" charset="0"/>
              <a:cs typeface="Arial" charset="0"/>
            </a:rPr>
            <a:t>Definice</a:t>
          </a:r>
          <a:endParaRPr lang="cs-CZ" sz="1900" kern="1200" dirty="0">
            <a:solidFill>
              <a:schemeClr val="bg1"/>
            </a:solidFill>
          </a:endParaRPr>
        </a:p>
      </dsp:txBody>
      <dsp:txXfrm>
        <a:off x="4205519" y="350167"/>
        <a:ext cx="1889057" cy="395560"/>
      </dsp:txXfrm>
    </dsp:sp>
    <dsp:sp modelId="{E63151DC-76D0-48F9-9CB3-AD7B7672CD8A}">
      <dsp:nvSpPr>
        <dsp:cNvPr id="0" name=""/>
        <dsp:cNvSpPr/>
      </dsp:nvSpPr>
      <dsp:spPr>
        <a:xfrm>
          <a:off x="6275303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bg1"/>
              </a:solidFill>
              <a:latin typeface="Arial" charset="0"/>
              <a:cs typeface="Arial" charset="0"/>
            </a:rPr>
            <a:t>Rizikové faktory</a:t>
          </a:r>
        </a:p>
      </dsp:txBody>
      <dsp:txXfrm>
        <a:off x="6296702" y="350167"/>
        <a:ext cx="1889057" cy="3955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2B531-F7CE-4BAC-A6D0-CD378C72C305}">
      <dsp:nvSpPr>
        <dsp:cNvPr id="0" name=""/>
        <dsp:cNvSpPr/>
      </dsp:nvSpPr>
      <dsp:spPr>
        <a:xfrm>
          <a:off x="615668" y="0"/>
          <a:ext cx="6977575" cy="10958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584AC-5909-41E8-A651-C425F3F40EED}">
      <dsp:nvSpPr>
        <dsp:cNvPr id="0" name=""/>
        <dsp:cNvSpPr/>
      </dsp:nvSpPr>
      <dsp:spPr>
        <a:xfrm>
          <a:off x="1753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900" kern="1200" dirty="0">
              <a:solidFill>
                <a:schemeClr val="bg1"/>
              </a:solidFill>
              <a:latin typeface="Arial" charset="0"/>
              <a:cs typeface="Arial" charset="0"/>
            </a:rPr>
            <a:t>Číselný kód</a:t>
          </a:r>
          <a:endParaRPr lang="cs-CZ" sz="1900" kern="1200" dirty="0">
            <a:solidFill>
              <a:schemeClr val="bg1"/>
            </a:solidFill>
          </a:endParaRPr>
        </a:p>
      </dsp:txBody>
      <dsp:txXfrm>
        <a:off x="23152" y="350167"/>
        <a:ext cx="1889057" cy="395560"/>
      </dsp:txXfrm>
    </dsp:sp>
    <dsp:sp modelId="{6B521F8B-571A-44BF-BFB3-AB867A63DCB4}">
      <dsp:nvSpPr>
        <dsp:cNvPr id="0" name=""/>
        <dsp:cNvSpPr/>
      </dsp:nvSpPr>
      <dsp:spPr>
        <a:xfrm>
          <a:off x="2092936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900" kern="1200" dirty="0">
              <a:solidFill>
                <a:schemeClr val="bg1"/>
              </a:solidFill>
              <a:latin typeface="Arial" charset="0"/>
              <a:cs typeface="Arial" charset="0"/>
            </a:rPr>
            <a:t>Název</a:t>
          </a:r>
          <a:endParaRPr lang="cs-CZ" sz="1900" kern="1200" dirty="0">
            <a:solidFill>
              <a:schemeClr val="bg1"/>
            </a:solidFill>
          </a:endParaRPr>
        </a:p>
      </dsp:txBody>
      <dsp:txXfrm>
        <a:off x="2114335" y="350167"/>
        <a:ext cx="1889057" cy="395560"/>
      </dsp:txXfrm>
    </dsp:sp>
    <dsp:sp modelId="{4FD2E3BF-7F87-4C85-9B7E-50F60B001648}">
      <dsp:nvSpPr>
        <dsp:cNvPr id="0" name=""/>
        <dsp:cNvSpPr/>
      </dsp:nvSpPr>
      <dsp:spPr>
        <a:xfrm>
          <a:off x="4184120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900" kern="1200" dirty="0">
              <a:solidFill>
                <a:schemeClr val="bg1"/>
              </a:solidFill>
              <a:latin typeface="Arial" charset="0"/>
              <a:cs typeface="Arial" charset="0"/>
            </a:rPr>
            <a:t>Definice</a:t>
          </a:r>
          <a:endParaRPr lang="cs-CZ" sz="1900" kern="1200" dirty="0">
            <a:solidFill>
              <a:schemeClr val="bg1"/>
            </a:solidFill>
          </a:endParaRPr>
        </a:p>
      </dsp:txBody>
      <dsp:txXfrm>
        <a:off x="4205519" y="350167"/>
        <a:ext cx="1889057" cy="395560"/>
      </dsp:txXfrm>
    </dsp:sp>
    <dsp:sp modelId="{E63151DC-76D0-48F9-9CB3-AD7B7672CD8A}">
      <dsp:nvSpPr>
        <dsp:cNvPr id="0" name=""/>
        <dsp:cNvSpPr/>
      </dsp:nvSpPr>
      <dsp:spPr>
        <a:xfrm>
          <a:off x="6275303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bg1"/>
              </a:solidFill>
              <a:latin typeface="Arial" charset="0"/>
              <a:cs typeface="Arial" charset="0"/>
            </a:rPr>
            <a:t>Určující znaky</a:t>
          </a:r>
        </a:p>
      </dsp:txBody>
      <dsp:txXfrm>
        <a:off x="6296702" y="350167"/>
        <a:ext cx="1889057" cy="39556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51C7B6-723C-4BCE-BF47-BBEDAB79C079}">
      <dsp:nvSpPr>
        <dsp:cNvPr id="0" name=""/>
        <dsp:cNvSpPr/>
      </dsp:nvSpPr>
      <dsp:spPr>
        <a:xfrm rot="10800000">
          <a:off x="2033665" y="735"/>
          <a:ext cx="7127354" cy="95371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564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/>
            <a:t>určení priorit ošetřovatelských diagnóz</a:t>
          </a:r>
          <a:endParaRPr lang="cs-CZ" sz="2600" kern="1200" dirty="0"/>
        </a:p>
      </dsp:txBody>
      <dsp:txXfrm rot="10800000">
        <a:off x="2272095" y="735"/>
        <a:ext cx="6888924" cy="953719"/>
      </dsp:txXfrm>
    </dsp:sp>
    <dsp:sp modelId="{06EFD794-2B05-4AC9-8F7D-E2395939C0AA}">
      <dsp:nvSpPr>
        <dsp:cNvPr id="0" name=""/>
        <dsp:cNvSpPr/>
      </dsp:nvSpPr>
      <dsp:spPr>
        <a:xfrm>
          <a:off x="1556806" y="735"/>
          <a:ext cx="953719" cy="95371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18CE64-19E9-4EC9-A926-D5414FB78891}">
      <dsp:nvSpPr>
        <dsp:cNvPr id="0" name=""/>
        <dsp:cNvSpPr/>
      </dsp:nvSpPr>
      <dsp:spPr>
        <a:xfrm rot="10800000">
          <a:off x="2033665" y="1239147"/>
          <a:ext cx="7127354" cy="95371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564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/>
            <a:t>očekávaný výsledek = stanovení cílů péče</a:t>
          </a:r>
          <a:endParaRPr lang="cs-CZ" sz="2600" kern="1200" dirty="0"/>
        </a:p>
      </dsp:txBody>
      <dsp:txXfrm rot="10800000">
        <a:off x="2272095" y="1239147"/>
        <a:ext cx="6888924" cy="953719"/>
      </dsp:txXfrm>
    </dsp:sp>
    <dsp:sp modelId="{8C01F7A2-0875-46D3-92AB-EE4D4705EFCA}">
      <dsp:nvSpPr>
        <dsp:cNvPr id="0" name=""/>
        <dsp:cNvSpPr/>
      </dsp:nvSpPr>
      <dsp:spPr>
        <a:xfrm>
          <a:off x="1556806" y="1239147"/>
          <a:ext cx="953719" cy="95371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336D8B-7B3C-47E6-B5C4-F467E79A3A90}">
      <dsp:nvSpPr>
        <dsp:cNvPr id="0" name=""/>
        <dsp:cNvSpPr/>
      </dsp:nvSpPr>
      <dsp:spPr>
        <a:xfrm rot="10800000">
          <a:off x="2033665" y="2477558"/>
          <a:ext cx="7127354" cy="95371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564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/>
            <a:t>ošetřovatelské intervence = jak cílů dosáhneme (hodina, datum, odpovědnost)</a:t>
          </a:r>
          <a:endParaRPr lang="cs-CZ" sz="2600" kern="1200"/>
        </a:p>
      </dsp:txBody>
      <dsp:txXfrm rot="10800000">
        <a:off x="2272095" y="2477558"/>
        <a:ext cx="6888924" cy="953719"/>
      </dsp:txXfrm>
    </dsp:sp>
    <dsp:sp modelId="{BAC1F6FD-3092-4FBA-AB29-A0832B8254C9}">
      <dsp:nvSpPr>
        <dsp:cNvPr id="0" name=""/>
        <dsp:cNvSpPr/>
      </dsp:nvSpPr>
      <dsp:spPr>
        <a:xfrm>
          <a:off x="1556806" y="2477558"/>
          <a:ext cx="953719" cy="953719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4B7231-10EB-4D0B-A704-84D80C953744}">
      <dsp:nvSpPr>
        <dsp:cNvPr id="0" name=""/>
        <dsp:cNvSpPr/>
      </dsp:nvSpPr>
      <dsp:spPr>
        <a:xfrm rot="10800000">
          <a:off x="2033665" y="3715970"/>
          <a:ext cx="7127354" cy="95371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564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/>
            <a:t>kdy budeme hodnotit dosahování cílů (hodina, datum, odpovědnost)</a:t>
          </a:r>
          <a:r>
            <a:rPr lang="cs-CZ" sz="2600" b="0" i="1" kern="1200"/>
            <a:t>.</a:t>
          </a:r>
          <a:endParaRPr lang="cs-CZ" sz="2600" kern="1200"/>
        </a:p>
      </dsp:txBody>
      <dsp:txXfrm rot="10800000">
        <a:off x="2272095" y="3715970"/>
        <a:ext cx="6888924" cy="953719"/>
      </dsp:txXfrm>
    </dsp:sp>
    <dsp:sp modelId="{4ED0F3F3-98BB-4578-B6BC-AB970CFBF368}">
      <dsp:nvSpPr>
        <dsp:cNvPr id="0" name=""/>
        <dsp:cNvSpPr/>
      </dsp:nvSpPr>
      <dsp:spPr>
        <a:xfrm>
          <a:off x="1556806" y="3715970"/>
          <a:ext cx="953719" cy="953719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2B531-F7CE-4BAC-A6D0-CD378C72C305}">
      <dsp:nvSpPr>
        <dsp:cNvPr id="0" name=""/>
        <dsp:cNvSpPr/>
      </dsp:nvSpPr>
      <dsp:spPr>
        <a:xfrm>
          <a:off x="615668" y="0"/>
          <a:ext cx="6977575" cy="10958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584AC-5909-41E8-A651-C425F3F40EED}">
      <dsp:nvSpPr>
        <dsp:cNvPr id="0" name=""/>
        <dsp:cNvSpPr/>
      </dsp:nvSpPr>
      <dsp:spPr>
        <a:xfrm>
          <a:off x="1753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400" kern="1200" dirty="0">
              <a:solidFill>
                <a:schemeClr val="bg1"/>
              </a:solidFill>
              <a:latin typeface="Arial" charset="0"/>
              <a:cs typeface="Arial" charset="0"/>
            </a:rPr>
            <a:t>Číselný kód</a:t>
          </a:r>
          <a:endParaRPr lang="cs-CZ" sz="1400" kern="1200" dirty="0">
            <a:solidFill>
              <a:schemeClr val="bg1"/>
            </a:solidFill>
          </a:endParaRPr>
        </a:p>
      </dsp:txBody>
      <dsp:txXfrm>
        <a:off x="23152" y="350167"/>
        <a:ext cx="1889057" cy="395560"/>
      </dsp:txXfrm>
    </dsp:sp>
    <dsp:sp modelId="{6B521F8B-571A-44BF-BFB3-AB867A63DCB4}">
      <dsp:nvSpPr>
        <dsp:cNvPr id="0" name=""/>
        <dsp:cNvSpPr/>
      </dsp:nvSpPr>
      <dsp:spPr>
        <a:xfrm>
          <a:off x="2092936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400" kern="1200" dirty="0">
              <a:solidFill>
                <a:schemeClr val="bg1"/>
              </a:solidFill>
              <a:latin typeface="Arial" charset="0"/>
              <a:cs typeface="Arial" charset="0"/>
            </a:rPr>
            <a:t>Název</a:t>
          </a:r>
          <a:endParaRPr lang="cs-CZ" sz="1400" kern="1200" dirty="0">
            <a:solidFill>
              <a:schemeClr val="bg1"/>
            </a:solidFill>
          </a:endParaRPr>
        </a:p>
      </dsp:txBody>
      <dsp:txXfrm>
        <a:off x="2114335" y="350167"/>
        <a:ext cx="1889057" cy="395560"/>
      </dsp:txXfrm>
    </dsp:sp>
    <dsp:sp modelId="{4FD2E3BF-7F87-4C85-9B7E-50F60B001648}">
      <dsp:nvSpPr>
        <dsp:cNvPr id="0" name=""/>
        <dsp:cNvSpPr/>
      </dsp:nvSpPr>
      <dsp:spPr>
        <a:xfrm>
          <a:off x="4184120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400" kern="1200" dirty="0">
              <a:solidFill>
                <a:schemeClr val="bg1"/>
              </a:solidFill>
              <a:latin typeface="Arial" charset="0"/>
              <a:cs typeface="Arial" charset="0"/>
            </a:rPr>
            <a:t>Definice</a:t>
          </a:r>
          <a:endParaRPr lang="cs-CZ" sz="1400" kern="1200" dirty="0">
            <a:solidFill>
              <a:schemeClr val="bg1"/>
            </a:solidFill>
          </a:endParaRPr>
        </a:p>
      </dsp:txBody>
      <dsp:txXfrm>
        <a:off x="4205519" y="350167"/>
        <a:ext cx="1889057" cy="395560"/>
      </dsp:txXfrm>
    </dsp:sp>
    <dsp:sp modelId="{E63151DC-76D0-48F9-9CB3-AD7B7672CD8A}">
      <dsp:nvSpPr>
        <dsp:cNvPr id="0" name=""/>
        <dsp:cNvSpPr/>
      </dsp:nvSpPr>
      <dsp:spPr>
        <a:xfrm>
          <a:off x="6275303" y="328768"/>
          <a:ext cx="1931855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bg1"/>
              </a:solidFill>
              <a:latin typeface="Arial" charset="0"/>
              <a:cs typeface="Arial" charset="0"/>
            </a:rPr>
            <a:t>Ošetřovatelské aktivity</a:t>
          </a:r>
        </a:p>
      </dsp:txBody>
      <dsp:txXfrm>
        <a:off x="6296702" y="350167"/>
        <a:ext cx="1889057" cy="39556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07E47-B610-407C-8D33-A7CC77C05DD7}">
      <dsp:nvSpPr>
        <dsp:cNvPr id="0" name=""/>
        <dsp:cNvSpPr/>
      </dsp:nvSpPr>
      <dsp:spPr>
        <a:xfrm>
          <a:off x="2996101" y="0"/>
          <a:ext cx="4139998" cy="413999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D93079-F0C0-414D-989A-D3017706EECF}">
      <dsp:nvSpPr>
        <dsp:cNvPr id="0" name=""/>
        <dsp:cNvSpPr/>
      </dsp:nvSpPr>
      <dsp:spPr>
        <a:xfrm>
          <a:off x="5066100" y="416223"/>
          <a:ext cx="2690998" cy="9800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Intervence</a:t>
          </a:r>
        </a:p>
      </dsp:txBody>
      <dsp:txXfrm>
        <a:off x="5113940" y="464063"/>
        <a:ext cx="2595318" cy="884335"/>
      </dsp:txXfrm>
    </dsp:sp>
    <dsp:sp modelId="{4361EFD8-0C53-4C3A-A75F-A33E032962E5}">
      <dsp:nvSpPr>
        <dsp:cNvPr id="0" name=""/>
        <dsp:cNvSpPr/>
      </dsp:nvSpPr>
      <dsp:spPr>
        <a:xfrm>
          <a:off x="5066100" y="1518740"/>
          <a:ext cx="2690998" cy="9800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Třídy</a:t>
          </a:r>
        </a:p>
      </dsp:txBody>
      <dsp:txXfrm>
        <a:off x="5113940" y="1566580"/>
        <a:ext cx="2595318" cy="884335"/>
      </dsp:txXfrm>
    </dsp:sp>
    <dsp:sp modelId="{1C0E8FE0-996A-4785-AD58-C64EDB87CB00}">
      <dsp:nvSpPr>
        <dsp:cNvPr id="0" name=""/>
        <dsp:cNvSpPr/>
      </dsp:nvSpPr>
      <dsp:spPr>
        <a:xfrm>
          <a:off x="5066100" y="2621257"/>
          <a:ext cx="2690998" cy="9800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Domény</a:t>
          </a:r>
        </a:p>
      </dsp:txBody>
      <dsp:txXfrm>
        <a:off x="5113940" y="2669097"/>
        <a:ext cx="2595318" cy="8843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9D2A9-0082-4C7E-9965-A4F5A7724084}">
      <dsp:nvSpPr>
        <dsp:cNvPr id="0" name=""/>
        <dsp:cNvSpPr/>
      </dsp:nvSpPr>
      <dsp:spPr>
        <a:xfrm>
          <a:off x="1312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4CDAC-6E57-4B2B-AD2D-9BD338F2EB80}">
      <dsp:nvSpPr>
        <dsp:cNvPr id="0" name=""/>
        <dsp:cNvSpPr/>
      </dsp:nvSpPr>
      <dsp:spPr>
        <a:xfrm>
          <a:off x="513244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1" kern="1200" dirty="0"/>
            <a:t>Ošetřovatelský proces je racionální vědecká metoda poskytování ošetřovatelské péče. </a:t>
          </a:r>
          <a:endParaRPr lang="en-US" sz="2100" kern="1200" dirty="0"/>
        </a:p>
      </dsp:txBody>
      <dsp:txXfrm>
        <a:off x="598935" y="936011"/>
        <a:ext cx="4436007" cy="2754310"/>
      </dsp:txXfrm>
    </dsp:sp>
    <dsp:sp modelId="{B60B24B2-A7A4-4C7C-AC9B-C0B8FFFD99B1}">
      <dsp:nvSpPr>
        <dsp:cNvPr id="0" name=""/>
        <dsp:cNvSpPr/>
      </dsp:nvSpPr>
      <dsp:spPr>
        <a:xfrm>
          <a:off x="5632566" y="363985"/>
          <a:ext cx="4607389" cy="2925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C26D3A-57C8-43A1-8CF7-7DF83080BD52}">
      <dsp:nvSpPr>
        <dsp:cNvPr id="0" name=""/>
        <dsp:cNvSpPr/>
      </dsp:nvSpPr>
      <dsp:spPr>
        <a:xfrm>
          <a:off x="6144498" y="850320"/>
          <a:ext cx="4607389" cy="2925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1" kern="1200"/>
            <a:t>Představuje sérii plánovaných činností a myšlenkových algoritmů, které ošetřovatelští profesionálové používají k posouzení stavu individuálních potřeb klienta, rodiny nebo komunity, k plánování, realizaci a vyhodnocení účinnosti ošetřovatelské péče.</a:t>
          </a:r>
          <a:endParaRPr lang="en-US" sz="2100" kern="1200"/>
        </a:p>
      </dsp:txBody>
      <dsp:txXfrm>
        <a:off x="6230189" y="936011"/>
        <a:ext cx="4436007" cy="275431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2B531-F7CE-4BAC-A6D0-CD378C72C305}">
      <dsp:nvSpPr>
        <dsp:cNvPr id="0" name=""/>
        <dsp:cNvSpPr/>
      </dsp:nvSpPr>
      <dsp:spPr>
        <a:xfrm>
          <a:off x="683137" y="0"/>
          <a:ext cx="7742228" cy="10958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584AC-5909-41E8-A651-C425F3F40EED}">
      <dsp:nvSpPr>
        <dsp:cNvPr id="0" name=""/>
        <dsp:cNvSpPr/>
      </dsp:nvSpPr>
      <dsp:spPr>
        <a:xfrm>
          <a:off x="2883" y="328768"/>
          <a:ext cx="1695127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000" kern="1200" dirty="0">
              <a:solidFill>
                <a:schemeClr val="bg1"/>
              </a:solidFill>
              <a:latin typeface="Arial" charset="0"/>
              <a:cs typeface="Arial" charset="0"/>
            </a:rPr>
            <a:t>Číselný kód</a:t>
          </a:r>
          <a:endParaRPr lang="cs-CZ" sz="1000" kern="1200" dirty="0">
            <a:solidFill>
              <a:schemeClr val="bg1"/>
            </a:solidFill>
          </a:endParaRPr>
        </a:p>
      </dsp:txBody>
      <dsp:txXfrm>
        <a:off x="24282" y="350167"/>
        <a:ext cx="1652329" cy="395560"/>
      </dsp:txXfrm>
    </dsp:sp>
    <dsp:sp modelId="{6B521F8B-571A-44BF-BFB3-AB867A63DCB4}">
      <dsp:nvSpPr>
        <dsp:cNvPr id="0" name=""/>
        <dsp:cNvSpPr/>
      </dsp:nvSpPr>
      <dsp:spPr>
        <a:xfrm>
          <a:off x="1854786" y="328768"/>
          <a:ext cx="1695127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000" kern="1200" dirty="0">
              <a:solidFill>
                <a:schemeClr val="bg1"/>
              </a:solidFill>
              <a:latin typeface="Arial" charset="0"/>
              <a:cs typeface="Arial" charset="0"/>
            </a:rPr>
            <a:t>Název</a:t>
          </a:r>
          <a:endParaRPr lang="cs-CZ" sz="1000" kern="1200" dirty="0">
            <a:solidFill>
              <a:schemeClr val="bg1"/>
            </a:solidFill>
          </a:endParaRPr>
        </a:p>
      </dsp:txBody>
      <dsp:txXfrm>
        <a:off x="1876185" y="350167"/>
        <a:ext cx="1652329" cy="395560"/>
      </dsp:txXfrm>
    </dsp:sp>
    <dsp:sp modelId="{4FD2E3BF-7F87-4C85-9B7E-50F60B001648}">
      <dsp:nvSpPr>
        <dsp:cNvPr id="0" name=""/>
        <dsp:cNvSpPr/>
      </dsp:nvSpPr>
      <dsp:spPr>
        <a:xfrm>
          <a:off x="3706688" y="328768"/>
          <a:ext cx="1695127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000" kern="1200" dirty="0">
              <a:solidFill>
                <a:schemeClr val="bg1"/>
              </a:solidFill>
              <a:latin typeface="Arial" charset="0"/>
              <a:cs typeface="Arial" charset="0"/>
            </a:rPr>
            <a:t>Definice</a:t>
          </a:r>
          <a:endParaRPr lang="cs-CZ" sz="1000" kern="1200" dirty="0">
            <a:solidFill>
              <a:schemeClr val="bg1"/>
            </a:solidFill>
          </a:endParaRPr>
        </a:p>
      </dsp:txBody>
      <dsp:txXfrm>
        <a:off x="3728087" y="350167"/>
        <a:ext cx="1652329" cy="395560"/>
      </dsp:txXfrm>
    </dsp:sp>
    <dsp:sp modelId="{E63151DC-76D0-48F9-9CB3-AD7B7672CD8A}">
      <dsp:nvSpPr>
        <dsp:cNvPr id="0" name=""/>
        <dsp:cNvSpPr/>
      </dsp:nvSpPr>
      <dsp:spPr>
        <a:xfrm>
          <a:off x="5558590" y="328768"/>
          <a:ext cx="1695127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schemeClr val="bg1"/>
              </a:solidFill>
              <a:latin typeface="Arial" charset="0"/>
              <a:cs typeface="Arial" charset="0"/>
            </a:rPr>
            <a:t>Hodnotící škála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schemeClr val="bg1"/>
              </a:solidFill>
              <a:latin typeface="Arial" charset="0"/>
              <a:cs typeface="Arial" charset="0"/>
            </a:rPr>
            <a:t>(1 -5)</a:t>
          </a:r>
        </a:p>
      </dsp:txBody>
      <dsp:txXfrm>
        <a:off x="5579989" y="350167"/>
        <a:ext cx="1652329" cy="395560"/>
      </dsp:txXfrm>
    </dsp:sp>
    <dsp:sp modelId="{5CE98114-1D02-4CF5-9780-55B706E7772A}">
      <dsp:nvSpPr>
        <dsp:cNvPr id="0" name=""/>
        <dsp:cNvSpPr/>
      </dsp:nvSpPr>
      <dsp:spPr>
        <a:xfrm>
          <a:off x="7410492" y="328768"/>
          <a:ext cx="1695127" cy="438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solidFill>
                <a:schemeClr val="bg1"/>
              </a:solidFill>
              <a:latin typeface="Arial" charset="0"/>
              <a:cs typeface="Arial" charset="0"/>
            </a:rPr>
            <a:t>Indikátory</a:t>
          </a:r>
        </a:p>
      </dsp:txBody>
      <dsp:txXfrm>
        <a:off x="7431891" y="350167"/>
        <a:ext cx="1652329" cy="39556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0DA86-E8AB-4F61-B38A-5A01E280113F}">
      <dsp:nvSpPr>
        <dsp:cNvPr id="0" name=""/>
        <dsp:cNvSpPr/>
      </dsp:nvSpPr>
      <dsp:spPr>
        <a:xfrm>
          <a:off x="2996101" y="0"/>
          <a:ext cx="4139998" cy="413999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487B7A-D965-492E-BEC0-B09CB228BDD3}">
      <dsp:nvSpPr>
        <dsp:cNvPr id="0" name=""/>
        <dsp:cNvSpPr/>
      </dsp:nvSpPr>
      <dsp:spPr>
        <a:xfrm>
          <a:off x="5066100" y="416223"/>
          <a:ext cx="2690998" cy="9800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Očekávané výsledky</a:t>
          </a:r>
        </a:p>
      </dsp:txBody>
      <dsp:txXfrm>
        <a:off x="5113940" y="464063"/>
        <a:ext cx="2595318" cy="884335"/>
      </dsp:txXfrm>
    </dsp:sp>
    <dsp:sp modelId="{AB93E39D-402A-42E3-969E-FB839344A358}">
      <dsp:nvSpPr>
        <dsp:cNvPr id="0" name=""/>
        <dsp:cNvSpPr/>
      </dsp:nvSpPr>
      <dsp:spPr>
        <a:xfrm>
          <a:off x="5066100" y="1518740"/>
          <a:ext cx="2690998" cy="9800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Třídy</a:t>
          </a:r>
        </a:p>
      </dsp:txBody>
      <dsp:txXfrm>
        <a:off x="5113940" y="1566580"/>
        <a:ext cx="2595318" cy="884335"/>
      </dsp:txXfrm>
    </dsp:sp>
    <dsp:sp modelId="{515C7D75-76DD-4F9F-9346-2A13F65F5EE9}">
      <dsp:nvSpPr>
        <dsp:cNvPr id="0" name=""/>
        <dsp:cNvSpPr/>
      </dsp:nvSpPr>
      <dsp:spPr>
        <a:xfrm>
          <a:off x="5066100" y="2621257"/>
          <a:ext cx="2690998" cy="9800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Domény</a:t>
          </a:r>
        </a:p>
      </dsp:txBody>
      <dsp:txXfrm>
        <a:off x="5113940" y="2669097"/>
        <a:ext cx="2595318" cy="8843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BF5D7-E2F6-441E-8273-024FFAAD13DC}">
      <dsp:nvSpPr>
        <dsp:cNvPr id="0" name=""/>
        <dsp:cNvSpPr/>
      </dsp:nvSpPr>
      <dsp:spPr>
        <a:xfrm>
          <a:off x="252615" y="286694"/>
          <a:ext cx="1356705" cy="135670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8CC648-C60C-4270-A188-29AD276BA57F}">
      <dsp:nvSpPr>
        <dsp:cNvPr id="0" name=""/>
        <dsp:cNvSpPr/>
      </dsp:nvSpPr>
      <dsp:spPr>
        <a:xfrm>
          <a:off x="537523" y="571603"/>
          <a:ext cx="786888" cy="7868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15F72F-08AF-4FD1-AEEE-2A02113FEF01}">
      <dsp:nvSpPr>
        <dsp:cNvPr id="0" name=""/>
        <dsp:cNvSpPr/>
      </dsp:nvSpPr>
      <dsp:spPr>
        <a:xfrm>
          <a:off x="1900043" y="286694"/>
          <a:ext cx="3197947" cy="1356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termín poprvé užit v r. 1955 autorka Hallová</a:t>
          </a:r>
          <a:endParaRPr lang="en-US" sz="2100" kern="1200"/>
        </a:p>
      </dsp:txBody>
      <dsp:txXfrm>
        <a:off x="1900043" y="286694"/>
        <a:ext cx="3197947" cy="1356705"/>
      </dsp:txXfrm>
    </dsp:sp>
    <dsp:sp modelId="{98981096-DC77-4793-BA69-EA8AA940AE7F}">
      <dsp:nvSpPr>
        <dsp:cNvPr id="0" name=""/>
        <dsp:cNvSpPr/>
      </dsp:nvSpPr>
      <dsp:spPr>
        <a:xfrm>
          <a:off x="5655209" y="286694"/>
          <a:ext cx="1356705" cy="135670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41BA6C-1915-431D-8870-0A38D26EC4B4}">
      <dsp:nvSpPr>
        <dsp:cNvPr id="0" name=""/>
        <dsp:cNvSpPr/>
      </dsp:nvSpPr>
      <dsp:spPr>
        <a:xfrm>
          <a:off x="5940117" y="571603"/>
          <a:ext cx="786888" cy="7868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0F932B-E018-45EA-8ED9-A32639578013}">
      <dsp:nvSpPr>
        <dsp:cNvPr id="0" name=""/>
        <dsp:cNvSpPr/>
      </dsp:nvSpPr>
      <dsp:spPr>
        <a:xfrm>
          <a:off x="7302636" y="286694"/>
          <a:ext cx="3197947" cy="1356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Americká asociace sester (ANA) v. r 1973 zveřejnila první standardy o.p., které vycházely z ose. procesu</a:t>
          </a:r>
          <a:endParaRPr lang="en-US" sz="2100" kern="1200"/>
        </a:p>
      </dsp:txBody>
      <dsp:txXfrm>
        <a:off x="7302636" y="286694"/>
        <a:ext cx="3197947" cy="1356705"/>
      </dsp:txXfrm>
    </dsp:sp>
    <dsp:sp modelId="{7861E08C-2D18-438A-9B60-8DC8CA52307C}">
      <dsp:nvSpPr>
        <dsp:cNvPr id="0" name=""/>
        <dsp:cNvSpPr/>
      </dsp:nvSpPr>
      <dsp:spPr>
        <a:xfrm>
          <a:off x="252615" y="2316599"/>
          <a:ext cx="1356705" cy="135670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19ECE5-D960-47A2-A2E2-743A5839CEEB}">
      <dsp:nvSpPr>
        <dsp:cNvPr id="0" name=""/>
        <dsp:cNvSpPr/>
      </dsp:nvSpPr>
      <dsp:spPr>
        <a:xfrm>
          <a:off x="537523" y="2601508"/>
          <a:ext cx="786888" cy="7868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67043-1A7B-4970-BCE6-1264B55ADC38}">
      <dsp:nvSpPr>
        <dsp:cNvPr id="0" name=""/>
        <dsp:cNvSpPr/>
      </dsp:nvSpPr>
      <dsp:spPr>
        <a:xfrm>
          <a:off x="1900043" y="2316599"/>
          <a:ext cx="3197947" cy="1356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V ČR se termín objevil koncem osmdesátých let</a:t>
          </a:r>
          <a:endParaRPr lang="en-US" sz="2100" kern="1200"/>
        </a:p>
      </dsp:txBody>
      <dsp:txXfrm>
        <a:off x="1900043" y="2316599"/>
        <a:ext cx="3197947" cy="1356705"/>
      </dsp:txXfrm>
    </dsp:sp>
    <dsp:sp modelId="{9C52B020-03AC-4861-8317-B4335262B7EF}">
      <dsp:nvSpPr>
        <dsp:cNvPr id="0" name=""/>
        <dsp:cNvSpPr/>
      </dsp:nvSpPr>
      <dsp:spPr>
        <a:xfrm>
          <a:off x="5655209" y="2316599"/>
          <a:ext cx="1356705" cy="135670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C610F2-BA0F-4D0F-B789-E116E9ED3EBE}">
      <dsp:nvSpPr>
        <dsp:cNvPr id="0" name=""/>
        <dsp:cNvSpPr/>
      </dsp:nvSpPr>
      <dsp:spPr>
        <a:xfrm>
          <a:off x="5940117" y="2601508"/>
          <a:ext cx="786888" cy="7868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D27D59-6ED7-423C-AD5A-447C5934754B}">
      <dsp:nvSpPr>
        <dsp:cNvPr id="0" name=""/>
        <dsp:cNvSpPr/>
      </dsp:nvSpPr>
      <dsp:spPr>
        <a:xfrm>
          <a:off x="7302636" y="2316599"/>
          <a:ext cx="3197947" cy="1356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r. 2004 vydalo MZ ČR věstník č. 9 Koncepce ošetřovatelství</a:t>
          </a:r>
          <a:endParaRPr lang="en-US" sz="2100" kern="1200"/>
        </a:p>
      </dsp:txBody>
      <dsp:txXfrm>
        <a:off x="7302636" y="2316599"/>
        <a:ext cx="3197947" cy="13567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5FCB2-8378-4D08-9B82-8B2E55D52881}">
      <dsp:nvSpPr>
        <dsp:cNvPr id="0" name=""/>
        <dsp:cNvSpPr/>
      </dsp:nvSpPr>
      <dsp:spPr>
        <a:xfrm>
          <a:off x="153447" y="812537"/>
          <a:ext cx="905562" cy="905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C6298C-C3D3-4831-A441-1D78A83F868F}">
      <dsp:nvSpPr>
        <dsp:cNvPr id="0" name=""/>
        <dsp:cNvSpPr/>
      </dsp:nvSpPr>
      <dsp:spPr>
        <a:xfrm>
          <a:off x="343615" y="1002705"/>
          <a:ext cx="525225" cy="5252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CDE44-FEB4-4CA1-A0A7-FA80D04802E2}">
      <dsp:nvSpPr>
        <dsp:cNvPr id="0" name=""/>
        <dsp:cNvSpPr/>
      </dsp:nvSpPr>
      <dsp:spPr>
        <a:xfrm>
          <a:off x="1253058" y="812537"/>
          <a:ext cx="2134539" cy="90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zvyšuje samostatnost v práci</a:t>
          </a:r>
          <a:endParaRPr lang="en-US" sz="2100" kern="1200"/>
        </a:p>
      </dsp:txBody>
      <dsp:txXfrm>
        <a:off x="1253058" y="812537"/>
        <a:ext cx="2134539" cy="905562"/>
      </dsp:txXfrm>
    </dsp:sp>
    <dsp:sp modelId="{369F3980-FB6F-4361-9B10-DC88DD5677D1}">
      <dsp:nvSpPr>
        <dsp:cNvPr id="0" name=""/>
        <dsp:cNvSpPr/>
      </dsp:nvSpPr>
      <dsp:spPr>
        <a:xfrm>
          <a:off x="3759525" y="812537"/>
          <a:ext cx="905562" cy="905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6EEE3B-81E8-427E-9229-90BD70D11FBF}">
      <dsp:nvSpPr>
        <dsp:cNvPr id="0" name=""/>
        <dsp:cNvSpPr/>
      </dsp:nvSpPr>
      <dsp:spPr>
        <a:xfrm>
          <a:off x="3949693" y="1002705"/>
          <a:ext cx="525225" cy="5252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26F7C-DDC0-4FB5-8A13-C7B76D9AE176}">
      <dsp:nvSpPr>
        <dsp:cNvPr id="0" name=""/>
        <dsp:cNvSpPr/>
      </dsp:nvSpPr>
      <dsp:spPr>
        <a:xfrm>
          <a:off x="4859136" y="812537"/>
          <a:ext cx="2134539" cy="90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Zvyšuje a upřesňuje kompetence</a:t>
          </a:r>
          <a:endParaRPr lang="en-US" sz="2100" kern="1200"/>
        </a:p>
      </dsp:txBody>
      <dsp:txXfrm>
        <a:off x="4859136" y="812537"/>
        <a:ext cx="2134539" cy="905562"/>
      </dsp:txXfrm>
    </dsp:sp>
    <dsp:sp modelId="{D6486508-F553-46F0-8F25-7DDE1181AF93}">
      <dsp:nvSpPr>
        <dsp:cNvPr id="0" name=""/>
        <dsp:cNvSpPr/>
      </dsp:nvSpPr>
      <dsp:spPr>
        <a:xfrm>
          <a:off x="7365602" y="812537"/>
          <a:ext cx="905562" cy="905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7000A-91CE-426A-B872-C53135C93C9A}">
      <dsp:nvSpPr>
        <dsp:cNvPr id="0" name=""/>
        <dsp:cNvSpPr/>
      </dsp:nvSpPr>
      <dsp:spPr>
        <a:xfrm>
          <a:off x="7555770" y="1002705"/>
          <a:ext cx="525225" cy="5252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EFCBC-5897-48FA-B06D-531CA0B407A6}">
      <dsp:nvSpPr>
        <dsp:cNvPr id="0" name=""/>
        <dsp:cNvSpPr/>
      </dsp:nvSpPr>
      <dsp:spPr>
        <a:xfrm>
          <a:off x="8465213" y="812537"/>
          <a:ext cx="2134539" cy="90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zvyšuje odpovědnost za provedenou práci</a:t>
          </a:r>
          <a:endParaRPr lang="en-US" sz="2100" kern="1200"/>
        </a:p>
      </dsp:txBody>
      <dsp:txXfrm>
        <a:off x="8465213" y="812537"/>
        <a:ext cx="2134539" cy="905562"/>
      </dsp:txXfrm>
    </dsp:sp>
    <dsp:sp modelId="{A901152C-E1EC-4F13-A810-EF2FB4B9ABC6}">
      <dsp:nvSpPr>
        <dsp:cNvPr id="0" name=""/>
        <dsp:cNvSpPr/>
      </dsp:nvSpPr>
      <dsp:spPr>
        <a:xfrm>
          <a:off x="153447" y="2421898"/>
          <a:ext cx="905562" cy="905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1EBD34-6E35-470E-B5BA-96EEC76712B2}">
      <dsp:nvSpPr>
        <dsp:cNvPr id="0" name=""/>
        <dsp:cNvSpPr/>
      </dsp:nvSpPr>
      <dsp:spPr>
        <a:xfrm>
          <a:off x="343615" y="2612066"/>
          <a:ext cx="525225" cy="52522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3ADA7-82AC-4123-A579-1A61B52DB56E}">
      <dsp:nvSpPr>
        <dsp:cNvPr id="0" name=""/>
        <dsp:cNvSpPr/>
      </dsp:nvSpPr>
      <dsp:spPr>
        <a:xfrm>
          <a:off x="1253058" y="2421898"/>
          <a:ext cx="2134539" cy="90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zajišťuje zpětnou vazbu, umožní sebereflexi</a:t>
          </a:r>
          <a:endParaRPr lang="en-US" sz="2100" kern="1200"/>
        </a:p>
      </dsp:txBody>
      <dsp:txXfrm>
        <a:off x="1253058" y="2421898"/>
        <a:ext cx="2134539" cy="905562"/>
      </dsp:txXfrm>
    </dsp:sp>
    <dsp:sp modelId="{B51BAD4B-C96F-4DE2-95E7-4AF9AF2437C2}">
      <dsp:nvSpPr>
        <dsp:cNvPr id="0" name=""/>
        <dsp:cNvSpPr/>
      </dsp:nvSpPr>
      <dsp:spPr>
        <a:xfrm>
          <a:off x="3759525" y="2421898"/>
          <a:ext cx="905562" cy="90556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AA57CB-1D6D-4209-B814-EEB1F8B688C5}">
      <dsp:nvSpPr>
        <dsp:cNvPr id="0" name=""/>
        <dsp:cNvSpPr/>
      </dsp:nvSpPr>
      <dsp:spPr>
        <a:xfrm>
          <a:off x="3949693" y="2612066"/>
          <a:ext cx="525225" cy="52522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08F88-09C0-4665-8200-3A6F0627769C}">
      <dsp:nvSpPr>
        <dsp:cNvPr id="0" name=""/>
        <dsp:cNvSpPr/>
      </dsp:nvSpPr>
      <dsp:spPr>
        <a:xfrm>
          <a:off x="4859136" y="2421898"/>
          <a:ext cx="2134539" cy="90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pocit lepší seberealizace v profesi</a:t>
          </a:r>
          <a:endParaRPr lang="en-US" sz="2100" kern="1200"/>
        </a:p>
      </dsp:txBody>
      <dsp:txXfrm>
        <a:off x="4859136" y="2421898"/>
        <a:ext cx="2134539" cy="9055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2B69C9-7F8D-4485-ADC0-626F0BC2A0BC}">
      <dsp:nvSpPr>
        <dsp:cNvPr id="0" name=""/>
        <dsp:cNvSpPr/>
      </dsp:nvSpPr>
      <dsp:spPr>
        <a:xfrm>
          <a:off x="583694" y="0"/>
          <a:ext cx="7340117" cy="502919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7EB53A-897C-4D18-9615-8DCE266D235E}">
      <dsp:nvSpPr>
        <dsp:cNvPr id="0" name=""/>
        <dsp:cNvSpPr/>
      </dsp:nvSpPr>
      <dsp:spPr>
        <a:xfrm>
          <a:off x="2216927" y="477773"/>
          <a:ext cx="1961388" cy="1961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 dirty="0"/>
            <a:t>péče ordinovaná a řízená sestrou</a:t>
          </a:r>
          <a:endParaRPr lang="cs-CZ" sz="2100" kern="1200" dirty="0"/>
        </a:p>
      </dsp:txBody>
      <dsp:txXfrm>
        <a:off x="2312674" y="573520"/>
        <a:ext cx="1769894" cy="1769894"/>
      </dsp:txXfrm>
    </dsp:sp>
    <dsp:sp modelId="{44C8E166-95DD-47DC-9EB8-F56742EF4174}">
      <dsp:nvSpPr>
        <dsp:cNvPr id="0" name=""/>
        <dsp:cNvSpPr/>
      </dsp:nvSpPr>
      <dsp:spPr>
        <a:xfrm>
          <a:off x="4329191" y="477773"/>
          <a:ext cx="1961388" cy="1961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 dirty="0"/>
            <a:t>péče „šitá na míru“ klienta</a:t>
          </a:r>
          <a:endParaRPr lang="cs-CZ" sz="2100" kern="1200" dirty="0"/>
        </a:p>
      </dsp:txBody>
      <dsp:txXfrm>
        <a:off x="4424938" y="573520"/>
        <a:ext cx="1769894" cy="1769894"/>
      </dsp:txXfrm>
    </dsp:sp>
    <dsp:sp modelId="{AB12C5A9-4FE0-4BD0-A9E2-CE04BF14DC7F}">
      <dsp:nvSpPr>
        <dsp:cNvPr id="0" name=""/>
        <dsp:cNvSpPr/>
      </dsp:nvSpPr>
      <dsp:spPr>
        <a:xfrm>
          <a:off x="2216927" y="2590038"/>
          <a:ext cx="1961388" cy="1961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 systematická péče</a:t>
          </a:r>
          <a:endParaRPr lang="cs-CZ" sz="2100" kern="1200" dirty="0"/>
        </a:p>
      </dsp:txBody>
      <dsp:txXfrm>
        <a:off x="2312674" y="2685785"/>
        <a:ext cx="1769894" cy="1769894"/>
      </dsp:txXfrm>
    </dsp:sp>
    <dsp:sp modelId="{2CA0AA5B-4B6D-4A15-A8AA-45D09E4A4AE7}">
      <dsp:nvSpPr>
        <dsp:cNvPr id="0" name=""/>
        <dsp:cNvSpPr/>
      </dsp:nvSpPr>
      <dsp:spPr>
        <a:xfrm>
          <a:off x="4329191" y="2590038"/>
          <a:ext cx="1961388" cy="1961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 dirty="0"/>
            <a:t>vyvolává aktivitu nemocného, rodiny...</a:t>
          </a:r>
          <a:endParaRPr lang="cs-CZ" sz="2100" kern="1200" dirty="0"/>
        </a:p>
      </dsp:txBody>
      <dsp:txXfrm>
        <a:off x="4424938" y="2685785"/>
        <a:ext cx="1769894" cy="17698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9F484-6D21-472F-AE46-7337A3818CF6}">
      <dsp:nvSpPr>
        <dsp:cNvPr id="0" name=""/>
        <dsp:cNvSpPr/>
      </dsp:nvSpPr>
      <dsp:spPr>
        <a:xfrm>
          <a:off x="2273503" y="1785"/>
          <a:ext cx="5585573" cy="35468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6CE664F-907E-46E2-B640-F7C87337DF80}">
      <dsp:nvSpPr>
        <dsp:cNvPr id="0" name=""/>
        <dsp:cNvSpPr/>
      </dsp:nvSpPr>
      <dsp:spPr>
        <a:xfrm>
          <a:off x="2894122" y="591373"/>
          <a:ext cx="5585573" cy="35468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i="1" kern="1200"/>
            <a:t>Cílem je prevence, odstranění nebo zmírnění ošetřovatelských problémů v oblasti individuálních potřeb klientů</a:t>
          </a:r>
          <a:endParaRPr lang="en-US" sz="3500" kern="1200"/>
        </a:p>
      </dsp:txBody>
      <dsp:txXfrm>
        <a:off x="2998005" y="695256"/>
        <a:ext cx="5377807" cy="33390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2DE45-7E30-425E-84DB-7F00D2F92224}">
      <dsp:nvSpPr>
        <dsp:cNvPr id="0" name=""/>
        <dsp:cNvSpPr/>
      </dsp:nvSpPr>
      <dsp:spPr>
        <a:xfrm>
          <a:off x="1928284" y="980"/>
          <a:ext cx="1493424" cy="149342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/>
            <a:t>posouzení</a:t>
          </a:r>
          <a:endParaRPr lang="cs-CZ" sz="1400" kern="1200"/>
        </a:p>
      </dsp:txBody>
      <dsp:txXfrm>
        <a:off x="2146991" y="219687"/>
        <a:ext cx="1056010" cy="1056010"/>
      </dsp:txXfrm>
    </dsp:sp>
    <dsp:sp modelId="{5E90170E-D1B0-4427-B1CC-8F2A9D9EE3E9}">
      <dsp:nvSpPr>
        <dsp:cNvPr id="0" name=""/>
        <dsp:cNvSpPr/>
      </dsp:nvSpPr>
      <dsp:spPr>
        <a:xfrm rot="2160000">
          <a:off x="3372114" y="1142761"/>
          <a:ext cx="387034" cy="5040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3383202" y="1209443"/>
        <a:ext cx="270924" cy="302418"/>
      </dsp:txXfrm>
    </dsp:sp>
    <dsp:sp modelId="{E95FA32C-C506-492D-9529-4147238D1736}">
      <dsp:nvSpPr>
        <dsp:cNvPr id="0" name=""/>
        <dsp:cNvSpPr/>
      </dsp:nvSpPr>
      <dsp:spPr>
        <a:xfrm>
          <a:off x="3677037" y="1370329"/>
          <a:ext cx="1624158" cy="13907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diagnostika</a:t>
          </a:r>
          <a:endParaRPr lang="cs-CZ" sz="1300" kern="1200" dirty="0"/>
        </a:p>
      </dsp:txBody>
      <dsp:txXfrm>
        <a:off x="3914889" y="1574006"/>
        <a:ext cx="1148454" cy="983442"/>
      </dsp:txXfrm>
    </dsp:sp>
    <dsp:sp modelId="{0289E7E4-0FB7-4559-936E-57B8193C068F}">
      <dsp:nvSpPr>
        <dsp:cNvPr id="0" name=""/>
        <dsp:cNvSpPr/>
      </dsp:nvSpPr>
      <dsp:spPr>
        <a:xfrm rot="6480000">
          <a:off x="3943174" y="2848629"/>
          <a:ext cx="419354" cy="5040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 rot="10800000">
        <a:off x="4025515" y="2889611"/>
        <a:ext cx="293548" cy="302418"/>
      </dsp:txXfrm>
    </dsp:sp>
    <dsp:sp modelId="{9DB4C48B-BD35-4ACE-A608-AAC6E366B774}">
      <dsp:nvSpPr>
        <dsp:cNvPr id="0" name=""/>
        <dsp:cNvSpPr/>
      </dsp:nvSpPr>
      <dsp:spPr>
        <a:xfrm>
          <a:off x="3049472" y="3451640"/>
          <a:ext cx="1493424" cy="149342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plánování </a:t>
          </a:r>
          <a:endParaRPr lang="cs-CZ" sz="1800" kern="1200"/>
        </a:p>
      </dsp:txBody>
      <dsp:txXfrm>
        <a:off x="3268179" y="3670347"/>
        <a:ext cx="1056010" cy="1056010"/>
      </dsp:txXfrm>
    </dsp:sp>
    <dsp:sp modelId="{78C628D5-5D3B-452A-8DF1-D6D72EAA581F}">
      <dsp:nvSpPr>
        <dsp:cNvPr id="0" name=""/>
        <dsp:cNvSpPr/>
      </dsp:nvSpPr>
      <dsp:spPr>
        <a:xfrm rot="10800000">
          <a:off x="2487759" y="3946337"/>
          <a:ext cx="396943" cy="5040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 rot="10800000">
        <a:off x="2606842" y="4047143"/>
        <a:ext cx="277860" cy="302418"/>
      </dsp:txXfrm>
    </dsp:sp>
    <dsp:sp modelId="{5333EB87-981C-46A8-A67E-40426E3E1F84}">
      <dsp:nvSpPr>
        <dsp:cNvPr id="0" name=""/>
        <dsp:cNvSpPr/>
      </dsp:nvSpPr>
      <dsp:spPr>
        <a:xfrm>
          <a:off x="807097" y="3451640"/>
          <a:ext cx="1493424" cy="149342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realizace</a:t>
          </a:r>
          <a:endParaRPr lang="cs-CZ" sz="1800" kern="1200"/>
        </a:p>
      </dsp:txBody>
      <dsp:txXfrm>
        <a:off x="1025804" y="3670347"/>
        <a:ext cx="1056010" cy="1056010"/>
      </dsp:txXfrm>
    </dsp:sp>
    <dsp:sp modelId="{C7740B79-39B4-4245-A99B-8EE9D98923AF}">
      <dsp:nvSpPr>
        <dsp:cNvPr id="0" name=""/>
        <dsp:cNvSpPr/>
      </dsp:nvSpPr>
      <dsp:spPr>
        <a:xfrm rot="15120000">
          <a:off x="1001043" y="2878146"/>
          <a:ext cx="411379" cy="5040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 rot="10800000">
        <a:off x="1081819" y="3037639"/>
        <a:ext cx="287965" cy="302418"/>
      </dsp:txXfrm>
    </dsp:sp>
    <dsp:sp modelId="{01910874-43AD-49D4-A10F-750457EE8C87}">
      <dsp:nvSpPr>
        <dsp:cNvPr id="0" name=""/>
        <dsp:cNvSpPr/>
      </dsp:nvSpPr>
      <dsp:spPr>
        <a:xfrm>
          <a:off x="74082" y="1352393"/>
          <a:ext cx="1573591" cy="14266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/>
            <a:t>vyhodnocení </a:t>
          </a:r>
          <a:endParaRPr lang="cs-CZ" sz="1400" kern="1200"/>
        </a:p>
      </dsp:txBody>
      <dsp:txXfrm>
        <a:off x="304529" y="1561324"/>
        <a:ext cx="1112697" cy="1008806"/>
      </dsp:txXfrm>
    </dsp:sp>
    <dsp:sp modelId="{3709520B-42FC-4700-A339-061ED46ABF10}">
      <dsp:nvSpPr>
        <dsp:cNvPr id="0" name=""/>
        <dsp:cNvSpPr/>
      </dsp:nvSpPr>
      <dsp:spPr>
        <a:xfrm rot="19440000">
          <a:off x="1568695" y="1157604"/>
          <a:ext cx="390476" cy="5040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1579881" y="1292837"/>
        <a:ext cx="273333" cy="3024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1A7FA-057C-42D6-9668-4A6467DCFF6D}">
      <dsp:nvSpPr>
        <dsp:cNvPr id="0" name=""/>
        <dsp:cNvSpPr/>
      </dsp:nvSpPr>
      <dsp:spPr>
        <a:xfrm>
          <a:off x="0" y="32701"/>
          <a:ext cx="9472796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NANDA – International = 2.  fáze OP </a:t>
          </a:r>
          <a:endParaRPr lang="en-US" sz="1700" kern="1200"/>
        </a:p>
      </dsp:txBody>
      <dsp:txXfrm>
        <a:off x="19419" y="52120"/>
        <a:ext cx="9433958" cy="358962"/>
      </dsp:txXfrm>
    </dsp:sp>
    <dsp:sp modelId="{149CDFFC-78C7-440A-BF2B-32447DB1FE83}">
      <dsp:nvSpPr>
        <dsp:cNvPr id="0" name=""/>
        <dsp:cNvSpPr/>
      </dsp:nvSpPr>
      <dsp:spPr>
        <a:xfrm>
          <a:off x="0" y="479461"/>
          <a:ext cx="9472796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North American Association for Nursing Diagnosis International</a:t>
          </a:r>
          <a:endParaRPr lang="en-US" sz="1700" kern="1200"/>
        </a:p>
      </dsp:txBody>
      <dsp:txXfrm>
        <a:off x="19419" y="498880"/>
        <a:ext cx="9433958" cy="358962"/>
      </dsp:txXfrm>
    </dsp:sp>
    <dsp:sp modelId="{8AD6BBF5-CE9A-46AF-AFFF-3EB868577EC5}">
      <dsp:nvSpPr>
        <dsp:cNvPr id="0" name=""/>
        <dsp:cNvSpPr/>
      </dsp:nvSpPr>
      <dsp:spPr>
        <a:xfrm>
          <a:off x="0" y="926221"/>
          <a:ext cx="9472796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Severoamerická asociace pro mezinárodní sesterskou diagnostiku - mezinárodní</a:t>
          </a:r>
          <a:endParaRPr lang="en-US" sz="1700" kern="1200"/>
        </a:p>
      </dsp:txBody>
      <dsp:txXfrm>
        <a:off x="19419" y="945640"/>
        <a:ext cx="9433958" cy="358962"/>
      </dsp:txXfrm>
    </dsp:sp>
    <dsp:sp modelId="{1427985B-F761-45C3-9687-9293C36FEA08}">
      <dsp:nvSpPr>
        <dsp:cNvPr id="0" name=""/>
        <dsp:cNvSpPr/>
      </dsp:nvSpPr>
      <dsp:spPr>
        <a:xfrm>
          <a:off x="0" y="1372981"/>
          <a:ext cx="9472796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Slouží k rozpoznání dysfunkčních potřeb</a:t>
          </a:r>
          <a:endParaRPr lang="en-US" sz="1700" kern="1200"/>
        </a:p>
      </dsp:txBody>
      <dsp:txXfrm>
        <a:off x="19419" y="1392400"/>
        <a:ext cx="9433958" cy="358962"/>
      </dsp:txXfrm>
    </dsp:sp>
    <dsp:sp modelId="{A341228B-3EA3-4CF7-9AB2-C0E3E83BEB18}">
      <dsp:nvSpPr>
        <dsp:cNvPr id="0" name=""/>
        <dsp:cNvSpPr/>
      </dsp:nvSpPr>
      <dsp:spPr>
        <a:xfrm>
          <a:off x="0" y="1819741"/>
          <a:ext cx="9472796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NIC = 3. a 4. fáze OP </a:t>
          </a:r>
          <a:endParaRPr lang="en-US" sz="1700" kern="1200"/>
        </a:p>
      </dsp:txBody>
      <dsp:txXfrm>
        <a:off x="19419" y="1839160"/>
        <a:ext cx="9433958" cy="358962"/>
      </dsp:txXfrm>
    </dsp:sp>
    <dsp:sp modelId="{A1B1A54B-5102-49DC-83DC-73E2977FEA36}">
      <dsp:nvSpPr>
        <dsp:cNvPr id="0" name=""/>
        <dsp:cNvSpPr/>
      </dsp:nvSpPr>
      <dsp:spPr>
        <a:xfrm>
          <a:off x="0" y="2266501"/>
          <a:ext cx="9472796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Nursing Intervetions Classification</a:t>
          </a:r>
          <a:endParaRPr lang="en-US" sz="1700" kern="1200"/>
        </a:p>
      </dsp:txBody>
      <dsp:txXfrm>
        <a:off x="19419" y="2285920"/>
        <a:ext cx="9433958" cy="358962"/>
      </dsp:txXfrm>
    </dsp:sp>
    <dsp:sp modelId="{93C0F4C2-7AE7-4B1C-A463-FF8B4D8A0663}">
      <dsp:nvSpPr>
        <dsp:cNvPr id="0" name=""/>
        <dsp:cNvSpPr/>
      </dsp:nvSpPr>
      <dsp:spPr>
        <a:xfrm>
          <a:off x="0" y="2713261"/>
          <a:ext cx="9472796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Klasifikace ošetřovatelských intervencí</a:t>
          </a:r>
          <a:endParaRPr lang="en-US" sz="1700" kern="1200"/>
        </a:p>
      </dsp:txBody>
      <dsp:txXfrm>
        <a:off x="19419" y="2732680"/>
        <a:ext cx="9433958" cy="358962"/>
      </dsp:txXfrm>
    </dsp:sp>
    <dsp:sp modelId="{F817464D-C50B-41DA-9A2C-ABCB447D68A0}">
      <dsp:nvSpPr>
        <dsp:cNvPr id="0" name=""/>
        <dsp:cNvSpPr/>
      </dsp:nvSpPr>
      <dsp:spPr>
        <a:xfrm>
          <a:off x="0" y="3160021"/>
          <a:ext cx="9472796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NOC = 1. a 5. fáze OP  </a:t>
          </a:r>
          <a:endParaRPr lang="en-US" sz="1700" kern="1200"/>
        </a:p>
      </dsp:txBody>
      <dsp:txXfrm>
        <a:off x="19419" y="3179440"/>
        <a:ext cx="9433958" cy="358962"/>
      </dsp:txXfrm>
    </dsp:sp>
    <dsp:sp modelId="{1E70F1E0-D4CA-4322-A95B-D5696600A0B9}">
      <dsp:nvSpPr>
        <dsp:cNvPr id="0" name=""/>
        <dsp:cNvSpPr/>
      </dsp:nvSpPr>
      <dsp:spPr>
        <a:xfrm>
          <a:off x="0" y="3606781"/>
          <a:ext cx="9472796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Nursing Outcomes Classifikation</a:t>
          </a:r>
          <a:endParaRPr lang="en-US" sz="1700" kern="1200"/>
        </a:p>
      </dsp:txBody>
      <dsp:txXfrm>
        <a:off x="19419" y="3626200"/>
        <a:ext cx="9433958" cy="358962"/>
      </dsp:txXfrm>
    </dsp:sp>
    <dsp:sp modelId="{7D69D570-70D6-4994-847A-31EC58EEC411}">
      <dsp:nvSpPr>
        <dsp:cNvPr id="0" name=""/>
        <dsp:cNvSpPr/>
      </dsp:nvSpPr>
      <dsp:spPr>
        <a:xfrm>
          <a:off x="0" y="4053541"/>
          <a:ext cx="9472796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Klasifikace výsledků ošetřovatelské péče</a:t>
          </a:r>
          <a:endParaRPr lang="en-US" sz="1700" kern="1200"/>
        </a:p>
      </dsp:txBody>
      <dsp:txXfrm>
        <a:off x="19419" y="4072960"/>
        <a:ext cx="9433958" cy="35896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FD694-6A14-4737-8C5B-BF3E41A10FD7}">
      <dsp:nvSpPr>
        <dsp:cNvPr id="0" name=""/>
        <dsp:cNvSpPr/>
      </dsp:nvSpPr>
      <dsp:spPr>
        <a:xfrm>
          <a:off x="463364" y="1268"/>
          <a:ext cx="2585913" cy="1551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zjišťujeme individuální potřeby klienta, rodiny, komunity</a:t>
          </a:r>
          <a:endParaRPr lang="en-US" sz="1800" kern="1200"/>
        </a:p>
      </dsp:txBody>
      <dsp:txXfrm>
        <a:off x="508807" y="46711"/>
        <a:ext cx="2495027" cy="1460662"/>
      </dsp:txXfrm>
    </dsp:sp>
    <dsp:sp modelId="{6E33AB9B-7A5B-4F45-A056-123F70103636}">
      <dsp:nvSpPr>
        <dsp:cNvPr id="0" name=""/>
        <dsp:cNvSpPr/>
      </dsp:nvSpPr>
      <dsp:spPr>
        <a:xfrm>
          <a:off x="3276838" y="456388"/>
          <a:ext cx="548213" cy="6413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276838" y="584649"/>
        <a:ext cx="383749" cy="384784"/>
      </dsp:txXfrm>
    </dsp:sp>
    <dsp:sp modelId="{3266D822-7F76-4814-978E-02680E3AC38B}">
      <dsp:nvSpPr>
        <dsp:cNvPr id="0" name=""/>
        <dsp:cNvSpPr/>
      </dsp:nvSpPr>
      <dsp:spPr>
        <a:xfrm>
          <a:off x="4083643" y="1268"/>
          <a:ext cx="2585913" cy="1551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mapujeme biologické, psychologické, sociální, kulturní, duchovní potřeby</a:t>
          </a:r>
          <a:endParaRPr lang="en-US" sz="1800" kern="1200"/>
        </a:p>
      </dsp:txBody>
      <dsp:txXfrm>
        <a:off x="4129086" y="46711"/>
        <a:ext cx="2495027" cy="1460662"/>
      </dsp:txXfrm>
    </dsp:sp>
    <dsp:sp modelId="{76BEA9CB-B61E-4880-B796-7EB7FA1F218B}">
      <dsp:nvSpPr>
        <dsp:cNvPr id="0" name=""/>
        <dsp:cNvSpPr/>
      </dsp:nvSpPr>
      <dsp:spPr>
        <a:xfrm>
          <a:off x="6897117" y="456388"/>
          <a:ext cx="548213" cy="6413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6897117" y="584649"/>
        <a:ext cx="383749" cy="384784"/>
      </dsp:txXfrm>
    </dsp:sp>
    <dsp:sp modelId="{0C8360EC-273B-47C6-8DD6-3A9F81678825}">
      <dsp:nvSpPr>
        <dsp:cNvPr id="0" name=""/>
        <dsp:cNvSpPr/>
      </dsp:nvSpPr>
      <dsp:spPr>
        <a:xfrm>
          <a:off x="7703922" y="1268"/>
          <a:ext cx="2585913" cy="1551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pokud stav potřeby neodpovídá normě pro daný věk, kulturu... hovoříme o dysfunkční potřebě</a:t>
          </a:r>
          <a:endParaRPr lang="en-US" sz="1800" kern="1200" dirty="0"/>
        </a:p>
      </dsp:txBody>
      <dsp:txXfrm>
        <a:off x="7749365" y="46711"/>
        <a:ext cx="2495027" cy="1460662"/>
      </dsp:txXfrm>
    </dsp:sp>
    <dsp:sp modelId="{2A0DCB6B-49A5-4019-A0F7-74CC35862BFC}">
      <dsp:nvSpPr>
        <dsp:cNvPr id="0" name=""/>
        <dsp:cNvSpPr/>
      </dsp:nvSpPr>
      <dsp:spPr>
        <a:xfrm rot="5400000">
          <a:off x="8722772" y="1733830"/>
          <a:ext cx="548213" cy="6413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8804487" y="1780376"/>
        <a:ext cx="384784" cy="383749"/>
      </dsp:txXfrm>
    </dsp:sp>
    <dsp:sp modelId="{43782448-B74B-4D6F-9EBD-ECB33A581B29}">
      <dsp:nvSpPr>
        <dsp:cNvPr id="0" name=""/>
        <dsp:cNvSpPr/>
      </dsp:nvSpPr>
      <dsp:spPr>
        <a:xfrm>
          <a:off x="7703922" y="2587181"/>
          <a:ext cx="2585913" cy="1551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dysfunkční potřeba je ošetřovatelským problémem</a:t>
          </a:r>
          <a:endParaRPr lang="en-US" sz="1800" kern="1200"/>
        </a:p>
      </dsp:txBody>
      <dsp:txXfrm>
        <a:off x="7749365" y="2632624"/>
        <a:ext cx="2495027" cy="1460662"/>
      </dsp:txXfrm>
    </dsp:sp>
    <dsp:sp modelId="{6C9B9F52-0BE1-4D27-8136-DF0478254062}">
      <dsp:nvSpPr>
        <dsp:cNvPr id="0" name=""/>
        <dsp:cNvSpPr/>
      </dsp:nvSpPr>
      <dsp:spPr>
        <a:xfrm rot="10800000">
          <a:off x="6928148" y="3042302"/>
          <a:ext cx="548213" cy="6413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7092612" y="3170563"/>
        <a:ext cx="383749" cy="384784"/>
      </dsp:txXfrm>
    </dsp:sp>
    <dsp:sp modelId="{3ED4C9C5-99F8-42EC-A3A1-A7E30E7252B1}">
      <dsp:nvSpPr>
        <dsp:cNvPr id="0" name=""/>
        <dsp:cNvSpPr/>
      </dsp:nvSpPr>
      <dsp:spPr>
        <a:xfrm>
          <a:off x="4083643" y="2587181"/>
          <a:ext cx="2585913" cy="1551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ošetřovatelský problém je standardně označován jako</a:t>
          </a:r>
          <a:r>
            <a:rPr lang="cs-CZ" sz="1800" b="0" i="1" kern="1200"/>
            <a:t> </a:t>
          </a:r>
          <a:r>
            <a:rPr lang="cs-CZ" sz="1800" b="0" kern="1200"/>
            <a:t>ošetřovatelská diagnóza </a:t>
          </a:r>
          <a:endParaRPr lang="en-US" sz="1800" kern="1200"/>
        </a:p>
      </dsp:txBody>
      <dsp:txXfrm>
        <a:off x="4129086" y="2632624"/>
        <a:ext cx="2495027" cy="1460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682.64581" units="1/cm"/>
          <inkml:channelProperty channel="Y" name="resolution" value="1213.59265" units="1/cm"/>
          <inkml:channelProperty channel="F" name="resolution" value="1065.625" units="1/dev"/>
          <inkml:channelProperty channel="T" name="resolution" value="1" units="1/dev"/>
        </inkml:channelProperties>
      </inkml:inkSource>
      <inkml:timestamp xml:id="ts0" timeString="2020-02-25T14:30:15.6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27621 15081 512 0,'-106'0'0'0,"106"0"0"0,0 0 0 15,0 0 0-15,0 0 0 16,0 0 0-16,0 0 0 0,0 0 0 15,0 0 0-15,0 0 0 16,0 0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2658DFE-43BF-432D-A961-D068AF07F608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4478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558E2E5-A7E0-4C91-B353-46CF2A5B1578}" type="slidenum">
              <a:rPr lang="cs-CZ" altLang="cs-CZ" smtClean="0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Cílem OP je:</a:t>
            </a:r>
          </a:p>
          <a:p>
            <a:pPr eaLnBrk="1" hangingPunct="1"/>
            <a:r>
              <a:rPr lang="cs-CZ" altLang="cs-CZ"/>
              <a:t>Prevence</a:t>
            </a:r>
          </a:p>
          <a:p>
            <a:pPr eaLnBrk="1" hangingPunct="1"/>
            <a:r>
              <a:rPr lang="cs-CZ" altLang="cs-CZ"/>
              <a:t>Zmírnění</a:t>
            </a:r>
          </a:p>
          <a:p>
            <a:pPr eaLnBrk="1" hangingPunct="1"/>
            <a:r>
              <a:rPr lang="cs-CZ" altLang="cs-CZ"/>
              <a:t>odstranění problémů v oblasti individuálních potřeb klientů.</a:t>
            </a:r>
          </a:p>
          <a:p>
            <a:pPr eaLnBrk="1" hangingPunct="1"/>
            <a:r>
              <a:rPr lang="cs-CZ" altLang="cs-CZ"/>
              <a:t>Důležité je i to, že metodu lze užít ve všech zdravotnických zařízeních od jednotek akutní péče po hospic a ambulance. </a:t>
            </a:r>
          </a:p>
        </p:txBody>
      </p:sp>
    </p:spTree>
    <p:extLst>
      <p:ext uri="{BB962C8B-B14F-4D97-AF65-F5344CB8AC3E}">
        <p14:creationId xmlns:p14="http://schemas.microsoft.com/office/powerpoint/2010/main" val="1353896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FBE80F0-97B1-40F5-8581-930254096FA0}" type="slidenum">
              <a:rPr lang="cs-CZ" altLang="cs-CZ" smtClean="0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2245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CCB09A-6C40-41FB-83CF-3FB0E6EF3ED2}" type="slidenum">
              <a:rPr lang="cs-CZ" altLang="cs-CZ" smtClean="0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2231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3B5DF7-9CFF-40AE-85D1-6E3AB1D63403}" type="slidenum">
              <a:rPr lang="cs-CZ" altLang="cs-CZ" smtClean="0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b="1"/>
              <a:t>Posouzení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Nejčastěji jak již jsme si říkaly se užívá model Funkčního zdraví dle major Gordonové.</a:t>
            </a:r>
          </a:p>
          <a:p>
            <a:pPr eaLnBrk="1" hangingPunct="1"/>
            <a:r>
              <a:rPr lang="cs-CZ" altLang="cs-CZ"/>
              <a:t>Musíme stanovit stav potřeb klienta disfunkční potřeba = je ta, která neodpovídá normě = ošetřovatelský problém = ošetřovatelská diagnóza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60995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25010B5-646D-401C-9096-054A103CDEA6}" type="slidenum">
              <a:rPr lang="cs-CZ" altLang="cs-CZ" smtClean="0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Pro správný průběh je nezbytné přesně určit, kdo bude hodnotit – skupinová sestra, primární sestra, staniční sestra…</a:t>
            </a:r>
          </a:p>
          <a:p>
            <a:pPr eaLnBrk="1" hangingPunct="1"/>
            <a:r>
              <a:rPr lang="cs-CZ" altLang="cs-CZ"/>
              <a:t>Kde bude získávat informace – rozhovor dokumentace, vyšetření sestrou, škálování  </a:t>
            </a:r>
          </a:p>
          <a:p>
            <a:pPr eaLnBrk="1" hangingPunct="1"/>
            <a:r>
              <a:rPr lang="cs-CZ" altLang="cs-CZ"/>
              <a:t>způsob záznamu – o každém kroku Op musí být veden záznam a musí být patrno kdo a kdy provedl hodnocení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37062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7B9D30E-C1B0-4695-8499-A12BA5CE3041}" type="slidenum">
              <a:rPr lang="cs-CZ" altLang="cs-CZ" smtClean="0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Ošetřovatelská diagnostika je zcela odlišná od  diagnostiky medicínské</a:t>
            </a:r>
          </a:p>
          <a:p>
            <a:pPr eaLnBrk="1" hangingPunct="1"/>
            <a:r>
              <a:rPr lang="cs-CZ" altLang="cs-CZ"/>
              <a:t>Jak již jsme si říkaly OP je cyklický, nikdy nekončící proces interakce a tak i diagnostiku provádíme opakovaně.</a:t>
            </a:r>
          </a:p>
          <a:p>
            <a:pPr eaLnBrk="1" hangingPunct="1"/>
            <a:r>
              <a:rPr lang="cs-CZ" altLang="cs-CZ"/>
              <a:t>Řazení diagnóz probereme s klientem.</a:t>
            </a:r>
          </a:p>
        </p:txBody>
      </p:sp>
    </p:spTree>
    <p:extLst>
      <p:ext uri="{BB962C8B-B14F-4D97-AF65-F5344CB8AC3E}">
        <p14:creationId xmlns:p14="http://schemas.microsoft.com/office/powerpoint/2010/main" val="2629635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89DA47-B2EE-43AA-8BB9-DF3D3A908961}" type="slidenum">
              <a:rPr lang="cs-CZ" altLang="cs-CZ" smtClean="0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8188"/>
            <a:ext cx="6578600" cy="370205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4468813"/>
            <a:ext cx="6151563" cy="5129212"/>
          </a:xfrm>
          <a:noFill/>
        </p:spPr>
        <p:txBody>
          <a:bodyPr/>
          <a:lstStyle/>
          <a:p>
            <a:pPr eaLnBrk="1" hangingPunct="1"/>
            <a:r>
              <a:rPr lang="cs-CZ" altLang="cs-CZ"/>
              <a:t>Taxonomie NANDA-International</a:t>
            </a:r>
            <a:r>
              <a:rPr lang="cs-CZ" altLang="cs-CZ">
                <a:solidFill>
                  <a:srgbClr val="FD1B03"/>
                </a:solidFill>
              </a:rPr>
              <a:t> </a:t>
            </a:r>
            <a:r>
              <a:rPr lang="cs-CZ" altLang="cs-CZ"/>
              <a:t>byla oficiálně založena roku 1982. Po dvaceti letech od svého vzniku byla organizace přejmenována na NANDA – International. Změna názvu měla vystihnout fakt, že její působnost přesahuje rámec USA (Marčková, 2006).</a:t>
            </a:r>
          </a:p>
          <a:p>
            <a:pPr eaLnBrk="1" hangingPunct="1"/>
            <a:r>
              <a:rPr lang="cs-CZ" altLang="cs-CZ"/>
              <a:t>První taxonomie byla publikována roku 1987. Publikace byla nazvána "Orange Book". </a:t>
            </a:r>
          </a:p>
          <a:p>
            <a:pPr eaLnBrk="1" hangingPunct="1"/>
            <a:r>
              <a:rPr lang="cs-CZ" altLang="cs-CZ"/>
              <a:t>V roce 2000 vzniká taxonomie NANDA II, která je založena na struktuře diagnostických domén a tříd odrážejících Vzorce zdraví M. Gordon.</a:t>
            </a:r>
          </a:p>
          <a:p>
            <a:pPr eaLnBrk="1" hangingPunct="1"/>
            <a:r>
              <a:rPr lang="cs-CZ" altLang="cs-CZ"/>
              <a:t>V prosinci roku 2008 byla vydána zatím poslední taxonomie </a:t>
            </a:r>
            <a:r>
              <a:rPr lang="cs-CZ" altLang="cs-CZ" i="1"/>
              <a:t>Nursing Diagnoses: Definitions and  Classification – </a:t>
            </a:r>
            <a:r>
              <a:rPr lang="cs-CZ" altLang="cs-CZ"/>
              <a:t>Ošetřovatelské diagnózy: definice a klasifikace</a:t>
            </a:r>
            <a:r>
              <a:rPr lang="cs-CZ" altLang="cs-CZ" i="1"/>
              <a:t>.</a:t>
            </a:r>
          </a:p>
          <a:p>
            <a:pPr eaLnBrk="1" hangingPunct="1"/>
            <a:r>
              <a:rPr lang="cs-CZ" altLang="cs-CZ"/>
              <a:t>Cílem organizace  NANDA-International je zdokonalovat, rozvíjet, podporovat rozvoj terminologie,</a:t>
            </a:r>
          </a:p>
          <a:p>
            <a:pPr eaLnBrk="1" hangingPunct="1"/>
            <a:r>
              <a:rPr lang="cs-CZ" altLang="cs-CZ"/>
              <a:t>která odráží klinické rozhodování všeobecných sester a je založena na vyhledávání ošetřovatelských problémů BIO-PSYCHO-SOCIÁLNÍCH-SPIRITUÁLNÍCH.</a:t>
            </a:r>
          </a:p>
        </p:txBody>
      </p:sp>
    </p:spTree>
    <p:extLst>
      <p:ext uri="{BB962C8B-B14F-4D97-AF65-F5344CB8AC3E}">
        <p14:creationId xmlns:p14="http://schemas.microsoft.com/office/powerpoint/2010/main" val="3598895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13E816-C607-4A68-AA72-4F598B297254}" type="slidenum">
              <a:rPr lang="cs-CZ" altLang="cs-CZ" smtClean="0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Plán</a:t>
            </a:r>
          </a:p>
          <a:p>
            <a:pPr eaLnBrk="1" hangingPunct="1"/>
            <a:r>
              <a:rPr lang="cs-CZ" altLang="cs-CZ"/>
              <a:t>nejdůležitější ovšem je aby plán byl individuální </a:t>
            </a:r>
          </a:p>
          <a:p>
            <a:pPr eaLnBrk="1" hangingPunct="1"/>
            <a:r>
              <a:rPr lang="cs-CZ" altLang="cs-CZ"/>
              <a:t>jak dosáhnout cíle – hodina datum odpovědnost</a:t>
            </a:r>
          </a:p>
          <a:p>
            <a:pPr eaLnBrk="1" hangingPunct="1"/>
            <a:r>
              <a:rPr lang="cs-CZ" altLang="cs-CZ"/>
              <a:t>Kdy budeme hodnotit dosahování – hodina, datum, odpovědnost</a:t>
            </a:r>
          </a:p>
          <a:p>
            <a:pPr eaLnBrk="1" hangingPunct="1"/>
            <a:r>
              <a:rPr lang="cs-CZ" altLang="cs-CZ"/>
              <a:t>Záznam do dokumentace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65469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9036DA7-D193-404A-897D-A1E4BC024058}" type="slidenum">
              <a:rPr lang="cs-CZ" altLang="cs-CZ" smtClean="0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Plány ose péče můžeme dělit na</a:t>
            </a:r>
          </a:p>
          <a:p>
            <a:pPr eaLnBrk="1" hangingPunct="1"/>
            <a:r>
              <a:rPr lang="cs-CZ" altLang="cs-CZ"/>
              <a:t>Dlouhodobé, Střednědobé, Krátkodobé</a:t>
            </a:r>
          </a:p>
          <a:p>
            <a:pPr eaLnBrk="1" hangingPunct="1"/>
            <a:r>
              <a:rPr lang="cs-CZ" altLang="cs-CZ"/>
              <a:t>vstupní, výstupní, standardní – péče po operaci – nutno obohatit o individualitu klienta</a:t>
            </a:r>
          </a:p>
        </p:txBody>
      </p:sp>
    </p:spTree>
    <p:extLst>
      <p:ext uri="{BB962C8B-B14F-4D97-AF65-F5344CB8AC3E}">
        <p14:creationId xmlns:p14="http://schemas.microsoft.com/office/powerpoint/2010/main" val="11307425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E320C0E-6A80-4653-B35C-7FFEB7309A24}" type="slidenum">
              <a:rPr lang="cs-CZ" altLang="cs-CZ" smtClean="0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Reali</a:t>
            </a:r>
          </a:p>
        </p:txBody>
      </p:sp>
    </p:spTree>
    <p:extLst>
      <p:ext uri="{BB962C8B-B14F-4D97-AF65-F5344CB8AC3E}">
        <p14:creationId xmlns:p14="http://schemas.microsoft.com/office/powerpoint/2010/main" val="2977946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CDF65D-84A9-46DF-A718-20D84A77C032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b="1"/>
              <a:t>Proto, abychom pochopily význam Op je nezbytné si vydefinovat některé pojmy:</a:t>
            </a:r>
          </a:p>
          <a:p>
            <a:pPr eaLnBrk="1" hangingPunct="1"/>
            <a:r>
              <a:rPr lang="cs-CZ" altLang="cs-CZ" b="1"/>
              <a:t>Metoda </a:t>
            </a:r>
            <a:r>
              <a:rPr lang="cs-CZ" altLang="cs-CZ"/>
              <a:t>je systém práce, který vede k dosažení cíle. V našem případě - OP se jedná o systematické naplňování potřeb klienta</a:t>
            </a:r>
          </a:p>
          <a:p>
            <a:pPr eaLnBrk="1" hangingPunct="1"/>
            <a:r>
              <a:rPr lang="cs-CZ" altLang="cs-CZ" b="1"/>
              <a:t>Metodika – </a:t>
            </a:r>
            <a:r>
              <a:rPr lang="cs-CZ" altLang="cs-CZ"/>
              <a:t>je návod, který určuje kroky abychom dosáhly stanoveného cíle</a:t>
            </a:r>
            <a:r>
              <a:rPr lang="cs-CZ" altLang="cs-CZ" b="1"/>
              <a:t> 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b="1"/>
              <a:t>Proces</a:t>
            </a:r>
            <a:r>
              <a:rPr lang="cs-CZ" altLang="cs-CZ"/>
              <a:t> (z lat., postup, pochod, vývoj) je obecné označení pro postupné a nějak zaměřené děje nebo změny, pro posloupnost stavů nějakého systému; pro děje náhlé nebo zcela chaotické se slovo proces nepoužívá.</a:t>
            </a:r>
          </a:p>
        </p:txBody>
      </p:sp>
    </p:spTree>
    <p:extLst>
      <p:ext uri="{BB962C8B-B14F-4D97-AF65-F5344CB8AC3E}">
        <p14:creationId xmlns:p14="http://schemas.microsoft.com/office/powerpoint/2010/main" val="36500769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41F5B0-4102-425C-A1C0-7F616CB4666F}" type="slidenum">
              <a:rPr lang="cs-CZ" altLang="cs-CZ" smtClean="0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8188"/>
            <a:ext cx="6578600" cy="370205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4468813"/>
            <a:ext cx="6151563" cy="5129212"/>
          </a:xfrm>
          <a:noFill/>
        </p:spPr>
        <p:txBody>
          <a:bodyPr/>
          <a:lstStyle/>
          <a:p>
            <a:pPr eaLnBrk="1" hangingPunct="1"/>
            <a:r>
              <a:rPr lang="cs-CZ" altLang="cs-CZ"/>
              <a:t>Výzkumný tým věnující se vývoji NIC byl založen roku 1987. </a:t>
            </a:r>
          </a:p>
          <a:p>
            <a:pPr eaLnBrk="1" hangingPunct="1"/>
            <a:r>
              <a:rPr lang="cs-CZ" altLang="cs-CZ"/>
              <a:t>První publikace klasifikace NIC byl vydána roku 1992. </a:t>
            </a:r>
          </a:p>
          <a:p>
            <a:pPr eaLnBrk="1" hangingPunct="1"/>
            <a:r>
              <a:rPr lang="cs-CZ" altLang="cs-CZ"/>
              <a:t>Nyní se můžeme setkat s pátým vydáním, které bylo publikováno roku 2008 a obsahuje 542 intervencí.</a:t>
            </a:r>
          </a:p>
          <a:p>
            <a:pPr eaLnBrk="1" hangingPunct="1"/>
            <a:r>
              <a:rPr lang="cs-CZ" altLang="cs-CZ"/>
              <a:t>Celá klasifikace je pro přehlednost členěna podobně jako více známa taxonomie NANDA-international členěna do domén, tříd, intervencí, ošetřovatelských činností.</a:t>
            </a:r>
          </a:p>
          <a:p>
            <a:pPr eaLnBrk="1" hangingPunct="1"/>
            <a:r>
              <a:rPr lang="cs-CZ" altLang="cs-CZ"/>
              <a:t>A je využitelná napříč celou sférou zdravotní péče.    </a:t>
            </a:r>
          </a:p>
        </p:txBody>
      </p:sp>
    </p:spTree>
    <p:extLst>
      <p:ext uri="{BB962C8B-B14F-4D97-AF65-F5344CB8AC3E}">
        <p14:creationId xmlns:p14="http://schemas.microsoft.com/office/powerpoint/2010/main" val="12751533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9140C42-59CC-4848-B7BB-AA8FF37C7E01}" type="slidenum">
              <a:rPr lang="cs-CZ" altLang="cs-CZ" smtClean="0"/>
              <a:pPr>
                <a:spcBef>
                  <a:spcPct val="0"/>
                </a:spcBef>
              </a:pPr>
              <a:t>32</a:t>
            </a:fld>
            <a:endParaRPr lang="cs-CZ" altLang="cs-CZ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20882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E7FE0AF-70BF-4135-8BAC-BCF2A00AF661}" type="slidenum">
              <a:rPr lang="cs-CZ" altLang="cs-CZ" smtClean="0"/>
              <a:pPr>
                <a:spcBef>
                  <a:spcPct val="0"/>
                </a:spcBef>
              </a:pPr>
              <a:t>33</a:t>
            </a:fld>
            <a:endParaRPr lang="cs-CZ" altLang="cs-CZ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8188"/>
            <a:ext cx="6578600" cy="370205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4468813"/>
            <a:ext cx="6151563" cy="5129212"/>
          </a:xfrm>
          <a:noFill/>
        </p:spPr>
        <p:txBody>
          <a:bodyPr/>
          <a:lstStyle/>
          <a:p>
            <a:pPr eaLnBrk="1" hangingPunct="1"/>
            <a:r>
              <a:rPr lang="cs-CZ" altLang="cs-CZ"/>
              <a:t>Výzkumný tým věnující se vývoji NIC byl založen roku 1987. </a:t>
            </a:r>
          </a:p>
          <a:p>
            <a:pPr eaLnBrk="1" hangingPunct="1"/>
            <a:r>
              <a:rPr lang="cs-CZ" altLang="cs-CZ"/>
              <a:t>První publikace klasifikace NIC byl vydána roku 1992. </a:t>
            </a:r>
          </a:p>
          <a:p>
            <a:pPr eaLnBrk="1" hangingPunct="1"/>
            <a:r>
              <a:rPr lang="cs-CZ" altLang="cs-CZ"/>
              <a:t>Nyní se můžeme setkat s pátým vydáním, které bylo publikováno roku 2008 a obsahuje 542 intervencí.</a:t>
            </a:r>
          </a:p>
          <a:p>
            <a:pPr eaLnBrk="1" hangingPunct="1"/>
            <a:r>
              <a:rPr lang="cs-CZ" altLang="cs-CZ"/>
              <a:t>Celá klasifikace je pro přehlednost členěna podobně jako více známa taxonomie NANDA-international členěna do domén, tříd, intervencí, ošetřovatelských činností.</a:t>
            </a:r>
          </a:p>
          <a:p>
            <a:pPr eaLnBrk="1" hangingPunct="1"/>
            <a:r>
              <a:rPr lang="cs-CZ" altLang="cs-CZ"/>
              <a:t>A je využitelná napříč celou sférou zdravotní péče.    </a:t>
            </a:r>
          </a:p>
        </p:txBody>
      </p:sp>
    </p:spTree>
    <p:extLst>
      <p:ext uri="{BB962C8B-B14F-4D97-AF65-F5344CB8AC3E}">
        <p14:creationId xmlns:p14="http://schemas.microsoft.com/office/powerpoint/2010/main" val="450908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8B111E-BC9C-4C60-9411-0B4F8B615A34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Jak jsme se již bavili jedním z požadavků koncepce ošetřovatelství je péče poskytovaná pomocí ošetřovatelského procesu.</a:t>
            </a:r>
          </a:p>
          <a:p>
            <a:pPr eaLnBrk="1" hangingPunct="1"/>
            <a:r>
              <a:rPr lang="cs-CZ" altLang="cs-CZ"/>
              <a:t>Hlavním důvodem proč využívat OP je snaha o o to aby pacient byl středem zájmu sestra a péče mu byla šitá na míru.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Dá se tedy říci že se jedná o kontinuální cyklická proces nikdy\ nekončící interakce mezi sestrou a klientem.  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6859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BC8EDF2-25C2-4180-8A66-EB4F3148E6AF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10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6652631-1BD2-4B10-B9DB-5EAA64AC3718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Racionální vědecká metoda</a:t>
            </a:r>
          </a:p>
          <a:p>
            <a:pPr eaLnBrk="1" hangingPunct="1"/>
            <a:r>
              <a:rPr lang="cs-CZ" altLang="cs-CZ"/>
              <a:t>Série plánovaných činností, myšlenkových algoritmů</a:t>
            </a:r>
          </a:p>
          <a:p>
            <a:pPr eaLnBrk="1" hangingPunct="1"/>
            <a:r>
              <a:rPr lang="cs-CZ" altLang="cs-CZ"/>
              <a:t>posouzení stavu klientů</a:t>
            </a:r>
          </a:p>
          <a:p>
            <a:pPr eaLnBrk="1" hangingPunct="1"/>
            <a:r>
              <a:rPr lang="cs-CZ" altLang="cs-CZ"/>
              <a:t>realizace a vyhodnocení ose. péče</a:t>
            </a:r>
          </a:p>
        </p:txBody>
      </p:sp>
    </p:spTree>
    <p:extLst>
      <p:ext uri="{BB962C8B-B14F-4D97-AF65-F5344CB8AC3E}">
        <p14:creationId xmlns:p14="http://schemas.microsoft.com/office/powerpoint/2010/main" val="1318963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1702F44-AA34-4045-93AA-108791A9C85C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0884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19938F-B887-49A1-8A1E-D1624C782B90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Zde jsem zařadila co přesně koncepce ose říká o ose procesu.</a:t>
            </a:r>
          </a:p>
          <a:p>
            <a:pPr eaLnBrk="1" hangingPunct="1"/>
            <a:r>
              <a:rPr lang="cs-CZ" altLang="cs-CZ"/>
              <a:t>Racionální vědecká metoda</a:t>
            </a:r>
          </a:p>
          <a:p>
            <a:pPr eaLnBrk="1" hangingPunct="1"/>
            <a:r>
              <a:rPr lang="cs-CZ" altLang="cs-CZ"/>
              <a:t>primární sestry, skupinoví péče</a:t>
            </a:r>
          </a:p>
          <a:p>
            <a:pPr eaLnBrk="1" hangingPunct="1"/>
            <a:r>
              <a:rPr lang="cs-CZ" altLang="cs-CZ"/>
              <a:t>kvalitní výměna informací za přítomnosti nemocných</a:t>
            </a:r>
          </a:p>
          <a:p>
            <a:pPr eaLnBrk="1" hangingPunct="1"/>
            <a:r>
              <a:rPr lang="cs-CZ" altLang="cs-CZ"/>
              <a:t>zapojení studentů</a:t>
            </a:r>
          </a:p>
        </p:txBody>
      </p:sp>
    </p:spTree>
    <p:extLst>
      <p:ext uri="{BB962C8B-B14F-4D97-AF65-F5344CB8AC3E}">
        <p14:creationId xmlns:p14="http://schemas.microsoft.com/office/powerpoint/2010/main" val="3553976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6CA98CD-CF50-473A-88BE-0F9893062321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dirty="0"/>
              <a:t>Výhod lze rozdělit na ty, které proces přinese sestře</a:t>
            </a:r>
          </a:p>
          <a:p>
            <a:pPr eaLnBrk="1" hangingPunct="1"/>
            <a:r>
              <a:rPr lang="cs-CZ" altLang="cs-CZ" dirty="0"/>
              <a:t>Kvalita a efektivita práce</a:t>
            </a:r>
          </a:p>
          <a:p>
            <a:pPr eaLnBrk="1" hangingPunct="1"/>
            <a:r>
              <a:rPr lang="cs-CZ" altLang="cs-CZ" dirty="0"/>
              <a:t>zvýšení a určení pravomocí – vyšší seberealizace</a:t>
            </a:r>
          </a:p>
          <a:p>
            <a:pPr eaLnBrk="1" hangingPunct="1"/>
            <a:r>
              <a:rPr lang="cs-CZ" altLang="cs-CZ" dirty="0"/>
              <a:t>sestra může nést odpovědnost za svou práci.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Velice důležité je zapojení studentu do OP, protože jen tak se naučí dívat na klienty jako na BIO – PSYCHO – SOCIÁLNÍ bytost a ne jen jako na diagnózu či lůžko na pokoji.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9916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CB7D39D-7C03-4135-B8E2-2D0D6206390E}" type="slidenum">
              <a:rPr lang="cs-CZ" altLang="cs-CZ" smtClean="0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dirty="0"/>
              <a:t>Výhod lze rozdělit na ty, které proces přinese sestře a které pacientovy</a:t>
            </a:r>
          </a:p>
          <a:p>
            <a:pPr eaLnBrk="1" hangingPunct="1"/>
            <a:r>
              <a:rPr lang="cs-CZ" altLang="cs-CZ" dirty="0"/>
              <a:t>Kvalita a efektivita práce</a:t>
            </a:r>
          </a:p>
          <a:p>
            <a:pPr eaLnBrk="1" hangingPunct="1"/>
            <a:r>
              <a:rPr lang="cs-CZ" altLang="cs-CZ" dirty="0"/>
              <a:t>Péči stanovuje ošetřovatelský odborník - sestra</a:t>
            </a:r>
          </a:p>
          <a:p>
            <a:pPr eaLnBrk="1" hangingPunct="1"/>
            <a:r>
              <a:rPr lang="cs-CZ" altLang="cs-CZ" dirty="0"/>
              <a:t>Individuální péče – šitá na míru</a:t>
            </a:r>
          </a:p>
          <a:p>
            <a:pPr eaLnBrk="1" hangingPunct="1"/>
            <a:r>
              <a:rPr lang="cs-CZ" altLang="cs-CZ" dirty="0"/>
              <a:t>Péče je systematická a nepřetržitá</a:t>
            </a:r>
          </a:p>
          <a:p>
            <a:pPr eaLnBrk="1" hangingPunct="1"/>
            <a:r>
              <a:rPr lang="cs-CZ" altLang="cs-CZ" dirty="0"/>
              <a:t>Aktivuje klienta i rodinu – zvyšuje soběstačnost</a:t>
            </a:r>
          </a:p>
          <a:p>
            <a:pPr eaLnBrk="1" hangingPunct="1"/>
            <a:r>
              <a:rPr lang="cs-CZ" altLang="cs-CZ" dirty="0"/>
              <a:t>Pochopení pacienta</a:t>
            </a:r>
          </a:p>
          <a:p>
            <a:pPr eaLnBrk="1" hangingPunct="1"/>
            <a:r>
              <a:rPr lang="cs-CZ" altLang="cs-CZ" dirty="0"/>
              <a:t>profesionální vztah sestra -  pacient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3232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670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22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1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notesSlide" Target="../notesSlides/notesSlide9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34.emf"/><Relationship Id="rId7" Type="http://schemas.openxmlformats.org/officeDocument/2006/relationships/diagramColors" Target="../diagrams/colors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Relationship Id="rId9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13" Type="http://schemas.openxmlformats.org/officeDocument/2006/relationships/diagramLayout" Target="../diagrams/layout16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12" Type="http://schemas.openxmlformats.org/officeDocument/2006/relationships/diagramData" Target="../diagrams/data16.xml"/><Relationship Id="rId2" Type="http://schemas.openxmlformats.org/officeDocument/2006/relationships/diagramData" Target="../diagrams/data14.xml"/><Relationship Id="rId16" Type="http://schemas.microsoft.com/office/2007/relationships/diagramDrawing" Target="../diagrams/drawing1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5" Type="http://schemas.openxmlformats.org/officeDocument/2006/relationships/diagramColors" Target="../diagrams/colors16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Relationship Id="rId1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44.jpeg"/><Relationship Id="rId7" Type="http://schemas.openxmlformats.org/officeDocument/2006/relationships/diagramQuickStyle" Target="../diagrams/quickStyle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image" Target="../media/image45.png"/><Relationship Id="rId9" Type="http://schemas.microsoft.com/office/2007/relationships/diagramDrawing" Target="../diagrams/drawing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Relationship Id="rId9" Type="http://schemas.openxmlformats.org/officeDocument/2006/relationships/image" Target="../media/image47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86C54-881D-4C70-B245-8E56EFB6F4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Práva a povinnosti pacientů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5B9524-7804-48D7-AFE3-5603422EE8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96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19954" y="601008"/>
            <a:ext cx="10148047" cy="762000"/>
          </a:xfrm>
        </p:spPr>
        <p:txBody>
          <a:bodyPr>
            <a:normAutofit fontScale="90000"/>
          </a:bodyPr>
          <a:lstStyle/>
          <a:p>
            <a:r>
              <a:rPr lang="cs-CZ" altLang="cs-CZ" sz="4000" dirty="0"/>
              <a:t>Přínos ošetřovatelského procesu p</a:t>
            </a:r>
            <a:r>
              <a:rPr lang="cs-CZ" altLang="cs-CZ" i="1" dirty="0"/>
              <a:t>ro pacienta</a:t>
            </a:r>
            <a:br>
              <a:rPr lang="cs-CZ" altLang="cs-CZ" i="1" dirty="0"/>
            </a:br>
            <a:endParaRPr lang="cs-CZ" altLang="cs-CZ" sz="4000" dirty="0"/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C0459031-BAAF-4704-BF0D-2F3BFB4E5A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864659"/>
              </p:ext>
            </p:extLst>
          </p:nvPr>
        </p:nvGraphicFramePr>
        <p:xfrm>
          <a:off x="1246094" y="1363008"/>
          <a:ext cx="8507507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71480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oter Placeholder 1">
            <a:extLst>
              <a:ext uri="{FF2B5EF4-FFF2-40B4-BE49-F238E27FC236}">
                <a16:creationId xmlns:a16="http://schemas.microsoft.com/office/drawing/2014/main" id="{88F25BDB-79B3-493D-A012-DED4F9DE21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75" name="Slide Number Placeholder 2">
            <a:extLst>
              <a:ext uri="{FF2B5EF4-FFF2-40B4-BE49-F238E27FC236}">
                <a16:creationId xmlns:a16="http://schemas.microsoft.com/office/drawing/2014/main" id="{0D108871-0D71-4718-A4D2-9127A96384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065B9AA1-599B-41CA-A813-847FE53BE6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/>
              <a:t>Cíl ošetřovatelského procesu</a:t>
            </a:r>
          </a:p>
        </p:txBody>
      </p:sp>
      <p:graphicFrame>
        <p:nvGraphicFramePr>
          <p:cNvPr id="48133" name="Rectangle 3">
            <a:extLst>
              <a:ext uri="{FF2B5EF4-FFF2-40B4-BE49-F238E27FC236}">
                <a16:creationId xmlns:a16="http://schemas.microsoft.com/office/drawing/2014/main" id="{E85328DC-C45D-474E-92B7-91CB0ED426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3465998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4B671FAB-D0FC-4A1E-96D6-9E735BA6C91A}"/>
              </a:ext>
            </a:extLst>
          </p:cNvPr>
          <p:cNvSpPr/>
          <p:nvPr/>
        </p:nvSpPr>
        <p:spPr>
          <a:xfrm>
            <a:off x="2411505" y="5918668"/>
            <a:ext cx="85343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/>
              <a:t>*metodu lze užít ve všech zdravotnických institucích, které poskytují ošetřovatelskou péči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4441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oter Placeholder 1">
            <a:extLst>
              <a:ext uri="{FF2B5EF4-FFF2-40B4-BE49-F238E27FC236}">
                <a16:creationId xmlns:a16="http://schemas.microsoft.com/office/drawing/2014/main" id="{398C1657-3692-49FA-B31F-1A65B5E797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75" name="Slide Number Placeholder 2">
            <a:extLst>
              <a:ext uri="{FF2B5EF4-FFF2-40B4-BE49-F238E27FC236}">
                <a16:creationId xmlns:a16="http://schemas.microsoft.com/office/drawing/2014/main" id="{1FE88BB4-35AA-4366-BBE0-A6E840A181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/>
              <a:pPr>
                <a:spcAft>
                  <a:spcPts val="600"/>
                </a:spcAft>
              </a:pPr>
              <a:t>12</a:t>
            </a:fld>
            <a:endParaRPr lang="cs-CZ" alt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altLang="cs-CZ" sz="2200" b="1">
                <a:latin typeface="+mj-lt"/>
                <a:ea typeface="+mj-ea"/>
                <a:cs typeface="+mj-cs"/>
              </a:rPr>
              <a:t>Fáze ošetřovatelského procesu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720000" y="1701505"/>
            <a:ext cx="5219998" cy="413999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rtlCol="0">
            <a:normAutofit/>
          </a:bodyPr>
          <a:lstStyle>
            <a:lvl1pPr marL="609600" indent="-6096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</a:pPr>
            <a:r>
              <a:rPr lang="cs-CZ" altLang="cs-CZ" sz="2800">
                <a:latin typeface="+mn-lt"/>
              </a:rPr>
              <a:t>Každá fáze je samostatná, ale jednotlivé kroky jsou závislé na ostatních.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</a:pPr>
            <a:r>
              <a:rPr lang="cs-CZ" altLang="cs-CZ" sz="2800">
                <a:latin typeface="+mn-lt"/>
              </a:rPr>
              <a:t>Posouzení stavu klienta a vytyčení ose. diagnóz by mělo proběhnout nejpozději do 24 hod. po příjmu klienta.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064D288-24C3-43E3-A816-060021CC99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0055224"/>
              </p:ext>
            </p:extLst>
          </p:nvPr>
        </p:nvGraphicFramePr>
        <p:xfrm>
          <a:off x="6096000" y="1281954"/>
          <a:ext cx="5375278" cy="4946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4820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Footer Placeholder 1">
            <a:extLst>
              <a:ext uri="{FF2B5EF4-FFF2-40B4-BE49-F238E27FC236}">
                <a16:creationId xmlns:a16="http://schemas.microsoft.com/office/drawing/2014/main" id="{9F6F5747-C117-4972-A07B-CD9E9B37B7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cs-CZ" altLang="cs-CZ" kern="1200">
                <a:latin typeface="+mj-lt"/>
                <a:ea typeface="+mn-ea"/>
                <a:cs typeface="+mn-cs"/>
              </a:rPr>
              <a:t>Zápatí prezentace</a:t>
            </a:r>
          </a:p>
        </p:txBody>
      </p:sp>
      <p:sp>
        <p:nvSpPr>
          <p:cNvPr id="140" name="Slide Number Placeholder 2">
            <a:extLst>
              <a:ext uri="{FF2B5EF4-FFF2-40B4-BE49-F238E27FC236}">
                <a16:creationId xmlns:a16="http://schemas.microsoft.com/office/drawing/2014/main" id="{81A27EF5-6A03-40A9-9467-A88FF6CFE7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b="0" kern="1200">
                <a:latin typeface="+mj-lt"/>
                <a:ea typeface="+mn-ea"/>
                <a:cs typeface="+mn-cs"/>
              </a:rPr>
              <a:pPr>
                <a:spcAft>
                  <a:spcPts val="600"/>
                </a:spcAft>
              </a:pPr>
              <a:t>13</a:t>
            </a:fld>
            <a:endParaRPr lang="cs-CZ" altLang="cs-CZ" b="0" kern="1200">
              <a:latin typeface="+mj-lt"/>
              <a:ea typeface="+mn-ea"/>
              <a:cs typeface="+mn-cs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49426" y="229806"/>
            <a:ext cx="10753200" cy="451576"/>
          </a:xfr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altLang="cs-CZ" sz="2200" b="1" dirty="0">
                <a:latin typeface="+mj-lt"/>
                <a:ea typeface="+mj-ea"/>
                <a:cs typeface="+mj-cs"/>
              </a:rPr>
              <a:t>NANDA – International, NIC, NOC</a:t>
            </a:r>
          </a:p>
        </p:txBody>
      </p:sp>
      <p:sp>
        <p:nvSpPr>
          <p:cNvPr id="53252" name="Zaoblený obdélník 1"/>
          <p:cNvSpPr>
            <a:spLocks noChangeArrowheads="1"/>
          </p:cNvSpPr>
          <p:nvPr/>
        </p:nvSpPr>
        <p:spPr bwMode="auto">
          <a:xfrm>
            <a:off x="720000" y="1701505"/>
            <a:ext cx="5219998" cy="41399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cs-CZ" altLang="cs-CZ" sz="2400">
                <a:latin typeface="+mn-lt"/>
              </a:rPr>
              <a:t>A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cs-CZ" altLang="cs-CZ" sz="2400">
                <a:latin typeface="+mn-lt"/>
              </a:rPr>
              <a:t>L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cs-CZ" altLang="cs-CZ" sz="2400">
                <a:latin typeface="+mn-lt"/>
              </a:rPr>
              <a:t>I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cs-CZ" altLang="cs-CZ" sz="2400">
                <a:latin typeface="+mn-lt"/>
              </a:rPr>
              <a:t>A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cs-CZ" altLang="cs-CZ" sz="2400">
                <a:latin typeface="+mn-lt"/>
              </a:rPr>
              <a:t>N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cs-CZ" altLang="cs-CZ" sz="2400">
                <a:latin typeface="+mn-lt"/>
              </a:rPr>
              <a:t>C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cs-CZ" altLang="cs-CZ" sz="2400">
                <a:latin typeface="+mn-lt"/>
              </a:rPr>
              <a:t>E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</a:pPr>
            <a:endParaRPr lang="cs-CZ" altLang="cs-CZ" sz="2400">
              <a:latin typeface="+mn-lt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cs-CZ" altLang="cs-CZ" sz="2400">
                <a:latin typeface="+mn-lt"/>
              </a:rPr>
              <a:t>3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cs-CZ" altLang="cs-CZ" sz="2400">
                <a:latin typeface="+mn-lt"/>
              </a:rPr>
              <a:t>N</a:t>
            </a:r>
          </a:p>
        </p:txBody>
      </p:sp>
      <p:graphicFrame>
        <p:nvGraphicFramePr>
          <p:cNvPr id="53254" name="Rectangle 3">
            <a:extLst>
              <a:ext uri="{FF2B5EF4-FFF2-40B4-BE49-F238E27FC236}">
                <a16:creationId xmlns:a16="http://schemas.microsoft.com/office/drawing/2014/main" id="{2A044F5B-5341-443B-A894-009F11BD3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6798478"/>
              </p:ext>
            </p:extLst>
          </p:nvPr>
        </p:nvGraphicFramePr>
        <p:xfrm>
          <a:off x="1998482" y="1357460"/>
          <a:ext cx="9472796" cy="4484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6380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Footer Placeholder 1">
            <a:extLst>
              <a:ext uri="{FF2B5EF4-FFF2-40B4-BE49-F238E27FC236}">
                <a16:creationId xmlns:a16="http://schemas.microsoft.com/office/drawing/2014/main" id="{C3C7D8CE-13BE-4733-A0E0-6D06ED717F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55304" name="Slide Number Placeholder 2">
            <a:extLst>
              <a:ext uri="{FF2B5EF4-FFF2-40B4-BE49-F238E27FC236}">
                <a16:creationId xmlns:a16="http://schemas.microsoft.com/office/drawing/2014/main" id="{F22CB930-E724-42C1-84F5-9887160512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14</a:t>
            </a:fld>
            <a:endParaRPr lang="cs-CZ" altLang="cs-CZ"/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CCC1D78F-242E-4E45-923D-01861D338A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/>
              <a:t>1. Posouzení</a:t>
            </a:r>
          </a:p>
        </p:txBody>
      </p:sp>
      <p:graphicFrame>
        <p:nvGraphicFramePr>
          <p:cNvPr id="55305" name="Rectangle 3">
            <a:extLst>
              <a:ext uri="{FF2B5EF4-FFF2-40B4-BE49-F238E27FC236}">
                <a16:creationId xmlns:a16="http://schemas.microsoft.com/office/drawing/2014/main" id="{E4D4AC4D-E92F-4A45-92E3-A35B9CF1F2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542453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7146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92499" y="241084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1. Posouzení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4D997E-A2E0-4286-A714-54FE277374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1397429"/>
              </p:ext>
            </p:extLst>
          </p:nvPr>
        </p:nvGraphicFramePr>
        <p:xfrm>
          <a:off x="1007696" y="824128"/>
          <a:ext cx="8305800" cy="5411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51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oter Placeholder 1">
            <a:extLst>
              <a:ext uri="{FF2B5EF4-FFF2-40B4-BE49-F238E27FC236}">
                <a16:creationId xmlns:a16="http://schemas.microsoft.com/office/drawing/2014/main" id="{82FC0FED-CF1E-4C2D-83BB-42862B517F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75" name="Slide Number Placeholder 2">
            <a:extLst>
              <a:ext uri="{FF2B5EF4-FFF2-40B4-BE49-F238E27FC236}">
                <a16:creationId xmlns:a16="http://schemas.microsoft.com/office/drawing/2014/main" id="{B41BFEB0-E3C0-43FA-9DC9-D62CA48338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16</a:t>
            </a:fld>
            <a:endParaRPr lang="cs-CZ" altLang="cs-CZ"/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9B477231-E48D-4A34-A576-ACFDCF1F41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/>
              <a:t>2. Ošetřovatelská diagnostika</a:t>
            </a:r>
          </a:p>
        </p:txBody>
      </p:sp>
      <p:graphicFrame>
        <p:nvGraphicFramePr>
          <p:cNvPr id="59397" name="Rectangle 3">
            <a:extLst>
              <a:ext uri="{FF2B5EF4-FFF2-40B4-BE49-F238E27FC236}">
                <a16:creationId xmlns:a16="http://schemas.microsoft.com/office/drawing/2014/main" id="{0CE4941F-6104-42A5-9088-93489EF151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272268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2192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106738" y="333376"/>
            <a:ext cx="7561262" cy="798513"/>
          </a:xfrm>
        </p:spPr>
        <p:txBody>
          <a:bodyPr/>
          <a:lstStyle/>
          <a:p>
            <a:pPr eaLnBrk="1" hangingPunct="1"/>
            <a:r>
              <a:rPr lang="cs-CZ" altLang="cs-CZ" sz="4000"/>
              <a:t>NANDA-International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2625726" y="1350171"/>
            <a:ext cx="7777162" cy="1439862"/>
          </a:xfrm>
          <a:prstGeom prst="flowChartAlternateProcess">
            <a:avLst/>
          </a:prstGeom>
          <a:noFill/>
          <a:ln w="38100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2770188" y="1314451"/>
            <a:ext cx="3706812" cy="123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cs-CZ" altLang="cs-CZ" sz="2000" dirty="0">
                <a:solidFill>
                  <a:schemeClr val="tx2"/>
                </a:solidFill>
                <a:latin typeface="Arial" charset="0"/>
                <a:cs typeface="Arial" charset="0"/>
              </a:rPr>
              <a:t>Standardizované komponenty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tx2"/>
                </a:solidFill>
                <a:latin typeface="Arial" charset="0"/>
                <a:cs typeface="Arial" charset="0"/>
              </a:rPr>
              <a:t>Číselný kód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tx2"/>
                </a:solidFill>
                <a:latin typeface="Arial" charset="0"/>
                <a:cs typeface="Arial" charset="0"/>
              </a:rPr>
              <a:t>Název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tx2"/>
                </a:solidFill>
                <a:latin typeface="Arial" charset="0"/>
                <a:cs typeface="Arial" charset="0"/>
              </a:rPr>
              <a:t>Definice </a:t>
            </a:r>
          </a:p>
        </p:txBody>
      </p:sp>
      <p:sp>
        <p:nvSpPr>
          <p:cNvPr id="26641" name="AutoShape 17"/>
          <p:cNvSpPr>
            <a:spLocks noChangeArrowheads="1"/>
          </p:cNvSpPr>
          <p:nvPr/>
        </p:nvSpPr>
        <p:spPr bwMode="auto">
          <a:xfrm>
            <a:off x="2890839" y="3997326"/>
            <a:ext cx="3203575" cy="7207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DC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Klinické rozhodování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DC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zdravotní sestry</a:t>
            </a:r>
          </a:p>
        </p:txBody>
      </p:sp>
      <p:sp>
        <p:nvSpPr>
          <p:cNvPr id="26642" name="AutoShape 18"/>
          <p:cNvSpPr>
            <a:spLocks noChangeArrowheads="1"/>
          </p:cNvSpPr>
          <p:nvPr/>
        </p:nvSpPr>
        <p:spPr bwMode="auto">
          <a:xfrm>
            <a:off x="2566988" y="3500439"/>
            <a:ext cx="3852862" cy="3197225"/>
          </a:xfrm>
          <a:prstGeom prst="flowChartAlternateProcess">
            <a:avLst/>
          </a:prstGeom>
          <a:noFill/>
          <a:ln w="38100" cap="rnd">
            <a:solidFill>
              <a:srgbClr val="00CCFF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3106739" y="3597275"/>
            <a:ext cx="2771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00DC"/>
                </a:solidFill>
                <a:cs typeface="Arial" panose="020B0604020202020204" pitchFamily="34" charset="0"/>
              </a:rPr>
              <a:t>Odráží</a:t>
            </a:r>
          </a:p>
        </p:txBody>
      </p:sp>
      <p:sp>
        <p:nvSpPr>
          <p:cNvPr id="26646" name="AutoShape 22"/>
          <p:cNvSpPr>
            <a:spLocks noChangeArrowheads="1"/>
          </p:cNvSpPr>
          <p:nvPr/>
        </p:nvSpPr>
        <p:spPr bwMode="auto">
          <a:xfrm>
            <a:off x="6743700" y="3660776"/>
            <a:ext cx="3816350" cy="3197225"/>
          </a:xfrm>
          <a:prstGeom prst="flowChartAlternateProcess">
            <a:avLst/>
          </a:prstGeom>
          <a:noFill/>
          <a:ln w="38100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888164" y="3573464"/>
            <a:ext cx="36718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2"/>
                </a:solidFill>
                <a:cs typeface="Arial" panose="020B0604020202020204" pitchFamily="34" charset="0"/>
              </a:rPr>
              <a:t>Je založena na vyhledávání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5375276" y="2924176"/>
            <a:ext cx="2233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rgbClr val="000066"/>
                </a:solidFill>
                <a:cs typeface="Arial" panose="020B0604020202020204" pitchFamily="34" charset="0"/>
              </a:rPr>
              <a:t>Terminologie</a:t>
            </a:r>
          </a:p>
        </p:txBody>
      </p:sp>
      <p:sp>
        <p:nvSpPr>
          <p:cNvPr id="26649" name="AutoShape 25"/>
          <p:cNvSpPr>
            <a:spLocks noChangeArrowheads="1"/>
          </p:cNvSpPr>
          <p:nvPr/>
        </p:nvSpPr>
        <p:spPr bwMode="auto">
          <a:xfrm rot="10800000">
            <a:off x="4943476" y="3038476"/>
            <a:ext cx="576263" cy="50482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50" name="AutoShape 26"/>
          <p:cNvSpPr>
            <a:spLocks noChangeArrowheads="1"/>
          </p:cNvSpPr>
          <p:nvPr/>
        </p:nvSpPr>
        <p:spPr bwMode="auto">
          <a:xfrm>
            <a:off x="7391401" y="2565401"/>
            <a:ext cx="576263" cy="50482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51" name="AutoShape 27"/>
          <p:cNvSpPr>
            <a:spLocks noChangeArrowheads="1"/>
          </p:cNvSpPr>
          <p:nvPr/>
        </p:nvSpPr>
        <p:spPr bwMode="auto">
          <a:xfrm flipV="1">
            <a:off x="7391401" y="3141664"/>
            <a:ext cx="576263" cy="503237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61454" name="Picture 2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47024" y="112807"/>
            <a:ext cx="1982787" cy="14382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240463" y="1327151"/>
            <a:ext cx="3954462" cy="123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2"/>
                </a:solidFill>
                <a:cs typeface="Arial" panose="020B0604020202020204" pitchFamily="34" charset="0"/>
              </a:rPr>
              <a:t>Nestandardizované komponenty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2"/>
                </a:solidFill>
                <a:cs typeface="Arial" panose="020B0604020202020204" pitchFamily="34" charset="0"/>
              </a:rPr>
              <a:t>Určující znaky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2"/>
                </a:solidFill>
                <a:cs typeface="Arial" panose="020B0604020202020204" pitchFamily="34" charset="0"/>
              </a:rPr>
              <a:t>Související faktory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2"/>
                </a:solidFill>
                <a:cs typeface="Arial" panose="020B0604020202020204" pitchFamily="34" charset="0"/>
              </a:rPr>
              <a:t>Rizikové faktory (potencionální dg.)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3119438" y="4699001"/>
            <a:ext cx="2771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00DC"/>
                </a:solidFill>
                <a:cs typeface="Arial" panose="020B0604020202020204" pitchFamily="34" charset="0"/>
              </a:rPr>
              <a:t>Rozvoj</a:t>
            </a:r>
          </a:p>
        </p:txBody>
      </p:sp>
      <p:sp>
        <p:nvSpPr>
          <p:cNvPr id="25" name="AutoShape 17"/>
          <p:cNvSpPr>
            <a:spLocks noChangeArrowheads="1"/>
          </p:cNvSpPr>
          <p:nvPr/>
        </p:nvSpPr>
        <p:spPr bwMode="auto">
          <a:xfrm>
            <a:off x="2770189" y="5095876"/>
            <a:ext cx="3470275" cy="1547813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DC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Vznik nových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DC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Validace stávajících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DC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Úpravy stávajících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chemeClr val="bg2">
                  <a:lumMod val="60000"/>
                  <a:lumOff val="40000"/>
                </a:schemeClr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DC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Ošetřovatelských diagnóz</a:t>
            </a:r>
          </a:p>
        </p:txBody>
      </p:sp>
      <p:sp>
        <p:nvSpPr>
          <p:cNvPr id="61458" name="Šipka dolů 1"/>
          <p:cNvSpPr>
            <a:spLocks noChangeArrowheads="1"/>
          </p:cNvSpPr>
          <p:nvPr/>
        </p:nvSpPr>
        <p:spPr bwMode="auto">
          <a:xfrm>
            <a:off x="4224339" y="6021389"/>
            <a:ext cx="503237" cy="36353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6816081" y="4293096"/>
          <a:ext cx="3743969" cy="2564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1460" name="TextovéPole 3"/>
          <p:cNvSpPr txBox="1">
            <a:spLocks noChangeArrowheads="1"/>
          </p:cNvSpPr>
          <p:nvPr/>
        </p:nvSpPr>
        <p:spPr bwMode="auto">
          <a:xfrm>
            <a:off x="8183564" y="5265739"/>
            <a:ext cx="10810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Ose. problémy</a:t>
            </a:r>
          </a:p>
        </p:txBody>
      </p:sp>
      <p:pic>
        <p:nvPicPr>
          <p:cNvPr id="61461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7" y="227935"/>
            <a:ext cx="1720122" cy="2571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2463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9" grpId="0" animBg="1"/>
      <p:bldP spid="26640" grpId="0"/>
      <p:bldP spid="26641" grpId="0" animBg="1"/>
      <p:bldP spid="26642" grpId="0" animBg="1"/>
      <p:bldP spid="26645" grpId="0"/>
      <p:bldP spid="26646" grpId="0" animBg="1"/>
      <p:bldP spid="26647" grpId="0"/>
      <p:bldP spid="26648" grpId="0"/>
      <p:bldP spid="26649" grpId="0" animBg="1"/>
      <p:bldP spid="26650" grpId="0" animBg="1"/>
      <p:bldP spid="26651" grpId="0" animBg="1"/>
      <p:bldP spid="23" grpId="0"/>
      <p:bldP spid="24" grpId="0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8" y="372140"/>
            <a:ext cx="8088312" cy="7080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dirty="0"/>
              <a:t>Definice ošetřovatelské diagnózy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303" y="1265274"/>
            <a:ext cx="9998697" cy="5592727"/>
          </a:xfrm>
        </p:spPr>
        <p:txBody>
          <a:bodyPr/>
          <a:lstStyle/>
          <a:p>
            <a:pPr marL="0" indent="0">
              <a:buClr>
                <a:schemeClr val="tx2"/>
              </a:buClr>
              <a:buNone/>
              <a:defRPr/>
            </a:pPr>
            <a:r>
              <a:rPr lang="cs-CZ" altLang="cs-CZ" dirty="0">
                <a:solidFill>
                  <a:srgbClr val="FF3300"/>
                </a:solidFill>
              </a:rPr>
              <a:t>Definice konceptuální (Gordonová, 1987)</a:t>
            </a:r>
          </a:p>
          <a:p>
            <a:pPr marL="457200" indent="-457200"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Jsou tvořeny sestrou profesionálkou</a:t>
            </a:r>
          </a:p>
          <a:p>
            <a:pPr marL="457200" indent="-457200" eaLnBrk="1" hangingPunct="1"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Popisují aktuální nebo potenciální zdravotní problémy klientů, které jsou oprávněné nezávisle ošetřovat sestry</a:t>
            </a:r>
          </a:p>
          <a:p>
            <a:pPr marL="457200" indent="-457200" eaLnBrk="1" hangingPunct="1"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Ošetřovatelská diagnóza není problém vymezený lékařskou praxí (lékařská diagnóza)</a:t>
            </a:r>
          </a:p>
        </p:txBody>
      </p:sp>
      <p:sp>
        <p:nvSpPr>
          <p:cNvPr id="2" name="Zaoblený obdélník 1"/>
          <p:cNvSpPr/>
          <p:nvPr/>
        </p:nvSpPr>
        <p:spPr bwMode="auto">
          <a:xfrm>
            <a:off x="1235418" y="4436955"/>
            <a:ext cx="3477983" cy="198913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1" hangingPunct="1">
              <a:buClr>
                <a:schemeClr val="tx2"/>
              </a:buClr>
              <a:defRPr/>
            </a:pPr>
            <a:r>
              <a:rPr lang="cs-CZ" dirty="0">
                <a:solidFill>
                  <a:srgbClr val="FF3300"/>
                </a:solidFill>
              </a:rPr>
              <a:t>Lékařská diagnóza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cs-CZ" dirty="0"/>
              <a:t>Kód :J03 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cs-CZ" dirty="0"/>
              <a:t>akutní zánět mandlí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cs-CZ" dirty="0"/>
              <a:t>(</a:t>
            </a:r>
            <a:r>
              <a:rPr lang="cs-CZ" dirty="0" err="1"/>
              <a:t>tonsillitis</a:t>
            </a:r>
            <a:r>
              <a:rPr lang="cs-CZ" dirty="0"/>
              <a:t> </a:t>
            </a:r>
            <a:r>
              <a:rPr lang="cs-CZ" dirty="0" err="1"/>
              <a:t>acuta</a:t>
            </a:r>
            <a:r>
              <a:rPr lang="cs-CZ" dirty="0"/>
              <a:t>)</a:t>
            </a:r>
            <a:endParaRPr lang="cs-CZ" altLang="cs-CZ" dirty="0"/>
          </a:p>
        </p:txBody>
      </p:sp>
      <p:sp>
        <p:nvSpPr>
          <p:cNvPr id="5" name="Zaoblený obdélník 4"/>
          <p:cNvSpPr/>
          <p:nvPr/>
        </p:nvSpPr>
        <p:spPr bwMode="auto">
          <a:xfrm>
            <a:off x="6743700" y="4498310"/>
            <a:ext cx="4323368" cy="198755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1" hangingPunct="1">
              <a:buClr>
                <a:schemeClr val="tx2"/>
              </a:buClr>
              <a:defRPr/>
            </a:pPr>
            <a:r>
              <a:rPr lang="cs-CZ" dirty="0">
                <a:solidFill>
                  <a:srgbClr val="FF3300"/>
                </a:solidFill>
              </a:rPr>
              <a:t>Ošetřovatelská diagnóza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cs-CZ" dirty="0"/>
              <a:t>Kód: 00132 Akutní bolest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cs-CZ" altLang="cs-CZ" dirty="0"/>
              <a:t>Kód: </a:t>
            </a:r>
            <a:r>
              <a:rPr lang="cs-CZ" dirty="0"/>
              <a:t>00007 Hypertermie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cs-CZ" altLang="cs-CZ" dirty="0"/>
              <a:t>Kód: 00103 Porucha polykání</a:t>
            </a:r>
          </a:p>
          <a:p>
            <a:pPr eaLnBrk="1" hangingPunct="1">
              <a:buClr>
                <a:schemeClr val="tx2"/>
              </a:buClr>
              <a:defRPr/>
            </a:pPr>
            <a:r>
              <a:rPr lang="cs-CZ" altLang="cs-CZ" dirty="0"/>
              <a:t>Kód: 00093 Únava</a:t>
            </a:r>
          </a:p>
        </p:txBody>
      </p:sp>
      <p:sp>
        <p:nvSpPr>
          <p:cNvPr id="63494" name="Šipka doprava 2"/>
          <p:cNvSpPr>
            <a:spLocks noChangeArrowheads="1"/>
          </p:cNvSpPr>
          <p:nvPr/>
        </p:nvSpPr>
        <p:spPr bwMode="auto">
          <a:xfrm>
            <a:off x="5006714" y="5154130"/>
            <a:ext cx="1179513" cy="431800"/>
          </a:xfrm>
          <a:prstGeom prst="rightArrow">
            <a:avLst>
              <a:gd name="adj1" fmla="val 50000"/>
              <a:gd name="adj2" fmla="val 5008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2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oter Placeholder 1">
            <a:extLst>
              <a:ext uri="{FF2B5EF4-FFF2-40B4-BE49-F238E27FC236}">
                <a16:creationId xmlns:a16="http://schemas.microsoft.com/office/drawing/2014/main" id="{B1E4D553-C96A-4D34-9533-EE0FC3B69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73" name="Slide Number Placeholder 2">
            <a:extLst>
              <a:ext uri="{FF2B5EF4-FFF2-40B4-BE49-F238E27FC236}">
                <a16:creationId xmlns:a16="http://schemas.microsoft.com/office/drawing/2014/main" id="{E567B2E1-F072-4520-9D04-C8EF3B8FDB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/>
              <a:pPr>
                <a:spcAft>
                  <a:spcPts val="600"/>
                </a:spcAft>
              </a:pPr>
              <a:t>19</a:t>
            </a:fld>
            <a:endParaRPr lang="cs-CZ" altLang="cs-CZ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/>
              <a:t>Členění klasifikace NANDA-International </a:t>
            </a:r>
          </a:p>
        </p:txBody>
      </p:sp>
      <p:sp>
        <p:nvSpPr>
          <p:cNvPr id="75" name="Content Placeholder 5">
            <a:extLst>
              <a:ext uri="{FF2B5EF4-FFF2-40B4-BE49-F238E27FC236}">
                <a16:creationId xmlns:a16="http://schemas.microsoft.com/office/drawing/2014/main" id="{B73BC54A-B2C5-4C72-A851-670B30F1D50C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219998" cy="4139998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75487117"/>
              </p:ext>
            </p:extLst>
          </p:nvPr>
        </p:nvGraphicFramePr>
        <p:xfrm>
          <a:off x="720000" y="1701505"/>
          <a:ext cx="5219998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89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Ošetřovatelský proces</a:t>
            </a:r>
          </a:p>
        </p:txBody>
      </p:sp>
    </p:spTree>
    <p:extLst>
      <p:ext uri="{BB962C8B-B14F-4D97-AF65-F5344CB8AC3E}">
        <p14:creationId xmlns:p14="http://schemas.microsoft.com/office/powerpoint/2010/main" val="2237471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1">
            <a:extLst>
              <a:ext uri="{FF2B5EF4-FFF2-40B4-BE49-F238E27FC236}">
                <a16:creationId xmlns:a16="http://schemas.microsoft.com/office/drawing/2014/main" id="{1517A667-3FB1-4AB7-A6C2-E42A90A3A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70C0738D-4D6E-4067-8E75-1A28B47219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/>
              <a:pPr>
                <a:spcAft>
                  <a:spcPts val="600"/>
                </a:spcAft>
              </a:pPr>
              <a:t>20</a:t>
            </a:fld>
            <a:endParaRPr lang="cs-CZ" alt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844622"/>
              </p:ext>
            </p:extLst>
          </p:nvPr>
        </p:nvGraphicFramePr>
        <p:xfrm>
          <a:off x="1498862" y="194360"/>
          <a:ext cx="9037349" cy="6469280"/>
        </p:xfrm>
        <a:graphic>
          <a:graphicData uri="http://schemas.openxmlformats.org/drawingml/2006/table">
            <a:tbl>
              <a:tblPr firstRow="1" firstCol="1" bandRow="1" bandCol="1">
                <a:noFill/>
                <a:tableStyleId>{72833802-FEF1-4C79-8D5D-14CF1EAF98D9}</a:tableStyleId>
              </a:tblPr>
              <a:tblGrid>
                <a:gridCol w="451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8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168">
                <a:tc gridSpan="2">
                  <a:txBody>
                    <a:bodyPr/>
                    <a:lstStyle/>
                    <a:p>
                      <a:pPr indent="3492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altLang="cs-CZ" sz="1400" b="0" cap="none" spc="60">
                          <a:solidFill>
                            <a:schemeClr val="bg1"/>
                          </a:solidFill>
                          <a:latin typeface="+mj-lt"/>
                          <a:ea typeface="+mj-ea"/>
                          <a:cs typeface="+mj-cs"/>
                        </a:rPr>
                        <a:t>NANDA-INTERNATIONAL:</a:t>
                      </a:r>
                      <a:r>
                        <a:rPr lang="cs-CZ" altLang="cs-CZ" sz="1400" b="0" cap="none" spc="60" baseline="0">
                          <a:solidFill>
                            <a:schemeClr val="bg1"/>
                          </a:solidFill>
                          <a:latin typeface="+mj-lt"/>
                          <a:ea typeface="+mj-ea"/>
                          <a:cs typeface="+mj-cs"/>
                        </a:rPr>
                        <a:t> </a:t>
                      </a:r>
                      <a:r>
                        <a:rPr lang="cs-CZ" altLang="cs-CZ" sz="1400" b="0" cap="none" spc="60">
                          <a:solidFill>
                            <a:schemeClr val="bg1"/>
                          </a:solidFill>
                          <a:latin typeface="+mj-lt"/>
                          <a:ea typeface="+mj-ea"/>
                          <a:cs typeface="+mj-cs"/>
                        </a:rPr>
                        <a:t>DOMÉNY A TŘÍDY</a:t>
                      </a:r>
                      <a:endParaRPr lang="cs-CZ" sz="1400" b="0" cap="none" spc="60">
                        <a:solidFill>
                          <a:schemeClr val="bg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5451" marR="5451" marT="3902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919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DOMÉNA 1: PODPORA ZDRAVÍ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Třída 1: Povědomí o zdraví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cap="none" spc="0">
                          <a:solidFill>
                            <a:schemeClr val="tx1"/>
                          </a:solidFill>
                          <a:effectLst/>
                        </a:rPr>
                        <a:t>Třída 2: Management zdraví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880">
                <a:tc gridSpan="2"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200" b="1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919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DOMÉNA 2: VÝŽIVA 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Třída 1: Příjem potravy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Třída 4: Metabolizmus</a:t>
                      </a:r>
                      <a:endParaRPr lang="cs-CZ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475" marR="5475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Třída 2: Trávení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Třída 5: Hydratace</a:t>
                      </a:r>
                      <a:endParaRPr lang="cs-CZ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475" marR="5475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919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Třída 3: Vstřebávání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9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DOMÉNA 3: VYLUČOVÁNÍ A VÝMĚNA 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Třída 1: Funkce močového systému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Třída 3: Funkce pokožky</a:t>
                      </a:r>
                      <a:endParaRPr lang="cs-CZ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475" marR="5475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Třída 2: Gastrointestinální funkce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b="0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Třída 4: Respirační funkce</a:t>
                      </a:r>
                      <a:endParaRPr lang="cs-CZ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475" marR="5475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DOMÉNA 4: AKTIVITA - ODPOČINEK 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1: Spánek – odpočinek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4: Kardiovaskulární – pulmonální reakce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algn="l" rtl="0" eaLnBrk="1" latinLnBrk="0" hangingPunct="1"/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2: Aktivita – cvičení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5: </a:t>
                      </a:r>
                      <a:r>
                        <a:rPr lang="cs-CZ" sz="1200" b="0" i="0" u="none" strike="noStrike" kern="1200" cap="none" spc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Sebepéče</a:t>
                      </a:r>
                      <a:endParaRPr lang="cs-CZ" sz="1200" b="0" i="0" u="none" strike="noStrike" kern="1200" cap="none" spc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3: Rovnováha energie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b="0" i="0" u="none" strike="noStrike" kern="1200" cap="none" spc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DOMÉNA 5: VNÍMÁNÍ - POZOROVÁNÍ 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b="0" i="0" u="none" strike="noStrike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1: Pozornost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4: Poznávání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2: Orientace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5: Komunikace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3: Pociťování – vnímání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b="0" i="0" u="none" strike="noStrike" kern="1200" cap="none" spc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6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DOMÉNA 6: VNÍMANÍ SEBE SAMA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b="0" i="0" u="none" strike="noStrike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1: Sebepojetí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3: Obraz těla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2: Sebeúcta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b="0" i="0" u="none" strike="noStrike" kern="1200" cap="none" spc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6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DOMÉNA 7: VZTAHY MEZI ROLEMI 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b="0" i="0" u="none" strike="noStrike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1: Role pečovatelů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3: Reprodukce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2: Rodinné vztahy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b="0" i="0" u="none" strike="noStrike" kern="1200" cap="none" spc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6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DOMÉNA 8: SEXUALITA 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b="0" i="0" u="none" strike="noStrike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1: Sexuální identita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3: Reprodukce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6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cap="none" spc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Třída 2: Sexuální funkce</a:t>
                      </a: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b="0" i="0" u="none" strike="noStrike" kern="1200" cap="none" spc="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451" marR="5451" marT="3902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6334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CECE0BD-1B53-48CC-AC4D-91D0C90FC7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806442CE-7541-453D-9EF9-1EDB515CED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/>
              <a:pPr>
                <a:spcAft>
                  <a:spcPts val="600"/>
                </a:spcAft>
              </a:pPr>
              <a:t>21</a:t>
            </a:fld>
            <a:endParaRPr lang="cs-CZ" alt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438255"/>
              </p:ext>
            </p:extLst>
          </p:nvPr>
        </p:nvGraphicFramePr>
        <p:xfrm>
          <a:off x="1521860" y="692150"/>
          <a:ext cx="9149482" cy="5139858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4574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4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104">
                <a:tc gridSpan="2">
                  <a:txBody>
                    <a:bodyPr/>
                    <a:lstStyle/>
                    <a:p>
                      <a:pPr indent="3492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altLang="cs-CZ" sz="2200"/>
                        <a:t>NANDA-INTERNATIONAL:</a:t>
                      </a:r>
                      <a:r>
                        <a:rPr lang="cs-CZ" altLang="cs-CZ" sz="2200" baseline="0"/>
                        <a:t> </a:t>
                      </a:r>
                      <a:r>
                        <a:rPr lang="cs-CZ" altLang="cs-CZ" sz="2200"/>
                        <a:t>DOMÉNY A TŘÍDY</a:t>
                      </a:r>
                      <a:endParaRPr lang="cs-CZ" sz="2200">
                        <a:solidFill>
                          <a:schemeClr val="tx2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14052" marR="1405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722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>
                          <a:effectLst/>
                        </a:rPr>
                        <a:t>DOMÉNA 9: ZVLÁDÁNÍ (TOLERANCE) ZÁTĚŽE (STRESU) </a:t>
                      </a:r>
                      <a:endParaRPr lang="cs-CZ" sz="1700" b="0" kern="120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1: Posttraumatická reakce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3: Neurobehaviorální stres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72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2: Reakce na zvládání zátěže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722">
                <a:tc gridSpan="2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>
                          <a:effectLst/>
                        </a:rPr>
                        <a:t>DOMÉNA 10: ŽIVOTNÍ PRINCIPY</a:t>
                      </a:r>
                      <a:endParaRPr lang="cs-CZ" sz="1700" b="0" kern="120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2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1: Hodnoty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3:Soulad hodnot, víry a činů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112" marR="14112" marT="1048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2: Přesvědčení (víra)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112" marR="14112" marT="1048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722">
                <a:tc gridSpan="2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700" kern="1200">
                          <a:effectLst/>
                        </a:rPr>
                        <a:t>DOMÉNA 11: BEZPEČNOST – OCHRANA </a:t>
                      </a:r>
                      <a:endParaRPr lang="cs-CZ" sz="1700" b="0" kern="120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1: Infekce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4: Environmentální rizika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2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2: Tělesné poškození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5: Obranné procesy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112" marR="14112" marT="1048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2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3: Násilí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6: Termoregulace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112" marR="14112" marT="1048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172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DOMÉNA 12: KOMFORT </a:t>
                      </a:r>
                      <a:endParaRPr lang="cs-CZ" sz="1700" b="0" kern="120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32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1: Tělesný komfort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3: Sociální komfort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1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2: Komfort prostředí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172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DOMÉNA 13: RŮST/VÝVOJ </a:t>
                      </a:r>
                      <a:endParaRPr lang="cs-CZ" sz="1700" b="0" kern="120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1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>
                          <a:effectLst/>
                        </a:rPr>
                        <a:t>Třída 1: Růst</a:t>
                      </a:r>
                      <a:endParaRPr lang="cs-CZ" sz="17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kern="1200" dirty="0">
                          <a:effectLst/>
                        </a:rPr>
                        <a:t>Třída 2: Vývoj</a:t>
                      </a:r>
                      <a:endParaRPr lang="cs-CZ" sz="17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2" marR="14052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57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875121" y="219563"/>
            <a:ext cx="9541497" cy="99405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 eaLnBrk="1" hangingPunct="1"/>
            <a:r>
              <a:rPr lang="cs-CZ" altLang="cs-CZ" sz="4000" dirty="0"/>
              <a:t>Druhy ošetřovatelských diagnóz</a:t>
            </a:r>
            <a:br>
              <a:rPr lang="cs-CZ" altLang="cs-CZ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altLang="cs-CZ" sz="3300" b="1" dirty="0">
              <a:solidFill>
                <a:srgbClr val="000066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4706" y="1403499"/>
            <a:ext cx="9143907" cy="4057502"/>
          </a:xfrm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FF33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cs-CZ" altLang="cs-CZ" dirty="0"/>
              <a:t>Aktuální ošetřovatelská diagnóza</a:t>
            </a:r>
          </a:p>
          <a:p>
            <a:pPr marL="0" indent="0">
              <a:lnSpc>
                <a:spcPct val="90000"/>
              </a:lnSpc>
              <a:buClr>
                <a:schemeClr val="tx2"/>
              </a:buClr>
              <a:buNone/>
              <a:defRPr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cs-CZ" altLang="cs-CZ" dirty="0"/>
              <a:t>Potenciální ošetřovatelská diagnóza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cs-CZ" altLang="cs-CZ" dirty="0"/>
              <a:t>Ose. diagnóza k zlepšení zdraví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34661779"/>
              </p:ext>
            </p:extLst>
          </p:nvPr>
        </p:nvGraphicFramePr>
        <p:xfrm>
          <a:off x="2372544" y="1597710"/>
          <a:ext cx="8208912" cy="109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7226290"/>
              </p:ext>
            </p:extLst>
          </p:nvPr>
        </p:nvGraphicFramePr>
        <p:xfrm>
          <a:off x="2372544" y="2715943"/>
          <a:ext cx="8208912" cy="109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86814205"/>
              </p:ext>
            </p:extLst>
          </p:nvPr>
        </p:nvGraphicFramePr>
        <p:xfrm>
          <a:off x="2279701" y="4001720"/>
          <a:ext cx="8208912" cy="109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809922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033648"/>
              </p:ext>
            </p:extLst>
          </p:nvPr>
        </p:nvGraphicFramePr>
        <p:xfrm>
          <a:off x="414778" y="164304"/>
          <a:ext cx="10253222" cy="6529392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5126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6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8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br>
                        <a:rPr lang="cs-CZ" sz="1200" dirty="0">
                          <a:effectLst/>
                        </a:rPr>
                      </a:br>
                      <a:r>
                        <a:rPr lang="cs-CZ" sz="2000" dirty="0"/>
                        <a:t>NANDA - HYPERTERMIE (00007)</a:t>
                      </a:r>
                      <a:endParaRPr lang="cs-CZ" sz="2000" dirty="0">
                        <a:solidFill>
                          <a:schemeClr val="tx2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7374" marR="673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Doména: 11. Bezpečnost/ochrana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Třída: Termoregulace</a:t>
                      </a:r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85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Definice: Tělesná teplota je nad normálním rozmezím (důsledek selhání termoregulace). </a:t>
                      </a:r>
                      <a:endParaRPr lang="cs-CZ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Určující znaky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Kůže horká na dotek</a:t>
                      </a:r>
                      <a:endParaRPr lang="cs-CZ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Křeče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Zarudla kůže</a:t>
                      </a:r>
                      <a:endParaRPr lang="cs-CZ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Kóma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Snížený TK</a:t>
                      </a:r>
                      <a:endParaRPr lang="cs-CZ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Strnulost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Zrychlený P</a:t>
                      </a:r>
                      <a:endParaRPr lang="cs-CZ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Neobvyklá pozice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Zrychlený D</a:t>
                      </a:r>
                      <a:endParaRPr lang="cs-CZ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Vasodilatace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Apnoe</a:t>
                      </a:r>
                      <a:endParaRPr lang="cs-CZ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Podrážděnost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Letargie</a:t>
                      </a:r>
                      <a:endParaRPr lang="cs-CZ" sz="1600" b="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endParaRPr lang="cs-CZ" sz="1600">
                        <a:effectLst/>
                        <a:latin typeface="Calibri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6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Související faktory 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Nemoc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Ischemie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Sepse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Farmaceutický činitel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Vysoké teploty okolního prostředí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Dehydratace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Nedostatečná regulace pocením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Trauma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Nevhodný oděv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Nadměrná aktivita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860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Zvýšený metabolizmus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374" marR="67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74" marR="67374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8664" name="Šipka doleva 2"/>
          <p:cNvSpPr>
            <a:spLocks noChangeArrowheads="1"/>
          </p:cNvSpPr>
          <p:nvPr/>
        </p:nvSpPr>
        <p:spPr bwMode="auto">
          <a:xfrm>
            <a:off x="8472488" y="20639"/>
            <a:ext cx="2195512" cy="960437"/>
          </a:xfrm>
          <a:prstGeom prst="leftArrow">
            <a:avLst>
              <a:gd name="adj1" fmla="val 50000"/>
              <a:gd name="adj2" fmla="val 5001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2"/>
              </a:buClr>
              <a:buSzTx/>
              <a:buFontTx/>
              <a:buNone/>
            </a:pPr>
            <a:r>
              <a:rPr lang="cs-CZ" altLang="cs-CZ" sz="1600" dirty="0">
                <a:solidFill>
                  <a:schemeClr val="bg1"/>
                </a:solidFill>
                <a:latin typeface="Arial Narrow" panose="020B0606020202030204" pitchFamily="34" charset="0"/>
              </a:rPr>
              <a:t>Aktuální ošetřovatelská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2"/>
              </a:buClr>
              <a:buSzTx/>
              <a:buFontTx/>
              <a:buNone/>
            </a:pPr>
            <a:r>
              <a:rPr lang="cs-CZ" altLang="cs-CZ" sz="1600" dirty="0">
                <a:solidFill>
                  <a:schemeClr val="bg1"/>
                </a:solidFill>
                <a:latin typeface="Arial Narrow" panose="020B0606020202030204" pitchFamily="34" charset="0"/>
              </a:rPr>
              <a:t>diagnóza</a:t>
            </a:r>
          </a:p>
        </p:txBody>
      </p:sp>
      <p:sp>
        <p:nvSpPr>
          <p:cNvPr id="5" name="Popisek se šipkou dolů 4"/>
          <p:cNvSpPr/>
          <p:nvPr/>
        </p:nvSpPr>
        <p:spPr bwMode="auto">
          <a:xfrm>
            <a:off x="8183564" y="2295525"/>
            <a:ext cx="3147455" cy="1727200"/>
          </a:xfrm>
          <a:prstGeom prst="downArrow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400050" indent="-400050">
              <a:buFontTx/>
              <a:buAutoNum type="romanUcPeriod"/>
              <a:defRPr/>
            </a:pPr>
            <a:r>
              <a:rPr lang="cs-CZ" sz="1600" dirty="0">
                <a:solidFill>
                  <a:schemeClr val="bg1"/>
                </a:solidFill>
              </a:rPr>
              <a:t>Krok stanovení </a:t>
            </a:r>
          </a:p>
          <a:p>
            <a:pPr eaLnBrk="1" hangingPunct="1">
              <a:defRPr/>
            </a:pPr>
            <a:r>
              <a:rPr lang="cs-CZ" sz="1600" dirty="0">
                <a:solidFill>
                  <a:schemeClr val="bg1"/>
                </a:solidFill>
              </a:rPr>
              <a:t>= hledám určující znak diagnózy</a:t>
            </a:r>
          </a:p>
          <a:p>
            <a:pPr eaLnBrk="1" hangingPunct="1">
              <a:defRPr/>
            </a:pPr>
            <a:r>
              <a:rPr lang="cs-CZ" sz="1600" dirty="0">
                <a:solidFill>
                  <a:schemeClr val="bg1"/>
                </a:solidFill>
              </a:rPr>
              <a:t>Nepřítomen určující znak </a:t>
            </a:r>
          </a:p>
          <a:p>
            <a:pPr eaLnBrk="1" hangingPunct="1">
              <a:defRPr/>
            </a:pPr>
            <a:r>
              <a:rPr lang="cs-CZ" sz="1600" dirty="0">
                <a:solidFill>
                  <a:schemeClr val="bg1"/>
                </a:solidFill>
              </a:rPr>
              <a:t>= není ose. dg.</a:t>
            </a:r>
          </a:p>
        </p:txBody>
      </p:sp>
      <p:sp>
        <p:nvSpPr>
          <p:cNvPr id="68666" name="Obdélník 6"/>
          <p:cNvSpPr>
            <a:spLocks noChangeArrowheads="1"/>
          </p:cNvSpPr>
          <p:nvPr/>
        </p:nvSpPr>
        <p:spPr bwMode="auto">
          <a:xfrm>
            <a:off x="8472488" y="4019551"/>
            <a:ext cx="2377764" cy="13684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bg1"/>
                </a:solidFill>
                <a:latin typeface="Arial Narrow" panose="020B0606020202030204" pitchFamily="34" charset="0"/>
              </a:rPr>
              <a:t>II. Krok ověření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bg1"/>
                </a:solidFill>
                <a:latin typeface="Arial Narrow" panose="020B0606020202030204" pitchFamily="34" charset="0"/>
              </a:rPr>
              <a:t>Přítomen určující znak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bg1"/>
                </a:solidFill>
                <a:latin typeface="Arial Narrow" panose="020B0606020202030204" pitchFamily="34" charset="0"/>
              </a:rPr>
              <a:t>= hledám související faktor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bg1"/>
                </a:solidFill>
                <a:latin typeface="Arial Narrow" panose="020B0606020202030204" pitchFamily="34" charset="0"/>
              </a:rPr>
              <a:t>= ověření přítomnosti ose. dg </a:t>
            </a:r>
          </a:p>
        </p:txBody>
      </p:sp>
    </p:spTree>
    <p:extLst>
      <p:ext uri="{BB962C8B-B14F-4D97-AF65-F5344CB8AC3E}">
        <p14:creationId xmlns:p14="http://schemas.microsoft.com/office/powerpoint/2010/main" val="2595386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626609"/>
              </p:ext>
            </p:extLst>
          </p:nvPr>
        </p:nvGraphicFramePr>
        <p:xfrm>
          <a:off x="1757082" y="115888"/>
          <a:ext cx="8910918" cy="534361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4455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5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243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br>
                        <a:rPr lang="cs-CZ" sz="1200" dirty="0">
                          <a:effectLst/>
                        </a:rPr>
                      </a:br>
                      <a:r>
                        <a:rPr lang="cs-CZ" sz="2000" kern="1200" dirty="0"/>
                        <a:t>NANDA - RIZIKO KRVÁCENÍ (00206)</a:t>
                      </a:r>
                      <a:endParaRPr lang="cs-CZ" sz="2000" b="1" kern="1200" dirty="0">
                        <a:solidFill>
                          <a:schemeClr val="tx2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4" marR="6858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Doména: 11. Bezpečnost/ochrana</a:t>
                      </a:r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Třída: Tělesné poškození</a:t>
                      </a:r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9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Definice: Náchylnost ke krevním ztrátám, které mohou poškodit zdraví.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9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Rizikové faktory</a:t>
                      </a:r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Aneurysma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>
                          <a:effectLst/>
                        </a:rPr>
                        <a:t>Poškozená funkce jater (cirhóza, hepatitida)</a:t>
                      </a:r>
                      <a:endParaRPr lang="cs-CZ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Patologie GIT (např. vřed, polyp, varixy)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Nedostatek znalostí o prevenci krvácení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>
                          <a:effectLst/>
                        </a:rPr>
                        <a:t>Diseminovaná koaguopatie</a:t>
                      </a:r>
                      <a:endParaRPr lang="cs-CZ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Obřízka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5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>
                          <a:effectLst/>
                        </a:rPr>
                        <a:t>Vrozené koaguopatie (např. trombocytopenie)</a:t>
                      </a:r>
                      <a:endParaRPr lang="cs-CZ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Poporodní komplikace (např. atonie dělohy, neodloučení placenty)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03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Pád v anamnéze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Komplikace v těhotenství (např. předčasná ruptura plodových obalů, vcestná/prasklá placenta, mnohočetné těhotenství)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>
                          <a:effectLst/>
                        </a:rPr>
                        <a:t>Úraz</a:t>
                      </a:r>
                      <a:endParaRPr lang="cs-CZ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Léčebný režim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4" marR="6858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9665" name="Popisek se šipkou nahoru 2"/>
          <p:cNvSpPr>
            <a:spLocks noChangeArrowheads="1"/>
          </p:cNvSpPr>
          <p:nvPr/>
        </p:nvSpPr>
        <p:spPr bwMode="auto">
          <a:xfrm>
            <a:off x="4559022" y="5558678"/>
            <a:ext cx="2879725" cy="935038"/>
          </a:xfrm>
          <a:prstGeom prst="upArrowCallout">
            <a:avLst>
              <a:gd name="adj1" fmla="val 25009"/>
              <a:gd name="adj2" fmla="val 25023"/>
              <a:gd name="adj3" fmla="val 25000"/>
              <a:gd name="adj4" fmla="val 6497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 Narrow" panose="020B0606020202030204" pitchFamily="34" charset="0"/>
              </a:rPr>
              <a:t>Je přítomen rizikový faktor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 Narrow" panose="020B0606020202030204" pitchFamily="34" charset="0"/>
              </a:rPr>
              <a:t>= je přítomná ose. dg.</a:t>
            </a:r>
          </a:p>
        </p:txBody>
      </p:sp>
    </p:spTree>
    <p:extLst>
      <p:ext uri="{BB962C8B-B14F-4D97-AF65-F5344CB8AC3E}">
        <p14:creationId xmlns:p14="http://schemas.microsoft.com/office/powerpoint/2010/main" val="9124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019" y="295276"/>
            <a:ext cx="9140639" cy="685800"/>
          </a:xfrm>
        </p:spPr>
        <p:txBody>
          <a:bodyPr/>
          <a:lstStyle/>
          <a:p>
            <a:r>
              <a:rPr lang="cs-CZ" altLang="cs-CZ" sz="4000" dirty="0"/>
              <a:t>3. Plánování ose. Péče - </a:t>
            </a:r>
            <a:r>
              <a:rPr lang="cs-CZ" altLang="cs-CZ" i="1" dirty="0"/>
              <a:t>Obsah plánu </a:t>
            </a:r>
            <a:endParaRPr lang="cs-CZ" altLang="cs-CZ" sz="4000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57C579E-21BA-4FF6-9D29-8FD09F2D9F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9484031"/>
              </p:ext>
            </p:extLst>
          </p:nvPr>
        </p:nvGraphicFramePr>
        <p:xfrm>
          <a:off x="-838799" y="1093787"/>
          <a:ext cx="10717827" cy="4670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8199224" y="5673950"/>
            <a:ext cx="3860801" cy="1123950"/>
          </a:xfrm>
          <a:prstGeom prst="wedgeEllipseCallout">
            <a:avLst>
              <a:gd name="adj1" fmla="val -38413"/>
              <a:gd name="adj2" fmla="val -132540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Plán individuální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Záznam v ošetřovatelské dokumentaci</a:t>
            </a:r>
          </a:p>
        </p:txBody>
      </p:sp>
    </p:spTree>
    <p:extLst>
      <p:ext uri="{BB962C8B-B14F-4D97-AF65-F5344CB8AC3E}">
        <p14:creationId xmlns:p14="http://schemas.microsoft.com/office/powerpoint/2010/main" val="351364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1782" y="188911"/>
            <a:ext cx="817245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dirty="0"/>
              <a:t>3. Plánování ose. Péče – </a:t>
            </a:r>
            <a:r>
              <a:rPr lang="cs-CZ" altLang="cs-CZ" sz="3200" dirty="0"/>
              <a:t>druhy plánů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4694" y="1312862"/>
            <a:ext cx="4391212" cy="55451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i="1" dirty="0">
                <a:solidFill>
                  <a:schemeClr val="tx2"/>
                </a:solidFill>
              </a:rPr>
              <a:t>Dlouhodobé</a:t>
            </a: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SzPct val="80000"/>
              <a:buFont typeface="Wingdings" panose="05000000000000000000" pitchFamily="2" charset="2"/>
              <a:buChar char="®"/>
            </a:pPr>
            <a:r>
              <a:rPr lang="cs-CZ" altLang="cs-CZ" dirty="0"/>
              <a:t>zahrnují celé období péče a rekonvalescence</a:t>
            </a:r>
          </a:p>
          <a:p>
            <a:pPr>
              <a:lnSpc>
                <a:spcPct val="100000"/>
              </a:lnSpc>
            </a:pPr>
            <a:r>
              <a:rPr lang="cs-CZ" altLang="cs-CZ" i="1" dirty="0">
                <a:solidFill>
                  <a:schemeClr val="tx2"/>
                </a:solidFill>
              </a:rPr>
              <a:t>Střednědobé</a:t>
            </a:r>
            <a:endParaRPr lang="cs-CZ" altLang="cs-CZ" dirty="0"/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SzPct val="80000"/>
              <a:buFont typeface="Wingdings" panose="05000000000000000000" pitchFamily="2" charset="2"/>
              <a:buChar char="®"/>
            </a:pPr>
            <a:r>
              <a:rPr lang="cs-CZ" altLang="cs-CZ" kern="1200" dirty="0">
                <a:latin typeface="Arial" panose="020B0604020202020204" pitchFamily="34" charset="0"/>
              </a:rPr>
              <a:t>trvání omezeno stavem klienta</a:t>
            </a:r>
          </a:p>
          <a:p>
            <a:pPr>
              <a:lnSpc>
                <a:spcPct val="100000"/>
              </a:lnSpc>
            </a:pPr>
            <a:r>
              <a:rPr lang="cs-CZ" altLang="cs-CZ" i="1" dirty="0">
                <a:solidFill>
                  <a:schemeClr val="tx2"/>
                </a:solidFill>
              </a:rPr>
              <a:t>Krátkodobé</a:t>
            </a:r>
            <a:endParaRPr lang="cs-CZ" altLang="cs-CZ" kern="1200" dirty="0">
              <a:latin typeface="Arial" panose="020B0604020202020204" pitchFamily="34" charset="0"/>
            </a:endParaRPr>
          </a:p>
          <a:p>
            <a:pPr marL="342900" indent="-342900">
              <a:lnSpc>
                <a:spcPct val="95000"/>
              </a:lnSpc>
              <a:spcBef>
                <a:spcPct val="20000"/>
              </a:spcBef>
              <a:buSzPct val="80000"/>
              <a:buFont typeface="Wingdings" panose="05000000000000000000" pitchFamily="2" charset="2"/>
              <a:buChar char="®"/>
            </a:pPr>
            <a:r>
              <a:rPr lang="cs-CZ" altLang="cs-CZ" dirty="0"/>
              <a:t>denní, stanovené pro jednu směnu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926261" y="1285876"/>
            <a:ext cx="4176713" cy="56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i="1" dirty="0">
                <a:solidFill>
                  <a:schemeClr val="tx2"/>
                </a:solidFill>
              </a:rPr>
              <a:t>Vstupní</a:t>
            </a:r>
          </a:p>
          <a:p>
            <a:pPr eaLnBrk="1" hangingPunct="1">
              <a:lnSpc>
                <a:spcPct val="95000"/>
              </a:lnSpc>
              <a:buClr>
                <a:schemeClr val="tx2"/>
              </a:buClr>
            </a:pPr>
            <a:r>
              <a:rPr lang="cs-CZ" altLang="cs-CZ" dirty="0"/>
              <a:t>stanovené při přijetí klienta</a:t>
            </a:r>
          </a:p>
          <a:p>
            <a:pPr eaLnBrk="1" hangingPunct="1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i="1" dirty="0">
                <a:solidFill>
                  <a:schemeClr val="tx2"/>
                </a:solidFill>
              </a:rPr>
              <a:t>Průběžné</a:t>
            </a:r>
          </a:p>
          <a:p>
            <a:pPr eaLnBrk="1" hangingPunct="1">
              <a:lnSpc>
                <a:spcPct val="95000"/>
              </a:lnSpc>
              <a:buClr>
                <a:schemeClr val="tx2"/>
              </a:buClr>
            </a:pPr>
            <a:r>
              <a:rPr lang="cs-CZ" altLang="cs-CZ" dirty="0"/>
              <a:t>doplněné v průběhu ošetřovatelské péče</a:t>
            </a:r>
          </a:p>
          <a:p>
            <a:pPr eaLnBrk="1" hangingPunct="1">
              <a:lnSpc>
                <a:spcPct val="85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i="1" dirty="0">
                <a:solidFill>
                  <a:schemeClr val="tx2"/>
                </a:solidFill>
              </a:rPr>
              <a:t>Standardní</a:t>
            </a:r>
          </a:p>
          <a:p>
            <a:pPr eaLnBrk="1" hangingPunct="1">
              <a:lnSpc>
                <a:spcPct val="85000"/>
              </a:lnSpc>
              <a:buClr>
                <a:schemeClr val="tx2"/>
              </a:buClr>
            </a:pPr>
            <a:r>
              <a:rPr lang="cs-CZ" altLang="cs-CZ" dirty="0"/>
              <a:t>určené pro určitý stav (diagnózu)</a:t>
            </a: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926261" y="836614"/>
            <a:ext cx="4103687" cy="5616575"/>
          </a:xfrm>
          <a:prstGeom prst="roundRect">
            <a:avLst>
              <a:gd name="adj" fmla="val 16667"/>
            </a:avLst>
          </a:prstGeom>
          <a:noFill/>
          <a:ln w="38100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 Narrow" panose="020B0606020202030204" pitchFamily="34" charset="0"/>
            </a:endParaRP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6402388" y="840629"/>
            <a:ext cx="4471800" cy="5545137"/>
          </a:xfrm>
          <a:prstGeom prst="roundRect">
            <a:avLst>
              <a:gd name="adj" fmla="val 16667"/>
            </a:avLst>
          </a:prstGeom>
          <a:noFill/>
          <a:ln w="38100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9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4" grpId="0"/>
      <p:bldP spid="15365" grpId="0" animBg="1"/>
      <p:bldP spid="1536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774" y="239713"/>
            <a:ext cx="7848600" cy="685800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4. Realizace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0988" y="981075"/>
            <a:ext cx="10833951" cy="5184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5000"/>
              </a:lnSpc>
              <a:buClr>
                <a:schemeClr val="tx2"/>
              </a:buClr>
            </a:pPr>
            <a:r>
              <a:rPr lang="cs-CZ" altLang="cs-CZ" sz="3200" dirty="0"/>
              <a:t>- poskytování cílené, individualizované ošetřovatelské péče</a:t>
            </a:r>
          </a:p>
          <a:p>
            <a:pPr eaLnBrk="1" hangingPunct="1">
              <a:lnSpc>
                <a:spcPct val="85000"/>
              </a:lnSpc>
              <a:buClr>
                <a:schemeClr val="tx2"/>
              </a:buClr>
            </a:pPr>
            <a:r>
              <a:rPr lang="cs-CZ" altLang="cs-CZ" sz="3200" dirty="0"/>
              <a:t>péče směřuje k prevenci, odstranění, zmírnění ošetřovatelského problému</a:t>
            </a:r>
          </a:p>
          <a:p>
            <a:pPr eaLnBrk="1" hangingPunct="1">
              <a:lnSpc>
                <a:spcPct val="85000"/>
              </a:lnSpc>
              <a:buClr>
                <a:schemeClr val="tx2"/>
              </a:buClr>
            </a:pPr>
            <a:r>
              <a:rPr lang="cs-CZ" altLang="cs-CZ" sz="3200" dirty="0"/>
              <a:t>- za provedení je přímo </a:t>
            </a:r>
            <a:r>
              <a:rPr lang="cs-CZ" altLang="cs-CZ" sz="3200" dirty="0">
                <a:solidFill>
                  <a:srgbClr val="FF3300"/>
                </a:solidFill>
              </a:rPr>
              <a:t>odpovědná sestra</a:t>
            </a:r>
          </a:p>
          <a:p>
            <a:pPr eaLnBrk="1" hangingPunct="1">
              <a:lnSpc>
                <a:spcPct val="85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endParaRPr lang="cs-CZ" altLang="cs-CZ" sz="3200" i="1" dirty="0">
              <a:solidFill>
                <a:schemeClr val="tx2"/>
              </a:solidFill>
            </a:endParaRPr>
          </a:p>
          <a:p>
            <a:pPr eaLnBrk="1" hangingPunct="1">
              <a:lnSpc>
                <a:spcPct val="85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sz="3200" b="1" i="1" dirty="0">
                <a:solidFill>
                  <a:schemeClr val="tx2"/>
                </a:solidFill>
              </a:rPr>
              <a:t>AKTIVITY</a:t>
            </a:r>
          </a:p>
          <a:p>
            <a:pPr marL="457200" indent="-457200" eaLnBrk="1" hangingPunct="1">
              <a:lnSpc>
                <a:spcPct val="85000"/>
              </a:lnSpc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cs-CZ" altLang="cs-CZ" sz="3200" i="1" dirty="0">
                <a:solidFill>
                  <a:schemeClr val="tx2"/>
                </a:solidFill>
              </a:rPr>
              <a:t>ověření</a:t>
            </a:r>
            <a:r>
              <a:rPr lang="cs-CZ" altLang="cs-CZ" sz="3200" dirty="0"/>
              <a:t> </a:t>
            </a:r>
            <a:r>
              <a:rPr lang="cs-CZ" altLang="cs-CZ" sz="3200" dirty="0">
                <a:solidFill>
                  <a:schemeClr val="tx2"/>
                </a:solidFill>
              </a:rPr>
              <a:t>-</a:t>
            </a:r>
            <a:r>
              <a:rPr lang="cs-CZ" altLang="cs-CZ" sz="3200" dirty="0"/>
              <a:t> zda není třeba pozměnit plán</a:t>
            </a:r>
          </a:p>
          <a:p>
            <a:pPr marL="457200" indent="-457200" eaLnBrk="1" hangingPunct="1">
              <a:lnSpc>
                <a:spcPct val="85000"/>
              </a:lnSpc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cs-CZ" altLang="cs-CZ" sz="3200" i="1" dirty="0">
                <a:solidFill>
                  <a:schemeClr val="tx2"/>
                </a:solidFill>
              </a:rPr>
              <a:t>provedení - </a:t>
            </a:r>
            <a:r>
              <a:rPr lang="cs-CZ" altLang="cs-CZ" sz="3200" dirty="0"/>
              <a:t>naplánovaných ošetřovatelských intervencí</a:t>
            </a:r>
          </a:p>
          <a:p>
            <a:pPr marL="457200" indent="-457200" eaLnBrk="1" hangingPunct="1">
              <a:lnSpc>
                <a:spcPct val="85000"/>
              </a:lnSpc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cs-CZ" altLang="cs-CZ" sz="3200" i="1" dirty="0">
                <a:solidFill>
                  <a:schemeClr val="tx2"/>
                </a:solidFill>
              </a:rPr>
              <a:t>sběr informací - </a:t>
            </a:r>
            <a:r>
              <a:rPr lang="cs-CZ" altLang="cs-CZ" sz="3200" dirty="0"/>
              <a:t>výsledek činností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2495550" y="5926137"/>
            <a:ext cx="8172450" cy="692150"/>
          </a:xfrm>
          <a:prstGeom prst="wedgeEllipseCallout">
            <a:avLst>
              <a:gd name="adj1" fmla="val -43782"/>
              <a:gd name="adj2" fmla="val -207204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2"/>
                </a:solidFill>
              </a:rPr>
              <a:t>Záznam v ošetřovatelské dokumentaci</a:t>
            </a:r>
          </a:p>
        </p:txBody>
      </p:sp>
    </p:spTree>
    <p:extLst>
      <p:ext uri="{BB962C8B-B14F-4D97-AF65-F5344CB8AC3E}">
        <p14:creationId xmlns:p14="http://schemas.microsoft.com/office/powerpoint/2010/main" val="398335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139556"/>
            <a:ext cx="6697663" cy="867930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/>
          <a:p>
            <a:pPr eaLnBrk="1" hangingPunct="1">
              <a:defRPr/>
            </a:pPr>
            <a:r>
              <a:rPr lang="cs-CZ" altLang="cs-CZ" sz="2800" b="1" dirty="0"/>
              <a:t>Klasifikace ošetřovatelských intervencí – NIC</a:t>
            </a: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711450" y="1773239"/>
            <a:ext cx="2160588" cy="5048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mezinárodní</a:t>
            </a: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03839" y="1773239"/>
            <a:ext cx="2160587" cy="504825"/>
          </a:xfrm>
          <a:prstGeom prst="flowChartAlternateProcess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standardizovaná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2640014" y="1341438"/>
            <a:ext cx="8027987" cy="1439862"/>
          </a:xfrm>
          <a:prstGeom prst="flowChartAlternateProcess">
            <a:avLst/>
          </a:prstGeom>
          <a:noFill/>
          <a:ln w="38100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375275" y="1268413"/>
            <a:ext cx="172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2"/>
                </a:solidFill>
                <a:cs typeface="Arial" panose="020B0604020202020204" pitchFamily="34" charset="0"/>
              </a:rPr>
              <a:t>Klasifikace</a:t>
            </a:r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2063751" y="3429001"/>
            <a:ext cx="3960813" cy="2232025"/>
          </a:xfrm>
          <a:prstGeom prst="flowChartAlternateProcess">
            <a:avLst/>
          </a:prstGeom>
          <a:noFill/>
          <a:ln w="38100" cap="rnd">
            <a:solidFill>
              <a:srgbClr val="00CCFF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cs typeface="Arial" panose="020B0604020202020204" pitchFamily="34" charset="0"/>
            </a:endParaRPr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8256589" y="1773239"/>
            <a:ext cx="2160587" cy="504825"/>
          </a:xfrm>
          <a:prstGeom prst="flowChartAlternateProcess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souhrnná</a:t>
            </a: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6527800" y="3429001"/>
            <a:ext cx="3816350" cy="2232025"/>
          </a:xfrm>
          <a:prstGeom prst="flowChartAlternateProcess">
            <a:avLst/>
          </a:prstGeom>
          <a:noFill/>
          <a:ln w="38100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519739" y="2852738"/>
            <a:ext cx="1512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rgbClr val="000066"/>
                </a:solidFill>
                <a:cs typeface="Arial" panose="020B0604020202020204" pitchFamily="34" charset="0"/>
              </a:rPr>
              <a:t>Určená </a:t>
            </a:r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 rot="10800000">
            <a:off x="4943476" y="2924176"/>
            <a:ext cx="576263" cy="50482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 flipV="1">
            <a:off x="6959600" y="2924175"/>
            <a:ext cx="649288" cy="50323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6813" name="Picture 13" descr="tmp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1" t="2737" r="2541" b="2737"/>
          <a:stretch>
            <a:fillRect/>
          </a:stretch>
        </p:blipFill>
        <p:spPr>
          <a:xfrm>
            <a:off x="9117014" y="0"/>
            <a:ext cx="1550987" cy="1441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2603500" y="2276475"/>
            <a:ext cx="806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2"/>
                </a:solidFill>
                <a:cs typeface="Arial" panose="020B0604020202020204" pitchFamily="34" charset="0"/>
              </a:rPr>
              <a:t>Intervencí a pod ně spadajících ošetřovatelských činností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2208214" y="3500439"/>
            <a:ext cx="3240087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Jednotlivci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Rodině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Komunitě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7248525" y="4545014"/>
            <a:ext cx="3240088" cy="153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Fyziologické</a:t>
            </a:r>
          </a:p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Léčba nemoci</a:t>
            </a:r>
          </a:p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Prevence</a:t>
            </a:r>
          </a:p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Podpora zdraví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6456364" y="3500439"/>
            <a:ext cx="3240087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Závislé</a:t>
            </a:r>
          </a:p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Nezávislé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6819900" y="4005264"/>
            <a:ext cx="3240088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Přímé</a:t>
            </a:r>
          </a:p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Nepřímé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2566989" y="4294188"/>
            <a:ext cx="3457575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Ambulantní péče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Lůžková péče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Neodkladná péče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Následná péče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Specializovaná p.</a:t>
            </a:r>
          </a:p>
        </p:txBody>
      </p:sp>
      <p:pic>
        <p:nvPicPr>
          <p:cNvPr id="768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9050"/>
            <a:ext cx="12192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1738393459"/>
              </p:ext>
            </p:extLst>
          </p:nvPr>
        </p:nvGraphicFramePr>
        <p:xfrm>
          <a:off x="2171725" y="5762104"/>
          <a:ext cx="8208912" cy="109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4699127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/>
      <p:bldP spid="33796" grpId="0" animBg="1"/>
      <p:bldP spid="33797" grpId="0" animBg="1"/>
      <p:bldP spid="33798" grpId="0"/>
      <p:bldP spid="33799" grpId="0" animBg="1"/>
      <p:bldP spid="33800" grpId="0" animBg="1"/>
      <p:bldP spid="33801" grpId="0" animBg="1"/>
      <p:bldP spid="33802" grpId="0"/>
      <p:bldP spid="33802" grpId="1"/>
      <p:bldP spid="33803" grpId="0" animBg="1"/>
      <p:bldP spid="33803" grpId="1" animBg="1"/>
      <p:bldP spid="33804" grpId="0" animBg="1"/>
      <p:bldP spid="33804" grpId="1" animBg="1"/>
      <p:bldP spid="33806" grpId="0"/>
      <p:bldP spid="33807" grpId="0"/>
      <p:bldP spid="33808" grpId="0"/>
      <p:bldP spid="33809" grpId="0"/>
      <p:bldP spid="33810" grpId="0"/>
      <p:bldP spid="338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oter Placeholder 1">
            <a:extLst>
              <a:ext uri="{FF2B5EF4-FFF2-40B4-BE49-F238E27FC236}">
                <a16:creationId xmlns:a16="http://schemas.microsoft.com/office/drawing/2014/main" id="{E011B54B-6A2F-41F9-AFCF-2C02D0B801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73" name="Slide Number Placeholder 2">
            <a:extLst>
              <a:ext uri="{FF2B5EF4-FFF2-40B4-BE49-F238E27FC236}">
                <a16:creationId xmlns:a16="http://schemas.microsoft.com/office/drawing/2014/main" id="{28194B5B-6BDC-42C3-A139-9C79E7ACD6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29</a:t>
            </a:fld>
            <a:endParaRPr lang="cs-CZ" altLang="cs-CZ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/>
              <a:t>Členění klasifikace NIC 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2212716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7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767" y="426855"/>
            <a:ext cx="5832475" cy="836613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cs-CZ" altLang="cs-CZ" dirty="0"/>
              <a:t>Ošetřovatelský proces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1444" y="1099123"/>
            <a:ext cx="9212632" cy="5229225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sz="2800" i="1" dirty="0">
                <a:solidFill>
                  <a:schemeClr val="tx2"/>
                </a:solidFill>
              </a:rPr>
              <a:t>Metoda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cs-CZ" altLang="cs-CZ" sz="2800" dirty="0"/>
              <a:t>soustavný podstup, který vede v dané oblasti k dosažení cíle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endParaRPr lang="cs-CZ" altLang="cs-CZ" sz="2800" i="1" dirty="0">
              <a:solidFill>
                <a:schemeClr val="tx2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sz="2800" i="1" dirty="0">
                <a:solidFill>
                  <a:schemeClr val="tx2"/>
                </a:solidFill>
              </a:rPr>
              <a:t>Metodika 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cs-CZ" altLang="cs-CZ" sz="2800" dirty="0"/>
              <a:t>teoreticko-praktické schéma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cs-CZ" altLang="cs-CZ" sz="2800" dirty="0"/>
              <a:t>určuje provádění (kroky) odborné činnosti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cs-CZ" altLang="cs-CZ" sz="2800" dirty="0"/>
              <a:t>založena na vědeckých poznatcích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endParaRPr lang="cs-CZ" altLang="cs-CZ" sz="2800" i="1" dirty="0">
              <a:solidFill>
                <a:schemeClr val="tx2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sz="2800" i="1" dirty="0">
                <a:solidFill>
                  <a:schemeClr val="tx2"/>
                </a:solidFill>
              </a:rPr>
              <a:t>Proces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cs-CZ" altLang="cs-CZ" sz="2800" dirty="0"/>
              <a:t>označení pro postupné a nějak zaměřené děje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cs-CZ" altLang="cs-CZ" sz="2800" dirty="0"/>
              <a:t>posloupnost stavů nějakého systému</a:t>
            </a:r>
          </a:p>
        </p:txBody>
      </p:sp>
    </p:spTree>
    <p:extLst>
      <p:ext uri="{BB962C8B-B14F-4D97-AF65-F5344CB8AC3E}">
        <p14:creationId xmlns:p14="http://schemas.microsoft.com/office/powerpoint/2010/main" val="370843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280005"/>
              </p:ext>
            </p:extLst>
          </p:nvPr>
        </p:nvGraphicFramePr>
        <p:xfrm>
          <a:off x="1219200" y="2"/>
          <a:ext cx="9448800" cy="6878201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472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317">
                <a:tc gridSpan="2">
                  <a:txBody>
                    <a:bodyPr/>
                    <a:lstStyle/>
                    <a:p>
                      <a:pPr indent="3492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altLang="cs-CZ" sz="2000" dirty="0"/>
                        <a:t>NIC:</a:t>
                      </a:r>
                      <a:r>
                        <a:rPr lang="cs-CZ" altLang="cs-CZ" sz="2000" baseline="0" dirty="0"/>
                        <a:t> </a:t>
                      </a:r>
                      <a:r>
                        <a:rPr lang="cs-CZ" altLang="cs-CZ" sz="2000" dirty="0"/>
                        <a:t>DOMÉNY A TŘÍDY</a:t>
                      </a:r>
                      <a:endParaRPr lang="cs-CZ" sz="2000" dirty="0">
                        <a:solidFill>
                          <a:schemeClr val="tx2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096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DOMÉNA 1: FYZIOLOGICKÁ ZÁKLADNÍ 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09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A: Aktivita cvičení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D: Podpora výživy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09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B: Vylučování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E: Podpora fyzického pohodlí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09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C: Imobilita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F: Usnadnění </a:t>
                      </a:r>
                      <a:r>
                        <a:rPr lang="cs-CZ" sz="1600" kern="1200" dirty="0" err="1">
                          <a:effectLst/>
                        </a:rPr>
                        <a:t>sebepéče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096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DOMÉNA 2: FYZIOLOGICKÁ KOMPLEXNÍ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16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G: Elektrolyty a acidobazická rovnováha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algn="just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28" marR="12828" marT="9521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47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H: Management léčiv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J: Perioperační péče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28" marR="12828" marT="9521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09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I: Neurologický management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K: Management dýchání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096">
                <a:tc gridSpan="2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DOMÉNA 3: BEHAVIORÁLNÍ 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56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O: Behaviorální terapie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R: Pomoc s vyrovnáváním se (zvládáním zátěže)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28" marR="12828" marT="9521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947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P: Terapie kognitivního poznávání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S: Edukace pacientů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28" marR="12828" marT="9521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47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Q: Zlepšení komunikace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T: Podpora psychické pohody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28" marR="12828" marT="9521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09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DOMÉNA 4: BEZPEČNOST 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U: Krizový management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V: Management rizik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096">
                <a:tc gridSpan="2">
                  <a:txBody>
                    <a:bodyPr/>
                    <a:lstStyle/>
                    <a:p>
                      <a:pPr algn="l" rtl="0" eaLnBrk="1" latinLnBrk="0" hangingPunct="1"/>
                      <a:r>
                        <a:rPr lang="cs-CZ" sz="1600" kern="1200" dirty="0">
                          <a:effectLst/>
                        </a:rPr>
                        <a:t>Doména 5: Rodina 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0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W: Péče v těhotenství a době porodu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X: Celoživotní péče o rodinu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0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Z: Péče při výchově dětí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009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DOMÉNA 6: ZDRAVOTNICKÝ SYSTÉM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80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Y: Zprostředkovávání zdravotní péče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b: Management informací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80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a: Management zdravotnického systému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009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DOMÉNA 7: KOMUNITA 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0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c: Podpora zdraví komunity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d: Management rizik komunity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9979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906622"/>
              </p:ext>
            </p:extLst>
          </p:nvPr>
        </p:nvGraphicFramePr>
        <p:xfrm>
          <a:off x="959223" y="229535"/>
          <a:ext cx="9323294" cy="6398930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4661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1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77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/>
                        <a:t>NIC – Mírnění krvácení (4020)</a:t>
                      </a:r>
                      <a:endParaRPr lang="cs-CZ" sz="1600" b="1" kern="1200" dirty="0">
                        <a:solidFill>
                          <a:schemeClr val="tx2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Doména: 4. Bezpečnost</a:t>
                      </a:r>
                      <a:endParaRPr lang="cs-CZ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Třída: V. Management rizik</a:t>
                      </a:r>
                      <a:endParaRPr lang="cs-CZ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Definice: zmírnění krevních ztrát v průběhu krvácení. 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Zjisti příčinu krvácení.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Zajisti u pacienta žilní vstup.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Sleduj, zda pacient nemá uzavřené krvácení (krvácení do tělních dutin/orgánů).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Pokud je třeba, přilož tlakový obvaz.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Pokud je to vhodné, chlaď postiženou oblast.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Sleduj charakter krvácení a velikost krevní ztráty.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Dle ordinace sleduj hladinu hematokritu a hemoglobinu v průběhu a po krvácení.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Dle ordinace sleduj koagulační faktory (např. PT, PTT, fibrinogen, </a:t>
                      </a:r>
                      <a:r>
                        <a:rPr lang="cs-CZ" sz="1200" kern="1200" dirty="0" err="1">
                          <a:effectLst/>
                        </a:rPr>
                        <a:t>trombocity</a:t>
                      </a:r>
                      <a:r>
                        <a:rPr lang="cs-CZ" sz="1200" kern="1200" dirty="0">
                          <a:effectLst/>
                        </a:rPr>
                        <a:t>).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6846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Sledu hodnoty krevního tlaku (např. CVP =centrální venózní tlak, MAP = střední arteriální tlak, PAP = </a:t>
                      </a:r>
                      <a:r>
                        <a:rPr lang="cs-CZ" sz="1200" kern="1200" dirty="0" err="1">
                          <a:effectLst/>
                        </a:rPr>
                        <a:t>pulmonární</a:t>
                      </a:r>
                      <a:r>
                        <a:rPr lang="cs-CZ" sz="1200" kern="1200" dirty="0">
                          <a:effectLst/>
                        </a:rPr>
                        <a:t> arteriální tlak, PCWP =plicní kapilární tlak).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Sleduj příjem a výdej tekutin.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Sleduj </a:t>
                      </a:r>
                      <a:r>
                        <a:rPr lang="cs-CZ" sz="1200" kern="1200" dirty="0" err="1">
                          <a:effectLst/>
                        </a:rPr>
                        <a:t>oxigenaci</a:t>
                      </a:r>
                      <a:r>
                        <a:rPr lang="cs-CZ" sz="1200" kern="1200" dirty="0">
                          <a:effectLst/>
                        </a:rPr>
                        <a:t> tkání (např. SaO2,PaO2, srdeční výdej).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Sleduj neurologické funkce.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6846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Sleduj krvácení na kůži a sliznicích, hematomy po minimálním traumatu, krvácení ze vpichu, přítomnost petechií).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06846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Sleduj známky přetrvávajícího krvácení (např. např. sleduj všechny sekrety a exkrety, abys zaznamenal okultní krvácení).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Pokud je indikováno, zajisti v rámci svých kompetencí aplikaci krevních derivátů.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Pouč pacienta/blízké o vlivu krevní ztráty na fyzický a psychický stav.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506846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Pouč pacienta/blízké jak identifikovat a hodnotit a jak mají postupovat, pokud nastanou krevní ztráty a v jakých situacích mají informovat zdravotníky.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34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Pouč pacienta o omezení aktivity.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05" marR="5610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5924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87189" y="214812"/>
            <a:ext cx="7848600" cy="685800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5. Vyhodnocení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528" y="1548809"/>
            <a:ext cx="9075922" cy="5603358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i="1" dirty="0">
                <a:solidFill>
                  <a:schemeClr val="tx2"/>
                </a:solidFill>
              </a:rPr>
              <a:t>Hodnotíme</a:t>
            </a:r>
            <a:endParaRPr lang="cs-CZ" altLang="cs-CZ" sz="2800" dirty="0"/>
          </a:p>
          <a:p>
            <a:pPr eaLnBrk="1" hangingPunct="1">
              <a:lnSpc>
                <a:spcPct val="75000"/>
              </a:lnSpc>
              <a:buClr>
                <a:schemeClr val="tx2"/>
              </a:buClr>
            </a:pPr>
            <a:r>
              <a:rPr lang="cs-CZ" altLang="cs-CZ" sz="2800" dirty="0"/>
              <a:t>vhodnost stanovených </a:t>
            </a:r>
          </a:p>
          <a:p>
            <a:pPr eaLnBrk="1" hangingPunct="1">
              <a:lnSpc>
                <a:spcPct val="75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sz="2800" dirty="0"/>
              <a:t>	intervencí</a:t>
            </a:r>
          </a:p>
          <a:p>
            <a:pPr eaLnBrk="1" hangingPunct="1">
              <a:lnSpc>
                <a:spcPct val="75000"/>
              </a:lnSpc>
              <a:buClr>
                <a:schemeClr val="tx2"/>
              </a:buClr>
            </a:pPr>
            <a:r>
              <a:rPr lang="cs-CZ" altLang="cs-CZ" sz="2800" dirty="0"/>
              <a:t>realističnost cílů</a:t>
            </a:r>
          </a:p>
          <a:p>
            <a:pPr eaLnBrk="1" hangingPunct="1">
              <a:lnSpc>
                <a:spcPct val="75000"/>
              </a:lnSpc>
              <a:buClr>
                <a:schemeClr val="tx2"/>
              </a:buClr>
            </a:pPr>
            <a:r>
              <a:rPr lang="cs-CZ" altLang="cs-CZ" sz="2800" dirty="0"/>
              <a:t>splnění cílů</a:t>
            </a:r>
          </a:p>
          <a:p>
            <a:pPr eaLnBrk="1" hangingPunct="1">
              <a:lnSpc>
                <a:spcPct val="75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endParaRPr lang="cs-CZ" altLang="cs-CZ" sz="2800" i="1" dirty="0">
              <a:solidFill>
                <a:schemeClr val="tx2"/>
              </a:solidFill>
            </a:endParaRPr>
          </a:p>
          <a:p>
            <a:pPr eaLnBrk="1" hangingPunct="1">
              <a:lnSpc>
                <a:spcPct val="75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sz="2800" i="1" dirty="0">
                <a:solidFill>
                  <a:schemeClr val="tx2"/>
                </a:solidFill>
              </a:rPr>
              <a:t>Vyhodnocení dílčí</a:t>
            </a:r>
          </a:p>
          <a:p>
            <a:pPr eaLnBrk="1" hangingPunct="1">
              <a:lnSpc>
                <a:spcPct val="75000"/>
              </a:lnSpc>
              <a:buClr>
                <a:schemeClr val="tx2"/>
              </a:buClr>
            </a:pPr>
            <a:r>
              <a:rPr lang="cs-CZ" altLang="cs-CZ" sz="2800" dirty="0"/>
              <a:t>hodnocení ke konkrétně stanovenému termínu</a:t>
            </a:r>
          </a:p>
          <a:p>
            <a:pPr eaLnBrk="1" hangingPunct="1">
              <a:lnSpc>
                <a:spcPct val="75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sz="2800" i="1" dirty="0">
                <a:solidFill>
                  <a:schemeClr val="tx2"/>
                </a:solidFill>
              </a:rPr>
              <a:t>Vyhodnocení finální</a:t>
            </a:r>
          </a:p>
          <a:p>
            <a:pPr eaLnBrk="1" hangingPunct="1">
              <a:lnSpc>
                <a:spcPct val="75000"/>
              </a:lnSpc>
              <a:buClr>
                <a:schemeClr val="tx2"/>
              </a:buClr>
            </a:pPr>
            <a:r>
              <a:rPr lang="cs-CZ" altLang="cs-CZ" sz="2800" dirty="0"/>
              <a:t>provedené při propuštění klienta, nebo odstranění problému</a:t>
            </a: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5519738" y="1700214"/>
            <a:ext cx="5148262" cy="2160587"/>
          </a:xfrm>
          <a:prstGeom prst="wedgeEllipseCallout">
            <a:avLst>
              <a:gd name="adj1" fmla="val -93742"/>
              <a:gd name="adj2" fmla="val 23460"/>
            </a:avLst>
          </a:prstGeom>
          <a:noFill/>
          <a:ln w="38100" cap="rnd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2"/>
                </a:solidFill>
              </a:rPr>
              <a:t>Pro správné hodnocení je třeba stanovit realistické a měřitelné cíle ošetřovatelské péče.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1715621" y="5636932"/>
            <a:ext cx="8172450" cy="692150"/>
          </a:xfrm>
          <a:prstGeom prst="wedgeEllipseCallout">
            <a:avLst>
              <a:gd name="adj1" fmla="val -37722"/>
              <a:gd name="adj2" fmla="val -119642"/>
            </a:avLst>
          </a:prstGeom>
          <a:noFill/>
          <a:ln w="38100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2"/>
                </a:solidFill>
              </a:rPr>
              <a:t>Záznam v ošetřovatelské dokumentaci</a:t>
            </a:r>
          </a:p>
        </p:txBody>
      </p:sp>
    </p:spTree>
    <p:extLst>
      <p:ext uri="{BB962C8B-B14F-4D97-AF65-F5344CB8AC3E}">
        <p14:creationId xmlns:p14="http://schemas.microsoft.com/office/powerpoint/2010/main" val="114242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8" grpId="0" animBg="1"/>
      <p:bldP spid="1843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451" y="0"/>
            <a:ext cx="6697663" cy="867930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/>
          <a:p>
            <a:pPr eaLnBrk="1" hangingPunct="1">
              <a:defRPr/>
            </a:pPr>
            <a:r>
              <a:rPr lang="cs-CZ" altLang="cs-CZ" sz="2800" dirty="0"/>
              <a:t>Klasifikace očekávaných výsledků ošetřovatelské péče - NOC</a:t>
            </a:r>
            <a:endParaRPr lang="cs-CZ" altLang="cs-CZ" sz="2800" b="1" dirty="0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747964" y="1392239"/>
            <a:ext cx="2160587" cy="5048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mezinárodní</a:t>
            </a: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18125" y="1392239"/>
            <a:ext cx="2160588" cy="504825"/>
          </a:xfrm>
          <a:prstGeom prst="flowChartAlternateProcess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standardizovaná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2640014" y="908050"/>
            <a:ext cx="8027987" cy="1081088"/>
          </a:xfrm>
          <a:prstGeom prst="flowChartAlternateProcess">
            <a:avLst/>
          </a:prstGeom>
          <a:noFill/>
          <a:ln w="38100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397500" y="935038"/>
            <a:ext cx="172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2"/>
                </a:solidFill>
                <a:cs typeface="Arial" panose="020B0604020202020204" pitchFamily="34" charset="0"/>
              </a:rPr>
              <a:t>Klasifikace</a:t>
            </a:r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2063751" y="3429001"/>
            <a:ext cx="3960813" cy="2232025"/>
          </a:xfrm>
          <a:prstGeom prst="flowChartAlternateProcess">
            <a:avLst/>
          </a:prstGeom>
          <a:noFill/>
          <a:ln w="38100" cap="rnd">
            <a:solidFill>
              <a:srgbClr val="00CCFF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cs typeface="Arial" panose="020B0604020202020204" pitchFamily="34" charset="0"/>
            </a:endParaRPr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8172450" y="1392239"/>
            <a:ext cx="2160588" cy="504825"/>
          </a:xfrm>
          <a:prstGeom prst="flowChartAlternateProcess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souhrnná</a:t>
            </a: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6527800" y="3429001"/>
            <a:ext cx="3816350" cy="2232025"/>
          </a:xfrm>
          <a:prstGeom prst="flowChartAlternateProcess">
            <a:avLst/>
          </a:prstGeom>
          <a:noFill/>
          <a:ln w="38100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519739" y="2852738"/>
            <a:ext cx="1512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rgbClr val="000066"/>
                </a:solidFill>
                <a:cs typeface="Arial" panose="020B0604020202020204" pitchFamily="34" charset="0"/>
              </a:rPr>
              <a:t>Určená </a:t>
            </a:r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 rot="10800000">
            <a:off x="4943476" y="2924176"/>
            <a:ext cx="576263" cy="50482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 flipV="1">
            <a:off x="6959600" y="2924175"/>
            <a:ext cx="649288" cy="50323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2640013" y="2022476"/>
            <a:ext cx="80645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2"/>
                </a:solidFill>
                <a:cs typeface="Arial" panose="020B0604020202020204" pitchFamily="34" charset="0"/>
              </a:rPr>
              <a:t>Očekávaných výsledků a pod ně spadajících indikátorů ošetřovatelské činností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2208214" y="3500439"/>
            <a:ext cx="3240087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Jednotlivci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Rodině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Komunitě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7248525" y="4545014"/>
            <a:ext cx="3240088" cy="153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Fyziologické</a:t>
            </a:r>
          </a:p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Léčba nemoci</a:t>
            </a:r>
          </a:p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Prevence</a:t>
            </a:r>
          </a:p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Podpora zdraví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6456364" y="3500439"/>
            <a:ext cx="3240087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Závislé</a:t>
            </a:r>
          </a:p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Nezávislé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6819900" y="4005264"/>
            <a:ext cx="3240088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Přímé</a:t>
            </a:r>
          </a:p>
          <a:p>
            <a:pPr eaLnBrk="1" hangingPunct="1">
              <a:lnSpc>
                <a:spcPct val="7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Nepřímé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2566989" y="4294188"/>
            <a:ext cx="3457575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Ambulantní péče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Lůžková péče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Neodkladná péče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Následná péče</a:t>
            </a:r>
          </a:p>
          <a:p>
            <a:pPr eaLnBrk="1" hangingPunct="1">
              <a:lnSpc>
                <a:spcPct val="70000"/>
              </a:lnSpc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2000">
                <a:cs typeface="Arial" panose="020B0604020202020204" pitchFamily="34" charset="0"/>
              </a:rPr>
              <a:t>Specializovaná p.</a:t>
            </a:r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3139466889"/>
              </p:ext>
            </p:extLst>
          </p:nvPr>
        </p:nvGraphicFramePr>
        <p:xfrm>
          <a:off x="1559496" y="5762104"/>
          <a:ext cx="9108504" cy="109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3988" name="Picture 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55" y="53712"/>
            <a:ext cx="1990659" cy="2451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89" name="Picture 21" descr="Logo NOC"/>
          <p:cNvPicPr>
            <a:picLocks noGrp="1" noChangeAspect="1" noChangeArrowheads="1"/>
          </p:cNvPicPr>
          <p:nvPr>
            <p:ph sz="half" idx="2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56950" y="123826"/>
            <a:ext cx="931862" cy="1268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2056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/>
      <p:bldP spid="33796" grpId="0" animBg="1"/>
      <p:bldP spid="33797" grpId="0" animBg="1"/>
      <p:bldP spid="33798" grpId="0"/>
      <p:bldP spid="33799" grpId="0" animBg="1"/>
      <p:bldP spid="33800" grpId="0" animBg="1"/>
      <p:bldP spid="33801" grpId="0" animBg="1"/>
      <p:bldP spid="33802" grpId="0"/>
      <p:bldP spid="33802" grpId="1"/>
      <p:bldP spid="33803" grpId="0" animBg="1"/>
      <p:bldP spid="33803" grpId="1" animBg="1"/>
      <p:bldP spid="33804" grpId="0" animBg="1"/>
      <p:bldP spid="33804" grpId="1" animBg="1"/>
      <p:bldP spid="33806" grpId="0"/>
      <p:bldP spid="33807" grpId="0"/>
      <p:bldP spid="33808" grpId="0"/>
      <p:bldP spid="33809" grpId="0"/>
      <p:bldP spid="33810" grpId="0"/>
      <p:bldP spid="338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oter Placeholder 1">
            <a:extLst>
              <a:ext uri="{FF2B5EF4-FFF2-40B4-BE49-F238E27FC236}">
                <a16:creationId xmlns:a16="http://schemas.microsoft.com/office/drawing/2014/main" id="{BB052C90-D6C8-4121-9B72-BF20B45D3A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73" name="Slide Number Placeholder 2">
            <a:extLst>
              <a:ext uri="{FF2B5EF4-FFF2-40B4-BE49-F238E27FC236}">
                <a16:creationId xmlns:a16="http://schemas.microsoft.com/office/drawing/2014/main" id="{36E8CE9D-CD60-4286-925D-E093B2337E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34</a:t>
            </a:fld>
            <a:endParaRPr lang="cs-CZ" altLang="cs-CZ"/>
          </a:p>
        </p:txBody>
      </p:sp>
      <p:sp>
        <p:nvSpPr>
          <p:cNvPr id="75" name="Text Placeholder 3">
            <a:extLst>
              <a:ext uri="{FF2B5EF4-FFF2-40B4-BE49-F238E27FC236}">
                <a16:creationId xmlns:a16="http://schemas.microsoft.com/office/drawing/2014/main" id="{6BE57CED-5F02-48C6-A168-614F8BAD44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/>
              <a:t>Členění klasifikace NOC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8823520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04654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57295"/>
              </p:ext>
            </p:extLst>
          </p:nvPr>
        </p:nvGraphicFramePr>
        <p:xfrm>
          <a:off x="2058857" y="293598"/>
          <a:ext cx="8316912" cy="6514644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4158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8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33">
                <a:tc gridSpan="2">
                  <a:txBody>
                    <a:bodyPr/>
                    <a:lstStyle/>
                    <a:p>
                      <a:pPr indent="3492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altLang="cs-CZ" sz="2000" dirty="0"/>
                        <a:t>NOC:</a:t>
                      </a:r>
                      <a:r>
                        <a:rPr lang="cs-CZ" altLang="cs-CZ" sz="2000" baseline="0" dirty="0"/>
                        <a:t> </a:t>
                      </a:r>
                      <a:r>
                        <a:rPr lang="cs-CZ" altLang="cs-CZ" sz="2000" dirty="0"/>
                        <a:t>DOMÉNY A TŘÍDY</a:t>
                      </a:r>
                      <a:endParaRPr lang="cs-CZ" sz="2000" dirty="0">
                        <a:solidFill>
                          <a:schemeClr val="tx2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32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DOMÉNA I: FUNKČNÍ ZDRAVÍ 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A: Udržování energie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C: Pohyblivost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B: Růst a vývoj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D: </a:t>
                      </a:r>
                      <a:r>
                        <a:rPr lang="cs-CZ" sz="1600" kern="1200" dirty="0" err="1">
                          <a:effectLst/>
                        </a:rPr>
                        <a:t>Sebepéče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32">
                <a:tc gridSpan="2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DOMÉNA II: FYZIOLOGICKÉ ZDRAVÍ 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35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E: Kardiopulmonální systém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J: </a:t>
                      </a:r>
                      <a:r>
                        <a:rPr lang="cs-CZ" sz="1600" kern="1200" dirty="0" err="1">
                          <a:effectLst/>
                        </a:rPr>
                        <a:t>Neurokognitivní</a:t>
                      </a:r>
                      <a:r>
                        <a:rPr lang="cs-CZ" sz="1600" kern="1200" dirty="0">
                          <a:effectLst/>
                        </a:rPr>
                        <a:t> funkce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28" marR="12828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F: Vylučování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K: Trávení &amp; výživa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35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G: Rovnováha tekutin a elektrolytů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effectLst/>
                        </a:rPr>
                        <a:t>Třída a: Léčebná odezva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28" marR="12828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35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H: Imunitní odpověď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L: Integrita tkání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28" marR="12828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357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I: Metabolická regulace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28" marR="12828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Y: Smyslové funkce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357">
                <a:tc gridSpan="2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DOMÉNA III: PSYCHOSOCIÁLNÍ ZDRAVÍ 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28" marR="12828" marT="9525" marB="0"/>
                </a:tc>
                <a:tc hMerge="1"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5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827" marR="12827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57"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effectLst/>
                        </a:rPr>
                        <a:t>Třída M: Psychologické optimum 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O: Sebekontrola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713" marB="45713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N: Psychosociální adaptace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P: Sociální interakce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83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DOMÉNA IV: ZNALOSTI O ZDRAVÍ &amp; ZDRAVÉ CHOVÁNÍ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Q: Zdravé chování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S: Vědomosti o zdraví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R: Názory (víra ve) na zdraví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T: Kontrola rizik &amp; bezpečnosti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383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DOMÉNA V: VNÍMÁNÍ ZDRAVÍ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U: Zdraví &amp; kvalita života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e: Spokojenost s péčí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V: Stav příznaků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383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DOMÉNA VI: ZDRAVÍ RODINY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W: Výkon poskytované péče v rodině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X: Dobrá pohoda rodiny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Z: Zdraví členů rodiny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d: Rodičovství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383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DOMÉNA VII: ZDRAVÍ KOMUNITY</a:t>
                      </a:r>
                      <a:endParaRPr lang="cs-CZ" sz="1600" b="0" kern="1200" dirty="0">
                        <a:solidFill>
                          <a:schemeClr val="bg1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5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2" marR="12772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3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b: Dobrá pohoda komunity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effectLst/>
                        </a:rPr>
                        <a:t>Třída c: Ochrana zdraví komunity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73" marR="12773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872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448768"/>
              </p:ext>
            </p:extLst>
          </p:nvPr>
        </p:nvGraphicFramePr>
        <p:xfrm>
          <a:off x="2381251" y="44451"/>
          <a:ext cx="8316914" cy="65655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663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3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39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39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783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kern="1200" dirty="0"/>
                        <a:t>NOC:</a:t>
                      </a:r>
                      <a:r>
                        <a:rPr lang="cs-CZ" altLang="cs-CZ" sz="2000" kern="1200" baseline="0" dirty="0"/>
                        <a:t> </a:t>
                      </a:r>
                      <a:r>
                        <a:rPr lang="cs-CZ" altLang="cs-CZ" sz="2000" kern="1200" dirty="0"/>
                        <a:t>HODNOTÍCÍ ŠKÁLA</a:t>
                      </a:r>
                      <a:endParaRPr lang="cs-CZ" sz="20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64">
                <a:tc gridSpan="5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</a:rPr>
                        <a:t>Škála a: Míra postižení zdraví nebo pohody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862" marR="42862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862" marR="42862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862" marR="42862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862" marR="4286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7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Vážně ohrožená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Značně ohrožená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Mírně ohrožená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Nepatrně ohrožená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Neohrožená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48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Škála b: Míra odchylky od stanovené normy nebo standardu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Vážná odchylka od normálního rozmezí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Značná odchylka od normálního rozmezí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Mírná odchylka od normálního rozmezí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Nepatrná odchylka od normálního rozmezí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Žádná odchylka od normálního rozmezí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348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Škála f: Míra kvantity nebo kvality nezbytná pro dosažení požadovaného stavu 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Neadekvátní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Nepatrně adekvátní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Mírně adekvátní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Značně adekvátní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Zcela adekvátní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48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Škála g: Stupeň výskytu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10 a více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7 - 9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4 - 6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1 - 3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Žádný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348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Škála i: Rozsah rozšíření entity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Žádné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Limitované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Mírné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Značné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Rozsáhlé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348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Škála k: Četnost kladného přijímání a akceptace vnímaného obrazu těla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Nikdy pozitivní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Výjimečně pozitivní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Někdy pozitivní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Často pozitivní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Stále pozitivní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348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Škála l: Míra intenzity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Velmi slabá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Slabá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Mírná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Silná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Velmi silná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348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Škála m: Frekvence tvorby jasné zprávy nebo chování 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266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Nikdy projevená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Výjimečně projevená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Někdy projevená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Často projevená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Stále projevená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348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Škála n: Rozsah negativního nebo nechtěného stavu nebo odezvy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3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Vážný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Značný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Mírný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Nepatrný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Žádný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348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Škála r: Míra přiblížení se k požadovanému stavu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3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Špatná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Přiměřená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Dobrá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Velmi dobrá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Výborná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3348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Škála s: Míra vnímání pozitivních očekávání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33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Nikdy nespokojen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Trochu spokojen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Mírně spokojen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Velmi spokojen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Zcela spokojen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3199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Škála u: Míra vnímaných informací, které jsou pochopeny</a:t>
                      </a:r>
                      <a:endParaRPr lang="cs-CZ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4266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Žádné vědomosti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Malé vědomosti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Přiměřené vědomosti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>
                          <a:effectLst/>
                        </a:rPr>
                        <a:t>Značné vědomosti</a:t>
                      </a:r>
                      <a:endParaRPr lang="cs-CZ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effectLst/>
                        </a:rPr>
                        <a:t>Rozsáhlé vědomosti</a:t>
                      </a: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65" marR="42865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5234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672855"/>
              </p:ext>
            </p:extLst>
          </p:nvPr>
        </p:nvGraphicFramePr>
        <p:xfrm>
          <a:off x="2351088" y="44450"/>
          <a:ext cx="8316911" cy="6813543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152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5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5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0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6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2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88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24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82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0138">
                <a:tc gridSpan="12">
                  <a:txBody>
                    <a:bodyPr/>
                    <a:lstStyle/>
                    <a:p>
                      <a:pPr marL="45720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/>
                        <a:t>NOC – Závažnost krevní ztráty (0413)</a:t>
                      </a:r>
                      <a:endParaRPr lang="cs-CZ" sz="1200" b="1" kern="1200" dirty="0">
                        <a:solidFill>
                          <a:schemeClr val="tx2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170">
                <a:tc gridSpan="4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Doména: II: Fyziologické zdraví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Třída: E: Kardiopulmonální systém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894">
                <a:tc gridSpan="12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Definice: Závažnost otevřeného/zavřeného</a:t>
                      </a:r>
                      <a:r>
                        <a:rPr lang="cs-CZ" sz="1200" kern="1200" baseline="0" dirty="0">
                          <a:effectLst/>
                        </a:rPr>
                        <a:t> krvácení.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3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1 = Vážný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2 = Značný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 marL="45720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3 = Mírný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4 = Nepatrný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4" marR="62514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5 = Žádný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N= Nehodnoceno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Viditelná krevní ztráta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1</a:t>
                      </a:r>
                      <a:endParaRPr lang="cs-CZ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2</a:t>
                      </a:r>
                      <a:endParaRPr lang="cs-CZ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3</a:t>
                      </a:r>
                      <a:endParaRPr lang="cs-CZ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4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5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N</a:t>
                      </a:r>
                      <a:endParaRPr lang="cs-CZ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Hematurie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 </a:t>
                      </a:r>
                      <a:endParaRPr lang="cs-CZ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 </a:t>
                      </a:r>
                      <a:endParaRPr lang="cs-CZ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 </a:t>
                      </a:r>
                      <a:endParaRPr lang="cs-CZ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 </a:t>
                      </a:r>
                      <a:endParaRPr lang="cs-CZ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 </a:t>
                      </a:r>
                      <a:endParaRPr lang="cs-CZ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 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Krvácení z konečníku</a:t>
                      </a:r>
                      <a:endParaRPr lang="cs-CZ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Chrlení krve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Zvracení krve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Roztažené břicho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Vaginální krvácení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Pooperační krvácení</a:t>
                      </a:r>
                      <a:endParaRPr lang="cs-CZ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Pokles systolického krevního tlaku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Pokles diastolického krevního tlaku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Pokles tepové frekvence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Ztráta tělesného tepla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Bledé sliznice a kůže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Úzkost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Snížení kognice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Snížení hemoglobinu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2110">
                <a:tc gridSpan="6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Snížení hematokritu</a:t>
                      </a:r>
                      <a:endParaRPr lang="cs-CZ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2110">
                <a:tc gridSpan="10"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Celkem vstupní</a:t>
                      </a:r>
                      <a:r>
                        <a:rPr lang="cs-CZ" sz="1200" kern="1200" baseline="0" dirty="0">
                          <a:effectLst/>
                        </a:rPr>
                        <a:t> hodnocení:</a:t>
                      </a:r>
                      <a:endParaRPr lang="cs-CZ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2110">
                <a:tc gridSpan="10"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effectLst/>
                        </a:rPr>
                        <a:t>Celkem průběžné</a:t>
                      </a:r>
                      <a:r>
                        <a:rPr lang="cs-CZ" sz="1200" kern="1200" baseline="0" dirty="0">
                          <a:effectLst/>
                        </a:rPr>
                        <a:t> hodnocení:</a:t>
                      </a:r>
                      <a:endParaRPr lang="cs-CZ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01894">
                <a:tc gridSpan="10"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effectLst/>
                        </a:rPr>
                        <a:t>Celkem závěrečné</a:t>
                      </a:r>
                      <a:r>
                        <a:rPr lang="cs-CZ" sz="1200" kern="1200" baseline="0" dirty="0">
                          <a:effectLst/>
                        </a:rPr>
                        <a:t> hodnocení:</a:t>
                      </a:r>
                      <a:endParaRPr lang="cs-CZ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518" marR="6251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1739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Děkuji za pozornost</a:t>
            </a:r>
          </a:p>
        </p:txBody>
      </p:sp>
      <p:sp>
        <p:nvSpPr>
          <p:cNvPr id="9011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FEC5F786-875A-4A28-ADBD-5833EA26415E}"/>
                  </a:ext>
                </a:extLst>
              </p14:cNvPr>
              <p14:cNvContentPartPr/>
              <p14:nvPr/>
            </p14:nvContentPartPr>
            <p14:xfrm>
              <a:off x="9905400" y="5429160"/>
              <a:ext cx="38520" cy="360"/>
            </p14:xfrm>
          </p:contentPart>
        </mc:Choice>
        <mc:Fallback xmlns=""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FEC5F786-875A-4A28-ADBD-5833EA2641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96040" y="5419800"/>
                <a:ext cx="5724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33201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oter Placeholder 1">
            <a:extLst>
              <a:ext uri="{FF2B5EF4-FFF2-40B4-BE49-F238E27FC236}">
                <a16:creationId xmlns:a16="http://schemas.microsoft.com/office/drawing/2014/main" id="{8D780C4B-16DE-4C33-AC9B-3CE3D89E68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75" name="Slide Number Placeholder 2">
            <a:extLst>
              <a:ext uri="{FF2B5EF4-FFF2-40B4-BE49-F238E27FC236}">
                <a16:creationId xmlns:a16="http://schemas.microsoft.com/office/drawing/2014/main" id="{1FB99929-7B2C-4F4B-90DB-D81595F5A9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138" name="Text Placeholder 3">
            <a:extLst>
              <a:ext uri="{FF2B5EF4-FFF2-40B4-BE49-F238E27FC236}">
                <a16:creationId xmlns:a16="http://schemas.microsoft.com/office/drawing/2014/main" id="{9ADEAFFB-3903-497F-B96A-0768220735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/>
              <a:t>Ošetřovatelský proces</a:t>
            </a:r>
          </a:p>
        </p:txBody>
      </p:sp>
      <p:graphicFrame>
        <p:nvGraphicFramePr>
          <p:cNvPr id="33797" name="Rectangle 3">
            <a:extLst>
              <a:ext uri="{FF2B5EF4-FFF2-40B4-BE49-F238E27FC236}">
                <a16:creationId xmlns:a16="http://schemas.microsoft.com/office/drawing/2014/main" id="{6061E94D-FB17-429B-A043-52F9B3DA02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554946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0770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6263" y="115889"/>
            <a:ext cx="4465638" cy="9366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Ošetřovatelský proces</a:t>
            </a:r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2351089" y="1052514"/>
            <a:ext cx="8137525" cy="5616575"/>
          </a:xfrm>
          <a:prstGeom prst="roundRect">
            <a:avLst>
              <a:gd name="adj" fmla="val 16667"/>
            </a:avLst>
          </a:prstGeom>
          <a:noFill/>
          <a:ln w="38100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 Narrow" panose="020B0606020202030204" pitchFamily="34" charset="0"/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495551" y="1341438"/>
            <a:ext cx="792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dirty="0"/>
              <a:t>Metoda = </a:t>
            </a:r>
            <a:r>
              <a:rPr lang="cs-CZ" altLang="cs-CZ" sz="2400" dirty="0">
                <a:latin typeface="Arial Narrow" panose="020B0606020202030204" pitchFamily="34" charset="0"/>
              </a:rPr>
              <a:t>soustavný postup, který vede k dosažení cíle</a:t>
            </a:r>
            <a:endParaRPr lang="cs-CZ" altLang="cs-CZ" dirty="0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7248525" y="198338"/>
            <a:ext cx="3419475" cy="981075"/>
          </a:xfrm>
          <a:prstGeom prst="wedgeRoundRectCallout">
            <a:avLst>
              <a:gd name="adj1" fmla="val -57662"/>
              <a:gd name="adj2" fmla="val 40778"/>
              <a:gd name="adj3" fmla="val 16667"/>
            </a:avLst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FF3300"/>
                </a:solidFill>
                <a:latin typeface="Arial Narrow" panose="020B0606020202030204" pitchFamily="34" charset="0"/>
              </a:rPr>
              <a:t>základní kámen moderního ošetřovatelství</a:t>
            </a:r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2208214" y="2205038"/>
            <a:ext cx="2016125" cy="647700"/>
          </a:xfrm>
          <a:prstGeom prst="wedgeEllipseCallout">
            <a:avLst>
              <a:gd name="adj1" fmla="val 14236"/>
              <a:gd name="adj2" fmla="val -1159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latin typeface="Arial Narrow" panose="020B0606020202030204" pitchFamily="34" charset="0"/>
              </a:rPr>
              <a:t>Racionální</a:t>
            </a:r>
          </a:p>
        </p:txBody>
      </p:sp>
      <p:sp>
        <p:nvSpPr>
          <p:cNvPr id="62471" name="AutoShape 7"/>
          <p:cNvSpPr>
            <a:spLocks noChangeArrowheads="1"/>
          </p:cNvSpPr>
          <p:nvPr/>
        </p:nvSpPr>
        <p:spPr bwMode="auto">
          <a:xfrm>
            <a:off x="4295775" y="2205038"/>
            <a:ext cx="1728788" cy="647700"/>
          </a:xfrm>
          <a:prstGeom prst="wedgeEllipseCallout">
            <a:avLst>
              <a:gd name="adj1" fmla="val -93157"/>
              <a:gd name="adj2" fmla="val -110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latin typeface="Arial Narrow" panose="020B0606020202030204" pitchFamily="34" charset="0"/>
              </a:rPr>
              <a:t>Vědecká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2424113" y="2997201"/>
            <a:ext cx="7848601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/>
              <a:t>Série plánovaných činností</a:t>
            </a:r>
          </a:p>
          <a:p>
            <a:pPr eaLnBrk="1" hangingPunct="1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/>
              <a:t>Myšlenkových algoritmů</a:t>
            </a:r>
          </a:p>
        </p:txBody>
      </p:sp>
      <p:sp>
        <p:nvSpPr>
          <p:cNvPr id="62473" name="AutoShape 9"/>
          <p:cNvSpPr>
            <a:spLocks noChangeArrowheads="1"/>
          </p:cNvSpPr>
          <p:nvPr/>
        </p:nvSpPr>
        <p:spPr bwMode="auto">
          <a:xfrm>
            <a:off x="7464426" y="2997200"/>
            <a:ext cx="2881313" cy="1295400"/>
          </a:xfrm>
          <a:prstGeom prst="wedgeEllipseCallout">
            <a:avLst>
              <a:gd name="adj1" fmla="val -67796"/>
              <a:gd name="adj2" fmla="val -47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latin typeface="Arial Narrow" panose="020B0606020202030204" pitchFamily="34" charset="0"/>
              </a:rPr>
              <a:t>Užívané všeobecnými sestrami</a:t>
            </a:r>
          </a:p>
        </p:txBody>
      </p:sp>
      <p:sp>
        <p:nvSpPr>
          <p:cNvPr id="62474" name="AutoShape 10"/>
          <p:cNvSpPr>
            <a:spLocks noChangeArrowheads="1"/>
          </p:cNvSpPr>
          <p:nvPr/>
        </p:nvSpPr>
        <p:spPr bwMode="auto">
          <a:xfrm>
            <a:off x="2424113" y="2924176"/>
            <a:ext cx="7993062" cy="2232025"/>
          </a:xfrm>
          <a:prstGeom prst="downArrowCallout">
            <a:avLst>
              <a:gd name="adj1" fmla="val 89527"/>
              <a:gd name="adj2" fmla="val 89527"/>
              <a:gd name="adj3" fmla="val 16667"/>
              <a:gd name="adj4" fmla="val 66667"/>
            </a:avLst>
          </a:prstGeom>
          <a:noFill/>
          <a:ln w="38100">
            <a:solidFill>
              <a:srgbClr val="FF33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 Narrow" panose="020B0606020202030204" pitchFamily="34" charset="0"/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2459038" y="5229225"/>
            <a:ext cx="8208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sz="3100"/>
              <a:t>Účel: posouzení stavu potřeb</a:t>
            </a:r>
            <a:r>
              <a:rPr lang="cs-CZ" altLang="cs-CZ"/>
              <a:t> </a:t>
            </a:r>
            <a:r>
              <a:rPr lang="cs-CZ" altLang="cs-CZ" sz="2400">
                <a:latin typeface="Arial Narrow" panose="020B0606020202030204" pitchFamily="34" charset="0"/>
              </a:rPr>
              <a:t>jedince, rodiny, komunity</a:t>
            </a:r>
            <a:endParaRPr lang="cs-CZ" altLang="cs-CZ"/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2459038" y="5734050"/>
            <a:ext cx="820896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sz="3100" dirty="0">
                <a:solidFill>
                  <a:schemeClr val="tx2"/>
                </a:solidFill>
              </a:rPr>
              <a:t>Obsah: posouzení, diagnostika, plánování, realizace, hodnocení ošetřovatelské péče</a:t>
            </a:r>
            <a:endParaRPr lang="cs-CZ" alt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04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7" grpId="0" animBg="1"/>
      <p:bldP spid="62468" grpId="0"/>
      <p:bldP spid="62469" grpId="0" animBg="1"/>
      <p:bldP spid="62470" grpId="0" animBg="1"/>
      <p:bldP spid="62471" grpId="0" animBg="1"/>
      <p:bldP spid="62472" grpId="0"/>
      <p:bldP spid="62473" grpId="0" animBg="1"/>
      <p:bldP spid="62474" grpId="0" animBg="1"/>
      <p:bldP spid="62475" grpId="0"/>
      <p:bldP spid="624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ooter Placeholder 1">
            <a:extLst>
              <a:ext uri="{FF2B5EF4-FFF2-40B4-BE49-F238E27FC236}">
                <a16:creationId xmlns:a16="http://schemas.microsoft.com/office/drawing/2014/main" id="{AC21041A-E241-4410-9696-CA5582ACC0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74" name="Slide Number Placeholder 2">
            <a:extLst>
              <a:ext uri="{FF2B5EF4-FFF2-40B4-BE49-F238E27FC236}">
                <a16:creationId xmlns:a16="http://schemas.microsoft.com/office/drawing/2014/main" id="{CA78F81E-B794-44FE-9C6F-A950793836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 dirty="0"/>
              <a:t>Definice ošetřovatelského procesu</a:t>
            </a:r>
          </a:p>
        </p:txBody>
      </p:sp>
      <p:graphicFrame>
        <p:nvGraphicFramePr>
          <p:cNvPr id="37893" name="Rectangle 3">
            <a:extLst>
              <a:ext uri="{FF2B5EF4-FFF2-40B4-BE49-F238E27FC236}">
                <a16:creationId xmlns:a16="http://schemas.microsoft.com/office/drawing/2014/main" id="{0EA0D586-56BE-43A2-9FBD-7E5DFF67A8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85031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624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/>
              <a:t>Historie ošetřovatelského procesu</a:t>
            </a:r>
          </a:p>
        </p:txBody>
      </p:sp>
      <p:sp>
        <p:nvSpPr>
          <p:cNvPr id="39943" name="Footer Placeholder 3">
            <a:extLst>
              <a:ext uri="{FF2B5EF4-FFF2-40B4-BE49-F238E27FC236}">
                <a16:creationId xmlns:a16="http://schemas.microsoft.com/office/drawing/2014/main" id="{937C92D9-FBAA-4BA5-AC6C-0D2F5851C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endParaRPr lang="en-US"/>
          </a:p>
        </p:txBody>
      </p:sp>
      <p:sp>
        <p:nvSpPr>
          <p:cNvPr id="39944" name="Slide Number Placeholder 4">
            <a:extLst>
              <a:ext uri="{FF2B5EF4-FFF2-40B4-BE49-F238E27FC236}">
                <a16:creationId xmlns:a16="http://schemas.microsoft.com/office/drawing/2014/main" id="{21E9C694-63EE-4E49-9155-B5031970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dirty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graphicFrame>
        <p:nvGraphicFramePr>
          <p:cNvPr id="39945" name="Rectangle 3">
            <a:extLst>
              <a:ext uri="{FF2B5EF4-FFF2-40B4-BE49-F238E27FC236}">
                <a16:creationId xmlns:a16="http://schemas.microsoft.com/office/drawing/2014/main" id="{0261957B-F308-447D-82AE-D9202EE94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408369"/>
              </p:ext>
            </p:extLst>
          </p:nvPr>
        </p:nvGraphicFramePr>
        <p:xfrm>
          <a:off x="718800" y="1872000"/>
          <a:ext cx="10753200" cy="39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9236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ooter Placeholder 1">
            <a:extLst>
              <a:ext uri="{FF2B5EF4-FFF2-40B4-BE49-F238E27FC236}">
                <a16:creationId xmlns:a16="http://schemas.microsoft.com/office/drawing/2014/main" id="{5634BE97-D42A-48F4-9865-938903DBF1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74" name="Slide Number Placeholder 2">
            <a:extLst>
              <a:ext uri="{FF2B5EF4-FFF2-40B4-BE49-F238E27FC236}">
                <a16:creationId xmlns:a16="http://schemas.microsoft.com/office/drawing/2014/main" id="{C621D919-EC8B-416E-A27B-2D531482C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8</a:t>
            </a:fld>
            <a:endParaRPr lang="cs-CZ" altLang="cs-CZ"/>
          </a:p>
        </p:txBody>
      </p:sp>
      <p:sp>
        <p:nvSpPr>
          <p:cNvPr id="76" name="Text Placeholder 3">
            <a:extLst>
              <a:ext uri="{FF2B5EF4-FFF2-40B4-BE49-F238E27FC236}">
                <a16:creationId xmlns:a16="http://schemas.microsoft.com/office/drawing/2014/main" id="{32B3D3B5-F21B-4B4B-984A-0878970DA7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79764" y="2068426"/>
            <a:ext cx="10752138" cy="271576"/>
          </a:xfrm>
        </p:spPr>
        <p:txBody>
          <a:bodyPr/>
          <a:lstStyle/>
          <a:p>
            <a:r>
              <a:rPr lang="cs-CZ" altLang="cs-CZ" dirty="0"/>
              <a:t>„Hlavní pracovní metoda ošetřovatelského personálu je ošetřovatelský proces....“</a:t>
            </a:r>
            <a:endParaRPr lang="cs-CZ" altLang="cs-CZ" i="1" dirty="0"/>
          </a:p>
          <a:p>
            <a:endParaRPr lang="en-US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/>
              <a:t>Věstník MZ ČR č. 9, vydaný r. 2004, Koncepce Ošetřovatelství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2718002"/>
            <a:ext cx="10753200" cy="4139998"/>
          </a:xfrm>
        </p:spPr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buClr>
                <a:schemeClr val="tx2"/>
              </a:buClr>
            </a:pPr>
            <a:r>
              <a:rPr lang="cs-CZ" altLang="cs-CZ" sz="2600" dirty="0"/>
              <a:t>racionální metoda poskytovaní a řízení ošetřovatelské péče</a:t>
            </a:r>
          </a:p>
          <a:p>
            <a:pPr eaLnBrk="1" hangingPunct="1">
              <a:spcAft>
                <a:spcPts val="600"/>
              </a:spcAft>
              <a:buClr>
                <a:schemeClr val="tx2"/>
              </a:buClr>
            </a:pPr>
            <a:r>
              <a:rPr lang="cs-CZ" altLang="cs-CZ" sz="2600" dirty="0"/>
              <a:t>péče je poskytována prostřednictvím primárních sester, systému skupinové péče</a:t>
            </a:r>
          </a:p>
          <a:p>
            <a:pPr eaLnBrk="1" hangingPunct="1">
              <a:spcAft>
                <a:spcPts val="600"/>
              </a:spcAft>
              <a:buClr>
                <a:schemeClr val="tx2"/>
              </a:buClr>
            </a:pPr>
            <a:r>
              <a:rPr lang="cs-CZ" altLang="cs-CZ" sz="2600" dirty="0"/>
              <a:t>kvalitní výměna informací je zajištěna pomocí porad ošetřovatelského týmu, předávání služby za přítomnosti nemocného</a:t>
            </a:r>
          </a:p>
          <a:p>
            <a:pPr eaLnBrk="1" hangingPunct="1">
              <a:spcAft>
                <a:spcPts val="600"/>
              </a:spcAft>
              <a:buClr>
                <a:schemeClr val="tx2"/>
              </a:buClr>
            </a:pPr>
            <a:r>
              <a:rPr lang="cs-CZ" altLang="cs-CZ" sz="2600" dirty="0"/>
              <a:t>do OP jsou aktivně zapojeni i studenti</a:t>
            </a:r>
          </a:p>
        </p:txBody>
      </p:sp>
    </p:spTree>
    <p:extLst>
      <p:ext uri="{BB962C8B-B14F-4D97-AF65-F5344CB8AC3E}">
        <p14:creationId xmlns:p14="http://schemas.microsoft.com/office/powerpoint/2010/main" val="2718083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oter Placeholder 1">
            <a:extLst>
              <a:ext uri="{FF2B5EF4-FFF2-40B4-BE49-F238E27FC236}">
                <a16:creationId xmlns:a16="http://schemas.microsoft.com/office/drawing/2014/main" id="{4659CDEA-666F-47C0-8F67-3EA855A6E1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75" name="Slide Number Placeholder 2">
            <a:extLst>
              <a:ext uri="{FF2B5EF4-FFF2-40B4-BE49-F238E27FC236}">
                <a16:creationId xmlns:a16="http://schemas.microsoft.com/office/drawing/2014/main" id="{AAAE4576-52A6-428E-B271-50DB6F847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9</a:t>
            </a:fld>
            <a:endParaRPr lang="cs-CZ" altLang="cs-CZ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 dirty="0"/>
              <a:t>Přínos ošetřovatelského procesu pro sestru</a:t>
            </a:r>
          </a:p>
        </p:txBody>
      </p:sp>
      <p:graphicFrame>
        <p:nvGraphicFramePr>
          <p:cNvPr id="44037" name="Rectangle 3">
            <a:extLst>
              <a:ext uri="{FF2B5EF4-FFF2-40B4-BE49-F238E27FC236}">
                <a16:creationId xmlns:a16="http://schemas.microsoft.com/office/drawing/2014/main" id="{6A936511-6C85-413A-9A31-1C708BE8EB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234929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563634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3596</Words>
  <Application>Microsoft Office PowerPoint</Application>
  <PresentationFormat>Širokoúhlá obrazovka</PresentationFormat>
  <Paragraphs>827</Paragraphs>
  <Slides>38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6" baseType="lpstr">
      <vt:lpstr>Arial</vt:lpstr>
      <vt:lpstr>Arial Narrow</vt:lpstr>
      <vt:lpstr>Calibri</vt:lpstr>
      <vt:lpstr>Tahoma</vt:lpstr>
      <vt:lpstr>Times New Roman</vt:lpstr>
      <vt:lpstr>Verdana</vt:lpstr>
      <vt:lpstr>Wingdings</vt:lpstr>
      <vt:lpstr>Prezentace_MU_CZ</vt:lpstr>
      <vt:lpstr>Práva a povinnosti pacientů</vt:lpstr>
      <vt:lpstr>Ošetřovatelský proces</vt:lpstr>
      <vt:lpstr>Ošetřovatelský proces</vt:lpstr>
      <vt:lpstr>Ošetřovatelský proces</vt:lpstr>
      <vt:lpstr>Ošetřovatelský proces</vt:lpstr>
      <vt:lpstr>Definice ošetřovatelského procesu</vt:lpstr>
      <vt:lpstr>Historie ošetřovatelského procesu</vt:lpstr>
      <vt:lpstr>Věstník MZ ČR č. 9, vydaný r. 2004, Koncepce Ošetřovatelství</vt:lpstr>
      <vt:lpstr>Přínos ošetřovatelského procesu pro sestru</vt:lpstr>
      <vt:lpstr>Přínos ošetřovatelského procesu pro pacienta </vt:lpstr>
      <vt:lpstr>Cíl ošetřovatelského procesu</vt:lpstr>
      <vt:lpstr>Fáze ošetřovatelského procesu</vt:lpstr>
      <vt:lpstr>NANDA – International, NIC, NOC</vt:lpstr>
      <vt:lpstr>1. Posouzení</vt:lpstr>
      <vt:lpstr>1. Posouzení</vt:lpstr>
      <vt:lpstr>2. Ošetřovatelská diagnostika</vt:lpstr>
      <vt:lpstr>NANDA-International</vt:lpstr>
      <vt:lpstr>Definice ošetřovatelské diagnózy</vt:lpstr>
      <vt:lpstr>Členění klasifikace NANDA-International </vt:lpstr>
      <vt:lpstr>Prezentace aplikace PowerPoint</vt:lpstr>
      <vt:lpstr>Prezentace aplikace PowerPoint</vt:lpstr>
      <vt:lpstr>Druhy ošetřovatelských diagnóz </vt:lpstr>
      <vt:lpstr>Prezentace aplikace PowerPoint</vt:lpstr>
      <vt:lpstr>Prezentace aplikace PowerPoint</vt:lpstr>
      <vt:lpstr>3. Plánování ose. Péče - Obsah plánu </vt:lpstr>
      <vt:lpstr>3. Plánování ose. Péče – druhy plánů</vt:lpstr>
      <vt:lpstr>4. Realizace</vt:lpstr>
      <vt:lpstr>Klasifikace ošetřovatelských intervencí – NIC</vt:lpstr>
      <vt:lpstr>Členění klasifikace NIC </vt:lpstr>
      <vt:lpstr>Prezentace aplikace PowerPoint</vt:lpstr>
      <vt:lpstr>Prezentace aplikace PowerPoint</vt:lpstr>
      <vt:lpstr>5. Vyhodnocení</vt:lpstr>
      <vt:lpstr>Klasifikace očekávaných výsledků ošetřovatelské péče - NOC</vt:lpstr>
      <vt:lpstr>Členění klasifikace NOC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Dolanová Dana Mgr. Ph.D.</dc:creator>
  <cp:lastModifiedBy>Dolanová Dana Mgr. Ph.D.</cp:lastModifiedBy>
  <cp:revision>40</cp:revision>
  <cp:lastPrinted>1601-01-01T00:00:00Z</cp:lastPrinted>
  <dcterms:created xsi:type="dcterms:W3CDTF">2021-04-17T19:05:00Z</dcterms:created>
  <dcterms:modified xsi:type="dcterms:W3CDTF">2021-10-31T15:12:45Z</dcterms:modified>
</cp:coreProperties>
</file>