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97" r:id="rId5"/>
    <p:sldId id="364" r:id="rId6"/>
    <p:sldId id="372" r:id="rId7"/>
    <p:sldId id="365" r:id="rId8"/>
    <p:sldId id="354" r:id="rId9"/>
    <p:sldId id="366" r:id="rId10"/>
    <p:sldId id="368" r:id="rId11"/>
    <p:sldId id="369" r:id="rId12"/>
    <p:sldId id="356" r:id="rId13"/>
    <p:sldId id="375" r:id="rId14"/>
    <p:sldId id="376" r:id="rId15"/>
    <p:sldId id="377" r:id="rId16"/>
    <p:sldId id="359" r:id="rId17"/>
    <p:sldId id="378" r:id="rId18"/>
    <p:sldId id="381" r:id="rId19"/>
    <p:sldId id="379" r:id="rId20"/>
    <p:sldId id="380" r:id="rId21"/>
    <p:sldId id="401" r:id="rId22"/>
    <p:sldId id="402" r:id="rId23"/>
    <p:sldId id="403" r:id="rId24"/>
    <p:sldId id="404" r:id="rId25"/>
    <p:sldId id="405" r:id="rId26"/>
    <p:sldId id="406" r:id="rId27"/>
    <p:sldId id="407" r:id="rId28"/>
    <p:sldId id="408" r:id="rId29"/>
    <p:sldId id="409" r:id="rId30"/>
    <p:sldId id="410" r:id="rId31"/>
    <p:sldId id="411" r:id="rId32"/>
    <p:sldId id="412" r:id="rId33"/>
    <p:sldId id="413" r:id="rId34"/>
    <p:sldId id="360" r:id="rId35"/>
    <p:sldId id="361" r:id="rId36"/>
    <p:sldId id="362" r:id="rId37"/>
    <p:sldId id="299" r:id="rId38"/>
    <p:sldId id="367" r:id="rId3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4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66E4FB-5071-45ED-85BF-550F6A68B72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cs-CZ"/>
        </a:p>
      </dgm:t>
    </dgm:pt>
    <dgm:pt modelId="{F0A93BE5-D6F7-41CE-8D43-4966C190F7D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Každý, kdo spravuje nebo zpracovává osobní údaje musí mít od počátku promyšleno k čemu tyto osobní data potřebuje a jak je bude chránit </a:t>
          </a:r>
        </a:p>
      </dgm:t>
    </dgm:pt>
    <dgm:pt modelId="{5CA2527B-B6C4-4E87-9277-C795ABF2E576}" type="parTrans" cxnId="{18E44755-6EF1-4676-8B45-A02A0C61B33F}">
      <dgm:prSet/>
      <dgm:spPr/>
      <dgm:t>
        <a:bodyPr/>
        <a:lstStyle/>
        <a:p>
          <a:endParaRPr lang="cs-CZ"/>
        </a:p>
      </dgm:t>
    </dgm:pt>
    <dgm:pt modelId="{B6154D65-54E9-43B1-90B5-126CE1BB13B0}" type="sibTrans" cxnId="{18E44755-6EF1-4676-8B45-A02A0C61B33F}">
      <dgm:prSet/>
      <dgm:spPr/>
      <dgm:t>
        <a:bodyPr/>
        <a:lstStyle/>
        <a:p>
          <a:endParaRPr lang="cs-CZ"/>
        </a:p>
      </dgm:t>
    </dgm:pt>
    <dgm:pt modelId="{814EFEDB-D3D7-4FE8-A325-E7C3078709B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/>
            <a:t>„Data protection by design and by default“  Česky: „zásady záměrné a standardní ochrany osobních údajů“ </a:t>
          </a:r>
          <a:endParaRPr lang="cs-CZ"/>
        </a:p>
      </dgm:t>
    </dgm:pt>
    <dgm:pt modelId="{567136EE-18CF-43A6-B781-BA4F2946D964}" type="parTrans" cxnId="{245A3CFF-3CE8-40D3-89D6-3E7AE4917624}">
      <dgm:prSet/>
      <dgm:spPr/>
      <dgm:t>
        <a:bodyPr/>
        <a:lstStyle/>
        <a:p>
          <a:endParaRPr lang="cs-CZ"/>
        </a:p>
      </dgm:t>
    </dgm:pt>
    <dgm:pt modelId="{536BDF91-6DC9-4BC0-A4BE-8391672C511E}" type="sibTrans" cxnId="{245A3CFF-3CE8-40D3-89D6-3E7AE4917624}">
      <dgm:prSet/>
      <dgm:spPr/>
      <dgm:t>
        <a:bodyPr/>
        <a:lstStyle/>
        <a:p>
          <a:endParaRPr lang="cs-CZ"/>
        </a:p>
      </dgm:t>
    </dgm:pt>
    <dgm:pt modelId="{7946C57B-57CD-43A7-AA8C-84B2B4AF656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Důraz na zachování integrity a důvěrnosti dat</a:t>
          </a:r>
        </a:p>
      </dgm:t>
    </dgm:pt>
    <dgm:pt modelId="{E48C77BC-496D-42CD-BFD0-5920819FDCAE}" type="parTrans" cxnId="{C550591D-7691-4537-9CBC-D2F5D3B566C6}">
      <dgm:prSet/>
      <dgm:spPr/>
      <dgm:t>
        <a:bodyPr/>
        <a:lstStyle/>
        <a:p>
          <a:endParaRPr lang="cs-CZ"/>
        </a:p>
      </dgm:t>
    </dgm:pt>
    <dgm:pt modelId="{02AC46CD-887A-4E0A-817F-037D733FB6A0}" type="sibTrans" cxnId="{C550591D-7691-4537-9CBC-D2F5D3B566C6}">
      <dgm:prSet/>
      <dgm:spPr/>
      <dgm:t>
        <a:bodyPr/>
        <a:lstStyle/>
        <a:p>
          <a:endParaRPr lang="cs-CZ"/>
        </a:p>
      </dgm:t>
    </dgm:pt>
    <dgm:pt modelId="{B044BD9A-C17F-4948-8157-94DFBC45B21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Klade se velký důraz na samoregulaci uvnitř instituce </a:t>
          </a:r>
        </a:p>
      </dgm:t>
    </dgm:pt>
    <dgm:pt modelId="{851B5301-B3AF-4E6D-B252-6DC41DE62EA9}" type="parTrans" cxnId="{BFA4DB43-968A-4AE0-A07E-3AB8086E3532}">
      <dgm:prSet/>
      <dgm:spPr/>
      <dgm:t>
        <a:bodyPr/>
        <a:lstStyle/>
        <a:p>
          <a:endParaRPr lang="cs-CZ"/>
        </a:p>
      </dgm:t>
    </dgm:pt>
    <dgm:pt modelId="{6373F24D-D4A5-4C35-A292-11728F24D8E9}" type="sibTrans" cxnId="{BFA4DB43-968A-4AE0-A07E-3AB8086E3532}">
      <dgm:prSet/>
      <dgm:spPr/>
      <dgm:t>
        <a:bodyPr/>
        <a:lstStyle/>
        <a:p>
          <a:endParaRPr lang="cs-CZ"/>
        </a:p>
      </dgm:t>
    </dgm:pt>
    <dgm:pt modelId="{EC2E805D-EBB9-48E9-A822-6C9E9E15E04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Největší problém – instituce  musí vést záznam o tom, že tato pravidla dodržuje (protokol, data management plan etc.)</a:t>
          </a:r>
        </a:p>
      </dgm:t>
    </dgm:pt>
    <dgm:pt modelId="{1D77B0AF-2402-4937-A5A1-82FF8276FA5B}" type="parTrans" cxnId="{98D5BDF1-6097-40A8-ACE4-8E2DBC8A0F8D}">
      <dgm:prSet/>
      <dgm:spPr/>
      <dgm:t>
        <a:bodyPr/>
        <a:lstStyle/>
        <a:p>
          <a:endParaRPr lang="cs-CZ"/>
        </a:p>
      </dgm:t>
    </dgm:pt>
    <dgm:pt modelId="{8A3FBC10-18C7-4295-9058-E3F3EFA502A5}" type="sibTrans" cxnId="{98D5BDF1-6097-40A8-ACE4-8E2DBC8A0F8D}">
      <dgm:prSet/>
      <dgm:spPr/>
      <dgm:t>
        <a:bodyPr/>
        <a:lstStyle/>
        <a:p>
          <a:endParaRPr lang="cs-CZ"/>
        </a:p>
      </dgm:t>
    </dgm:pt>
    <dgm:pt modelId="{813BC1E7-CD3B-4B54-A3A9-628ED03852FB}" type="pres">
      <dgm:prSet presAssocID="{3866E4FB-5071-45ED-85BF-550F6A68B72C}" presName="root" presStyleCnt="0">
        <dgm:presLayoutVars>
          <dgm:dir/>
          <dgm:resizeHandles val="exact"/>
        </dgm:presLayoutVars>
      </dgm:prSet>
      <dgm:spPr/>
    </dgm:pt>
    <dgm:pt modelId="{B127C4CB-333B-4BB3-9195-8CED0C710BC1}" type="pres">
      <dgm:prSet presAssocID="{F0A93BE5-D6F7-41CE-8D43-4966C190F7D1}" presName="compNode" presStyleCnt="0"/>
      <dgm:spPr/>
    </dgm:pt>
    <dgm:pt modelId="{BCD286D1-C329-4A72-891B-14E7104D8FB3}" type="pres">
      <dgm:prSet presAssocID="{F0A93BE5-D6F7-41CE-8D43-4966C190F7D1}" presName="bgRect" presStyleLbl="bgShp" presStyleIdx="0" presStyleCnt="3"/>
      <dgm:spPr/>
    </dgm:pt>
    <dgm:pt modelId="{78AB6291-BE91-4C50-A245-B39916A4838A}" type="pres">
      <dgm:prSet presAssocID="{F0A93BE5-D6F7-41CE-8D43-4966C190F7D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DCC4EB98-3FEF-40A5-8D5C-5A6DDA65F64C}" type="pres">
      <dgm:prSet presAssocID="{F0A93BE5-D6F7-41CE-8D43-4966C190F7D1}" presName="spaceRect" presStyleCnt="0"/>
      <dgm:spPr/>
    </dgm:pt>
    <dgm:pt modelId="{3B0A55DD-62DB-4885-9F04-82834055C74D}" type="pres">
      <dgm:prSet presAssocID="{F0A93BE5-D6F7-41CE-8D43-4966C190F7D1}" presName="parTx" presStyleLbl="revTx" presStyleIdx="0" presStyleCnt="5">
        <dgm:presLayoutVars>
          <dgm:chMax val="0"/>
          <dgm:chPref val="0"/>
        </dgm:presLayoutVars>
      </dgm:prSet>
      <dgm:spPr/>
    </dgm:pt>
    <dgm:pt modelId="{409D1726-89ED-4849-8F4C-00816CA336F0}" type="pres">
      <dgm:prSet presAssocID="{F0A93BE5-D6F7-41CE-8D43-4966C190F7D1}" presName="desTx" presStyleLbl="revTx" presStyleIdx="1" presStyleCnt="5">
        <dgm:presLayoutVars/>
      </dgm:prSet>
      <dgm:spPr/>
    </dgm:pt>
    <dgm:pt modelId="{CF167136-BA32-4593-A3A8-BFD23EBF65BF}" type="pres">
      <dgm:prSet presAssocID="{B6154D65-54E9-43B1-90B5-126CE1BB13B0}" presName="sibTrans" presStyleCnt="0"/>
      <dgm:spPr/>
    </dgm:pt>
    <dgm:pt modelId="{CBB28388-0A13-4119-B904-B5E4996EBD41}" type="pres">
      <dgm:prSet presAssocID="{7946C57B-57CD-43A7-AA8C-84B2B4AF6562}" presName="compNode" presStyleCnt="0"/>
      <dgm:spPr/>
    </dgm:pt>
    <dgm:pt modelId="{FC120AAE-5075-4B86-AB62-6F6CC3740458}" type="pres">
      <dgm:prSet presAssocID="{7946C57B-57CD-43A7-AA8C-84B2B4AF6562}" presName="bgRect" presStyleLbl="bgShp" presStyleIdx="1" presStyleCnt="3"/>
      <dgm:spPr/>
    </dgm:pt>
    <dgm:pt modelId="{5CB18C50-D40F-4D5C-B687-9C26C1356790}" type="pres">
      <dgm:prSet presAssocID="{7946C57B-57CD-43A7-AA8C-84B2B4AF656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79C41710-605A-4C52-AA46-4CC8D9B95F5E}" type="pres">
      <dgm:prSet presAssocID="{7946C57B-57CD-43A7-AA8C-84B2B4AF6562}" presName="spaceRect" presStyleCnt="0"/>
      <dgm:spPr/>
    </dgm:pt>
    <dgm:pt modelId="{11351866-B99A-4DBF-917A-7A26288CBA29}" type="pres">
      <dgm:prSet presAssocID="{7946C57B-57CD-43A7-AA8C-84B2B4AF6562}" presName="parTx" presStyleLbl="revTx" presStyleIdx="2" presStyleCnt="5">
        <dgm:presLayoutVars>
          <dgm:chMax val="0"/>
          <dgm:chPref val="0"/>
        </dgm:presLayoutVars>
      </dgm:prSet>
      <dgm:spPr/>
    </dgm:pt>
    <dgm:pt modelId="{13D98E7B-C273-4F57-BBF2-B738656A5C21}" type="pres">
      <dgm:prSet presAssocID="{02AC46CD-887A-4E0A-817F-037D733FB6A0}" presName="sibTrans" presStyleCnt="0"/>
      <dgm:spPr/>
    </dgm:pt>
    <dgm:pt modelId="{BA119BE1-5D30-45AE-A086-2C809AABAD93}" type="pres">
      <dgm:prSet presAssocID="{B044BD9A-C17F-4948-8157-94DFBC45B210}" presName="compNode" presStyleCnt="0"/>
      <dgm:spPr/>
    </dgm:pt>
    <dgm:pt modelId="{E0898BE2-D34B-4CAB-95A6-DE84F16C4D58}" type="pres">
      <dgm:prSet presAssocID="{B044BD9A-C17F-4948-8157-94DFBC45B210}" presName="bgRect" presStyleLbl="bgShp" presStyleIdx="2" presStyleCnt="3"/>
      <dgm:spPr/>
    </dgm:pt>
    <dgm:pt modelId="{ABC07811-DDAC-4644-AF24-8A73C4A3CA22}" type="pres">
      <dgm:prSet presAssocID="{B044BD9A-C17F-4948-8157-94DFBC45B21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E8A34D73-6C1F-4860-95F7-655D609D8B31}" type="pres">
      <dgm:prSet presAssocID="{B044BD9A-C17F-4948-8157-94DFBC45B210}" presName="spaceRect" presStyleCnt="0"/>
      <dgm:spPr/>
    </dgm:pt>
    <dgm:pt modelId="{CD808CE7-737C-4322-AA3C-31D4D94A50BF}" type="pres">
      <dgm:prSet presAssocID="{B044BD9A-C17F-4948-8157-94DFBC45B210}" presName="parTx" presStyleLbl="revTx" presStyleIdx="3" presStyleCnt="5">
        <dgm:presLayoutVars>
          <dgm:chMax val="0"/>
          <dgm:chPref val="0"/>
        </dgm:presLayoutVars>
      </dgm:prSet>
      <dgm:spPr/>
    </dgm:pt>
    <dgm:pt modelId="{980D342D-014A-4CBD-B99E-D6280FA257AD}" type="pres">
      <dgm:prSet presAssocID="{B044BD9A-C17F-4948-8157-94DFBC45B210}" presName="desTx" presStyleLbl="revTx" presStyleIdx="4" presStyleCnt="5">
        <dgm:presLayoutVars/>
      </dgm:prSet>
      <dgm:spPr/>
    </dgm:pt>
  </dgm:ptLst>
  <dgm:cxnLst>
    <dgm:cxn modelId="{FA67EE14-2188-4681-AF65-BC37769421AA}" type="presOf" srcId="{7946C57B-57CD-43A7-AA8C-84B2B4AF6562}" destId="{11351866-B99A-4DBF-917A-7A26288CBA29}" srcOrd="0" destOrd="0" presId="urn:microsoft.com/office/officeart/2018/2/layout/IconVerticalSolidList"/>
    <dgm:cxn modelId="{C550591D-7691-4537-9CBC-D2F5D3B566C6}" srcId="{3866E4FB-5071-45ED-85BF-550F6A68B72C}" destId="{7946C57B-57CD-43A7-AA8C-84B2B4AF6562}" srcOrd="1" destOrd="0" parTransId="{E48C77BC-496D-42CD-BFD0-5920819FDCAE}" sibTransId="{02AC46CD-887A-4E0A-817F-037D733FB6A0}"/>
    <dgm:cxn modelId="{7438BE26-DF06-4ED3-8682-FBFB0EE5338E}" type="presOf" srcId="{B044BD9A-C17F-4948-8157-94DFBC45B210}" destId="{CD808CE7-737C-4322-AA3C-31D4D94A50BF}" srcOrd="0" destOrd="0" presId="urn:microsoft.com/office/officeart/2018/2/layout/IconVerticalSolidList"/>
    <dgm:cxn modelId="{C710EA26-98A8-4BEA-90F8-9FAA3D29B72A}" type="presOf" srcId="{F0A93BE5-D6F7-41CE-8D43-4966C190F7D1}" destId="{3B0A55DD-62DB-4885-9F04-82834055C74D}" srcOrd="0" destOrd="0" presId="urn:microsoft.com/office/officeart/2018/2/layout/IconVerticalSolidList"/>
    <dgm:cxn modelId="{BFA4DB43-968A-4AE0-A07E-3AB8086E3532}" srcId="{3866E4FB-5071-45ED-85BF-550F6A68B72C}" destId="{B044BD9A-C17F-4948-8157-94DFBC45B210}" srcOrd="2" destOrd="0" parTransId="{851B5301-B3AF-4E6D-B252-6DC41DE62EA9}" sibTransId="{6373F24D-D4A5-4C35-A292-11728F24D8E9}"/>
    <dgm:cxn modelId="{9AD50764-8D63-4FEB-83F0-F920AC8F955C}" type="presOf" srcId="{814EFEDB-D3D7-4FE8-A325-E7C3078709B7}" destId="{409D1726-89ED-4849-8F4C-00816CA336F0}" srcOrd="0" destOrd="0" presId="urn:microsoft.com/office/officeart/2018/2/layout/IconVerticalSolidList"/>
    <dgm:cxn modelId="{18E44755-6EF1-4676-8B45-A02A0C61B33F}" srcId="{3866E4FB-5071-45ED-85BF-550F6A68B72C}" destId="{F0A93BE5-D6F7-41CE-8D43-4966C190F7D1}" srcOrd="0" destOrd="0" parTransId="{5CA2527B-B6C4-4E87-9277-C795ABF2E576}" sibTransId="{B6154D65-54E9-43B1-90B5-126CE1BB13B0}"/>
    <dgm:cxn modelId="{DE54D8D0-0C59-4946-9204-A2146F0AA4DF}" type="presOf" srcId="{EC2E805D-EBB9-48E9-A822-6C9E9E15E04A}" destId="{980D342D-014A-4CBD-B99E-D6280FA257AD}" srcOrd="0" destOrd="0" presId="urn:microsoft.com/office/officeart/2018/2/layout/IconVerticalSolidList"/>
    <dgm:cxn modelId="{98D5BDF1-6097-40A8-ACE4-8E2DBC8A0F8D}" srcId="{B044BD9A-C17F-4948-8157-94DFBC45B210}" destId="{EC2E805D-EBB9-48E9-A822-6C9E9E15E04A}" srcOrd="0" destOrd="0" parTransId="{1D77B0AF-2402-4937-A5A1-82FF8276FA5B}" sibTransId="{8A3FBC10-18C7-4295-9058-E3F3EFA502A5}"/>
    <dgm:cxn modelId="{FAB863FA-04B5-4CFC-8D2D-AF56AD401FEC}" type="presOf" srcId="{3866E4FB-5071-45ED-85BF-550F6A68B72C}" destId="{813BC1E7-CD3B-4B54-A3A9-628ED03852FB}" srcOrd="0" destOrd="0" presId="urn:microsoft.com/office/officeart/2018/2/layout/IconVerticalSolidList"/>
    <dgm:cxn modelId="{245A3CFF-3CE8-40D3-89D6-3E7AE4917624}" srcId="{F0A93BE5-D6F7-41CE-8D43-4966C190F7D1}" destId="{814EFEDB-D3D7-4FE8-A325-E7C3078709B7}" srcOrd="0" destOrd="0" parTransId="{567136EE-18CF-43A6-B781-BA4F2946D964}" sibTransId="{536BDF91-6DC9-4BC0-A4BE-8391672C511E}"/>
    <dgm:cxn modelId="{F6669EB5-44FC-440D-A22C-E7053A9876C0}" type="presParOf" srcId="{813BC1E7-CD3B-4B54-A3A9-628ED03852FB}" destId="{B127C4CB-333B-4BB3-9195-8CED0C710BC1}" srcOrd="0" destOrd="0" presId="urn:microsoft.com/office/officeart/2018/2/layout/IconVerticalSolidList"/>
    <dgm:cxn modelId="{16C513B0-7CB0-469A-B490-884AC6D72AE5}" type="presParOf" srcId="{B127C4CB-333B-4BB3-9195-8CED0C710BC1}" destId="{BCD286D1-C329-4A72-891B-14E7104D8FB3}" srcOrd="0" destOrd="0" presId="urn:microsoft.com/office/officeart/2018/2/layout/IconVerticalSolidList"/>
    <dgm:cxn modelId="{3CB9498B-805A-4C12-91E2-9782AE7EC582}" type="presParOf" srcId="{B127C4CB-333B-4BB3-9195-8CED0C710BC1}" destId="{78AB6291-BE91-4C50-A245-B39916A4838A}" srcOrd="1" destOrd="0" presId="urn:microsoft.com/office/officeart/2018/2/layout/IconVerticalSolidList"/>
    <dgm:cxn modelId="{973D8068-A0C3-4B55-9F07-714126CBB1A1}" type="presParOf" srcId="{B127C4CB-333B-4BB3-9195-8CED0C710BC1}" destId="{DCC4EB98-3FEF-40A5-8D5C-5A6DDA65F64C}" srcOrd="2" destOrd="0" presId="urn:microsoft.com/office/officeart/2018/2/layout/IconVerticalSolidList"/>
    <dgm:cxn modelId="{D70A76A6-E868-4811-B6BB-0C45F6ECEE80}" type="presParOf" srcId="{B127C4CB-333B-4BB3-9195-8CED0C710BC1}" destId="{3B0A55DD-62DB-4885-9F04-82834055C74D}" srcOrd="3" destOrd="0" presId="urn:microsoft.com/office/officeart/2018/2/layout/IconVerticalSolidList"/>
    <dgm:cxn modelId="{4389B054-4552-4FFA-8DD0-3C2597BF5A69}" type="presParOf" srcId="{B127C4CB-333B-4BB3-9195-8CED0C710BC1}" destId="{409D1726-89ED-4849-8F4C-00816CA336F0}" srcOrd="4" destOrd="0" presId="urn:microsoft.com/office/officeart/2018/2/layout/IconVerticalSolidList"/>
    <dgm:cxn modelId="{3BB251A0-918B-4A0A-92A0-B1E0A47DA525}" type="presParOf" srcId="{813BC1E7-CD3B-4B54-A3A9-628ED03852FB}" destId="{CF167136-BA32-4593-A3A8-BFD23EBF65BF}" srcOrd="1" destOrd="0" presId="urn:microsoft.com/office/officeart/2018/2/layout/IconVerticalSolidList"/>
    <dgm:cxn modelId="{11AB7938-E008-4676-AAE1-9C9EC2E045B1}" type="presParOf" srcId="{813BC1E7-CD3B-4B54-A3A9-628ED03852FB}" destId="{CBB28388-0A13-4119-B904-B5E4996EBD41}" srcOrd="2" destOrd="0" presId="urn:microsoft.com/office/officeart/2018/2/layout/IconVerticalSolidList"/>
    <dgm:cxn modelId="{DD298311-35B0-427A-8628-96C7093D69B8}" type="presParOf" srcId="{CBB28388-0A13-4119-B904-B5E4996EBD41}" destId="{FC120AAE-5075-4B86-AB62-6F6CC3740458}" srcOrd="0" destOrd="0" presId="urn:microsoft.com/office/officeart/2018/2/layout/IconVerticalSolidList"/>
    <dgm:cxn modelId="{1C0D23CA-0515-4134-AC43-791079AAE3D6}" type="presParOf" srcId="{CBB28388-0A13-4119-B904-B5E4996EBD41}" destId="{5CB18C50-D40F-4D5C-B687-9C26C1356790}" srcOrd="1" destOrd="0" presId="urn:microsoft.com/office/officeart/2018/2/layout/IconVerticalSolidList"/>
    <dgm:cxn modelId="{B06A3EBD-E045-439D-B2DC-71FEE521F8E0}" type="presParOf" srcId="{CBB28388-0A13-4119-B904-B5E4996EBD41}" destId="{79C41710-605A-4C52-AA46-4CC8D9B95F5E}" srcOrd="2" destOrd="0" presId="urn:microsoft.com/office/officeart/2018/2/layout/IconVerticalSolidList"/>
    <dgm:cxn modelId="{B50DB754-7E4E-4A03-8908-DDF6DE851AC3}" type="presParOf" srcId="{CBB28388-0A13-4119-B904-B5E4996EBD41}" destId="{11351866-B99A-4DBF-917A-7A26288CBA29}" srcOrd="3" destOrd="0" presId="urn:microsoft.com/office/officeart/2018/2/layout/IconVerticalSolidList"/>
    <dgm:cxn modelId="{9CA0B11F-E03B-4484-A221-449C349B90F1}" type="presParOf" srcId="{813BC1E7-CD3B-4B54-A3A9-628ED03852FB}" destId="{13D98E7B-C273-4F57-BBF2-B738656A5C21}" srcOrd="3" destOrd="0" presId="urn:microsoft.com/office/officeart/2018/2/layout/IconVerticalSolidList"/>
    <dgm:cxn modelId="{75731D25-16E6-4CD1-B066-DA39DD472462}" type="presParOf" srcId="{813BC1E7-CD3B-4B54-A3A9-628ED03852FB}" destId="{BA119BE1-5D30-45AE-A086-2C809AABAD93}" srcOrd="4" destOrd="0" presId="urn:microsoft.com/office/officeart/2018/2/layout/IconVerticalSolidList"/>
    <dgm:cxn modelId="{471DA9D5-75FD-470C-936B-79085AC4A8DB}" type="presParOf" srcId="{BA119BE1-5D30-45AE-A086-2C809AABAD93}" destId="{E0898BE2-D34B-4CAB-95A6-DE84F16C4D58}" srcOrd="0" destOrd="0" presId="urn:microsoft.com/office/officeart/2018/2/layout/IconVerticalSolidList"/>
    <dgm:cxn modelId="{DDB0AAF9-C27F-422E-A4C2-3D6F8D6F3F8C}" type="presParOf" srcId="{BA119BE1-5D30-45AE-A086-2C809AABAD93}" destId="{ABC07811-DDAC-4644-AF24-8A73C4A3CA22}" srcOrd="1" destOrd="0" presId="urn:microsoft.com/office/officeart/2018/2/layout/IconVerticalSolidList"/>
    <dgm:cxn modelId="{B64E7F6E-C33C-4EB5-A194-136EC06D0AFD}" type="presParOf" srcId="{BA119BE1-5D30-45AE-A086-2C809AABAD93}" destId="{E8A34D73-6C1F-4860-95F7-655D609D8B31}" srcOrd="2" destOrd="0" presId="urn:microsoft.com/office/officeart/2018/2/layout/IconVerticalSolidList"/>
    <dgm:cxn modelId="{F4C4705B-B205-4EC5-9B6F-576F1DDFF362}" type="presParOf" srcId="{BA119BE1-5D30-45AE-A086-2C809AABAD93}" destId="{CD808CE7-737C-4322-AA3C-31D4D94A50BF}" srcOrd="3" destOrd="0" presId="urn:microsoft.com/office/officeart/2018/2/layout/IconVerticalSolidList"/>
    <dgm:cxn modelId="{DA9254CC-8A40-41BB-A144-1B214A4640D4}" type="presParOf" srcId="{BA119BE1-5D30-45AE-A086-2C809AABAD93}" destId="{980D342D-014A-4CBD-B99E-D6280FA257AD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20036F3-106E-4EE0-BBE3-A600F414AFA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3DE9648-923C-4C16-9F47-C87F15A2C55A}">
      <dgm:prSet/>
      <dgm:spPr/>
      <dgm:t>
        <a:bodyPr/>
        <a:lstStyle/>
        <a:p>
          <a:r>
            <a:rPr lang="cs-CZ"/>
            <a:t>Pravidla souhlasu (zkrácená)</a:t>
          </a:r>
        </a:p>
      </dgm:t>
    </dgm:pt>
    <dgm:pt modelId="{C2A00501-E880-4ADC-920D-2B663EC81FAB}" type="parTrans" cxnId="{E55B5D9A-7B45-429E-82A9-6E52BFCBA630}">
      <dgm:prSet/>
      <dgm:spPr/>
      <dgm:t>
        <a:bodyPr/>
        <a:lstStyle/>
        <a:p>
          <a:endParaRPr lang="cs-CZ"/>
        </a:p>
      </dgm:t>
    </dgm:pt>
    <dgm:pt modelId="{E9649742-60DE-4994-9EDE-4B9313FC69B1}" type="sibTrans" cxnId="{E55B5D9A-7B45-429E-82A9-6E52BFCBA630}">
      <dgm:prSet/>
      <dgm:spPr/>
      <dgm:t>
        <a:bodyPr/>
        <a:lstStyle/>
        <a:p>
          <a:endParaRPr lang="cs-CZ"/>
        </a:p>
      </dgm:t>
    </dgm:pt>
    <dgm:pt modelId="{FED7C31D-80CD-42D9-A0B5-73803FA85912}" type="pres">
      <dgm:prSet presAssocID="{320036F3-106E-4EE0-BBE3-A600F414AFA8}" presName="linear" presStyleCnt="0">
        <dgm:presLayoutVars>
          <dgm:animLvl val="lvl"/>
          <dgm:resizeHandles val="exact"/>
        </dgm:presLayoutVars>
      </dgm:prSet>
      <dgm:spPr/>
    </dgm:pt>
    <dgm:pt modelId="{B72E5C49-D824-488E-B092-71550A89D800}" type="pres">
      <dgm:prSet presAssocID="{F3DE9648-923C-4C16-9F47-C87F15A2C55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16CC5628-B64C-4B44-8EC1-D8D6CDEFC918}" type="presOf" srcId="{320036F3-106E-4EE0-BBE3-A600F414AFA8}" destId="{FED7C31D-80CD-42D9-A0B5-73803FA85912}" srcOrd="0" destOrd="0" presId="urn:microsoft.com/office/officeart/2005/8/layout/vList2"/>
    <dgm:cxn modelId="{E55B5D9A-7B45-429E-82A9-6E52BFCBA630}" srcId="{320036F3-106E-4EE0-BBE3-A600F414AFA8}" destId="{F3DE9648-923C-4C16-9F47-C87F15A2C55A}" srcOrd="0" destOrd="0" parTransId="{C2A00501-E880-4ADC-920D-2B663EC81FAB}" sibTransId="{E9649742-60DE-4994-9EDE-4B9313FC69B1}"/>
    <dgm:cxn modelId="{7CE426CF-C8B7-4B3D-88D8-EBF8A5C35000}" type="presOf" srcId="{F3DE9648-923C-4C16-9F47-C87F15A2C55A}" destId="{B72E5C49-D824-488E-B092-71550A89D800}" srcOrd="0" destOrd="0" presId="urn:microsoft.com/office/officeart/2005/8/layout/vList2"/>
    <dgm:cxn modelId="{1B57F7C1-24F8-4278-88AB-6D5076FD3D4D}" type="presParOf" srcId="{FED7C31D-80CD-42D9-A0B5-73803FA85912}" destId="{B72E5C49-D824-488E-B092-71550A89D80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D450969-1DE1-4ACA-83E7-B1B7E8FE893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96A42AF3-A5E9-4E70-8381-1607F73B5BA4}">
      <dgm:prSet/>
      <dgm:spPr/>
      <dgm:t>
        <a:bodyPr/>
        <a:lstStyle/>
        <a:p>
          <a:r>
            <a:rPr lang="cs-CZ" dirty="0"/>
            <a:t>Seznam informací, které musí být poskytnuty při získávání souhlasu (Čl. 13) a při zpracování (čl. 14) </a:t>
          </a:r>
        </a:p>
      </dgm:t>
    </dgm:pt>
    <dgm:pt modelId="{927C006E-7CBE-4594-B124-D594ADCB62FF}" type="parTrans" cxnId="{598C8659-A4EE-4CDF-A42A-09999DA86309}">
      <dgm:prSet/>
      <dgm:spPr/>
      <dgm:t>
        <a:bodyPr/>
        <a:lstStyle/>
        <a:p>
          <a:endParaRPr lang="cs-CZ"/>
        </a:p>
      </dgm:t>
    </dgm:pt>
    <dgm:pt modelId="{ADEA3DD0-885B-47BC-85AC-8BD8EEBA6176}" type="sibTrans" cxnId="{598C8659-A4EE-4CDF-A42A-09999DA86309}">
      <dgm:prSet/>
      <dgm:spPr/>
      <dgm:t>
        <a:bodyPr/>
        <a:lstStyle/>
        <a:p>
          <a:endParaRPr lang="cs-CZ"/>
        </a:p>
      </dgm:t>
    </dgm:pt>
    <dgm:pt modelId="{E3FC75D4-E844-4148-8133-E4B42905054B}">
      <dgm:prSet/>
      <dgm:spPr/>
      <dgm:t>
        <a:bodyPr/>
        <a:lstStyle/>
        <a:p>
          <a:r>
            <a:rPr lang="cs-CZ"/>
            <a:t>Právo subjektu údajů na přístup k osobním údajům </a:t>
          </a:r>
        </a:p>
      </dgm:t>
    </dgm:pt>
    <dgm:pt modelId="{CEB5C5C9-EE8E-40B1-939A-B4FAD34B75FC}" type="parTrans" cxnId="{F4B1FBCC-B734-42CD-A530-822E57CE50B4}">
      <dgm:prSet/>
      <dgm:spPr/>
      <dgm:t>
        <a:bodyPr/>
        <a:lstStyle/>
        <a:p>
          <a:endParaRPr lang="cs-CZ"/>
        </a:p>
      </dgm:t>
    </dgm:pt>
    <dgm:pt modelId="{C53D715A-06A7-4DDA-BB56-A4D00C09A1E9}" type="sibTrans" cxnId="{F4B1FBCC-B734-42CD-A530-822E57CE50B4}">
      <dgm:prSet/>
      <dgm:spPr/>
      <dgm:t>
        <a:bodyPr/>
        <a:lstStyle/>
        <a:p>
          <a:endParaRPr lang="cs-CZ"/>
        </a:p>
      </dgm:t>
    </dgm:pt>
    <dgm:pt modelId="{9A7E41A5-25F5-42C7-BA09-F8B6E40F76A6}">
      <dgm:prSet/>
      <dgm:spPr/>
      <dgm:t>
        <a:bodyPr/>
        <a:lstStyle/>
        <a:p>
          <a:r>
            <a:rPr lang="cs-CZ"/>
            <a:t>právo na informace o účelu a rozsahu</a:t>
          </a:r>
        </a:p>
      </dgm:t>
    </dgm:pt>
    <dgm:pt modelId="{FE011080-0904-4E44-90B6-6C2C6D5AD958}" type="parTrans" cxnId="{188F712A-997D-4593-A743-0DFB098298A6}">
      <dgm:prSet/>
      <dgm:spPr/>
      <dgm:t>
        <a:bodyPr/>
        <a:lstStyle/>
        <a:p>
          <a:endParaRPr lang="cs-CZ"/>
        </a:p>
      </dgm:t>
    </dgm:pt>
    <dgm:pt modelId="{0E2B3907-FD93-4734-8B3E-F9C09CC80A3D}" type="sibTrans" cxnId="{188F712A-997D-4593-A743-0DFB098298A6}">
      <dgm:prSet/>
      <dgm:spPr/>
      <dgm:t>
        <a:bodyPr/>
        <a:lstStyle/>
        <a:p>
          <a:endParaRPr lang="cs-CZ"/>
        </a:p>
      </dgm:t>
    </dgm:pt>
    <dgm:pt modelId="{5D9947D2-5B5E-47C9-B68B-F32744D1E1D7}">
      <dgm:prSet/>
      <dgm:spPr/>
      <dgm:t>
        <a:bodyPr/>
        <a:lstStyle/>
        <a:p>
          <a:r>
            <a:rPr lang="cs-CZ"/>
            <a:t>právo na informace o zárukách</a:t>
          </a:r>
        </a:p>
      </dgm:t>
    </dgm:pt>
    <dgm:pt modelId="{A81C1540-DEB9-46EA-9480-B23DA3FE8598}" type="parTrans" cxnId="{6179EABB-F10B-4DAC-89C7-FF8DD82CAECA}">
      <dgm:prSet/>
      <dgm:spPr/>
      <dgm:t>
        <a:bodyPr/>
        <a:lstStyle/>
        <a:p>
          <a:endParaRPr lang="cs-CZ"/>
        </a:p>
      </dgm:t>
    </dgm:pt>
    <dgm:pt modelId="{C96DDDBE-7F1A-4173-8460-CB75DB42F7DF}" type="sibTrans" cxnId="{6179EABB-F10B-4DAC-89C7-FF8DD82CAECA}">
      <dgm:prSet/>
      <dgm:spPr/>
      <dgm:t>
        <a:bodyPr/>
        <a:lstStyle/>
        <a:p>
          <a:endParaRPr lang="cs-CZ"/>
        </a:p>
      </dgm:t>
    </dgm:pt>
    <dgm:pt modelId="{8EBBEB60-FB29-4D96-B768-A8BB61DEAF5C}">
      <dgm:prSet/>
      <dgm:spPr/>
      <dgm:t>
        <a:bodyPr/>
        <a:lstStyle/>
        <a:p>
          <a:r>
            <a:rPr lang="cs-CZ"/>
            <a:t>Právo subjektu na opravu</a:t>
          </a:r>
        </a:p>
      </dgm:t>
    </dgm:pt>
    <dgm:pt modelId="{B4106070-0C97-4596-821E-C86BDE682522}" type="parTrans" cxnId="{12969A63-2CCB-41F7-801F-3721C0025986}">
      <dgm:prSet/>
      <dgm:spPr/>
      <dgm:t>
        <a:bodyPr/>
        <a:lstStyle/>
        <a:p>
          <a:endParaRPr lang="cs-CZ"/>
        </a:p>
      </dgm:t>
    </dgm:pt>
    <dgm:pt modelId="{DDEC3E51-9151-45CC-ABEF-350413579DAD}" type="sibTrans" cxnId="{12969A63-2CCB-41F7-801F-3721C0025986}">
      <dgm:prSet/>
      <dgm:spPr/>
      <dgm:t>
        <a:bodyPr/>
        <a:lstStyle/>
        <a:p>
          <a:endParaRPr lang="cs-CZ"/>
        </a:p>
      </dgm:t>
    </dgm:pt>
    <dgm:pt modelId="{394690E5-F0FF-4BFB-BD38-AD2F75E9D8DD}">
      <dgm:prSet/>
      <dgm:spPr/>
      <dgm:t>
        <a:bodyPr/>
        <a:lstStyle/>
        <a:p>
          <a:r>
            <a:rPr lang="cs-CZ"/>
            <a:t>Oznamovací povinnost ohledně opravy nebo výmazu osobních údajů nebo omezení zpracování (tam kde o to subjekt požádal Čl. 19) </a:t>
          </a:r>
        </a:p>
      </dgm:t>
    </dgm:pt>
    <dgm:pt modelId="{4CB21F01-BF13-4D79-A2CF-BCD8177B94C4}" type="parTrans" cxnId="{AAF05B3A-45D5-4A3A-8595-2CFC6AA9FF52}">
      <dgm:prSet/>
      <dgm:spPr/>
      <dgm:t>
        <a:bodyPr/>
        <a:lstStyle/>
        <a:p>
          <a:endParaRPr lang="cs-CZ"/>
        </a:p>
      </dgm:t>
    </dgm:pt>
    <dgm:pt modelId="{F78B5F2D-B82D-456F-AA49-FF03826F2363}" type="sibTrans" cxnId="{AAF05B3A-45D5-4A3A-8595-2CFC6AA9FF52}">
      <dgm:prSet/>
      <dgm:spPr/>
      <dgm:t>
        <a:bodyPr/>
        <a:lstStyle/>
        <a:p>
          <a:endParaRPr lang="cs-CZ"/>
        </a:p>
      </dgm:t>
    </dgm:pt>
    <dgm:pt modelId="{BE9DCEFE-887E-4737-82E5-B3EB5BF76E98}" type="pres">
      <dgm:prSet presAssocID="{4D450969-1DE1-4ACA-83E7-B1B7E8FE8939}" presName="linear" presStyleCnt="0">
        <dgm:presLayoutVars>
          <dgm:animLvl val="lvl"/>
          <dgm:resizeHandles val="exact"/>
        </dgm:presLayoutVars>
      </dgm:prSet>
      <dgm:spPr/>
    </dgm:pt>
    <dgm:pt modelId="{A2937FAB-110D-4012-98CF-3AE76C5F8004}" type="pres">
      <dgm:prSet presAssocID="{96A42AF3-A5E9-4E70-8381-1607F73B5BA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CC8E1FD-E3F4-4123-838A-D14445A8B71C}" type="pres">
      <dgm:prSet presAssocID="{ADEA3DD0-885B-47BC-85AC-8BD8EEBA6176}" presName="spacer" presStyleCnt="0"/>
      <dgm:spPr/>
    </dgm:pt>
    <dgm:pt modelId="{49C9D4C2-6DFC-4B78-90B1-B66662635CF9}" type="pres">
      <dgm:prSet presAssocID="{E3FC75D4-E844-4148-8133-E4B42905054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4E6C813-008D-49EC-9FE3-6453FA0409D1}" type="pres">
      <dgm:prSet presAssocID="{E3FC75D4-E844-4148-8133-E4B42905054B}" presName="childText" presStyleLbl="revTx" presStyleIdx="0" presStyleCnt="1">
        <dgm:presLayoutVars>
          <dgm:bulletEnabled val="1"/>
        </dgm:presLayoutVars>
      </dgm:prSet>
      <dgm:spPr/>
    </dgm:pt>
    <dgm:pt modelId="{E00D64F5-9CA6-4F6A-A1B6-3018A5AEC074}" type="pres">
      <dgm:prSet presAssocID="{394690E5-F0FF-4BFB-BD38-AD2F75E9D8D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C71C70F-15C9-46AB-B081-736EB8D66927}" type="presOf" srcId="{96A42AF3-A5E9-4E70-8381-1607F73B5BA4}" destId="{A2937FAB-110D-4012-98CF-3AE76C5F8004}" srcOrd="0" destOrd="0" presId="urn:microsoft.com/office/officeart/2005/8/layout/vList2"/>
    <dgm:cxn modelId="{51221B10-18A8-4EA4-8ED9-F174589447B9}" type="presOf" srcId="{4D450969-1DE1-4ACA-83E7-B1B7E8FE8939}" destId="{BE9DCEFE-887E-4737-82E5-B3EB5BF76E98}" srcOrd="0" destOrd="0" presId="urn:microsoft.com/office/officeart/2005/8/layout/vList2"/>
    <dgm:cxn modelId="{188F712A-997D-4593-A743-0DFB098298A6}" srcId="{E3FC75D4-E844-4148-8133-E4B42905054B}" destId="{9A7E41A5-25F5-42C7-BA09-F8B6E40F76A6}" srcOrd="0" destOrd="0" parTransId="{FE011080-0904-4E44-90B6-6C2C6D5AD958}" sibTransId="{0E2B3907-FD93-4734-8B3E-F9C09CC80A3D}"/>
    <dgm:cxn modelId="{AAF05B3A-45D5-4A3A-8595-2CFC6AA9FF52}" srcId="{4D450969-1DE1-4ACA-83E7-B1B7E8FE8939}" destId="{394690E5-F0FF-4BFB-BD38-AD2F75E9D8DD}" srcOrd="2" destOrd="0" parTransId="{4CB21F01-BF13-4D79-A2CF-BCD8177B94C4}" sibTransId="{F78B5F2D-B82D-456F-AA49-FF03826F2363}"/>
    <dgm:cxn modelId="{12969A63-2CCB-41F7-801F-3721C0025986}" srcId="{E3FC75D4-E844-4148-8133-E4B42905054B}" destId="{8EBBEB60-FB29-4D96-B768-A8BB61DEAF5C}" srcOrd="2" destOrd="0" parTransId="{B4106070-0C97-4596-821E-C86BDE682522}" sibTransId="{DDEC3E51-9151-45CC-ABEF-350413579DAD}"/>
    <dgm:cxn modelId="{A9EC1C4E-9E3E-450F-8EF0-BE64CE6F4CE6}" type="presOf" srcId="{394690E5-F0FF-4BFB-BD38-AD2F75E9D8DD}" destId="{E00D64F5-9CA6-4F6A-A1B6-3018A5AEC074}" srcOrd="0" destOrd="0" presId="urn:microsoft.com/office/officeart/2005/8/layout/vList2"/>
    <dgm:cxn modelId="{8EBE9E73-626D-4434-AAE5-115AC51D3B8D}" type="presOf" srcId="{5D9947D2-5B5E-47C9-B68B-F32744D1E1D7}" destId="{A4E6C813-008D-49EC-9FE3-6453FA0409D1}" srcOrd="0" destOrd="1" presId="urn:microsoft.com/office/officeart/2005/8/layout/vList2"/>
    <dgm:cxn modelId="{598C8659-A4EE-4CDF-A42A-09999DA86309}" srcId="{4D450969-1DE1-4ACA-83E7-B1B7E8FE8939}" destId="{96A42AF3-A5E9-4E70-8381-1607F73B5BA4}" srcOrd="0" destOrd="0" parTransId="{927C006E-7CBE-4594-B124-D594ADCB62FF}" sibTransId="{ADEA3DD0-885B-47BC-85AC-8BD8EEBA6176}"/>
    <dgm:cxn modelId="{30EE5083-B0EA-486E-BC1D-1ABBD33CF599}" type="presOf" srcId="{E3FC75D4-E844-4148-8133-E4B42905054B}" destId="{49C9D4C2-6DFC-4B78-90B1-B66662635CF9}" srcOrd="0" destOrd="0" presId="urn:microsoft.com/office/officeart/2005/8/layout/vList2"/>
    <dgm:cxn modelId="{149ACC9C-7BCF-4CAA-B070-89785CFD7D2E}" type="presOf" srcId="{8EBBEB60-FB29-4D96-B768-A8BB61DEAF5C}" destId="{A4E6C813-008D-49EC-9FE3-6453FA0409D1}" srcOrd="0" destOrd="2" presId="urn:microsoft.com/office/officeart/2005/8/layout/vList2"/>
    <dgm:cxn modelId="{6179EABB-F10B-4DAC-89C7-FF8DD82CAECA}" srcId="{E3FC75D4-E844-4148-8133-E4B42905054B}" destId="{5D9947D2-5B5E-47C9-B68B-F32744D1E1D7}" srcOrd="1" destOrd="0" parTransId="{A81C1540-DEB9-46EA-9480-B23DA3FE8598}" sibTransId="{C96DDDBE-7F1A-4173-8460-CB75DB42F7DF}"/>
    <dgm:cxn modelId="{77AE6BC7-EEC1-4217-B842-0332D4462C0E}" type="presOf" srcId="{9A7E41A5-25F5-42C7-BA09-F8B6E40F76A6}" destId="{A4E6C813-008D-49EC-9FE3-6453FA0409D1}" srcOrd="0" destOrd="0" presId="urn:microsoft.com/office/officeart/2005/8/layout/vList2"/>
    <dgm:cxn modelId="{F4B1FBCC-B734-42CD-A530-822E57CE50B4}" srcId="{4D450969-1DE1-4ACA-83E7-B1B7E8FE8939}" destId="{E3FC75D4-E844-4148-8133-E4B42905054B}" srcOrd="1" destOrd="0" parTransId="{CEB5C5C9-EE8E-40B1-939A-B4FAD34B75FC}" sibTransId="{C53D715A-06A7-4DDA-BB56-A4D00C09A1E9}"/>
    <dgm:cxn modelId="{0F872DAE-EDAD-45DB-9A09-230EEC3D0B3A}" type="presParOf" srcId="{BE9DCEFE-887E-4737-82E5-B3EB5BF76E98}" destId="{A2937FAB-110D-4012-98CF-3AE76C5F8004}" srcOrd="0" destOrd="0" presId="urn:microsoft.com/office/officeart/2005/8/layout/vList2"/>
    <dgm:cxn modelId="{545CB65E-64D4-489F-A5BB-9FFB458FC962}" type="presParOf" srcId="{BE9DCEFE-887E-4737-82E5-B3EB5BF76E98}" destId="{2CC8E1FD-E3F4-4123-838A-D14445A8B71C}" srcOrd="1" destOrd="0" presId="urn:microsoft.com/office/officeart/2005/8/layout/vList2"/>
    <dgm:cxn modelId="{D541A847-FB58-4AE2-8FD0-73AFAD1504BF}" type="presParOf" srcId="{BE9DCEFE-887E-4737-82E5-B3EB5BF76E98}" destId="{49C9D4C2-6DFC-4B78-90B1-B66662635CF9}" srcOrd="2" destOrd="0" presId="urn:microsoft.com/office/officeart/2005/8/layout/vList2"/>
    <dgm:cxn modelId="{AD64366F-3BDB-41AF-B5FE-49480FBD2625}" type="presParOf" srcId="{BE9DCEFE-887E-4737-82E5-B3EB5BF76E98}" destId="{A4E6C813-008D-49EC-9FE3-6453FA0409D1}" srcOrd="3" destOrd="0" presId="urn:microsoft.com/office/officeart/2005/8/layout/vList2"/>
    <dgm:cxn modelId="{12BE035B-0704-44E0-985B-BD7661AC780C}" type="presParOf" srcId="{BE9DCEFE-887E-4737-82E5-B3EB5BF76E98}" destId="{E00D64F5-9CA6-4F6A-A1B6-3018A5AEC07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6886E5D-5ACF-4D5D-A962-B1C48F041B6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D0A6A7E-8D99-406E-9C15-A86F997A6123}">
      <dgm:prSet/>
      <dgm:spPr/>
      <dgm:t>
        <a:bodyPr/>
        <a:lstStyle/>
        <a:p>
          <a:r>
            <a:rPr lang="cs-CZ" dirty="0"/>
            <a:t>Správce má povinnost osobní údaje vymazat, pokud subjekt údajů vznese námitky a neexistují žádné převažující oprávněné důvody pro zpracování </a:t>
          </a:r>
        </a:p>
      </dgm:t>
    </dgm:pt>
    <dgm:pt modelId="{6E0C1178-D516-49CC-BB45-F177554D11A4}" type="parTrans" cxnId="{8F1FEF72-20F8-435E-A0B9-894E2E32BE6A}">
      <dgm:prSet/>
      <dgm:spPr/>
      <dgm:t>
        <a:bodyPr/>
        <a:lstStyle/>
        <a:p>
          <a:endParaRPr lang="cs-CZ"/>
        </a:p>
      </dgm:t>
    </dgm:pt>
    <dgm:pt modelId="{C841CD11-7A4D-44C0-B498-4CC3A9A14819}" type="sibTrans" cxnId="{8F1FEF72-20F8-435E-A0B9-894E2E32BE6A}">
      <dgm:prSet/>
      <dgm:spPr/>
      <dgm:t>
        <a:bodyPr/>
        <a:lstStyle/>
        <a:p>
          <a:endParaRPr lang="cs-CZ"/>
        </a:p>
      </dgm:t>
    </dgm:pt>
    <dgm:pt modelId="{4ED25C5B-7C39-4CA0-900E-CFCDEFE2D624}">
      <dgm:prSet/>
      <dgm:spPr/>
      <dgm:t>
        <a:bodyPr/>
        <a:lstStyle/>
        <a:p>
          <a:r>
            <a:rPr lang="cs-CZ"/>
            <a:t>výkon práva na svobodu projevu a informace</a:t>
          </a:r>
        </a:p>
      </dgm:t>
    </dgm:pt>
    <dgm:pt modelId="{8FA3DFA3-F994-4518-83DB-78F9C379C3E6}" type="parTrans" cxnId="{196F004C-9E7D-4D9E-B5DF-996890CA50EF}">
      <dgm:prSet/>
      <dgm:spPr/>
      <dgm:t>
        <a:bodyPr/>
        <a:lstStyle/>
        <a:p>
          <a:endParaRPr lang="cs-CZ"/>
        </a:p>
      </dgm:t>
    </dgm:pt>
    <dgm:pt modelId="{B4DCE3FD-7B6C-4FDF-A12A-A5CB8BFCA6D0}" type="sibTrans" cxnId="{196F004C-9E7D-4D9E-B5DF-996890CA50EF}">
      <dgm:prSet/>
      <dgm:spPr/>
      <dgm:t>
        <a:bodyPr/>
        <a:lstStyle/>
        <a:p>
          <a:endParaRPr lang="cs-CZ"/>
        </a:p>
      </dgm:t>
    </dgm:pt>
    <dgm:pt modelId="{4891353C-DFB4-444B-947B-7697ABB43053}">
      <dgm:prSet/>
      <dgm:spPr/>
      <dgm:t>
        <a:bodyPr/>
        <a:lstStyle/>
        <a:p>
          <a:r>
            <a:rPr lang="cs-CZ" dirty="0"/>
            <a:t>splnění právní povinnosti</a:t>
          </a:r>
        </a:p>
      </dgm:t>
    </dgm:pt>
    <dgm:pt modelId="{ACBCF7C7-23E5-4F44-8841-7AA06F92CDB4}" type="parTrans" cxnId="{C94E7FD1-DFEC-4E85-B626-F07EE1EF9ADB}">
      <dgm:prSet/>
      <dgm:spPr/>
      <dgm:t>
        <a:bodyPr/>
        <a:lstStyle/>
        <a:p>
          <a:endParaRPr lang="cs-CZ"/>
        </a:p>
      </dgm:t>
    </dgm:pt>
    <dgm:pt modelId="{2D093535-C6EE-476C-8FBB-C8DD24D231FC}" type="sibTrans" cxnId="{C94E7FD1-DFEC-4E85-B626-F07EE1EF9ADB}">
      <dgm:prSet/>
      <dgm:spPr/>
      <dgm:t>
        <a:bodyPr/>
        <a:lstStyle/>
        <a:p>
          <a:endParaRPr lang="cs-CZ"/>
        </a:p>
      </dgm:t>
    </dgm:pt>
    <dgm:pt modelId="{DC7E0DD2-3225-4A20-982D-2337BE29E033}">
      <dgm:prSet/>
      <dgm:spPr/>
      <dgm:t>
        <a:bodyPr/>
        <a:lstStyle/>
        <a:p>
          <a:r>
            <a:rPr lang="cs-CZ" dirty="0"/>
            <a:t>z důvodů veřejného zájmu v oblasti veřejného zdraví </a:t>
          </a:r>
        </a:p>
      </dgm:t>
    </dgm:pt>
    <dgm:pt modelId="{89693C41-A2E7-4900-96A9-E5EC7FE6A86C}" type="parTrans" cxnId="{4883D8B4-9A0A-485C-9222-637FF611C376}">
      <dgm:prSet/>
      <dgm:spPr/>
      <dgm:t>
        <a:bodyPr/>
        <a:lstStyle/>
        <a:p>
          <a:endParaRPr lang="cs-CZ"/>
        </a:p>
      </dgm:t>
    </dgm:pt>
    <dgm:pt modelId="{7A2BEA5F-018F-4489-9D16-3AA60AFDCCBF}" type="sibTrans" cxnId="{4883D8B4-9A0A-485C-9222-637FF611C376}">
      <dgm:prSet/>
      <dgm:spPr/>
      <dgm:t>
        <a:bodyPr/>
        <a:lstStyle/>
        <a:p>
          <a:endParaRPr lang="cs-CZ"/>
        </a:p>
      </dgm:t>
    </dgm:pt>
    <dgm:pt modelId="{69B78F72-9E1C-421B-81B6-8923E0199A16}">
      <dgm:prSet/>
      <dgm:spPr/>
      <dgm:t>
        <a:bodyPr/>
        <a:lstStyle/>
        <a:p>
          <a:r>
            <a:rPr lang="cs-CZ" dirty="0"/>
            <a:t>pro účely archivace ve veřejném zájmu, pro účely vědeckého či historického výzkumu či pro statistické účely </a:t>
          </a:r>
        </a:p>
      </dgm:t>
    </dgm:pt>
    <dgm:pt modelId="{18D001D5-5527-465D-A94C-3029D8179490}" type="parTrans" cxnId="{3EA40E0E-5542-463F-8814-5025A108A516}">
      <dgm:prSet/>
      <dgm:spPr/>
      <dgm:t>
        <a:bodyPr/>
        <a:lstStyle/>
        <a:p>
          <a:endParaRPr lang="cs-CZ"/>
        </a:p>
      </dgm:t>
    </dgm:pt>
    <dgm:pt modelId="{7A557F1A-5C15-4598-8927-781C39279BF0}" type="sibTrans" cxnId="{3EA40E0E-5542-463F-8814-5025A108A516}">
      <dgm:prSet/>
      <dgm:spPr/>
      <dgm:t>
        <a:bodyPr/>
        <a:lstStyle/>
        <a:p>
          <a:endParaRPr lang="cs-CZ"/>
        </a:p>
      </dgm:t>
    </dgm:pt>
    <dgm:pt modelId="{95ECF2AB-3027-4AE4-87B2-97200CC4271F}" type="pres">
      <dgm:prSet presAssocID="{06886E5D-5ACF-4D5D-A962-B1C48F041B60}" presName="linear" presStyleCnt="0">
        <dgm:presLayoutVars>
          <dgm:animLvl val="lvl"/>
          <dgm:resizeHandles val="exact"/>
        </dgm:presLayoutVars>
      </dgm:prSet>
      <dgm:spPr/>
    </dgm:pt>
    <dgm:pt modelId="{E9F9D44E-D521-4737-B1C8-34A5015C7453}" type="pres">
      <dgm:prSet presAssocID="{CD0A6A7E-8D99-406E-9C15-A86F997A612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BC1F0FFD-CDC3-43FE-9EBB-830B389E9587}" type="pres">
      <dgm:prSet presAssocID="{CD0A6A7E-8D99-406E-9C15-A86F997A6123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EA40E0E-5542-463F-8814-5025A108A516}" srcId="{CD0A6A7E-8D99-406E-9C15-A86F997A6123}" destId="{69B78F72-9E1C-421B-81B6-8923E0199A16}" srcOrd="3" destOrd="0" parTransId="{18D001D5-5527-465D-A94C-3029D8179490}" sibTransId="{7A557F1A-5C15-4598-8927-781C39279BF0}"/>
    <dgm:cxn modelId="{76CE2C42-6E26-4DFC-B5D1-6FDD63200D06}" type="presOf" srcId="{4ED25C5B-7C39-4CA0-900E-CFCDEFE2D624}" destId="{BC1F0FFD-CDC3-43FE-9EBB-830B389E9587}" srcOrd="0" destOrd="0" presId="urn:microsoft.com/office/officeart/2005/8/layout/vList2"/>
    <dgm:cxn modelId="{196F004C-9E7D-4D9E-B5DF-996890CA50EF}" srcId="{CD0A6A7E-8D99-406E-9C15-A86F997A6123}" destId="{4ED25C5B-7C39-4CA0-900E-CFCDEFE2D624}" srcOrd="0" destOrd="0" parTransId="{8FA3DFA3-F994-4518-83DB-78F9C379C3E6}" sibTransId="{B4DCE3FD-7B6C-4FDF-A12A-A5CB8BFCA6D0}"/>
    <dgm:cxn modelId="{8F1FEF72-20F8-435E-A0B9-894E2E32BE6A}" srcId="{06886E5D-5ACF-4D5D-A962-B1C48F041B60}" destId="{CD0A6A7E-8D99-406E-9C15-A86F997A6123}" srcOrd="0" destOrd="0" parTransId="{6E0C1178-D516-49CC-BB45-F177554D11A4}" sibTransId="{C841CD11-7A4D-44C0-B498-4CC3A9A14819}"/>
    <dgm:cxn modelId="{F93D9F80-334C-4E58-BB1B-0BD1DEB9E028}" type="presOf" srcId="{DC7E0DD2-3225-4A20-982D-2337BE29E033}" destId="{BC1F0FFD-CDC3-43FE-9EBB-830B389E9587}" srcOrd="0" destOrd="2" presId="urn:microsoft.com/office/officeart/2005/8/layout/vList2"/>
    <dgm:cxn modelId="{4883D8B4-9A0A-485C-9222-637FF611C376}" srcId="{CD0A6A7E-8D99-406E-9C15-A86F997A6123}" destId="{DC7E0DD2-3225-4A20-982D-2337BE29E033}" srcOrd="2" destOrd="0" parTransId="{89693C41-A2E7-4900-96A9-E5EC7FE6A86C}" sibTransId="{7A2BEA5F-018F-4489-9D16-3AA60AFDCCBF}"/>
    <dgm:cxn modelId="{545C2DC2-E32A-4B18-80BC-96A6E8B5CE49}" type="presOf" srcId="{4891353C-DFB4-444B-947B-7697ABB43053}" destId="{BC1F0FFD-CDC3-43FE-9EBB-830B389E9587}" srcOrd="0" destOrd="1" presId="urn:microsoft.com/office/officeart/2005/8/layout/vList2"/>
    <dgm:cxn modelId="{C94E7FD1-DFEC-4E85-B626-F07EE1EF9ADB}" srcId="{CD0A6A7E-8D99-406E-9C15-A86F997A6123}" destId="{4891353C-DFB4-444B-947B-7697ABB43053}" srcOrd="1" destOrd="0" parTransId="{ACBCF7C7-23E5-4F44-8841-7AA06F92CDB4}" sibTransId="{2D093535-C6EE-476C-8FBB-C8DD24D231FC}"/>
    <dgm:cxn modelId="{16D6F4DB-734A-4824-A841-EEAE34F23E1C}" type="presOf" srcId="{CD0A6A7E-8D99-406E-9C15-A86F997A6123}" destId="{E9F9D44E-D521-4737-B1C8-34A5015C7453}" srcOrd="0" destOrd="0" presId="urn:microsoft.com/office/officeart/2005/8/layout/vList2"/>
    <dgm:cxn modelId="{2C750AE4-8278-44C9-81EF-4582011B7F5F}" type="presOf" srcId="{06886E5D-5ACF-4D5D-A962-B1C48F041B60}" destId="{95ECF2AB-3027-4AE4-87B2-97200CC4271F}" srcOrd="0" destOrd="0" presId="urn:microsoft.com/office/officeart/2005/8/layout/vList2"/>
    <dgm:cxn modelId="{113E71F0-B87F-4447-BB62-AEAC72FB7174}" type="presOf" srcId="{69B78F72-9E1C-421B-81B6-8923E0199A16}" destId="{BC1F0FFD-CDC3-43FE-9EBB-830B389E9587}" srcOrd="0" destOrd="3" presId="urn:microsoft.com/office/officeart/2005/8/layout/vList2"/>
    <dgm:cxn modelId="{C2970D36-2C6B-40AE-8B81-62D41A04194B}" type="presParOf" srcId="{95ECF2AB-3027-4AE4-87B2-97200CC4271F}" destId="{E9F9D44E-D521-4737-B1C8-34A5015C7453}" srcOrd="0" destOrd="0" presId="urn:microsoft.com/office/officeart/2005/8/layout/vList2"/>
    <dgm:cxn modelId="{88B24D42-0C6B-4F7A-90D8-5E52607F07B6}" type="presParOf" srcId="{95ECF2AB-3027-4AE4-87B2-97200CC4271F}" destId="{BC1F0FFD-CDC3-43FE-9EBB-830B389E958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37FD918-CA5B-4A7A-945B-AEB027FCCC03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23DA1554-0641-452E-9A41-490C70A3B22E}">
      <dgm:prSet/>
      <dgm:spPr/>
      <dgm:t>
        <a:bodyPr/>
        <a:lstStyle/>
        <a:p>
          <a:pPr rtl="0"/>
          <a:r>
            <a:rPr lang="cs-CZ" dirty="0"/>
            <a:t>Povinnost nastavit vnitřní procesy tak, aby nedocházelo k únikům a porušováním práv</a:t>
          </a:r>
        </a:p>
      </dgm:t>
    </dgm:pt>
    <dgm:pt modelId="{05EEA97B-807D-4434-A520-8245334217BA}" type="parTrans" cxnId="{8299B5CA-B319-4B7B-AE30-AFA9401C28E2}">
      <dgm:prSet/>
      <dgm:spPr/>
      <dgm:t>
        <a:bodyPr/>
        <a:lstStyle/>
        <a:p>
          <a:endParaRPr lang="cs-CZ"/>
        </a:p>
      </dgm:t>
    </dgm:pt>
    <dgm:pt modelId="{FC94908F-B24B-4B86-BAA6-4E7B258037AA}" type="sibTrans" cxnId="{8299B5CA-B319-4B7B-AE30-AFA9401C28E2}">
      <dgm:prSet/>
      <dgm:spPr/>
      <dgm:t>
        <a:bodyPr/>
        <a:lstStyle/>
        <a:p>
          <a:endParaRPr lang="cs-CZ"/>
        </a:p>
      </dgm:t>
    </dgm:pt>
    <dgm:pt modelId="{04B79F50-567F-4821-B18D-8540B8B07067}">
      <dgm:prSet/>
      <dgm:spPr/>
      <dgm:t>
        <a:bodyPr/>
        <a:lstStyle/>
        <a:p>
          <a:pPr rtl="0"/>
          <a:r>
            <a:rPr lang="cs-CZ" b="0" i="0" dirty="0"/>
            <a:t>Správce zavede vhodná technická a organizační opatření k zajištění toho, aby se standardně zpracovávaly pouze osobní údaje, jež jsou pro každý konkrétní účel daného zpracování nezbytné</a:t>
          </a:r>
          <a:endParaRPr lang="cs-CZ" dirty="0"/>
        </a:p>
      </dgm:t>
    </dgm:pt>
    <dgm:pt modelId="{60C8FDC1-0BD4-4A20-A11F-3B1A69AE5F15}" type="parTrans" cxnId="{67E591B0-A566-432B-B8E4-B53A8A74B5B4}">
      <dgm:prSet/>
      <dgm:spPr/>
      <dgm:t>
        <a:bodyPr/>
        <a:lstStyle/>
        <a:p>
          <a:endParaRPr lang="cs-CZ"/>
        </a:p>
      </dgm:t>
    </dgm:pt>
    <dgm:pt modelId="{229E03C7-03E6-4481-ADF9-36426949145F}" type="sibTrans" cxnId="{67E591B0-A566-432B-B8E4-B53A8A74B5B4}">
      <dgm:prSet/>
      <dgm:spPr/>
      <dgm:t>
        <a:bodyPr/>
        <a:lstStyle/>
        <a:p>
          <a:endParaRPr lang="cs-CZ"/>
        </a:p>
      </dgm:t>
    </dgm:pt>
    <dgm:pt modelId="{8148B00C-8583-42C7-BA92-C5D42B7754DC}">
      <dgm:prSet/>
      <dgm:spPr/>
      <dgm:t>
        <a:bodyPr/>
        <a:lstStyle/>
        <a:p>
          <a:pPr rtl="0"/>
          <a:r>
            <a:rPr lang="cs-CZ" b="0" i="0" dirty="0"/>
            <a:t>Správce má povinnost vhodné úrovně bezpečnosti kdy zohlední zejména rizika, která představuje zpracování osobních údajů</a:t>
          </a:r>
          <a:endParaRPr lang="cs-CZ" dirty="0"/>
        </a:p>
      </dgm:t>
    </dgm:pt>
    <dgm:pt modelId="{47EF0CB8-6116-46FB-B493-0F42658FC6F8}" type="parTrans" cxnId="{81D2BA58-FA5D-45BF-9D69-E3C76775663D}">
      <dgm:prSet/>
      <dgm:spPr/>
      <dgm:t>
        <a:bodyPr/>
        <a:lstStyle/>
        <a:p>
          <a:endParaRPr lang="cs-CZ"/>
        </a:p>
      </dgm:t>
    </dgm:pt>
    <dgm:pt modelId="{73C17BF7-2914-4950-9A34-6EEFD772DD57}" type="sibTrans" cxnId="{81D2BA58-FA5D-45BF-9D69-E3C76775663D}">
      <dgm:prSet/>
      <dgm:spPr/>
      <dgm:t>
        <a:bodyPr/>
        <a:lstStyle/>
        <a:p>
          <a:endParaRPr lang="cs-CZ"/>
        </a:p>
      </dgm:t>
    </dgm:pt>
    <dgm:pt modelId="{926EE136-07CE-4000-A8CA-5942B89CB98E}" type="pres">
      <dgm:prSet presAssocID="{B37FD918-CA5B-4A7A-945B-AEB027FCCC03}" presName="linear" presStyleCnt="0">
        <dgm:presLayoutVars>
          <dgm:animLvl val="lvl"/>
          <dgm:resizeHandles val="exact"/>
        </dgm:presLayoutVars>
      </dgm:prSet>
      <dgm:spPr/>
    </dgm:pt>
    <dgm:pt modelId="{64183192-0944-4F76-9A3B-2D1F6533E4ED}" type="pres">
      <dgm:prSet presAssocID="{23DA1554-0641-452E-9A41-490C70A3B22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65B6CDC-855E-4BE2-86F5-5DEF07F71F2B}" type="pres">
      <dgm:prSet presAssocID="{FC94908F-B24B-4B86-BAA6-4E7B258037AA}" presName="spacer" presStyleCnt="0"/>
      <dgm:spPr/>
    </dgm:pt>
    <dgm:pt modelId="{0BC0901E-6E3B-4CBE-B73F-883FB18FF230}" type="pres">
      <dgm:prSet presAssocID="{04B79F50-567F-4821-B18D-8540B8B0706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60A1873-CB3B-4727-BC96-216CC1D38C27}" type="pres">
      <dgm:prSet presAssocID="{229E03C7-03E6-4481-ADF9-36426949145F}" presName="spacer" presStyleCnt="0"/>
      <dgm:spPr/>
    </dgm:pt>
    <dgm:pt modelId="{598DE4A0-9EE2-4AA0-9766-9C1860DFB3AC}" type="pres">
      <dgm:prSet presAssocID="{8148B00C-8583-42C7-BA92-C5D42B7754D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B6E6846-C59D-462D-841A-4308812ACEA5}" type="presOf" srcId="{04B79F50-567F-4821-B18D-8540B8B07067}" destId="{0BC0901E-6E3B-4CBE-B73F-883FB18FF230}" srcOrd="0" destOrd="0" presId="urn:microsoft.com/office/officeart/2005/8/layout/vList2"/>
    <dgm:cxn modelId="{81D2BA58-FA5D-45BF-9D69-E3C76775663D}" srcId="{B37FD918-CA5B-4A7A-945B-AEB027FCCC03}" destId="{8148B00C-8583-42C7-BA92-C5D42B7754DC}" srcOrd="2" destOrd="0" parTransId="{47EF0CB8-6116-46FB-B493-0F42658FC6F8}" sibTransId="{73C17BF7-2914-4950-9A34-6EEFD772DD57}"/>
    <dgm:cxn modelId="{C03480B0-A028-44B3-9730-AE14794CC891}" type="presOf" srcId="{8148B00C-8583-42C7-BA92-C5D42B7754DC}" destId="{598DE4A0-9EE2-4AA0-9766-9C1860DFB3AC}" srcOrd="0" destOrd="0" presId="urn:microsoft.com/office/officeart/2005/8/layout/vList2"/>
    <dgm:cxn modelId="{67E591B0-A566-432B-B8E4-B53A8A74B5B4}" srcId="{B37FD918-CA5B-4A7A-945B-AEB027FCCC03}" destId="{04B79F50-567F-4821-B18D-8540B8B07067}" srcOrd="1" destOrd="0" parTransId="{60C8FDC1-0BD4-4A20-A11F-3B1A69AE5F15}" sibTransId="{229E03C7-03E6-4481-ADF9-36426949145F}"/>
    <dgm:cxn modelId="{4E3F9CB8-0E69-4E83-94D5-CF9193553754}" type="presOf" srcId="{23DA1554-0641-452E-9A41-490C70A3B22E}" destId="{64183192-0944-4F76-9A3B-2D1F6533E4ED}" srcOrd="0" destOrd="0" presId="urn:microsoft.com/office/officeart/2005/8/layout/vList2"/>
    <dgm:cxn modelId="{6337E1BC-69AF-4B57-893C-A322ABDC10E3}" type="presOf" srcId="{B37FD918-CA5B-4A7A-945B-AEB027FCCC03}" destId="{926EE136-07CE-4000-A8CA-5942B89CB98E}" srcOrd="0" destOrd="0" presId="urn:microsoft.com/office/officeart/2005/8/layout/vList2"/>
    <dgm:cxn modelId="{8299B5CA-B319-4B7B-AE30-AFA9401C28E2}" srcId="{B37FD918-CA5B-4A7A-945B-AEB027FCCC03}" destId="{23DA1554-0641-452E-9A41-490C70A3B22E}" srcOrd="0" destOrd="0" parTransId="{05EEA97B-807D-4434-A520-8245334217BA}" sibTransId="{FC94908F-B24B-4B86-BAA6-4E7B258037AA}"/>
    <dgm:cxn modelId="{D214D88C-6EE9-496B-BDB3-A310367BF8DB}" type="presParOf" srcId="{926EE136-07CE-4000-A8CA-5942B89CB98E}" destId="{64183192-0944-4F76-9A3B-2D1F6533E4ED}" srcOrd="0" destOrd="0" presId="urn:microsoft.com/office/officeart/2005/8/layout/vList2"/>
    <dgm:cxn modelId="{622031A3-18FA-4ABA-941F-376D5860C182}" type="presParOf" srcId="{926EE136-07CE-4000-A8CA-5942B89CB98E}" destId="{165B6CDC-855E-4BE2-86F5-5DEF07F71F2B}" srcOrd="1" destOrd="0" presId="urn:microsoft.com/office/officeart/2005/8/layout/vList2"/>
    <dgm:cxn modelId="{C339DE24-62CD-44D1-9A51-A5A8824BC0EB}" type="presParOf" srcId="{926EE136-07CE-4000-A8CA-5942B89CB98E}" destId="{0BC0901E-6E3B-4CBE-B73F-883FB18FF230}" srcOrd="2" destOrd="0" presId="urn:microsoft.com/office/officeart/2005/8/layout/vList2"/>
    <dgm:cxn modelId="{6CF62079-896F-4D30-848C-E98499C0899A}" type="presParOf" srcId="{926EE136-07CE-4000-A8CA-5942B89CB98E}" destId="{260A1873-CB3B-4727-BC96-216CC1D38C27}" srcOrd="3" destOrd="0" presId="urn:microsoft.com/office/officeart/2005/8/layout/vList2"/>
    <dgm:cxn modelId="{9FD8E4BB-33ED-4988-BCEE-C0CECA36F509}" type="presParOf" srcId="{926EE136-07CE-4000-A8CA-5942B89CB98E}" destId="{598DE4A0-9EE2-4AA0-9766-9C1860DFB3A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C616C76-11A9-40C0-8A32-AA8808E74F7A}" type="doc">
      <dgm:prSet loTypeId="urn:microsoft.com/office/officeart/2005/8/layout/vList2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cs-CZ"/>
        </a:p>
      </dgm:t>
    </dgm:pt>
    <dgm:pt modelId="{81D45660-D25D-4BF1-AC49-0ACCD4CF89C0}">
      <dgm:prSet/>
      <dgm:spPr/>
      <dgm:t>
        <a:bodyPr/>
        <a:lstStyle/>
        <a:p>
          <a:pPr rtl="0"/>
          <a:r>
            <a:rPr lang="cs-CZ" dirty="0"/>
            <a:t>Anonymizované OÚ</a:t>
          </a:r>
        </a:p>
      </dgm:t>
    </dgm:pt>
    <dgm:pt modelId="{FA727D8F-CFB9-4F76-8034-38D03D01D72D}" type="parTrans" cxnId="{17DF669D-129E-4833-8C5C-1F9F5C90B3AF}">
      <dgm:prSet/>
      <dgm:spPr/>
      <dgm:t>
        <a:bodyPr/>
        <a:lstStyle/>
        <a:p>
          <a:endParaRPr lang="cs-CZ"/>
        </a:p>
      </dgm:t>
    </dgm:pt>
    <dgm:pt modelId="{BEEC340A-DE6C-4328-BA57-2203EA11A076}" type="sibTrans" cxnId="{17DF669D-129E-4833-8C5C-1F9F5C90B3AF}">
      <dgm:prSet/>
      <dgm:spPr/>
      <dgm:t>
        <a:bodyPr/>
        <a:lstStyle/>
        <a:p>
          <a:endParaRPr lang="cs-CZ"/>
        </a:p>
      </dgm:t>
    </dgm:pt>
    <dgm:pt modelId="{4AA34A60-7387-4EFD-8B9A-673DF4EDFAB6}">
      <dgm:prSet/>
      <dgm:spPr/>
      <dgm:t>
        <a:bodyPr/>
        <a:lstStyle/>
        <a:p>
          <a:pPr rtl="0"/>
          <a:r>
            <a:rPr lang="cs-CZ" dirty="0"/>
            <a:t>Nelze dešifrovat, klíč je zničen</a:t>
          </a:r>
        </a:p>
      </dgm:t>
    </dgm:pt>
    <dgm:pt modelId="{7DABA32F-B25A-42A2-8C8B-3C1E82316317}" type="parTrans" cxnId="{D81EA9E5-45EA-4AE8-A3EA-887508F61FFE}">
      <dgm:prSet/>
      <dgm:spPr/>
      <dgm:t>
        <a:bodyPr/>
        <a:lstStyle/>
        <a:p>
          <a:endParaRPr lang="cs-CZ"/>
        </a:p>
      </dgm:t>
    </dgm:pt>
    <dgm:pt modelId="{83CF8F3D-C00C-449D-A852-6F22BB463CA9}" type="sibTrans" cxnId="{D81EA9E5-45EA-4AE8-A3EA-887508F61FFE}">
      <dgm:prSet/>
      <dgm:spPr/>
      <dgm:t>
        <a:bodyPr/>
        <a:lstStyle/>
        <a:p>
          <a:endParaRPr lang="cs-CZ"/>
        </a:p>
      </dgm:t>
    </dgm:pt>
    <dgm:pt modelId="{A72E9068-7430-4652-9509-1C7EEDEE5D73}">
      <dgm:prSet/>
      <dgm:spPr/>
      <dgm:t>
        <a:bodyPr/>
        <a:lstStyle/>
        <a:p>
          <a:pPr rtl="0"/>
          <a:r>
            <a:rPr lang="cs-CZ" dirty="0" err="1"/>
            <a:t>Pseudonymizované</a:t>
          </a:r>
          <a:r>
            <a:rPr lang="cs-CZ" dirty="0"/>
            <a:t> OÚ</a:t>
          </a:r>
        </a:p>
      </dgm:t>
    </dgm:pt>
    <dgm:pt modelId="{5E35A943-255B-4373-8BB0-29966670CEF1}" type="parTrans" cxnId="{0AF3ACC4-213B-4F4D-94B2-11B02021E88D}">
      <dgm:prSet/>
      <dgm:spPr/>
      <dgm:t>
        <a:bodyPr/>
        <a:lstStyle/>
        <a:p>
          <a:endParaRPr lang="cs-CZ"/>
        </a:p>
      </dgm:t>
    </dgm:pt>
    <dgm:pt modelId="{4F0FF0F5-81F0-404D-B0BB-3223356C7713}" type="sibTrans" cxnId="{0AF3ACC4-213B-4F4D-94B2-11B02021E88D}">
      <dgm:prSet/>
      <dgm:spPr/>
      <dgm:t>
        <a:bodyPr/>
        <a:lstStyle/>
        <a:p>
          <a:endParaRPr lang="cs-CZ"/>
        </a:p>
      </dgm:t>
    </dgm:pt>
    <dgm:pt modelId="{4083FBD8-AFC2-42FB-9741-437663583CAE}">
      <dgm:prSet/>
      <dgm:spPr/>
      <dgm:t>
        <a:bodyPr/>
        <a:lstStyle/>
        <a:p>
          <a:pPr rtl="0"/>
          <a:r>
            <a:rPr lang="cs-CZ" dirty="0"/>
            <a:t>Lze dešifrovat, třeba za cenu velkého úsilí </a:t>
          </a:r>
        </a:p>
      </dgm:t>
    </dgm:pt>
    <dgm:pt modelId="{4B601C0B-080D-4167-A838-F92F9D296072}" type="parTrans" cxnId="{20814014-0153-4375-9E88-4EAE155A4557}">
      <dgm:prSet/>
      <dgm:spPr/>
      <dgm:t>
        <a:bodyPr/>
        <a:lstStyle/>
        <a:p>
          <a:endParaRPr lang="cs-CZ"/>
        </a:p>
      </dgm:t>
    </dgm:pt>
    <dgm:pt modelId="{4FAF2178-5978-4452-8660-C20FC2DD92DF}" type="sibTrans" cxnId="{20814014-0153-4375-9E88-4EAE155A4557}">
      <dgm:prSet/>
      <dgm:spPr/>
      <dgm:t>
        <a:bodyPr/>
        <a:lstStyle/>
        <a:p>
          <a:endParaRPr lang="cs-CZ"/>
        </a:p>
      </dgm:t>
    </dgm:pt>
    <dgm:pt modelId="{011956AA-ECD7-4171-A783-C22F8937152A}">
      <dgm:prSet/>
      <dgm:spPr/>
      <dgm:t>
        <a:bodyPr/>
        <a:lstStyle/>
        <a:p>
          <a:pPr rtl="0"/>
          <a:r>
            <a:rPr lang="cs-CZ" dirty="0"/>
            <a:t>I tato data jsou OÚ</a:t>
          </a:r>
        </a:p>
      </dgm:t>
    </dgm:pt>
    <dgm:pt modelId="{EE8B5F55-6CE7-498D-B133-AA8574343A10}" type="parTrans" cxnId="{7BF8FD91-ED56-4450-8AAB-91432320BBA3}">
      <dgm:prSet/>
      <dgm:spPr/>
      <dgm:t>
        <a:bodyPr/>
        <a:lstStyle/>
        <a:p>
          <a:endParaRPr lang="cs-CZ"/>
        </a:p>
      </dgm:t>
    </dgm:pt>
    <dgm:pt modelId="{5550817C-C955-4978-A699-96AAC9DBD8FB}" type="sibTrans" cxnId="{7BF8FD91-ED56-4450-8AAB-91432320BBA3}">
      <dgm:prSet/>
      <dgm:spPr/>
      <dgm:t>
        <a:bodyPr/>
        <a:lstStyle/>
        <a:p>
          <a:endParaRPr lang="cs-CZ"/>
        </a:p>
      </dgm:t>
    </dgm:pt>
    <dgm:pt modelId="{FDB3B77E-B184-44EC-BE7B-6A3D6ED618A7}">
      <dgm:prSet/>
      <dgm:spPr/>
      <dgm:t>
        <a:bodyPr/>
        <a:lstStyle/>
        <a:p>
          <a:pPr rtl="0"/>
          <a:r>
            <a:rPr lang="cs-CZ" dirty="0"/>
            <a:t>Profilování</a:t>
          </a:r>
        </a:p>
      </dgm:t>
    </dgm:pt>
    <dgm:pt modelId="{85EEDF5D-04A4-4B4F-9A5F-3DA37D4B089E}" type="parTrans" cxnId="{0F9532DC-20A2-4D3C-B621-EAC66127196F}">
      <dgm:prSet/>
      <dgm:spPr/>
      <dgm:t>
        <a:bodyPr/>
        <a:lstStyle/>
        <a:p>
          <a:endParaRPr lang="cs-CZ"/>
        </a:p>
      </dgm:t>
    </dgm:pt>
    <dgm:pt modelId="{BE723698-204D-4CA9-8E3F-3F932738D4CD}" type="sibTrans" cxnId="{0F9532DC-20A2-4D3C-B621-EAC66127196F}">
      <dgm:prSet/>
      <dgm:spPr/>
      <dgm:t>
        <a:bodyPr/>
        <a:lstStyle/>
        <a:p>
          <a:endParaRPr lang="cs-CZ"/>
        </a:p>
      </dgm:t>
    </dgm:pt>
    <dgm:pt modelId="{FE6BBD11-B045-4879-8871-076BD29450F8}">
      <dgm:prSet/>
      <dgm:spPr/>
      <dgm:t>
        <a:bodyPr/>
        <a:lstStyle/>
        <a:p>
          <a:pPr rtl="0"/>
          <a:r>
            <a:rPr lang="cs-CZ" b="0" i="0" dirty="0"/>
            <a:t>automatizovaného zpracování osobních údajů spočívající v jejich použití k hodnocení některých osobních aspektů vztahujících se k fyzické osobě</a:t>
          </a:r>
          <a:endParaRPr lang="cs-CZ" dirty="0"/>
        </a:p>
      </dgm:t>
    </dgm:pt>
    <dgm:pt modelId="{CB752759-4315-4B7B-A08A-438A848C8542}" type="parTrans" cxnId="{3D594BB5-4B8F-4AB9-A45F-F52D5261BD1B}">
      <dgm:prSet/>
      <dgm:spPr/>
      <dgm:t>
        <a:bodyPr/>
        <a:lstStyle/>
        <a:p>
          <a:endParaRPr lang="cs-CZ"/>
        </a:p>
      </dgm:t>
    </dgm:pt>
    <dgm:pt modelId="{26501C4B-FFBF-4BCD-A6B2-789E2EA9A178}" type="sibTrans" cxnId="{3D594BB5-4B8F-4AB9-A45F-F52D5261BD1B}">
      <dgm:prSet/>
      <dgm:spPr/>
      <dgm:t>
        <a:bodyPr/>
        <a:lstStyle/>
        <a:p>
          <a:endParaRPr lang="cs-CZ"/>
        </a:p>
      </dgm:t>
    </dgm:pt>
    <dgm:pt modelId="{C3510AA1-92BB-4A70-B416-35CAAAB6D80D}" type="pres">
      <dgm:prSet presAssocID="{5C616C76-11A9-40C0-8A32-AA8808E74F7A}" presName="linear" presStyleCnt="0">
        <dgm:presLayoutVars>
          <dgm:animLvl val="lvl"/>
          <dgm:resizeHandles val="exact"/>
        </dgm:presLayoutVars>
      </dgm:prSet>
      <dgm:spPr/>
    </dgm:pt>
    <dgm:pt modelId="{D790F3EE-C028-4E65-A9D7-94BCF4ABDDFC}" type="pres">
      <dgm:prSet presAssocID="{81D45660-D25D-4BF1-AC49-0ACCD4CF89C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C6BEE5B-2A0B-4C42-9FE1-ED315C5DB1B0}" type="pres">
      <dgm:prSet presAssocID="{81D45660-D25D-4BF1-AC49-0ACCD4CF89C0}" presName="childText" presStyleLbl="revTx" presStyleIdx="0" presStyleCnt="3">
        <dgm:presLayoutVars>
          <dgm:bulletEnabled val="1"/>
        </dgm:presLayoutVars>
      </dgm:prSet>
      <dgm:spPr/>
    </dgm:pt>
    <dgm:pt modelId="{C609AFB3-DE51-4509-8D13-52F09B273B39}" type="pres">
      <dgm:prSet presAssocID="{A72E9068-7430-4652-9509-1C7EEDEE5D7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64BC15E-0B3C-4EA8-AFF6-7918A79CFE77}" type="pres">
      <dgm:prSet presAssocID="{A72E9068-7430-4652-9509-1C7EEDEE5D73}" presName="childText" presStyleLbl="revTx" presStyleIdx="1" presStyleCnt="3">
        <dgm:presLayoutVars>
          <dgm:bulletEnabled val="1"/>
        </dgm:presLayoutVars>
      </dgm:prSet>
      <dgm:spPr/>
    </dgm:pt>
    <dgm:pt modelId="{3DB2282E-32C9-41EC-BB69-E6B9B8F3E408}" type="pres">
      <dgm:prSet presAssocID="{FDB3B77E-B184-44EC-BE7B-6A3D6ED618A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C09589DA-D61D-42F2-8C85-DFE6740BF4A9}" type="pres">
      <dgm:prSet presAssocID="{FDB3B77E-B184-44EC-BE7B-6A3D6ED618A7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C6409213-B8D6-4D7F-BC33-04994ED01E38}" type="presOf" srcId="{81D45660-D25D-4BF1-AC49-0ACCD4CF89C0}" destId="{D790F3EE-C028-4E65-A9D7-94BCF4ABDDFC}" srcOrd="0" destOrd="0" presId="urn:microsoft.com/office/officeart/2005/8/layout/vList2"/>
    <dgm:cxn modelId="{20814014-0153-4375-9E88-4EAE155A4557}" srcId="{A72E9068-7430-4652-9509-1C7EEDEE5D73}" destId="{4083FBD8-AFC2-42FB-9741-437663583CAE}" srcOrd="0" destOrd="0" parTransId="{4B601C0B-080D-4167-A838-F92F9D296072}" sibTransId="{4FAF2178-5978-4452-8660-C20FC2DD92DF}"/>
    <dgm:cxn modelId="{B8627F53-94EC-4B3C-891C-4694AA19C3F8}" type="presOf" srcId="{5C616C76-11A9-40C0-8A32-AA8808E74F7A}" destId="{C3510AA1-92BB-4A70-B416-35CAAAB6D80D}" srcOrd="0" destOrd="0" presId="urn:microsoft.com/office/officeart/2005/8/layout/vList2"/>
    <dgm:cxn modelId="{DC86B954-0318-483C-93BB-731693E8E70D}" type="presOf" srcId="{4083FBD8-AFC2-42FB-9741-437663583CAE}" destId="{F64BC15E-0B3C-4EA8-AFF6-7918A79CFE77}" srcOrd="0" destOrd="0" presId="urn:microsoft.com/office/officeart/2005/8/layout/vList2"/>
    <dgm:cxn modelId="{88CBB77C-4A1B-4150-9EC0-C76B0E166268}" type="presOf" srcId="{FE6BBD11-B045-4879-8871-076BD29450F8}" destId="{C09589DA-D61D-42F2-8C85-DFE6740BF4A9}" srcOrd="0" destOrd="0" presId="urn:microsoft.com/office/officeart/2005/8/layout/vList2"/>
    <dgm:cxn modelId="{7BF8FD91-ED56-4450-8AAB-91432320BBA3}" srcId="{A72E9068-7430-4652-9509-1C7EEDEE5D73}" destId="{011956AA-ECD7-4171-A783-C22F8937152A}" srcOrd="1" destOrd="0" parTransId="{EE8B5F55-6CE7-498D-B133-AA8574343A10}" sibTransId="{5550817C-C955-4978-A699-96AAC9DBD8FB}"/>
    <dgm:cxn modelId="{17DF669D-129E-4833-8C5C-1F9F5C90B3AF}" srcId="{5C616C76-11A9-40C0-8A32-AA8808E74F7A}" destId="{81D45660-D25D-4BF1-AC49-0ACCD4CF89C0}" srcOrd="0" destOrd="0" parTransId="{FA727D8F-CFB9-4F76-8034-38D03D01D72D}" sibTransId="{BEEC340A-DE6C-4328-BA57-2203EA11A076}"/>
    <dgm:cxn modelId="{26ED299E-BF58-4751-844F-33A5584EAAC3}" type="presOf" srcId="{4AA34A60-7387-4EFD-8B9A-673DF4EDFAB6}" destId="{BC6BEE5B-2A0B-4C42-9FE1-ED315C5DB1B0}" srcOrd="0" destOrd="0" presId="urn:microsoft.com/office/officeart/2005/8/layout/vList2"/>
    <dgm:cxn modelId="{3D594BB5-4B8F-4AB9-A45F-F52D5261BD1B}" srcId="{FDB3B77E-B184-44EC-BE7B-6A3D6ED618A7}" destId="{FE6BBD11-B045-4879-8871-076BD29450F8}" srcOrd="0" destOrd="0" parTransId="{CB752759-4315-4B7B-A08A-438A848C8542}" sibTransId="{26501C4B-FFBF-4BCD-A6B2-789E2EA9A178}"/>
    <dgm:cxn modelId="{6C2716C2-2E87-422D-BE00-996B45754792}" type="presOf" srcId="{011956AA-ECD7-4171-A783-C22F8937152A}" destId="{F64BC15E-0B3C-4EA8-AFF6-7918A79CFE77}" srcOrd="0" destOrd="1" presId="urn:microsoft.com/office/officeart/2005/8/layout/vList2"/>
    <dgm:cxn modelId="{0AF3ACC4-213B-4F4D-94B2-11B02021E88D}" srcId="{5C616C76-11A9-40C0-8A32-AA8808E74F7A}" destId="{A72E9068-7430-4652-9509-1C7EEDEE5D73}" srcOrd="1" destOrd="0" parTransId="{5E35A943-255B-4373-8BB0-29966670CEF1}" sibTransId="{4F0FF0F5-81F0-404D-B0BB-3223356C7713}"/>
    <dgm:cxn modelId="{776358D8-95CF-4DAB-9AE0-CC2922FFB0BB}" type="presOf" srcId="{FDB3B77E-B184-44EC-BE7B-6A3D6ED618A7}" destId="{3DB2282E-32C9-41EC-BB69-E6B9B8F3E408}" srcOrd="0" destOrd="0" presId="urn:microsoft.com/office/officeart/2005/8/layout/vList2"/>
    <dgm:cxn modelId="{0F9532DC-20A2-4D3C-B621-EAC66127196F}" srcId="{5C616C76-11A9-40C0-8A32-AA8808E74F7A}" destId="{FDB3B77E-B184-44EC-BE7B-6A3D6ED618A7}" srcOrd="2" destOrd="0" parTransId="{85EEDF5D-04A4-4B4F-9A5F-3DA37D4B089E}" sibTransId="{BE723698-204D-4CA9-8E3F-3F932738D4CD}"/>
    <dgm:cxn modelId="{D81EA9E5-45EA-4AE8-A3EA-887508F61FFE}" srcId="{81D45660-D25D-4BF1-AC49-0ACCD4CF89C0}" destId="{4AA34A60-7387-4EFD-8B9A-673DF4EDFAB6}" srcOrd="0" destOrd="0" parTransId="{7DABA32F-B25A-42A2-8C8B-3C1E82316317}" sibTransId="{83CF8F3D-C00C-449D-A852-6F22BB463CA9}"/>
    <dgm:cxn modelId="{907521EB-7EEB-44BA-BE1C-49CF114C5EFE}" type="presOf" srcId="{A72E9068-7430-4652-9509-1C7EEDEE5D73}" destId="{C609AFB3-DE51-4509-8D13-52F09B273B39}" srcOrd="0" destOrd="0" presId="urn:microsoft.com/office/officeart/2005/8/layout/vList2"/>
    <dgm:cxn modelId="{482CC099-6C3F-437D-9C4D-4D1ED5211DD3}" type="presParOf" srcId="{C3510AA1-92BB-4A70-B416-35CAAAB6D80D}" destId="{D790F3EE-C028-4E65-A9D7-94BCF4ABDDFC}" srcOrd="0" destOrd="0" presId="urn:microsoft.com/office/officeart/2005/8/layout/vList2"/>
    <dgm:cxn modelId="{BF4EAF3D-6923-494E-89C7-9AB64F546CC7}" type="presParOf" srcId="{C3510AA1-92BB-4A70-B416-35CAAAB6D80D}" destId="{BC6BEE5B-2A0B-4C42-9FE1-ED315C5DB1B0}" srcOrd="1" destOrd="0" presId="urn:microsoft.com/office/officeart/2005/8/layout/vList2"/>
    <dgm:cxn modelId="{FB584CCE-EA60-4C24-B53C-777910AF902E}" type="presParOf" srcId="{C3510AA1-92BB-4A70-B416-35CAAAB6D80D}" destId="{C609AFB3-DE51-4509-8D13-52F09B273B39}" srcOrd="2" destOrd="0" presId="urn:microsoft.com/office/officeart/2005/8/layout/vList2"/>
    <dgm:cxn modelId="{0A877760-5DAC-41BB-BBD9-8B68D6560F20}" type="presParOf" srcId="{C3510AA1-92BB-4A70-B416-35CAAAB6D80D}" destId="{F64BC15E-0B3C-4EA8-AFF6-7918A79CFE77}" srcOrd="3" destOrd="0" presId="urn:microsoft.com/office/officeart/2005/8/layout/vList2"/>
    <dgm:cxn modelId="{79E5963E-CF4E-49E1-A3DD-F6FB791C0BDA}" type="presParOf" srcId="{C3510AA1-92BB-4A70-B416-35CAAAB6D80D}" destId="{3DB2282E-32C9-41EC-BB69-E6B9B8F3E408}" srcOrd="4" destOrd="0" presId="urn:microsoft.com/office/officeart/2005/8/layout/vList2"/>
    <dgm:cxn modelId="{6BCB5D41-EFFB-424D-83CF-EEE69BEB8A4A}" type="presParOf" srcId="{C3510AA1-92BB-4A70-B416-35CAAAB6D80D}" destId="{C09589DA-D61D-42F2-8C85-DFE6740BF4A9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00B4AA-3193-45F9-8E3E-19EC43CFB29A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A470C4F-E6A4-402C-94FB-36169309BD24}">
      <dgm:prSet/>
      <dgm:spPr/>
      <dgm:t>
        <a:bodyPr/>
        <a:lstStyle/>
        <a:p>
          <a:r>
            <a:rPr lang="cs-CZ"/>
            <a:t>zákonnost, korektnost, transparentnost</a:t>
          </a:r>
          <a:endParaRPr lang="en-US"/>
        </a:p>
      </dgm:t>
    </dgm:pt>
    <dgm:pt modelId="{46D7CD47-4A2D-4AC3-92D0-BA85E9BE3EA5}" type="parTrans" cxnId="{5F741F03-2C14-4BB8-8407-E225439E65C6}">
      <dgm:prSet/>
      <dgm:spPr/>
      <dgm:t>
        <a:bodyPr/>
        <a:lstStyle/>
        <a:p>
          <a:endParaRPr lang="en-US"/>
        </a:p>
      </dgm:t>
    </dgm:pt>
    <dgm:pt modelId="{F2AA2AF1-C374-4751-8898-E32EF4A9986C}" type="sibTrans" cxnId="{5F741F03-2C14-4BB8-8407-E225439E65C6}">
      <dgm:prSet/>
      <dgm:spPr/>
      <dgm:t>
        <a:bodyPr/>
        <a:lstStyle/>
        <a:p>
          <a:endParaRPr lang="en-US"/>
        </a:p>
      </dgm:t>
    </dgm:pt>
    <dgm:pt modelId="{78F2AC54-B9A6-4E07-BA29-52B19FCB2F76}">
      <dgm:prSet/>
      <dgm:spPr/>
      <dgm:t>
        <a:bodyPr/>
        <a:lstStyle/>
        <a:p>
          <a:r>
            <a:rPr lang="cs-CZ"/>
            <a:t>účelové omezení</a:t>
          </a:r>
          <a:endParaRPr lang="en-US"/>
        </a:p>
      </dgm:t>
    </dgm:pt>
    <dgm:pt modelId="{89DDFE2A-EDBA-4E15-8C72-2EB3E48D2FBA}" type="parTrans" cxnId="{72BDED08-4CBA-4F97-98AE-A396D4FC1B35}">
      <dgm:prSet/>
      <dgm:spPr/>
      <dgm:t>
        <a:bodyPr/>
        <a:lstStyle/>
        <a:p>
          <a:endParaRPr lang="en-US"/>
        </a:p>
      </dgm:t>
    </dgm:pt>
    <dgm:pt modelId="{50D1B652-CE03-49FC-A238-972CDD23DD82}" type="sibTrans" cxnId="{72BDED08-4CBA-4F97-98AE-A396D4FC1B35}">
      <dgm:prSet/>
      <dgm:spPr/>
      <dgm:t>
        <a:bodyPr/>
        <a:lstStyle/>
        <a:p>
          <a:endParaRPr lang="en-US"/>
        </a:p>
      </dgm:t>
    </dgm:pt>
    <dgm:pt modelId="{321F0ACB-072A-4866-93F5-A8D94667B4B8}">
      <dgm:prSet/>
      <dgm:spPr/>
      <dgm:t>
        <a:bodyPr/>
        <a:lstStyle/>
        <a:p>
          <a:r>
            <a:rPr lang="cs-CZ"/>
            <a:t>minimalizace údajů (co do rozsahu)</a:t>
          </a:r>
          <a:endParaRPr lang="en-US"/>
        </a:p>
      </dgm:t>
    </dgm:pt>
    <dgm:pt modelId="{C0DC168D-408D-43B6-B72D-201CB595275F}" type="parTrans" cxnId="{45C6A0B1-BF27-40DF-A0B6-C5EB73478E56}">
      <dgm:prSet/>
      <dgm:spPr/>
      <dgm:t>
        <a:bodyPr/>
        <a:lstStyle/>
        <a:p>
          <a:endParaRPr lang="en-US"/>
        </a:p>
      </dgm:t>
    </dgm:pt>
    <dgm:pt modelId="{1D6F9BA8-1500-4B5A-B3ED-2155E7A7BD3D}" type="sibTrans" cxnId="{45C6A0B1-BF27-40DF-A0B6-C5EB73478E56}">
      <dgm:prSet/>
      <dgm:spPr/>
      <dgm:t>
        <a:bodyPr/>
        <a:lstStyle/>
        <a:p>
          <a:endParaRPr lang="en-US"/>
        </a:p>
      </dgm:t>
    </dgm:pt>
    <dgm:pt modelId="{EBE00283-4B16-412B-ABD4-7E06803A7670}">
      <dgm:prSet/>
      <dgm:spPr/>
      <dgm:t>
        <a:bodyPr/>
        <a:lstStyle/>
        <a:p>
          <a:r>
            <a:rPr lang="cs-CZ"/>
            <a:t>přesnost</a:t>
          </a:r>
          <a:endParaRPr lang="en-US"/>
        </a:p>
      </dgm:t>
    </dgm:pt>
    <dgm:pt modelId="{9544FA7A-35DB-4F1D-8C6B-81D6170DA131}" type="parTrans" cxnId="{CF5B130E-EF2C-40ED-9284-8DFA5731C8C9}">
      <dgm:prSet/>
      <dgm:spPr/>
      <dgm:t>
        <a:bodyPr/>
        <a:lstStyle/>
        <a:p>
          <a:endParaRPr lang="en-US"/>
        </a:p>
      </dgm:t>
    </dgm:pt>
    <dgm:pt modelId="{7034CDDA-1A8C-404A-88B1-82BBDCE1DCE6}" type="sibTrans" cxnId="{CF5B130E-EF2C-40ED-9284-8DFA5731C8C9}">
      <dgm:prSet/>
      <dgm:spPr/>
      <dgm:t>
        <a:bodyPr/>
        <a:lstStyle/>
        <a:p>
          <a:endParaRPr lang="en-US"/>
        </a:p>
      </dgm:t>
    </dgm:pt>
    <dgm:pt modelId="{C165ADC0-9C38-4286-B718-85E0DD91F9A3}">
      <dgm:prSet/>
      <dgm:spPr/>
      <dgm:t>
        <a:bodyPr/>
        <a:lstStyle/>
        <a:p>
          <a:r>
            <a:rPr lang="cs-CZ"/>
            <a:t>omezení uložení (časové)</a:t>
          </a:r>
          <a:endParaRPr lang="en-US"/>
        </a:p>
      </dgm:t>
    </dgm:pt>
    <dgm:pt modelId="{343EB64D-99FD-4149-BB3A-81BEBC134591}" type="parTrans" cxnId="{37804488-C673-4146-AF42-1EB81BE3F852}">
      <dgm:prSet/>
      <dgm:spPr/>
      <dgm:t>
        <a:bodyPr/>
        <a:lstStyle/>
        <a:p>
          <a:endParaRPr lang="en-US"/>
        </a:p>
      </dgm:t>
    </dgm:pt>
    <dgm:pt modelId="{01C97F03-3242-4950-8A04-5B788FFD6D9A}" type="sibTrans" cxnId="{37804488-C673-4146-AF42-1EB81BE3F852}">
      <dgm:prSet/>
      <dgm:spPr/>
      <dgm:t>
        <a:bodyPr/>
        <a:lstStyle/>
        <a:p>
          <a:endParaRPr lang="en-US"/>
        </a:p>
      </dgm:t>
    </dgm:pt>
    <dgm:pt modelId="{2A140BE9-0DE8-47BF-B6C2-6EBD46993959}">
      <dgm:prSet/>
      <dgm:spPr/>
      <dgm:t>
        <a:bodyPr/>
        <a:lstStyle/>
        <a:p>
          <a:r>
            <a:rPr lang="cs-CZ"/>
            <a:t>integrita a důvěrnost </a:t>
          </a:r>
          <a:endParaRPr lang="en-US"/>
        </a:p>
      </dgm:t>
    </dgm:pt>
    <dgm:pt modelId="{4AEBF713-B659-4C93-8860-95B87B873824}" type="parTrans" cxnId="{84C0ACFA-78F8-43E9-B47A-A3923B60C0C2}">
      <dgm:prSet/>
      <dgm:spPr/>
      <dgm:t>
        <a:bodyPr/>
        <a:lstStyle/>
        <a:p>
          <a:endParaRPr lang="en-US"/>
        </a:p>
      </dgm:t>
    </dgm:pt>
    <dgm:pt modelId="{18353DF3-7B09-424E-B7AD-6C1360F8AA51}" type="sibTrans" cxnId="{84C0ACFA-78F8-43E9-B47A-A3923B60C0C2}">
      <dgm:prSet/>
      <dgm:spPr/>
      <dgm:t>
        <a:bodyPr/>
        <a:lstStyle/>
        <a:p>
          <a:endParaRPr lang="en-US"/>
        </a:p>
      </dgm:t>
    </dgm:pt>
    <dgm:pt modelId="{99AEFD85-45B6-4E6E-8BC3-E4222D39A0A4}">
      <dgm:prSet/>
      <dgm:spPr/>
      <dgm:t>
        <a:bodyPr/>
        <a:lstStyle/>
        <a:p>
          <a:r>
            <a:rPr lang="cs-CZ"/>
            <a:t>odpovědnost</a:t>
          </a:r>
          <a:endParaRPr lang="en-US"/>
        </a:p>
      </dgm:t>
    </dgm:pt>
    <dgm:pt modelId="{0EDCF736-8C15-4B77-8FFA-CCAA27B11924}" type="parTrans" cxnId="{7A38D8D2-C679-4E1E-B80E-DEC2EA159FC6}">
      <dgm:prSet/>
      <dgm:spPr/>
      <dgm:t>
        <a:bodyPr/>
        <a:lstStyle/>
        <a:p>
          <a:endParaRPr lang="en-US"/>
        </a:p>
      </dgm:t>
    </dgm:pt>
    <dgm:pt modelId="{D81215D5-600B-43FD-8A42-7B66FB922491}" type="sibTrans" cxnId="{7A38D8D2-C679-4E1E-B80E-DEC2EA159FC6}">
      <dgm:prSet/>
      <dgm:spPr/>
      <dgm:t>
        <a:bodyPr/>
        <a:lstStyle/>
        <a:p>
          <a:endParaRPr lang="en-US"/>
        </a:p>
      </dgm:t>
    </dgm:pt>
    <dgm:pt modelId="{30E75873-D5A3-450C-B03F-4BCB602FFC9C}" type="pres">
      <dgm:prSet presAssocID="{A400B4AA-3193-45F9-8E3E-19EC43CFB29A}" presName="linear" presStyleCnt="0">
        <dgm:presLayoutVars>
          <dgm:animLvl val="lvl"/>
          <dgm:resizeHandles val="exact"/>
        </dgm:presLayoutVars>
      </dgm:prSet>
      <dgm:spPr/>
    </dgm:pt>
    <dgm:pt modelId="{F8A5148E-86EC-4790-8178-B1309621FA9B}" type="pres">
      <dgm:prSet presAssocID="{1A470C4F-E6A4-402C-94FB-36169309BD24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4EAC1C6A-2AEA-4926-8F02-8584D12938FB}" type="pres">
      <dgm:prSet presAssocID="{F2AA2AF1-C374-4751-8898-E32EF4A9986C}" presName="spacer" presStyleCnt="0"/>
      <dgm:spPr/>
    </dgm:pt>
    <dgm:pt modelId="{5EF11CA0-0636-4430-A497-930BBA21077F}" type="pres">
      <dgm:prSet presAssocID="{78F2AC54-B9A6-4E07-BA29-52B19FCB2F76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FA553A77-F5C9-46E1-BEEC-7017B60DBC46}" type="pres">
      <dgm:prSet presAssocID="{50D1B652-CE03-49FC-A238-972CDD23DD82}" presName="spacer" presStyleCnt="0"/>
      <dgm:spPr/>
    </dgm:pt>
    <dgm:pt modelId="{0C6D53F6-BBB1-42D7-84CE-2589D31317E9}" type="pres">
      <dgm:prSet presAssocID="{321F0ACB-072A-4866-93F5-A8D94667B4B8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0F67CD70-5E83-464B-9E6B-1D7A36A77B70}" type="pres">
      <dgm:prSet presAssocID="{1D6F9BA8-1500-4B5A-B3ED-2155E7A7BD3D}" presName="spacer" presStyleCnt="0"/>
      <dgm:spPr/>
    </dgm:pt>
    <dgm:pt modelId="{2255A5ED-72E7-43E2-A6D2-6815A097A558}" type="pres">
      <dgm:prSet presAssocID="{EBE00283-4B16-412B-ABD4-7E06803A7670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90696BC7-1B35-45B7-A347-AA56A79F5520}" type="pres">
      <dgm:prSet presAssocID="{7034CDDA-1A8C-404A-88B1-82BBDCE1DCE6}" presName="spacer" presStyleCnt="0"/>
      <dgm:spPr/>
    </dgm:pt>
    <dgm:pt modelId="{28572B50-6321-4585-86D9-C5106BBCED2D}" type="pres">
      <dgm:prSet presAssocID="{C165ADC0-9C38-4286-B718-85E0DD91F9A3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6BEA4E98-0843-4F03-8CC0-CE864742F211}" type="pres">
      <dgm:prSet presAssocID="{01C97F03-3242-4950-8A04-5B788FFD6D9A}" presName="spacer" presStyleCnt="0"/>
      <dgm:spPr/>
    </dgm:pt>
    <dgm:pt modelId="{9DCDE235-9E8A-4A75-A20F-C62C865B6EEA}" type="pres">
      <dgm:prSet presAssocID="{2A140BE9-0DE8-47BF-B6C2-6EBD46993959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0432E9AA-C056-4944-A2F2-CB330E7C47E3}" type="pres">
      <dgm:prSet presAssocID="{18353DF3-7B09-424E-B7AD-6C1360F8AA51}" presName="spacer" presStyleCnt="0"/>
      <dgm:spPr/>
    </dgm:pt>
    <dgm:pt modelId="{730779E9-E7EE-4431-AA16-B7FE768459F6}" type="pres">
      <dgm:prSet presAssocID="{99AEFD85-45B6-4E6E-8BC3-E4222D39A0A4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5F741F03-2C14-4BB8-8407-E225439E65C6}" srcId="{A400B4AA-3193-45F9-8E3E-19EC43CFB29A}" destId="{1A470C4F-E6A4-402C-94FB-36169309BD24}" srcOrd="0" destOrd="0" parTransId="{46D7CD47-4A2D-4AC3-92D0-BA85E9BE3EA5}" sibTransId="{F2AA2AF1-C374-4751-8898-E32EF4A9986C}"/>
    <dgm:cxn modelId="{72BDED08-4CBA-4F97-98AE-A396D4FC1B35}" srcId="{A400B4AA-3193-45F9-8E3E-19EC43CFB29A}" destId="{78F2AC54-B9A6-4E07-BA29-52B19FCB2F76}" srcOrd="1" destOrd="0" parTransId="{89DDFE2A-EDBA-4E15-8C72-2EB3E48D2FBA}" sibTransId="{50D1B652-CE03-49FC-A238-972CDD23DD82}"/>
    <dgm:cxn modelId="{CF5B130E-EF2C-40ED-9284-8DFA5731C8C9}" srcId="{A400B4AA-3193-45F9-8E3E-19EC43CFB29A}" destId="{EBE00283-4B16-412B-ABD4-7E06803A7670}" srcOrd="3" destOrd="0" parTransId="{9544FA7A-35DB-4F1D-8C6B-81D6170DA131}" sibTransId="{7034CDDA-1A8C-404A-88B1-82BBDCE1DCE6}"/>
    <dgm:cxn modelId="{0C409920-7475-415B-86E8-FFE90BB5BB98}" type="presOf" srcId="{EBE00283-4B16-412B-ABD4-7E06803A7670}" destId="{2255A5ED-72E7-43E2-A6D2-6815A097A558}" srcOrd="0" destOrd="0" presId="urn:microsoft.com/office/officeart/2005/8/layout/vList2"/>
    <dgm:cxn modelId="{696A6922-4844-4339-A929-1EBDABA92C4F}" type="presOf" srcId="{2A140BE9-0DE8-47BF-B6C2-6EBD46993959}" destId="{9DCDE235-9E8A-4A75-A20F-C62C865B6EEA}" srcOrd="0" destOrd="0" presId="urn:microsoft.com/office/officeart/2005/8/layout/vList2"/>
    <dgm:cxn modelId="{D6FAC337-DDFF-4E88-BB9D-922F5883FB75}" type="presOf" srcId="{A400B4AA-3193-45F9-8E3E-19EC43CFB29A}" destId="{30E75873-D5A3-450C-B03F-4BCB602FFC9C}" srcOrd="0" destOrd="0" presId="urn:microsoft.com/office/officeart/2005/8/layout/vList2"/>
    <dgm:cxn modelId="{37804488-C673-4146-AF42-1EB81BE3F852}" srcId="{A400B4AA-3193-45F9-8E3E-19EC43CFB29A}" destId="{C165ADC0-9C38-4286-B718-85E0DD91F9A3}" srcOrd="4" destOrd="0" parTransId="{343EB64D-99FD-4149-BB3A-81BEBC134591}" sibTransId="{01C97F03-3242-4950-8A04-5B788FFD6D9A}"/>
    <dgm:cxn modelId="{45C6A0B1-BF27-40DF-A0B6-C5EB73478E56}" srcId="{A400B4AA-3193-45F9-8E3E-19EC43CFB29A}" destId="{321F0ACB-072A-4866-93F5-A8D94667B4B8}" srcOrd="2" destOrd="0" parTransId="{C0DC168D-408D-43B6-B72D-201CB595275F}" sibTransId="{1D6F9BA8-1500-4B5A-B3ED-2155E7A7BD3D}"/>
    <dgm:cxn modelId="{6FBD2EC6-AB0D-42D8-B111-418585FD753E}" type="presOf" srcId="{C165ADC0-9C38-4286-B718-85E0DD91F9A3}" destId="{28572B50-6321-4585-86D9-C5106BBCED2D}" srcOrd="0" destOrd="0" presId="urn:microsoft.com/office/officeart/2005/8/layout/vList2"/>
    <dgm:cxn modelId="{7C1A84C7-0EF8-4700-B3B3-49199E42BADE}" type="presOf" srcId="{99AEFD85-45B6-4E6E-8BC3-E4222D39A0A4}" destId="{730779E9-E7EE-4431-AA16-B7FE768459F6}" srcOrd="0" destOrd="0" presId="urn:microsoft.com/office/officeart/2005/8/layout/vList2"/>
    <dgm:cxn modelId="{0062B7C7-D731-46D1-BAA4-46312E9BE636}" type="presOf" srcId="{1A470C4F-E6A4-402C-94FB-36169309BD24}" destId="{F8A5148E-86EC-4790-8178-B1309621FA9B}" srcOrd="0" destOrd="0" presId="urn:microsoft.com/office/officeart/2005/8/layout/vList2"/>
    <dgm:cxn modelId="{7A38D8D2-C679-4E1E-B80E-DEC2EA159FC6}" srcId="{A400B4AA-3193-45F9-8E3E-19EC43CFB29A}" destId="{99AEFD85-45B6-4E6E-8BC3-E4222D39A0A4}" srcOrd="6" destOrd="0" parTransId="{0EDCF736-8C15-4B77-8FFA-CCAA27B11924}" sibTransId="{D81215D5-600B-43FD-8A42-7B66FB922491}"/>
    <dgm:cxn modelId="{03FFCADC-58E5-4A93-BDC3-A4CE23EFE928}" type="presOf" srcId="{321F0ACB-072A-4866-93F5-A8D94667B4B8}" destId="{0C6D53F6-BBB1-42D7-84CE-2589D31317E9}" srcOrd="0" destOrd="0" presId="urn:microsoft.com/office/officeart/2005/8/layout/vList2"/>
    <dgm:cxn modelId="{C6A1A1F6-9A8E-4F54-BB20-AA4D81C7A627}" type="presOf" srcId="{78F2AC54-B9A6-4E07-BA29-52B19FCB2F76}" destId="{5EF11CA0-0636-4430-A497-930BBA21077F}" srcOrd="0" destOrd="0" presId="urn:microsoft.com/office/officeart/2005/8/layout/vList2"/>
    <dgm:cxn modelId="{84C0ACFA-78F8-43E9-B47A-A3923B60C0C2}" srcId="{A400B4AA-3193-45F9-8E3E-19EC43CFB29A}" destId="{2A140BE9-0DE8-47BF-B6C2-6EBD46993959}" srcOrd="5" destOrd="0" parTransId="{4AEBF713-B659-4C93-8860-95B87B873824}" sibTransId="{18353DF3-7B09-424E-B7AD-6C1360F8AA51}"/>
    <dgm:cxn modelId="{03FFEC53-686E-4681-BD6E-5AB9991802F6}" type="presParOf" srcId="{30E75873-D5A3-450C-B03F-4BCB602FFC9C}" destId="{F8A5148E-86EC-4790-8178-B1309621FA9B}" srcOrd="0" destOrd="0" presId="urn:microsoft.com/office/officeart/2005/8/layout/vList2"/>
    <dgm:cxn modelId="{F6C1A0C8-F670-44E4-B7E7-9A17D618C673}" type="presParOf" srcId="{30E75873-D5A3-450C-B03F-4BCB602FFC9C}" destId="{4EAC1C6A-2AEA-4926-8F02-8584D12938FB}" srcOrd="1" destOrd="0" presId="urn:microsoft.com/office/officeart/2005/8/layout/vList2"/>
    <dgm:cxn modelId="{C95CBDFB-26AC-4955-BC78-B967B25D8689}" type="presParOf" srcId="{30E75873-D5A3-450C-B03F-4BCB602FFC9C}" destId="{5EF11CA0-0636-4430-A497-930BBA21077F}" srcOrd="2" destOrd="0" presId="urn:microsoft.com/office/officeart/2005/8/layout/vList2"/>
    <dgm:cxn modelId="{1E956B79-B6F1-4911-8341-FB0FCD7009AA}" type="presParOf" srcId="{30E75873-D5A3-450C-B03F-4BCB602FFC9C}" destId="{FA553A77-F5C9-46E1-BEEC-7017B60DBC46}" srcOrd="3" destOrd="0" presId="urn:microsoft.com/office/officeart/2005/8/layout/vList2"/>
    <dgm:cxn modelId="{C8F08D4E-1E2D-4614-9D90-66C34D8140CF}" type="presParOf" srcId="{30E75873-D5A3-450C-B03F-4BCB602FFC9C}" destId="{0C6D53F6-BBB1-42D7-84CE-2589D31317E9}" srcOrd="4" destOrd="0" presId="urn:microsoft.com/office/officeart/2005/8/layout/vList2"/>
    <dgm:cxn modelId="{1F6F3075-397D-464D-9CFE-67E3D730C5A9}" type="presParOf" srcId="{30E75873-D5A3-450C-B03F-4BCB602FFC9C}" destId="{0F67CD70-5E83-464B-9E6B-1D7A36A77B70}" srcOrd="5" destOrd="0" presId="urn:microsoft.com/office/officeart/2005/8/layout/vList2"/>
    <dgm:cxn modelId="{C839B40A-30B1-4CD3-BA30-DFF0504E640C}" type="presParOf" srcId="{30E75873-D5A3-450C-B03F-4BCB602FFC9C}" destId="{2255A5ED-72E7-43E2-A6D2-6815A097A558}" srcOrd="6" destOrd="0" presId="urn:microsoft.com/office/officeart/2005/8/layout/vList2"/>
    <dgm:cxn modelId="{81908A53-250F-4DBE-AEF3-4B316E3482C1}" type="presParOf" srcId="{30E75873-D5A3-450C-B03F-4BCB602FFC9C}" destId="{90696BC7-1B35-45B7-A347-AA56A79F5520}" srcOrd="7" destOrd="0" presId="urn:microsoft.com/office/officeart/2005/8/layout/vList2"/>
    <dgm:cxn modelId="{09852661-8A7A-4AD3-9BE3-97ED2A1F8A25}" type="presParOf" srcId="{30E75873-D5A3-450C-B03F-4BCB602FFC9C}" destId="{28572B50-6321-4585-86D9-C5106BBCED2D}" srcOrd="8" destOrd="0" presId="urn:microsoft.com/office/officeart/2005/8/layout/vList2"/>
    <dgm:cxn modelId="{F717BB75-C0AC-4D74-94C0-1CFF53586281}" type="presParOf" srcId="{30E75873-D5A3-450C-B03F-4BCB602FFC9C}" destId="{6BEA4E98-0843-4F03-8CC0-CE864742F211}" srcOrd="9" destOrd="0" presId="urn:microsoft.com/office/officeart/2005/8/layout/vList2"/>
    <dgm:cxn modelId="{7B5384ED-5EE4-4FE5-9B95-6A92F2C2F2A8}" type="presParOf" srcId="{30E75873-D5A3-450C-B03F-4BCB602FFC9C}" destId="{9DCDE235-9E8A-4A75-A20F-C62C865B6EEA}" srcOrd="10" destOrd="0" presId="urn:microsoft.com/office/officeart/2005/8/layout/vList2"/>
    <dgm:cxn modelId="{34EEA537-9A44-4D70-B452-E8EC709BFB60}" type="presParOf" srcId="{30E75873-D5A3-450C-B03F-4BCB602FFC9C}" destId="{0432E9AA-C056-4944-A2F2-CB330E7C47E3}" srcOrd="11" destOrd="0" presId="urn:microsoft.com/office/officeart/2005/8/layout/vList2"/>
    <dgm:cxn modelId="{D75DA5E4-FC91-4E7D-97C1-4740F3A725A8}" type="presParOf" srcId="{30E75873-D5A3-450C-B03F-4BCB602FFC9C}" destId="{730779E9-E7EE-4431-AA16-B7FE768459F6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56A92B-47F4-4EF8-B9B5-E7F9B7F82A79}" type="doc">
      <dgm:prSet loTypeId="urn:microsoft.com/office/officeart/2005/8/layout/hierarchy2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A9FA6D1A-5D07-4548-B180-89F0B079812F}">
      <dgm:prSet phldrT="[Text]"/>
      <dgm:spPr/>
      <dgm:t>
        <a:bodyPr/>
        <a:lstStyle/>
        <a:p>
          <a:r>
            <a:rPr lang="cs-CZ" b="1" dirty="0"/>
            <a:t>ÚČEL</a:t>
          </a:r>
        </a:p>
      </dgm:t>
    </dgm:pt>
    <dgm:pt modelId="{75927623-6007-4C4F-A387-A83D0BB6B412}" type="parTrans" cxnId="{62E9C829-D996-4CA0-893B-E912390D9CCA}">
      <dgm:prSet/>
      <dgm:spPr/>
      <dgm:t>
        <a:bodyPr/>
        <a:lstStyle/>
        <a:p>
          <a:endParaRPr lang="cs-CZ"/>
        </a:p>
      </dgm:t>
    </dgm:pt>
    <dgm:pt modelId="{E7D6F5BB-A0DD-4CD2-8F55-9D6AA0D24FF8}" type="sibTrans" cxnId="{62E9C829-D996-4CA0-893B-E912390D9CCA}">
      <dgm:prSet/>
      <dgm:spPr/>
      <dgm:t>
        <a:bodyPr/>
        <a:lstStyle/>
        <a:p>
          <a:endParaRPr lang="cs-CZ"/>
        </a:p>
      </dgm:t>
    </dgm:pt>
    <dgm:pt modelId="{519B274E-6523-41BD-8AFD-F14EF7DF0D68}">
      <dgm:prSet phldrT="[Text]"/>
      <dgm:spPr/>
      <dgm:t>
        <a:bodyPr/>
        <a:lstStyle/>
        <a:p>
          <a:r>
            <a:rPr lang="cs-CZ" b="1" dirty="0"/>
            <a:t>Účelové omezení </a:t>
          </a:r>
          <a:r>
            <a:rPr lang="cs-CZ" dirty="0"/>
            <a:t>Nezpracovávat data k jinému účelu</a:t>
          </a:r>
        </a:p>
      </dgm:t>
    </dgm:pt>
    <dgm:pt modelId="{E5CE66C9-B28E-4BE9-A230-1C8AA9E57F8A}" type="parTrans" cxnId="{350DB128-66A7-4D89-9F22-D3C9BE3A8ECA}">
      <dgm:prSet/>
      <dgm:spPr/>
      <dgm:t>
        <a:bodyPr/>
        <a:lstStyle/>
        <a:p>
          <a:endParaRPr lang="cs-CZ"/>
        </a:p>
      </dgm:t>
    </dgm:pt>
    <dgm:pt modelId="{D712D60C-F459-4997-85F4-0AB16B2B6C08}" type="sibTrans" cxnId="{350DB128-66A7-4D89-9F22-D3C9BE3A8ECA}">
      <dgm:prSet/>
      <dgm:spPr/>
      <dgm:t>
        <a:bodyPr/>
        <a:lstStyle/>
        <a:p>
          <a:endParaRPr lang="cs-CZ"/>
        </a:p>
      </dgm:t>
    </dgm:pt>
    <dgm:pt modelId="{703C38C3-54DF-4A88-BB92-04CA8764ACB4}">
      <dgm:prSet phldrT="[Text]"/>
      <dgm:spPr/>
      <dgm:t>
        <a:bodyPr/>
        <a:lstStyle/>
        <a:p>
          <a:r>
            <a:rPr lang="cs-CZ" b="1" dirty="0"/>
            <a:t>Minimalizace dat </a:t>
          </a:r>
        </a:p>
        <a:p>
          <a:r>
            <a:rPr lang="cs-CZ" dirty="0"/>
            <a:t>Rozsah sbíraných dat musí odpovídat  účelu</a:t>
          </a:r>
        </a:p>
      </dgm:t>
    </dgm:pt>
    <dgm:pt modelId="{6839E618-B0E0-48B8-BA77-B3221D4E169F}" type="parTrans" cxnId="{1FB06190-D101-4384-809D-AF475D0AFDD0}">
      <dgm:prSet/>
      <dgm:spPr/>
      <dgm:t>
        <a:bodyPr/>
        <a:lstStyle/>
        <a:p>
          <a:endParaRPr lang="cs-CZ"/>
        </a:p>
      </dgm:t>
    </dgm:pt>
    <dgm:pt modelId="{CB48A8FF-DF19-4C87-8EEF-CCAACEA84AB4}" type="sibTrans" cxnId="{1FB06190-D101-4384-809D-AF475D0AFDD0}">
      <dgm:prSet/>
      <dgm:spPr/>
      <dgm:t>
        <a:bodyPr/>
        <a:lstStyle/>
        <a:p>
          <a:endParaRPr lang="cs-CZ"/>
        </a:p>
      </dgm:t>
    </dgm:pt>
    <dgm:pt modelId="{D33F804E-BD47-4CF8-9458-04B50A35B16E}">
      <dgm:prSet phldrT="[Text]"/>
      <dgm:spPr/>
      <dgm:t>
        <a:bodyPr/>
        <a:lstStyle/>
        <a:p>
          <a:r>
            <a:rPr lang="cs-CZ" b="1" dirty="0"/>
            <a:t>Časové omezení</a:t>
          </a:r>
        </a:p>
        <a:p>
          <a:r>
            <a:rPr lang="cs-CZ" b="0" dirty="0"/>
            <a:t>Data se musí po splnění účelu smazat nebo anonymizovat</a:t>
          </a:r>
        </a:p>
      </dgm:t>
    </dgm:pt>
    <dgm:pt modelId="{CA9D03DD-82C8-40C8-920D-F8E3CF398AF7}" type="parTrans" cxnId="{346685D3-1ED4-49A8-9576-592189D90D43}">
      <dgm:prSet/>
      <dgm:spPr/>
      <dgm:t>
        <a:bodyPr/>
        <a:lstStyle/>
        <a:p>
          <a:endParaRPr lang="cs-CZ"/>
        </a:p>
      </dgm:t>
    </dgm:pt>
    <dgm:pt modelId="{1D7E899D-7FB9-4491-909B-BD612BF3C6A5}" type="sibTrans" cxnId="{346685D3-1ED4-49A8-9576-592189D90D43}">
      <dgm:prSet/>
      <dgm:spPr/>
      <dgm:t>
        <a:bodyPr/>
        <a:lstStyle/>
        <a:p>
          <a:endParaRPr lang="cs-CZ"/>
        </a:p>
      </dgm:t>
    </dgm:pt>
    <dgm:pt modelId="{E72ACB3F-995E-40F1-8C83-BA2F55468B34}" type="pres">
      <dgm:prSet presAssocID="{0156A92B-47F4-4EF8-B9B5-E7F9B7F82A7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2CF73D7-181A-4FD2-9E3A-2C50526A1026}" type="pres">
      <dgm:prSet presAssocID="{A9FA6D1A-5D07-4548-B180-89F0B079812F}" presName="root1" presStyleCnt="0"/>
      <dgm:spPr/>
    </dgm:pt>
    <dgm:pt modelId="{56B208A2-8BDA-40B0-9158-1DB8729F9DC9}" type="pres">
      <dgm:prSet presAssocID="{A9FA6D1A-5D07-4548-B180-89F0B079812F}" presName="LevelOneTextNode" presStyleLbl="node0" presStyleIdx="0" presStyleCnt="1">
        <dgm:presLayoutVars>
          <dgm:chPref val="3"/>
        </dgm:presLayoutVars>
      </dgm:prSet>
      <dgm:spPr/>
    </dgm:pt>
    <dgm:pt modelId="{6EB4B90C-0E4A-44F0-AC4A-776B9BB48A13}" type="pres">
      <dgm:prSet presAssocID="{A9FA6D1A-5D07-4548-B180-89F0B079812F}" presName="level2hierChild" presStyleCnt="0"/>
      <dgm:spPr/>
    </dgm:pt>
    <dgm:pt modelId="{DA8BCB54-9A1D-4E30-8C40-2563B1C11A0C}" type="pres">
      <dgm:prSet presAssocID="{E5CE66C9-B28E-4BE9-A230-1C8AA9E57F8A}" presName="conn2-1" presStyleLbl="parChTrans1D2" presStyleIdx="0" presStyleCnt="3"/>
      <dgm:spPr/>
    </dgm:pt>
    <dgm:pt modelId="{A22E033B-C50A-45EF-A131-5F4FFD7B68D1}" type="pres">
      <dgm:prSet presAssocID="{E5CE66C9-B28E-4BE9-A230-1C8AA9E57F8A}" presName="connTx" presStyleLbl="parChTrans1D2" presStyleIdx="0" presStyleCnt="3"/>
      <dgm:spPr/>
    </dgm:pt>
    <dgm:pt modelId="{F83FA8E9-9281-4264-A400-F48D0720EBB2}" type="pres">
      <dgm:prSet presAssocID="{519B274E-6523-41BD-8AFD-F14EF7DF0D68}" presName="root2" presStyleCnt="0"/>
      <dgm:spPr/>
    </dgm:pt>
    <dgm:pt modelId="{0E2B58CB-B48C-4E91-88A1-B8BB8EFCD3D4}" type="pres">
      <dgm:prSet presAssocID="{519B274E-6523-41BD-8AFD-F14EF7DF0D68}" presName="LevelTwoTextNode" presStyleLbl="node2" presStyleIdx="0" presStyleCnt="3">
        <dgm:presLayoutVars>
          <dgm:chPref val="3"/>
        </dgm:presLayoutVars>
      </dgm:prSet>
      <dgm:spPr/>
    </dgm:pt>
    <dgm:pt modelId="{D25C8D2E-0F7C-411F-AB7A-E4466E0D7539}" type="pres">
      <dgm:prSet presAssocID="{519B274E-6523-41BD-8AFD-F14EF7DF0D68}" presName="level3hierChild" presStyleCnt="0"/>
      <dgm:spPr/>
    </dgm:pt>
    <dgm:pt modelId="{EAADCD27-EF24-4F86-9CBB-FB4A42AB7ABD}" type="pres">
      <dgm:prSet presAssocID="{6839E618-B0E0-48B8-BA77-B3221D4E169F}" presName="conn2-1" presStyleLbl="parChTrans1D2" presStyleIdx="1" presStyleCnt="3"/>
      <dgm:spPr/>
    </dgm:pt>
    <dgm:pt modelId="{3F4AFC9A-9D2E-41C6-8098-307F2EA2E469}" type="pres">
      <dgm:prSet presAssocID="{6839E618-B0E0-48B8-BA77-B3221D4E169F}" presName="connTx" presStyleLbl="parChTrans1D2" presStyleIdx="1" presStyleCnt="3"/>
      <dgm:spPr/>
    </dgm:pt>
    <dgm:pt modelId="{F415E571-4DC6-441B-8FBF-DD51C8C3F1CE}" type="pres">
      <dgm:prSet presAssocID="{703C38C3-54DF-4A88-BB92-04CA8764ACB4}" presName="root2" presStyleCnt="0"/>
      <dgm:spPr/>
    </dgm:pt>
    <dgm:pt modelId="{386BBB32-A2DE-4625-9205-8BFA1333E101}" type="pres">
      <dgm:prSet presAssocID="{703C38C3-54DF-4A88-BB92-04CA8764ACB4}" presName="LevelTwoTextNode" presStyleLbl="node2" presStyleIdx="1" presStyleCnt="3">
        <dgm:presLayoutVars>
          <dgm:chPref val="3"/>
        </dgm:presLayoutVars>
      </dgm:prSet>
      <dgm:spPr/>
    </dgm:pt>
    <dgm:pt modelId="{0D9AB1E8-1A95-4BE5-8255-EAD10570A34D}" type="pres">
      <dgm:prSet presAssocID="{703C38C3-54DF-4A88-BB92-04CA8764ACB4}" presName="level3hierChild" presStyleCnt="0"/>
      <dgm:spPr/>
    </dgm:pt>
    <dgm:pt modelId="{35F1FA3A-C22C-4971-A5DB-FEF224CEECCD}" type="pres">
      <dgm:prSet presAssocID="{CA9D03DD-82C8-40C8-920D-F8E3CF398AF7}" presName="conn2-1" presStyleLbl="parChTrans1D2" presStyleIdx="2" presStyleCnt="3"/>
      <dgm:spPr/>
    </dgm:pt>
    <dgm:pt modelId="{D66B64CC-67FA-4ED1-86A7-D9F00EFA91C8}" type="pres">
      <dgm:prSet presAssocID="{CA9D03DD-82C8-40C8-920D-F8E3CF398AF7}" presName="connTx" presStyleLbl="parChTrans1D2" presStyleIdx="2" presStyleCnt="3"/>
      <dgm:spPr/>
    </dgm:pt>
    <dgm:pt modelId="{5399D8B2-9D95-4E4C-BC6E-D6C64684F79D}" type="pres">
      <dgm:prSet presAssocID="{D33F804E-BD47-4CF8-9458-04B50A35B16E}" presName="root2" presStyleCnt="0"/>
      <dgm:spPr/>
    </dgm:pt>
    <dgm:pt modelId="{44F21722-A1E0-43CC-8ADF-61334DCA6539}" type="pres">
      <dgm:prSet presAssocID="{D33F804E-BD47-4CF8-9458-04B50A35B16E}" presName="LevelTwoTextNode" presStyleLbl="node2" presStyleIdx="2" presStyleCnt="3" custLinFactNeighborX="221" custLinFactNeighborY="-1316">
        <dgm:presLayoutVars>
          <dgm:chPref val="3"/>
        </dgm:presLayoutVars>
      </dgm:prSet>
      <dgm:spPr/>
    </dgm:pt>
    <dgm:pt modelId="{67C25F8B-F748-4E5B-ABBE-51F7C97B436E}" type="pres">
      <dgm:prSet presAssocID="{D33F804E-BD47-4CF8-9458-04B50A35B16E}" presName="level3hierChild" presStyleCnt="0"/>
      <dgm:spPr/>
    </dgm:pt>
  </dgm:ptLst>
  <dgm:cxnLst>
    <dgm:cxn modelId="{79EF0022-62A4-4D83-BE32-427D1CD3B772}" type="presOf" srcId="{CA9D03DD-82C8-40C8-920D-F8E3CF398AF7}" destId="{35F1FA3A-C22C-4971-A5DB-FEF224CEECCD}" srcOrd="0" destOrd="0" presId="urn:microsoft.com/office/officeart/2005/8/layout/hierarchy2"/>
    <dgm:cxn modelId="{350DB128-66A7-4D89-9F22-D3C9BE3A8ECA}" srcId="{A9FA6D1A-5D07-4548-B180-89F0B079812F}" destId="{519B274E-6523-41BD-8AFD-F14EF7DF0D68}" srcOrd="0" destOrd="0" parTransId="{E5CE66C9-B28E-4BE9-A230-1C8AA9E57F8A}" sibTransId="{D712D60C-F459-4997-85F4-0AB16B2B6C08}"/>
    <dgm:cxn modelId="{62E9C829-D996-4CA0-893B-E912390D9CCA}" srcId="{0156A92B-47F4-4EF8-B9B5-E7F9B7F82A79}" destId="{A9FA6D1A-5D07-4548-B180-89F0B079812F}" srcOrd="0" destOrd="0" parTransId="{75927623-6007-4C4F-A387-A83D0BB6B412}" sibTransId="{E7D6F5BB-A0DD-4CD2-8F55-9D6AA0D24FF8}"/>
    <dgm:cxn modelId="{2D17382A-D39B-4D05-8E36-9FEA01F0690D}" type="presOf" srcId="{E5CE66C9-B28E-4BE9-A230-1C8AA9E57F8A}" destId="{DA8BCB54-9A1D-4E30-8C40-2563B1C11A0C}" srcOrd="0" destOrd="0" presId="urn:microsoft.com/office/officeart/2005/8/layout/hierarchy2"/>
    <dgm:cxn modelId="{C0014C5D-995B-49E6-9A10-E7E2ED837FA8}" type="presOf" srcId="{519B274E-6523-41BD-8AFD-F14EF7DF0D68}" destId="{0E2B58CB-B48C-4E91-88A1-B8BB8EFCD3D4}" srcOrd="0" destOrd="0" presId="urn:microsoft.com/office/officeart/2005/8/layout/hierarchy2"/>
    <dgm:cxn modelId="{DECEEF64-7AA7-4A09-BC8F-C3EA6B0D4951}" type="presOf" srcId="{E5CE66C9-B28E-4BE9-A230-1C8AA9E57F8A}" destId="{A22E033B-C50A-45EF-A131-5F4FFD7B68D1}" srcOrd="1" destOrd="0" presId="urn:microsoft.com/office/officeart/2005/8/layout/hierarchy2"/>
    <dgm:cxn modelId="{8B050348-C541-4EBE-97AF-918657E51145}" type="presOf" srcId="{6839E618-B0E0-48B8-BA77-B3221D4E169F}" destId="{EAADCD27-EF24-4F86-9CBB-FB4A42AB7ABD}" srcOrd="0" destOrd="0" presId="urn:microsoft.com/office/officeart/2005/8/layout/hierarchy2"/>
    <dgm:cxn modelId="{7ACF7B6C-269C-4CC8-9448-D34ED9FC89C1}" type="presOf" srcId="{CA9D03DD-82C8-40C8-920D-F8E3CF398AF7}" destId="{D66B64CC-67FA-4ED1-86A7-D9F00EFA91C8}" srcOrd="1" destOrd="0" presId="urn:microsoft.com/office/officeart/2005/8/layout/hierarchy2"/>
    <dgm:cxn modelId="{A099676F-1551-4D73-B483-5D845E343FA2}" type="presOf" srcId="{703C38C3-54DF-4A88-BB92-04CA8764ACB4}" destId="{386BBB32-A2DE-4625-9205-8BFA1333E101}" srcOrd="0" destOrd="0" presId="urn:microsoft.com/office/officeart/2005/8/layout/hierarchy2"/>
    <dgm:cxn modelId="{9C9DE873-68E5-4864-A692-9376F03A4D3E}" type="presOf" srcId="{A9FA6D1A-5D07-4548-B180-89F0B079812F}" destId="{56B208A2-8BDA-40B0-9158-1DB8729F9DC9}" srcOrd="0" destOrd="0" presId="urn:microsoft.com/office/officeart/2005/8/layout/hierarchy2"/>
    <dgm:cxn modelId="{1FB06190-D101-4384-809D-AF475D0AFDD0}" srcId="{A9FA6D1A-5D07-4548-B180-89F0B079812F}" destId="{703C38C3-54DF-4A88-BB92-04CA8764ACB4}" srcOrd="1" destOrd="0" parTransId="{6839E618-B0E0-48B8-BA77-B3221D4E169F}" sibTransId="{CB48A8FF-DF19-4C87-8EEF-CCAACEA84AB4}"/>
    <dgm:cxn modelId="{D118E49B-CC9D-4D3D-B34E-723FC8C40D14}" type="presOf" srcId="{0156A92B-47F4-4EF8-B9B5-E7F9B7F82A79}" destId="{E72ACB3F-995E-40F1-8C83-BA2F55468B34}" srcOrd="0" destOrd="0" presId="urn:microsoft.com/office/officeart/2005/8/layout/hierarchy2"/>
    <dgm:cxn modelId="{D05291CC-26BD-4617-80D5-F93DEC06D42A}" type="presOf" srcId="{D33F804E-BD47-4CF8-9458-04B50A35B16E}" destId="{44F21722-A1E0-43CC-8ADF-61334DCA6539}" srcOrd="0" destOrd="0" presId="urn:microsoft.com/office/officeart/2005/8/layout/hierarchy2"/>
    <dgm:cxn modelId="{346685D3-1ED4-49A8-9576-592189D90D43}" srcId="{A9FA6D1A-5D07-4548-B180-89F0B079812F}" destId="{D33F804E-BD47-4CF8-9458-04B50A35B16E}" srcOrd="2" destOrd="0" parTransId="{CA9D03DD-82C8-40C8-920D-F8E3CF398AF7}" sibTransId="{1D7E899D-7FB9-4491-909B-BD612BF3C6A5}"/>
    <dgm:cxn modelId="{057C24F0-AADF-4330-BCE8-C0E3AB9D80EE}" type="presOf" srcId="{6839E618-B0E0-48B8-BA77-B3221D4E169F}" destId="{3F4AFC9A-9D2E-41C6-8098-307F2EA2E469}" srcOrd="1" destOrd="0" presId="urn:microsoft.com/office/officeart/2005/8/layout/hierarchy2"/>
    <dgm:cxn modelId="{836E0D84-58DD-4397-BD36-9FE6AE5B91AE}" type="presParOf" srcId="{E72ACB3F-995E-40F1-8C83-BA2F55468B34}" destId="{D2CF73D7-181A-4FD2-9E3A-2C50526A1026}" srcOrd="0" destOrd="0" presId="urn:microsoft.com/office/officeart/2005/8/layout/hierarchy2"/>
    <dgm:cxn modelId="{EEED4481-0B7B-4841-84E2-31081CF253D4}" type="presParOf" srcId="{D2CF73D7-181A-4FD2-9E3A-2C50526A1026}" destId="{56B208A2-8BDA-40B0-9158-1DB8729F9DC9}" srcOrd="0" destOrd="0" presId="urn:microsoft.com/office/officeart/2005/8/layout/hierarchy2"/>
    <dgm:cxn modelId="{D25FD79F-20EA-4C1B-BA76-9E65EAAF2115}" type="presParOf" srcId="{D2CF73D7-181A-4FD2-9E3A-2C50526A1026}" destId="{6EB4B90C-0E4A-44F0-AC4A-776B9BB48A13}" srcOrd="1" destOrd="0" presId="urn:microsoft.com/office/officeart/2005/8/layout/hierarchy2"/>
    <dgm:cxn modelId="{39199E63-3339-4864-9C3C-25DA4A2B4AF0}" type="presParOf" srcId="{6EB4B90C-0E4A-44F0-AC4A-776B9BB48A13}" destId="{DA8BCB54-9A1D-4E30-8C40-2563B1C11A0C}" srcOrd="0" destOrd="0" presId="urn:microsoft.com/office/officeart/2005/8/layout/hierarchy2"/>
    <dgm:cxn modelId="{760CDEE2-D067-408E-ACFC-FFE3C2544A43}" type="presParOf" srcId="{DA8BCB54-9A1D-4E30-8C40-2563B1C11A0C}" destId="{A22E033B-C50A-45EF-A131-5F4FFD7B68D1}" srcOrd="0" destOrd="0" presId="urn:microsoft.com/office/officeart/2005/8/layout/hierarchy2"/>
    <dgm:cxn modelId="{E9C77760-2431-40F4-A38B-B338AFED69F0}" type="presParOf" srcId="{6EB4B90C-0E4A-44F0-AC4A-776B9BB48A13}" destId="{F83FA8E9-9281-4264-A400-F48D0720EBB2}" srcOrd="1" destOrd="0" presId="urn:microsoft.com/office/officeart/2005/8/layout/hierarchy2"/>
    <dgm:cxn modelId="{CE7DA817-0147-4E42-B1E4-4EEDABCD77D2}" type="presParOf" srcId="{F83FA8E9-9281-4264-A400-F48D0720EBB2}" destId="{0E2B58CB-B48C-4E91-88A1-B8BB8EFCD3D4}" srcOrd="0" destOrd="0" presId="urn:microsoft.com/office/officeart/2005/8/layout/hierarchy2"/>
    <dgm:cxn modelId="{677AC17C-4B82-4F84-8C66-148817F03B9D}" type="presParOf" srcId="{F83FA8E9-9281-4264-A400-F48D0720EBB2}" destId="{D25C8D2E-0F7C-411F-AB7A-E4466E0D7539}" srcOrd="1" destOrd="0" presId="urn:microsoft.com/office/officeart/2005/8/layout/hierarchy2"/>
    <dgm:cxn modelId="{2981320A-F187-4DCB-BE98-C9BC2DE2499B}" type="presParOf" srcId="{6EB4B90C-0E4A-44F0-AC4A-776B9BB48A13}" destId="{EAADCD27-EF24-4F86-9CBB-FB4A42AB7ABD}" srcOrd="2" destOrd="0" presId="urn:microsoft.com/office/officeart/2005/8/layout/hierarchy2"/>
    <dgm:cxn modelId="{38851227-53BB-4CCF-A5FB-42D6C9050ED4}" type="presParOf" srcId="{EAADCD27-EF24-4F86-9CBB-FB4A42AB7ABD}" destId="{3F4AFC9A-9D2E-41C6-8098-307F2EA2E469}" srcOrd="0" destOrd="0" presId="urn:microsoft.com/office/officeart/2005/8/layout/hierarchy2"/>
    <dgm:cxn modelId="{9AA60426-8A92-4C07-BB02-4D1972F3AEE7}" type="presParOf" srcId="{6EB4B90C-0E4A-44F0-AC4A-776B9BB48A13}" destId="{F415E571-4DC6-441B-8FBF-DD51C8C3F1CE}" srcOrd="3" destOrd="0" presId="urn:microsoft.com/office/officeart/2005/8/layout/hierarchy2"/>
    <dgm:cxn modelId="{B52F1F0E-0227-430E-B4B3-80280925733B}" type="presParOf" srcId="{F415E571-4DC6-441B-8FBF-DD51C8C3F1CE}" destId="{386BBB32-A2DE-4625-9205-8BFA1333E101}" srcOrd="0" destOrd="0" presId="urn:microsoft.com/office/officeart/2005/8/layout/hierarchy2"/>
    <dgm:cxn modelId="{F6DCCA03-F9A2-4F68-AF2F-DDB8A2B540AD}" type="presParOf" srcId="{F415E571-4DC6-441B-8FBF-DD51C8C3F1CE}" destId="{0D9AB1E8-1A95-4BE5-8255-EAD10570A34D}" srcOrd="1" destOrd="0" presId="urn:microsoft.com/office/officeart/2005/8/layout/hierarchy2"/>
    <dgm:cxn modelId="{988E87F1-C9E6-4C74-AE7D-E68FE1E90763}" type="presParOf" srcId="{6EB4B90C-0E4A-44F0-AC4A-776B9BB48A13}" destId="{35F1FA3A-C22C-4971-A5DB-FEF224CEECCD}" srcOrd="4" destOrd="0" presId="urn:microsoft.com/office/officeart/2005/8/layout/hierarchy2"/>
    <dgm:cxn modelId="{A7B55D17-030C-4FFE-80CB-CD33BA6D6F37}" type="presParOf" srcId="{35F1FA3A-C22C-4971-A5DB-FEF224CEECCD}" destId="{D66B64CC-67FA-4ED1-86A7-D9F00EFA91C8}" srcOrd="0" destOrd="0" presId="urn:microsoft.com/office/officeart/2005/8/layout/hierarchy2"/>
    <dgm:cxn modelId="{994045D8-D5D6-4D97-AE37-5B289AE27384}" type="presParOf" srcId="{6EB4B90C-0E4A-44F0-AC4A-776B9BB48A13}" destId="{5399D8B2-9D95-4E4C-BC6E-D6C64684F79D}" srcOrd="5" destOrd="0" presId="urn:microsoft.com/office/officeart/2005/8/layout/hierarchy2"/>
    <dgm:cxn modelId="{3EB88239-F67A-4A51-8EA2-72F73B2ADD0A}" type="presParOf" srcId="{5399D8B2-9D95-4E4C-BC6E-D6C64684F79D}" destId="{44F21722-A1E0-43CC-8ADF-61334DCA6539}" srcOrd="0" destOrd="0" presId="urn:microsoft.com/office/officeart/2005/8/layout/hierarchy2"/>
    <dgm:cxn modelId="{D302CA39-1ECB-41FD-B398-2A29F1959783}" type="presParOf" srcId="{5399D8B2-9D95-4E4C-BC6E-D6C64684F79D}" destId="{67C25F8B-F748-4E5B-ABBE-51F7C97B436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BB9C572-FADF-47F2-BDFF-D1A10E84572D}" type="doc">
      <dgm:prSet loTypeId="urn:microsoft.com/office/officeart/2005/8/layout/cycle7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196DE86E-F01A-45DC-B782-25EE0A88451F}">
      <dgm:prSet/>
      <dgm:spPr/>
      <dgm:t>
        <a:bodyPr/>
        <a:lstStyle/>
        <a:p>
          <a:pPr rtl="0"/>
          <a:r>
            <a:rPr lang="cs-CZ" dirty="0"/>
            <a:t>Správce</a:t>
          </a:r>
        </a:p>
      </dgm:t>
    </dgm:pt>
    <dgm:pt modelId="{67F86FD7-D0B1-4628-A72E-0D3256BB46A2}" type="parTrans" cxnId="{62A6BC7D-6839-473A-94E6-3CE017151A6E}">
      <dgm:prSet/>
      <dgm:spPr/>
      <dgm:t>
        <a:bodyPr/>
        <a:lstStyle/>
        <a:p>
          <a:endParaRPr lang="cs-CZ"/>
        </a:p>
      </dgm:t>
    </dgm:pt>
    <dgm:pt modelId="{D86BDE95-392D-42D2-AC9F-9D25E18084A6}" type="sibTrans" cxnId="{62A6BC7D-6839-473A-94E6-3CE017151A6E}">
      <dgm:prSet/>
      <dgm:spPr/>
      <dgm:t>
        <a:bodyPr/>
        <a:lstStyle/>
        <a:p>
          <a:endParaRPr lang="cs-CZ"/>
        </a:p>
      </dgm:t>
    </dgm:pt>
    <dgm:pt modelId="{546CD0BC-66CE-4CA6-AC4B-3A28ADB3C9BD}">
      <dgm:prSet/>
      <dgm:spPr/>
      <dgm:t>
        <a:bodyPr/>
        <a:lstStyle/>
        <a:p>
          <a:pPr rtl="0"/>
          <a:r>
            <a:rPr lang="cs-CZ" dirty="0"/>
            <a:t>Stanovuje účel zpracování</a:t>
          </a:r>
        </a:p>
      </dgm:t>
    </dgm:pt>
    <dgm:pt modelId="{8B5C8E5F-C55C-434E-8AAA-1AE2555A8066}" type="parTrans" cxnId="{9D20CA39-451A-4AB1-B352-0074F2BCCA00}">
      <dgm:prSet/>
      <dgm:spPr/>
      <dgm:t>
        <a:bodyPr/>
        <a:lstStyle/>
        <a:p>
          <a:endParaRPr lang="cs-CZ"/>
        </a:p>
      </dgm:t>
    </dgm:pt>
    <dgm:pt modelId="{BD2D87A1-1D4A-4DB6-99F8-54FC3F1582A3}" type="sibTrans" cxnId="{9D20CA39-451A-4AB1-B352-0074F2BCCA00}">
      <dgm:prSet/>
      <dgm:spPr/>
      <dgm:t>
        <a:bodyPr/>
        <a:lstStyle/>
        <a:p>
          <a:endParaRPr lang="cs-CZ"/>
        </a:p>
      </dgm:t>
    </dgm:pt>
    <dgm:pt modelId="{BE7C5D69-6DA7-4509-9BAD-0FB8D013565D}">
      <dgm:prSet/>
      <dgm:spPr/>
      <dgm:t>
        <a:bodyPr/>
        <a:lstStyle/>
        <a:p>
          <a:pPr rtl="0"/>
          <a:r>
            <a:rPr lang="cs-CZ" dirty="0"/>
            <a:t>Zpracovatel</a:t>
          </a:r>
        </a:p>
      </dgm:t>
    </dgm:pt>
    <dgm:pt modelId="{8B3C691A-7244-4903-9314-74965539C1BA}" type="parTrans" cxnId="{A2DD4BB3-3166-4AC9-BAA4-C19FFF20D99D}">
      <dgm:prSet/>
      <dgm:spPr/>
      <dgm:t>
        <a:bodyPr/>
        <a:lstStyle/>
        <a:p>
          <a:endParaRPr lang="cs-CZ"/>
        </a:p>
      </dgm:t>
    </dgm:pt>
    <dgm:pt modelId="{A0D1BE19-09B9-4BE4-A176-A5B91C38A732}" type="sibTrans" cxnId="{A2DD4BB3-3166-4AC9-BAA4-C19FFF20D99D}">
      <dgm:prSet/>
      <dgm:spPr/>
      <dgm:t>
        <a:bodyPr/>
        <a:lstStyle/>
        <a:p>
          <a:endParaRPr lang="cs-CZ"/>
        </a:p>
      </dgm:t>
    </dgm:pt>
    <dgm:pt modelId="{F27E520D-6889-4699-8D66-FE3372387D37}">
      <dgm:prSet/>
      <dgm:spPr/>
      <dgm:t>
        <a:bodyPr/>
        <a:lstStyle/>
        <a:p>
          <a:pPr rtl="0"/>
          <a:r>
            <a:rPr lang="cs-CZ" dirty="0"/>
            <a:t>Pracuje pro Správce</a:t>
          </a:r>
        </a:p>
      </dgm:t>
    </dgm:pt>
    <dgm:pt modelId="{9DD92870-4522-4F27-8B8D-6BF02687C3D2}" type="parTrans" cxnId="{56FC4392-C544-471A-876D-E099A1AC497D}">
      <dgm:prSet/>
      <dgm:spPr/>
      <dgm:t>
        <a:bodyPr/>
        <a:lstStyle/>
        <a:p>
          <a:endParaRPr lang="cs-CZ"/>
        </a:p>
      </dgm:t>
    </dgm:pt>
    <dgm:pt modelId="{9F125D67-E6E9-430E-93A0-FF521A94E7A9}" type="sibTrans" cxnId="{56FC4392-C544-471A-876D-E099A1AC497D}">
      <dgm:prSet/>
      <dgm:spPr/>
      <dgm:t>
        <a:bodyPr/>
        <a:lstStyle/>
        <a:p>
          <a:endParaRPr lang="cs-CZ"/>
        </a:p>
      </dgm:t>
    </dgm:pt>
    <dgm:pt modelId="{483BDB20-F5D1-42FC-A4CC-4E340FBA35F0}">
      <dgm:prSet/>
      <dgm:spPr/>
      <dgm:t>
        <a:bodyPr/>
        <a:lstStyle/>
        <a:p>
          <a:pPr rtl="0"/>
          <a:r>
            <a:rPr lang="cs-CZ" dirty="0"/>
            <a:t>Subjekt údajů</a:t>
          </a:r>
        </a:p>
      </dgm:t>
    </dgm:pt>
    <dgm:pt modelId="{33B2402C-4FF8-4EFC-9997-8FBF405ADAC0}" type="parTrans" cxnId="{A4F83ED6-E36C-4E75-AB8D-DC242819A800}">
      <dgm:prSet/>
      <dgm:spPr/>
      <dgm:t>
        <a:bodyPr/>
        <a:lstStyle/>
        <a:p>
          <a:endParaRPr lang="cs-CZ"/>
        </a:p>
      </dgm:t>
    </dgm:pt>
    <dgm:pt modelId="{50774BA2-2C89-4A5E-9F0E-E6FB6BD03B6A}" type="sibTrans" cxnId="{A4F83ED6-E36C-4E75-AB8D-DC242819A800}">
      <dgm:prSet/>
      <dgm:spPr/>
      <dgm:t>
        <a:bodyPr/>
        <a:lstStyle/>
        <a:p>
          <a:endParaRPr lang="cs-CZ"/>
        </a:p>
      </dgm:t>
    </dgm:pt>
    <dgm:pt modelId="{9F0BCF2E-4939-4545-9748-0B1096405A8D}">
      <dgm:prSet/>
      <dgm:spPr/>
      <dgm:t>
        <a:bodyPr/>
        <a:lstStyle/>
        <a:p>
          <a:pPr rtl="0"/>
          <a:r>
            <a:rPr lang="cs-CZ" dirty="0"/>
            <a:t>Chcete-li</a:t>
          </a:r>
          <a:r>
            <a:rPr lang="en-US" dirty="0"/>
            <a:t> </a:t>
          </a:r>
          <a:r>
            <a:rPr lang="cs-CZ" dirty="0"/>
            <a:t>„člověk</a:t>
          </a:r>
          <a:r>
            <a:rPr lang="en-US" dirty="0"/>
            <a:t>”</a:t>
          </a:r>
          <a:endParaRPr lang="cs-CZ" dirty="0"/>
        </a:p>
      </dgm:t>
    </dgm:pt>
    <dgm:pt modelId="{5003D271-29A9-43D6-B60F-8CEA65726C4A}" type="parTrans" cxnId="{117930F2-E56F-4016-A5A4-90D6F97C6E8A}">
      <dgm:prSet/>
      <dgm:spPr/>
      <dgm:t>
        <a:bodyPr/>
        <a:lstStyle/>
        <a:p>
          <a:endParaRPr lang="cs-CZ"/>
        </a:p>
      </dgm:t>
    </dgm:pt>
    <dgm:pt modelId="{70965EA4-671D-4959-8564-5478AA604B08}" type="sibTrans" cxnId="{117930F2-E56F-4016-A5A4-90D6F97C6E8A}">
      <dgm:prSet/>
      <dgm:spPr/>
      <dgm:t>
        <a:bodyPr/>
        <a:lstStyle/>
        <a:p>
          <a:endParaRPr lang="cs-CZ"/>
        </a:p>
      </dgm:t>
    </dgm:pt>
    <dgm:pt modelId="{F9996653-7D41-47FB-9F8C-BA2BD151C398}" type="pres">
      <dgm:prSet presAssocID="{6BB9C572-FADF-47F2-BDFF-D1A10E84572D}" presName="Name0" presStyleCnt="0">
        <dgm:presLayoutVars>
          <dgm:dir/>
          <dgm:resizeHandles val="exact"/>
        </dgm:presLayoutVars>
      </dgm:prSet>
      <dgm:spPr/>
    </dgm:pt>
    <dgm:pt modelId="{7BD7CD6A-6009-4057-99A7-7C649C044070}" type="pres">
      <dgm:prSet presAssocID="{196DE86E-F01A-45DC-B782-25EE0A88451F}" presName="node" presStyleLbl="node1" presStyleIdx="0" presStyleCnt="3">
        <dgm:presLayoutVars>
          <dgm:bulletEnabled val="1"/>
        </dgm:presLayoutVars>
      </dgm:prSet>
      <dgm:spPr/>
    </dgm:pt>
    <dgm:pt modelId="{E3992795-0F3E-4FD3-ABC8-AC5FBD7A1DBD}" type="pres">
      <dgm:prSet presAssocID="{D86BDE95-392D-42D2-AC9F-9D25E18084A6}" presName="sibTrans" presStyleLbl="sibTrans2D1" presStyleIdx="0" presStyleCnt="3"/>
      <dgm:spPr/>
    </dgm:pt>
    <dgm:pt modelId="{CC9955E4-30F1-4CBA-90E2-7F34E691D6CE}" type="pres">
      <dgm:prSet presAssocID="{D86BDE95-392D-42D2-AC9F-9D25E18084A6}" presName="connectorText" presStyleLbl="sibTrans2D1" presStyleIdx="0" presStyleCnt="3"/>
      <dgm:spPr/>
    </dgm:pt>
    <dgm:pt modelId="{5ABD6A4A-77FF-47D8-AB1E-0737F1BBCDFC}" type="pres">
      <dgm:prSet presAssocID="{BE7C5D69-6DA7-4509-9BAD-0FB8D013565D}" presName="node" presStyleLbl="node1" presStyleIdx="1" presStyleCnt="3">
        <dgm:presLayoutVars>
          <dgm:bulletEnabled val="1"/>
        </dgm:presLayoutVars>
      </dgm:prSet>
      <dgm:spPr/>
    </dgm:pt>
    <dgm:pt modelId="{1D2845D1-3361-4318-B457-D77F407201BB}" type="pres">
      <dgm:prSet presAssocID="{A0D1BE19-09B9-4BE4-A176-A5B91C38A732}" presName="sibTrans" presStyleLbl="sibTrans2D1" presStyleIdx="1" presStyleCnt="3"/>
      <dgm:spPr/>
    </dgm:pt>
    <dgm:pt modelId="{B46F58D7-71DD-4A3F-A74F-7450E9A252A9}" type="pres">
      <dgm:prSet presAssocID="{A0D1BE19-09B9-4BE4-A176-A5B91C38A732}" presName="connectorText" presStyleLbl="sibTrans2D1" presStyleIdx="1" presStyleCnt="3"/>
      <dgm:spPr/>
    </dgm:pt>
    <dgm:pt modelId="{B1B0DD11-6A13-46CC-BC45-BC971B6FCA51}" type="pres">
      <dgm:prSet presAssocID="{483BDB20-F5D1-42FC-A4CC-4E340FBA35F0}" presName="node" presStyleLbl="node1" presStyleIdx="2" presStyleCnt="3">
        <dgm:presLayoutVars>
          <dgm:bulletEnabled val="1"/>
        </dgm:presLayoutVars>
      </dgm:prSet>
      <dgm:spPr/>
    </dgm:pt>
    <dgm:pt modelId="{A68E1B16-360A-4840-A0F8-564D1E71F82C}" type="pres">
      <dgm:prSet presAssocID="{50774BA2-2C89-4A5E-9F0E-E6FB6BD03B6A}" presName="sibTrans" presStyleLbl="sibTrans2D1" presStyleIdx="2" presStyleCnt="3"/>
      <dgm:spPr/>
    </dgm:pt>
    <dgm:pt modelId="{753AC434-C9C8-41CC-8391-60F9E0B18E09}" type="pres">
      <dgm:prSet presAssocID="{50774BA2-2C89-4A5E-9F0E-E6FB6BD03B6A}" presName="connectorText" presStyleLbl="sibTrans2D1" presStyleIdx="2" presStyleCnt="3"/>
      <dgm:spPr/>
    </dgm:pt>
  </dgm:ptLst>
  <dgm:cxnLst>
    <dgm:cxn modelId="{C2CF8000-E049-41F8-B39D-40AC5CD8EDA8}" type="presOf" srcId="{50774BA2-2C89-4A5E-9F0E-E6FB6BD03B6A}" destId="{A68E1B16-360A-4840-A0F8-564D1E71F82C}" srcOrd="0" destOrd="0" presId="urn:microsoft.com/office/officeart/2005/8/layout/cycle7"/>
    <dgm:cxn modelId="{CE1BE80F-F537-40E5-8938-22F6864514F3}" type="presOf" srcId="{50774BA2-2C89-4A5E-9F0E-E6FB6BD03B6A}" destId="{753AC434-C9C8-41CC-8391-60F9E0B18E09}" srcOrd="1" destOrd="0" presId="urn:microsoft.com/office/officeart/2005/8/layout/cycle7"/>
    <dgm:cxn modelId="{9D20CA39-451A-4AB1-B352-0074F2BCCA00}" srcId="{196DE86E-F01A-45DC-B782-25EE0A88451F}" destId="{546CD0BC-66CE-4CA6-AC4B-3A28ADB3C9BD}" srcOrd="0" destOrd="0" parTransId="{8B5C8E5F-C55C-434E-8AAA-1AE2555A8066}" sibTransId="{BD2D87A1-1D4A-4DB6-99F8-54FC3F1582A3}"/>
    <dgm:cxn modelId="{7E810245-1DE9-4CE2-ACD7-23CD54611815}" type="presOf" srcId="{BE7C5D69-6DA7-4509-9BAD-0FB8D013565D}" destId="{5ABD6A4A-77FF-47D8-AB1E-0737F1BBCDFC}" srcOrd="0" destOrd="0" presId="urn:microsoft.com/office/officeart/2005/8/layout/cycle7"/>
    <dgm:cxn modelId="{62A6BC7D-6839-473A-94E6-3CE017151A6E}" srcId="{6BB9C572-FADF-47F2-BDFF-D1A10E84572D}" destId="{196DE86E-F01A-45DC-B782-25EE0A88451F}" srcOrd="0" destOrd="0" parTransId="{67F86FD7-D0B1-4628-A72E-0D3256BB46A2}" sibTransId="{D86BDE95-392D-42D2-AC9F-9D25E18084A6}"/>
    <dgm:cxn modelId="{16450691-3934-40DB-9FDF-52B157B6B3CE}" type="presOf" srcId="{483BDB20-F5D1-42FC-A4CC-4E340FBA35F0}" destId="{B1B0DD11-6A13-46CC-BC45-BC971B6FCA51}" srcOrd="0" destOrd="0" presId="urn:microsoft.com/office/officeart/2005/8/layout/cycle7"/>
    <dgm:cxn modelId="{56FC4392-C544-471A-876D-E099A1AC497D}" srcId="{BE7C5D69-6DA7-4509-9BAD-0FB8D013565D}" destId="{F27E520D-6889-4699-8D66-FE3372387D37}" srcOrd="0" destOrd="0" parTransId="{9DD92870-4522-4F27-8B8D-6BF02687C3D2}" sibTransId="{9F125D67-E6E9-430E-93A0-FF521A94E7A9}"/>
    <dgm:cxn modelId="{137F9097-D2A6-4E62-951B-5E537A0256B5}" type="presOf" srcId="{D86BDE95-392D-42D2-AC9F-9D25E18084A6}" destId="{CC9955E4-30F1-4CBA-90E2-7F34E691D6CE}" srcOrd="1" destOrd="0" presId="urn:microsoft.com/office/officeart/2005/8/layout/cycle7"/>
    <dgm:cxn modelId="{EF1ED897-1E95-4985-B522-668BACD4A05C}" type="presOf" srcId="{A0D1BE19-09B9-4BE4-A176-A5B91C38A732}" destId="{1D2845D1-3361-4318-B457-D77F407201BB}" srcOrd="0" destOrd="0" presId="urn:microsoft.com/office/officeart/2005/8/layout/cycle7"/>
    <dgm:cxn modelId="{0D5D559B-C144-4B3C-B22C-04BD00DAF5C6}" type="presOf" srcId="{196DE86E-F01A-45DC-B782-25EE0A88451F}" destId="{7BD7CD6A-6009-4057-99A7-7C649C044070}" srcOrd="0" destOrd="0" presId="urn:microsoft.com/office/officeart/2005/8/layout/cycle7"/>
    <dgm:cxn modelId="{D026C7B2-B109-4A61-8E7E-85DAC1059025}" type="presOf" srcId="{A0D1BE19-09B9-4BE4-A176-A5B91C38A732}" destId="{B46F58D7-71DD-4A3F-A74F-7450E9A252A9}" srcOrd="1" destOrd="0" presId="urn:microsoft.com/office/officeart/2005/8/layout/cycle7"/>
    <dgm:cxn modelId="{A2DD4BB3-3166-4AC9-BAA4-C19FFF20D99D}" srcId="{6BB9C572-FADF-47F2-BDFF-D1A10E84572D}" destId="{BE7C5D69-6DA7-4509-9BAD-0FB8D013565D}" srcOrd="1" destOrd="0" parTransId="{8B3C691A-7244-4903-9314-74965539C1BA}" sibTransId="{A0D1BE19-09B9-4BE4-A176-A5B91C38A732}"/>
    <dgm:cxn modelId="{03F96EB3-7C3D-41AF-AE42-811D9FBE65B1}" type="presOf" srcId="{D86BDE95-392D-42D2-AC9F-9D25E18084A6}" destId="{E3992795-0F3E-4FD3-ABC8-AC5FBD7A1DBD}" srcOrd="0" destOrd="0" presId="urn:microsoft.com/office/officeart/2005/8/layout/cycle7"/>
    <dgm:cxn modelId="{BA8A86B7-EF9B-4AB9-8DC9-FCC0783F833D}" type="presOf" srcId="{546CD0BC-66CE-4CA6-AC4B-3A28ADB3C9BD}" destId="{7BD7CD6A-6009-4057-99A7-7C649C044070}" srcOrd="0" destOrd="1" presId="urn:microsoft.com/office/officeart/2005/8/layout/cycle7"/>
    <dgm:cxn modelId="{481338C1-BDFB-4741-9FFE-1985E447F04B}" type="presOf" srcId="{6BB9C572-FADF-47F2-BDFF-D1A10E84572D}" destId="{F9996653-7D41-47FB-9F8C-BA2BD151C398}" srcOrd="0" destOrd="0" presId="urn:microsoft.com/office/officeart/2005/8/layout/cycle7"/>
    <dgm:cxn modelId="{E23065D0-B9CF-46B5-B6F5-AA6AB87F465B}" type="presOf" srcId="{F27E520D-6889-4699-8D66-FE3372387D37}" destId="{5ABD6A4A-77FF-47D8-AB1E-0737F1BBCDFC}" srcOrd="0" destOrd="1" presId="urn:microsoft.com/office/officeart/2005/8/layout/cycle7"/>
    <dgm:cxn modelId="{A4F83ED6-E36C-4E75-AB8D-DC242819A800}" srcId="{6BB9C572-FADF-47F2-BDFF-D1A10E84572D}" destId="{483BDB20-F5D1-42FC-A4CC-4E340FBA35F0}" srcOrd="2" destOrd="0" parTransId="{33B2402C-4FF8-4EFC-9997-8FBF405ADAC0}" sibTransId="{50774BA2-2C89-4A5E-9F0E-E6FB6BD03B6A}"/>
    <dgm:cxn modelId="{117930F2-E56F-4016-A5A4-90D6F97C6E8A}" srcId="{483BDB20-F5D1-42FC-A4CC-4E340FBA35F0}" destId="{9F0BCF2E-4939-4545-9748-0B1096405A8D}" srcOrd="0" destOrd="0" parTransId="{5003D271-29A9-43D6-B60F-8CEA65726C4A}" sibTransId="{70965EA4-671D-4959-8564-5478AA604B08}"/>
    <dgm:cxn modelId="{C5423FF5-0489-40E6-B5FC-F3D8927A8D28}" type="presOf" srcId="{9F0BCF2E-4939-4545-9748-0B1096405A8D}" destId="{B1B0DD11-6A13-46CC-BC45-BC971B6FCA51}" srcOrd="0" destOrd="1" presId="urn:microsoft.com/office/officeart/2005/8/layout/cycle7"/>
    <dgm:cxn modelId="{97DDC90D-792A-4E43-8187-512503DBCFCA}" type="presParOf" srcId="{F9996653-7D41-47FB-9F8C-BA2BD151C398}" destId="{7BD7CD6A-6009-4057-99A7-7C649C044070}" srcOrd="0" destOrd="0" presId="urn:microsoft.com/office/officeart/2005/8/layout/cycle7"/>
    <dgm:cxn modelId="{53B488D1-AA66-47A9-A0DC-C85A41B1F68E}" type="presParOf" srcId="{F9996653-7D41-47FB-9F8C-BA2BD151C398}" destId="{E3992795-0F3E-4FD3-ABC8-AC5FBD7A1DBD}" srcOrd="1" destOrd="0" presId="urn:microsoft.com/office/officeart/2005/8/layout/cycle7"/>
    <dgm:cxn modelId="{75F45D28-984C-4F61-A203-E1B0B5617DBC}" type="presParOf" srcId="{E3992795-0F3E-4FD3-ABC8-AC5FBD7A1DBD}" destId="{CC9955E4-30F1-4CBA-90E2-7F34E691D6CE}" srcOrd="0" destOrd="0" presId="urn:microsoft.com/office/officeart/2005/8/layout/cycle7"/>
    <dgm:cxn modelId="{956E8EC6-996D-455C-BAEF-5308EA954218}" type="presParOf" srcId="{F9996653-7D41-47FB-9F8C-BA2BD151C398}" destId="{5ABD6A4A-77FF-47D8-AB1E-0737F1BBCDFC}" srcOrd="2" destOrd="0" presId="urn:microsoft.com/office/officeart/2005/8/layout/cycle7"/>
    <dgm:cxn modelId="{D4E939AA-6F42-432E-ACFB-3F1D0F73DFDE}" type="presParOf" srcId="{F9996653-7D41-47FB-9F8C-BA2BD151C398}" destId="{1D2845D1-3361-4318-B457-D77F407201BB}" srcOrd="3" destOrd="0" presId="urn:microsoft.com/office/officeart/2005/8/layout/cycle7"/>
    <dgm:cxn modelId="{1BD80174-DE93-463F-AC4F-30879365DD75}" type="presParOf" srcId="{1D2845D1-3361-4318-B457-D77F407201BB}" destId="{B46F58D7-71DD-4A3F-A74F-7450E9A252A9}" srcOrd="0" destOrd="0" presId="urn:microsoft.com/office/officeart/2005/8/layout/cycle7"/>
    <dgm:cxn modelId="{30E3DB56-5978-4589-AD44-F325CCFB6863}" type="presParOf" srcId="{F9996653-7D41-47FB-9F8C-BA2BD151C398}" destId="{B1B0DD11-6A13-46CC-BC45-BC971B6FCA51}" srcOrd="4" destOrd="0" presId="urn:microsoft.com/office/officeart/2005/8/layout/cycle7"/>
    <dgm:cxn modelId="{9680AC02-8D65-496F-8FB4-2ED8A5202F09}" type="presParOf" srcId="{F9996653-7D41-47FB-9F8C-BA2BD151C398}" destId="{A68E1B16-360A-4840-A0F8-564D1E71F82C}" srcOrd="5" destOrd="0" presId="urn:microsoft.com/office/officeart/2005/8/layout/cycle7"/>
    <dgm:cxn modelId="{9AC75C32-10CC-4819-AF94-88BADB962FD9}" type="presParOf" srcId="{A68E1B16-360A-4840-A0F8-564D1E71F82C}" destId="{753AC434-C9C8-41CC-8391-60F9E0B18E09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389F32E-6E98-4E01-A20D-62A8C8FD6EB5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1D097AAC-A8A5-4EF7-BF2F-FBF7924661AF}">
      <dgm:prSet phldrT="[Text]"/>
      <dgm:spPr/>
      <dgm:t>
        <a:bodyPr/>
        <a:lstStyle/>
        <a:p>
          <a:r>
            <a:rPr lang="cs-CZ" dirty="0"/>
            <a:t>Správce rozhoduje o účelu informace</a:t>
          </a:r>
        </a:p>
      </dgm:t>
    </dgm:pt>
    <dgm:pt modelId="{374A26BC-199F-418E-93C6-C6D053D76A42}" type="parTrans" cxnId="{ECD6600A-9931-4FAE-B1C5-DE5938188CA0}">
      <dgm:prSet/>
      <dgm:spPr/>
      <dgm:t>
        <a:bodyPr/>
        <a:lstStyle/>
        <a:p>
          <a:endParaRPr lang="cs-CZ"/>
        </a:p>
      </dgm:t>
    </dgm:pt>
    <dgm:pt modelId="{1E60B386-93D6-456D-A189-5A19AB89A045}" type="sibTrans" cxnId="{ECD6600A-9931-4FAE-B1C5-DE5938188CA0}">
      <dgm:prSet/>
      <dgm:spPr/>
      <dgm:t>
        <a:bodyPr/>
        <a:lstStyle/>
        <a:p>
          <a:endParaRPr lang="cs-CZ"/>
        </a:p>
      </dgm:t>
    </dgm:pt>
    <dgm:pt modelId="{67869605-7278-4486-8D2F-5BAB67E5A301}">
      <dgm:prSet phldrT="[Text]"/>
      <dgm:spPr/>
      <dgm:t>
        <a:bodyPr/>
        <a:lstStyle/>
        <a:p>
          <a:r>
            <a:rPr lang="cs-CZ" dirty="0"/>
            <a:t>Jedna informace může být ve správě vícero správců </a:t>
          </a:r>
        </a:p>
      </dgm:t>
    </dgm:pt>
    <dgm:pt modelId="{6617B3C3-19B7-4CBC-B9FB-9CE00B4FAC71}" type="parTrans" cxnId="{A9EF9427-CF05-4A1F-9FA4-B843DAA49548}">
      <dgm:prSet/>
      <dgm:spPr/>
      <dgm:t>
        <a:bodyPr/>
        <a:lstStyle/>
        <a:p>
          <a:endParaRPr lang="cs-CZ"/>
        </a:p>
      </dgm:t>
    </dgm:pt>
    <dgm:pt modelId="{E95F5EB6-EB20-45E7-8CFE-CEDAE4991679}" type="sibTrans" cxnId="{A9EF9427-CF05-4A1F-9FA4-B843DAA49548}">
      <dgm:prSet/>
      <dgm:spPr/>
      <dgm:t>
        <a:bodyPr/>
        <a:lstStyle/>
        <a:p>
          <a:endParaRPr lang="cs-CZ"/>
        </a:p>
      </dgm:t>
    </dgm:pt>
    <dgm:pt modelId="{24739CD2-7409-45D1-A72F-5A904AE972E0}">
      <dgm:prSet phldrT="[Text]"/>
      <dgm:spPr/>
      <dgm:t>
        <a:bodyPr/>
        <a:lstStyle/>
        <a:p>
          <a:r>
            <a:rPr lang="cs-CZ" dirty="0"/>
            <a:t>Každý odpovídá sám za sebe</a:t>
          </a:r>
        </a:p>
      </dgm:t>
    </dgm:pt>
    <dgm:pt modelId="{610B8A7A-13ED-4476-8165-C314182280EE}" type="parTrans" cxnId="{330AEE4C-69AB-4A68-B31B-528F6605831D}">
      <dgm:prSet/>
      <dgm:spPr/>
      <dgm:t>
        <a:bodyPr/>
        <a:lstStyle/>
        <a:p>
          <a:endParaRPr lang="cs-CZ"/>
        </a:p>
      </dgm:t>
    </dgm:pt>
    <dgm:pt modelId="{28E2F47D-C745-4772-992B-D386431B23B0}" type="sibTrans" cxnId="{330AEE4C-69AB-4A68-B31B-528F6605831D}">
      <dgm:prSet/>
      <dgm:spPr/>
      <dgm:t>
        <a:bodyPr/>
        <a:lstStyle/>
        <a:p>
          <a:endParaRPr lang="cs-CZ"/>
        </a:p>
      </dgm:t>
    </dgm:pt>
    <dgm:pt modelId="{8C490A65-8079-4097-B62C-83452080FAC3}">
      <dgm:prSet phldrT="[Text]"/>
      <dgm:spPr/>
      <dgm:t>
        <a:bodyPr/>
        <a:lstStyle/>
        <a:p>
          <a:r>
            <a:rPr lang="cs-CZ" dirty="0"/>
            <a:t>Zpracovatel</a:t>
          </a:r>
        </a:p>
      </dgm:t>
    </dgm:pt>
    <dgm:pt modelId="{C94E2892-7C27-4023-93CD-E61C7CB48D27}" type="parTrans" cxnId="{61B29C6F-FC40-4329-920E-36BD8DBAC85D}">
      <dgm:prSet/>
      <dgm:spPr/>
      <dgm:t>
        <a:bodyPr/>
        <a:lstStyle/>
        <a:p>
          <a:endParaRPr lang="cs-CZ"/>
        </a:p>
      </dgm:t>
    </dgm:pt>
    <dgm:pt modelId="{4CB2D13F-FCD1-43BB-B11C-4247393E4D67}" type="sibTrans" cxnId="{61B29C6F-FC40-4329-920E-36BD8DBAC85D}">
      <dgm:prSet/>
      <dgm:spPr/>
      <dgm:t>
        <a:bodyPr/>
        <a:lstStyle/>
        <a:p>
          <a:endParaRPr lang="cs-CZ"/>
        </a:p>
      </dgm:t>
    </dgm:pt>
    <dgm:pt modelId="{81C1D6F1-F434-445B-81C5-2D10CD45481B}">
      <dgm:prSet phldrT="[Text]"/>
      <dgm:spPr/>
      <dgm:t>
        <a:bodyPr/>
        <a:lstStyle/>
        <a:p>
          <a:r>
            <a:rPr lang="cs-CZ" dirty="0"/>
            <a:t>Poskytovatel služby</a:t>
          </a:r>
        </a:p>
      </dgm:t>
    </dgm:pt>
    <dgm:pt modelId="{CCBC998A-4D0A-4B98-BAA9-19BC21A1321B}" type="parTrans" cxnId="{243F9E8C-35B6-4B51-90C9-49E719AAD154}">
      <dgm:prSet/>
      <dgm:spPr/>
      <dgm:t>
        <a:bodyPr/>
        <a:lstStyle/>
        <a:p>
          <a:endParaRPr lang="cs-CZ"/>
        </a:p>
      </dgm:t>
    </dgm:pt>
    <dgm:pt modelId="{0A5AA95B-3516-430A-8C07-E15C83C75AE0}" type="sibTrans" cxnId="{243F9E8C-35B6-4B51-90C9-49E719AAD154}">
      <dgm:prSet/>
      <dgm:spPr/>
      <dgm:t>
        <a:bodyPr/>
        <a:lstStyle/>
        <a:p>
          <a:endParaRPr lang="cs-CZ"/>
        </a:p>
      </dgm:t>
    </dgm:pt>
    <dgm:pt modelId="{70001FF8-8FCA-42D4-BC9C-DF94D40E48CC}">
      <dgm:prSet phldrT="[Text]"/>
      <dgm:spPr/>
      <dgm:t>
        <a:bodyPr/>
        <a:lstStyle/>
        <a:p>
          <a:r>
            <a:rPr lang="cs-CZ" dirty="0"/>
            <a:t>Dělá pouze to co mu správce uloží</a:t>
          </a:r>
        </a:p>
      </dgm:t>
    </dgm:pt>
    <dgm:pt modelId="{2874A0B2-810D-44FA-B465-CAB7D5F1C9AB}" type="parTrans" cxnId="{6CAD6CE0-9AC9-4176-B898-41843D16A08C}">
      <dgm:prSet/>
      <dgm:spPr/>
      <dgm:t>
        <a:bodyPr/>
        <a:lstStyle/>
        <a:p>
          <a:endParaRPr lang="cs-CZ"/>
        </a:p>
      </dgm:t>
    </dgm:pt>
    <dgm:pt modelId="{A5E97B1D-1E9D-4F9B-AF25-8F0FA4585641}" type="sibTrans" cxnId="{6CAD6CE0-9AC9-4176-B898-41843D16A08C}">
      <dgm:prSet/>
      <dgm:spPr/>
      <dgm:t>
        <a:bodyPr/>
        <a:lstStyle/>
        <a:p>
          <a:endParaRPr lang="cs-CZ"/>
        </a:p>
      </dgm:t>
    </dgm:pt>
    <dgm:pt modelId="{1873E35D-C09C-48AF-9410-464B63E54CAC}">
      <dgm:prSet phldrT="[Text]"/>
      <dgm:spPr/>
      <dgm:t>
        <a:bodyPr/>
        <a:lstStyle/>
        <a:p>
          <a:r>
            <a:rPr lang="cs-CZ" dirty="0"/>
            <a:t>Pokud začne sám rozhodovat o účelu dat (informací) stává se správcem</a:t>
          </a:r>
        </a:p>
      </dgm:t>
    </dgm:pt>
    <dgm:pt modelId="{B048F5B8-4BF6-4DDB-8C53-F23A120CDE8B}" type="parTrans" cxnId="{8E4E5F51-ED88-45AD-B552-008AF35184D6}">
      <dgm:prSet/>
      <dgm:spPr/>
      <dgm:t>
        <a:bodyPr/>
        <a:lstStyle/>
        <a:p>
          <a:endParaRPr lang="cs-CZ"/>
        </a:p>
      </dgm:t>
    </dgm:pt>
    <dgm:pt modelId="{5647FDF4-1541-4C5F-9CF0-634C34CD773E}" type="sibTrans" cxnId="{8E4E5F51-ED88-45AD-B552-008AF35184D6}">
      <dgm:prSet/>
      <dgm:spPr/>
      <dgm:t>
        <a:bodyPr/>
        <a:lstStyle/>
        <a:p>
          <a:endParaRPr lang="cs-CZ"/>
        </a:p>
      </dgm:t>
    </dgm:pt>
    <dgm:pt modelId="{9EC68FBA-6C15-42CE-BC87-0B6688CED697}" type="pres">
      <dgm:prSet presAssocID="{A389F32E-6E98-4E01-A20D-62A8C8FD6EB5}" presName="Name0" presStyleCnt="0">
        <dgm:presLayoutVars>
          <dgm:dir/>
          <dgm:animLvl val="lvl"/>
          <dgm:resizeHandles val="exact"/>
        </dgm:presLayoutVars>
      </dgm:prSet>
      <dgm:spPr/>
    </dgm:pt>
    <dgm:pt modelId="{1F7D1C50-0BB0-456E-9F92-EA14408B3688}" type="pres">
      <dgm:prSet presAssocID="{1D097AAC-A8A5-4EF7-BF2F-FBF7924661AF}" presName="composite" presStyleCnt="0"/>
      <dgm:spPr/>
    </dgm:pt>
    <dgm:pt modelId="{8C51C822-774F-4AA6-A108-1C899171E860}" type="pres">
      <dgm:prSet presAssocID="{1D097AAC-A8A5-4EF7-BF2F-FBF7924661A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074BFAD8-D46F-4AE8-8051-B123F1371C39}" type="pres">
      <dgm:prSet presAssocID="{1D097AAC-A8A5-4EF7-BF2F-FBF7924661AF}" presName="desTx" presStyleLbl="alignAccFollowNode1" presStyleIdx="0" presStyleCnt="2">
        <dgm:presLayoutVars>
          <dgm:bulletEnabled val="1"/>
        </dgm:presLayoutVars>
      </dgm:prSet>
      <dgm:spPr/>
    </dgm:pt>
    <dgm:pt modelId="{5689C5E1-0DB5-4425-A815-7D4B96017815}" type="pres">
      <dgm:prSet presAssocID="{1E60B386-93D6-456D-A189-5A19AB89A045}" presName="space" presStyleCnt="0"/>
      <dgm:spPr/>
    </dgm:pt>
    <dgm:pt modelId="{6FC32AE3-0A89-4750-924A-B3EDDA5BBBB4}" type="pres">
      <dgm:prSet presAssocID="{8C490A65-8079-4097-B62C-83452080FAC3}" presName="composite" presStyleCnt="0"/>
      <dgm:spPr/>
    </dgm:pt>
    <dgm:pt modelId="{77C0F104-04F2-4457-93A8-8328487439A2}" type="pres">
      <dgm:prSet presAssocID="{8C490A65-8079-4097-B62C-83452080FAC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D4E2BB37-E169-4A6E-875A-B0C464270C34}" type="pres">
      <dgm:prSet presAssocID="{8C490A65-8079-4097-B62C-83452080FAC3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ECD6600A-9931-4FAE-B1C5-DE5938188CA0}" srcId="{A389F32E-6E98-4E01-A20D-62A8C8FD6EB5}" destId="{1D097AAC-A8A5-4EF7-BF2F-FBF7924661AF}" srcOrd="0" destOrd="0" parTransId="{374A26BC-199F-418E-93C6-C6D053D76A42}" sibTransId="{1E60B386-93D6-456D-A189-5A19AB89A045}"/>
    <dgm:cxn modelId="{246E3A0E-AB80-429E-A030-D07E0E1F9BCB}" type="presOf" srcId="{67869605-7278-4486-8D2F-5BAB67E5A301}" destId="{074BFAD8-D46F-4AE8-8051-B123F1371C39}" srcOrd="0" destOrd="0" presId="urn:microsoft.com/office/officeart/2005/8/layout/hList1"/>
    <dgm:cxn modelId="{A9EF9427-CF05-4A1F-9FA4-B843DAA49548}" srcId="{1D097AAC-A8A5-4EF7-BF2F-FBF7924661AF}" destId="{67869605-7278-4486-8D2F-5BAB67E5A301}" srcOrd="0" destOrd="0" parTransId="{6617B3C3-19B7-4CBC-B9FB-9CE00B4FAC71}" sibTransId="{E95F5EB6-EB20-45E7-8CFE-CEDAE4991679}"/>
    <dgm:cxn modelId="{A8C50628-12AA-403E-938E-5918659BE7B9}" type="presOf" srcId="{8C490A65-8079-4097-B62C-83452080FAC3}" destId="{77C0F104-04F2-4457-93A8-8328487439A2}" srcOrd="0" destOrd="0" presId="urn:microsoft.com/office/officeart/2005/8/layout/hList1"/>
    <dgm:cxn modelId="{2956555F-65F3-4696-AB76-A4664ECA847D}" type="presOf" srcId="{70001FF8-8FCA-42D4-BC9C-DF94D40E48CC}" destId="{D4E2BB37-E169-4A6E-875A-B0C464270C34}" srcOrd="0" destOrd="1" presId="urn:microsoft.com/office/officeart/2005/8/layout/hList1"/>
    <dgm:cxn modelId="{49FB6745-6676-4976-9376-F21CE7E44249}" type="presOf" srcId="{81C1D6F1-F434-445B-81C5-2D10CD45481B}" destId="{D4E2BB37-E169-4A6E-875A-B0C464270C34}" srcOrd="0" destOrd="0" presId="urn:microsoft.com/office/officeart/2005/8/layout/hList1"/>
    <dgm:cxn modelId="{330AEE4C-69AB-4A68-B31B-528F6605831D}" srcId="{1D097AAC-A8A5-4EF7-BF2F-FBF7924661AF}" destId="{24739CD2-7409-45D1-A72F-5A904AE972E0}" srcOrd="1" destOrd="0" parTransId="{610B8A7A-13ED-4476-8165-C314182280EE}" sibTransId="{28E2F47D-C745-4772-992B-D386431B23B0}"/>
    <dgm:cxn modelId="{61B29C6F-FC40-4329-920E-36BD8DBAC85D}" srcId="{A389F32E-6E98-4E01-A20D-62A8C8FD6EB5}" destId="{8C490A65-8079-4097-B62C-83452080FAC3}" srcOrd="1" destOrd="0" parTransId="{C94E2892-7C27-4023-93CD-E61C7CB48D27}" sibTransId="{4CB2D13F-FCD1-43BB-B11C-4247393E4D67}"/>
    <dgm:cxn modelId="{8E4E5F51-ED88-45AD-B552-008AF35184D6}" srcId="{8C490A65-8079-4097-B62C-83452080FAC3}" destId="{1873E35D-C09C-48AF-9410-464B63E54CAC}" srcOrd="2" destOrd="0" parTransId="{B048F5B8-4BF6-4DDB-8C53-F23A120CDE8B}" sibTransId="{5647FDF4-1541-4C5F-9CF0-634C34CD773E}"/>
    <dgm:cxn modelId="{FC2C2F85-26CB-48BD-AC3C-F4CEEA6BD9A6}" type="presOf" srcId="{A389F32E-6E98-4E01-A20D-62A8C8FD6EB5}" destId="{9EC68FBA-6C15-42CE-BC87-0B6688CED697}" srcOrd="0" destOrd="0" presId="urn:microsoft.com/office/officeart/2005/8/layout/hList1"/>
    <dgm:cxn modelId="{243F9E8C-35B6-4B51-90C9-49E719AAD154}" srcId="{8C490A65-8079-4097-B62C-83452080FAC3}" destId="{81C1D6F1-F434-445B-81C5-2D10CD45481B}" srcOrd="0" destOrd="0" parTransId="{CCBC998A-4D0A-4B98-BAA9-19BC21A1321B}" sibTransId="{0A5AA95B-3516-430A-8C07-E15C83C75AE0}"/>
    <dgm:cxn modelId="{775802C9-0A1E-4323-BD11-6BE432119EDE}" type="presOf" srcId="{1D097AAC-A8A5-4EF7-BF2F-FBF7924661AF}" destId="{8C51C822-774F-4AA6-A108-1C899171E860}" srcOrd="0" destOrd="0" presId="urn:microsoft.com/office/officeart/2005/8/layout/hList1"/>
    <dgm:cxn modelId="{506F84D0-CA0C-49B1-A7B0-016FB3FC6A7C}" type="presOf" srcId="{1873E35D-C09C-48AF-9410-464B63E54CAC}" destId="{D4E2BB37-E169-4A6E-875A-B0C464270C34}" srcOrd="0" destOrd="2" presId="urn:microsoft.com/office/officeart/2005/8/layout/hList1"/>
    <dgm:cxn modelId="{92B3DED6-D04D-4B66-99D4-0D7B716CA628}" type="presOf" srcId="{24739CD2-7409-45D1-A72F-5A904AE972E0}" destId="{074BFAD8-D46F-4AE8-8051-B123F1371C39}" srcOrd="0" destOrd="1" presId="urn:microsoft.com/office/officeart/2005/8/layout/hList1"/>
    <dgm:cxn modelId="{6CAD6CE0-9AC9-4176-B898-41843D16A08C}" srcId="{8C490A65-8079-4097-B62C-83452080FAC3}" destId="{70001FF8-8FCA-42D4-BC9C-DF94D40E48CC}" srcOrd="1" destOrd="0" parTransId="{2874A0B2-810D-44FA-B465-CAB7D5F1C9AB}" sibTransId="{A5E97B1D-1E9D-4F9B-AF25-8F0FA4585641}"/>
    <dgm:cxn modelId="{6A955CEC-6088-4ACC-ABAB-3BE4E2144E6F}" type="presParOf" srcId="{9EC68FBA-6C15-42CE-BC87-0B6688CED697}" destId="{1F7D1C50-0BB0-456E-9F92-EA14408B3688}" srcOrd="0" destOrd="0" presId="urn:microsoft.com/office/officeart/2005/8/layout/hList1"/>
    <dgm:cxn modelId="{1199DF44-D0FF-4C3D-B17F-5A4117B21392}" type="presParOf" srcId="{1F7D1C50-0BB0-456E-9F92-EA14408B3688}" destId="{8C51C822-774F-4AA6-A108-1C899171E860}" srcOrd="0" destOrd="0" presId="urn:microsoft.com/office/officeart/2005/8/layout/hList1"/>
    <dgm:cxn modelId="{32989EF7-0B76-423C-B012-D81E697627F2}" type="presParOf" srcId="{1F7D1C50-0BB0-456E-9F92-EA14408B3688}" destId="{074BFAD8-D46F-4AE8-8051-B123F1371C39}" srcOrd="1" destOrd="0" presId="urn:microsoft.com/office/officeart/2005/8/layout/hList1"/>
    <dgm:cxn modelId="{6C6C798E-AA56-465C-936F-13A3546F5E1B}" type="presParOf" srcId="{9EC68FBA-6C15-42CE-BC87-0B6688CED697}" destId="{5689C5E1-0DB5-4425-A815-7D4B96017815}" srcOrd="1" destOrd="0" presId="urn:microsoft.com/office/officeart/2005/8/layout/hList1"/>
    <dgm:cxn modelId="{A21DB668-C4EA-44A2-8847-4923C8B69E66}" type="presParOf" srcId="{9EC68FBA-6C15-42CE-BC87-0B6688CED697}" destId="{6FC32AE3-0A89-4750-924A-B3EDDA5BBBB4}" srcOrd="2" destOrd="0" presId="urn:microsoft.com/office/officeart/2005/8/layout/hList1"/>
    <dgm:cxn modelId="{2B775557-8ADB-4DC6-9B7E-3C922BFD17C4}" type="presParOf" srcId="{6FC32AE3-0A89-4750-924A-B3EDDA5BBBB4}" destId="{77C0F104-04F2-4457-93A8-8328487439A2}" srcOrd="0" destOrd="0" presId="urn:microsoft.com/office/officeart/2005/8/layout/hList1"/>
    <dgm:cxn modelId="{B8A995E6-6E1B-4462-AFFA-F11AE26BCF9E}" type="presParOf" srcId="{6FC32AE3-0A89-4750-924A-B3EDDA5BBBB4}" destId="{D4E2BB37-E169-4A6E-875A-B0C464270C3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536DCD7-878A-4130-9408-1576949FF015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6CB771C8-55E3-406C-8D7C-4DC73052FC63}">
      <dgm:prSet custT="1"/>
      <dgm:spPr/>
      <dgm:t>
        <a:bodyPr/>
        <a:lstStyle/>
        <a:p>
          <a:pPr rtl="0"/>
          <a:r>
            <a:rPr lang="cs-CZ" sz="2400"/>
            <a:t>Správce zpracováním pověřit pouze zpracovatele, kteří poskytují dostatečné záruky, zejména pokud jde o:</a:t>
          </a:r>
        </a:p>
      </dgm:t>
    </dgm:pt>
    <dgm:pt modelId="{7AC6D1DB-5451-4C8F-9AA3-A8F07922666A}" type="parTrans" cxnId="{FD13ADEB-1BEF-4A31-AD95-1493F1154501}">
      <dgm:prSet/>
      <dgm:spPr/>
      <dgm:t>
        <a:bodyPr/>
        <a:lstStyle/>
        <a:p>
          <a:endParaRPr lang="cs-CZ"/>
        </a:p>
      </dgm:t>
    </dgm:pt>
    <dgm:pt modelId="{F0713F34-900E-4DA0-9E33-77F4B2FFF6D0}" type="sibTrans" cxnId="{FD13ADEB-1BEF-4A31-AD95-1493F1154501}">
      <dgm:prSet/>
      <dgm:spPr/>
      <dgm:t>
        <a:bodyPr/>
        <a:lstStyle/>
        <a:p>
          <a:endParaRPr lang="cs-CZ"/>
        </a:p>
      </dgm:t>
    </dgm:pt>
    <dgm:pt modelId="{B572CDD7-72BB-4CCD-AEAA-5AF884069084}">
      <dgm:prSet custT="1"/>
      <dgm:spPr/>
      <dgm:t>
        <a:bodyPr/>
        <a:lstStyle/>
        <a:p>
          <a:pPr rtl="0"/>
          <a:r>
            <a:rPr lang="cs-CZ" sz="2400" dirty="0"/>
            <a:t>odborné znalosti, </a:t>
          </a:r>
        </a:p>
      </dgm:t>
    </dgm:pt>
    <dgm:pt modelId="{B76F8EBD-EEF4-441C-B0C1-18F4E77189C6}" type="parTrans" cxnId="{FBEF208C-D5E9-433C-9F42-C08AFB9D050F}">
      <dgm:prSet/>
      <dgm:spPr/>
      <dgm:t>
        <a:bodyPr/>
        <a:lstStyle/>
        <a:p>
          <a:endParaRPr lang="cs-CZ"/>
        </a:p>
      </dgm:t>
    </dgm:pt>
    <dgm:pt modelId="{2FA376AB-D6F6-45E7-A15E-543F6DEB5B60}" type="sibTrans" cxnId="{FBEF208C-D5E9-433C-9F42-C08AFB9D050F}">
      <dgm:prSet/>
      <dgm:spPr/>
      <dgm:t>
        <a:bodyPr/>
        <a:lstStyle/>
        <a:p>
          <a:endParaRPr lang="cs-CZ"/>
        </a:p>
      </dgm:t>
    </dgm:pt>
    <dgm:pt modelId="{AA2D5F88-F05E-4168-A723-0D07A9807284}">
      <dgm:prSet custT="1"/>
      <dgm:spPr/>
      <dgm:t>
        <a:bodyPr/>
        <a:lstStyle/>
        <a:p>
          <a:pPr rtl="0"/>
          <a:r>
            <a:rPr lang="cs-CZ" sz="2400" dirty="0"/>
            <a:t>spolehlivost a zdroje, </a:t>
          </a:r>
        </a:p>
      </dgm:t>
    </dgm:pt>
    <dgm:pt modelId="{724FFF74-FB6D-4AE0-A6FE-BD81A8D617F3}" type="parTrans" cxnId="{AE2A35EE-A524-49B8-813F-2833F0B5E851}">
      <dgm:prSet/>
      <dgm:spPr/>
      <dgm:t>
        <a:bodyPr/>
        <a:lstStyle/>
        <a:p>
          <a:endParaRPr lang="cs-CZ"/>
        </a:p>
      </dgm:t>
    </dgm:pt>
    <dgm:pt modelId="{B591EF64-4877-46AD-9E47-E977D7E10E68}" type="sibTrans" cxnId="{AE2A35EE-A524-49B8-813F-2833F0B5E851}">
      <dgm:prSet/>
      <dgm:spPr/>
      <dgm:t>
        <a:bodyPr/>
        <a:lstStyle/>
        <a:p>
          <a:endParaRPr lang="cs-CZ"/>
        </a:p>
      </dgm:t>
    </dgm:pt>
    <dgm:pt modelId="{6FBCE78F-6239-4433-9A62-CBA4B127CB54}">
      <dgm:prSet custT="1"/>
      <dgm:spPr/>
      <dgm:t>
        <a:bodyPr/>
        <a:lstStyle/>
        <a:p>
          <a:pPr rtl="0"/>
          <a:r>
            <a:rPr lang="cs-CZ" sz="2400" dirty="0"/>
            <a:t>technická a organizační opatření, která budou splňovat požadavky nařízení, včetně požadavků na bezpečnost zpracování.</a:t>
          </a:r>
        </a:p>
      </dgm:t>
    </dgm:pt>
    <dgm:pt modelId="{5D694AC2-0B31-486A-AD28-E9C229BB38FE}" type="parTrans" cxnId="{CA4D06B5-E931-4CC6-AA06-3B9BA6427E52}">
      <dgm:prSet/>
      <dgm:spPr/>
      <dgm:t>
        <a:bodyPr/>
        <a:lstStyle/>
        <a:p>
          <a:endParaRPr lang="cs-CZ"/>
        </a:p>
      </dgm:t>
    </dgm:pt>
    <dgm:pt modelId="{593304B0-3AD9-484D-999A-10A32C704927}" type="sibTrans" cxnId="{CA4D06B5-E931-4CC6-AA06-3B9BA6427E52}">
      <dgm:prSet/>
      <dgm:spPr/>
      <dgm:t>
        <a:bodyPr/>
        <a:lstStyle/>
        <a:p>
          <a:endParaRPr lang="cs-CZ"/>
        </a:p>
      </dgm:t>
    </dgm:pt>
    <dgm:pt modelId="{8FF5FC95-F51B-4223-BCA5-8434F8F7F10A}">
      <dgm:prSet custT="1"/>
      <dgm:spPr/>
      <dgm:t>
        <a:bodyPr/>
        <a:lstStyle/>
        <a:p>
          <a:pPr rtl="0"/>
          <a:r>
            <a:rPr lang="cs-CZ" sz="2400"/>
            <a:t>Mezi správcem a zpracovatelem musí existovat </a:t>
          </a:r>
          <a:r>
            <a:rPr lang="cs-CZ" sz="2400" b="1" u="sng"/>
            <a:t>PÍSEMNÁ SMLOUVA</a:t>
          </a:r>
          <a:endParaRPr lang="cs-CZ" sz="2400"/>
        </a:p>
      </dgm:t>
    </dgm:pt>
    <dgm:pt modelId="{8BEC4ECC-552C-483B-AC36-DDA71027F726}" type="parTrans" cxnId="{56432F4F-F841-4E46-8C1E-E204AAE34213}">
      <dgm:prSet/>
      <dgm:spPr/>
      <dgm:t>
        <a:bodyPr/>
        <a:lstStyle/>
        <a:p>
          <a:endParaRPr lang="cs-CZ"/>
        </a:p>
      </dgm:t>
    </dgm:pt>
    <dgm:pt modelId="{819A936D-31B3-44A7-9CDB-77AD39E56336}" type="sibTrans" cxnId="{56432F4F-F841-4E46-8C1E-E204AAE34213}">
      <dgm:prSet/>
      <dgm:spPr/>
      <dgm:t>
        <a:bodyPr/>
        <a:lstStyle/>
        <a:p>
          <a:endParaRPr lang="cs-CZ"/>
        </a:p>
      </dgm:t>
    </dgm:pt>
    <dgm:pt modelId="{DBA1282E-D021-4016-8485-7CFA83853F21}" type="pres">
      <dgm:prSet presAssocID="{1536DCD7-878A-4130-9408-1576949FF015}" presName="linear" presStyleCnt="0">
        <dgm:presLayoutVars>
          <dgm:dir/>
          <dgm:animLvl val="lvl"/>
          <dgm:resizeHandles val="exact"/>
        </dgm:presLayoutVars>
      </dgm:prSet>
      <dgm:spPr/>
    </dgm:pt>
    <dgm:pt modelId="{04C28E32-FAA0-4D66-83B4-3884930DB4CB}" type="pres">
      <dgm:prSet presAssocID="{6CB771C8-55E3-406C-8D7C-4DC73052FC63}" presName="parentLin" presStyleCnt="0"/>
      <dgm:spPr/>
    </dgm:pt>
    <dgm:pt modelId="{BF4EA215-598E-4787-9976-78B36411221F}" type="pres">
      <dgm:prSet presAssocID="{6CB771C8-55E3-406C-8D7C-4DC73052FC63}" presName="parentLeftMargin" presStyleLbl="node1" presStyleIdx="0" presStyleCnt="2"/>
      <dgm:spPr/>
    </dgm:pt>
    <dgm:pt modelId="{7542E1B7-52CF-428B-B242-F47022F576F3}" type="pres">
      <dgm:prSet presAssocID="{6CB771C8-55E3-406C-8D7C-4DC73052FC6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B187710-8239-4DA5-844B-1DD6E016C7FB}" type="pres">
      <dgm:prSet presAssocID="{6CB771C8-55E3-406C-8D7C-4DC73052FC63}" presName="negativeSpace" presStyleCnt="0"/>
      <dgm:spPr/>
    </dgm:pt>
    <dgm:pt modelId="{AE8F95B2-2D02-47C6-BF6A-9DF3FA68C7D4}" type="pres">
      <dgm:prSet presAssocID="{6CB771C8-55E3-406C-8D7C-4DC73052FC63}" presName="childText" presStyleLbl="conFgAcc1" presStyleIdx="0" presStyleCnt="2">
        <dgm:presLayoutVars>
          <dgm:bulletEnabled val="1"/>
        </dgm:presLayoutVars>
      </dgm:prSet>
      <dgm:spPr/>
    </dgm:pt>
    <dgm:pt modelId="{2C15B71E-E5C0-4529-8292-701AF8544B7E}" type="pres">
      <dgm:prSet presAssocID="{F0713F34-900E-4DA0-9E33-77F4B2FFF6D0}" presName="spaceBetweenRectangles" presStyleCnt="0"/>
      <dgm:spPr/>
    </dgm:pt>
    <dgm:pt modelId="{30BD18A6-B063-4DFE-BBB3-E56516C44D12}" type="pres">
      <dgm:prSet presAssocID="{8FF5FC95-F51B-4223-BCA5-8434F8F7F10A}" presName="parentLin" presStyleCnt="0"/>
      <dgm:spPr/>
    </dgm:pt>
    <dgm:pt modelId="{46F4365E-E4F4-4A80-90BF-6190921F382E}" type="pres">
      <dgm:prSet presAssocID="{8FF5FC95-F51B-4223-BCA5-8434F8F7F10A}" presName="parentLeftMargin" presStyleLbl="node1" presStyleIdx="0" presStyleCnt="2"/>
      <dgm:spPr/>
    </dgm:pt>
    <dgm:pt modelId="{E230DA26-074F-4318-AC4C-0B479A0F2A8D}" type="pres">
      <dgm:prSet presAssocID="{8FF5FC95-F51B-4223-BCA5-8434F8F7F10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28F47BC-08DC-479C-AF82-1AFC1CD1A754}" type="pres">
      <dgm:prSet presAssocID="{8FF5FC95-F51B-4223-BCA5-8434F8F7F10A}" presName="negativeSpace" presStyleCnt="0"/>
      <dgm:spPr/>
    </dgm:pt>
    <dgm:pt modelId="{5095BFA2-47B1-4F29-8E2A-BA0CE6BD2F5E}" type="pres">
      <dgm:prSet presAssocID="{8FF5FC95-F51B-4223-BCA5-8434F8F7F10A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AAD89140-BE1A-4ABD-A21D-C2572DAE7110}" type="presOf" srcId="{6CB771C8-55E3-406C-8D7C-4DC73052FC63}" destId="{7542E1B7-52CF-428B-B242-F47022F576F3}" srcOrd="1" destOrd="0" presId="urn:microsoft.com/office/officeart/2005/8/layout/list1"/>
    <dgm:cxn modelId="{D0E9BB5B-122D-4E66-8D5C-F02ADC8A9FAF}" type="presOf" srcId="{6FBCE78F-6239-4433-9A62-CBA4B127CB54}" destId="{AE8F95B2-2D02-47C6-BF6A-9DF3FA68C7D4}" srcOrd="0" destOrd="2" presId="urn:microsoft.com/office/officeart/2005/8/layout/list1"/>
    <dgm:cxn modelId="{1C74254D-F1BD-4276-87EE-FDEE00285D46}" type="presOf" srcId="{B572CDD7-72BB-4CCD-AEAA-5AF884069084}" destId="{AE8F95B2-2D02-47C6-BF6A-9DF3FA68C7D4}" srcOrd="0" destOrd="0" presId="urn:microsoft.com/office/officeart/2005/8/layout/list1"/>
    <dgm:cxn modelId="{56432F4F-F841-4E46-8C1E-E204AAE34213}" srcId="{1536DCD7-878A-4130-9408-1576949FF015}" destId="{8FF5FC95-F51B-4223-BCA5-8434F8F7F10A}" srcOrd="1" destOrd="0" parTransId="{8BEC4ECC-552C-483B-AC36-DDA71027F726}" sibTransId="{819A936D-31B3-44A7-9CDB-77AD39E56336}"/>
    <dgm:cxn modelId="{53C46D58-AC14-4363-97BB-5749A8E05BF8}" type="presOf" srcId="{1536DCD7-878A-4130-9408-1576949FF015}" destId="{DBA1282E-D021-4016-8485-7CFA83853F21}" srcOrd="0" destOrd="0" presId="urn:microsoft.com/office/officeart/2005/8/layout/list1"/>
    <dgm:cxn modelId="{FBEF208C-D5E9-433C-9F42-C08AFB9D050F}" srcId="{6CB771C8-55E3-406C-8D7C-4DC73052FC63}" destId="{B572CDD7-72BB-4CCD-AEAA-5AF884069084}" srcOrd="0" destOrd="0" parTransId="{B76F8EBD-EEF4-441C-B0C1-18F4E77189C6}" sibTransId="{2FA376AB-D6F6-45E7-A15E-543F6DEB5B60}"/>
    <dgm:cxn modelId="{59FB1C98-495E-46AD-9C4F-AB5367FBCB84}" type="presOf" srcId="{6CB771C8-55E3-406C-8D7C-4DC73052FC63}" destId="{BF4EA215-598E-4787-9976-78B36411221F}" srcOrd="0" destOrd="0" presId="urn:microsoft.com/office/officeart/2005/8/layout/list1"/>
    <dgm:cxn modelId="{CA4D06B5-E931-4CC6-AA06-3B9BA6427E52}" srcId="{6CB771C8-55E3-406C-8D7C-4DC73052FC63}" destId="{6FBCE78F-6239-4433-9A62-CBA4B127CB54}" srcOrd="2" destOrd="0" parTransId="{5D694AC2-0B31-486A-AD28-E9C229BB38FE}" sibTransId="{593304B0-3AD9-484D-999A-10A32C704927}"/>
    <dgm:cxn modelId="{D8B4A5D0-C1A8-4531-B37F-5F826D0AF6CA}" type="presOf" srcId="{AA2D5F88-F05E-4168-A723-0D07A9807284}" destId="{AE8F95B2-2D02-47C6-BF6A-9DF3FA68C7D4}" srcOrd="0" destOrd="1" presId="urn:microsoft.com/office/officeart/2005/8/layout/list1"/>
    <dgm:cxn modelId="{FD13ADEB-1BEF-4A31-AD95-1493F1154501}" srcId="{1536DCD7-878A-4130-9408-1576949FF015}" destId="{6CB771C8-55E3-406C-8D7C-4DC73052FC63}" srcOrd="0" destOrd="0" parTransId="{7AC6D1DB-5451-4C8F-9AA3-A8F07922666A}" sibTransId="{F0713F34-900E-4DA0-9E33-77F4B2FFF6D0}"/>
    <dgm:cxn modelId="{AE2A35EE-A524-49B8-813F-2833F0B5E851}" srcId="{6CB771C8-55E3-406C-8D7C-4DC73052FC63}" destId="{AA2D5F88-F05E-4168-A723-0D07A9807284}" srcOrd="1" destOrd="0" parTransId="{724FFF74-FB6D-4AE0-A6FE-BD81A8D617F3}" sibTransId="{B591EF64-4877-46AD-9E47-E977D7E10E68}"/>
    <dgm:cxn modelId="{C03F70F6-658D-44D8-B9B7-D1D79D9F5EA4}" type="presOf" srcId="{8FF5FC95-F51B-4223-BCA5-8434F8F7F10A}" destId="{E230DA26-074F-4318-AC4C-0B479A0F2A8D}" srcOrd="1" destOrd="0" presId="urn:microsoft.com/office/officeart/2005/8/layout/list1"/>
    <dgm:cxn modelId="{4DCB62FE-8854-4C09-8AFC-AF50F3DC8597}" type="presOf" srcId="{8FF5FC95-F51B-4223-BCA5-8434F8F7F10A}" destId="{46F4365E-E4F4-4A80-90BF-6190921F382E}" srcOrd="0" destOrd="0" presId="urn:microsoft.com/office/officeart/2005/8/layout/list1"/>
    <dgm:cxn modelId="{C51739CA-386B-4C44-95B8-0A03BBB17653}" type="presParOf" srcId="{DBA1282E-D021-4016-8485-7CFA83853F21}" destId="{04C28E32-FAA0-4D66-83B4-3884930DB4CB}" srcOrd="0" destOrd="0" presId="urn:microsoft.com/office/officeart/2005/8/layout/list1"/>
    <dgm:cxn modelId="{69B57361-DF6E-47EB-A6AE-C4CC22768B13}" type="presParOf" srcId="{04C28E32-FAA0-4D66-83B4-3884930DB4CB}" destId="{BF4EA215-598E-4787-9976-78B36411221F}" srcOrd="0" destOrd="0" presId="urn:microsoft.com/office/officeart/2005/8/layout/list1"/>
    <dgm:cxn modelId="{53FD439F-66D2-4662-8FB7-30CBAE6C618F}" type="presParOf" srcId="{04C28E32-FAA0-4D66-83B4-3884930DB4CB}" destId="{7542E1B7-52CF-428B-B242-F47022F576F3}" srcOrd="1" destOrd="0" presId="urn:microsoft.com/office/officeart/2005/8/layout/list1"/>
    <dgm:cxn modelId="{ED53BCDF-87C1-4E88-BA0D-1E56ED011D87}" type="presParOf" srcId="{DBA1282E-D021-4016-8485-7CFA83853F21}" destId="{9B187710-8239-4DA5-844B-1DD6E016C7FB}" srcOrd="1" destOrd="0" presId="urn:microsoft.com/office/officeart/2005/8/layout/list1"/>
    <dgm:cxn modelId="{E4922860-D4E3-492A-A07E-9550F8198A9F}" type="presParOf" srcId="{DBA1282E-D021-4016-8485-7CFA83853F21}" destId="{AE8F95B2-2D02-47C6-BF6A-9DF3FA68C7D4}" srcOrd="2" destOrd="0" presId="urn:microsoft.com/office/officeart/2005/8/layout/list1"/>
    <dgm:cxn modelId="{45B6A55D-2F88-421D-8C70-97D707EF17D7}" type="presParOf" srcId="{DBA1282E-D021-4016-8485-7CFA83853F21}" destId="{2C15B71E-E5C0-4529-8292-701AF8544B7E}" srcOrd="3" destOrd="0" presId="urn:microsoft.com/office/officeart/2005/8/layout/list1"/>
    <dgm:cxn modelId="{B3CC5369-8FAE-40CB-B3F4-08C6EEFE1F9D}" type="presParOf" srcId="{DBA1282E-D021-4016-8485-7CFA83853F21}" destId="{30BD18A6-B063-4DFE-BBB3-E56516C44D12}" srcOrd="4" destOrd="0" presId="urn:microsoft.com/office/officeart/2005/8/layout/list1"/>
    <dgm:cxn modelId="{72F24564-5401-409D-B17C-3540E67B4379}" type="presParOf" srcId="{30BD18A6-B063-4DFE-BBB3-E56516C44D12}" destId="{46F4365E-E4F4-4A80-90BF-6190921F382E}" srcOrd="0" destOrd="0" presId="urn:microsoft.com/office/officeart/2005/8/layout/list1"/>
    <dgm:cxn modelId="{DAA0D87D-3A1C-4390-AF50-4F36F183241B}" type="presParOf" srcId="{30BD18A6-B063-4DFE-BBB3-E56516C44D12}" destId="{E230DA26-074F-4318-AC4C-0B479A0F2A8D}" srcOrd="1" destOrd="0" presId="urn:microsoft.com/office/officeart/2005/8/layout/list1"/>
    <dgm:cxn modelId="{31CA1A13-03E7-4E38-BDA0-C2C8F3B90393}" type="presParOf" srcId="{DBA1282E-D021-4016-8485-7CFA83853F21}" destId="{C28F47BC-08DC-479C-AF82-1AFC1CD1A754}" srcOrd="5" destOrd="0" presId="urn:microsoft.com/office/officeart/2005/8/layout/list1"/>
    <dgm:cxn modelId="{7810E433-9EC3-49AA-B171-548192BA531E}" type="presParOf" srcId="{DBA1282E-D021-4016-8485-7CFA83853F21}" destId="{5095BFA2-47B1-4F29-8E2A-BA0CE6BD2F5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89C2578-29EC-4E1B-AB9F-D5C1EBBE9A8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F45AE904-4723-413A-8B31-B09144817B2A}">
      <dgm:prSet/>
      <dgm:spPr/>
      <dgm:t>
        <a:bodyPr/>
        <a:lstStyle/>
        <a:p>
          <a:pPr rtl="0"/>
          <a:r>
            <a:rPr lang="cs-CZ" dirty="0"/>
            <a:t>Souhlas</a:t>
          </a:r>
        </a:p>
      </dgm:t>
    </dgm:pt>
    <dgm:pt modelId="{78FBF143-43C5-4177-AB89-EEFCD07A9B27}" type="parTrans" cxnId="{4070ACB5-1489-4E2B-9F6C-C87F0974D8B0}">
      <dgm:prSet/>
      <dgm:spPr/>
      <dgm:t>
        <a:bodyPr/>
        <a:lstStyle/>
        <a:p>
          <a:endParaRPr lang="cs-CZ"/>
        </a:p>
      </dgm:t>
    </dgm:pt>
    <dgm:pt modelId="{C3FDBD01-4678-43CF-AF99-A6906FD1BDCC}" type="sibTrans" cxnId="{4070ACB5-1489-4E2B-9F6C-C87F0974D8B0}">
      <dgm:prSet/>
      <dgm:spPr/>
      <dgm:t>
        <a:bodyPr/>
        <a:lstStyle/>
        <a:p>
          <a:endParaRPr lang="cs-CZ"/>
        </a:p>
      </dgm:t>
    </dgm:pt>
    <dgm:pt modelId="{40B77697-D883-46FB-9426-FB8C47C719FE}">
      <dgm:prSet/>
      <dgm:spPr/>
      <dgm:t>
        <a:bodyPr/>
        <a:lstStyle/>
        <a:p>
          <a:pPr rtl="0"/>
          <a:r>
            <a:rPr lang="cs-CZ" dirty="0"/>
            <a:t>Může za správce získat i třetí subjekt</a:t>
          </a:r>
        </a:p>
      </dgm:t>
    </dgm:pt>
    <dgm:pt modelId="{6431DE3D-0060-4402-9429-8FFAD0E76C84}" type="parTrans" cxnId="{E7D62E38-74FD-4173-A13A-E9EE4FB7397D}">
      <dgm:prSet/>
      <dgm:spPr/>
      <dgm:t>
        <a:bodyPr/>
        <a:lstStyle/>
        <a:p>
          <a:endParaRPr lang="cs-CZ"/>
        </a:p>
      </dgm:t>
    </dgm:pt>
    <dgm:pt modelId="{53F1E899-AFF7-404B-8EB1-1E608267D723}" type="sibTrans" cxnId="{E7D62E38-74FD-4173-A13A-E9EE4FB7397D}">
      <dgm:prSet/>
      <dgm:spPr/>
      <dgm:t>
        <a:bodyPr/>
        <a:lstStyle/>
        <a:p>
          <a:endParaRPr lang="cs-CZ"/>
        </a:p>
      </dgm:t>
    </dgm:pt>
    <dgm:pt modelId="{1B9CC4BB-CE48-462C-9196-B9B351AADCD5}">
      <dgm:prSet/>
      <dgm:spPr/>
      <dgm:t>
        <a:bodyPr/>
        <a:lstStyle/>
        <a:p>
          <a:pPr rtl="0"/>
          <a:r>
            <a:rPr lang="cs-CZ" dirty="0"/>
            <a:t>Zákonný důvod</a:t>
          </a:r>
        </a:p>
      </dgm:t>
    </dgm:pt>
    <dgm:pt modelId="{3B934190-01CA-4753-B6D5-FE7180711D8D}" type="parTrans" cxnId="{16EA9C4A-E694-43AE-AAC3-A3FD06FFBCCC}">
      <dgm:prSet/>
      <dgm:spPr/>
      <dgm:t>
        <a:bodyPr/>
        <a:lstStyle/>
        <a:p>
          <a:endParaRPr lang="cs-CZ"/>
        </a:p>
      </dgm:t>
    </dgm:pt>
    <dgm:pt modelId="{283BD6EC-70EA-4235-8D74-5633403A753C}" type="sibTrans" cxnId="{16EA9C4A-E694-43AE-AAC3-A3FD06FFBCCC}">
      <dgm:prSet/>
      <dgm:spPr/>
      <dgm:t>
        <a:bodyPr/>
        <a:lstStyle/>
        <a:p>
          <a:endParaRPr lang="cs-CZ"/>
        </a:p>
      </dgm:t>
    </dgm:pt>
    <dgm:pt modelId="{62AF872C-F03D-47FE-9FD1-3EE650F4CBAA}">
      <dgm:prSet/>
      <dgm:spPr/>
      <dgm:t>
        <a:bodyPr/>
        <a:lstStyle/>
        <a:p>
          <a:pPr rtl="0"/>
          <a:r>
            <a:rPr lang="cs-CZ" dirty="0"/>
            <a:t>Pokud existuje zákonný důvod, lze sbírat bez souhlasu</a:t>
          </a:r>
        </a:p>
      </dgm:t>
    </dgm:pt>
    <dgm:pt modelId="{E9ED0A91-0C7D-4921-AC3A-D28F161B08AF}" type="parTrans" cxnId="{D81B80F6-2BA3-40D9-93B9-5515B0AF9B33}">
      <dgm:prSet/>
      <dgm:spPr/>
      <dgm:t>
        <a:bodyPr/>
        <a:lstStyle/>
        <a:p>
          <a:endParaRPr lang="cs-CZ"/>
        </a:p>
      </dgm:t>
    </dgm:pt>
    <dgm:pt modelId="{5F0466AB-DD6E-48CA-B85A-D39A951080E6}" type="sibTrans" cxnId="{D81B80F6-2BA3-40D9-93B9-5515B0AF9B33}">
      <dgm:prSet/>
      <dgm:spPr/>
      <dgm:t>
        <a:bodyPr/>
        <a:lstStyle/>
        <a:p>
          <a:endParaRPr lang="cs-CZ"/>
        </a:p>
      </dgm:t>
    </dgm:pt>
    <dgm:pt modelId="{36CD74C9-E9AD-4E5D-9D24-4D6510F69B21}">
      <dgm:prSet/>
      <dgm:spPr/>
      <dgm:t>
        <a:bodyPr/>
        <a:lstStyle/>
        <a:p>
          <a:pPr rtl="0"/>
          <a:r>
            <a:rPr lang="sk-SK" dirty="0" err="1"/>
            <a:t>Přísnější</a:t>
          </a:r>
          <a:r>
            <a:rPr lang="sk-SK" dirty="0"/>
            <a:t> </a:t>
          </a:r>
          <a:r>
            <a:rPr lang="sk-SK" dirty="0" err="1"/>
            <a:t>formální</a:t>
          </a:r>
          <a:r>
            <a:rPr lang="sk-SK" dirty="0"/>
            <a:t> nároky (</a:t>
          </a:r>
          <a:r>
            <a:rPr lang="sk-SK" dirty="0" err="1"/>
            <a:t>další</a:t>
          </a:r>
          <a:r>
            <a:rPr lang="sk-SK" dirty="0"/>
            <a:t> </a:t>
          </a:r>
          <a:r>
            <a:rPr lang="sk-SK" dirty="0" err="1"/>
            <a:t>slidy</a:t>
          </a:r>
          <a:r>
            <a:rPr lang="cs-CZ" dirty="0"/>
            <a:t>)</a:t>
          </a:r>
        </a:p>
      </dgm:t>
    </dgm:pt>
    <dgm:pt modelId="{62B3C379-EF4C-49F7-823C-ED0285411429}" type="parTrans" cxnId="{C501BF18-8D15-48AA-AEA3-9453C6773D9B}">
      <dgm:prSet/>
      <dgm:spPr/>
      <dgm:t>
        <a:bodyPr/>
        <a:lstStyle/>
        <a:p>
          <a:endParaRPr lang="cs-CZ"/>
        </a:p>
      </dgm:t>
    </dgm:pt>
    <dgm:pt modelId="{DDE7E4FA-B02E-4ECC-B019-84D680B02086}" type="sibTrans" cxnId="{C501BF18-8D15-48AA-AEA3-9453C6773D9B}">
      <dgm:prSet/>
      <dgm:spPr/>
      <dgm:t>
        <a:bodyPr/>
        <a:lstStyle/>
        <a:p>
          <a:endParaRPr lang="cs-CZ"/>
        </a:p>
      </dgm:t>
    </dgm:pt>
    <dgm:pt modelId="{CFF1FC9B-9885-4E95-B7CE-C06B205727BD}" type="pres">
      <dgm:prSet presAssocID="{D89C2578-29EC-4E1B-AB9F-D5C1EBBE9A8D}" presName="Name0" presStyleCnt="0">
        <dgm:presLayoutVars>
          <dgm:dir/>
          <dgm:animLvl val="lvl"/>
          <dgm:resizeHandles val="exact"/>
        </dgm:presLayoutVars>
      </dgm:prSet>
      <dgm:spPr/>
    </dgm:pt>
    <dgm:pt modelId="{58F6CBD5-BA7F-4682-BDE6-F25FA1BEFF20}" type="pres">
      <dgm:prSet presAssocID="{F45AE904-4723-413A-8B31-B09144817B2A}" presName="composite" presStyleCnt="0"/>
      <dgm:spPr/>
    </dgm:pt>
    <dgm:pt modelId="{650969F9-62A2-4FAD-BF99-AE2E377954B7}" type="pres">
      <dgm:prSet presAssocID="{F45AE904-4723-413A-8B31-B09144817B2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E451151F-65AF-4658-A30E-789C3B503790}" type="pres">
      <dgm:prSet presAssocID="{F45AE904-4723-413A-8B31-B09144817B2A}" presName="desTx" presStyleLbl="alignAccFollowNode1" presStyleIdx="0" presStyleCnt="2">
        <dgm:presLayoutVars>
          <dgm:bulletEnabled val="1"/>
        </dgm:presLayoutVars>
      </dgm:prSet>
      <dgm:spPr/>
    </dgm:pt>
    <dgm:pt modelId="{19ECEC21-640C-446F-8170-90EC1FD89387}" type="pres">
      <dgm:prSet presAssocID="{C3FDBD01-4678-43CF-AF99-A6906FD1BDCC}" presName="space" presStyleCnt="0"/>
      <dgm:spPr/>
    </dgm:pt>
    <dgm:pt modelId="{2F07C951-3E41-4E02-A98D-B404FB621B7A}" type="pres">
      <dgm:prSet presAssocID="{1B9CC4BB-CE48-462C-9196-B9B351AADCD5}" presName="composite" presStyleCnt="0"/>
      <dgm:spPr/>
    </dgm:pt>
    <dgm:pt modelId="{B2ECEEBF-E6D7-431C-B6BC-9B490D460B51}" type="pres">
      <dgm:prSet presAssocID="{1B9CC4BB-CE48-462C-9196-B9B351AADCD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8BFAFBD9-11F2-4CC0-9473-7BE87EC41EDB}" type="pres">
      <dgm:prSet presAssocID="{1B9CC4BB-CE48-462C-9196-B9B351AADCD5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C501BF18-8D15-48AA-AEA3-9453C6773D9B}" srcId="{F45AE904-4723-413A-8B31-B09144817B2A}" destId="{36CD74C9-E9AD-4E5D-9D24-4D6510F69B21}" srcOrd="1" destOrd="0" parTransId="{62B3C379-EF4C-49F7-823C-ED0285411429}" sibTransId="{DDE7E4FA-B02E-4ECC-B019-84D680B02086}"/>
    <dgm:cxn modelId="{E7D62E38-74FD-4173-A13A-E9EE4FB7397D}" srcId="{F45AE904-4723-413A-8B31-B09144817B2A}" destId="{40B77697-D883-46FB-9426-FB8C47C719FE}" srcOrd="0" destOrd="0" parTransId="{6431DE3D-0060-4402-9429-8FFAD0E76C84}" sibTransId="{53F1E899-AFF7-404B-8EB1-1E608267D723}"/>
    <dgm:cxn modelId="{3AB47443-41B7-465C-B0EE-A1B831E41C42}" type="presOf" srcId="{62AF872C-F03D-47FE-9FD1-3EE650F4CBAA}" destId="{8BFAFBD9-11F2-4CC0-9473-7BE87EC41EDB}" srcOrd="0" destOrd="0" presId="urn:microsoft.com/office/officeart/2005/8/layout/hList1"/>
    <dgm:cxn modelId="{16EA9C4A-E694-43AE-AAC3-A3FD06FFBCCC}" srcId="{D89C2578-29EC-4E1B-AB9F-D5C1EBBE9A8D}" destId="{1B9CC4BB-CE48-462C-9196-B9B351AADCD5}" srcOrd="1" destOrd="0" parTransId="{3B934190-01CA-4753-B6D5-FE7180711D8D}" sibTransId="{283BD6EC-70EA-4235-8D74-5633403A753C}"/>
    <dgm:cxn modelId="{A9D37B84-2F57-4D07-AB5E-8D8AA8D9FE23}" type="presOf" srcId="{D89C2578-29EC-4E1B-AB9F-D5C1EBBE9A8D}" destId="{CFF1FC9B-9885-4E95-B7CE-C06B205727BD}" srcOrd="0" destOrd="0" presId="urn:microsoft.com/office/officeart/2005/8/layout/hList1"/>
    <dgm:cxn modelId="{4070ACB5-1489-4E2B-9F6C-C87F0974D8B0}" srcId="{D89C2578-29EC-4E1B-AB9F-D5C1EBBE9A8D}" destId="{F45AE904-4723-413A-8B31-B09144817B2A}" srcOrd="0" destOrd="0" parTransId="{78FBF143-43C5-4177-AB89-EEFCD07A9B27}" sibTransId="{C3FDBD01-4678-43CF-AF99-A6906FD1BDCC}"/>
    <dgm:cxn modelId="{AE426FB6-2AB2-4974-9E65-ED9805483F83}" type="presOf" srcId="{F45AE904-4723-413A-8B31-B09144817B2A}" destId="{650969F9-62A2-4FAD-BF99-AE2E377954B7}" srcOrd="0" destOrd="0" presId="urn:microsoft.com/office/officeart/2005/8/layout/hList1"/>
    <dgm:cxn modelId="{1A1588C2-2ED2-4D84-ABE5-85EC0708F803}" type="presOf" srcId="{40B77697-D883-46FB-9426-FB8C47C719FE}" destId="{E451151F-65AF-4658-A30E-789C3B503790}" srcOrd="0" destOrd="0" presId="urn:microsoft.com/office/officeart/2005/8/layout/hList1"/>
    <dgm:cxn modelId="{CFEC8FCD-C3F0-4D0D-9D29-CAF7B2C2570C}" type="presOf" srcId="{1B9CC4BB-CE48-462C-9196-B9B351AADCD5}" destId="{B2ECEEBF-E6D7-431C-B6BC-9B490D460B51}" srcOrd="0" destOrd="0" presId="urn:microsoft.com/office/officeart/2005/8/layout/hList1"/>
    <dgm:cxn modelId="{80A39FEA-A9D3-4597-A31E-E475437DA41F}" type="presOf" srcId="{36CD74C9-E9AD-4E5D-9D24-4D6510F69B21}" destId="{E451151F-65AF-4658-A30E-789C3B503790}" srcOrd="0" destOrd="1" presId="urn:microsoft.com/office/officeart/2005/8/layout/hList1"/>
    <dgm:cxn modelId="{D81B80F6-2BA3-40D9-93B9-5515B0AF9B33}" srcId="{1B9CC4BB-CE48-462C-9196-B9B351AADCD5}" destId="{62AF872C-F03D-47FE-9FD1-3EE650F4CBAA}" srcOrd="0" destOrd="0" parTransId="{E9ED0A91-0C7D-4921-AC3A-D28F161B08AF}" sibTransId="{5F0466AB-DD6E-48CA-B85A-D39A951080E6}"/>
    <dgm:cxn modelId="{4F0897C7-1027-41CB-BB09-1E5EE55A8A1B}" type="presParOf" srcId="{CFF1FC9B-9885-4E95-B7CE-C06B205727BD}" destId="{58F6CBD5-BA7F-4682-BDE6-F25FA1BEFF20}" srcOrd="0" destOrd="0" presId="urn:microsoft.com/office/officeart/2005/8/layout/hList1"/>
    <dgm:cxn modelId="{90376D5B-8BE5-4865-9422-3D2D6BA30F49}" type="presParOf" srcId="{58F6CBD5-BA7F-4682-BDE6-F25FA1BEFF20}" destId="{650969F9-62A2-4FAD-BF99-AE2E377954B7}" srcOrd="0" destOrd="0" presId="urn:microsoft.com/office/officeart/2005/8/layout/hList1"/>
    <dgm:cxn modelId="{37872E21-C83B-43B9-B399-025827DD0106}" type="presParOf" srcId="{58F6CBD5-BA7F-4682-BDE6-F25FA1BEFF20}" destId="{E451151F-65AF-4658-A30E-789C3B503790}" srcOrd="1" destOrd="0" presId="urn:microsoft.com/office/officeart/2005/8/layout/hList1"/>
    <dgm:cxn modelId="{51761FBF-4D37-4276-BE64-F941178F7189}" type="presParOf" srcId="{CFF1FC9B-9885-4E95-B7CE-C06B205727BD}" destId="{19ECEC21-640C-446F-8170-90EC1FD89387}" srcOrd="1" destOrd="0" presId="urn:microsoft.com/office/officeart/2005/8/layout/hList1"/>
    <dgm:cxn modelId="{6D8F9002-F59F-46A0-9B3F-4EB689C4C94E}" type="presParOf" srcId="{CFF1FC9B-9885-4E95-B7CE-C06B205727BD}" destId="{2F07C951-3E41-4E02-A98D-B404FB621B7A}" srcOrd="2" destOrd="0" presId="urn:microsoft.com/office/officeart/2005/8/layout/hList1"/>
    <dgm:cxn modelId="{0E7F04C6-EBBE-49F4-8B26-33836D6BA223}" type="presParOf" srcId="{2F07C951-3E41-4E02-A98D-B404FB621B7A}" destId="{B2ECEEBF-E6D7-431C-B6BC-9B490D460B51}" srcOrd="0" destOrd="0" presId="urn:microsoft.com/office/officeart/2005/8/layout/hList1"/>
    <dgm:cxn modelId="{5E0A748B-487B-4879-96CF-8491A01A7031}" type="presParOf" srcId="{2F07C951-3E41-4E02-A98D-B404FB621B7A}" destId="{8BFAFBD9-11F2-4CC0-9473-7BE87EC41ED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58C99D2-F58F-435D-B841-64CACFBDB694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FC9CC642-B659-4B73-9E52-7B0181F80ECB}">
      <dgm:prSet/>
      <dgm:spPr/>
      <dgm:t>
        <a:bodyPr/>
        <a:lstStyle/>
        <a:p>
          <a:pPr rtl="0"/>
          <a:r>
            <a:rPr lang="cs-CZ" dirty="0"/>
            <a:t>Plnění smlouvy</a:t>
          </a:r>
        </a:p>
      </dgm:t>
    </dgm:pt>
    <dgm:pt modelId="{7E6E8435-D15E-4FB0-8474-E9618EE8BAAA}" type="parTrans" cxnId="{91A4BC49-DD7E-4568-9ADE-595EC6744447}">
      <dgm:prSet/>
      <dgm:spPr/>
      <dgm:t>
        <a:bodyPr/>
        <a:lstStyle/>
        <a:p>
          <a:endParaRPr lang="cs-CZ"/>
        </a:p>
      </dgm:t>
    </dgm:pt>
    <dgm:pt modelId="{3CA2E49B-2FEE-4FAA-A13B-1BD46689F8E7}" type="sibTrans" cxnId="{91A4BC49-DD7E-4568-9ADE-595EC6744447}">
      <dgm:prSet/>
      <dgm:spPr/>
      <dgm:t>
        <a:bodyPr/>
        <a:lstStyle/>
        <a:p>
          <a:endParaRPr lang="cs-CZ"/>
        </a:p>
      </dgm:t>
    </dgm:pt>
    <dgm:pt modelId="{D7BECC24-086C-4BBE-AC1A-714F5340CAE1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dirty="0"/>
            <a:t>Plnění právní povinnosti </a:t>
          </a:r>
        </a:p>
      </dgm:t>
    </dgm:pt>
    <dgm:pt modelId="{6FBE4A77-930F-4B93-914D-2A25CD0F5B69}" type="parTrans" cxnId="{4D184927-27AD-4EDC-93F7-28EF5FA34B3F}">
      <dgm:prSet/>
      <dgm:spPr/>
      <dgm:t>
        <a:bodyPr/>
        <a:lstStyle/>
        <a:p>
          <a:endParaRPr lang="cs-CZ"/>
        </a:p>
      </dgm:t>
    </dgm:pt>
    <dgm:pt modelId="{737BE99D-67F8-4FC1-962F-5B0BA197EB21}" type="sibTrans" cxnId="{4D184927-27AD-4EDC-93F7-28EF5FA34B3F}">
      <dgm:prSet/>
      <dgm:spPr/>
      <dgm:t>
        <a:bodyPr/>
        <a:lstStyle/>
        <a:p>
          <a:endParaRPr lang="cs-CZ"/>
        </a:p>
      </dgm:t>
    </dgm:pt>
    <dgm:pt modelId="{5D4E853D-34E4-46F2-A308-573C86636E49}">
      <dgm:prSet/>
      <dgm:spPr/>
      <dgm:t>
        <a:bodyPr/>
        <a:lstStyle/>
        <a:p>
          <a:pPr rtl="0"/>
          <a:r>
            <a:rPr lang="cs-CZ" b="0" i="0" dirty="0"/>
            <a:t>ochranu životně důležitých zájmů subjektu údajů nebo jiné fyzické osoby </a:t>
          </a:r>
          <a:endParaRPr lang="cs-CZ" dirty="0"/>
        </a:p>
      </dgm:t>
    </dgm:pt>
    <dgm:pt modelId="{B8D7D645-46CB-4B61-A7D3-4C65BD42DAC8}" type="parTrans" cxnId="{1663A4AC-A433-4A01-A4D7-49AD9DBF77F4}">
      <dgm:prSet/>
      <dgm:spPr/>
      <dgm:t>
        <a:bodyPr/>
        <a:lstStyle/>
        <a:p>
          <a:endParaRPr lang="cs-CZ"/>
        </a:p>
      </dgm:t>
    </dgm:pt>
    <dgm:pt modelId="{DA74BB0F-B0CE-4C19-B028-CB649150EDF8}" type="sibTrans" cxnId="{1663A4AC-A433-4A01-A4D7-49AD9DBF77F4}">
      <dgm:prSet/>
      <dgm:spPr/>
      <dgm:t>
        <a:bodyPr/>
        <a:lstStyle/>
        <a:p>
          <a:endParaRPr lang="cs-CZ"/>
        </a:p>
      </dgm:t>
    </dgm:pt>
    <dgm:pt modelId="{BF568F8F-043D-49DF-8822-55B7F9F96AD4}">
      <dgm:prSet/>
      <dgm:spPr/>
      <dgm:t>
        <a:bodyPr/>
        <a:lstStyle/>
        <a:p>
          <a:pPr rtl="0"/>
          <a:r>
            <a:rPr lang="cs-CZ" b="0" i="0"/>
            <a:t>plnění úkolu prováděného ve veřejném zájmu </a:t>
          </a:r>
          <a:endParaRPr lang="cs-CZ" dirty="0"/>
        </a:p>
      </dgm:t>
    </dgm:pt>
    <dgm:pt modelId="{A28282A3-B939-418E-9AF8-C6655E1AB579}" type="parTrans" cxnId="{200085CF-A815-4B33-8832-5EFBB1C0D133}">
      <dgm:prSet/>
      <dgm:spPr/>
      <dgm:t>
        <a:bodyPr/>
        <a:lstStyle/>
        <a:p>
          <a:endParaRPr lang="cs-CZ"/>
        </a:p>
      </dgm:t>
    </dgm:pt>
    <dgm:pt modelId="{BCCB44B4-900C-452A-BDA9-C2341CA4B9A0}" type="sibTrans" cxnId="{200085CF-A815-4B33-8832-5EFBB1C0D133}">
      <dgm:prSet/>
      <dgm:spPr/>
      <dgm:t>
        <a:bodyPr/>
        <a:lstStyle/>
        <a:p>
          <a:endParaRPr lang="cs-CZ"/>
        </a:p>
      </dgm:t>
    </dgm:pt>
    <dgm:pt modelId="{DAD9F668-4D86-44C8-889E-6FE6DC88B435}">
      <dgm:prSet/>
      <dgm:spPr/>
      <dgm:t>
        <a:bodyPr/>
        <a:lstStyle/>
        <a:p>
          <a:pPr rtl="0"/>
          <a:r>
            <a:rPr lang="cs-CZ" b="0" i="0"/>
            <a:t>nezbytné pro účely oprávněných zájmů příslušného správce</a:t>
          </a:r>
          <a:endParaRPr lang="cs-CZ" dirty="0"/>
        </a:p>
      </dgm:t>
    </dgm:pt>
    <dgm:pt modelId="{142AA4D7-052E-42A7-A076-E27F4AFD4B27}" type="parTrans" cxnId="{69E6C811-5AC5-4AC0-8D1E-816E7885F1B1}">
      <dgm:prSet/>
      <dgm:spPr/>
      <dgm:t>
        <a:bodyPr/>
        <a:lstStyle/>
        <a:p>
          <a:endParaRPr lang="cs-CZ"/>
        </a:p>
      </dgm:t>
    </dgm:pt>
    <dgm:pt modelId="{5057812C-7CD9-4AB1-8BDF-A73C8172CF61}" type="sibTrans" cxnId="{69E6C811-5AC5-4AC0-8D1E-816E7885F1B1}">
      <dgm:prSet/>
      <dgm:spPr/>
      <dgm:t>
        <a:bodyPr/>
        <a:lstStyle/>
        <a:p>
          <a:endParaRPr lang="cs-CZ"/>
        </a:p>
      </dgm:t>
    </dgm:pt>
    <dgm:pt modelId="{16626E9B-037F-4C9A-A583-3F20BD15D8FB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b="0" i="0" dirty="0"/>
            <a:t>při výkonu veřejné moci</a:t>
          </a:r>
          <a:endParaRPr lang="cs-CZ" dirty="0"/>
        </a:p>
      </dgm:t>
    </dgm:pt>
    <dgm:pt modelId="{F84C50C5-D7B7-4B6A-9E8F-FC0FCF89B5F0}" type="parTrans" cxnId="{DB9C0175-A9D2-4825-AA34-F54F2DAB8123}">
      <dgm:prSet/>
      <dgm:spPr/>
      <dgm:t>
        <a:bodyPr/>
        <a:lstStyle/>
        <a:p>
          <a:endParaRPr lang="cs-CZ"/>
        </a:p>
      </dgm:t>
    </dgm:pt>
    <dgm:pt modelId="{26BAB2AE-FE88-48A2-A48F-4AB79273AF7D}" type="sibTrans" cxnId="{DB9C0175-A9D2-4825-AA34-F54F2DAB8123}">
      <dgm:prSet/>
      <dgm:spPr/>
      <dgm:t>
        <a:bodyPr/>
        <a:lstStyle/>
        <a:p>
          <a:endParaRPr lang="cs-CZ"/>
        </a:p>
      </dgm:t>
    </dgm:pt>
    <dgm:pt modelId="{D4A0F39B-B6B1-4B71-ACE8-A438DC95B841}" type="pres">
      <dgm:prSet presAssocID="{D58C99D2-F58F-435D-B841-64CACFBDB694}" presName="linear" presStyleCnt="0">
        <dgm:presLayoutVars>
          <dgm:animLvl val="lvl"/>
          <dgm:resizeHandles val="exact"/>
        </dgm:presLayoutVars>
      </dgm:prSet>
      <dgm:spPr/>
    </dgm:pt>
    <dgm:pt modelId="{9E90B5DB-CA41-4641-9747-02FF84A26573}" type="pres">
      <dgm:prSet presAssocID="{FC9CC642-B659-4B73-9E52-7B0181F80ECB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4A09D6BA-E20A-42A7-BF46-2E7F0357263B}" type="pres">
      <dgm:prSet presAssocID="{3CA2E49B-2FEE-4FAA-A13B-1BD46689F8E7}" presName="spacer" presStyleCnt="0"/>
      <dgm:spPr/>
    </dgm:pt>
    <dgm:pt modelId="{3F3967EF-2D09-4308-A14A-FE5EE780627C}" type="pres">
      <dgm:prSet presAssocID="{D7BECC24-086C-4BBE-AC1A-714F5340CAE1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528D2932-5740-4BA4-B7F9-972752D6F67F}" type="pres">
      <dgm:prSet presAssocID="{737BE99D-67F8-4FC1-962F-5B0BA197EB21}" presName="spacer" presStyleCnt="0"/>
      <dgm:spPr/>
    </dgm:pt>
    <dgm:pt modelId="{AA83FDDF-73BE-4211-B6F8-1F61A74B9579}" type="pres">
      <dgm:prSet presAssocID="{5D4E853D-34E4-46F2-A308-573C86636E49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6DCC48C-F3E2-421F-A9F8-6719D0FAA4E6}" type="pres">
      <dgm:prSet presAssocID="{DA74BB0F-B0CE-4C19-B028-CB649150EDF8}" presName="spacer" presStyleCnt="0"/>
      <dgm:spPr/>
    </dgm:pt>
    <dgm:pt modelId="{A3711518-2373-4ACF-958A-3324E0A99599}" type="pres">
      <dgm:prSet presAssocID="{BF568F8F-043D-49DF-8822-55B7F9F96AD4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02CD4144-53B0-48C6-BDBA-C30D0CEC2FCF}" type="pres">
      <dgm:prSet presAssocID="{BCCB44B4-900C-452A-BDA9-C2341CA4B9A0}" presName="spacer" presStyleCnt="0"/>
      <dgm:spPr/>
    </dgm:pt>
    <dgm:pt modelId="{7F41F97B-4D26-4E3D-881A-B85E256B0CB6}" type="pres">
      <dgm:prSet presAssocID="{16626E9B-037F-4C9A-A583-3F20BD15D8FB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7DC0DC25-B8F2-4E97-AC9A-1FB1A7F524D7}" type="pres">
      <dgm:prSet presAssocID="{26BAB2AE-FE88-48A2-A48F-4AB79273AF7D}" presName="spacer" presStyleCnt="0"/>
      <dgm:spPr/>
    </dgm:pt>
    <dgm:pt modelId="{3EA46426-C72A-4169-B70A-8985A7A7B69E}" type="pres">
      <dgm:prSet presAssocID="{DAD9F668-4D86-44C8-889E-6FE6DC88B435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7F1BEC0C-41A6-414D-8625-EDECAAC4A28D}" type="presOf" srcId="{BF568F8F-043D-49DF-8822-55B7F9F96AD4}" destId="{A3711518-2373-4ACF-958A-3324E0A99599}" srcOrd="0" destOrd="0" presId="urn:microsoft.com/office/officeart/2005/8/layout/vList2"/>
    <dgm:cxn modelId="{69E6C811-5AC5-4AC0-8D1E-816E7885F1B1}" srcId="{D58C99D2-F58F-435D-B841-64CACFBDB694}" destId="{DAD9F668-4D86-44C8-889E-6FE6DC88B435}" srcOrd="5" destOrd="0" parTransId="{142AA4D7-052E-42A7-A076-E27F4AFD4B27}" sibTransId="{5057812C-7CD9-4AB1-8BDF-A73C8172CF61}"/>
    <dgm:cxn modelId="{08223827-052A-4609-9803-066E4D768369}" type="presOf" srcId="{16626E9B-037F-4C9A-A583-3F20BD15D8FB}" destId="{7F41F97B-4D26-4E3D-881A-B85E256B0CB6}" srcOrd="0" destOrd="0" presId="urn:microsoft.com/office/officeart/2005/8/layout/vList2"/>
    <dgm:cxn modelId="{4D184927-27AD-4EDC-93F7-28EF5FA34B3F}" srcId="{D58C99D2-F58F-435D-B841-64CACFBDB694}" destId="{D7BECC24-086C-4BBE-AC1A-714F5340CAE1}" srcOrd="1" destOrd="0" parTransId="{6FBE4A77-930F-4B93-914D-2A25CD0F5B69}" sibTransId="{737BE99D-67F8-4FC1-962F-5B0BA197EB21}"/>
    <dgm:cxn modelId="{36C0B944-7868-4334-9A74-521B30786022}" type="presOf" srcId="{FC9CC642-B659-4B73-9E52-7B0181F80ECB}" destId="{9E90B5DB-CA41-4641-9747-02FF84A26573}" srcOrd="0" destOrd="0" presId="urn:microsoft.com/office/officeart/2005/8/layout/vList2"/>
    <dgm:cxn modelId="{91A4BC49-DD7E-4568-9ADE-595EC6744447}" srcId="{D58C99D2-F58F-435D-B841-64CACFBDB694}" destId="{FC9CC642-B659-4B73-9E52-7B0181F80ECB}" srcOrd="0" destOrd="0" parTransId="{7E6E8435-D15E-4FB0-8474-E9618EE8BAAA}" sibTransId="{3CA2E49B-2FEE-4FAA-A13B-1BD46689F8E7}"/>
    <dgm:cxn modelId="{DB9C0175-A9D2-4825-AA34-F54F2DAB8123}" srcId="{D58C99D2-F58F-435D-B841-64CACFBDB694}" destId="{16626E9B-037F-4C9A-A583-3F20BD15D8FB}" srcOrd="4" destOrd="0" parTransId="{F84C50C5-D7B7-4B6A-9E8F-FC0FCF89B5F0}" sibTransId="{26BAB2AE-FE88-48A2-A48F-4AB79273AF7D}"/>
    <dgm:cxn modelId="{53652D55-56A4-4BB6-9857-0F0E45BD6B30}" type="presOf" srcId="{5D4E853D-34E4-46F2-A308-573C86636E49}" destId="{AA83FDDF-73BE-4211-B6F8-1F61A74B9579}" srcOrd="0" destOrd="0" presId="urn:microsoft.com/office/officeart/2005/8/layout/vList2"/>
    <dgm:cxn modelId="{7FBD047D-7CE9-4EB6-BC84-AEE5E2A690A5}" type="presOf" srcId="{D58C99D2-F58F-435D-B841-64CACFBDB694}" destId="{D4A0F39B-B6B1-4B71-ACE8-A438DC95B841}" srcOrd="0" destOrd="0" presId="urn:microsoft.com/office/officeart/2005/8/layout/vList2"/>
    <dgm:cxn modelId="{1663A4AC-A433-4A01-A4D7-49AD9DBF77F4}" srcId="{D58C99D2-F58F-435D-B841-64CACFBDB694}" destId="{5D4E853D-34E4-46F2-A308-573C86636E49}" srcOrd="2" destOrd="0" parTransId="{B8D7D645-46CB-4B61-A7D3-4C65BD42DAC8}" sibTransId="{DA74BB0F-B0CE-4C19-B028-CB649150EDF8}"/>
    <dgm:cxn modelId="{200085CF-A815-4B33-8832-5EFBB1C0D133}" srcId="{D58C99D2-F58F-435D-B841-64CACFBDB694}" destId="{BF568F8F-043D-49DF-8822-55B7F9F96AD4}" srcOrd="3" destOrd="0" parTransId="{A28282A3-B939-418E-9AF8-C6655E1AB579}" sibTransId="{BCCB44B4-900C-452A-BDA9-C2341CA4B9A0}"/>
    <dgm:cxn modelId="{D99DAED0-A53A-47F8-8384-26399A465F1F}" type="presOf" srcId="{DAD9F668-4D86-44C8-889E-6FE6DC88B435}" destId="{3EA46426-C72A-4169-B70A-8985A7A7B69E}" srcOrd="0" destOrd="0" presId="urn:microsoft.com/office/officeart/2005/8/layout/vList2"/>
    <dgm:cxn modelId="{5A2D6FDF-E511-4B04-91A4-034A5221A99F}" type="presOf" srcId="{D7BECC24-086C-4BBE-AC1A-714F5340CAE1}" destId="{3F3967EF-2D09-4308-A14A-FE5EE780627C}" srcOrd="0" destOrd="0" presId="urn:microsoft.com/office/officeart/2005/8/layout/vList2"/>
    <dgm:cxn modelId="{F93E294D-41FB-4494-A34B-936118E8D88A}" type="presParOf" srcId="{D4A0F39B-B6B1-4B71-ACE8-A438DC95B841}" destId="{9E90B5DB-CA41-4641-9747-02FF84A26573}" srcOrd="0" destOrd="0" presId="urn:microsoft.com/office/officeart/2005/8/layout/vList2"/>
    <dgm:cxn modelId="{12B13F65-55AB-4BFB-9A5C-A39C0EC70DF8}" type="presParOf" srcId="{D4A0F39B-B6B1-4B71-ACE8-A438DC95B841}" destId="{4A09D6BA-E20A-42A7-BF46-2E7F0357263B}" srcOrd="1" destOrd="0" presId="urn:microsoft.com/office/officeart/2005/8/layout/vList2"/>
    <dgm:cxn modelId="{E218729C-4F7E-4214-ADCF-4F481254DDB5}" type="presParOf" srcId="{D4A0F39B-B6B1-4B71-ACE8-A438DC95B841}" destId="{3F3967EF-2D09-4308-A14A-FE5EE780627C}" srcOrd="2" destOrd="0" presId="urn:microsoft.com/office/officeart/2005/8/layout/vList2"/>
    <dgm:cxn modelId="{75EC17CD-2CDB-424F-B855-9C170D036066}" type="presParOf" srcId="{D4A0F39B-B6B1-4B71-ACE8-A438DC95B841}" destId="{528D2932-5740-4BA4-B7F9-972752D6F67F}" srcOrd="3" destOrd="0" presId="urn:microsoft.com/office/officeart/2005/8/layout/vList2"/>
    <dgm:cxn modelId="{3E938CF0-4B41-4AF4-9033-C98FBAA20971}" type="presParOf" srcId="{D4A0F39B-B6B1-4B71-ACE8-A438DC95B841}" destId="{AA83FDDF-73BE-4211-B6F8-1F61A74B9579}" srcOrd="4" destOrd="0" presId="urn:microsoft.com/office/officeart/2005/8/layout/vList2"/>
    <dgm:cxn modelId="{C05DBCBF-BD5C-472A-8D9F-FBA1A5512D1E}" type="presParOf" srcId="{D4A0F39B-B6B1-4B71-ACE8-A438DC95B841}" destId="{C6DCC48C-F3E2-421F-A9F8-6719D0FAA4E6}" srcOrd="5" destOrd="0" presId="urn:microsoft.com/office/officeart/2005/8/layout/vList2"/>
    <dgm:cxn modelId="{2339307C-0812-4E38-BEB0-EFA3E5DB3419}" type="presParOf" srcId="{D4A0F39B-B6B1-4B71-ACE8-A438DC95B841}" destId="{A3711518-2373-4ACF-958A-3324E0A99599}" srcOrd="6" destOrd="0" presId="urn:microsoft.com/office/officeart/2005/8/layout/vList2"/>
    <dgm:cxn modelId="{A20A46D2-4860-4BBB-9DA0-2920E568D53E}" type="presParOf" srcId="{D4A0F39B-B6B1-4B71-ACE8-A438DC95B841}" destId="{02CD4144-53B0-48C6-BDBA-C30D0CEC2FCF}" srcOrd="7" destOrd="0" presId="urn:microsoft.com/office/officeart/2005/8/layout/vList2"/>
    <dgm:cxn modelId="{AD209D21-4B46-4143-8BE8-3687418202F0}" type="presParOf" srcId="{D4A0F39B-B6B1-4B71-ACE8-A438DC95B841}" destId="{7F41F97B-4D26-4E3D-881A-B85E256B0CB6}" srcOrd="8" destOrd="0" presId="urn:microsoft.com/office/officeart/2005/8/layout/vList2"/>
    <dgm:cxn modelId="{C1A2DD78-997B-4F10-9ED0-0217CB164B49}" type="presParOf" srcId="{D4A0F39B-B6B1-4B71-ACE8-A438DC95B841}" destId="{7DC0DC25-B8F2-4E97-AC9A-1FB1A7F524D7}" srcOrd="9" destOrd="0" presId="urn:microsoft.com/office/officeart/2005/8/layout/vList2"/>
    <dgm:cxn modelId="{9F4D2F4F-B89A-44C9-9007-4A17FE96FCA0}" type="presParOf" srcId="{D4A0F39B-B6B1-4B71-ACE8-A438DC95B841}" destId="{3EA46426-C72A-4169-B70A-8985A7A7B69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6DA3044-67EA-463C-BF3B-B2252309F1A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267D5CE8-C2BC-493A-AF75-E96E216FE99A}">
      <dgm:prSet/>
      <dgm:spPr/>
      <dgm:t>
        <a:bodyPr/>
        <a:lstStyle/>
        <a:p>
          <a:r>
            <a:rPr lang="cs-CZ" dirty="0"/>
            <a:t>Východiska souhlasu</a:t>
          </a:r>
        </a:p>
      </dgm:t>
    </dgm:pt>
    <dgm:pt modelId="{AD5ED1C7-1A40-4ECF-8E5B-62FF45704E92}" type="parTrans" cxnId="{C8B80EE7-DC58-4896-89E9-95508D0F717C}">
      <dgm:prSet/>
      <dgm:spPr/>
      <dgm:t>
        <a:bodyPr/>
        <a:lstStyle/>
        <a:p>
          <a:endParaRPr lang="cs-CZ"/>
        </a:p>
      </dgm:t>
    </dgm:pt>
    <dgm:pt modelId="{E39DD622-AE5D-411D-96BC-2E313FC74625}" type="sibTrans" cxnId="{C8B80EE7-DC58-4896-89E9-95508D0F717C}">
      <dgm:prSet/>
      <dgm:spPr/>
      <dgm:t>
        <a:bodyPr/>
        <a:lstStyle/>
        <a:p>
          <a:endParaRPr lang="cs-CZ"/>
        </a:p>
      </dgm:t>
    </dgm:pt>
    <dgm:pt modelId="{F00F8DD8-25F6-4C37-863C-37468CAA672B}" type="pres">
      <dgm:prSet presAssocID="{A6DA3044-67EA-463C-BF3B-B2252309F1A5}" presName="linear" presStyleCnt="0">
        <dgm:presLayoutVars>
          <dgm:animLvl val="lvl"/>
          <dgm:resizeHandles val="exact"/>
        </dgm:presLayoutVars>
      </dgm:prSet>
      <dgm:spPr/>
    </dgm:pt>
    <dgm:pt modelId="{707981C9-8CEF-49B9-B6B4-6AF7A7CC3A48}" type="pres">
      <dgm:prSet presAssocID="{267D5CE8-C2BC-493A-AF75-E96E216FE99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7E888C0-5409-4E0C-9A5E-E93F98EFE23C}" type="presOf" srcId="{267D5CE8-C2BC-493A-AF75-E96E216FE99A}" destId="{707981C9-8CEF-49B9-B6B4-6AF7A7CC3A48}" srcOrd="0" destOrd="0" presId="urn:microsoft.com/office/officeart/2005/8/layout/vList2"/>
    <dgm:cxn modelId="{26683EC5-D2F7-40A7-A5D0-A506A2CAB8BC}" type="presOf" srcId="{A6DA3044-67EA-463C-BF3B-B2252309F1A5}" destId="{F00F8DD8-25F6-4C37-863C-37468CAA672B}" srcOrd="0" destOrd="0" presId="urn:microsoft.com/office/officeart/2005/8/layout/vList2"/>
    <dgm:cxn modelId="{C8B80EE7-DC58-4896-89E9-95508D0F717C}" srcId="{A6DA3044-67EA-463C-BF3B-B2252309F1A5}" destId="{267D5CE8-C2BC-493A-AF75-E96E216FE99A}" srcOrd="0" destOrd="0" parTransId="{AD5ED1C7-1A40-4ECF-8E5B-62FF45704E92}" sibTransId="{E39DD622-AE5D-411D-96BC-2E313FC74625}"/>
    <dgm:cxn modelId="{8EEEE4DC-C2E9-4EDA-B650-6F162D60916F}" type="presParOf" srcId="{F00F8DD8-25F6-4C37-863C-37468CAA672B}" destId="{707981C9-8CEF-49B9-B6B4-6AF7A7CC3A4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D286D1-C329-4A72-891B-14E7104D8FB3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AB6291-BE91-4C50-A245-B39916A4838A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0A55DD-62DB-4885-9F04-82834055C74D}">
      <dsp:nvSpPr>
        <dsp:cNvPr id="0" name=""/>
        <dsp:cNvSpPr/>
      </dsp:nvSpPr>
      <dsp:spPr>
        <a:xfrm>
          <a:off x="1941716" y="718"/>
          <a:ext cx="2931121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Každý, kdo spravuje nebo zpracovává osobní údaje musí mít od počátku promyšleno k čemu tyto osobní data potřebuje a jak je bude chránit </a:t>
          </a:r>
        </a:p>
      </dsp:txBody>
      <dsp:txXfrm>
        <a:off x="1941716" y="718"/>
        <a:ext cx="2931121" cy="1681139"/>
      </dsp:txXfrm>
    </dsp:sp>
    <dsp:sp modelId="{409D1726-89ED-4849-8F4C-00816CA336F0}">
      <dsp:nvSpPr>
        <dsp:cNvPr id="0" name=""/>
        <dsp:cNvSpPr/>
      </dsp:nvSpPr>
      <dsp:spPr>
        <a:xfrm>
          <a:off x="4872838" y="718"/>
          <a:ext cx="1640765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i="1" kern="1200"/>
            <a:t>„Data protection by design and by default“  Česky: „zásady záměrné a standardní ochrany osobních údajů“ </a:t>
          </a:r>
          <a:endParaRPr lang="cs-CZ" sz="1100" kern="1200"/>
        </a:p>
      </dsp:txBody>
      <dsp:txXfrm>
        <a:off x="4872838" y="718"/>
        <a:ext cx="1640765" cy="1681139"/>
      </dsp:txXfrm>
    </dsp:sp>
    <dsp:sp modelId="{FC120AAE-5075-4B86-AB62-6F6CC3740458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B18C50-D40F-4D5C-B687-9C26C1356790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351866-B99A-4DBF-917A-7A26288CBA29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Důraz na zachování integrity a důvěrnosti dat</a:t>
          </a:r>
        </a:p>
      </dsp:txBody>
      <dsp:txXfrm>
        <a:off x="1941716" y="2102143"/>
        <a:ext cx="4571887" cy="1681139"/>
      </dsp:txXfrm>
    </dsp:sp>
    <dsp:sp modelId="{E0898BE2-D34B-4CAB-95A6-DE84F16C4D58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C07811-DDAC-4644-AF24-8A73C4A3CA22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808CE7-737C-4322-AA3C-31D4D94A50BF}">
      <dsp:nvSpPr>
        <dsp:cNvPr id="0" name=""/>
        <dsp:cNvSpPr/>
      </dsp:nvSpPr>
      <dsp:spPr>
        <a:xfrm>
          <a:off x="1941716" y="4203567"/>
          <a:ext cx="2931121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Klade se velký důraz na samoregulaci uvnitř instituce </a:t>
          </a:r>
        </a:p>
      </dsp:txBody>
      <dsp:txXfrm>
        <a:off x="1941716" y="4203567"/>
        <a:ext cx="2931121" cy="1681139"/>
      </dsp:txXfrm>
    </dsp:sp>
    <dsp:sp modelId="{980D342D-014A-4CBD-B99E-D6280FA257AD}">
      <dsp:nvSpPr>
        <dsp:cNvPr id="0" name=""/>
        <dsp:cNvSpPr/>
      </dsp:nvSpPr>
      <dsp:spPr>
        <a:xfrm>
          <a:off x="4872838" y="4203567"/>
          <a:ext cx="1640765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Největší problém – instituce  musí vést záznam o tom, že tato pravidla dodržuje (protokol, data management plan etc.)</a:t>
          </a:r>
        </a:p>
      </dsp:txBody>
      <dsp:txXfrm>
        <a:off x="4872838" y="4203567"/>
        <a:ext cx="1640765" cy="168113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2E5C49-D824-488E-B092-71550A89D800}">
      <dsp:nvSpPr>
        <dsp:cNvPr id="0" name=""/>
        <dsp:cNvSpPr/>
      </dsp:nvSpPr>
      <dsp:spPr>
        <a:xfrm>
          <a:off x="0" y="3193"/>
          <a:ext cx="105156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kern="1200"/>
            <a:t>Pravidla souhlasu (zkrácená)</a:t>
          </a:r>
        </a:p>
      </dsp:txBody>
      <dsp:txXfrm>
        <a:off x="64397" y="67590"/>
        <a:ext cx="10386806" cy="119038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937FAB-110D-4012-98CF-3AE76C5F8004}">
      <dsp:nvSpPr>
        <dsp:cNvPr id="0" name=""/>
        <dsp:cNvSpPr/>
      </dsp:nvSpPr>
      <dsp:spPr>
        <a:xfrm>
          <a:off x="0" y="62063"/>
          <a:ext cx="10515600" cy="1034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Seznam informací, které musí být poskytnuty při získávání souhlasu (Čl. 13) a při zpracování (čl. 14) </a:t>
          </a:r>
        </a:p>
      </dsp:txBody>
      <dsp:txXfrm>
        <a:off x="50489" y="112552"/>
        <a:ext cx="10414622" cy="933302"/>
      </dsp:txXfrm>
    </dsp:sp>
    <dsp:sp modelId="{49C9D4C2-6DFC-4B78-90B1-B66662635CF9}">
      <dsp:nvSpPr>
        <dsp:cNvPr id="0" name=""/>
        <dsp:cNvSpPr/>
      </dsp:nvSpPr>
      <dsp:spPr>
        <a:xfrm>
          <a:off x="0" y="1171224"/>
          <a:ext cx="10515600" cy="1034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Právo subjektu údajů na přístup k osobním údajům </a:t>
          </a:r>
        </a:p>
      </dsp:txBody>
      <dsp:txXfrm>
        <a:off x="50489" y="1221713"/>
        <a:ext cx="10414622" cy="933302"/>
      </dsp:txXfrm>
    </dsp:sp>
    <dsp:sp modelId="{A4E6C813-008D-49EC-9FE3-6453FA0409D1}">
      <dsp:nvSpPr>
        <dsp:cNvPr id="0" name=""/>
        <dsp:cNvSpPr/>
      </dsp:nvSpPr>
      <dsp:spPr>
        <a:xfrm>
          <a:off x="0" y="2205504"/>
          <a:ext cx="10515600" cy="1049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právo na informace o účelu a rozsahu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právo na informace o zárukách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Právo subjektu na opravu</a:t>
          </a:r>
        </a:p>
      </dsp:txBody>
      <dsp:txXfrm>
        <a:off x="0" y="2205504"/>
        <a:ext cx="10515600" cy="1049490"/>
      </dsp:txXfrm>
    </dsp:sp>
    <dsp:sp modelId="{E00D64F5-9CA6-4F6A-A1B6-3018A5AEC074}">
      <dsp:nvSpPr>
        <dsp:cNvPr id="0" name=""/>
        <dsp:cNvSpPr/>
      </dsp:nvSpPr>
      <dsp:spPr>
        <a:xfrm>
          <a:off x="0" y="3254994"/>
          <a:ext cx="10515600" cy="1034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Oznamovací povinnost ohledně opravy nebo výmazu osobních údajů nebo omezení zpracování (tam kde o to subjekt požádal Čl. 19) </a:t>
          </a:r>
        </a:p>
      </dsp:txBody>
      <dsp:txXfrm>
        <a:off x="50489" y="3305483"/>
        <a:ext cx="10414622" cy="93330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F9D44E-D521-4737-B1C8-34A5015C7453}">
      <dsp:nvSpPr>
        <dsp:cNvPr id="0" name=""/>
        <dsp:cNvSpPr/>
      </dsp:nvSpPr>
      <dsp:spPr>
        <a:xfrm>
          <a:off x="0" y="30788"/>
          <a:ext cx="10515600" cy="1979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Správce má povinnost osobní údaje vymazat, pokud subjekt údajů vznese námitky a neexistují žádné převažující oprávněné důvody pro zpracování </a:t>
          </a:r>
        </a:p>
      </dsp:txBody>
      <dsp:txXfrm>
        <a:off x="96638" y="127426"/>
        <a:ext cx="10322324" cy="1786364"/>
      </dsp:txXfrm>
    </dsp:sp>
    <dsp:sp modelId="{BC1F0FFD-CDC3-43FE-9EBB-830B389E9587}">
      <dsp:nvSpPr>
        <dsp:cNvPr id="0" name=""/>
        <dsp:cNvSpPr/>
      </dsp:nvSpPr>
      <dsp:spPr>
        <a:xfrm>
          <a:off x="0" y="2010428"/>
          <a:ext cx="10515600" cy="2310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/>
            <a:t>výkon práva na svobodu projevu a informace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/>
            <a:t>splnění právní povinnosti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/>
            <a:t>z důvodů veřejného zájmu v oblasti veřejného zdraví 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/>
            <a:t>pro účely archivace ve veřejném zájmu, pro účely vědeckého či historického výzkumu či pro statistické účely </a:t>
          </a:r>
        </a:p>
      </dsp:txBody>
      <dsp:txXfrm>
        <a:off x="0" y="2010428"/>
        <a:ext cx="10515600" cy="231012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183192-0944-4F76-9A3B-2D1F6533E4ED}">
      <dsp:nvSpPr>
        <dsp:cNvPr id="0" name=""/>
        <dsp:cNvSpPr/>
      </dsp:nvSpPr>
      <dsp:spPr>
        <a:xfrm>
          <a:off x="0" y="59499"/>
          <a:ext cx="11193379" cy="133116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Povinnost nastavit vnitřní procesy tak, aby nedocházelo k únikům a porušováním práv</a:t>
          </a:r>
        </a:p>
      </dsp:txBody>
      <dsp:txXfrm>
        <a:off x="64982" y="124481"/>
        <a:ext cx="11063415" cy="1201203"/>
      </dsp:txXfrm>
    </dsp:sp>
    <dsp:sp modelId="{0BC0901E-6E3B-4CBE-B73F-883FB18FF230}">
      <dsp:nvSpPr>
        <dsp:cNvPr id="0" name=""/>
        <dsp:cNvSpPr/>
      </dsp:nvSpPr>
      <dsp:spPr>
        <a:xfrm>
          <a:off x="0" y="1459786"/>
          <a:ext cx="11193379" cy="133116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i="0" kern="1200" dirty="0"/>
            <a:t>Správce zavede vhodná technická a organizační opatření k zajištění toho, aby se standardně zpracovávaly pouze osobní údaje, jež jsou pro každý konkrétní účel daného zpracování nezbytné</a:t>
          </a:r>
          <a:endParaRPr lang="cs-CZ" sz="2400" kern="1200" dirty="0"/>
        </a:p>
      </dsp:txBody>
      <dsp:txXfrm>
        <a:off x="64982" y="1524768"/>
        <a:ext cx="11063415" cy="1201203"/>
      </dsp:txXfrm>
    </dsp:sp>
    <dsp:sp modelId="{598DE4A0-9EE2-4AA0-9766-9C1860DFB3AC}">
      <dsp:nvSpPr>
        <dsp:cNvPr id="0" name=""/>
        <dsp:cNvSpPr/>
      </dsp:nvSpPr>
      <dsp:spPr>
        <a:xfrm>
          <a:off x="0" y="2860074"/>
          <a:ext cx="11193379" cy="133116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i="0" kern="1200" dirty="0"/>
            <a:t>Správce má povinnost vhodné úrovně bezpečnosti kdy zohlední zejména rizika, která představuje zpracování osobních údajů</a:t>
          </a:r>
          <a:endParaRPr lang="cs-CZ" sz="2400" kern="1200" dirty="0"/>
        </a:p>
      </dsp:txBody>
      <dsp:txXfrm>
        <a:off x="64982" y="2925056"/>
        <a:ext cx="11063415" cy="12012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90F3EE-C028-4E65-A9D7-94BCF4ABDDFC}">
      <dsp:nvSpPr>
        <dsp:cNvPr id="0" name=""/>
        <dsp:cNvSpPr/>
      </dsp:nvSpPr>
      <dsp:spPr>
        <a:xfrm>
          <a:off x="0" y="63610"/>
          <a:ext cx="9745579" cy="671580"/>
        </a:xfrm>
        <a:prstGeom prst="round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Anonymizované OÚ</a:t>
          </a:r>
        </a:p>
      </dsp:txBody>
      <dsp:txXfrm>
        <a:off x="32784" y="96394"/>
        <a:ext cx="9680011" cy="606012"/>
      </dsp:txXfrm>
    </dsp:sp>
    <dsp:sp modelId="{BC6BEE5B-2A0B-4C42-9FE1-ED315C5DB1B0}">
      <dsp:nvSpPr>
        <dsp:cNvPr id="0" name=""/>
        <dsp:cNvSpPr/>
      </dsp:nvSpPr>
      <dsp:spPr>
        <a:xfrm>
          <a:off x="0" y="735191"/>
          <a:ext cx="9745579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9422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 dirty="0"/>
            <a:t>Nelze dešifrovat, klíč je zničen</a:t>
          </a:r>
        </a:p>
      </dsp:txBody>
      <dsp:txXfrm>
        <a:off x="0" y="735191"/>
        <a:ext cx="9745579" cy="463680"/>
      </dsp:txXfrm>
    </dsp:sp>
    <dsp:sp modelId="{C609AFB3-DE51-4509-8D13-52F09B273B39}">
      <dsp:nvSpPr>
        <dsp:cNvPr id="0" name=""/>
        <dsp:cNvSpPr/>
      </dsp:nvSpPr>
      <dsp:spPr>
        <a:xfrm>
          <a:off x="0" y="1198871"/>
          <a:ext cx="9745579" cy="671580"/>
        </a:xfrm>
        <a:prstGeom prst="roundRect">
          <a:avLst/>
        </a:prstGeom>
        <a:solidFill>
          <a:schemeClr val="accent2">
            <a:shade val="50000"/>
            <a:hueOff val="-394115"/>
            <a:satOff val="5189"/>
            <a:lumOff val="31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 err="1"/>
            <a:t>Pseudonymizované</a:t>
          </a:r>
          <a:r>
            <a:rPr lang="cs-CZ" sz="2800" kern="1200" dirty="0"/>
            <a:t> OÚ</a:t>
          </a:r>
        </a:p>
      </dsp:txBody>
      <dsp:txXfrm>
        <a:off x="32784" y="1231655"/>
        <a:ext cx="9680011" cy="606012"/>
      </dsp:txXfrm>
    </dsp:sp>
    <dsp:sp modelId="{F64BC15E-0B3C-4EA8-AFF6-7918A79CFE77}">
      <dsp:nvSpPr>
        <dsp:cNvPr id="0" name=""/>
        <dsp:cNvSpPr/>
      </dsp:nvSpPr>
      <dsp:spPr>
        <a:xfrm>
          <a:off x="0" y="1870451"/>
          <a:ext cx="9745579" cy="75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9422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 dirty="0"/>
            <a:t>Lze dešifrovat, třeba za cenu velkého úsilí 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 dirty="0"/>
            <a:t>I tato data jsou OÚ</a:t>
          </a:r>
        </a:p>
      </dsp:txBody>
      <dsp:txXfrm>
        <a:off x="0" y="1870451"/>
        <a:ext cx="9745579" cy="753480"/>
      </dsp:txXfrm>
    </dsp:sp>
    <dsp:sp modelId="{3DB2282E-32C9-41EC-BB69-E6B9B8F3E408}">
      <dsp:nvSpPr>
        <dsp:cNvPr id="0" name=""/>
        <dsp:cNvSpPr/>
      </dsp:nvSpPr>
      <dsp:spPr>
        <a:xfrm>
          <a:off x="0" y="2623931"/>
          <a:ext cx="9745579" cy="671580"/>
        </a:xfrm>
        <a:prstGeom prst="roundRect">
          <a:avLst/>
        </a:prstGeom>
        <a:solidFill>
          <a:schemeClr val="accent2">
            <a:shade val="50000"/>
            <a:hueOff val="-394115"/>
            <a:satOff val="5189"/>
            <a:lumOff val="31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Profilování</a:t>
          </a:r>
        </a:p>
      </dsp:txBody>
      <dsp:txXfrm>
        <a:off x="32784" y="2656715"/>
        <a:ext cx="9680011" cy="606012"/>
      </dsp:txXfrm>
    </dsp:sp>
    <dsp:sp modelId="{C09589DA-D61D-42F2-8C85-DFE6740BF4A9}">
      <dsp:nvSpPr>
        <dsp:cNvPr id="0" name=""/>
        <dsp:cNvSpPr/>
      </dsp:nvSpPr>
      <dsp:spPr>
        <a:xfrm>
          <a:off x="0" y="3295511"/>
          <a:ext cx="9745579" cy="695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9422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i="0" kern="1200" dirty="0"/>
            <a:t>automatizovaného zpracování osobních údajů spočívající v jejich použití k hodnocení některých osobních aspektů vztahujících se k fyzické osobě</a:t>
          </a:r>
          <a:endParaRPr lang="cs-CZ" sz="2200" kern="1200" dirty="0"/>
        </a:p>
      </dsp:txBody>
      <dsp:txXfrm>
        <a:off x="0" y="3295511"/>
        <a:ext cx="9745579" cy="6955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A5148E-86EC-4790-8178-B1309621FA9B}">
      <dsp:nvSpPr>
        <dsp:cNvPr id="0" name=""/>
        <dsp:cNvSpPr/>
      </dsp:nvSpPr>
      <dsp:spPr>
        <a:xfrm>
          <a:off x="0" y="193612"/>
          <a:ext cx="6089650" cy="6715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zákonnost, korektnost, transparentnost</a:t>
          </a:r>
          <a:endParaRPr lang="en-US" sz="2800" kern="1200"/>
        </a:p>
      </dsp:txBody>
      <dsp:txXfrm>
        <a:off x="32784" y="226396"/>
        <a:ext cx="6024082" cy="606012"/>
      </dsp:txXfrm>
    </dsp:sp>
    <dsp:sp modelId="{5EF11CA0-0636-4430-A497-930BBA21077F}">
      <dsp:nvSpPr>
        <dsp:cNvPr id="0" name=""/>
        <dsp:cNvSpPr/>
      </dsp:nvSpPr>
      <dsp:spPr>
        <a:xfrm>
          <a:off x="0" y="945832"/>
          <a:ext cx="6089650" cy="6715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účelové omezení</a:t>
          </a:r>
          <a:endParaRPr lang="en-US" sz="2800" kern="1200"/>
        </a:p>
      </dsp:txBody>
      <dsp:txXfrm>
        <a:off x="32784" y="978616"/>
        <a:ext cx="6024082" cy="606012"/>
      </dsp:txXfrm>
    </dsp:sp>
    <dsp:sp modelId="{0C6D53F6-BBB1-42D7-84CE-2589D31317E9}">
      <dsp:nvSpPr>
        <dsp:cNvPr id="0" name=""/>
        <dsp:cNvSpPr/>
      </dsp:nvSpPr>
      <dsp:spPr>
        <a:xfrm>
          <a:off x="0" y="1698052"/>
          <a:ext cx="6089650" cy="6715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minimalizace údajů (co do rozsahu)</a:t>
          </a:r>
          <a:endParaRPr lang="en-US" sz="2800" kern="1200"/>
        </a:p>
      </dsp:txBody>
      <dsp:txXfrm>
        <a:off x="32784" y="1730836"/>
        <a:ext cx="6024082" cy="606012"/>
      </dsp:txXfrm>
    </dsp:sp>
    <dsp:sp modelId="{2255A5ED-72E7-43E2-A6D2-6815A097A558}">
      <dsp:nvSpPr>
        <dsp:cNvPr id="0" name=""/>
        <dsp:cNvSpPr/>
      </dsp:nvSpPr>
      <dsp:spPr>
        <a:xfrm>
          <a:off x="0" y="2450272"/>
          <a:ext cx="6089650" cy="6715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přesnost</a:t>
          </a:r>
          <a:endParaRPr lang="en-US" sz="2800" kern="1200"/>
        </a:p>
      </dsp:txBody>
      <dsp:txXfrm>
        <a:off x="32784" y="2483056"/>
        <a:ext cx="6024082" cy="606012"/>
      </dsp:txXfrm>
    </dsp:sp>
    <dsp:sp modelId="{28572B50-6321-4585-86D9-C5106BBCED2D}">
      <dsp:nvSpPr>
        <dsp:cNvPr id="0" name=""/>
        <dsp:cNvSpPr/>
      </dsp:nvSpPr>
      <dsp:spPr>
        <a:xfrm>
          <a:off x="0" y="3202492"/>
          <a:ext cx="6089650" cy="67158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omezení uložení (časové)</a:t>
          </a:r>
          <a:endParaRPr lang="en-US" sz="2800" kern="1200"/>
        </a:p>
      </dsp:txBody>
      <dsp:txXfrm>
        <a:off x="32784" y="3235276"/>
        <a:ext cx="6024082" cy="606012"/>
      </dsp:txXfrm>
    </dsp:sp>
    <dsp:sp modelId="{9DCDE235-9E8A-4A75-A20F-C62C865B6EEA}">
      <dsp:nvSpPr>
        <dsp:cNvPr id="0" name=""/>
        <dsp:cNvSpPr/>
      </dsp:nvSpPr>
      <dsp:spPr>
        <a:xfrm>
          <a:off x="0" y="3954712"/>
          <a:ext cx="6089650" cy="6715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integrita a důvěrnost </a:t>
          </a:r>
          <a:endParaRPr lang="en-US" sz="2800" kern="1200"/>
        </a:p>
      </dsp:txBody>
      <dsp:txXfrm>
        <a:off x="32784" y="3987496"/>
        <a:ext cx="6024082" cy="606012"/>
      </dsp:txXfrm>
    </dsp:sp>
    <dsp:sp modelId="{730779E9-E7EE-4431-AA16-B7FE768459F6}">
      <dsp:nvSpPr>
        <dsp:cNvPr id="0" name=""/>
        <dsp:cNvSpPr/>
      </dsp:nvSpPr>
      <dsp:spPr>
        <a:xfrm>
          <a:off x="0" y="4706932"/>
          <a:ext cx="6089650" cy="6715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odpovědnost</a:t>
          </a:r>
          <a:endParaRPr lang="en-US" sz="2800" kern="1200"/>
        </a:p>
      </dsp:txBody>
      <dsp:txXfrm>
        <a:off x="32784" y="4739716"/>
        <a:ext cx="6024082" cy="6060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B208A2-8BDA-40B0-9158-1DB8729F9DC9}">
      <dsp:nvSpPr>
        <dsp:cNvPr id="0" name=""/>
        <dsp:cNvSpPr/>
      </dsp:nvSpPr>
      <dsp:spPr>
        <a:xfrm>
          <a:off x="1242820" y="1714571"/>
          <a:ext cx="2977688" cy="148884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ÚČEL</a:t>
          </a:r>
        </a:p>
      </dsp:txBody>
      <dsp:txXfrm>
        <a:off x="1286427" y="1758178"/>
        <a:ext cx="2890474" cy="1401630"/>
      </dsp:txXfrm>
    </dsp:sp>
    <dsp:sp modelId="{DA8BCB54-9A1D-4E30-8C40-2563B1C11A0C}">
      <dsp:nvSpPr>
        <dsp:cNvPr id="0" name=""/>
        <dsp:cNvSpPr/>
      </dsp:nvSpPr>
      <dsp:spPr>
        <a:xfrm rot="18289469">
          <a:off x="3773190" y="1575662"/>
          <a:ext cx="2085710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085710" y="2724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700" kern="1200"/>
        </a:p>
      </dsp:txBody>
      <dsp:txXfrm>
        <a:off x="4763903" y="1550765"/>
        <a:ext cx="104285" cy="104285"/>
      </dsp:txXfrm>
    </dsp:sp>
    <dsp:sp modelId="{0E2B58CB-B48C-4E91-88A1-B8BB8EFCD3D4}">
      <dsp:nvSpPr>
        <dsp:cNvPr id="0" name=""/>
        <dsp:cNvSpPr/>
      </dsp:nvSpPr>
      <dsp:spPr>
        <a:xfrm>
          <a:off x="5411583" y="2401"/>
          <a:ext cx="2977688" cy="148884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Účelové omezení </a:t>
          </a:r>
          <a:r>
            <a:rPr lang="cs-CZ" sz="2200" kern="1200" dirty="0"/>
            <a:t>Nezpracovávat data k jinému účelu</a:t>
          </a:r>
        </a:p>
      </dsp:txBody>
      <dsp:txXfrm>
        <a:off x="5455190" y="46008"/>
        <a:ext cx="2890474" cy="1401630"/>
      </dsp:txXfrm>
    </dsp:sp>
    <dsp:sp modelId="{EAADCD27-EF24-4F86-9CBB-FB4A42AB7ABD}">
      <dsp:nvSpPr>
        <dsp:cNvPr id="0" name=""/>
        <dsp:cNvSpPr/>
      </dsp:nvSpPr>
      <dsp:spPr>
        <a:xfrm>
          <a:off x="4220508" y="2431747"/>
          <a:ext cx="1191075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191075" y="2724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786269" y="2429217"/>
        <a:ext cx="59553" cy="59553"/>
      </dsp:txXfrm>
    </dsp:sp>
    <dsp:sp modelId="{386BBB32-A2DE-4625-9205-8BFA1333E101}">
      <dsp:nvSpPr>
        <dsp:cNvPr id="0" name=""/>
        <dsp:cNvSpPr/>
      </dsp:nvSpPr>
      <dsp:spPr>
        <a:xfrm>
          <a:off x="5411583" y="1714571"/>
          <a:ext cx="2977688" cy="148884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Minimalizace dat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Rozsah sbíraných dat musí odpovídat  účelu</a:t>
          </a:r>
        </a:p>
      </dsp:txBody>
      <dsp:txXfrm>
        <a:off x="5455190" y="1758178"/>
        <a:ext cx="2890474" cy="1401630"/>
      </dsp:txXfrm>
    </dsp:sp>
    <dsp:sp modelId="{35F1FA3A-C22C-4971-A5DB-FEF224CEECCD}">
      <dsp:nvSpPr>
        <dsp:cNvPr id="0" name=""/>
        <dsp:cNvSpPr/>
      </dsp:nvSpPr>
      <dsp:spPr>
        <a:xfrm rot="3283023">
          <a:off x="3782610" y="3278036"/>
          <a:ext cx="2073450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073450" y="2724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700" kern="1200"/>
        </a:p>
      </dsp:txBody>
      <dsp:txXfrm>
        <a:off x="4767500" y="3253446"/>
        <a:ext cx="103672" cy="103672"/>
      </dsp:txXfrm>
    </dsp:sp>
    <dsp:sp modelId="{44F21722-A1E0-43CC-8ADF-61334DCA6539}">
      <dsp:nvSpPr>
        <dsp:cNvPr id="0" name=""/>
        <dsp:cNvSpPr/>
      </dsp:nvSpPr>
      <dsp:spPr>
        <a:xfrm>
          <a:off x="5418164" y="3407149"/>
          <a:ext cx="2977688" cy="148884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Časové omezení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 dirty="0"/>
            <a:t>Data se musí po splnění účelu smazat nebo anonymizovat</a:t>
          </a:r>
        </a:p>
      </dsp:txBody>
      <dsp:txXfrm>
        <a:off x="5461771" y="3450756"/>
        <a:ext cx="2890474" cy="14016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D7CD6A-6009-4057-99A7-7C649C044070}">
      <dsp:nvSpPr>
        <dsp:cNvPr id="0" name=""/>
        <dsp:cNvSpPr/>
      </dsp:nvSpPr>
      <dsp:spPr>
        <a:xfrm>
          <a:off x="2975620" y="1082"/>
          <a:ext cx="2131080" cy="106554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Správce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Stanovuje účel zpracování</a:t>
          </a:r>
        </a:p>
      </dsp:txBody>
      <dsp:txXfrm>
        <a:off x="3006829" y="32291"/>
        <a:ext cx="2068662" cy="1003122"/>
      </dsp:txXfrm>
    </dsp:sp>
    <dsp:sp modelId="{E3992795-0F3E-4FD3-ABC8-AC5FBD7A1DBD}">
      <dsp:nvSpPr>
        <dsp:cNvPr id="0" name=""/>
        <dsp:cNvSpPr/>
      </dsp:nvSpPr>
      <dsp:spPr>
        <a:xfrm rot="3600000">
          <a:off x="4365820" y="1870930"/>
          <a:ext cx="1109920" cy="372939"/>
        </a:xfrm>
        <a:prstGeom prst="left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/>
        </a:p>
      </dsp:txBody>
      <dsp:txXfrm>
        <a:off x="4477702" y="1945518"/>
        <a:ext cx="886156" cy="223763"/>
      </dsp:txXfrm>
    </dsp:sp>
    <dsp:sp modelId="{5ABD6A4A-77FF-47D8-AB1E-0737F1BBCDFC}">
      <dsp:nvSpPr>
        <dsp:cNvPr id="0" name=""/>
        <dsp:cNvSpPr/>
      </dsp:nvSpPr>
      <dsp:spPr>
        <a:xfrm>
          <a:off x="4734860" y="3048176"/>
          <a:ext cx="2131080" cy="106554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Zpracovatel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Pracuje pro Správce</a:t>
          </a:r>
        </a:p>
      </dsp:txBody>
      <dsp:txXfrm>
        <a:off x="4766069" y="3079385"/>
        <a:ext cx="2068662" cy="1003122"/>
      </dsp:txXfrm>
    </dsp:sp>
    <dsp:sp modelId="{1D2845D1-3361-4318-B457-D77F407201BB}">
      <dsp:nvSpPr>
        <dsp:cNvPr id="0" name=""/>
        <dsp:cNvSpPr/>
      </dsp:nvSpPr>
      <dsp:spPr>
        <a:xfrm rot="10800000">
          <a:off x="3486200" y="3394477"/>
          <a:ext cx="1109920" cy="372939"/>
        </a:xfrm>
        <a:prstGeom prst="left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/>
        </a:p>
      </dsp:txBody>
      <dsp:txXfrm rot="10800000">
        <a:off x="3598082" y="3469065"/>
        <a:ext cx="886156" cy="223763"/>
      </dsp:txXfrm>
    </dsp:sp>
    <dsp:sp modelId="{B1B0DD11-6A13-46CC-BC45-BC971B6FCA51}">
      <dsp:nvSpPr>
        <dsp:cNvPr id="0" name=""/>
        <dsp:cNvSpPr/>
      </dsp:nvSpPr>
      <dsp:spPr>
        <a:xfrm>
          <a:off x="1216379" y="3048176"/>
          <a:ext cx="2131080" cy="106554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Subjekt údajů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Chcete-li</a:t>
          </a:r>
          <a:r>
            <a:rPr lang="en-US" sz="1600" kern="1200" dirty="0"/>
            <a:t> </a:t>
          </a:r>
          <a:r>
            <a:rPr lang="cs-CZ" sz="1600" kern="1200" dirty="0"/>
            <a:t>„člověk</a:t>
          </a:r>
          <a:r>
            <a:rPr lang="en-US" sz="1600" kern="1200" dirty="0"/>
            <a:t>”</a:t>
          </a:r>
          <a:endParaRPr lang="cs-CZ" sz="1600" kern="1200" dirty="0"/>
        </a:p>
      </dsp:txBody>
      <dsp:txXfrm>
        <a:off x="1247588" y="3079385"/>
        <a:ext cx="2068662" cy="1003122"/>
      </dsp:txXfrm>
    </dsp:sp>
    <dsp:sp modelId="{A68E1B16-360A-4840-A0F8-564D1E71F82C}">
      <dsp:nvSpPr>
        <dsp:cNvPr id="0" name=""/>
        <dsp:cNvSpPr/>
      </dsp:nvSpPr>
      <dsp:spPr>
        <a:xfrm rot="18000000">
          <a:off x="2606579" y="1870930"/>
          <a:ext cx="1109920" cy="372939"/>
        </a:xfrm>
        <a:prstGeom prst="left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/>
        </a:p>
      </dsp:txBody>
      <dsp:txXfrm>
        <a:off x="2718461" y="1945518"/>
        <a:ext cx="886156" cy="22376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51C822-774F-4AA6-A108-1C899171E860}">
      <dsp:nvSpPr>
        <dsp:cNvPr id="0" name=""/>
        <dsp:cNvSpPr/>
      </dsp:nvSpPr>
      <dsp:spPr>
        <a:xfrm>
          <a:off x="50" y="109627"/>
          <a:ext cx="4870680" cy="102050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Správce rozhoduje o účelu informace</a:t>
          </a:r>
        </a:p>
      </dsp:txBody>
      <dsp:txXfrm>
        <a:off x="50" y="109627"/>
        <a:ext cx="4870680" cy="1020501"/>
      </dsp:txXfrm>
    </dsp:sp>
    <dsp:sp modelId="{074BFAD8-D46F-4AE8-8051-B123F1371C39}">
      <dsp:nvSpPr>
        <dsp:cNvPr id="0" name=""/>
        <dsp:cNvSpPr/>
      </dsp:nvSpPr>
      <dsp:spPr>
        <a:xfrm>
          <a:off x="50" y="1130128"/>
          <a:ext cx="4870680" cy="287504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800" kern="1200" dirty="0"/>
            <a:t>Jedna informace může být ve správě vícero správců 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800" kern="1200" dirty="0"/>
            <a:t>Každý odpovídá sám za sebe</a:t>
          </a:r>
        </a:p>
      </dsp:txBody>
      <dsp:txXfrm>
        <a:off x="50" y="1130128"/>
        <a:ext cx="4870680" cy="2875044"/>
      </dsp:txXfrm>
    </dsp:sp>
    <dsp:sp modelId="{77C0F104-04F2-4457-93A8-8328487439A2}">
      <dsp:nvSpPr>
        <dsp:cNvPr id="0" name=""/>
        <dsp:cNvSpPr/>
      </dsp:nvSpPr>
      <dsp:spPr>
        <a:xfrm>
          <a:off x="5552626" y="109627"/>
          <a:ext cx="4870680" cy="102050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Zpracovatel</a:t>
          </a:r>
        </a:p>
      </dsp:txBody>
      <dsp:txXfrm>
        <a:off x="5552626" y="109627"/>
        <a:ext cx="4870680" cy="1020501"/>
      </dsp:txXfrm>
    </dsp:sp>
    <dsp:sp modelId="{D4E2BB37-E169-4A6E-875A-B0C464270C34}">
      <dsp:nvSpPr>
        <dsp:cNvPr id="0" name=""/>
        <dsp:cNvSpPr/>
      </dsp:nvSpPr>
      <dsp:spPr>
        <a:xfrm>
          <a:off x="5552626" y="1130128"/>
          <a:ext cx="4870680" cy="287504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800" kern="1200" dirty="0"/>
            <a:t>Poskytovatel služby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800" kern="1200" dirty="0"/>
            <a:t>Dělá pouze to co mu správce uloží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800" kern="1200" dirty="0"/>
            <a:t>Pokud začne sám rozhodovat o účelu dat (informací) stává se správcem</a:t>
          </a:r>
        </a:p>
      </dsp:txBody>
      <dsp:txXfrm>
        <a:off x="5552626" y="1130128"/>
        <a:ext cx="4870680" cy="28750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8F95B2-2D02-47C6-BF6A-9DF3FA68C7D4}">
      <dsp:nvSpPr>
        <dsp:cNvPr id="0" name=""/>
        <dsp:cNvSpPr/>
      </dsp:nvSpPr>
      <dsp:spPr>
        <a:xfrm>
          <a:off x="0" y="607925"/>
          <a:ext cx="10651958" cy="2457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6710" tIns="833120" rIns="826710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odborné znalosti, </a:t>
          </a: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spolehlivost a zdroje, </a:t>
          </a: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technická a organizační opatření, která budou splňovat požadavky nařízení, včetně požadavků na bezpečnost zpracování.</a:t>
          </a:r>
        </a:p>
      </dsp:txBody>
      <dsp:txXfrm>
        <a:off x="0" y="607925"/>
        <a:ext cx="10651958" cy="2457000"/>
      </dsp:txXfrm>
    </dsp:sp>
    <dsp:sp modelId="{7542E1B7-52CF-428B-B242-F47022F576F3}">
      <dsp:nvSpPr>
        <dsp:cNvPr id="0" name=""/>
        <dsp:cNvSpPr/>
      </dsp:nvSpPr>
      <dsp:spPr>
        <a:xfrm>
          <a:off x="532597" y="17525"/>
          <a:ext cx="7456370" cy="1180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833" tIns="0" rIns="281833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Správce zpracováním pověřit pouze zpracovatele, kteří poskytují dostatečné záruky, zejména pokud jde o:</a:t>
          </a:r>
        </a:p>
      </dsp:txBody>
      <dsp:txXfrm>
        <a:off x="590239" y="75167"/>
        <a:ext cx="7341086" cy="1065516"/>
      </dsp:txXfrm>
    </dsp:sp>
    <dsp:sp modelId="{5095BFA2-47B1-4F29-8E2A-BA0CE6BD2F5E}">
      <dsp:nvSpPr>
        <dsp:cNvPr id="0" name=""/>
        <dsp:cNvSpPr/>
      </dsp:nvSpPr>
      <dsp:spPr>
        <a:xfrm>
          <a:off x="0" y="3871326"/>
          <a:ext cx="10651958" cy="1008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30DA26-074F-4318-AC4C-0B479A0F2A8D}">
      <dsp:nvSpPr>
        <dsp:cNvPr id="0" name=""/>
        <dsp:cNvSpPr/>
      </dsp:nvSpPr>
      <dsp:spPr>
        <a:xfrm>
          <a:off x="532597" y="3280926"/>
          <a:ext cx="7456370" cy="1180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833" tIns="0" rIns="281833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Mezi správcem a zpracovatelem musí existovat </a:t>
          </a:r>
          <a:r>
            <a:rPr lang="cs-CZ" sz="2400" b="1" u="sng" kern="1200"/>
            <a:t>PÍSEMNÁ SMLOUVA</a:t>
          </a:r>
          <a:endParaRPr lang="cs-CZ" sz="2400" kern="1200"/>
        </a:p>
      </dsp:txBody>
      <dsp:txXfrm>
        <a:off x="590239" y="3338568"/>
        <a:ext cx="7341086" cy="106551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0969F9-62A2-4FAD-BF99-AE2E377954B7}">
      <dsp:nvSpPr>
        <dsp:cNvPr id="0" name=""/>
        <dsp:cNvSpPr/>
      </dsp:nvSpPr>
      <dsp:spPr>
        <a:xfrm>
          <a:off x="51" y="22807"/>
          <a:ext cx="4913783" cy="9792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138176" rIns="241808" bIns="138176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Souhlas</a:t>
          </a:r>
        </a:p>
      </dsp:txBody>
      <dsp:txXfrm>
        <a:off x="51" y="22807"/>
        <a:ext cx="4913783" cy="979200"/>
      </dsp:txXfrm>
    </dsp:sp>
    <dsp:sp modelId="{E451151F-65AF-4658-A30E-789C3B503790}">
      <dsp:nvSpPr>
        <dsp:cNvPr id="0" name=""/>
        <dsp:cNvSpPr/>
      </dsp:nvSpPr>
      <dsp:spPr>
        <a:xfrm>
          <a:off x="51" y="1002008"/>
          <a:ext cx="4913783" cy="2473245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356" tIns="181356" rIns="241808" bIns="272034" numCol="1" spcCol="1270" anchor="t" anchorCtr="0">
          <a:noAutofit/>
        </a:bodyPr>
        <a:lstStyle/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400" kern="1200" dirty="0"/>
            <a:t>Může za správce získat i třetí subjekt</a:t>
          </a:r>
        </a:p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3400" kern="1200" dirty="0" err="1"/>
            <a:t>Přísnější</a:t>
          </a:r>
          <a:r>
            <a:rPr lang="sk-SK" sz="3400" kern="1200" dirty="0"/>
            <a:t> </a:t>
          </a:r>
          <a:r>
            <a:rPr lang="sk-SK" sz="3400" kern="1200" dirty="0" err="1"/>
            <a:t>formální</a:t>
          </a:r>
          <a:r>
            <a:rPr lang="sk-SK" sz="3400" kern="1200" dirty="0"/>
            <a:t> nároky (</a:t>
          </a:r>
          <a:r>
            <a:rPr lang="sk-SK" sz="3400" kern="1200" dirty="0" err="1"/>
            <a:t>další</a:t>
          </a:r>
          <a:r>
            <a:rPr lang="sk-SK" sz="3400" kern="1200" dirty="0"/>
            <a:t> </a:t>
          </a:r>
          <a:r>
            <a:rPr lang="sk-SK" sz="3400" kern="1200" dirty="0" err="1"/>
            <a:t>slidy</a:t>
          </a:r>
          <a:r>
            <a:rPr lang="cs-CZ" sz="3400" kern="1200" dirty="0"/>
            <a:t>)</a:t>
          </a:r>
        </a:p>
      </dsp:txBody>
      <dsp:txXfrm>
        <a:off x="51" y="1002008"/>
        <a:ext cx="4913783" cy="2473245"/>
      </dsp:txXfrm>
    </dsp:sp>
    <dsp:sp modelId="{B2ECEEBF-E6D7-431C-B6BC-9B490D460B51}">
      <dsp:nvSpPr>
        <dsp:cNvPr id="0" name=""/>
        <dsp:cNvSpPr/>
      </dsp:nvSpPr>
      <dsp:spPr>
        <a:xfrm>
          <a:off x="5601764" y="22807"/>
          <a:ext cx="4913783" cy="9792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138176" rIns="241808" bIns="138176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Zákonný důvod</a:t>
          </a:r>
        </a:p>
      </dsp:txBody>
      <dsp:txXfrm>
        <a:off x="5601764" y="22807"/>
        <a:ext cx="4913783" cy="979200"/>
      </dsp:txXfrm>
    </dsp:sp>
    <dsp:sp modelId="{8BFAFBD9-11F2-4CC0-9473-7BE87EC41EDB}">
      <dsp:nvSpPr>
        <dsp:cNvPr id="0" name=""/>
        <dsp:cNvSpPr/>
      </dsp:nvSpPr>
      <dsp:spPr>
        <a:xfrm>
          <a:off x="5601764" y="1002008"/>
          <a:ext cx="4913783" cy="2473245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356" tIns="181356" rIns="241808" bIns="272034" numCol="1" spcCol="1270" anchor="t" anchorCtr="0">
          <a:noAutofit/>
        </a:bodyPr>
        <a:lstStyle/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400" kern="1200" dirty="0"/>
            <a:t>Pokud existuje zákonný důvod, lze sbírat bez souhlasu</a:t>
          </a:r>
        </a:p>
      </dsp:txBody>
      <dsp:txXfrm>
        <a:off x="5601764" y="1002008"/>
        <a:ext cx="4913783" cy="247324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0B5DB-CA41-4641-9747-02FF84A26573}">
      <dsp:nvSpPr>
        <dsp:cNvPr id="0" name=""/>
        <dsp:cNvSpPr/>
      </dsp:nvSpPr>
      <dsp:spPr>
        <a:xfrm>
          <a:off x="0" y="395145"/>
          <a:ext cx="8082321" cy="50368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Plnění smlouvy</a:t>
          </a:r>
        </a:p>
      </dsp:txBody>
      <dsp:txXfrm>
        <a:off x="24588" y="419733"/>
        <a:ext cx="8033145" cy="454509"/>
      </dsp:txXfrm>
    </dsp:sp>
    <dsp:sp modelId="{3F3967EF-2D09-4308-A14A-FE5EE780627C}">
      <dsp:nvSpPr>
        <dsp:cNvPr id="0" name=""/>
        <dsp:cNvSpPr/>
      </dsp:nvSpPr>
      <dsp:spPr>
        <a:xfrm>
          <a:off x="0" y="959310"/>
          <a:ext cx="8082321" cy="503685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Plnění právní povinnosti </a:t>
          </a:r>
        </a:p>
      </dsp:txBody>
      <dsp:txXfrm>
        <a:off x="24588" y="983898"/>
        <a:ext cx="8033145" cy="454509"/>
      </dsp:txXfrm>
    </dsp:sp>
    <dsp:sp modelId="{AA83FDDF-73BE-4211-B6F8-1F61A74B9579}">
      <dsp:nvSpPr>
        <dsp:cNvPr id="0" name=""/>
        <dsp:cNvSpPr/>
      </dsp:nvSpPr>
      <dsp:spPr>
        <a:xfrm>
          <a:off x="0" y="1523474"/>
          <a:ext cx="8082321" cy="50368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i="0" kern="1200" dirty="0"/>
            <a:t>ochranu životně důležitých zájmů subjektu údajů nebo jiné fyzické osoby </a:t>
          </a:r>
          <a:endParaRPr lang="cs-CZ" sz="2100" kern="1200" dirty="0"/>
        </a:p>
      </dsp:txBody>
      <dsp:txXfrm>
        <a:off x="24588" y="1548062"/>
        <a:ext cx="8033145" cy="454509"/>
      </dsp:txXfrm>
    </dsp:sp>
    <dsp:sp modelId="{A3711518-2373-4ACF-958A-3324E0A99599}">
      <dsp:nvSpPr>
        <dsp:cNvPr id="0" name=""/>
        <dsp:cNvSpPr/>
      </dsp:nvSpPr>
      <dsp:spPr>
        <a:xfrm>
          <a:off x="0" y="2087640"/>
          <a:ext cx="8082321" cy="50368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i="0" kern="1200"/>
            <a:t>plnění úkolu prováděného ve veřejném zájmu </a:t>
          </a:r>
          <a:endParaRPr lang="cs-CZ" sz="2100" kern="1200" dirty="0"/>
        </a:p>
      </dsp:txBody>
      <dsp:txXfrm>
        <a:off x="24588" y="2112228"/>
        <a:ext cx="8033145" cy="454509"/>
      </dsp:txXfrm>
    </dsp:sp>
    <dsp:sp modelId="{7F41F97B-4D26-4E3D-881A-B85E256B0CB6}">
      <dsp:nvSpPr>
        <dsp:cNvPr id="0" name=""/>
        <dsp:cNvSpPr/>
      </dsp:nvSpPr>
      <dsp:spPr>
        <a:xfrm>
          <a:off x="0" y="2651805"/>
          <a:ext cx="8082321" cy="503685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i="0" kern="1200" dirty="0"/>
            <a:t>při výkonu veřejné moci</a:t>
          </a:r>
          <a:endParaRPr lang="cs-CZ" sz="2100" kern="1200" dirty="0"/>
        </a:p>
      </dsp:txBody>
      <dsp:txXfrm>
        <a:off x="24588" y="2676393"/>
        <a:ext cx="8033145" cy="454509"/>
      </dsp:txXfrm>
    </dsp:sp>
    <dsp:sp modelId="{3EA46426-C72A-4169-B70A-8985A7A7B69E}">
      <dsp:nvSpPr>
        <dsp:cNvPr id="0" name=""/>
        <dsp:cNvSpPr/>
      </dsp:nvSpPr>
      <dsp:spPr>
        <a:xfrm>
          <a:off x="0" y="3215970"/>
          <a:ext cx="8082321" cy="503685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i="0" kern="1200"/>
            <a:t>nezbytné pro účely oprávněných zájmů příslušného správce</a:t>
          </a:r>
          <a:endParaRPr lang="cs-CZ" sz="2100" kern="1200" dirty="0"/>
        </a:p>
      </dsp:txBody>
      <dsp:txXfrm>
        <a:off x="24588" y="3240558"/>
        <a:ext cx="8033145" cy="45450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981C9-8CEF-49B9-B6B4-6AF7A7CC3A48}">
      <dsp:nvSpPr>
        <dsp:cNvPr id="0" name=""/>
        <dsp:cNvSpPr/>
      </dsp:nvSpPr>
      <dsp:spPr>
        <a:xfrm>
          <a:off x="0" y="3193"/>
          <a:ext cx="105156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kern="1200" dirty="0"/>
            <a:t>Východiska souhlasu</a:t>
          </a:r>
        </a:p>
      </dsp:txBody>
      <dsp:txXfrm>
        <a:off x="64397" y="67590"/>
        <a:ext cx="10386806" cy="11903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31E39F-6FEB-45B3-9CA2-393F6BA84D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2BC15FD-F419-4681-9FB5-89C03B98FA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B6D536-EE36-4024-9B3B-4D83C9CC3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69DA-E86B-46F0-BF47-9FBDBC6DA798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73EB14-BBC5-4023-B3F4-45DAB029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B558BE-7A1D-467F-903C-618C5AB01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E255F-2229-4293-ABDF-1F0AF5763A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4319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421408-82D2-4B28-8A35-0574A7C41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7A388CE-EEE7-425B-B707-EDF83ACD5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B04D03-E9AD-4B62-BC17-E832C197D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69DA-E86B-46F0-BF47-9FBDBC6DA798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0D0B16-05AF-4D0F-8A82-7C82AD8B6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C1A692-8159-4B76-86B6-538C53A18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E255F-2229-4293-ABDF-1F0AF5763A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62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CBD1039-D6ED-493F-ABC2-82B513F5B0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06DA1DE-4157-4986-A438-88110CCD6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D8D2B1-2302-467D-9BD0-40B36DCC7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69DA-E86B-46F0-BF47-9FBDBC6DA798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C55B55-66CF-4DBA-9895-0E44916DB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217400-6582-4393-A52F-FC00A86AE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E255F-2229-4293-ABDF-1F0AF5763A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7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EEED6A-57B6-4397-BEE4-21778204F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228F05-11D5-4C4F-A7BE-3EBE60FF7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D42C0B-2855-42BB-AC9B-9B1BD4FE1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69DA-E86B-46F0-BF47-9FBDBC6DA798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B6AE39-F409-4E87-B322-D7F4456F8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711891-D6C6-4DF3-A968-990F2D289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E255F-2229-4293-ABDF-1F0AF5763A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60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68A094-6DC1-4B8D-AF66-713A71291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8674F4-12D0-471F-B97F-6BD3FD064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F2962D-4CBB-41F1-9C05-6D7E0D239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69DA-E86B-46F0-BF47-9FBDBC6DA798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313882-62A5-4AB7-842F-09D24610A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F576C3-5909-4092-BAF2-CC8F449C3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E255F-2229-4293-ABDF-1F0AF5763A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89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C7B112-F5D9-4929-B6C2-F794A7629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2530FC-1F16-44B0-920B-826231B057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774C40-185E-4D1F-A66E-91D9760BC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E913D1C-0F85-409C-825D-F850E8195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69DA-E86B-46F0-BF47-9FBDBC6DA798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4A7346-5202-435F-8F58-77E4D3810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C360121-AD23-4D81-9627-14AF07A69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E255F-2229-4293-ABDF-1F0AF5763A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00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5733E1-7B73-47CB-AA64-D93904C80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42FDCD9-806D-49FF-9143-CA4982B1E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5D7A45E-9812-49B6-8BD0-66236B63E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8CEC7F9-8BEB-4BC8-968F-69BCFF0F6A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27ADAB0-768F-4CC5-B05A-41424E7217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993969E-0450-4B7F-917F-BA87B27F6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69DA-E86B-46F0-BF47-9FBDBC6DA798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C359DAB-920D-488B-8D87-E23B603F4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81BA94B-715C-4458-9454-1ACF19A0B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E255F-2229-4293-ABDF-1F0AF5763A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536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0493E8-2803-4A4E-9C7B-1711E8799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CD9BBC-DA82-4824-8101-C610EF743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69DA-E86B-46F0-BF47-9FBDBC6DA798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23B7FCB-69AE-431A-9CDF-7BCDD3FBC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018D134-2C6F-4A7B-A846-DFDE60510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E255F-2229-4293-ABDF-1F0AF5763A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42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7761EFA-1DC5-40FC-8C3A-3279948DC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69DA-E86B-46F0-BF47-9FBDBC6DA798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2748E9F-CAE3-482F-B858-BCF12D8E5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C7E0DB-861A-4D11-AD87-5A34E61F8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E255F-2229-4293-ABDF-1F0AF5763A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502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E9BFD-9901-45D5-83F9-43333536A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3DDB4D-0683-4536-AD66-A0E17795A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983EB0A-9925-4795-ABF1-1562FCD8D2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A7B435A-C99D-46F9-8BF0-D554D3D2B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69DA-E86B-46F0-BF47-9FBDBC6DA798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38667F-AEAC-4EAF-8E57-54C9DA745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70D00C-3591-4C59-AEA1-B8AD4D544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E255F-2229-4293-ABDF-1F0AF5763A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016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B66074-1454-4BA4-B809-E3F24F401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54C25FF-ECCF-4251-B703-5A65D3846C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1EBD046-1C48-444E-BE6C-6AA103396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1826758-7954-4760-AC3A-6E37DD1A1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69DA-E86B-46F0-BF47-9FBDBC6DA798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30F01F-CB9F-421B-A6DC-68B312E4F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DCE31B8-0017-4512-9FD3-FF7A43964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E255F-2229-4293-ABDF-1F0AF5763A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863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63E1C8A-F7FB-4A3A-B0A2-03282537A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58DEFB4-1A07-45C9-936B-934F6B9C5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F03C8C-A047-45EC-A0F6-FD0077409D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D69DA-E86B-46F0-BF47-9FBDBC6DA798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8F15B0-3D0C-46FC-8A89-05D80492B8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622DBA-A417-45AA-9925-EA48457E05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E255F-2229-4293-ABDF-1F0AF5763A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cs-CZ" sz="5800"/>
              <a:t>Základní východiska GDPR</a:t>
            </a: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>
          <a:xfrm>
            <a:off x="1524000" y="4256436"/>
            <a:ext cx="9144000" cy="1600818"/>
          </a:xfrm>
        </p:spPr>
        <p:txBody>
          <a:bodyPr>
            <a:normAutofit/>
          </a:bodyPr>
          <a:lstStyle/>
          <a:p>
            <a:endParaRPr lang="cs-CZ">
              <a:solidFill>
                <a:schemeClr val="accent1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04680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0C6F172-E8CB-48D0-9926-D92441517E66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jednoznačným potvrzením, které je vyjádřením svobodného, konkrétního, informovaného a jednoznačného svolení subjektu údajů ke zpracování osobních údajů, které se jej týkají, </a:t>
            </a:r>
          </a:p>
          <a:p>
            <a:r>
              <a:rPr lang="cs-CZ" dirty="0"/>
              <a:t>mlčení, předem zaškrtnutá políčka nebo nečinnost by tudíž neměly být považovány za souhlas. Souhlas by se měl vztahovat na veškeré činnosti zpracování prováděné pro stejný účel nebo stejné účely. </a:t>
            </a:r>
          </a:p>
          <a:p>
            <a:r>
              <a:rPr lang="cs-CZ" dirty="0"/>
              <a:t>lze </a:t>
            </a:r>
            <a:r>
              <a:rPr lang="cs-CZ" dirty="0">
                <a:solidFill>
                  <a:srgbClr val="FF0000"/>
                </a:solidFill>
              </a:rPr>
              <a:t>předpokládat, že souhlas není svobodný, není-li možné vyjádřit samostatný souhlas s jednotlivými operacemi zpracování osobních údajů, i když je to v daném případě vhodné</a:t>
            </a:r>
            <a:r>
              <a:rPr lang="cs-CZ" dirty="0"/>
              <a:t>, nebo je-li plnění smlouvy, včetně poskytnutí služby učiněno závislým na souhlasu, i když to není pro toto plnění nezbytné.</a:t>
            </a:r>
          </a:p>
        </p:txBody>
      </p:sp>
    </p:spTree>
    <p:extLst>
      <p:ext uri="{BB962C8B-B14F-4D97-AF65-F5344CB8AC3E}">
        <p14:creationId xmlns:p14="http://schemas.microsoft.com/office/powerpoint/2010/main" val="4152212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75F720E-3D1E-4BB8-8E68-5D1A77C6799D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Správce musí být schopen doložit, že subjekt údajů udělil souhlas</a:t>
            </a:r>
          </a:p>
          <a:p>
            <a:r>
              <a:rPr lang="cs-CZ" dirty="0"/>
              <a:t>Pokud je souhlas subjektu údajů vyjádřen písemným prohlášením, které se týká rovněž jiných skutečností, </a:t>
            </a:r>
            <a:r>
              <a:rPr lang="cs-CZ" dirty="0">
                <a:solidFill>
                  <a:srgbClr val="FF0000"/>
                </a:solidFill>
              </a:rPr>
              <a:t>musí žádost o vyjádření souhlasu předložena způsobem, který je od těchto jiných skutečností jasně odlišitelný, </a:t>
            </a:r>
            <a:r>
              <a:rPr lang="cs-CZ" dirty="0"/>
              <a:t>a je </a:t>
            </a:r>
            <a:r>
              <a:rPr lang="cs-CZ" dirty="0">
                <a:solidFill>
                  <a:srgbClr val="FF0000"/>
                </a:solidFill>
              </a:rPr>
              <a:t>srozumitelný a snadno přístupný</a:t>
            </a:r>
            <a:r>
              <a:rPr lang="cs-CZ" dirty="0"/>
              <a:t>.</a:t>
            </a:r>
          </a:p>
          <a:p>
            <a:r>
              <a:rPr lang="cs-CZ" dirty="0"/>
              <a:t>Odvolat souhlas musí být stejně snadné jako jej poskytnout.</a:t>
            </a:r>
          </a:p>
          <a:p>
            <a:r>
              <a:rPr lang="cs-CZ" dirty="0"/>
              <a:t>Plnění smlouvy nesmí být podmíněno souhlasem se zpracováním.</a:t>
            </a:r>
          </a:p>
        </p:txBody>
      </p:sp>
    </p:spTree>
    <p:extLst>
      <p:ext uri="{BB962C8B-B14F-4D97-AF65-F5344CB8AC3E}">
        <p14:creationId xmlns:p14="http://schemas.microsoft.com/office/powerpoint/2010/main" val="1608901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transparentnosti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1416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Právo na výmaz a omezení zpracování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5465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Automatizované zpracování (profilování)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Subjekt údajů má právo </a:t>
            </a:r>
            <a:r>
              <a:rPr lang="cs-CZ" dirty="0">
                <a:solidFill>
                  <a:srgbClr val="FF0000"/>
                </a:solidFill>
              </a:rPr>
              <a:t>nebýt předmětem žádného rozhodnutí založeného výhradně na automatizovaném zpracování</a:t>
            </a:r>
            <a:r>
              <a:rPr lang="cs-CZ" dirty="0"/>
              <a:t>, včetně profilování, které má pro něho právní účinky nebo se ho obdobným způsobem významně dotýká.</a:t>
            </a:r>
          </a:p>
          <a:p>
            <a:pPr lvl="1"/>
            <a:endParaRPr lang="cs-CZ" dirty="0"/>
          </a:p>
        </p:txBody>
      </p:sp>
      <p:pic>
        <p:nvPicPr>
          <p:cNvPr id="5122" name="Picture 2" descr="Výsledek obrázku pro přijímací řízení sci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720905"/>
            <a:ext cx="228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3752" y="3967087"/>
            <a:ext cx="6990048" cy="203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344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Performativí</a:t>
            </a:r>
            <a:r>
              <a:rPr lang="cs-CZ" dirty="0"/>
              <a:t> pravidla a Kodexy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Kodexy chování</a:t>
            </a:r>
          </a:p>
          <a:p>
            <a:pPr lvl="1"/>
            <a:r>
              <a:rPr lang="cs-CZ" dirty="0"/>
              <a:t> Sdružení nebo jiné subjekty zastupující různé kategorie správců nebo zpracovatelů mohou vypracovávat kodexy chování nebo tyto kodexy upravovat či rozšiřovat, a to s cílem upřesnit uplatňování ustanovení tohoto nařízení</a:t>
            </a:r>
          </a:p>
          <a:p>
            <a:r>
              <a:rPr lang="cs-CZ" dirty="0"/>
              <a:t>Monitory</a:t>
            </a:r>
          </a:p>
          <a:p>
            <a:r>
              <a:rPr lang="cs-CZ" dirty="0"/>
              <a:t>Certifikáty</a:t>
            </a:r>
          </a:p>
          <a:p>
            <a:r>
              <a:rPr lang="cs-CZ" dirty="0" err="1"/>
              <a:t>Binding</a:t>
            </a:r>
            <a:r>
              <a:rPr lang="cs-CZ" dirty="0"/>
              <a:t> </a:t>
            </a:r>
            <a:r>
              <a:rPr lang="cs-CZ" dirty="0" err="1"/>
              <a:t>corporate</a:t>
            </a:r>
            <a:r>
              <a:rPr lang="cs-CZ" dirty="0"/>
              <a:t> </a:t>
            </a:r>
            <a:r>
              <a:rPr lang="cs-CZ" dirty="0" err="1"/>
              <a:t>rules</a:t>
            </a:r>
            <a:r>
              <a:rPr lang="cs-CZ" dirty="0"/>
              <a:t> – nadnárodní korporace</a:t>
            </a:r>
          </a:p>
        </p:txBody>
      </p:sp>
    </p:spTree>
    <p:extLst>
      <p:ext uri="{BB962C8B-B14F-4D97-AF65-F5344CB8AC3E}">
        <p14:creationId xmlns:p14="http://schemas.microsoft.com/office/powerpoint/2010/main" val="7325840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Doposud to nezní tak hrozně?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Nejobávanější část</a:t>
            </a:r>
          </a:p>
        </p:txBody>
      </p:sp>
    </p:spTree>
    <p:extLst>
      <p:ext uri="{BB962C8B-B14F-4D97-AF65-F5344CB8AC3E}">
        <p14:creationId xmlns:p14="http://schemas.microsoft.com/office/powerpoint/2010/main" val="21696471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Nejobávanější část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Záměrná a standardní ochrana osobních údajů (DP by design)</a:t>
            </a:r>
          </a:p>
          <a:p>
            <a:r>
              <a:rPr lang="cs-CZ" b="1" dirty="0"/>
              <a:t>Povinnost vést záznamy o činnostech zpracování</a:t>
            </a:r>
          </a:p>
          <a:p>
            <a:r>
              <a:rPr lang="cs-CZ" b="1" dirty="0"/>
              <a:t>Zabezpečení zpracování</a:t>
            </a:r>
          </a:p>
          <a:p>
            <a:r>
              <a:rPr lang="cs-CZ" b="1" dirty="0"/>
              <a:t>Ohlašování případů porušení zabezpečení osobních údajů dozorovému úřadu</a:t>
            </a:r>
          </a:p>
          <a:p>
            <a:r>
              <a:rPr lang="cs-CZ" b="1" dirty="0"/>
              <a:t>Posouzení vlivu na ochranu osobních údajů</a:t>
            </a:r>
          </a:p>
          <a:p>
            <a:r>
              <a:rPr lang="cs-CZ" b="1" dirty="0"/>
              <a:t>Pověřenec pro ochranu osobních údajů</a:t>
            </a:r>
          </a:p>
          <a:p>
            <a:r>
              <a:rPr lang="cs-CZ" b="1" dirty="0"/>
              <a:t>Sankce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1316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2254" y="2729357"/>
            <a:ext cx="8091487" cy="1362075"/>
          </a:xfrm>
        </p:spPr>
        <p:txBody>
          <a:bodyPr/>
          <a:lstStyle/>
          <a:p>
            <a:pPr algn="ctr"/>
            <a:r>
              <a:rPr lang="cs-CZ" sz="2800" dirty="0"/>
              <a:t>Oblastí implementace GDPR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 dirty="0"/>
              <a:t>Převzato ze seminář Cesnet-GDPR Autor M. BartoŠek  20.6.2017 -- Diskuse a příprava CRP18+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F5D36C-8A95-44A1-B2E3-4B4CEE4AA93A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144419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61091" y="1324905"/>
            <a:ext cx="8082321" cy="498651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Interní legislativa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Registr zpracování OÚ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Metodiky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Posouzení dopadu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Úpravy systémů a procesů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Dokumentace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Vytvoření podpůrných systémů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Smluvní ujednání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Souhlasy</a:t>
            </a:r>
            <a:r>
              <a:rPr lang="en-US" dirty="0"/>
              <a:t> S</a:t>
            </a:r>
            <a:r>
              <a:rPr lang="cs-CZ" dirty="0"/>
              <a:t>Ú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Pověřenec pro ochranu OÚ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Školení, informovanost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Převzato Seminář </a:t>
            </a:r>
            <a:r>
              <a:rPr lang="cs-CZ" altLang="cs-CZ" dirty="0" err="1"/>
              <a:t>Cesnet</a:t>
            </a:r>
            <a:r>
              <a:rPr lang="cs-CZ" altLang="cs-CZ" dirty="0"/>
              <a:t>-GDPR 20.6.2017 -- Diskuse a příprava CRP18+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64595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Základní filosofie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08900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65379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Interní legislativa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Institucionální směrnice – základ celé GDPR „stavby“</a:t>
            </a:r>
          </a:p>
          <a:p>
            <a:pPr lvl="1"/>
            <a:r>
              <a:rPr lang="cs-CZ" dirty="0"/>
              <a:t>Základní pravidla</a:t>
            </a:r>
          </a:p>
          <a:p>
            <a:pPr lvl="1"/>
            <a:r>
              <a:rPr lang="cs-CZ" dirty="0"/>
              <a:t>Struktury </a:t>
            </a:r>
          </a:p>
          <a:p>
            <a:pPr lvl="1"/>
            <a:r>
              <a:rPr lang="cs-CZ" dirty="0"/>
              <a:t>Zodpovědnosti</a:t>
            </a:r>
          </a:p>
          <a:p>
            <a:pPr lvl="1"/>
            <a:endParaRPr lang="cs-CZ" dirty="0"/>
          </a:p>
          <a:p>
            <a:r>
              <a:rPr lang="cs-CZ" dirty="0"/>
              <a:t>Spíš stručná, jen základní věci</a:t>
            </a:r>
          </a:p>
          <a:p>
            <a:pPr lvl="1"/>
            <a:r>
              <a:rPr lang="cs-CZ" sz="2000" dirty="0"/>
              <a:t>Musí vyhovět i velmi heterogennímu prostředí</a:t>
            </a:r>
            <a:endParaRPr lang="cs-CZ" sz="1800" dirty="0"/>
          </a:p>
          <a:p>
            <a:pPr lvl="1"/>
            <a:r>
              <a:rPr lang="cs-CZ" sz="2000" dirty="0"/>
              <a:t>Detaily budou rozpracovány v metodikách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Převzato  Seminář </a:t>
            </a:r>
            <a:r>
              <a:rPr lang="cs-CZ" altLang="cs-CZ" dirty="0" err="1"/>
              <a:t>Cesnet</a:t>
            </a:r>
            <a:r>
              <a:rPr lang="cs-CZ" altLang="cs-CZ" dirty="0"/>
              <a:t>-GDPR 20.6.2017 -- Diskuse a příprava CRP18+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220218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Registr zpracování OÚ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3589" y="2019300"/>
            <a:ext cx="8524408" cy="4110039"/>
          </a:xfrm>
        </p:spPr>
        <p:txBody>
          <a:bodyPr/>
          <a:lstStyle/>
          <a:p>
            <a:r>
              <a:rPr lang="cs-CZ" dirty="0"/>
              <a:t>Přehled o všech zpracováních OÚ v organizaci</a:t>
            </a:r>
          </a:p>
          <a:p>
            <a:pPr lvl="1"/>
            <a:r>
              <a:rPr lang="cs-CZ" sz="2000" u="sng" dirty="0"/>
              <a:t>Povinná část dle GDPR</a:t>
            </a:r>
          </a:p>
          <a:p>
            <a:pPr lvl="1"/>
            <a:r>
              <a:rPr lang="cs-CZ" sz="2000" dirty="0"/>
              <a:t>Problém: </a:t>
            </a:r>
            <a:r>
              <a:rPr lang="cs-CZ" sz="2000" dirty="0" err="1"/>
              <a:t>granularita</a:t>
            </a:r>
            <a:r>
              <a:rPr lang="cs-CZ" sz="2000" dirty="0"/>
              <a:t>/identifikace </a:t>
            </a:r>
            <a:r>
              <a:rPr lang="cs-CZ" sz="2000" dirty="0" err="1"/>
              <a:t>jednotl</a:t>
            </a:r>
            <a:r>
              <a:rPr lang="cs-CZ" sz="2000" dirty="0"/>
              <a:t>. zpracování a jejich počet</a:t>
            </a:r>
          </a:p>
          <a:p>
            <a:r>
              <a:rPr lang="cs-CZ" dirty="0"/>
              <a:t>Průběžná aktualizace</a:t>
            </a:r>
          </a:p>
          <a:p>
            <a:pPr>
              <a:spcBef>
                <a:spcPts val="1800"/>
              </a:spcBef>
            </a:pPr>
            <a:r>
              <a:rPr lang="cs-CZ" dirty="0"/>
              <a:t>Implementace</a:t>
            </a:r>
          </a:p>
          <a:p>
            <a:pPr lvl="1"/>
            <a:r>
              <a:rPr lang="cs-CZ" dirty="0"/>
              <a:t>Struktura záznamu, datový model</a:t>
            </a:r>
          </a:p>
          <a:p>
            <a:pPr lvl="1"/>
            <a:r>
              <a:rPr lang="cs-CZ" dirty="0"/>
              <a:t>SW implementace – varianty </a:t>
            </a:r>
          </a:p>
          <a:p>
            <a:pPr lvl="2"/>
            <a:r>
              <a:rPr lang="cs-CZ" dirty="0"/>
              <a:t>Modul integrovaný v interním univerzitním systému</a:t>
            </a:r>
          </a:p>
          <a:p>
            <a:pPr lvl="2"/>
            <a:r>
              <a:rPr lang="cs-CZ" dirty="0"/>
              <a:t>Samostatný systém – opravený open-source</a:t>
            </a:r>
          </a:p>
          <a:p>
            <a:pPr lvl="2"/>
            <a:r>
              <a:rPr lang="cs-CZ" dirty="0"/>
              <a:t>Společná služba pro více zájemců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Převzato  Seminář </a:t>
            </a:r>
            <a:r>
              <a:rPr lang="cs-CZ" altLang="cs-CZ" dirty="0" err="1"/>
              <a:t>Cesnet</a:t>
            </a:r>
            <a:r>
              <a:rPr lang="cs-CZ" altLang="cs-CZ" dirty="0"/>
              <a:t>-GDPR 20.6.2017 -- Diskuse a příprava CRP18+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97251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Metodiky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Návody a postupy v různých oblastech pro</a:t>
            </a:r>
          </a:p>
          <a:p>
            <a:pPr lvl="1"/>
            <a:r>
              <a:rPr lang="cs-CZ" sz="2000" dirty="0"/>
              <a:t>Správce/administrátory systémů</a:t>
            </a:r>
          </a:p>
          <a:p>
            <a:pPr lvl="1"/>
            <a:r>
              <a:rPr lang="cs-CZ" sz="2000" dirty="0"/>
              <a:t>Koncové uživatele</a:t>
            </a:r>
          </a:p>
          <a:p>
            <a:r>
              <a:rPr lang="cs-CZ" dirty="0"/>
              <a:t>Oblasti</a:t>
            </a:r>
          </a:p>
          <a:p>
            <a:pPr lvl="1"/>
            <a:r>
              <a:rPr lang="cs-CZ" sz="2000" dirty="0"/>
              <a:t>Weby</a:t>
            </a:r>
          </a:p>
          <a:p>
            <a:pPr lvl="1"/>
            <a:r>
              <a:rPr lang="cs-CZ" sz="2000" dirty="0"/>
              <a:t>Elektronická komunikace (e-mail, …)</a:t>
            </a:r>
          </a:p>
          <a:p>
            <a:pPr lvl="1"/>
            <a:r>
              <a:rPr lang="cs-CZ" sz="2000" dirty="0"/>
              <a:t>Úložiště dokumentů (vlastní x externí – MS-O365,…)</a:t>
            </a:r>
          </a:p>
          <a:p>
            <a:pPr lvl="1"/>
            <a:r>
              <a:rPr lang="cs-CZ" sz="2000" dirty="0"/>
              <a:t>Tvorba a provoz </a:t>
            </a:r>
            <a:r>
              <a:rPr lang="cs-CZ" sz="2000" dirty="0" err="1"/>
              <a:t>inf</a:t>
            </a:r>
            <a:r>
              <a:rPr lang="cs-CZ" sz="2000" dirty="0"/>
              <a:t>-systémů</a:t>
            </a:r>
          </a:p>
          <a:p>
            <a:pPr lvl="1"/>
            <a:r>
              <a:rPr lang="cs-CZ" sz="2000" dirty="0"/>
              <a:t>Vybrané typy zpracování OÚ (dohledové systémy, …)</a:t>
            </a:r>
          </a:p>
          <a:p>
            <a:pPr lvl="1"/>
            <a:r>
              <a:rPr lang="cs-CZ" sz="2000" dirty="0"/>
              <a:t>Mobilní zařízení (notebooky, …)</a:t>
            </a:r>
          </a:p>
          <a:p>
            <a:pPr lvl="1"/>
            <a:r>
              <a:rPr lang="cs-CZ" sz="2000" dirty="0"/>
              <a:t>Vypořádání práv/požadavků SÚ, postupy při úniku OÚ, …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Převzato  Seminář </a:t>
            </a:r>
            <a:r>
              <a:rPr lang="cs-CZ" altLang="cs-CZ" dirty="0" err="1"/>
              <a:t>Cesnet</a:t>
            </a:r>
            <a:r>
              <a:rPr lang="cs-CZ" altLang="cs-CZ" dirty="0"/>
              <a:t>-GDPR 20.6.2017 -- Diskuse a příprava CRP18+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977483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Posouzení dopadu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2úrovňové posouzení všech případů zpracování OÚ</a:t>
            </a:r>
          </a:p>
          <a:p>
            <a:pPr lvl="1"/>
            <a:r>
              <a:rPr lang="cs-CZ" sz="2000" dirty="0"/>
              <a:t>Zjednodušené – u zpracování s nízkým rizikem</a:t>
            </a:r>
          </a:p>
          <a:p>
            <a:pPr lvl="1"/>
            <a:r>
              <a:rPr lang="cs-CZ" sz="2000" dirty="0"/>
              <a:t>Plnohodnotné DPIA – u vysokého rizika</a:t>
            </a:r>
          </a:p>
          <a:p>
            <a:r>
              <a:rPr lang="cs-CZ" dirty="0"/>
              <a:t>Závěry a doporučení pro implementaci</a:t>
            </a:r>
          </a:p>
          <a:p>
            <a:pPr>
              <a:spcBef>
                <a:spcPts val="1800"/>
              </a:spcBef>
            </a:pPr>
            <a:r>
              <a:rPr lang="cs-CZ" dirty="0"/>
              <a:t>Metodiky a vzorová DPIA </a:t>
            </a:r>
          </a:p>
          <a:p>
            <a:pPr lvl="1"/>
            <a:r>
              <a:rPr lang="cs-CZ" sz="2000" dirty="0"/>
              <a:t>projekt FR CESNET, Microsoft, …</a:t>
            </a:r>
          </a:p>
          <a:p>
            <a:pPr>
              <a:spcBef>
                <a:spcPts val="1800"/>
              </a:spcBef>
            </a:pPr>
            <a:r>
              <a:rPr lang="cs-CZ" dirty="0"/>
              <a:t>K ujasnění</a:t>
            </a:r>
          </a:p>
          <a:p>
            <a:pPr lvl="1"/>
            <a:r>
              <a:rPr lang="cs-CZ" sz="2000" dirty="0"/>
              <a:t>Kdo bude jednotlivá posouzení provádět (správci </a:t>
            </a:r>
            <a:r>
              <a:rPr lang="cs-CZ" sz="2000" dirty="0" err="1"/>
              <a:t>inf</a:t>
            </a:r>
            <a:r>
              <a:rPr lang="cs-CZ" sz="2000" dirty="0"/>
              <a:t>-systémů?)</a:t>
            </a:r>
          </a:p>
          <a:p>
            <a:pPr lvl="1"/>
            <a:r>
              <a:rPr lang="cs-CZ" sz="2000" dirty="0"/>
              <a:t>Kdo jim bude dávat „razítko“ že jsou OK (pověřenec?)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Převzato  Seminář </a:t>
            </a:r>
            <a:r>
              <a:rPr lang="cs-CZ" altLang="cs-CZ" dirty="0" err="1"/>
              <a:t>Cesnet</a:t>
            </a:r>
            <a:r>
              <a:rPr lang="cs-CZ" altLang="cs-CZ" dirty="0"/>
              <a:t>-GDPR 20.6.2017 -- Diskuse a příprava CRP18+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004879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Úpravy systémů a procesů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Implementace doporučení z posouzení dopadu</a:t>
            </a:r>
          </a:p>
          <a:p>
            <a:pPr lvl="1"/>
            <a:r>
              <a:rPr lang="cs-CZ" sz="2000" dirty="0"/>
              <a:t>Organizační x technická</a:t>
            </a:r>
          </a:p>
          <a:p>
            <a:pPr lvl="1"/>
            <a:r>
              <a:rPr lang="cs-CZ" sz="2000" dirty="0"/>
              <a:t>Pro každý systém mohou být jiná (šitá na míru)</a:t>
            </a:r>
            <a:br>
              <a:rPr lang="cs-CZ" sz="2000" dirty="0"/>
            </a:br>
            <a:endParaRPr lang="cs-CZ" sz="2000" dirty="0"/>
          </a:p>
          <a:p>
            <a:r>
              <a:rPr lang="cs-CZ" dirty="0"/>
              <a:t>Nová věc: vypořádání s (novými) právy SÚ</a:t>
            </a:r>
          </a:p>
          <a:p>
            <a:pPr lvl="1"/>
            <a:r>
              <a:rPr lang="cs-CZ" sz="2000" dirty="0"/>
              <a:t>Právo být zapomenut</a:t>
            </a:r>
          </a:p>
          <a:p>
            <a:pPr lvl="1"/>
            <a:r>
              <a:rPr lang="cs-CZ" sz="2000" dirty="0"/>
              <a:t>Právo na informace</a:t>
            </a:r>
          </a:p>
          <a:p>
            <a:pPr lvl="1"/>
            <a:r>
              <a:rPr lang="cs-CZ" sz="2000" dirty="0"/>
              <a:t>Právo na omezené zpracování</a:t>
            </a:r>
          </a:p>
          <a:p>
            <a:pPr lvl="1"/>
            <a:r>
              <a:rPr lang="cs-CZ" sz="2000" dirty="0"/>
              <a:t>Právo na přenositelnost OÚ</a:t>
            </a:r>
          </a:p>
          <a:p>
            <a:pPr lvl="1"/>
            <a:r>
              <a:rPr lang="cs-CZ" sz="2000" dirty="0"/>
              <a:t>…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Převzato  Seminář </a:t>
            </a:r>
            <a:r>
              <a:rPr lang="cs-CZ" altLang="cs-CZ" dirty="0" err="1"/>
              <a:t>Cesnet</a:t>
            </a:r>
            <a:r>
              <a:rPr lang="cs-CZ" altLang="cs-CZ" dirty="0"/>
              <a:t>-GDPR 20.6.2017 -- Diskuse a příprava CRP18+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83989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Dokumentace, dokumentace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Dokumentace jako </a:t>
            </a:r>
            <a:r>
              <a:rPr lang="cs-CZ" u="sng" dirty="0"/>
              <a:t>základ pro prokázání </a:t>
            </a:r>
            <a:r>
              <a:rPr lang="cs-CZ" u="sng" dirty="0" err="1"/>
              <a:t>compliance</a:t>
            </a:r>
            <a:endParaRPr lang="cs-CZ" u="sng" dirty="0"/>
          </a:p>
          <a:p>
            <a:r>
              <a:rPr lang="cs-CZ" dirty="0"/>
              <a:t>Přehled všech zpracování (viz registr)</a:t>
            </a:r>
          </a:p>
          <a:p>
            <a:r>
              <a:rPr lang="cs-CZ" dirty="0"/>
              <a:t>Záznamy posouzení všech zpracování</a:t>
            </a:r>
          </a:p>
          <a:p>
            <a:r>
              <a:rPr lang="cs-CZ" dirty="0"/>
              <a:t>Případy porušení ochrany OU</a:t>
            </a:r>
          </a:p>
          <a:p>
            <a:r>
              <a:rPr lang="cs-CZ" dirty="0"/>
              <a:t>Souhlasy SÚ</a:t>
            </a:r>
          </a:p>
          <a:p>
            <a:r>
              <a:rPr lang="cs-CZ" dirty="0"/>
              <a:t>Závazky mlčenlivosti (správci, </a:t>
            </a:r>
            <a:r>
              <a:rPr lang="cs-CZ" dirty="0" err="1"/>
              <a:t>admini</a:t>
            </a:r>
            <a:r>
              <a:rPr lang="cs-CZ" dirty="0"/>
              <a:t>)</a:t>
            </a:r>
          </a:p>
          <a:p>
            <a:r>
              <a:rPr lang="cs-CZ" dirty="0"/>
              <a:t>Provedená školení</a:t>
            </a:r>
          </a:p>
          <a:p>
            <a:r>
              <a:rPr lang="cs-CZ" dirty="0"/>
              <a:t>…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Převzato  Seminář </a:t>
            </a:r>
            <a:r>
              <a:rPr lang="cs-CZ" altLang="cs-CZ" dirty="0" err="1"/>
              <a:t>Cesnet</a:t>
            </a:r>
            <a:r>
              <a:rPr lang="cs-CZ" altLang="cs-CZ" dirty="0"/>
              <a:t>-GDPR 20.6.2017 -- Diskuse a příprava CRP18+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929333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7. Podpůrné systémy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Registr zpracování</a:t>
            </a:r>
          </a:p>
          <a:p>
            <a:r>
              <a:rPr lang="cs-CZ" dirty="0"/>
              <a:t>Evidence souhlasů</a:t>
            </a:r>
          </a:p>
          <a:p>
            <a:r>
              <a:rPr lang="cs-CZ" dirty="0"/>
              <a:t>Dokumentační systém</a:t>
            </a:r>
          </a:p>
          <a:p>
            <a:r>
              <a:rPr lang="cs-CZ" dirty="0"/>
              <a:t>…</a:t>
            </a:r>
            <a:br>
              <a:rPr lang="cs-CZ" dirty="0"/>
            </a:br>
            <a:endParaRPr lang="en-US" dirty="0"/>
          </a:p>
          <a:p>
            <a:r>
              <a:rPr lang="cs-CZ" dirty="0"/>
              <a:t>Podpůrné externí systémy</a:t>
            </a:r>
          </a:p>
          <a:p>
            <a:r>
              <a:rPr lang="en-US" dirty="0" err="1"/>
              <a:t>Vazba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syst</a:t>
            </a:r>
            <a:r>
              <a:rPr lang="cs-CZ" dirty="0" err="1"/>
              <a:t>émy</a:t>
            </a:r>
            <a:r>
              <a:rPr lang="cs-CZ" dirty="0"/>
              <a:t> kybernetické ochrany</a:t>
            </a:r>
          </a:p>
          <a:p>
            <a:pPr marL="0" indent="0">
              <a:buNone/>
            </a:pPr>
            <a:br>
              <a:rPr lang="cs-CZ" dirty="0"/>
            </a:b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Převzato  Seminář </a:t>
            </a:r>
            <a:r>
              <a:rPr lang="cs-CZ" altLang="cs-CZ" dirty="0" err="1"/>
              <a:t>Cesnet</a:t>
            </a:r>
            <a:r>
              <a:rPr lang="cs-CZ" altLang="cs-CZ" dirty="0"/>
              <a:t>-GDPR 20.6.2017 -- Diskuse a příprava CRP18+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157803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8. Souhlasy SÚ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Zmapování současného stavu na univerzitě</a:t>
            </a:r>
          </a:p>
          <a:p>
            <a:pPr lvl="1"/>
            <a:r>
              <a:rPr lang="cs-CZ" sz="2000" dirty="0"/>
              <a:t>Velmi různorodá praxe (případ od případu)</a:t>
            </a:r>
          </a:p>
          <a:p>
            <a:pPr>
              <a:spcBef>
                <a:spcPts val="1800"/>
              </a:spcBef>
            </a:pPr>
            <a:r>
              <a:rPr lang="cs-CZ" dirty="0"/>
              <a:t>Metodika dle GDPR – kdy, jak</a:t>
            </a:r>
          </a:p>
          <a:p>
            <a:pPr lvl="1"/>
            <a:r>
              <a:rPr lang="cs-CZ" sz="2000" dirty="0"/>
              <a:t>Vazba na účely zpracování</a:t>
            </a:r>
          </a:p>
          <a:p>
            <a:pPr lvl="1"/>
            <a:r>
              <a:rPr lang="cs-CZ" sz="2000" dirty="0"/>
              <a:t>Vzorové souhlasy</a:t>
            </a:r>
          </a:p>
          <a:p>
            <a:pPr>
              <a:spcBef>
                <a:spcPts val="1800"/>
              </a:spcBef>
            </a:pPr>
            <a:r>
              <a:rPr lang="cs-CZ" dirty="0"/>
              <a:t>Podpora, evidence</a:t>
            </a:r>
          </a:p>
          <a:p>
            <a:pPr lvl="1"/>
            <a:r>
              <a:rPr lang="cs-CZ" sz="2000" dirty="0"/>
              <a:t>Centrální x lokální (ne vše půjde centralizovat)</a:t>
            </a:r>
          </a:p>
          <a:p>
            <a:pPr lvl="1"/>
            <a:r>
              <a:rPr lang="cs-CZ" sz="2000" dirty="0"/>
              <a:t>Papírová x elektronická (ne vše je/bude on-line)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Převzato  Seminář </a:t>
            </a:r>
            <a:r>
              <a:rPr lang="cs-CZ" altLang="cs-CZ" dirty="0" err="1"/>
              <a:t>Cesnet</a:t>
            </a:r>
            <a:r>
              <a:rPr lang="cs-CZ" altLang="cs-CZ" dirty="0"/>
              <a:t>-GDPR 20.6.2017 -- Diskuse a příprava CRP18+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973013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9. Pověřenec pro ochranu OÚ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MU (a další velké VŠ) nezbytný!</a:t>
            </a:r>
          </a:p>
          <a:p>
            <a:pPr lvl="1"/>
            <a:r>
              <a:rPr lang="cs-CZ" dirty="0"/>
              <a:t>Sdílený pověřenec pro malé VVŠ?</a:t>
            </a:r>
          </a:p>
          <a:p>
            <a:r>
              <a:rPr lang="cs-CZ" dirty="0"/>
              <a:t>Požadavky na odbornost - vágní</a:t>
            </a:r>
          </a:p>
          <a:p>
            <a:r>
              <a:rPr lang="cs-CZ" dirty="0"/>
              <a:t>Začlenění v rámci organizace – nezávislost</a:t>
            </a:r>
          </a:p>
          <a:p>
            <a:pPr lvl="1"/>
            <a:r>
              <a:rPr lang="cs-CZ" dirty="0"/>
              <a:t>Pověřenec není manažer, ale „malý úřad“</a:t>
            </a:r>
          </a:p>
          <a:p>
            <a:r>
              <a:rPr lang="cs-CZ" dirty="0"/>
              <a:t>Spolupráce pověřenců v rámci vysokých škol (?)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S Převzato  </a:t>
            </a:r>
            <a:r>
              <a:rPr lang="cs-CZ" altLang="cs-CZ" dirty="0" err="1"/>
              <a:t>eminář</a:t>
            </a:r>
            <a:r>
              <a:rPr lang="cs-CZ" altLang="cs-CZ" dirty="0"/>
              <a:t> </a:t>
            </a:r>
            <a:r>
              <a:rPr lang="cs-CZ" altLang="cs-CZ" dirty="0" err="1"/>
              <a:t>Cesnet</a:t>
            </a:r>
            <a:r>
              <a:rPr lang="cs-CZ" altLang="cs-CZ" dirty="0"/>
              <a:t>-GDPR 20.6.2017 -- Diskuse a příprava CRP18+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250622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10. Smluvní ujednání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Podchycení a revize smluv v působnosti GDPR</a:t>
            </a:r>
          </a:p>
          <a:p>
            <a:pPr>
              <a:spcBef>
                <a:spcPts val="1800"/>
              </a:spcBef>
            </a:pPr>
            <a:r>
              <a:rPr lang="cs-CZ" dirty="0"/>
              <a:t>Se zpracovateli dat pro univerzitu</a:t>
            </a:r>
          </a:p>
          <a:p>
            <a:pPr lvl="1"/>
            <a:r>
              <a:rPr lang="cs-CZ" sz="2000" dirty="0"/>
              <a:t>Poskytovatelé </a:t>
            </a:r>
            <a:r>
              <a:rPr lang="cs-CZ" sz="2000" dirty="0" err="1"/>
              <a:t>cloudových</a:t>
            </a:r>
            <a:r>
              <a:rPr lang="cs-CZ" sz="2000" dirty="0"/>
              <a:t> služeb (MS-O365)</a:t>
            </a:r>
          </a:p>
          <a:p>
            <a:pPr lvl="1"/>
            <a:r>
              <a:rPr lang="cs-CZ" sz="2000" dirty="0"/>
              <a:t>ISIC/ITIC (GTS), …</a:t>
            </a:r>
          </a:p>
          <a:p>
            <a:pPr>
              <a:spcBef>
                <a:spcPts val="1800"/>
              </a:spcBef>
            </a:pPr>
            <a:r>
              <a:rPr lang="cs-CZ" dirty="0"/>
              <a:t>Se správci dat, pro něž je univerzita zpracovatelem</a:t>
            </a:r>
          </a:p>
          <a:p>
            <a:pPr lvl="1"/>
            <a:r>
              <a:rPr lang="cs-CZ" sz="2000" dirty="0"/>
              <a:t>Vymezení zpracovatele (viz Registr studentů VŠ, aj.)</a:t>
            </a:r>
          </a:p>
          <a:p>
            <a:pPr>
              <a:spcBef>
                <a:spcPts val="1200"/>
              </a:spcBef>
            </a:pPr>
            <a:r>
              <a:rPr lang="cs-CZ" dirty="0"/>
              <a:t>Doporučení, </a:t>
            </a:r>
            <a:r>
              <a:rPr lang="cs-CZ" dirty="0" err="1"/>
              <a:t>best-practices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Převzato  Seminář </a:t>
            </a:r>
            <a:r>
              <a:rPr lang="cs-CZ" altLang="cs-CZ" dirty="0" err="1"/>
              <a:t>Cesnet</a:t>
            </a:r>
            <a:r>
              <a:rPr lang="cs-CZ" altLang="cs-CZ" dirty="0"/>
              <a:t>-GDPR 20.6.2017 -- Diskuse a příprava CRP18+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06673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9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Výčet základních zásad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4" name="Zástupný symbol pro obsah 2">
            <a:extLst>
              <a:ext uri="{FF2B5EF4-FFF2-40B4-BE49-F238E27FC236}">
                <a16:creationId xmlns:a16="http://schemas.microsoft.com/office/drawing/2014/main" id="{08DB45A8-BCBF-459C-8E2E-185765E0DE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5099887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99313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11. Školení, informovanost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různých úrovních</a:t>
            </a:r>
          </a:p>
          <a:p>
            <a:pPr lvl="1"/>
            <a:r>
              <a:rPr lang="cs-CZ" sz="2000" dirty="0"/>
              <a:t>Vedení univerzity a jednotlivých součástí</a:t>
            </a:r>
          </a:p>
          <a:p>
            <a:pPr lvl="1"/>
            <a:r>
              <a:rPr lang="cs-CZ" sz="2000" dirty="0"/>
              <a:t>Správci a administrátoři systémů</a:t>
            </a:r>
          </a:p>
          <a:p>
            <a:pPr lvl="1"/>
            <a:r>
              <a:rPr lang="cs-CZ" sz="2000" dirty="0"/>
              <a:t>Koncoví uživatelé</a:t>
            </a:r>
          </a:p>
          <a:p>
            <a:pPr lvl="1"/>
            <a:r>
              <a:rPr lang="cs-CZ" sz="2000" dirty="0"/>
              <a:t>Noví zaměstnanci</a:t>
            </a:r>
          </a:p>
          <a:p>
            <a:pPr>
              <a:spcBef>
                <a:spcPts val="1800"/>
              </a:spcBef>
            </a:pPr>
            <a:r>
              <a:rPr lang="cs-CZ" dirty="0"/>
              <a:t>Různou formou</a:t>
            </a:r>
          </a:p>
          <a:p>
            <a:pPr lvl="1"/>
            <a:r>
              <a:rPr lang="cs-CZ" sz="2000" dirty="0"/>
              <a:t>Fyzická školení, prezentace</a:t>
            </a:r>
          </a:p>
          <a:p>
            <a:pPr lvl="1"/>
            <a:r>
              <a:rPr lang="cs-CZ" sz="2000" dirty="0"/>
              <a:t>E-</a:t>
            </a:r>
            <a:r>
              <a:rPr lang="cs-CZ" sz="2000" dirty="0" err="1"/>
              <a:t>learning</a:t>
            </a:r>
            <a:endParaRPr lang="cs-CZ" sz="2000" dirty="0"/>
          </a:p>
          <a:p>
            <a:pPr lvl="2"/>
            <a:r>
              <a:rPr lang="cs-CZ" dirty="0"/>
              <a:t>Varianta </a:t>
            </a:r>
            <a:r>
              <a:rPr lang="cs-CZ" dirty="0" err="1"/>
              <a:t>samoproškolení</a:t>
            </a:r>
            <a:r>
              <a:rPr lang="cs-CZ" dirty="0"/>
              <a:t> zaměstnanců s e-potvrzením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Převzato  Seminář </a:t>
            </a:r>
            <a:r>
              <a:rPr lang="cs-CZ" altLang="cs-CZ" dirty="0" err="1"/>
              <a:t>Cesnet</a:t>
            </a:r>
            <a:r>
              <a:rPr lang="cs-CZ" altLang="cs-CZ" dirty="0"/>
              <a:t>-GDPR 20.6.2017 -- Diskuse a příprava CRP18+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272387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Data </a:t>
            </a:r>
            <a:r>
              <a:rPr lang="cs-CZ" dirty="0" err="1"/>
              <a:t>protection</a:t>
            </a:r>
            <a:r>
              <a:rPr lang="cs-CZ" dirty="0"/>
              <a:t> by design - Záměrná a standardní ochrana osobních údajů - </a:t>
            </a: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Starý koncept, nové definice, nové papíry</a:t>
            </a:r>
          </a:p>
        </p:txBody>
      </p:sp>
    </p:spTree>
    <p:extLst>
      <p:ext uri="{BB962C8B-B14F-4D97-AF65-F5344CB8AC3E}">
        <p14:creationId xmlns:p14="http://schemas.microsoft.com/office/powerpoint/2010/main" val="39070677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Odpovědnost za osobní údaje vzniká dříve než získáte první osobní údaje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2017712"/>
          <a:ext cx="11193379" cy="4250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37747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Anonymizace</a:t>
            </a:r>
            <a:r>
              <a:rPr lang="cs-CZ" b="1" dirty="0"/>
              <a:t>, </a:t>
            </a:r>
            <a:r>
              <a:rPr lang="cs-CZ" b="1" dirty="0" err="1"/>
              <a:t>pseudonymizace</a:t>
            </a:r>
            <a:r>
              <a:rPr lang="cs-CZ" b="1" dirty="0"/>
              <a:t> a profilování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986589" y="2033337"/>
          <a:ext cx="9745579" cy="4054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86981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 descr="https://steveblank.files.wordpress.com/2011/02/bessemercloudscap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737" y="858284"/>
            <a:ext cx="7764338" cy="5999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98549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A2ADB2-667E-4FB1-BE30-394E32B3B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dat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FC1E34-692B-45E1-BD45-13BB9BF59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Bezpečnost dat</a:t>
            </a:r>
          </a:p>
          <a:p>
            <a:pPr lvl="1"/>
            <a:r>
              <a:rPr lang="cs-CZ" dirty="0"/>
              <a:t>Před ztrátou</a:t>
            </a:r>
          </a:p>
          <a:p>
            <a:pPr lvl="1"/>
            <a:r>
              <a:rPr lang="cs-CZ" dirty="0"/>
              <a:t>Před zveřejněním či únikem</a:t>
            </a:r>
          </a:p>
          <a:p>
            <a:r>
              <a:rPr lang="cs-CZ" dirty="0"/>
              <a:t>Ochrana osobních údajů uživatele</a:t>
            </a:r>
          </a:p>
          <a:p>
            <a:pPr lvl="1"/>
            <a:r>
              <a:rPr lang="cs-CZ" dirty="0"/>
              <a:t>Poskytovatel cloudové „síťové“ služby je často správcem i zpracovatelem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72843F4-D99E-4997-9CCF-344930AC3D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E8A2A33-4EC6-4DFD-837D-57A35DA09D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408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4187572"/>
              </p:ext>
            </p:extLst>
          </p:nvPr>
        </p:nvGraphicFramePr>
        <p:xfrm>
          <a:off x="1340708" y="957649"/>
          <a:ext cx="9632092" cy="4917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30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6B208A2-8BDA-40B0-9158-1DB8729F9D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A8BCB54-9A1D-4E30-8C40-2563B1C11A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E2B58CB-B48C-4E91-88A1-B8BB8EFCD3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AADCD27-EF24-4F86-9CBB-FB4A42AB7A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86BBB32-A2DE-4625-9205-8BFA1333E1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5F1FA3A-C22C-4971-A5DB-FEF224CEEC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4F21722-A1E0-43CC-8ADF-61334DCA65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</a:t>
            </a: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6572818"/>
              </p:ext>
            </p:extLst>
          </p:nvPr>
        </p:nvGraphicFramePr>
        <p:xfrm>
          <a:off x="2033590" y="2017713"/>
          <a:ext cx="8082321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115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správce a Zpracovatele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2045368"/>
          <a:ext cx="10423358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1735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správce - zpracovatel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515980"/>
          <a:ext cx="10651958" cy="4896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398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42E1B7-52CF-428B-B242-F47022F576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8F95B2-2D02-47C6-BF6A-9DF3FA68C7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230DA26-074F-4318-AC4C-0B479A0F2A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95BFA2-47B1-4F29-8E2A-BA0CE6BD2F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TITUL k držbě a zpracování dat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2228971"/>
          <a:ext cx="10515600" cy="3498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7330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je možné zpracovat data bez souhlasu?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033590" y="2017713"/>
          <a:ext cx="8082321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40444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8E22D467BD6394890839F134F1D7ED7" ma:contentTypeVersion="8" ma:contentTypeDescription="Vytvoří nový dokument" ma:contentTypeScope="" ma:versionID="fe821641152765ccc9d1d1509e1b10b5">
  <xsd:schema xmlns:xsd="http://www.w3.org/2001/XMLSchema" xmlns:xs="http://www.w3.org/2001/XMLSchema" xmlns:p="http://schemas.microsoft.com/office/2006/metadata/properties" xmlns:ns3="29726392-0747-4bf0-abc5-25453ffb13fa" xmlns:ns4="fd501932-2290-45a7-8c8d-276020c65a55" targetNamespace="http://schemas.microsoft.com/office/2006/metadata/properties" ma:root="true" ma:fieldsID="cb947be491011c10255e7e164896fc45" ns3:_="" ns4:_="">
    <xsd:import namespace="29726392-0747-4bf0-abc5-25453ffb13fa"/>
    <xsd:import namespace="fd501932-2290-45a7-8c8d-276020c65a55"/>
    <xsd:element name="properties">
      <xsd:complexType>
        <xsd:sequence>
          <xsd:element name="documentManagement">
            <xsd:complexType>
              <xsd:all>
                <xsd:element ref="ns3:SharedWithDetails" minOccurs="0"/>
                <xsd:element ref="ns3:SharedWithUser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726392-0747-4bf0-abc5-25453ffb13fa" elementFormDefault="qualified">
    <xsd:import namespace="http://schemas.microsoft.com/office/2006/documentManagement/types"/>
    <xsd:import namespace="http://schemas.microsoft.com/office/infopath/2007/PartnerControls"/>
    <xsd:element name="SharedWithDetails" ma:index="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edWithUsers" ma:index="9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501932-2290-45a7-8c8d-276020c65a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D3ECAB-BC97-4E44-950F-8146E7CB78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726392-0747-4bf0-abc5-25453ffb13fa"/>
    <ds:schemaRef ds:uri="fd501932-2290-45a7-8c8d-276020c65a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6F89A6D-EB8D-40F1-BC7E-C36B0760BA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B58BDF-656D-4431-B455-F008CE125764}">
  <ds:schemaRefs>
    <ds:schemaRef ds:uri="http://schemas.microsoft.com/office/infopath/2007/PartnerControls"/>
    <ds:schemaRef ds:uri="29726392-0747-4bf0-abc5-25453ffb13fa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fd501932-2290-45a7-8c8d-276020c65a55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1634</Words>
  <Application>Microsoft Office PowerPoint</Application>
  <PresentationFormat>Širokoúhlá obrazovka</PresentationFormat>
  <Paragraphs>258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Motiv Office</vt:lpstr>
      <vt:lpstr>Základní východiska GDPR</vt:lpstr>
      <vt:lpstr>Základní filosofie</vt:lpstr>
      <vt:lpstr>Výčet základních zásad</vt:lpstr>
      <vt:lpstr>Prezentace aplikace PowerPoint</vt:lpstr>
      <vt:lpstr>Principy</vt:lpstr>
      <vt:lpstr>Vztah správce a Zpracovatele</vt:lpstr>
      <vt:lpstr>Vztah správce - zpracovatel</vt:lpstr>
      <vt:lpstr>TITUL k držbě a zpracování dat</vt:lpstr>
      <vt:lpstr>Kdy je možné zpracovat data bez souhlasu?</vt:lpstr>
      <vt:lpstr>Prezentace aplikace PowerPoint</vt:lpstr>
      <vt:lpstr>Prezentace aplikace PowerPoint</vt:lpstr>
      <vt:lpstr>Pravidla transparentnosti</vt:lpstr>
      <vt:lpstr>Právo na výmaz a omezení zpracování</vt:lpstr>
      <vt:lpstr>Automatizované zpracování (profilování)</vt:lpstr>
      <vt:lpstr>Performativí pravidla a Kodexy chování</vt:lpstr>
      <vt:lpstr>Doposud to nezní tak hrozně?</vt:lpstr>
      <vt:lpstr>Nejobávanější část</vt:lpstr>
      <vt:lpstr>Oblastí implementace GDPR</vt:lpstr>
      <vt:lpstr>Prezentace aplikace PowerPoint</vt:lpstr>
      <vt:lpstr>1. Interní legislativa</vt:lpstr>
      <vt:lpstr>2. Registr zpracování OÚ</vt:lpstr>
      <vt:lpstr>3. Metodiky</vt:lpstr>
      <vt:lpstr>4. Posouzení dopadu</vt:lpstr>
      <vt:lpstr>5. Úpravy systémů a procesů</vt:lpstr>
      <vt:lpstr>6. Dokumentace, dokumentace</vt:lpstr>
      <vt:lpstr>7. Podpůrné systémy</vt:lpstr>
      <vt:lpstr>8. Souhlasy SÚ</vt:lpstr>
      <vt:lpstr>9. Pověřenec pro ochranu OÚ</vt:lpstr>
      <vt:lpstr>10. Smluvní ujednání</vt:lpstr>
      <vt:lpstr>11. Školení, informovanost</vt:lpstr>
      <vt:lpstr>Data protection by design - Záměrná a standardní ochrana osobních údajů - </vt:lpstr>
      <vt:lpstr>Odpovědnost za osobní údaje vzniká dříve než získáte první osobní údaje</vt:lpstr>
      <vt:lpstr>Anonymizace, pseudonymizace a profilování</vt:lpstr>
      <vt:lpstr>Prezentace aplikace PowerPoint</vt:lpstr>
      <vt:lpstr>Ochrana dat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východiska GDPR</dc:title>
  <dc:creator>Michal Koščík</dc:creator>
  <cp:lastModifiedBy>Michal Koščík</cp:lastModifiedBy>
  <cp:revision>4</cp:revision>
  <dcterms:created xsi:type="dcterms:W3CDTF">2019-10-03T19:27:23Z</dcterms:created>
  <dcterms:modified xsi:type="dcterms:W3CDTF">2023-12-08T11:13:06Z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0x01010058E22D467BD6394890839F134F1D7ED7</vt:lpwstr>
  </property>
</Properties>
</file>