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21"/>
  </p:notesMasterIdLst>
  <p:handoutMasterIdLst>
    <p:handoutMasterId r:id="rId22"/>
  </p:handoutMasterIdLst>
  <p:sldIdLst>
    <p:sldId id="25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6858000" cy="9144000"/>
  <p:custDataLst>
    <p:tags r:id="rId23"/>
  </p:custData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17"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F01928"/>
    <a:srgbClr val="9100DC"/>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768" autoAdjust="0"/>
  </p:normalViewPr>
  <p:slideViewPr>
    <p:cSldViewPr snapToGrid="0">
      <p:cViewPr varScale="1">
        <p:scale>
          <a:sx n="64" d="100"/>
          <a:sy n="64" d="100"/>
        </p:scale>
        <p:origin x="712" y="48"/>
      </p:cViewPr>
      <p:guideLst>
        <p:guide orient="horz" pos="1117"/>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24F7127B-20EC-40E7-BD58-D0C1B34EFB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52C5D99-AF3A-4224-8EE4-5142165F84F1}" type="slidenum">
              <a:rPr lang="cs-CZ" altLang="cs-CZ"/>
              <a:pPr>
                <a:spcBef>
                  <a:spcPct val="0"/>
                </a:spcBef>
              </a:pPr>
              <a:t>2</a:t>
            </a:fld>
            <a:endParaRPr lang="cs-CZ" altLang="cs-CZ"/>
          </a:p>
        </p:txBody>
      </p:sp>
      <p:sp>
        <p:nvSpPr>
          <p:cNvPr id="6147" name="Rectangle 2">
            <a:extLst>
              <a:ext uri="{FF2B5EF4-FFF2-40B4-BE49-F238E27FC236}">
                <a16:creationId xmlns:a16="http://schemas.microsoft.com/office/drawing/2014/main" id="{DA6B3F76-76F3-4C63-B8D2-992648703F12}"/>
              </a:ext>
            </a:extLst>
          </p:cNvPr>
          <p:cNvSpPr>
            <a:spLocks noGrp="1" noRot="1" noChangeAspect="1" noChangeArrowheads="1" noTextEdit="1"/>
          </p:cNvSpPr>
          <p:nvPr>
            <p:ph type="sldImg"/>
          </p:nvPr>
        </p:nvSpPr>
        <p:spPr>
          <a:xfrm>
            <a:off x="381000" y="685800"/>
            <a:ext cx="6096000" cy="3429000"/>
          </a:xfrm>
          <a:ln/>
        </p:spPr>
      </p:sp>
      <p:sp>
        <p:nvSpPr>
          <p:cNvPr id="6148" name="Rectangle 3">
            <a:extLst>
              <a:ext uri="{FF2B5EF4-FFF2-40B4-BE49-F238E27FC236}">
                <a16:creationId xmlns:a16="http://schemas.microsoft.com/office/drawing/2014/main" id="{89842B6B-6150-42B5-86DE-71E83D59C2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F91BE64-2978-46D2-A2D0-CF62B66819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683607-0C30-4A87-8F7B-FA9CB272E32E}" type="slidenum">
              <a:rPr lang="cs-CZ" altLang="cs-CZ"/>
              <a:pPr>
                <a:spcBef>
                  <a:spcPct val="0"/>
                </a:spcBef>
              </a:pPr>
              <a:t>11</a:t>
            </a:fld>
            <a:endParaRPr lang="cs-CZ" altLang="cs-CZ"/>
          </a:p>
        </p:txBody>
      </p:sp>
      <p:sp>
        <p:nvSpPr>
          <p:cNvPr id="24579" name="Rectangle 2">
            <a:extLst>
              <a:ext uri="{FF2B5EF4-FFF2-40B4-BE49-F238E27FC236}">
                <a16:creationId xmlns:a16="http://schemas.microsoft.com/office/drawing/2014/main" id="{8125D41C-BF7A-42F5-A617-AE2A3D8CA162}"/>
              </a:ext>
            </a:extLst>
          </p:cNvPr>
          <p:cNvSpPr>
            <a:spLocks noGrp="1" noRot="1" noChangeAspect="1" noChangeArrowheads="1" noTextEdit="1"/>
          </p:cNvSpPr>
          <p:nvPr>
            <p:ph type="sldImg"/>
          </p:nvPr>
        </p:nvSpPr>
        <p:spPr>
          <a:xfrm>
            <a:off x="381000" y="685800"/>
            <a:ext cx="6096000" cy="3429000"/>
          </a:xfrm>
          <a:ln/>
        </p:spPr>
      </p:sp>
      <p:sp>
        <p:nvSpPr>
          <p:cNvPr id="24580" name="Rectangle 3">
            <a:extLst>
              <a:ext uri="{FF2B5EF4-FFF2-40B4-BE49-F238E27FC236}">
                <a16:creationId xmlns:a16="http://schemas.microsoft.com/office/drawing/2014/main" id="{A6429592-DCE8-437D-A3B7-8E772262C6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01F012B-E782-4C8A-9954-66C9F59327E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1C0D11-CC47-49CB-8629-B2F51239B2B6}" type="slidenum">
              <a:rPr lang="cs-CZ" altLang="cs-CZ"/>
              <a:pPr>
                <a:spcBef>
                  <a:spcPct val="0"/>
                </a:spcBef>
              </a:pPr>
              <a:t>12</a:t>
            </a:fld>
            <a:endParaRPr lang="cs-CZ" altLang="cs-CZ"/>
          </a:p>
        </p:txBody>
      </p:sp>
      <p:sp>
        <p:nvSpPr>
          <p:cNvPr id="26627" name="Rectangle 2">
            <a:extLst>
              <a:ext uri="{FF2B5EF4-FFF2-40B4-BE49-F238E27FC236}">
                <a16:creationId xmlns:a16="http://schemas.microsoft.com/office/drawing/2014/main" id="{6247B07D-2839-48BF-B614-D6A23C13117A}"/>
              </a:ext>
            </a:extLst>
          </p:cNvPr>
          <p:cNvSpPr>
            <a:spLocks noGrp="1" noRot="1" noChangeAspect="1" noChangeArrowheads="1" noTextEdit="1"/>
          </p:cNvSpPr>
          <p:nvPr>
            <p:ph type="sldImg"/>
          </p:nvPr>
        </p:nvSpPr>
        <p:spPr>
          <a:xfrm>
            <a:off x="381000" y="685800"/>
            <a:ext cx="6096000" cy="3429000"/>
          </a:xfrm>
          <a:ln/>
        </p:spPr>
      </p:sp>
      <p:sp>
        <p:nvSpPr>
          <p:cNvPr id="26628" name="Rectangle 3">
            <a:extLst>
              <a:ext uri="{FF2B5EF4-FFF2-40B4-BE49-F238E27FC236}">
                <a16:creationId xmlns:a16="http://schemas.microsoft.com/office/drawing/2014/main" id="{4164182F-2C3E-4958-9BDC-AF22613C79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3D95553-A248-47B8-A6A8-3FF7F3D96F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45EDDC-0AAE-4529-82A8-562527B92678}" type="slidenum">
              <a:rPr lang="cs-CZ" altLang="cs-CZ"/>
              <a:pPr>
                <a:spcBef>
                  <a:spcPct val="0"/>
                </a:spcBef>
              </a:pPr>
              <a:t>13</a:t>
            </a:fld>
            <a:endParaRPr lang="cs-CZ" altLang="cs-CZ"/>
          </a:p>
        </p:txBody>
      </p:sp>
      <p:sp>
        <p:nvSpPr>
          <p:cNvPr id="28675" name="Rectangle 2">
            <a:extLst>
              <a:ext uri="{FF2B5EF4-FFF2-40B4-BE49-F238E27FC236}">
                <a16:creationId xmlns:a16="http://schemas.microsoft.com/office/drawing/2014/main" id="{0F7E08F7-11D4-4C09-8196-3492FAD58C7D}"/>
              </a:ext>
            </a:extLst>
          </p:cNvPr>
          <p:cNvSpPr>
            <a:spLocks noGrp="1" noRot="1" noChangeAspect="1" noChangeArrowheads="1" noTextEdit="1"/>
          </p:cNvSpPr>
          <p:nvPr>
            <p:ph type="sldImg"/>
          </p:nvPr>
        </p:nvSpPr>
        <p:spPr>
          <a:xfrm>
            <a:off x="381000" y="685800"/>
            <a:ext cx="6096000" cy="3429000"/>
          </a:xfrm>
          <a:ln/>
        </p:spPr>
      </p:sp>
      <p:sp>
        <p:nvSpPr>
          <p:cNvPr id="28676" name="Rectangle 3">
            <a:extLst>
              <a:ext uri="{FF2B5EF4-FFF2-40B4-BE49-F238E27FC236}">
                <a16:creationId xmlns:a16="http://schemas.microsoft.com/office/drawing/2014/main" id="{993F221F-8053-4F02-A336-657EC3121C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62C2D9AE-4B51-4983-BEDA-AB5ADD10F8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958EE67-513F-4D41-9CCC-43F4BC51B72C}" type="slidenum">
              <a:rPr lang="cs-CZ" altLang="cs-CZ"/>
              <a:pPr>
                <a:spcBef>
                  <a:spcPct val="0"/>
                </a:spcBef>
              </a:pPr>
              <a:t>14</a:t>
            </a:fld>
            <a:endParaRPr lang="cs-CZ" altLang="cs-CZ"/>
          </a:p>
        </p:txBody>
      </p:sp>
      <p:sp>
        <p:nvSpPr>
          <p:cNvPr id="30723" name="Rectangle 2">
            <a:extLst>
              <a:ext uri="{FF2B5EF4-FFF2-40B4-BE49-F238E27FC236}">
                <a16:creationId xmlns:a16="http://schemas.microsoft.com/office/drawing/2014/main" id="{DE6E9C52-1A17-41BD-88FE-8FE548042082}"/>
              </a:ext>
            </a:extLst>
          </p:cNvPr>
          <p:cNvSpPr>
            <a:spLocks noGrp="1" noRot="1" noChangeAspect="1" noChangeArrowheads="1" noTextEdit="1"/>
          </p:cNvSpPr>
          <p:nvPr>
            <p:ph type="sldImg"/>
          </p:nvPr>
        </p:nvSpPr>
        <p:spPr>
          <a:xfrm>
            <a:off x="381000" y="685800"/>
            <a:ext cx="6096000" cy="3429000"/>
          </a:xfrm>
          <a:ln/>
        </p:spPr>
      </p:sp>
      <p:sp>
        <p:nvSpPr>
          <p:cNvPr id="30724" name="Rectangle 3">
            <a:extLst>
              <a:ext uri="{FF2B5EF4-FFF2-40B4-BE49-F238E27FC236}">
                <a16:creationId xmlns:a16="http://schemas.microsoft.com/office/drawing/2014/main" id="{08F9D65A-2C75-4C03-B59F-BB3C00CC4B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C67FC61A-9520-4EB5-9DD7-1366A36830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DE19767-1731-4689-BADB-3E7BF20EEDF3}" type="slidenum">
              <a:rPr lang="cs-CZ" altLang="cs-CZ"/>
              <a:pPr>
                <a:spcBef>
                  <a:spcPct val="0"/>
                </a:spcBef>
              </a:pPr>
              <a:t>15</a:t>
            </a:fld>
            <a:endParaRPr lang="cs-CZ" altLang="cs-CZ"/>
          </a:p>
        </p:txBody>
      </p:sp>
      <p:sp>
        <p:nvSpPr>
          <p:cNvPr id="32771" name="Rectangle 2">
            <a:extLst>
              <a:ext uri="{FF2B5EF4-FFF2-40B4-BE49-F238E27FC236}">
                <a16:creationId xmlns:a16="http://schemas.microsoft.com/office/drawing/2014/main" id="{55713356-C9E0-47FA-A306-61BE5D37A7A6}"/>
              </a:ext>
            </a:extLst>
          </p:cNvPr>
          <p:cNvSpPr>
            <a:spLocks noGrp="1" noRot="1" noChangeAspect="1" noChangeArrowheads="1" noTextEdit="1"/>
          </p:cNvSpPr>
          <p:nvPr>
            <p:ph type="sldImg"/>
          </p:nvPr>
        </p:nvSpPr>
        <p:spPr>
          <a:xfrm>
            <a:off x="381000" y="685800"/>
            <a:ext cx="6096000" cy="3429000"/>
          </a:xfrm>
          <a:ln/>
        </p:spPr>
      </p:sp>
      <p:sp>
        <p:nvSpPr>
          <p:cNvPr id="32772" name="Rectangle 3">
            <a:extLst>
              <a:ext uri="{FF2B5EF4-FFF2-40B4-BE49-F238E27FC236}">
                <a16:creationId xmlns:a16="http://schemas.microsoft.com/office/drawing/2014/main" id="{97ABA617-ACA2-4C25-AD09-031066F8B9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418D65B-DFF4-4891-BE9E-BBD74C7BA1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2CC915-60CD-46A9-AF99-3A19F7DDC0ED}" type="slidenum">
              <a:rPr lang="cs-CZ" altLang="cs-CZ"/>
              <a:pPr>
                <a:spcBef>
                  <a:spcPct val="0"/>
                </a:spcBef>
              </a:pPr>
              <a:t>16</a:t>
            </a:fld>
            <a:endParaRPr lang="cs-CZ" altLang="cs-CZ"/>
          </a:p>
        </p:txBody>
      </p:sp>
      <p:sp>
        <p:nvSpPr>
          <p:cNvPr id="34819" name="Rectangle 2">
            <a:extLst>
              <a:ext uri="{FF2B5EF4-FFF2-40B4-BE49-F238E27FC236}">
                <a16:creationId xmlns:a16="http://schemas.microsoft.com/office/drawing/2014/main" id="{6A8FF561-F3ED-4E6C-89FC-2BDFEB20D4BC}"/>
              </a:ext>
            </a:extLst>
          </p:cNvPr>
          <p:cNvSpPr>
            <a:spLocks noGrp="1" noRot="1" noChangeAspect="1" noChangeArrowheads="1" noTextEdit="1"/>
          </p:cNvSpPr>
          <p:nvPr>
            <p:ph type="sldImg"/>
          </p:nvPr>
        </p:nvSpPr>
        <p:spPr>
          <a:xfrm>
            <a:off x="381000" y="685800"/>
            <a:ext cx="6096000" cy="3429000"/>
          </a:xfrm>
          <a:ln/>
        </p:spPr>
      </p:sp>
      <p:sp>
        <p:nvSpPr>
          <p:cNvPr id="34820" name="Rectangle 3">
            <a:extLst>
              <a:ext uri="{FF2B5EF4-FFF2-40B4-BE49-F238E27FC236}">
                <a16:creationId xmlns:a16="http://schemas.microsoft.com/office/drawing/2014/main" id="{E51E783B-1A36-4109-8A77-735A444DF38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1A8F8208-AE31-4A5E-9973-EE5B22443F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D44271-9965-4E4E-BEBF-2DA1F2B9C4C7}" type="slidenum">
              <a:rPr lang="cs-CZ" altLang="cs-CZ"/>
              <a:pPr>
                <a:spcBef>
                  <a:spcPct val="0"/>
                </a:spcBef>
              </a:pPr>
              <a:t>3</a:t>
            </a:fld>
            <a:endParaRPr lang="cs-CZ" altLang="cs-CZ"/>
          </a:p>
        </p:txBody>
      </p:sp>
      <p:sp>
        <p:nvSpPr>
          <p:cNvPr id="8195" name="Rectangle 2">
            <a:extLst>
              <a:ext uri="{FF2B5EF4-FFF2-40B4-BE49-F238E27FC236}">
                <a16:creationId xmlns:a16="http://schemas.microsoft.com/office/drawing/2014/main" id="{4A28FA34-1CC3-4CEB-9E9C-993184050B7A}"/>
              </a:ext>
            </a:extLst>
          </p:cNvPr>
          <p:cNvSpPr>
            <a:spLocks noGrp="1" noRot="1" noChangeAspect="1" noChangeArrowheads="1" noTextEdit="1"/>
          </p:cNvSpPr>
          <p:nvPr>
            <p:ph type="sldImg"/>
          </p:nvPr>
        </p:nvSpPr>
        <p:spPr>
          <a:xfrm>
            <a:off x="381000" y="685800"/>
            <a:ext cx="6096000" cy="3429000"/>
          </a:xfrm>
          <a:ln/>
        </p:spPr>
      </p:sp>
      <p:sp>
        <p:nvSpPr>
          <p:cNvPr id="8196" name="Rectangle 3">
            <a:extLst>
              <a:ext uri="{FF2B5EF4-FFF2-40B4-BE49-F238E27FC236}">
                <a16:creationId xmlns:a16="http://schemas.microsoft.com/office/drawing/2014/main" id="{DA739086-B2CA-490F-894A-8EBFBC0162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CEFC17F8-2388-4D7F-8F7E-EA977C11A8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EBDB04-2CF8-455E-9360-5B205CD48CCE}" type="slidenum">
              <a:rPr lang="cs-CZ" altLang="cs-CZ"/>
              <a:pPr>
                <a:spcBef>
                  <a:spcPct val="0"/>
                </a:spcBef>
              </a:pPr>
              <a:t>4</a:t>
            </a:fld>
            <a:endParaRPr lang="cs-CZ" altLang="cs-CZ"/>
          </a:p>
        </p:txBody>
      </p:sp>
      <p:sp>
        <p:nvSpPr>
          <p:cNvPr id="10243" name="Rectangle 2">
            <a:extLst>
              <a:ext uri="{FF2B5EF4-FFF2-40B4-BE49-F238E27FC236}">
                <a16:creationId xmlns:a16="http://schemas.microsoft.com/office/drawing/2014/main" id="{2FCD5018-71FA-48AD-A77B-091B17189BDF}"/>
              </a:ext>
            </a:extLst>
          </p:cNvPr>
          <p:cNvSpPr>
            <a:spLocks noGrp="1" noRot="1" noChangeAspect="1" noChangeArrowheads="1" noTextEdit="1"/>
          </p:cNvSpPr>
          <p:nvPr>
            <p:ph type="sldImg"/>
          </p:nvPr>
        </p:nvSpPr>
        <p:spPr>
          <a:xfrm>
            <a:off x="381000" y="685800"/>
            <a:ext cx="6096000" cy="3429000"/>
          </a:xfrm>
          <a:ln/>
        </p:spPr>
      </p:sp>
      <p:sp>
        <p:nvSpPr>
          <p:cNvPr id="10244" name="Rectangle 3">
            <a:extLst>
              <a:ext uri="{FF2B5EF4-FFF2-40B4-BE49-F238E27FC236}">
                <a16:creationId xmlns:a16="http://schemas.microsoft.com/office/drawing/2014/main" id="{3823762B-7BDB-4111-9F0B-27318015A4C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3A066742-AD1D-4F24-BA7F-1182160067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0A4896-2609-4F80-8A74-1AC883AABE51}" type="slidenum">
              <a:rPr lang="cs-CZ" altLang="cs-CZ"/>
              <a:pPr>
                <a:spcBef>
                  <a:spcPct val="0"/>
                </a:spcBef>
              </a:pPr>
              <a:t>5</a:t>
            </a:fld>
            <a:endParaRPr lang="cs-CZ" altLang="cs-CZ"/>
          </a:p>
        </p:txBody>
      </p:sp>
      <p:sp>
        <p:nvSpPr>
          <p:cNvPr id="12291" name="Rectangle 2">
            <a:extLst>
              <a:ext uri="{FF2B5EF4-FFF2-40B4-BE49-F238E27FC236}">
                <a16:creationId xmlns:a16="http://schemas.microsoft.com/office/drawing/2014/main" id="{A05347D7-73D2-460A-909C-04FC550CF203}"/>
              </a:ext>
            </a:extLst>
          </p:cNvPr>
          <p:cNvSpPr>
            <a:spLocks noGrp="1" noRot="1" noChangeAspect="1" noChangeArrowheads="1" noTextEdit="1"/>
          </p:cNvSpPr>
          <p:nvPr>
            <p:ph type="sldImg"/>
          </p:nvPr>
        </p:nvSpPr>
        <p:spPr>
          <a:xfrm>
            <a:off x="381000" y="685800"/>
            <a:ext cx="6096000" cy="3429000"/>
          </a:xfrm>
          <a:ln/>
        </p:spPr>
      </p:sp>
      <p:sp>
        <p:nvSpPr>
          <p:cNvPr id="12292" name="Rectangle 3">
            <a:extLst>
              <a:ext uri="{FF2B5EF4-FFF2-40B4-BE49-F238E27FC236}">
                <a16:creationId xmlns:a16="http://schemas.microsoft.com/office/drawing/2014/main" id="{7034B540-62D0-47AD-A31A-CC20346ACE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0C0BC59C-B623-4B0E-8EB7-6B8585DF99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6EE517F-712E-4782-BB39-9281C5A237A4}" type="slidenum">
              <a:rPr lang="cs-CZ" altLang="cs-CZ"/>
              <a:pPr>
                <a:spcBef>
                  <a:spcPct val="0"/>
                </a:spcBef>
              </a:pPr>
              <a:t>6</a:t>
            </a:fld>
            <a:endParaRPr lang="cs-CZ" altLang="cs-CZ"/>
          </a:p>
        </p:txBody>
      </p:sp>
      <p:sp>
        <p:nvSpPr>
          <p:cNvPr id="14339" name="Rectangle 2">
            <a:extLst>
              <a:ext uri="{FF2B5EF4-FFF2-40B4-BE49-F238E27FC236}">
                <a16:creationId xmlns:a16="http://schemas.microsoft.com/office/drawing/2014/main" id="{8B0DBADF-FAB6-4C8B-AD2A-0A0A9E80418B}"/>
              </a:ext>
            </a:extLst>
          </p:cNvPr>
          <p:cNvSpPr>
            <a:spLocks noGrp="1" noRot="1" noChangeAspect="1" noChangeArrowheads="1" noTextEdit="1"/>
          </p:cNvSpPr>
          <p:nvPr>
            <p:ph type="sldImg"/>
          </p:nvPr>
        </p:nvSpPr>
        <p:spPr>
          <a:xfrm>
            <a:off x="381000" y="685800"/>
            <a:ext cx="6096000" cy="3429000"/>
          </a:xfrm>
          <a:ln/>
        </p:spPr>
      </p:sp>
      <p:sp>
        <p:nvSpPr>
          <p:cNvPr id="14340" name="Rectangle 3">
            <a:extLst>
              <a:ext uri="{FF2B5EF4-FFF2-40B4-BE49-F238E27FC236}">
                <a16:creationId xmlns:a16="http://schemas.microsoft.com/office/drawing/2014/main" id="{B896E214-F56E-4D22-9889-24FB3FFBF5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0F70E98-FC48-4CDE-859F-F4B9427170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E2D09B-C820-4E21-92A6-A61A04FD6773}" type="slidenum">
              <a:rPr lang="cs-CZ" altLang="cs-CZ"/>
              <a:pPr>
                <a:spcBef>
                  <a:spcPct val="0"/>
                </a:spcBef>
              </a:pPr>
              <a:t>7</a:t>
            </a:fld>
            <a:endParaRPr lang="cs-CZ" altLang="cs-CZ"/>
          </a:p>
        </p:txBody>
      </p:sp>
      <p:sp>
        <p:nvSpPr>
          <p:cNvPr id="16387" name="Rectangle 2">
            <a:extLst>
              <a:ext uri="{FF2B5EF4-FFF2-40B4-BE49-F238E27FC236}">
                <a16:creationId xmlns:a16="http://schemas.microsoft.com/office/drawing/2014/main" id="{483EF552-B491-4726-B37F-1A080EB4B867}"/>
              </a:ext>
            </a:extLst>
          </p:cNvPr>
          <p:cNvSpPr>
            <a:spLocks noGrp="1" noRot="1" noChangeAspect="1" noChangeArrowheads="1" noTextEdit="1"/>
          </p:cNvSpPr>
          <p:nvPr>
            <p:ph type="sldImg"/>
          </p:nvPr>
        </p:nvSpPr>
        <p:spPr>
          <a:xfrm>
            <a:off x="381000" y="685800"/>
            <a:ext cx="6096000" cy="3429000"/>
          </a:xfrm>
          <a:ln/>
        </p:spPr>
      </p:sp>
      <p:sp>
        <p:nvSpPr>
          <p:cNvPr id="16388" name="Rectangle 3">
            <a:extLst>
              <a:ext uri="{FF2B5EF4-FFF2-40B4-BE49-F238E27FC236}">
                <a16:creationId xmlns:a16="http://schemas.microsoft.com/office/drawing/2014/main" id="{5F9152D7-EDC1-4A90-AEF2-A187636625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2BA3E7E-43A4-44D4-848F-4BD11A2494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050B0AC-A3AC-43BB-97A6-724EBAD04299}" type="slidenum">
              <a:rPr lang="cs-CZ" altLang="cs-CZ"/>
              <a:pPr>
                <a:spcBef>
                  <a:spcPct val="0"/>
                </a:spcBef>
              </a:pPr>
              <a:t>8</a:t>
            </a:fld>
            <a:endParaRPr lang="cs-CZ" altLang="cs-CZ"/>
          </a:p>
        </p:txBody>
      </p:sp>
      <p:sp>
        <p:nvSpPr>
          <p:cNvPr id="18435" name="Rectangle 2">
            <a:extLst>
              <a:ext uri="{FF2B5EF4-FFF2-40B4-BE49-F238E27FC236}">
                <a16:creationId xmlns:a16="http://schemas.microsoft.com/office/drawing/2014/main" id="{C4AFAF90-6994-4CAA-A20B-EB8B11F8C4BD}"/>
              </a:ext>
            </a:extLst>
          </p:cNvPr>
          <p:cNvSpPr>
            <a:spLocks noGrp="1" noRot="1" noChangeAspect="1" noChangeArrowheads="1" noTextEdit="1"/>
          </p:cNvSpPr>
          <p:nvPr>
            <p:ph type="sldImg"/>
          </p:nvPr>
        </p:nvSpPr>
        <p:spPr>
          <a:xfrm>
            <a:off x="381000" y="685800"/>
            <a:ext cx="6096000" cy="3429000"/>
          </a:xfrm>
          <a:ln/>
        </p:spPr>
      </p:sp>
      <p:sp>
        <p:nvSpPr>
          <p:cNvPr id="18436" name="Rectangle 3">
            <a:extLst>
              <a:ext uri="{FF2B5EF4-FFF2-40B4-BE49-F238E27FC236}">
                <a16:creationId xmlns:a16="http://schemas.microsoft.com/office/drawing/2014/main" id="{D7EC4ABA-406D-43D1-ABC5-1986E79360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80C4FE3F-C78F-4A6D-8878-0B61F3F90A2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59D2383-2029-4FBD-BA6C-8215374D1302}" type="slidenum">
              <a:rPr lang="cs-CZ" altLang="cs-CZ"/>
              <a:pPr>
                <a:spcBef>
                  <a:spcPct val="0"/>
                </a:spcBef>
              </a:pPr>
              <a:t>9</a:t>
            </a:fld>
            <a:endParaRPr lang="cs-CZ" altLang="cs-CZ"/>
          </a:p>
        </p:txBody>
      </p:sp>
      <p:sp>
        <p:nvSpPr>
          <p:cNvPr id="20483" name="Rectangle 2">
            <a:extLst>
              <a:ext uri="{FF2B5EF4-FFF2-40B4-BE49-F238E27FC236}">
                <a16:creationId xmlns:a16="http://schemas.microsoft.com/office/drawing/2014/main" id="{57AA9A50-612D-4F98-BABE-A10E40BAA672}"/>
              </a:ext>
            </a:extLst>
          </p:cNvPr>
          <p:cNvSpPr>
            <a:spLocks noGrp="1" noRot="1" noChangeAspect="1" noChangeArrowheads="1" noTextEdit="1"/>
          </p:cNvSpPr>
          <p:nvPr>
            <p:ph type="sldImg"/>
          </p:nvPr>
        </p:nvSpPr>
        <p:spPr>
          <a:xfrm>
            <a:off x="381000" y="685800"/>
            <a:ext cx="6096000" cy="3429000"/>
          </a:xfrm>
          <a:ln/>
        </p:spPr>
      </p:sp>
      <p:sp>
        <p:nvSpPr>
          <p:cNvPr id="20484" name="Rectangle 3">
            <a:extLst>
              <a:ext uri="{FF2B5EF4-FFF2-40B4-BE49-F238E27FC236}">
                <a16:creationId xmlns:a16="http://schemas.microsoft.com/office/drawing/2014/main" id="{F79730B4-DAC0-487E-BF27-7D14F7CF90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5935D120-C7F0-46FE-93A8-1E78299381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DEA56DD-68CE-48AC-AA3C-E2AE2FDAF53E}" type="slidenum">
              <a:rPr lang="cs-CZ" altLang="cs-CZ"/>
              <a:pPr>
                <a:spcBef>
                  <a:spcPct val="0"/>
                </a:spcBef>
              </a:pPr>
              <a:t>10</a:t>
            </a:fld>
            <a:endParaRPr lang="cs-CZ" altLang="cs-CZ"/>
          </a:p>
        </p:txBody>
      </p:sp>
      <p:sp>
        <p:nvSpPr>
          <p:cNvPr id="22531" name="Rectangle 2">
            <a:extLst>
              <a:ext uri="{FF2B5EF4-FFF2-40B4-BE49-F238E27FC236}">
                <a16:creationId xmlns:a16="http://schemas.microsoft.com/office/drawing/2014/main" id="{563A1496-4FC1-4C3E-B62E-55E75E53E1C7}"/>
              </a:ext>
            </a:extLst>
          </p:cNvPr>
          <p:cNvSpPr>
            <a:spLocks noGrp="1" noRot="1" noChangeAspect="1" noChangeArrowheads="1" noTextEdit="1"/>
          </p:cNvSpPr>
          <p:nvPr>
            <p:ph type="sldImg"/>
          </p:nvPr>
        </p:nvSpPr>
        <p:spPr>
          <a:xfrm>
            <a:off x="381000" y="685800"/>
            <a:ext cx="6096000" cy="3429000"/>
          </a:xfrm>
          <a:ln/>
        </p:spPr>
      </p:sp>
      <p:sp>
        <p:nvSpPr>
          <p:cNvPr id="22532" name="Rectangle 3">
            <a:extLst>
              <a:ext uri="{FF2B5EF4-FFF2-40B4-BE49-F238E27FC236}">
                <a16:creationId xmlns:a16="http://schemas.microsoft.com/office/drawing/2014/main" id="{BFAD46BF-AF0C-4140-AD73-C2B6C225CC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cs-CZ">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en-GB" noProof="0" dirty="0"/>
              <a:t>Define footer – presentation title / department</a:t>
            </a:r>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en-GB" altLang="cs-CZ" noProof="0" smtClean="0"/>
              <a:pPr/>
              <a:t>‹#›</a:t>
            </a:fld>
            <a:endParaRPr lang="en-GB"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en-GB" noProof="0" dirty="0"/>
              <a:t>Click here to insert title</a:t>
            </a:r>
            <a:endParaRPr lang="cs-CZ" noProof="0" dirty="0"/>
          </a:p>
        </p:txBody>
      </p:sp>
      <p:pic>
        <p:nvPicPr>
          <p:cNvPr id="6" name="Obrázek 5">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000"/>
            <a:ext cx="1546943" cy="1067390"/>
          </a:xfrm>
          <a:prstGeom prst="rect">
            <a:avLst/>
          </a:prstGeom>
        </p:spPr>
      </p:pic>
      <p:sp>
        <p:nvSpPr>
          <p:cNvPr id="8" name="Podnadpis 2"/>
          <p:cNvSpPr>
            <a:spLocks noGrp="1"/>
          </p:cNvSpPr>
          <p:nvPr>
            <p:ph type="subTitle" idx="1" hasCustomPrompt="1"/>
          </p:nvPr>
        </p:nvSpPr>
        <p:spPr>
          <a:xfrm>
            <a:off x="398502" y="4116402"/>
            <a:ext cx="11361600" cy="698497"/>
          </a:xfrm>
        </p:spPr>
        <p:txBody>
          <a:bodyPr anchor="t"/>
          <a:lst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en-GB" noProof="0" dirty="0"/>
              <a:t>Click here to insert subtitle</a:t>
            </a:r>
          </a:p>
        </p:txBody>
      </p:sp>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images, two columns">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en-GB" noProof="0" dirty="0"/>
              <a:t>Click here to insert text</a:t>
            </a:r>
          </a:p>
        </p:txBody>
      </p:sp>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en-GB" noProof="0" dirty="0"/>
              <a:t>Click here to insert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en-GB" noProof="0" dirty="0"/>
              <a:t>Click here to insert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en-GB" noProof="0" dirty="0"/>
              <a:t>Click here to insert text</a:t>
            </a:r>
          </a:p>
        </p:txBody>
      </p:sp>
      <p:pic>
        <p:nvPicPr>
          <p:cNvPr id="16" name="Obrázek 15">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pic>
        <p:nvPicPr>
          <p:cNvPr id="5" name="Obrázek 4">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en-GB" altLang="cs-CZ" noProof="0" smtClean="0"/>
              <a:pPr/>
              <a:t>‹#›</a:t>
            </a:fld>
            <a:endParaRPr lang="en-GB" altLang="cs-CZ" noProof="0" dirty="0"/>
          </a:p>
        </p:txBody>
      </p:sp>
      <p:pic>
        <p:nvPicPr>
          <p:cNvPr id="6" name="Obrázek 5">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000"/>
            <a:ext cx="1546943" cy="1067390"/>
          </a:xfrm>
          <a:prstGeom prst="rect">
            <a:avLst/>
          </a:prstGeom>
        </p:spPr>
      </p:pic>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en-GB" noProof="0" dirty="0"/>
              <a:t>Click here to insert title</a:t>
            </a:r>
            <a:endParaRPr lang="cs-CZ" dirty="0"/>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noProof="0" dirty="0"/>
              <a:t>Click here to insert subtitle</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en-GB" noProof="0" dirty="0"/>
              <a:t>Click on the icon to insert image</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en-GB" noProof="0" dirty="0"/>
              <a:t>Define footer – presentation title / department</a:t>
            </a:r>
          </a:p>
        </p:txBody>
      </p:sp>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 inverse">
    <p:bg>
      <p:bgPr>
        <a:solidFill>
          <a:srgbClr val="F01928"/>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r>
              <a:rPr lang="en-GB" noProof="0" dirty="0"/>
              <a:t>Define footer – presentation title / department</a:t>
            </a:r>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en-GB" altLang="cs-CZ" noProof="0" smtClean="0"/>
              <a:pPr/>
              <a:t>‹#›</a:t>
            </a:fld>
            <a:endParaRPr lang="en-GB"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en-GB" noProof="0" dirty="0"/>
              <a:t>Click here to insert title</a:t>
            </a:r>
            <a:endParaRPr lang="cs-CZ"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noProof="0" dirty="0"/>
              <a:t>Click here to insert subtitle</a:t>
            </a:r>
          </a:p>
        </p:txBody>
      </p:sp>
      <p:pic>
        <p:nvPicPr>
          <p:cNvPr id="9" name="Obrázek 8">
            <a:extLst>
              <a:ext uri="{FF2B5EF4-FFF2-40B4-BE49-F238E27FC236}">
                <a16:creationId xmlns:a16="http://schemas.microsoft.com/office/drawing/2014/main" id="{FF585A7D-D2A5-48D6-9877-7D43E33E52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868"/>
            <a:ext cx="1546943" cy="1065653"/>
          </a:xfrm>
          <a:prstGeom prst="rect">
            <a:avLst/>
          </a:prstGeom>
        </p:spPr>
      </p:pic>
    </p:spTree>
    <p:extLst>
      <p:ext uri="{BB962C8B-B14F-4D97-AF65-F5344CB8AC3E}">
        <p14:creationId xmlns:p14="http://schemas.microsoft.com/office/powerpoint/2010/main" val="39481167"/>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 inverse">
    <p:bg>
      <p:bgPr>
        <a:solidFill>
          <a:srgbClr val="F01928"/>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en-GB" altLang="cs-CZ" noProof="0" smtClean="0"/>
              <a:pPr/>
              <a:t>‹#›</a:t>
            </a:fld>
            <a:endParaRPr lang="en-GB"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en-GB" noProof="0" dirty="0"/>
              <a:t>Click here to insert title</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GB" noProof="0" dirty="0"/>
              <a:t>Click here to insert subtitle</a:t>
            </a:r>
          </a:p>
        </p:txBody>
      </p:sp>
      <p:pic>
        <p:nvPicPr>
          <p:cNvPr id="9" name="Obrázek 8">
            <a:extLst>
              <a:ext uri="{FF2B5EF4-FFF2-40B4-BE49-F238E27FC236}">
                <a16:creationId xmlns:a16="http://schemas.microsoft.com/office/drawing/2014/main" id="{FF585A7D-D2A5-48D6-9877-7D43E33E52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4000" y="414868"/>
            <a:ext cx="1546943" cy="1065653"/>
          </a:xfrm>
          <a:prstGeom prst="rect">
            <a:avLst/>
          </a:prstGeom>
        </p:spPr>
      </p:pic>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en-GB" noProof="0" dirty="0"/>
              <a:t>Click on the icon to insert image</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en-GB" noProof="0" dirty="0"/>
              <a:t>Define footer – presentation title / department</a:t>
            </a:r>
          </a:p>
        </p:txBody>
      </p:sp>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se slide with image">
    <p:bg>
      <p:bgPr>
        <a:solidFill>
          <a:srgbClr val="F01928"/>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en-GB" noProof="0" dirty="0"/>
              <a:t>Click here to insert image</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5419" cy="597600"/>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MED slide">
    <p:bg>
      <p:bgPr>
        <a:solidFill>
          <a:srgbClr val="F01928"/>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42872" y="2014647"/>
            <a:ext cx="4106255" cy="2828705"/>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657242" y="2298933"/>
            <a:ext cx="8712448"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
            <a:extLst>
              <a:ext uri="{FF2B5EF4-FFF2-40B4-BE49-F238E27FC236}">
                <a16:creationId xmlns:a16="http://schemas.microsoft.com/office/drawing/2014/main" id="{AC856B51-DC3C-4C1A-B082-B9B27C00AD7F}"/>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A3384DE5-05BB-4E1B-9C3E-CFB91024AFE4}"/>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6097445E-54C8-4007-AD99-B5ED01C29BF0}"/>
              </a:ext>
            </a:extLst>
          </p:cNvPr>
          <p:cNvSpPr>
            <a:spLocks noGrp="1" noChangeArrowheads="1"/>
          </p:cNvSpPr>
          <p:nvPr>
            <p:ph type="sldNum" sz="quarter" idx="12"/>
          </p:nvPr>
        </p:nvSpPr>
        <p:spPr>
          <a:ln/>
        </p:spPr>
        <p:txBody>
          <a:bodyPr/>
          <a:lstStyle>
            <a:lvl1pPr>
              <a:defRPr/>
            </a:lvl1pPr>
          </a:lstStyle>
          <a:p>
            <a:fld id="{7620D5FB-0EE3-480D-A37F-E9F7E7A0DB2E}" type="slidenum">
              <a:rPr lang="cs-CZ" altLang="cs-CZ"/>
              <a:pPr/>
              <a:t>‹#›</a:t>
            </a:fld>
            <a:endParaRPr lang="cs-CZ" altLang="cs-CZ"/>
          </a:p>
        </p:txBody>
      </p:sp>
    </p:spTree>
    <p:extLst>
      <p:ext uri="{BB962C8B-B14F-4D97-AF65-F5344CB8AC3E}">
        <p14:creationId xmlns:p14="http://schemas.microsoft.com/office/powerpoint/2010/main" val="72868066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09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4CFDE740-2D60-4DDD-AB83-8F9D1450F4F4}"/>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2DE668D5-3391-4047-A88C-6A50AEE4BAE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Rectangle 6">
            <a:extLst>
              <a:ext uri="{FF2B5EF4-FFF2-40B4-BE49-F238E27FC236}">
                <a16:creationId xmlns:a16="http://schemas.microsoft.com/office/drawing/2014/main" id="{87D51CB2-ECE7-4D4D-8D0D-7E7747970A9E}"/>
              </a:ext>
            </a:extLst>
          </p:cNvPr>
          <p:cNvSpPr>
            <a:spLocks noGrp="1" noChangeArrowheads="1"/>
          </p:cNvSpPr>
          <p:nvPr>
            <p:ph type="sldNum" sz="quarter" idx="12"/>
          </p:nvPr>
        </p:nvSpPr>
        <p:spPr>
          <a:ln/>
        </p:spPr>
        <p:txBody>
          <a:bodyPr/>
          <a:lstStyle>
            <a:lvl1pPr>
              <a:defRPr/>
            </a:lvl1pPr>
          </a:lstStyle>
          <a:p>
            <a:fld id="{33858137-12F7-44F1-81B9-00CEDBCAD482}" type="slidenum">
              <a:rPr lang="cs-CZ" altLang="cs-CZ"/>
              <a:pPr/>
              <a:t>‹#›</a:t>
            </a:fld>
            <a:endParaRPr lang="cs-CZ" altLang="cs-CZ"/>
          </a:p>
        </p:txBody>
      </p:sp>
    </p:spTree>
    <p:extLst>
      <p:ext uri="{BB962C8B-B14F-4D97-AF65-F5344CB8AC3E}">
        <p14:creationId xmlns:p14="http://schemas.microsoft.com/office/powerpoint/2010/main" val="9314500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ing and content">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en-GB" noProof="0" dirty="0"/>
              <a:t>Define footer – presentation title / department</a:t>
            </a:r>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en-GB" altLang="cs-CZ" noProof="0" smtClean="0"/>
              <a:pPr/>
              <a:t>‹#›</a:t>
            </a:fld>
            <a:endParaRPr lang="en-GB" altLang="cs-CZ" noProof="0"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en-GB" noProof="0" dirty="0"/>
              <a:t>Click here to insert heading</a:t>
            </a:r>
            <a:endParaRPr lang="cs-CZ" dirty="0"/>
          </a:p>
        </p:txBody>
      </p:sp>
      <p:pic>
        <p:nvPicPr>
          <p:cNvPr id="9" name="Obrázek 8">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
            <a:extLst>
              <a:ext uri="{FF2B5EF4-FFF2-40B4-BE49-F238E27FC236}">
                <a16:creationId xmlns:a16="http://schemas.microsoft.com/office/drawing/2014/main" id="{D5BEF464-862A-46CA-BEDA-C01C4DC89AB9}"/>
              </a:ext>
            </a:extLst>
          </p:cNvPr>
          <p:cNvSpPr>
            <a:spLocks noGrp="1" noChangeArrowheads="1"/>
          </p:cNvSpPr>
          <p:nvPr>
            <p:ph type="dt" sz="half" idx="10"/>
          </p:nvPr>
        </p:nvSpPr>
        <p:spPr>
          <a:ln/>
        </p:spPr>
        <p:txBody>
          <a:bodyPr/>
          <a:lstStyle>
            <a:lvl1pPr>
              <a:defRPr/>
            </a:lvl1pPr>
          </a:lstStyle>
          <a:p>
            <a:pPr>
              <a:defRPr/>
            </a:pPr>
            <a:endParaRPr lang="cs-CZ"/>
          </a:p>
        </p:txBody>
      </p:sp>
      <p:sp>
        <p:nvSpPr>
          <p:cNvPr id="6" name="Rectangle 5">
            <a:extLst>
              <a:ext uri="{FF2B5EF4-FFF2-40B4-BE49-F238E27FC236}">
                <a16:creationId xmlns:a16="http://schemas.microsoft.com/office/drawing/2014/main" id="{46D0556C-C840-448A-AFD6-47AD69B74CEE}"/>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Rectangle 6">
            <a:extLst>
              <a:ext uri="{FF2B5EF4-FFF2-40B4-BE49-F238E27FC236}">
                <a16:creationId xmlns:a16="http://schemas.microsoft.com/office/drawing/2014/main" id="{8A37CC5F-F82A-4FE4-A795-295DC25CF475}"/>
              </a:ext>
            </a:extLst>
          </p:cNvPr>
          <p:cNvSpPr>
            <a:spLocks noGrp="1" noChangeArrowheads="1"/>
          </p:cNvSpPr>
          <p:nvPr>
            <p:ph type="sldNum" sz="quarter" idx="12"/>
          </p:nvPr>
        </p:nvSpPr>
        <p:spPr>
          <a:ln/>
        </p:spPr>
        <p:txBody>
          <a:bodyPr/>
          <a:lstStyle>
            <a:lvl1pPr>
              <a:defRPr/>
            </a:lvl1pPr>
          </a:lstStyle>
          <a:p>
            <a:fld id="{6B90EB59-86F1-4C60-871B-1310CB275749}" type="slidenum">
              <a:rPr lang="cs-CZ" altLang="cs-CZ"/>
              <a:pPr/>
              <a:t>‹#›</a:t>
            </a:fld>
            <a:endParaRPr lang="cs-CZ" altLang="cs-CZ"/>
          </a:p>
        </p:txBody>
      </p:sp>
    </p:spTree>
    <p:extLst>
      <p:ext uri="{BB962C8B-B14F-4D97-AF65-F5344CB8AC3E}">
        <p14:creationId xmlns:p14="http://schemas.microsoft.com/office/powerpoint/2010/main" val="3781604502"/>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p:spPr>
        <p:txBody>
          <a:bodyPr/>
          <a:lstStyle/>
          <a:p>
            <a:r>
              <a:rPr lang="cs-CZ"/>
              <a:t>Klepnutím lze upravit styl předlohy nadpisů.</a:t>
            </a:r>
          </a:p>
        </p:txBody>
      </p:sp>
      <p:sp>
        <p:nvSpPr>
          <p:cNvPr id="3" name="Zástupný symbol pro tabulku 2"/>
          <p:cNvSpPr>
            <a:spLocks noGrp="1"/>
          </p:cNvSpPr>
          <p:nvPr>
            <p:ph type="tbl" idx="1"/>
          </p:nvPr>
        </p:nvSpPr>
        <p:spPr>
          <a:xfrm>
            <a:off x="609600" y="1600201"/>
            <a:ext cx="10972800" cy="4525963"/>
          </a:xfrm>
        </p:spPr>
        <p:txBody>
          <a:bodyPr/>
          <a:lstStyle/>
          <a:p>
            <a:pPr lvl="0"/>
            <a:endParaRPr lang="cs-CZ" noProof="0"/>
          </a:p>
        </p:txBody>
      </p:sp>
      <p:sp>
        <p:nvSpPr>
          <p:cNvPr id="4" name="Rectangle 4">
            <a:extLst>
              <a:ext uri="{FF2B5EF4-FFF2-40B4-BE49-F238E27FC236}">
                <a16:creationId xmlns:a16="http://schemas.microsoft.com/office/drawing/2014/main" id="{B298FAF8-C327-406D-9A33-2A2784D29B04}"/>
              </a:ext>
            </a:extLst>
          </p:cNvPr>
          <p:cNvSpPr>
            <a:spLocks noGrp="1" noChangeArrowheads="1"/>
          </p:cNvSpPr>
          <p:nvPr>
            <p:ph type="dt" sz="half" idx="10"/>
          </p:nvPr>
        </p:nvSpPr>
        <p:spPr>
          <a:ln/>
        </p:spPr>
        <p:txBody>
          <a:bodyPr/>
          <a:lstStyle>
            <a:lvl1pPr>
              <a:defRPr/>
            </a:lvl1pPr>
          </a:lstStyle>
          <a:p>
            <a:pPr>
              <a:defRPr/>
            </a:pPr>
            <a:endParaRPr lang="cs-CZ"/>
          </a:p>
        </p:txBody>
      </p:sp>
      <p:sp>
        <p:nvSpPr>
          <p:cNvPr id="5" name="Rectangle 5">
            <a:extLst>
              <a:ext uri="{FF2B5EF4-FFF2-40B4-BE49-F238E27FC236}">
                <a16:creationId xmlns:a16="http://schemas.microsoft.com/office/drawing/2014/main" id="{16583765-EB65-45BD-8075-D681E3ACDDBB}"/>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Rectangle 6">
            <a:extLst>
              <a:ext uri="{FF2B5EF4-FFF2-40B4-BE49-F238E27FC236}">
                <a16:creationId xmlns:a16="http://schemas.microsoft.com/office/drawing/2014/main" id="{4B532A26-D380-493C-B312-06D40C0E5B46}"/>
              </a:ext>
            </a:extLst>
          </p:cNvPr>
          <p:cNvSpPr>
            <a:spLocks noGrp="1" noChangeArrowheads="1"/>
          </p:cNvSpPr>
          <p:nvPr>
            <p:ph type="sldNum" sz="quarter" idx="12"/>
          </p:nvPr>
        </p:nvSpPr>
        <p:spPr>
          <a:ln/>
        </p:spPr>
        <p:txBody>
          <a:bodyPr/>
          <a:lstStyle>
            <a:lvl1pPr>
              <a:defRPr/>
            </a:lvl1pPr>
          </a:lstStyle>
          <a:p>
            <a:fld id="{78220A2A-68E9-4485-89E4-268B643FDAC9}" type="slidenum">
              <a:rPr lang="cs-CZ" altLang="cs-CZ"/>
              <a:pPr/>
              <a:t>‹#›</a:t>
            </a:fld>
            <a:endParaRPr lang="cs-CZ" altLang="cs-CZ"/>
          </a:p>
        </p:txBody>
      </p:sp>
    </p:spTree>
    <p:extLst>
      <p:ext uri="{BB962C8B-B14F-4D97-AF65-F5344CB8AC3E}">
        <p14:creationId xmlns:p14="http://schemas.microsoft.com/office/powerpoint/2010/main" val="228668774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subheading and text">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en-GB" noProof="0" dirty="0"/>
              <a:t>Define footer – presentation title / department</a:t>
            </a:r>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en-GB" altLang="cs-CZ" noProof="0" smtClean="0"/>
              <a:pPr/>
              <a:t>‹#›</a:t>
            </a:fld>
            <a:endParaRPr lang="en-GB" altLang="cs-CZ" noProof="0"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en-GB" noProof="0" dirty="0"/>
              <a:t>Click here to insert subheading</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en-GB" noProof="0" dirty="0"/>
              <a:t>Click here to insert heading</a:t>
            </a:r>
            <a:endParaRPr lang="cs-CZ" dirty="0"/>
          </a:p>
        </p:txBody>
      </p:sp>
      <p:pic>
        <p:nvPicPr>
          <p:cNvPr id="8" name="Obrázek 7">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ing and comparison">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en-GB" noProof="0" dirty="0"/>
              <a:t>Click here to insert heading</a:t>
            </a:r>
            <a:endParaRPr lang="cs-CZ" dirty="0"/>
          </a:p>
        </p:txBody>
      </p:sp>
      <p:pic>
        <p:nvPicPr>
          <p:cNvPr id="10" name="Obrázek 9">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ing, subheading and comparison">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en-GB" noProof="0" dirty="0"/>
              <a:t>Click here to insert subheading</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en-GB" noProof="0" dirty="0"/>
              <a:t>Click here to insert heading</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en-GB" noProof="0" dirty="0"/>
              <a:t>Click here to insert subheading</a:t>
            </a:r>
          </a:p>
        </p:txBody>
      </p:sp>
      <p:pic>
        <p:nvPicPr>
          <p:cNvPr id="10" name="Obrázek 9">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a:p>
            <a:pPr lvl="1"/>
            <a:r>
              <a:rPr lang="en-GB" noProof="0" dirty="0"/>
              <a:t>Second level</a:t>
            </a:r>
          </a:p>
          <a:p>
            <a:pPr lvl="2"/>
            <a:r>
              <a:rPr lang="en-GB" noProof="0" dirty="0"/>
              <a:t>Third level</a:t>
            </a:r>
          </a:p>
        </p:txBody>
      </p:sp>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ing, subheading, text and imag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en-GB" noProof="0" dirty="0"/>
              <a:t>Click here to insert heading</a:t>
            </a:r>
            <a:endParaRPr lang="cs-CZ" dirty="0"/>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r>
              <a:rPr lang="en-GB" noProof="0" dirty="0"/>
              <a:t>Define footer – presentation title / department</a:t>
            </a:r>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en-GB" altLang="cs-CZ" noProof="0" smtClean="0"/>
              <a:pPr/>
              <a:t>‹#›</a:t>
            </a:fld>
            <a:endParaRPr lang="en-GB" altLang="cs-CZ" noProof="0"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en-GB" noProof="0" dirty="0"/>
              <a:t>Click on the icon to insert image</a:t>
            </a:r>
          </a:p>
        </p:txBody>
      </p:sp>
      <p:pic>
        <p:nvPicPr>
          <p:cNvPr id="10" name="Obrázek 9">
            <a:extLst>
              <a:ext uri="{FF2B5EF4-FFF2-40B4-BE49-F238E27FC236}">
                <a16:creationId xmlns:a16="http://schemas.microsoft.com/office/drawing/2014/main" id="{A2E7788A-7319-4B13-B5BD-0D72FA9D7A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en-GB" noProof="0" dirty="0"/>
              <a:t>Click here to insert subheading</a:t>
            </a:r>
          </a:p>
        </p:txBody>
      </p:sp>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ing, subheading and three columns">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en-GB" noProof="0" dirty="0"/>
              <a:t>Click here to insert text</a:t>
            </a:r>
          </a:p>
        </p:txBody>
      </p:sp>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en-GB" noProof="0" dirty="0"/>
              <a:t>Click here to insert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en-GB" noProof="0" dirty="0"/>
              <a:t>Click here to insert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en-GB" noProof="0" dirty="0"/>
              <a:t>Click here to insert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en-GB" noProof="0" dirty="0"/>
              <a:t>Click here to insert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en-GB" noProof="0" dirty="0"/>
              <a:t>Click here to insert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en-GB" noProof="0" dirty="0"/>
              <a:t>Click here to insert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en-GB" noProof="0" dirty="0"/>
              <a:t>Click here to insert subheading</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en-GB" noProof="0" dirty="0"/>
              <a:t>Click here to insert heading</a:t>
            </a:r>
            <a:endParaRPr lang="cs-CZ" dirty="0"/>
          </a:p>
        </p:txBody>
      </p:sp>
      <p:pic>
        <p:nvPicPr>
          <p:cNvPr id="22" name="Obrázek 21">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out heading">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pic>
        <p:nvPicPr>
          <p:cNvPr id="6" name="Obrázek 5">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en-GB" noProof="0" dirty="0"/>
              <a:t>Click here to insert text</a:t>
            </a:r>
          </a:p>
        </p:txBody>
      </p:sp>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ly heading">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en-GB" noProof="0" dirty="0"/>
              <a:t>Define footer – presentation title / department</a:t>
            </a:r>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en-GB" altLang="cs-CZ" noProof="0" smtClean="0"/>
              <a:pPr/>
              <a:t>‹#›</a:t>
            </a:fld>
            <a:endParaRPr lang="en-GB" altLang="cs-CZ" noProof="0" dirty="0"/>
          </a:p>
        </p:txBody>
      </p:sp>
      <p:pic>
        <p:nvPicPr>
          <p:cNvPr id="5" name="Obrázek 4">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1277" y="6048047"/>
            <a:ext cx="867342" cy="598465"/>
          </a:xfrm>
          <a:prstGeom prst="rect">
            <a:avLst/>
          </a:prstGeom>
        </p:spPr>
      </p:pic>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en-GB" noProof="0" dirty="0"/>
              <a:t>Click here to insert heading</a:t>
            </a:r>
            <a:endParaRPr lang="cs-CZ" dirty="0"/>
          </a:p>
        </p:txBody>
      </p:sp>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en-GB" noProof="0" dirty="0"/>
              <a:t>Define footer – presentation title / department</a:t>
            </a:r>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en-GB" altLang="cs-CZ" noProof="0" smtClean="0"/>
              <a:pPr/>
              <a:t>‹#›</a:t>
            </a:fld>
            <a:endParaRPr lang="en-GB" altLang="cs-CZ" noProof="0"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en-GB" noProof="0" dirty="0"/>
              <a:t>Click here to insert heading</a:t>
            </a:r>
            <a:endParaRPr lang="cs-CZ" dirty="0"/>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en-GB" noProof="0" dirty="0"/>
              <a:t>Click here to insert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 id="2147483699" r:id="rId18"/>
    <p:sldLayoutId id="2147483700" r:id="rId19"/>
    <p:sldLayoutId id="2147483701" r:id="rId20"/>
    <p:sldLayoutId id="2147483702" r:id="rId21"/>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23"/>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hyperlink" Target="http://www.newspringfield.com/pictures/Homer/homersleep.jpg" TargetMode="External"/><Relationship Id="rId2" Type="http://schemas.openxmlformats.org/officeDocument/2006/relationships/notesSlide" Target="../notesSlides/notesSlide11.xml"/><Relationship Id="rId1" Type="http://schemas.openxmlformats.org/officeDocument/2006/relationships/slideLayout" Target="../slideLayouts/slideLayout19.xml"/><Relationship Id="rId6" Type="http://schemas.openxmlformats.org/officeDocument/2006/relationships/image" Target="../media/image15.png"/><Relationship Id="rId5" Type="http://schemas.openxmlformats.org/officeDocument/2006/relationships/hyperlink" Target="http://freespace.virgin.net/gemma.tiley3/smithers/Fightsmall.gif" TargetMode="Externa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0.xml"/><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20.xml"/><Relationship Id="rId5" Type="http://schemas.openxmlformats.org/officeDocument/2006/relationships/image" Target="../media/image20.png"/><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8.xml"/><Relationship Id="rId1" Type="http://schemas.openxmlformats.org/officeDocument/2006/relationships/tags" Target="../tags/tag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3.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pätu 1">
            <a:extLst>
              <a:ext uri="{FF2B5EF4-FFF2-40B4-BE49-F238E27FC236}">
                <a16:creationId xmlns:a16="http://schemas.microsoft.com/office/drawing/2014/main" id="{6178D330-B66C-744A-9DAE-6FE02756516D}"/>
              </a:ext>
            </a:extLst>
          </p:cNvPr>
          <p:cNvSpPr>
            <a:spLocks noGrp="1"/>
          </p:cNvSpPr>
          <p:nvPr>
            <p:ph type="ftr" sz="quarter" idx="10"/>
          </p:nvPr>
        </p:nvSpPr>
        <p:spPr>
          <a:xfrm>
            <a:off x="902880" y="6219736"/>
            <a:ext cx="7920000" cy="252000"/>
          </a:xfrm>
        </p:spPr>
        <p:txBody>
          <a:bodyPr/>
          <a:lstStyle/>
          <a:p>
            <a:r>
              <a:rPr lang="cs-CZ" altLang="cs-CZ" sz="1200" dirty="0">
                <a:solidFill>
                  <a:srgbClr val="0000DC"/>
                </a:solidFill>
              </a:rPr>
              <a:t>Biofyzikální ústav Lékařské fakulty</a:t>
            </a:r>
            <a:r>
              <a:rPr lang="en-GB" altLang="cs-CZ" sz="1200" dirty="0">
                <a:solidFill>
                  <a:srgbClr val="0000DC"/>
                </a:solidFill>
              </a:rPr>
              <a:t> Masaryk</a:t>
            </a:r>
            <a:r>
              <a:rPr lang="cs-CZ" altLang="cs-CZ" sz="1200" dirty="0">
                <a:solidFill>
                  <a:srgbClr val="0000DC"/>
                </a:solidFill>
              </a:rPr>
              <a:t>ovy univerzity, </a:t>
            </a:r>
            <a:r>
              <a:rPr lang="en-GB" altLang="cs-CZ" sz="1200" dirty="0">
                <a:solidFill>
                  <a:srgbClr val="0000DC"/>
                </a:solidFill>
              </a:rPr>
              <a:t>Brno</a:t>
            </a:r>
            <a:endParaRPr lang="en-GB" noProof="0" dirty="0">
              <a:solidFill>
                <a:srgbClr val="0000DC"/>
              </a:solidFill>
            </a:endParaRPr>
          </a:p>
        </p:txBody>
      </p:sp>
      <p:sp>
        <p:nvSpPr>
          <p:cNvPr id="3" name="Zástupný objekt pre číslo snímky 2">
            <a:extLst>
              <a:ext uri="{FF2B5EF4-FFF2-40B4-BE49-F238E27FC236}">
                <a16:creationId xmlns:a16="http://schemas.microsoft.com/office/drawing/2014/main" id="{3CDB8457-0BA6-D54B-A726-511C9A367AE0}"/>
              </a:ext>
            </a:extLst>
          </p:cNvPr>
          <p:cNvSpPr>
            <a:spLocks noGrp="1"/>
          </p:cNvSpPr>
          <p:nvPr>
            <p:ph type="sldNum" sz="quarter" idx="11"/>
          </p:nvPr>
        </p:nvSpPr>
        <p:spPr/>
        <p:txBody>
          <a:bodyPr/>
          <a:lstStyle/>
          <a:p>
            <a:fld id="{0DE708CC-0C3F-4567-9698-B54C0F35BD31}" type="slidenum">
              <a:rPr lang="en-GB" altLang="cs-CZ" noProof="0" smtClean="0"/>
              <a:pPr/>
              <a:t>1</a:t>
            </a:fld>
            <a:endParaRPr lang="en-GB" altLang="cs-CZ" noProof="0" dirty="0"/>
          </a:p>
        </p:txBody>
      </p:sp>
      <p:sp>
        <p:nvSpPr>
          <p:cNvPr id="4" name="Nadpis 3">
            <a:extLst>
              <a:ext uri="{FF2B5EF4-FFF2-40B4-BE49-F238E27FC236}">
                <a16:creationId xmlns:a16="http://schemas.microsoft.com/office/drawing/2014/main" id="{123A9B39-6D5B-1149-AF4B-4E9BE322023F}"/>
              </a:ext>
            </a:extLst>
          </p:cNvPr>
          <p:cNvSpPr>
            <a:spLocks noGrp="1"/>
          </p:cNvSpPr>
          <p:nvPr>
            <p:ph type="title"/>
          </p:nvPr>
        </p:nvSpPr>
        <p:spPr/>
        <p:txBody>
          <a:bodyPr/>
          <a:lstStyle/>
          <a:p>
            <a:r>
              <a:rPr lang="cs-CZ" altLang="cs-CZ" sz="4400" dirty="0">
                <a:solidFill>
                  <a:srgbClr val="0000DC"/>
                </a:solidFill>
              </a:rPr>
              <a:t>Přednášky z lékařské biofyziky</a:t>
            </a:r>
            <a:endParaRPr lang="en-GB" dirty="0">
              <a:solidFill>
                <a:srgbClr val="0000DC"/>
              </a:solidFill>
            </a:endParaRPr>
          </a:p>
        </p:txBody>
      </p:sp>
      <p:sp>
        <p:nvSpPr>
          <p:cNvPr id="5" name="Podnadpis 4">
            <a:extLst>
              <a:ext uri="{FF2B5EF4-FFF2-40B4-BE49-F238E27FC236}">
                <a16:creationId xmlns:a16="http://schemas.microsoft.com/office/drawing/2014/main" id="{57CF0B4A-6B2F-5E47-805C-7758C9BCEB00}"/>
              </a:ext>
            </a:extLst>
          </p:cNvPr>
          <p:cNvSpPr>
            <a:spLocks noGrp="1"/>
          </p:cNvSpPr>
          <p:nvPr>
            <p:ph type="subTitle" idx="1"/>
          </p:nvPr>
        </p:nvSpPr>
        <p:spPr/>
        <p:txBody>
          <a:bodyPr/>
          <a:lstStyle/>
          <a:p>
            <a:r>
              <a:rPr lang="cs-CZ" altLang="cs-CZ" sz="2400" b="1" dirty="0">
                <a:solidFill>
                  <a:srgbClr val="0000DC"/>
                </a:solidFill>
              </a:rPr>
              <a:t>Biofyzika dýchání. Spirometrie</a:t>
            </a:r>
          </a:p>
          <a:p>
            <a:endParaRPr lang="en-GB" dirty="0"/>
          </a:p>
        </p:txBody>
      </p:sp>
      <p:pic>
        <p:nvPicPr>
          <p:cNvPr id="7" name="Picture 25">
            <a:extLst>
              <a:ext uri="{FF2B5EF4-FFF2-40B4-BE49-F238E27FC236}">
                <a16:creationId xmlns:a16="http://schemas.microsoft.com/office/drawing/2014/main" id="{00B5A918-B82C-4380-9195-E306C542C6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2880" y="1574332"/>
            <a:ext cx="3167062" cy="309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039613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Zástupný symbol pro číslo snímku 5">
            <a:extLst>
              <a:ext uri="{FF2B5EF4-FFF2-40B4-BE49-F238E27FC236}">
                <a16:creationId xmlns:a16="http://schemas.microsoft.com/office/drawing/2014/main" id="{06782F58-0228-47A5-8066-A21B3D1EEA4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16DAC42-6C45-4EC7-BC13-F72EEE81DF43}" type="slidenum">
              <a:rPr lang="cs-CZ" altLang="cs-CZ" sz="1400"/>
              <a:pPr>
                <a:spcBef>
                  <a:spcPct val="0"/>
                </a:spcBef>
                <a:buFontTx/>
                <a:buNone/>
              </a:pPr>
              <a:t>10</a:t>
            </a:fld>
            <a:endParaRPr lang="cs-CZ" altLang="cs-CZ" sz="1400"/>
          </a:p>
        </p:txBody>
      </p:sp>
      <p:sp>
        <p:nvSpPr>
          <p:cNvPr id="21507" name="Rectangle 2">
            <a:extLst>
              <a:ext uri="{FF2B5EF4-FFF2-40B4-BE49-F238E27FC236}">
                <a16:creationId xmlns:a16="http://schemas.microsoft.com/office/drawing/2014/main" id="{4ED99D58-4F79-4304-BD4D-7AFE7168959D}"/>
              </a:ext>
            </a:extLst>
          </p:cNvPr>
          <p:cNvSpPr>
            <a:spLocks noGrp="1" noChangeArrowheads="1"/>
          </p:cNvSpPr>
          <p:nvPr>
            <p:ph type="title"/>
          </p:nvPr>
        </p:nvSpPr>
        <p:spPr/>
        <p:txBody>
          <a:bodyPr/>
          <a:lstStyle/>
          <a:p>
            <a:pPr eaLnBrk="1" hangingPunct="1"/>
            <a:r>
              <a:rPr lang="cs-CZ" altLang="cs-CZ" dirty="0"/>
              <a:t>Dýchací odpory </a:t>
            </a:r>
          </a:p>
        </p:txBody>
      </p:sp>
      <p:sp>
        <p:nvSpPr>
          <p:cNvPr id="21508" name="Rectangle 3">
            <a:extLst>
              <a:ext uri="{FF2B5EF4-FFF2-40B4-BE49-F238E27FC236}">
                <a16:creationId xmlns:a16="http://schemas.microsoft.com/office/drawing/2014/main" id="{17CF9496-0DCB-4211-85D7-FFBF6E695B37}"/>
              </a:ext>
            </a:extLst>
          </p:cNvPr>
          <p:cNvSpPr>
            <a:spLocks noGrp="1" noChangeArrowheads="1"/>
          </p:cNvSpPr>
          <p:nvPr>
            <p:ph type="body" idx="1"/>
          </p:nvPr>
        </p:nvSpPr>
        <p:spPr>
          <a:xfrm>
            <a:off x="1450427" y="1619054"/>
            <a:ext cx="9070427" cy="4852988"/>
          </a:xfrm>
        </p:spPr>
        <p:txBody>
          <a:bodyPr/>
          <a:lstStyle/>
          <a:p>
            <a:pPr eaLnBrk="1" hangingPunct="1"/>
            <a:r>
              <a:rPr lang="cs-CZ" altLang="cs-CZ" sz="2800" b="1" dirty="0"/>
              <a:t>Elastický odpor </a:t>
            </a:r>
            <a:r>
              <a:rPr lang="cs-CZ" altLang="cs-CZ" sz="2800" dirty="0"/>
              <a:t>plic a hrudníku - dán napětím elastických vláken v plicní tkáni, podobný vliv má </a:t>
            </a:r>
            <a:r>
              <a:rPr lang="cs-CZ" altLang="cs-CZ" sz="2800" b="1" dirty="0"/>
              <a:t>povrchové napětí alveolů</a:t>
            </a:r>
            <a:r>
              <a:rPr lang="cs-CZ" altLang="cs-CZ" sz="2800" dirty="0"/>
              <a:t>.</a:t>
            </a:r>
          </a:p>
          <a:p>
            <a:pPr eaLnBrk="1" hangingPunct="1"/>
            <a:r>
              <a:rPr lang="cs-CZ" altLang="cs-CZ" sz="2800" b="1" dirty="0"/>
              <a:t>Neelastický odpor </a:t>
            </a:r>
            <a:r>
              <a:rPr lang="cs-CZ" altLang="cs-CZ" sz="2800" dirty="0"/>
              <a:t>tkání (též tkáňový viskózní odpor). Vzniká třením plicní tkáně, hrudníku, dýchacích svalů a orgánů dutiny hrudní.</a:t>
            </a:r>
          </a:p>
          <a:p>
            <a:pPr eaLnBrk="1" hangingPunct="1"/>
            <a:r>
              <a:rPr lang="cs-CZ" altLang="cs-CZ" sz="2800" b="1" dirty="0"/>
              <a:t>Proudový odpor </a:t>
            </a:r>
            <a:r>
              <a:rPr lang="cs-CZ" altLang="cs-CZ" sz="2800" dirty="0"/>
              <a:t>dýchacích cest - komplex odporů, které kladou vzdušnému proudu dýchací cesty – příčinou je viskozita vzduchu a turbulence, k nimž dochází i místech větvení dýchacích cest.</a:t>
            </a:r>
          </a:p>
        </p:txBody>
      </p:sp>
    </p:spTree>
    <p:extLst>
      <p:ext uri="{BB962C8B-B14F-4D97-AF65-F5344CB8AC3E}">
        <p14:creationId xmlns:p14="http://schemas.microsoft.com/office/powerpoint/2010/main" val="232055900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Zástupný symbol pro číslo snímku 6">
            <a:extLst>
              <a:ext uri="{FF2B5EF4-FFF2-40B4-BE49-F238E27FC236}">
                <a16:creationId xmlns:a16="http://schemas.microsoft.com/office/drawing/2014/main" id="{CB76FA8F-D912-4FDA-9256-A25FF513D5D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727CFD-C976-4E77-A46B-4D4FBE88A6FF}" type="slidenum">
              <a:rPr lang="cs-CZ" altLang="cs-CZ" sz="1400"/>
              <a:pPr>
                <a:spcBef>
                  <a:spcPct val="0"/>
                </a:spcBef>
                <a:buFontTx/>
                <a:buNone/>
              </a:pPr>
              <a:t>11</a:t>
            </a:fld>
            <a:endParaRPr lang="cs-CZ" altLang="cs-CZ" sz="1400"/>
          </a:p>
        </p:txBody>
      </p:sp>
      <p:sp>
        <p:nvSpPr>
          <p:cNvPr id="23555" name="Rectangle 2">
            <a:extLst>
              <a:ext uri="{FF2B5EF4-FFF2-40B4-BE49-F238E27FC236}">
                <a16:creationId xmlns:a16="http://schemas.microsoft.com/office/drawing/2014/main" id="{20938DDA-D50A-437A-B58F-DFCC046783A7}"/>
              </a:ext>
            </a:extLst>
          </p:cNvPr>
          <p:cNvSpPr>
            <a:spLocks noGrp="1" noChangeArrowheads="1"/>
          </p:cNvSpPr>
          <p:nvPr>
            <p:ph type="title"/>
          </p:nvPr>
        </p:nvSpPr>
        <p:spPr>
          <a:xfrm>
            <a:off x="1919288" y="203805"/>
            <a:ext cx="8229600" cy="922338"/>
          </a:xfrm>
        </p:spPr>
        <p:txBody>
          <a:bodyPr/>
          <a:lstStyle/>
          <a:p>
            <a:pPr eaLnBrk="1" hangingPunct="1"/>
            <a:r>
              <a:rPr lang="cs-CZ" altLang="cs-CZ" dirty="0"/>
              <a:t>Dýchací práce</a:t>
            </a:r>
            <a:br>
              <a:rPr lang="cs-CZ" altLang="cs-CZ" dirty="0"/>
            </a:br>
            <a:r>
              <a:rPr lang="cs-CZ" altLang="cs-CZ" sz="2000" dirty="0">
                <a:solidFill>
                  <a:schemeClr val="tx1"/>
                </a:solidFill>
              </a:rPr>
              <a:t>a obrázek k zamyšlení </a:t>
            </a:r>
          </a:p>
        </p:txBody>
      </p:sp>
      <p:sp>
        <p:nvSpPr>
          <p:cNvPr id="12292" name="Rectangle 3">
            <a:extLst>
              <a:ext uri="{FF2B5EF4-FFF2-40B4-BE49-F238E27FC236}">
                <a16:creationId xmlns:a16="http://schemas.microsoft.com/office/drawing/2014/main" id="{39F0937C-5B56-4579-BD54-47BED9105061}"/>
              </a:ext>
            </a:extLst>
          </p:cNvPr>
          <p:cNvSpPr>
            <a:spLocks noGrp="1" noChangeArrowheads="1"/>
          </p:cNvSpPr>
          <p:nvPr>
            <p:ph type="body" sz="half" idx="1"/>
          </p:nvPr>
        </p:nvSpPr>
        <p:spPr>
          <a:xfrm>
            <a:off x="1930400" y="1363664"/>
            <a:ext cx="8218488" cy="719137"/>
          </a:xfrm>
        </p:spPr>
        <p:txBody>
          <a:bodyPr/>
          <a:lstStyle/>
          <a:p>
            <a:pPr marL="0" indent="0" eaLnBrk="1" hangingPunct="1">
              <a:lnSpc>
                <a:spcPct val="100000"/>
              </a:lnSpc>
              <a:buFontTx/>
              <a:buNone/>
              <a:defRPr/>
            </a:pPr>
            <a:r>
              <a:rPr lang="cs-CZ" altLang="cs-CZ" sz="2000" dirty="0"/>
              <a:t>Při překonávání souhrnu dýchacích odporů platí:</a:t>
            </a:r>
          </a:p>
          <a:p>
            <a:pPr algn="ctr" eaLnBrk="1" hangingPunct="1">
              <a:lnSpc>
                <a:spcPct val="100000"/>
              </a:lnSpc>
              <a:buFontTx/>
              <a:buNone/>
              <a:defRPr/>
            </a:pPr>
            <a:r>
              <a:rPr lang="cs-CZ" altLang="cs-CZ" sz="2000" b="1" dirty="0"/>
              <a:t>W = </a:t>
            </a:r>
            <a:r>
              <a:rPr lang="cs-CZ" altLang="cs-CZ" sz="2000" b="1" dirty="0" err="1"/>
              <a:t>p</a:t>
            </a:r>
            <a:r>
              <a:rPr lang="cs-CZ" altLang="cs-CZ" sz="2000" b="1" dirty="0" err="1">
                <a:latin typeface="Symbol" panose="05050102010706020507" pitchFamily="18" charset="2"/>
              </a:rPr>
              <a:t>D</a:t>
            </a:r>
            <a:r>
              <a:rPr lang="cs-CZ" altLang="cs-CZ" sz="2000" b="1" dirty="0" err="1"/>
              <a:t>V</a:t>
            </a:r>
            <a:r>
              <a:rPr lang="cs-CZ" altLang="cs-CZ" sz="2000" b="1" dirty="0"/>
              <a:t>           </a:t>
            </a:r>
            <a:r>
              <a:rPr lang="cs-CZ" altLang="cs-CZ" sz="2000" dirty="0"/>
              <a:t>p je rozdíl tlaku nitrohrudního a </a:t>
            </a:r>
            <a:r>
              <a:rPr lang="cs-CZ" altLang="cs-CZ" sz="2000" dirty="0" err="1"/>
              <a:t>nitroplicního</a:t>
            </a:r>
            <a:endParaRPr lang="cs-CZ" altLang="cs-CZ" sz="2000" dirty="0"/>
          </a:p>
        </p:txBody>
      </p:sp>
      <p:pic>
        <p:nvPicPr>
          <p:cNvPr id="23557" name="Picture 4" descr="obr6_10">
            <a:extLst>
              <a:ext uri="{FF2B5EF4-FFF2-40B4-BE49-F238E27FC236}">
                <a16:creationId xmlns:a16="http://schemas.microsoft.com/office/drawing/2014/main" id="{1AFFCCB8-E9B9-460B-B357-638665AE402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424113" y="2219326"/>
            <a:ext cx="6954940" cy="3182991"/>
          </a:xfrm>
          <a:noFill/>
        </p:spPr>
      </p:pic>
      <p:sp>
        <p:nvSpPr>
          <p:cNvPr id="23558" name="Text Box 5">
            <a:extLst>
              <a:ext uri="{FF2B5EF4-FFF2-40B4-BE49-F238E27FC236}">
                <a16:creationId xmlns:a16="http://schemas.microsoft.com/office/drawing/2014/main" id="{F8A0D5AE-E845-4F32-8615-876E03607CD8}"/>
              </a:ext>
            </a:extLst>
          </p:cNvPr>
          <p:cNvSpPr txBox="1">
            <a:spLocks noChangeArrowheads="1"/>
          </p:cNvSpPr>
          <p:nvPr/>
        </p:nvSpPr>
        <p:spPr bwMode="auto">
          <a:xfrm>
            <a:off x="1481959" y="5543550"/>
            <a:ext cx="989023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ts val="0"/>
              </a:spcBef>
              <a:buNone/>
            </a:pPr>
            <a:r>
              <a:rPr lang="cs-CZ" altLang="cs-CZ" sz="1600" dirty="0"/>
              <a:t>Dýchací práce. A) - při nádechu, B) - při výdechu. Plocha 0ACD0 - elastická práce konaná na úkor energie organismu (při nádechu) nebo pružnými tkáněmi přeměnou potenciální energie (při výdechu). Plocha ABCA je při nádechu aktivní prací proti neelastickému odporu. Plocha ACEA je prací proti neelastickému odporu při výdechu, na úkor potenciální energie nahromaděné při nádechu (podle </a:t>
            </a:r>
            <a:r>
              <a:rPr lang="cs-CZ" altLang="cs-CZ" sz="1600" dirty="0" err="1"/>
              <a:t>Pilewského</a:t>
            </a:r>
            <a:r>
              <a:rPr lang="cs-CZ" altLang="cs-CZ" sz="1600" dirty="0"/>
              <a:t>).</a:t>
            </a:r>
          </a:p>
        </p:txBody>
      </p:sp>
    </p:spTree>
    <p:extLst>
      <p:ext uri="{BB962C8B-B14F-4D97-AF65-F5344CB8AC3E}">
        <p14:creationId xmlns:p14="http://schemas.microsoft.com/office/powerpoint/2010/main" val="57487762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pro číslo snímku 6">
            <a:extLst>
              <a:ext uri="{FF2B5EF4-FFF2-40B4-BE49-F238E27FC236}">
                <a16:creationId xmlns:a16="http://schemas.microsoft.com/office/drawing/2014/main" id="{E32B7EEC-ED7F-4464-86D2-4EF381DBD67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3CEC920-AD72-44E1-AEBB-3EEBC3A9E8F3}" type="slidenum">
              <a:rPr lang="cs-CZ" altLang="cs-CZ" sz="1400"/>
              <a:pPr>
                <a:spcBef>
                  <a:spcPct val="0"/>
                </a:spcBef>
                <a:buFontTx/>
                <a:buNone/>
              </a:pPr>
              <a:t>12</a:t>
            </a:fld>
            <a:endParaRPr lang="cs-CZ" altLang="cs-CZ" sz="1400"/>
          </a:p>
        </p:txBody>
      </p:sp>
      <p:sp>
        <p:nvSpPr>
          <p:cNvPr id="25603" name="Rectangle 2">
            <a:extLst>
              <a:ext uri="{FF2B5EF4-FFF2-40B4-BE49-F238E27FC236}">
                <a16:creationId xmlns:a16="http://schemas.microsoft.com/office/drawing/2014/main" id="{0D160632-EAA4-46DD-8CC1-163B78D6A9D6}"/>
              </a:ext>
            </a:extLst>
          </p:cNvPr>
          <p:cNvSpPr>
            <a:spLocks noGrp="1" noChangeArrowheads="1"/>
          </p:cNvSpPr>
          <p:nvPr>
            <p:ph type="title"/>
          </p:nvPr>
        </p:nvSpPr>
        <p:spPr/>
        <p:txBody>
          <a:bodyPr/>
          <a:lstStyle/>
          <a:p>
            <a:pPr eaLnBrk="1" hangingPunct="1"/>
            <a:r>
              <a:rPr lang="cs-CZ" altLang="cs-CZ" dirty="0"/>
              <a:t>Výpočty dýchací práce</a:t>
            </a:r>
          </a:p>
        </p:txBody>
      </p:sp>
      <p:sp>
        <p:nvSpPr>
          <p:cNvPr id="25604" name="Rectangle 3">
            <a:extLst>
              <a:ext uri="{FF2B5EF4-FFF2-40B4-BE49-F238E27FC236}">
                <a16:creationId xmlns:a16="http://schemas.microsoft.com/office/drawing/2014/main" id="{9E90FB8E-8790-4860-93AA-53009035472C}"/>
              </a:ext>
            </a:extLst>
          </p:cNvPr>
          <p:cNvSpPr>
            <a:spLocks noGrp="1" noChangeArrowheads="1"/>
          </p:cNvSpPr>
          <p:nvPr>
            <p:ph type="body" sz="half" idx="1"/>
          </p:nvPr>
        </p:nvSpPr>
        <p:spPr>
          <a:xfrm>
            <a:off x="1981200" y="1341438"/>
            <a:ext cx="8002588" cy="5111750"/>
          </a:xfrm>
        </p:spPr>
        <p:txBody>
          <a:bodyPr/>
          <a:lstStyle/>
          <a:p>
            <a:pPr eaLnBrk="1" hangingPunct="1">
              <a:lnSpc>
                <a:spcPct val="80000"/>
              </a:lnSpc>
              <a:buFontTx/>
              <a:buNone/>
            </a:pPr>
            <a:r>
              <a:rPr lang="cs-CZ" altLang="cs-CZ" sz="2000" b="1" dirty="0"/>
              <a:t>při klidovém dýchání:</a:t>
            </a:r>
          </a:p>
          <a:p>
            <a:pPr eaLnBrk="1" hangingPunct="1">
              <a:lnSpc>
                <a:spcPct val="80000"/>
              </a:lnSpc>
              <a:buFont typeface="Wingdings" panose="05000000000000000000" pitchFamily="2" charset="2"/>
              <a:buNone/>
            </a:pPr>
            <a:r>
              <a:rPr lang="cs-CZ" altLang="cs-CZ" sz="2000" dirty="0"/>
              <a:t>minutový objem MO = 7 l</a:t>
            </a:r>
          </a:p>
          <a:p>
            <a:pPr eaLnBrk="1" hangingPunct="1">
              <a:lnSpc>
                <a:spcPct val="80000"/>
              </a:lnSpc>
              <a:buFont typeface="Wingdings" panose="05000000000000000000" pitchFamily="2" charset="2"/>
              <a:buNone/>
            </a:pPr>
            <a:r>
              <a:rPr lang="cs-CZ" altLang="cs-CZ" sz="2000" dirty="0"/>
              <a:t>dechová frekvence DF = 14 min</a:t>
            </a:r>
            <a:r>
              <a:rPr lang="cs-CZ" altLang="cs-CZ" sz="2000" baseline="30000" dirty="0"/>
              <a:t>-1</a:t>
            </a:r>
          </a:p>
          <a:p>
            <a:pPr eaLnBrk="1" hangingPunct="1">
              <a:lnSpc>
                <a:spcPct val="80000"/>
              </a:lnSpc>
              <a:buFont typeface="Wingdings" panose="05000000000000000000" pitchFamily="2" charset="2"/>
              <a:buNone/>
            </a:pPr>
            <a:r>
              <a:rPr lang="cs-CZ" altLang="cs-CZ" sz="2000" dirty="0"/>
              <a:t>tlak p: 0,7 </a:t>
            </a:r>
            <a:r>
              <a:rPr lang="cs-CZ" altLang="cs-CZ" sz="2000" dirty="0" err="1"/>
              <a:t>kPa</a:t>
            </a:r>
            <a:endParaRPr lang="cs-CZ" altLang="cs-CZ" sz="2000" dirty="0"/>
          </a:p>
          <a:p>
            <a:pPr eaLnBrk="1" hangingPunct="1">
              <a:lnSpc>
                <a:spcPct val="80000"/>
              </a:lnSpc>
              <a:buFont typeface="Wingdings" panose="05000000000000000000" pitchFamily="2" charset="2"/>
              <a:buNone/>
            </a:pPr>
            <a:r>
              <a:rPr lang="cs-CZ" altLang="cs-CZ" sz="2000" dirty="0"/>
              <a:t>dechový objem V: 0,5 l (5·10</a:t>
            </a:r>
            <a:r>
              <a:rPr lang="cs-CZ" altLang="cs-CZ" sz="2000" baseline="30000" dirty="0"/>
              <a:t>-4</a:t>
            </a:r>
            <a:r>
              <a:rPr lang="cs-CZ" altLang="cs-CZ" sz="2000" dirty="0"/>
              <a:t> m</a:t>
            </a:r>
            <a:r>
              <a:rPr lang="cs-CZ" altLang="cs-CZ" sz="2000" baseline="30000" dirty="0"/>
              <a:t>3</a:t>
            </a:r>
            <a:r>
              <a:rPr lang="cs-CZ" altLang="cs-CZ" sz="2000" dirty="0"/>
              <a:t>)</a:t>
            </a:r>
          </a:p>
          <a:p>
            <a:pPr eaLnBrk="1" hangingPunct="1">
              <a:lnSpc>
                <a:spcPct val="80000"/>
              </a:lnSpc>
              <a:buFont typeface="Wingdings" panose="05000000000000000000" pitchFamily="2" charset="2"/>
              <a:buNone/>
            </a:pPr>
            <a:r>
              <a:rPr lang="cs-CZ" altLang="cs-CZ" sz="2000" dirty="0"/>
              <a:t>práce W = 0,35 J - pro jeden vdech</a:t>
            </a:r>
          </a:p>
          <a:p>
            <a:pPr eaLnBrk="1" hangingPunct="1">
              <a:lnSpc>
                <a:spcPct val="80000"/>
              </a:lnSpc>
              <a:buFont typeface="Wingdings" panose="05000000000000000000" pitchFamily="2" charset="2"/>
              <a:buNone/>
            </a:pPr>
            <a:r>
              <a:rPr lang="cs-CZ" altLang="cs-CZ" sz="2000" dirty="0"/>
              <a:t>294 J - za 1 hodinu</a:t>
            </a:r>
          </a:p>
          <a:p>
            <a:pPr algn="r" eaLnBrk="1" hangingPunct="1">
              <a:lnSpc>
                <a:spcPct val="80000"/>
              </a:lnSpc>
              <a:buFontTx/>
              <a:buNone/>
            </a:pPr>
            <a:endParaRPr lang="cs-CZ" altLang="cs-CZ" sz="2000" b="1" dirty="0">
              <a:solidFill>
                <a:schemeClr val="accent1"/>
              </a:solidFill>
            </a:endParaRPr>
          </a:p>
          <a:p>
            <a:pPr algn="r" eaLnBrk="1" hangingPunct="1">
              <a:lnSpc>
                <a:spcPct val="80000"/>
              </a:lnSpc>
              <a:buFontTx/>
              <a:buNone/>
            </a:pPr>
            <a:endParaRPr lang="cs-CZ" altLang="cs-CZ" sz="2000" b="1" dirty="0">
              <a:solidFill>
                <a:srgbClr val="FFFFCC"/>
              </a:solidFill>
            </a:endParaRPr>
          </a:p>
          <a:p>
            <a:pPr algn="r" eaLnBrk="1" hangingPunct="1">
              <a:lnSpc>
                <a:spcPct val="80000"/>
              </a:lnSpc>
              <a:buFontTx/>
              <a:buNone/>
            </a:pPr>
            <a:endParaRPr lang="cs-CZ" altLang="cs-CZ" sz="2000" b="1" dirty="0">
              <a:solidFill>
                <a:srgbClr val="FFFFCC"/>
              </a:solidFill>
            </a:endParaRPr>
          </a:p>
          <a:p>
            <a:pPr algn="r" eaLnBrk="1" hangingPunct="1">
              <a:lnSpc>
                <a:spcPct val="80000"/>
              </a:lnSpc>
              <a:buFontTx/>
              <a:buNone/>
            </a:pPr>
            <a:endParaRPr lang="cs-CZ" altLang="cs-CZ" sz="2000" b="1" dirty="0">
              <a:solidFill>
                <a:srgbClr val="FFFFCC"/>
              </a:solidFill>
            </a:endParaRPr>
          </a:p>
          <a:p>
            <a:pPr algn="r" eaLnBrk="1" hangingPunct="1">
              <a:lnSpc>
                <a:spcPct val="80000"/>
              </a:lnSpc>
              <a:buFontTx/>
              <a:buNone/>
            </a:pPr>
            <a:r>
              <a:rPr lang="cs-CZ" altLang="cs-CZ" sz="2000" b="1" dirty="0"/>
              <a:t>při velké zátěži:</a:t>
            </a:r>
          </a:p>
          <a:p>
            <a:pPr algn="r" eaLnBrk="1" hangingPunct="1">
              <a:lnSpc>
                <a:spcPct val="80000"/>
              </a:lnSpc>
              <a:buFont typeface="Wingdings" panose="05000000000000000000" pitchFamily="2" charset="2"/>
              <a:buNone/>
            </a:pPr>
            <a:r>
              <a:rPr lang="cs-CZ" altLang="cs-CZ" sz="2000" dirty="0"/>
              <a:t>MO = 200 l</a:t>
            </a:r>
          </a:p>
          <a:p>
            <a:pPr algn="r" eaLnBrk="1" hangingPunct="1">
              <a:lnSpc>
                <a:spcPct val="80000"/>
              </a:lnSpc>
              <a:buFont typeface="Wingdings" panose="05000000000000000000" pitchFamily="2" charset="2"/>
              <a:buNone/>
            </a:pPr>
            <a:r>
              <a:rPr lang="cs-CZ" altLang="cs-CZ" sz="2000" dirty="0"/>
              <a:t>DF 100 min</a:t>
            </a:r>
            <a:r>
              <a:rPr lang="cs-CZ" altLang="cs-CZ" sz="2000" baseline="30000" dirty="0"/>
              <a:t>-1</a:t>
            </a:r>
          </a:p>
          <a:p>
            <a:pPr algn="r" eaLnBrk="1" hangingPunct="1">
              <a:lnSpc>
                <a:spcPct val="80000"/>
              </a:lnSpc>
              <a:buFont typeface="Wingdings" panose="05000000000000000000" pitchFamily="2" charset="2"/>
              <a:buNone/>
            </a:pPr>
            <a:r>
              <a:rPr lang="cs-CZ" altLang="cs-CZ" sz="2000" dirty="0"/>
              <a:t>p = 0,7 </a:t>
            </a:r>
            <a:r>
              <a:rPr lang="cs-CZ" altLang="cs-CZ" sz="2000" dirty="0" err="1"/>
              <a:t>kPa</a:t>
            </a:r>
            <a:endParaRPr lang="cs-CZ" altLang="cs-CZ" sz="2000" dirty="0"/>
          </a:p>
          <a:p>
            <a:pPr algn="r" eaLnBrk="1" hangingPunct="1">
              <a:lnSpc>
                <a:spcPct val="80000"/>
              </a:lnSpc>
              <a:buFont typeface="Wingdings" panose="05000000000000000000" pitchFamily="2" charset="2"/>
              <a:buNone/>
            </a:pPr>
            <a:r>
              <a:rPr lang="cs-CZ" altLang="cs-CZ" sz="2000" dirty="0"/>
              <a:t>V = 2 l (2·10</a:t>
            </a:r>
            <a:r>
              <a:rPr lang="cs-CZ" altLang="cs-CZ" sz="2000" baseline="30000" dirty="0"/>
              <a:t>-3</a:t>
            </a:r>
            <a:r>
              <a:rPr lang="cs-CZ" altLang="cs-CZ" sz="2000" dirty="0"/>
              <a:t> m</a:t>
            </a:r>
            <a:r>
              <a:rPr lang="cs-CZ" altLang="cs-CZ" sz="2000" baseline="30000" dirty="0"/>
              <a:t>3</a:t>
            </a:r>
            <a:r>
              <a:rPr lang="cs-CZ" altLang="cs-CZ" sz="2000" dirty="0"/>
              <a:t>)</a:t>
            </a:r>
          </a:p>
          <a:p>
            <a:pPr algn="r" eaLnBrk="1" hangingPunct="1">
              <a:lnSpc>
                <a:spcPct val="80000"/>
              </a:lnSpc>
              <a:buFont typeface="Wingdings" panose="05000000000000000000" pitchFamily="2" charset="2"/>
              <a:buNone/>
            </a:pPr>
            <a:r>
              <a:rPr lang="cs-CZ" altLang="cs-CZ" sz="2000" dirty="0"/>
              <a:t>W = 1,4 J - pro jeden vdech</a:t>
            </a:r>
          </a:p>
          <a:p>
            <a:pPr algn="r" eaLnBrk="1" hangingPunct="1">
              <a:lnSpc>
                <a:spcPct val="80000"/>
              </a:lnSpc>
              <a:buFont typeface="Wingdings" panose="05000000000000000000" pitchFamily="2" charset="2"/>
              <a:buNone/>
            </a:pPr>
            <a:r>
              <a:rPr lang="cs-CZ" altLang="cs-CZ" sz="2000" dirty="0"/>
              <a:t>8400 J - za 1 hodinu</a:t>
            </a:r>
          </a:p>
        </p:txBody>
      </p:sp>
      <p:pic>
        <p:nvPicPr>
          <p:cNvPr id="25605" name="Picture 4" descr="homersleep">
            <a:hlinkClick r:id="rId3"/>
            <a:extLst>
              <a:ext uri="{FF2B5EF4-FFF2-40B4-BE49-F238E27FC236}">
                <a16:creationId xmlns:a16="http://schemas.microsoft.com/office/drawing/2014/main" id="{A32764C7-8245-4363-8513-63F63E1CACBD}"/>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664433" y="701958"/>
            <a:ext cx="2826407" cy="2446041"/>
          </a:xfrm>
        </p:spPr>
      </p:pic>
      <p:pic>
        <p:nvPicPr>
          <p:cNvPr id="25606" name="Picture 5" descr="Fightsmall">
            <a:hlinkClick r:id="rId5"/>
            <a:extLst>
              <a:ext uri="{FF2B5EF4-FFF2-40B4-BE49-F238E27FC236}">
                <a16:creationId xmlns:a16="http://schemas.microsoft.com/office/drawing/2014/main" id="{689DB0C4-CA0A-49B9-8ABB-C724A66AD5B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5321" y="3710153"/>
            <a:ext cx="3392423" cy="2626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046088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Zástupný symbol pro číslo snímku 6">
            <a:extLst>
              <a:ext uri="{FF2B5EF4-FFF2-40B4-BE49-F238E27FC236}">
                <a16:creationId xmlns:a16="http://schemas.microsoft.com/office/drawing/2014/main" id="{41B84B66-CDE3-45B5-8DFC-8D510ED9FB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87C5C42-AFD7-46D4-BCAF-4BDF7B0D514C}" type="slidenum">
              <a:rPr lang="cs-CZ" altLang="cs-CZ" sz="1400"/>
              <a:pPr>
                <a:spcBef>
                  <a:spcPct val="0"/>
                </a:spcBef>
                <a:buFontTx/>
                <a:buNone/>
              </a:pPr>
              <a:t>13</a:t>
            </a:fld>
            <a:endParaRPr lang="cs-CZ" altLang="cs-CZ" sz="1400"/>
          </a:p>
        </p:txBody>
      </p:sp>
      <p:sp>
        <p:nvSpPr>
          <p:cNvPr id="27651" name="Rectangle 2">
            <a:extLst>
              <a:ext uri="{FF2B5EF4-FFF2-40B4-BE49-F238E27FC236}">
                <a16:creationId xmlns:a16="http://schemas.microsoft.com/office/drawing/2014/main" id="{AF80DA6C-6CEF-4133-84A4-271DD2D8754F}"/>
              </a:ext>
            </a:extLst>
          </p:cNvPr>
          <p:cNvSpPr>
            <a:spLocks noGrp="1" noChangeArrowheads="1"/>
          </p:cNvSpPr>
          <p:nvPr>
            <p:ph type="title"/>
          </p:nvPr>
        </p:nvSpPr>
        <p:spPr/>
        <p:txBody>
          <a:bodyPr/>
          <a:lstStyle/>
          <a:p>
            <a:pPr eaLnBrk="1" hangingPunct="1"/>
            <a:r>
              <a:rPr lang="cs-CZ" altLang="cs-CZ" sz="4000" dirty="0"/>
              <a:t>Měření dechových objemů - spirometrie</a:t>
            </a:r>
          </a:p>
        </p:txBody>
      </p:sp>
      <p:pic>
        <p:nvPicPr>
          <p:cNvPr id="27652" name="Picture 3" descr="spiro">
            <a:extLst>
              <a:ext uri="{FF2B5EF4-FFF2-40B4-BE49-F238E27FC236}">
                <a16:creationId xmlns:a16="http://schemas.microsoft.com/office/drawing/2014/main" id="{85162F4A-549B-40CD-82D7-BA2405EFAF9F}"/>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304872" y="1480345"/>
            <a:ext cx="2549525" cy="2222500"/>
          </a:xfrm>
          <a:noFill/>
        </p:spPr>
      </p:pic>
      <p:pic>
        <p:nvPicPr>
          <p:cNvPr id="27653" name="Picture 9" descr="VÃ½sledek obrÃ¡zku pro spirography">
            <a:extLst>
              <a:ext uri="{FF2B5EF4-FFF2-40B4-BE49-F238E27FC236}">
                <a16:creationId xmlns:a16="http://schemas.microsoft.com/office/drawing/2014/main" id="{A75169BC-23E8-4E83-A991-A2CE8484A6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0877" y="4011615"/>
            <a:ext cx="4489032" cy="246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11" descr="VÃ½sledek obrÃ¡zku pro spirometrie">
            <a:extLst>
              <a:ext uri="{FF2B5EF4-FFF2-40B4-BE49-F238E27FC236}">
                <a16:creationId xmlns:a16="http://schemas.microsoft.com/office/drawing/2014/main" id="{354D9AFB-1414-4551-89B2-C7196E8602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025" y="1714499"/>
            <a:ext cx="4903076" cy="3677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799375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pro číslo snímku 6">
            <a:extLst>
              <a:ext uri="{FF2B5EF4-FFF2-40B4-BE49-F238E27FC236}">
                <a16:creationId xmlns:a16="http://schemas.microsoft.com/office/drawing/2014/main" id="{C938C46F-E01D-4913-B019-C78B49C4A05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550AF03-AAC6-4A23-BD50-CF06D3ECB073}" type="slidenum">
              <a:rPr lang="cs-CZ" altLang="cs-CZ" sz="1400"/>
              <a:pPr>
                <a:spcBef>
                  <a:spcPct val="0"/>
                </a:spcBef>
                <a:buFontTx/>
                <a:buNone/>
              </a:pPr>
              <a:t>14</a:t>
            </a:fld>
            <a:endParaRPr lang="cs-CZ" altLang="cs-CZ" sz="1400"/>
          </a:p>
        </p:txBody>
      </p:sp>
      <p:sp>
        <p:nvSpPr>
          <p:cNvPr id="29699" name="Rectangle 2">
            <a:extLst>
              <a:ext uri="{FF2B5EF4-FFF2-40B4-BE49-F238E27FC236}">
                <a16:creationId xmlns:a16="http://schemas.microsoft.com/office/drawing/2014/main" id="{60374CC0-8394-4D85-B589-489340BB6B65}"/>
              </a:ext>
            </a:extLst>
          </p:cNvPr>
          <p:cNvSpPr>
            <a:spLocks noGrp="1" noChangeArrowheads="1"/>
          </p:cNvSpPr>
          <p:nvPr>
            <p:ph type="title"/>
          </p:nvPr>
        </p:nvSpPr>
        <p:spPr>
          <a:xfrm>
            <a:off x="1981201" y="274638"/>
            <a:ext cx="4906963" cy="1143000"/>
          </a:xfrm>
        </p:spPr>
        <p:txBody>
          <a:bodyPr/>
          <a:lstStyle/>
          <a:p>
            <a:pPr eaLnBrk="1" hangingPunct="1"/>
            <a:r>
              <a:rPr lang="cs-CZ" altLang="cs-CZ" dirty="0"/>
              <a:t>Spirogram</a:t>
            </a:r>
          </a:p>
        </p:txBody>
      </p:sp>
      <p:sp>
        <p:nvSpPr>
          <p:cNvPr id="29700" name="Text Box 3">
            <a:extLst>
              <a:ext uri="{FF2B5EF4-FFF2-40B4-BE49-F238E27FC236}">
                <a16:creationId xmlns:a16="http://schemas.microsoft.com/office/drawing/2014/main" id="{E38993A8-4979-4CC6-9A69-D8A1E50EE00C}"/>
              </a:ext>
            </a:extLst>
          </p:cNvPr>
          <p:cNvSpPr txBox="1">
            <a:spLocks noChangeArrowheads="1"/>
          </p:cNvSpPr>
          <p:nvPr/>
        </p:nvSpPr>
        <p:spPr bwMode="auto">
          <a:xfrm>
            <a:off x="1655763" y="2144111"/>
            <a:ext cx="2160588"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400" dirty="0"/>
              <a:t>Měříme závislost </a:t>
            </a:r>
            <a:r>
              <a:rPr lang="cs-CZ" altLang="cs-CZ" sz="2400" b="1" dirty="0"/>
              <a:t>objemu na čase</a:t>
            </a:r>
          </a:p>
          <a:p>
            <a:pPr eaLnBrk="1" hangingPunct="1">
              <a:spcBef>
                <a:spcPct val="50000"/>
              </a:spcBef>
              <a:buFontTx/>
              <a:buNone/>
            </a:pPr>
            <a:r>
              <a:rPr lang="cs-CZ" altLang="cs-CZ" sz="2400" dirty="0"/>
              <a:t>nebo</a:t>
            </a:r>
          </a:p>
          <a:p>
            <a:pPr eaLnBrk="1" hangingPunct="1">
              <a:spcBef>
                <a:spcPct val="50000"/>
              </a:spcBef>
              <a:buFontTx/>
              <a:buNone/>
            </a:pPr>
            <a:r>
              <a:rPr lang="cs-CZ" altLang="cs-CZ" sz="2400" b="1" dirty="0"/>
              <a:t>velikosti toku na dechovém objemu</a:t>
            </a:r>
          </a:p>
        </p:txBody>
      </p:sp>
      <p:pic>
        <p:nvPicPr>
          <p:cNvPr id="29701" name="Picture 4" descr="art-asthma_fig5_2">
            <a:extLst>
              <a:ext uri="{FF2B5EF4-FFF2-40B4-BE49-F238E27FC236}">
                <a16:creationId xmlns:a16="http://schemas.microsoft.com/office/drawing/2014/main" id="{81B75C97-3F90-40E5-BEFF-7874EE9586FB}"/>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929564" y="260350"/>
            <a:ext cx="2414587" cy="6597650"/>
          </a:xfrm>
          <a:noFill/>
        </p:spPr>
      </p:pic>
      <p:graphicFrame>
        <p:nvGraphicFramePr>
          <p:cNvPr id="29702" name="Object 5">
            <a:extLst>
              <a:ext uri="{FF2B5EF4-FFF2-40B4-BE49-F238E27FC236}">
                <a16:creationId xmlns:a16="http://schemas.microsoft.com/office/drawing/2014/main" id="{4728F534-A2DF-465D-88F2-8F0EEE9365A7}"/>
              </a:ext>
            </a:extLst>
          </p:cNvPr>
          <p:cNvGraphicFramePr>
            <a:graphicFrameLocks noGrp="1" noChangeAspect="1"/>
          </p:cNvGraphicFramePr>
          <p:nvPr>
            <p:ph sz="half" idx="1"/>
          </p:nvPr>
        </p:nvGraphicFramePr>
        <p:xfrm>
          <a:off x="4038601" y="1676401"/>
          <a:ext cx="3446463" cy="4525963"/>
        </p:xfrm>
        <a:graphic>
          <a:graphicData uri="http://schemas.openxmlformats.org/presentationml/2006/ole">
            <mc:AlternateContent xmlns:mc="http://schemas.openxmlformats.org/markup-compatibility/2006">
              <mc:Choice xmlns:v="urn:schemas-microsoft-com:vml" Requires="v">
                <p:oleObj name="Rastrový obraz" r:id="rId4" imgW="2828571" imgH="3715269" progId="Obraz programu Malování">
                  <p:embed/>
                </p:oleObj>
              </mc:Choice>
              <mc:Fallback>
                <p:oleObj name="Rastrový obraz" r:id="rId4" imgW="2828571" imgH="3715269" progId="Obraz programu Malování">
                  <p:embed/>
                  <p:pic>
                    <p:nvPicPr>
                      <p:cNvPr id="29702" name="Object 5">
                        <a:extLst>
                          <a:ext uri="{FF2B5EF4-FFF2-40B4-BE49-F238E27FC236}">
                            <a16:creationId xmlns:a16="http://schemas.microsoft.com/office/drawing/2014/main" id="{4728F534-A2DF-465D-88F2-8F0EEE9365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1" y="1676401"/>
                        <a:ext cx="34464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1870726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číslo snímku 5">
            <a:extLst>
              <a:ext uri="{FF2B5EF4-FFF2-40B4-BE49-F238E27FC236}">
                <a16:creationId xmlns:a16="http://schemas.microsoft.com/office/drawing/2014/main" id="{2836BDD2-DA8C-4D10-A6FD-68B6486838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28CD294-88E4-4734-B2AA-1F24BD213C71}" type="slidenum">
              <a:rPr lang="cs-CZ" altLang="cs-CZ" sz="1400" smtClean="0"/>
              <a:pPr>
                <a:spcBef>
                  <a:spcPct val="0"/>
                </a:spcBef>
                <a:buFontTx/>
                <a:buNone/>
              </a:pPr>
              <a:t>15</a:t>
            </a:fld>
            <a:endParaRPr lang="cs-CZ" altLang="cs-CZ" sz="1400"/>
          </a:p>
        </p:txBody>
      </p:sp>
      <p:sp>
        <p:nvSpPr>
          <p:cNvPr id="31747" name="Rectangle 2">
            <a:extLst>
              <a:ext uri="{FF2B5EF4-FFF2-40B4-BE49-F238E27FC236}">
                <a16:creationId xmlns:a16="http://schemas.microsoft.com/office/drawing/2014/main" id="{B4F580A3-3193-48B8-A016-8B73D87C4CB5}"/>
              </a:ext>
            </a:extLst>
          </p:cNvPr>
          <p:cNvSpPr>
            <a:spLocks noGrp="1" noChangeArrowheads="1"/>
          </p:cNvSpPr>
          <p:nvPr>
            <p:ph type="title"/>
          </p:nvPr>
        </p:nvSpPr>
        <p:spPr/>
        <p:txBody>
          <a:bodyPr/>
          <a:lstStyle/>
          <a:p>
            <a:pPr eaLnBrk="1" hangingPunct="1"/>
            <a:r>
              <a:rPr lang="cs-CZ" altLang="cs-CZ" sz="4000" dirty="0"/>
              <a:t>Další biofyzikální aspekty dýchání</a:t>
            </a:r>
          </a:p>
        </p:txBody>
      </p:sp>
      <p:sp>
        <p:nvSpPr>
          <p:cNvPr id="31748" name="Rectangle 3">
            <a:extLst>
              <a:ext uri="{FF2B5EF4-FFF2-40B4-BE49-F238E27FC236}">
                <a16:creationId xmlns:a16="http://schemas.microsoft.com/office/drawing/2014/main" id="{D46B6877-BA07-4CDC-B40A-63C5C7017DA7}"/>
              </a:ext>
            </a:extLst>
          </p:cNvPr>
          <p:cNvSpPr>
            <a:spLocks noGrp="1" noChangeArrowheads="1"/>
          </p:cNvSpPr>
          <p:nvPr>
            <p:ph type="body" idx="1"/>
          </p:nvPr>
        </p:nvSpPr>
        <p:spPr>
          <a:xfrm>
            <a:off x="720000" y="1658939"/>
            <a:ext cx="10753200" cy="3960000"/>
          </a:xfrm>
        </p:spPr>
        <p:txBody>
          <a:bodyPr/>
          <a:lstStyle/>
          <a:p>
            <a:pPr eaLnBrk="1" hangingPunct="1">
              <a:lnSpc>
                <a:spcPct val="100000"/>
              </a:lnSpc>
            </a:pPr>
            <a:r>
              <a:rPr lang="cs-CZ" altLang="cs-CZ" sz="2800" dirty="0"/>
              <a:t>Projevy fyzikálních vlastností plic v některých oblastech diagnostiky a terapie:</a:t>
            </a:r>
          </a:p>
          <a:p>
            <a:pPr eaLnBrk="1" hangingPunct="1">
              <a:lnSpc>
                <a:spcPct val="100000"/>
              </a:lnSpc>
              <a:buFont typeface="Wingdings" panose="05000000000000000000" pitchFamily="2" charset="2"/>
              <a:buChar char="Ø"/>
            </a:pPr>
            <a:r>
              <a:rPr lang="cs-CZ" altLang="cs-CZ" sz="2800" dirty="0"/>
              <a:t>největší plocha kontaktu s vnějším prostředím </a:t>
            </a:r>
          </a:p>
          <a:p>
            <a:pPr eaLnBrk="1" hangingPunct="1">
              <a:lnSpc>
                <a:spcPct val="100000"/>
              </a:lnSpc>
              <a:buFont typeface="Wingdings" panose="05000000000000000000" pitchFamily="2" charset="2"/>
              <a:buChar char="Ø"/>
            </a:pPr>
            <a:r>
              <a:rPr lang="cs-CZ" altLang="cs-CZ" sz="2800" dirty="0"/>
              <a:t>možnost ovlivnění funkcí organismu prostřednictvím dýchání (hyperventilace)</a:t>
            </a:r>
          </a:p>
          <a:p>
            <a:pPr eaLnBrk="1" hangingPunct="1">
              <a:lnSpc>
                <a:spcPct val="100000"/>
              </a:lnSpc>
              <a:buFont typeface="Wingdings" panose="05000000000000000000" pitchFamily="2" charset="2"/>
              <a:buChar char="Ø"/>
            </a:pPr>
            <a:r>
              <a:rPr lang="cs-CZ" altLang="cs-CZ" sz="2800" dirty="0"/>
              <a:t>rušivý vliv dýchacích pohybů na diagnostické obrazy</a:t>
            </a:r>
          </a:p>
          <a:p>
            <a:pPr eaLnBrk="1" hangingPunct="1">
              <a:lnSpc>
                <a:spcPct val="100000"/>
              </a:lnSpc>
              <a:buFont typeface="Wingdings" panose="05000000000000000000" pitchFamily="2" charset="2"/>
              <a:buChar char="Ø"/>
            </a:pPr>
            <a:r>
              <a:rPr lang="cs-CZ" altLang="cs-CZ" sz="2800" dirty="0"/>
              <a:t>negativní kontrast při rtg. vyšetřeních</a:t>
            </a:r>
          </a:p>
          <a:p>
            <a:pPr eaLnBrk="1" hangingPunct="1">
              <a:lnSpc>
                <a:spcPct val="100000"/>
              </a:lnSpc>
              <a:buFont typeface="Wingdings" panose="05000000000000000000" pitchFamily="2" charset="2"/>
              <a:buChar char="Ø"/>
            </a:pPr>
            <a:r>
              <a:rPr lang="cs-CZ" altLang="cs-CZ" sz="2800" dirty="0"/>
              <a:t>rizika v UZ diagnostice a při litotrypsi</a:t>
            </a:r>
          </a:p>
        </p:txBody>
      </p:sp>
    </p:spTree>
    <p:extLst>
      <p:ext uri="{BB962C8B-B14F-4D97-AF65-F5344CB8AC3E}">
        <p14:creationId xmlns:p14="http://schemas.microsoft.com/office/powerpoint/2010/main" val="34476837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číslo snímku 5">
            <a:extLst>
              <a:ext uri="{FF2B5EF4-FFF2-40B4-BE49-F238E27FC236}">
                <a16:creationId xmlns:a16="http://schemas.microsoft.com/office/drawing/2014/main" id="{85D1970F-CBCE-437D-9F77-C960CFA5AF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D998582-B390-4F1D-B47C-4AB4C962F070}" type="slidenum">
              <a:rPr lang="cs-CZ" altLang="cs-CZ" sz="1400"/>
              <a:pPr>
                <a:spcBef>
                  <a:spcPct val="0"/>
                </a:spcBef>
                <a:buFontTx/>
                <a:buNone/>
              </a:pPr>
              <a:t>16</a:t>
            </a:fld>
            <a:endParaRPr lang="cs-CZ" altLang="cs-CZ" sz="1400"/>
          </a:p>
        </p:txBody>
      </p:sp>
      <p:sp>
        <p:nvSpPr>
          <p:cNvPr id="33795" name="Rectangle 2">
            <a:extLst>
              <a:ext uri="{FF2B5EF4-FFF2-40B4-BE49-F238E27FC236}">
                <a16:creationId xmlns:a16="http://schemas.microsoft.com/office/drawing/2014/main" id="{49364D46-F213-47E8-ABD5-E2C43924CADF}"/>
              </a:ext>
            </a:extLst>
          </p:cNvPr>
          <p:cNvSpPr>
            <a:spLocks noChangeArrowheads="1"/>
          </p:cNvSpPr>
          <p:nvPr/>
        </p:nvSpPr>
        <p:spPr bwMode="auto">
          <a:xfrm>
            <a:off x="2063750" y="836614"/>
            <a:ext cx="8135938"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cs-CZ" altLang="cs-CZ" sz="2800" dirty="0">
                <a:solidFill>
                  <a:schemeClr val="tx2"/>
                </a:solidFill>
              </a:rPr>
              <a:t>Autor: </a:t>
            </a:r>
            <a:br>
              <a:rPr lang="cs-CZ" altLang="cs-CZ" sz="2800" dirty="0">
                <a:solidFill>
                  <a:srgbClr val="FFFFCC"/>
                </a:solidFill>
              </a:rPr>
            </a:br>
            <a:r>
              <a:rPr lang="cs-CZ" altLang="cs-CZ" sz="2800" b="1" dirty="0"/>
              <a:t>Vojtěch Mornstein</a:t>
            </a:r>
            <a:br>
              <a:rPr lang="cs-CZ" altLang="cs-CZ" sz="2800" dirty="0">
                <a:solidFill>
                  <a:srgbClr val="FFFFCC"/>
                </a:solidFill>
              </a:rPr>
            </a:br>
            <a:br>
              <a:rPr lang="cs-CZ" altLang="cs-CZ" sz="2800" dirty="0">
                <a:solidFill>
                  <a:srgbClr val="FFFFCC"/>
                </a:solidFill>
              </a:rPr>
            </a:br>
            <a:r>
              <a:rPr lang="cs-CZ" altLang="cs-CZ" sz="2800" dirty="0">
                <a:solidFill>
                  <a:schemeClr val="tx2"/>
                </a:solidFill>
              </a:rPr>
              <a:t>Obsahová spolupráce: </a:t>
            </a:r>
            <a:br>
              <a:rPr lang="cs-CZ" altLang="cs-CZ" sz="2800" dirty="0">
                <a:solidFill>
                  <a:srgbClr val="FFFFCC"/>
                </a:solidFill>
              </a:rPr>
            </a:br>
            <a:r>
              <a:rPr lang="cs-CZ" altLang="cs-CZ" sz="2800" b="1" dirty="0"/>
              <a:t>C.J. Caruana, I. Hrazdira</a:t>
            </a:r>
            <a:br>
              <a:rPr lang="cs-CZ" altLang="cs-CZ" sz="2800" dirty="0">
                <a:solidFill>
                  <a:srgbClr val="FFFFCC"/>
                </a:solidFill>
              </a:rPr>
            </a:br>
            <a:br>
              <a:rPr lang="cs-CZ" altLang="cs-CZ" sz="2800" dirty="0">
                <a:solidFill>
                  <a:srgbClr val="FFFFCC"/>
                </a:solidFill>
              </a:rPr>
            </a:br>
            <a:br>
              <a:rPr lang="cs-CZ" altLang="cs-CZ" sz="2800" dirty="0">
                <a:solidFill>
                  <a:srgbClr val="FFFFCC"/>
                </a:solidFill>
              </a:rPr>
            </a:br>
            <a:r>
              <a:rPr lang="cs-CZ" altLang="cs-CZ" sz="2800" dirty="0">
                <a:solidFill>
                  <a:schemeClr val="tx2"/>
                </a:solidFill>
              </a:rPr>
              <a:t>Poslední revize</a:t>
            </a:r>
            <a:r>
              <a:rPr lang="cs-CZ" altLang="cs-CZ" sz="2800" dirty="0"/>
              <a:t>: září 2024</a:t>
            </a:r>
          </a:p>
        </p:txBody>
      </p:sp>
    </p:spTree>
    <p:custDataLst>
      <p:tags r:id="rId1"/>
    </p:custDataLst>
    <p:extLst>
      <p:ext uri="{BB962C8B-B14F-4D97-AF65-F5344CB8AC3E}">
        <p14:creationId xmlns:p14="http://schemas.microsoft.com/office/powerpoint/2010/main" val="1567095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číslo snímku 5">
            <a:extLst>
              <a:ext uri="{FF2B5EF4-FFF2-40B4-BE49-F238E27FC236}">
                <a16:creationId xmlns:a16="http://schemas.microsoft.com/office/drawing/2014/main" id="{8B3E5692-2832-447F-B37E-E1CB8EDCB2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EDE2D39-3065-4DF5-9287-D4C11E87A708}" type="slidenum">
              <a:rPr lang="cs-CZ" altLang="cs-CZ" sz="1400"/>
              <a:pPr>
                <a:spcBef>
                  <a:spcPct val="0"/>
                </a:spcBef>
                <a:buFontTx/>
                <a:buNone/>
              </a:pPr>
              <a:t>2</a:t>
            </a:fld>
            <a:endParaRPr lang="cs-CZ" altLang="cs-CZ" sz="1400"/>
          </a:p>
        </p:txBody>
      </p:sp>
      <p:sp>
        <p:nvSpPr>
          <p:cNvPr id="5123" name="Rectangle 2">
            <a:extLst>
              <a:ext uri="{FF2B5EF4-FFF2-40B4-BE49-F238E27FC236}">
                <a16:creationId xmlns:a16="http://schemas.microsoft.com/office/drawing/2014/main" id="{99E07276-0020-4866-AAAE-11A73DA532DC}"/>
              </a:ext>
            </a:extLst>
          </p:cNvPr>
          <p:cNvSpPr>
            <a:spLocks noGrp="1" noChangeArrowheads="1"/>
          </p:cNvSpPr>
          <p:nvPr>
            <p:ph type="title"/>
          </p:nvPr>
        </p:nvSpPr>
        <p:spPr/>
        <p:txBody>
          <a:bodyPr/>
          <a:lstStyle/>
          <a:p>
            <a:pPr eaLnBrk="1" hangingPunct="1"/>
            <a:r>
              <a:rPr lang="cs-CZ" altLang="cs-CZ" dirty="0">
                <a:solidFill>
                  <a:srgbClr val="0000DC"/>
                </a:solidFill>
              </a:rPr>
              <a:t>Obsah přednášky</a:t>
            </a:r>
          </a:p>
        </p:txBody>
      </p:sp>
      <p:sp>
        <p:nvSpPr>
          <p:cNvPr id="5124" name="Rectangle 3">
            <a:extLst>
              <a:ext uri="{FF2B5EF4-FFF2-40B4-BE49-F238E27FC236}">
                <a16:creationId xmlns:a16="http://schemas.microsoft.com/office/drawing/2014/main" id="{3D47DBB4-1368-4CC6-8AB7-EA697ECB7554}"/>
              </a:ext>
            </a:extLst>
          </p:cNvPr>
          <p:cNvSpPr>
            <a:spLocks noGrp="1" noChangeArrowheads="1"/>
          </p:cNvSpPr>
          <p:nvPr>
            <p:ph type="body" idx="1"/>
          </p:nvPr>
        </p:nvSpPr>
        <p:spPr/>
        <p:txBody>
          <a:bodyPr/>
          <a:lstStyle/>
          <a:p>
            <a:pPr eaLnBrk="1" hangingPunct="1">
              <a:lnSpc>
                <a:spcPct val="100000"/>
              </a:lnSpc>
            </a:pPr>
            <a:r>
              <a:rPr lang="cs-CZ" altLang="cs-CZ" dirty="0"/>
              <a:t>Mechanismus výměny plynů mezi organismem a okolím (dýchací pohyby – mechanika dýchání, difuze a rozpouštění plynů)</a:t>
            </a:r>
          </a:p>
          <a:p>
            <a:pPr eaLnBrk="1" hangingPunct="1">
              <a:lnSpc>
                <a:spcPct val="100000"/>
              </a:lnSpc>
            </a:pPr>
            <a:r>
              <a:rPr lang="cs-CZ" altLang="cs-CZ" dirty="0"/>
              <a:t>Dechové objemy a kapacity</a:t>
            </a:r>
          </a:p>
          <a:p>
            <a:pPr eaLnBrk="1" hangingPunct="1">
              <a:lnSpc>
                <a:spcPct val="100000"/>
              </a:lnSpc>
            </a:pPr>
            <a:r>
              <a:rPr lang="cs-CZ" altLang="cs-CZ" dirty="0"/>
              <a:t>Dechový odpor</a:t>
            </a:r>
          </a:p>
          <a:p>
            <a:pPr eaLnBrk="1" hangingPunct="1">
              <a:lnSpc>
                <a:spcPct val="100000"/>
              </a:lnSpc>
            </a:pPr>
            <a:r>
              <a:rPr lang="cs-CZ" altLang="cs-CZ" dirty="0"/>
              <a:t>Dechová práce</a:t>
            </a:r>
          </a:p>
          <a:p>
            <a:pPr eaLnBrk="1" hangingPunct="1">
              <a:lnSpc>
                <a:spcPct val="100000"/>
              </a:lnSpc>
            </a:pPr>
            <a:r>
              <a:rPr lang="cs-CZ" altLang="cs-CZ" dirty="0"/>
              <a:t>Spirometrie</a:t>
            </a:r>
          </a:p>
          <a:p>
            <a:pPr eaLnBrk="1" hangingPunct="1">
              <a:lnSpc>
                <a:spcPct val="100000"/>
              </a:lnSpc>
            </a:pPr>
            <a:r>
              <a:rPr lang="cs-CZ" altLang="cs-CZ" dirty="0"/>
              <a:t>Některé biofyzikální aspekty dýchání</a:t>
            </a:r>
          </a:p>
        </p:txBody>
      </p:sp>
    </p:spTree>
    <p:extLst>
      <p:ext uri="{BB962C8B-B14F-4D97-AF65-F5344CB8AC3E}">
        <p14:creationId xmlns:p14="http://schemas.microsoft.com/office/powerpoint/2010/main" val="33871291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číslo snímku 6">
            <a:extLst>
              <a:ext uri="{FF2B5EF4-FFF2-40B4-BE49-F238E27FC236}">
                <a16:creationId xmlns:a16="http://schemas.microsoft.com/office/drawing/2014/main" id="{036323B9-4D12-48BD-9374-C4C5D1CDFAB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DE0E608-06A7-428C-8EAF-DC82EC12040F}" type="slidenum">
              <a:rPr lang="cs-CZ" altLang="cs-CZ" sz="1400"/>
              <a:pPr>
                <a:spcBef>
                  <a:spcPct val="0"/>
                </a:spcBef>
                <a:buFontTx/>
                <a:buNone/>
              </a:pPr>
              <a:t>3</a:t>
            </a:fld>
            <a:endParaRPr lang="cs-CZ" altLang="cs-CZ" sz="1400"/>
          </a:p>
        </p:txBody>
      </p:sp>
      <p:sp>
        <p:nvSpPr>
          <p:cNvPr id="7171" name="Rectangle 2">
            <a:extLst>
              <a:ext uri="{FF2B5EF4-FFF2-40B4-BE49-F238E27FC236}">
                <a16:creationId xmlns:a16="http://schemas.microsoft.com/office/drawing/2014/main" id="{FC3463D5-AB05-4BCC-AF4E-36EE09CD7D02}"/>
              </a:ext>
            </a:extLst>
          </p:cNvPr>
          <p:cNvSpPr>
            <a:spLocks noGrp="1" noChangeArrowheads="1"/>
          </p:cNvSpPr>
          <p:nvPr>
            <p:ph type="title"/>
          </p:nvPr>
        </p:nvSpPr>
        <p:spPr/>
        <p:txBody>
          <a:bodyPr/>
          <a:lstStyle/>
          <a:p>
            <a:pPr eaLnBrk="1" hangingPunct="1"/>
            <a:r>
              <a:rPr lang="cs-CZ" altLang="cs-CZ" dirty="0"/>
              <a:t>Ventilační pohyby </a:t>
            </a:r>
          </a:p>
        </p:txBody>
      </p:sp>
      <p:sp>
        <p:nvSpPr>
          <p:cNvPr id="7172" name="Rectangle 3">
            <a:extLst>
              <a:ext uri="{FF2B5EF4-FFF2-40B4-BE49-F238E27FC236}">
                <a16:creationId xmlns:a16="http://schemas.microsoft.com/office/drawing/2014/main" id="{BEB4AA48-EFB4-4100-BBED-FA9696EA1FC7}"/>
              </a:ext>
            </a:extLst>
          </p:cNvPr>
          <p:cNvSpPr>
            <a:spLocks noGrp="1" noChangeArrowheads="1"/>
          </p:cNvSpPr>
          <p:nvPr>
            <p:ph type="body" sz="half" idx="1"/>
          </p:nvPr>
        </p:nvSpPr>
        <p:spPr>
          <a:xfrm>
            <a:off x="1653871" y="1600202"/>
            <a:ext cx="3505505" cy="3552244"/>
          </a:xfrm>
        </p:spPr>
        <p:txBody>
          <a:bodyPr/>
          <a:lstStyle/>
          <a:p>
            <a:pPr eaLnBrk="1" hangingPunct="1"/>
            <a:r>
              <a:rPr lang="cs-CZ" altLang="cs-CZ" sz="2800" dirty="0"/>
              <a:t>Účastní se především mezižeberní svaly a bránice.</a:t>
            </a:r>
          </a:p>
          <a:p>
            <a:pPr eaLnBrk="1" hangingPunct="1"/>
            <a:r>
              <a:rPr lang="cs-CZ" altLang="cs-CZ" sz="2800" dirty="0"/>
              <a:t>Dýchání hrudní (převažuje u žen) a břišní (převažuje u mužů).</a:t>
            </a:r>
          </a:p>
        </p:txBody>
      </p:sp>
      <p:graphicFrame>
        <p:nvGraphicFramePr>
          <p:cNvPr id="7173" name="Object 4">
            <a:extLst>
              <a:ext uri="{FF2B5EF4-FFF2-40B4-BE49-F238E27FC236}">
                <a16:creationId xmlns:a16="http://schemas.microsoft.com/office/drawing/2014/main" id="{F286667A-D2AF-426C-B852-D64C9B865CFF}"/>
              </a:ext>
            </a:extLst>
          </p:cNvPr>
          <p:cNvGraphicFramePr>
            <a:graphicFrameLocks noGrp="1" noChangeAspect="1"/>
          </p:cNvGraphicFramePr>
          <p:nvPr>
            <p:ph sz="half" idx="2"/>
          </p:nvPr>
        </p:nvGraphicFramePr>
        <p:xfrm>
          <a:off x="5519738" y="1341439"/>
          <a:ext cx="4824412" cy="4708525"/>
        </p:xfrm>
        <a:graphic>
          <a:graphicData uri="http://schemas.openxmlformats.org/presentationml/2006/ole">
            <mc:AlternateContent xmlns:mc="http://schemas.openxmlformats.org/markup-compatibility/2006">
              <mc:Choice xmlns:v="urn:schemas-microsoft-com:vml" Requires="v">
                <p:oleObj name="Rastrový obrázek" r:id="rId3" imgW="4382112" imgH="4277322" progId="Paint.Picture">
                  <p:embed/>
                </p:oleObj>
              </mc:Choice>
              <mc:Fallback>
                <p:oleObj name="Rastrový obrázek" r:id="rId3" imgW="4382112" imgH="4277322" progId="Paint.Picture">
                  <p:embed/>
                  <p:pic>
                    <p:nvPicPr>
                      <p:cNvPr id="7173" name="Object 4">
                        <a:extLst>
                          <a:ext uri="{FF2B5EF4-FFF2-40B4-BE49-F238E27FC236}">
                            <a16:creationId xmlns:a16="http://schemas.microsoft.com/office/drawing/2014/main" id="{F286667A-D2AF-426C-B852-D64C9B865C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19738" y="1341439"/>
                        <a:ext cx="4824412" cy="470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4" name="Text Box 5">
            <a:extLst>
              <a:ext uri="{FF2B5EF4-FFF2-40B4-BE49-F238E27FC236}">
                <a16:creationId xmlns:a16="http://schemas.microsoft.com/office/drawing/2014/main" id="{3005BEC4-BB70-4BBE-98AD-940BA9AF8F0B}"/>
              </a:ext>
            </a:extLst>
          </p:cNvPr>
          <p:cNvSpPr txBox="1">
            <a:spLocks noChangeArrowheads="1"/>
          </p:cNvSpPr>
          <p:nvPr/>
        </p:nvSpPr>
        <p:spPr bwMode="auto">
          <a:xfrm>
            <a:off x="5375276" y="6154738"/>
            <a:ext cx="5040313"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None/>
            </a:pPr>
            <a:r>
              <a:rPr lang="cs-CZ" altLang="cs-CZ" sz="1600" dirty="0" err="1"/>
              <a:t>cfm?article_ID</a:t>
            </a:r>
            <a:r>
              <a:rPr lang="cs-CZ" altLang="cs-CZ" sz="1600" dirty="0"/>
              <a:t>=ZZZ8PPLCGJC&amp;sub_cat=285</a:t>
            </a:r>
          </a:p>
          <a:p>
            <a:pPr eaLnBrk="1" hangingPunct="1">
              <a:spcBef>
                <a:spcPct val="50000"/>
              </a:spcBef>
              <a:buFontTx/>
              <a:buNone/>
            </a:pPr>
            <a:r>
              <a:rPr lang="cs-CZ" altLang="cs-CZ" sz="1600" dirty="0"/>
              <a:t>Dle: http://www.medem.com/</a:t>
            </a:r>
            <a:r>
              <a:rPr lang="cs-CZ" altLang="cs-CZ" sz="1600" dirty="0" err="1"/>
              <a:t>MedLB</a:t>
            </a:r>
            <a:r>
              <a:rPr lang="cs-CZ" altLang="cs-CZ" sz="1600" dirty="0"/>
              <a:t>/</a:t>
            </a:r>
            <a:r>
              <a:rPr lang="cs-CZ" altLang="cs-CZ" sz="1600" dirty="0" err="1"/>
              <a:t>article_detaillb</a:t>
            </a:r>
            <a:r>
              <a:rPr lang="cs-CZ" altLang="cs-CZ" sz="1600" dirty="0">
                <a:solidFill>
                  <a:srgbClr val="FFFFCC"/>
                </a:solidFill>
              </a:rPr>
              <a:t>.</a:t>
            </a:r>
          </a:p>
        </p:txBody>
      </p:sp>
    </p:spTree>
    <p:extLst>
      <p:ext uri="{BB962C8B-B14F-4D97-AF65-F5344CB8AC3E}">
        <p14:creationId xmlns:p14="http://schemas.microsoft.com/office/powerpoint/2010/main" val="318263789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ástupný symbol pro číslo snímku 6">
            <a:extLst>
              <a:ext uri="{FF2B5EF4-FFF2-40B4-BE49-F238E27FC236}">
                <a16:creationId xmlns:a16="http://schemas.microsoft.com/office/drawing/2014/main" id="{FF541F91-DCA8-46B3-BFB0-4A4B035D7ED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1E10B65-F648-4E38-B696-7F9C6895418E}" type="slidenum">
              <a:rPr lang="cs-CZ" altLang="cs-CZ" sz="1400"/>
              <a:pPr>
                <a:spcBef>
                  <a:spcPct val="0"/>
                </a:spcBef>
                <a:buFontTx/>
                <a:buNone/>
              </a:pPr>
              <a:t>4</a:t>
            </a:fld>
            <a:endParaRPr lang="cs-CZ" altLang="cs-CZ" sz="1400"/>
          </a:p>
        </p:txBody>
      </p:sp>
      <p:sp>
        <p:nvSpPr>
          <p:cNvPr id="9219" name="Rectangle 2">
            <a:extLst>
              <a:ext uri="{FF2B5EF4-FFF2-40B4-BE49-F238E27FC236}">
                <a16:creationId xmlns:a16="http://schemas.microsoft.com/office/drawing/2014/main" id="{EEEA6141-398A-47E8-AD90-0B3B1E2F0043}"/>
              </a:ext>
            </a:extLst>
          </p:cNvPr>
          <p:cNvSpPr>
            <a:spLocks noGrp="1" noChangeArrowheads="1"/>
          </p:cNvSpPr>
          <p:nvPr>
            <p:ph type="title"/>
          </p:nvPr>
        </p:nvSpPr>
        <p:spPr/>
        <p:txBody>
          <a:bodyPr/>
          <a:lstStyle/>
          <a:p>
            <a:pPr eaLnBrk="1" hangingPunct="1"/>
            <a:r>
              <a:rPr lang="cs-CZ" altLang="cs-CZ" dirty="0">
                <a:solidFill>
                  <a:srgbClr val="0000DC"/>
                </a:solidFill>
              </a:rPr>
              <a:t>Difuze O</a:t>
            </a:r>
            <a:r>
              <a:rPr lang="cs-CZ" altLang="cs-CZ" baseline="-25000" dirty="0">
                <a:solidFill>
                  <a:srgbClr val="0000DC"/>
                </a:solidFill>
              </a:rPr>
              <a:t>2 </a:t>
            </a:r>
            <a:r>
              <a:rPr lang="cs-CZ" altLang="cs-CZ" dirty="0">
                <a:solidFill>
                  <a:srgbClr val="0000DC"/>
                </a:solidFill>
              </a:rPr>
              <a:t>a CO</a:t>
            </a:r>
            <a:r>
              <a:rPr lang="cs-CZ" altLang="cs-CZ" baseline="-25000" dirty="0">
                <a:solidFill>
                  <a:srgbClr val="0000DC"/>
                </a:solidFill>
              </a:rPr>
              <a:t>2</a:t>
            </a:r>
            <a:r>
              <a:rPr lang="cs-CZ" altLang="cs-CZ" dirty="0">
                <a:solidFill>
                  <a:srgbClr val="0000DC"/>
                </a:solidFill>
              </a:rPr>
              <a:t> v plazmě</a:t>
            </a:r>
          </a:p>
        </p:txBody>
      </p:sp>
      <p:graphicFrame>
        <p:nvGraphicFramePr>
          <p:cNvPr id="9220" name="Object 3">
            <a:extLst>
              <a:ext uri="{FF2B5EF4-FFF2-40B4-BE49-F238E27FC236}">
                <a16:creationId xmlns:a16="http://schemas.microsoft.com/office/drawing/2014/main" id="{E536D951-7434-442C-99A1-6F6800FE8A5B}"/>
              </a:ext>
            </a:extLst>
          </p:cNvPr>
          <p:cNvGraphicFramePr>
            <a:graphicFrameLocks noGrp="1" noChangeAspect="1"/>
          </p:cNvGraphicFramePr>
          <p:nvPr>
            <p:ph sz="half" idx="1"/>
            <p:extLst>
              <p:ext uri="{D42A27DB-BD31-4B8C-83A1-F6EECF244321}">
                <p14:modId xmlns:p14="http://schemas.microsoft.com/office/powerpoint/2010/main" val="4049332216"/>
              </p:ext>
            </p:extLst>
          </p:nvPr>
        </p:nvGraphicFramePr>
        <p:xfrm>
          <a:off x="6994891" y="3763900"/>
          <a:ext cx="4038600" cy="1106487"/>
        </p:xfrm>
        <a:graphic>
          <a:graphicData uri="http://schemas.openxmlformats.org/presentationml/2006/ole">
            <mc:AlternateContent xmlns:mc="http://schemas.openxmlformats.org/markup-compatibility/2006">
              <mc:Choice xmlns:v="urn:schemas-microsoft-com:vml" Requires="v">
                <p:oleObj name="Rastrový obraz" r:id="rId3" imgW="4067743" imgH="1114581" progId="Obraz programu Malování">
                  <p:embed/>
                </p:oleObj>
              </mc:Choice>
              <mc:Fallback>
                <p:oleObj name="Rastrový obraz" r:id="rId3" imgW="4067743" imgH="1114581" progId="Obraz programu Malování">
                  <p:embed/>
                  <p:pic>
                    <p:nvPicPr>
                      <p:cNvPr id="9220" name="Object 3">
                        <a:extLst>
                          <a:ext uri="{FF2B5EF4-FFF2-40B4-BE49-F238E27FC236}">
                            <a16:creationId xmlns:a16="http://schemas.microsoft.com/office/drawing/2014/main" id="{E536D951-7434-442C-99A1-6F6800FE8A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4891" y="3763900"/>
                        <a:ext cx="4038600" cy="1106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21" name="Text Box 4">
            <a:extLst>
              <a:ext uri="{FF2B5EF4-FFF2-40B4-BE49-F238E27FC236}">
                <a16:creationId xmlns:a16="http://schemas.microsoft.com/office/drawing/2014/main" id="{442E78E2-7871-4B21-B8A9-EEEF11B3D97E}"/>
              </a:ext>
            </a:extLst>
          </p:cNvPr>
          <p:cNvSpPr txBox="1">
            <a:spLocks noChangeArrowheads="1"/>
          </p:cNvSpPr>
          <p:nvPr/>
        </p:nvSpPr>
        <p:spPr bwMode="auto">
          <a:xfrm>
            <a:off x="6705601" y="1905000"/>
            <a:ext cx="34893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cs-CZ" altLang="cs-CZ" sz="2400" dirty="0"/>
              <a:t>Molekulové hmotnosti: </a:t>
            </a:r>
          </a:p>
          <a:p>
            <a:pPr algn="ctr" eaLnBrk="1" hangingPunct="1">
              <a:spcBef>
                <a:spcPct val="0"/>
              </a:spcBef>
              <a:buFontTx/>
              <a:buNone/>
            </a:pPr>
            <a:r>
              <a:rPr lang="cs-CZ" altLang="cs-CZ" sz="2400" dirty="0"/>
              <a:t>M</a:t>
            </a:r>
            <a:r>
              <a:rPr lang="cs-CZ" altLang="cs-CZ" sz="2400" baseline="-25000" dirty="0"/>
              <a:t>O2</a:t>
            </a:r>
            <a:r>
              <a:rPr lang="cs-CZ" altLang="cs-CZ" sz="2400" dirty="0"/>
              <a:t> = 32</a:t>
            </a:r>
          </a:p>
          <a:p>
            <a:pPr algn="ctr" eaLnBrk="1" hangingPunct="1">
              <a:spcBef>
                <a:spcPct val="0"/>
              </a:spcBef>
              <a:buFontTx/>
              <a:buNone/>
            </a:pPr>
            <a:r>
              <a:rPr lang="cs-CZ" altLang="cs-CZ" sz="2400" dirty="0"/>
              <a:t>M</a:t>
            </a:r>
            <a:r>
              <a:rPr lang="cs-CZ" altLang="cs-CZ" sz="2400" baseline="-25000" dirty="0"/>
              <a:t>CO2</a:t>
            </a:r>
            <a:r>
              <a:rPr lang="cs-CZ" altLang="cs-CZ" sz="2400" dirty="0"/>
              <a:t> = 44</a:t>
            </a:r>
          </a:p>
        </p:txBody>
      </p:sp>
      <p:graphicFrame>
        <p:nvGraphicFramePr>
          <p:cNvPr id="188421" name="Group 5">
            <a:extLst>
              <a:ext uri="{FF2B5EF4-FFF2-40B4-BE49-F238E27FC236}">
                <a16:creationId xmlns:a16="http://schemas.microsoft.com/office/drawing/2014/main" id="{B6A87839-A0E6-40F0-BCB1-9BA5B916D512}"/>
              </a:ext>
            </a:extLst>
          </p:cNvPr>
          <p:cNvGraphicFramePr>
            <a:graphicFrameLocks noGrp="1"/>
          </p:cNvGraphicFramePr>
          <p:nvPr>
            <p:ph sz="half" idx="2"/>
            <p:extLst>
              <p:ext uri="{D42A27DB-BD31-4B8C-83A1-F6EECF244321}">
                <p14:modId xmlns:p14="http://schemas.microsoft.com/office/powerpoint/2010/main" val="422010364"/>
              </p:ext>
            </p:extLst>
          </p:nvPr>
        </p:nvGraphicFramePr>
        <p:xfrm>
          <a:off x="1919288" y="1700214"/>
          <a:ext cx="4248150" cy="4525963"/>
        </p:xfrm>
        <a:graphic>
          <a:graphicData uri="http://schemas.openxmlformats.org/drawingml/2006/table">
            <a:tbl>
              <a:tblPr/>
              <a:tblGrid>
                <a:gridCol w="2124075">
                  <a:extLst>
                    <a:ext uri="{9D8B030D-6E8A-4147-A177-3AD203B41FA5}">
                      <a16:colId xmlns:a16="http://schemas.microsoft.com/office/drawing/2014/main" val="20000"/>
                    </a:ext>
                  </a:extLst>
                </a:gridCol>
                <a:gridCol w="2124075">
                  <a:extLst>
                    <a:ext uri="{9D8B030D-6E8A-4147-A177-3AD203B41FA5}">
                      <a16:colId xmlns:a16="http://schemas.microsoft.com/office/drawing/2014/main" val="20001"/>
                    </a:ext>
                  </a:extLst>
                </a:gridCol>
              </a:tblGrid>
              <a:tr h="1836737">
                <a:tc grid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Bunsen</a:t>
                      </a:r>
                      <a:r>
                        <a:rPr kumimoji="0" lang="cs-CZ" sz="1800" b="1" i="0" u="none" strike="noStrike" cap="none" normalizeH="0" baseline="0" dirty="0">
                          <a:ln>
                            <a:noFill/>
                          </a:ln>
                          <a:solidFill>
                            <a:schemeClr val="tx1"/>
                          </a:solidFill>
                          <a:effectLst/>
                          <a:latin typeface="Arial" charset="0"/>
                        </a:rPr>
                        <a:t>ovy koeficienty rozpustnosti</a:t>
                      </a:r>
                      <a:r>
                        <a:rPr kumimoji="0" lang="en-US" sz="1800" b="1" i="0" u="none" strike="noStrike" cap="none" normalizeH="0" baseline="0" dirty="0">
                          <a:ln>
                            <a:noFill/>
                          </a:ln>
                          <a:solidFill>
                            <a:schemeClr val="tx1"/>
                          </a:solidFill>
                          <a:effectLst/>
                          <a:latin typeface="Arial" charset="0"/>
                        </a:rPr>
                        <a:t> (</a:t>
                      </a:r>
                      <a:r>
                        <a:rPr kumimoji="0" lang="en-US" sz="1800" b="1" i="0" u="none" strike="noStrike" cap="none" normalizeH="0" baseline="0" dirty="0">
                          <a:ln>
                            <a:noFill/>
                          </a:ln>
                          <a:solidFill>
                            <a:schemeClr val="tx1"/>
                          </a:solidFill>
                          <a:effectLst/>
                          <a:latin typeface="Arial" charset="0"/>
                          <a:sym typeface="Symbol" pitchFamily="18" charset="2"/>
                        </a:rPr>
                        <a:t></a:t>
                      </a:r>
                      <a:r>
                        <a:rPr kumimoji="0" lang="en-US" sz="1800" b="1" i="0" u="none" strike="noStrike" cap="none" normalizeH="0" baseline="0" dirty="0">
                          <a:ln>
                            <a:noFill/>
                          </a:ln>
                          <a:solidFill>
                            <a:schemeClr val="tx1"/>
                          </a:solidFill>
                          <a:effectLst/>
                          <a:latin typeface="Arial" charset="0"/>
                        </a:rPr>
                        <a:t>) </a:t>
                      </a:r>
                      <a:r>
                        <a:rPr kumimoji="0" lang="cs-CZ" sz="1800" b="1" i="0" u="none" strike="noStrike" cap="none" normalizeH="0" baseline="0" dirty="0">
                          <a:ln>
                            <a:noFill/>
                          </a:ln>
                          <a:solidFill>
                            <a:schemeClr val="tx1"/>
                          </a:solidFill>
                          <a:effectLst/>
                          <a:latin typeface="Arial" charset="0"/>
                        </a:rPr>
                        <a:t>pro plyny v krvi o tělesné teplotě</a:t>
                      </a:r>
                      <a:r>
                        <a:rPr kumimoji="0" lang="en-US" sz="1800" b="1" i="0" u="none" strike="noStrike" cap="none" normalizeH="0" baseline="0" dirty="0">
                          <a:ln>
                            <a:noFill/>
                          </a:ln>
                          <a:solidFill>
                            <a:schemeClr val="tx1"/>
                          </a:solidFill>
                          <a:effectLst/>
                          <a:latin typeface="Arial" charset="0"/>
                        </a:rPr>
                        <a:t>.</a:t>
                      </a:r>
                      <a:r>
                        <a:rPr kumimoji="0" lang="en-US" sz="1800" b="1" i="0" u="none" strike="noStrike" cap="none" normalizeH="0" baseline="0" dirty="0">
                          <a:ln>
                            <a:noFill/>
                          </a:ln>
                          <a:solidFill>
                            <a:schemeClr val="tx1"/>
                          </a:solidFill>
                          <a:effectLst/>
                          <a:latin typeface="Arial" charset="0"/>
                          <a:sym typeface="Symbol" pitchFamily="18" charset="2"/>
                        </a:rPr>
                        <a:t>  </a:t>
                      </a:r>
                      <a:r>
                        <a:rPr kumimoji="0" lang="cs-CZ" sz="1800" b="1" i="0" u="none" strike="noStrike" cap="none" normalizeH="0" baseline="0" dirty="0">
                          <a:ln>
                            <a:noFill/>
                          </a:ln>
                          <a:solidFill>
                            <a:schemeClr val="tx1"/>
                          </a:solidFill>
                          <a:effectLst/>
                          <a:latin typeface="Arial" charset="0"/>
                          <a:sym typeface="Symbol" pitchFamily="18" charset="2"/>
                        </a:rPr>
                        <a:t>Jednotkou rozpustnosti je (</a:t>
                      </a:r>
                      <a:r>
                        <a:rPr kumimoji="0" lang="en-US" sz="1800" b="1" i="0" u="none" strike="noStrike" cap="none" normalizeH="0" baseline="0" dirty="0">
                          <a:ln>
                            <a:noFill/>
                          </a:ln>
                          <a:solidFill>
                            <a:schemeClr val="tx1"/>
                          </a:solidFill>
                          <a:effectLst/>
                          <a:latin typeface="Arial" charset="0"/>
                          <a:sym typeface="Symbol" pitchFamily="18" charset="2"/>
                        </a:rPr>
                        <a:t>ml </a:t>
                      </a:r>
                      <a:r>
                        <a:rPr kumimoji="0" lang="cs-CZ" sz="1800" b="1" i="0" u="none" strike="noStrike" cap="none" normalizeH="0" baseline="0" dirty="0">
                          <a:ln>
                            <a:noFill/>
                          </a:ln>
                          <a:solidFill>
                            <a:schemeClr val="tx1"/>
                          </a:solidFill>
                          <a:effectLst/>
                          <a:latin typeface="Arial" charset="0"/>
                          <a:sym typeface="Symbol" pitchFamily="18" charset="2"/>
                        </a:rPr>
                        <a:t>plynu při standardní teplotě a tlaku)</a:t>
                      </a:r>
                      <a:r>
                        <a:rPr kumimoji="0" lang="en-US" sz="1800" b="1" i="0" u="none" strike="noStrike" cap="none" normalizeH="0" baseline="0" dirty="0">
                          <a:ln>
                            <a:noFill/>
                          </a:ln>
                          <a:solidFill>
                            <a:schemeClr val="tx1"/>
                          </a:solidFill>
                          <a:effectLst/>
                          <a:latin typeface="Arial" charset="0"/>
                          <a:sym typeface="Symbol" pitchFamily="18" charset="2"/>
                        </a:rPr>
                        <a:t>(ml </a:t>
                      </a:r>
                      <a:r>
                        <a:rPr kumimoji="0" lang="cs-CZ" sz="1800" b="1" i="0" u="none" strike="noStrike" cap="none" normalizeH="0" baseline="0" dirty="0">
                          <a:ln>
                            <a:noFill/>
                          </a:ln>
                          <a:solidFill>
                            <a:schemeClr val="tx1"/>
                          </a:solidFill>
                          <a:effectLst/>
                          <a:latin typeface="Arial" charset="0"/>
                          <a:sym typeface="Symbol" pitchFamily="18" charset="2"/>
                        </a:rPr>
                        <a:t>krve</a:t>
                      </a:r>
                      <a:r>
                        <a:rPr kumimoji="0" lang="en-US" sz="1800" b="1" i="0" u="none" strike="noStrike" cap="none" normalizeH="0" baseline="0" dirty="0">
                          <a:ln>
                            <a:noFill/>
                          </a:ln>
                          <a:solidFill>
                            <a:schemeClr val="tx1"/>
                          </a:solidFill>
                          <a:effectLst/>
                          <a:latin typeface="Arial" charset="0"/>
                          <a:sym typeface="Symbol" pitchFamily="18" charset="2"/>
                        </a:rPr>
                        <a:t>)</a:t>
                      </a:r>
                      <a:r>
                        <a:rPr kumimoji="0" lang="en-US" sz="1800" b="1" i="0" u="none" strike="noStrike" cap="none" normalizeH="0" baseline="30000" dirty="0">
                          <a:ln>
                            <a:noFill/>
                          </a:ln>
                          <a:solidFill>
                            <a:schemeClr val="tx1"/>
                          </a:solidFill>
                          <a:effectLst/>
                          <a:latin typeface="Arial" charset="0"/>
                          <a:sym typeface="Symbol" pitchFamily="18" charset="2"/>
                        </a:rPr>
                        <a:t>-1 </a:t>
                      </a:r>
                      <a:r>
                        <a:rPr kumimoji="0" lang="cs-CZ" sz="1800" b="1" i="0" u="none" strike="noStrike" cap="none" normalizeH="0" baseline="0" dirty="0">
                          <a:ln>
                            <a:noFill/>
                          </a:ln>
                          <a:solidFill>
                            <a:schemeClr val="tx1"/>
                          </a:solidFill>
                          <a:effectLst/>
                          <a:latin typeface="Arial" charset="0"/>
                          <a:sym typeface="Symbol" pitchFamily="18" charset="2"/>
                        </a:rPr>
                        <a:t></a:t>
                      </a:r>
                      <a:r>
                        <a:rPr kumimoji="0" lang="en-US" sz="1800" b="1" i="0" u="none" strike="noStrike" cap="none" normalizeH="0" baseline="0" dirty="0">
                          <a:ln>
                            <a:noFill/>
                          </a:ln>
                          <a:solidFill>
                            <a:schemeClr val="tx1"/>
                          </a:solidFill>
                          <a:effectLst/>
                          <a:latin typeface="Arial" charset="0"/>
                          <a:sym typeface="Symbol" pitchFamily="18" charset="2"/>
                        </a:rPr>
                        <a:t>(101</a:t>
                      </a:r>
                      <a:r>
                        <a:rPr kumimoji="0" lang="cs-CZ" sz="1800" b="1" i="0" u="none" strike="noStrike" cap="none" normalizeH="0" baseline="0" dirty="0">
                          <a:ln>
                            <a:noFill/>
                          </a:ln>
                          <a:solidFill>
                            <a:schemeClr val="tx1"/>
                          </a:solidFill>
                          <a:effectLst/>
                          <a:latin typeface="Arial" charset="0"/>
                          <a:sym typeface="Symbol" pitchFamily="18" charset="2"/>
                        </a:rPr>
                        <a:t>,</a:t>
                      </a:r>
                      <a:r>
                        <a:rPr kumimoji="0" lang="en-US" sz="1800" b="1" i="0" u="none" strike="noStrike" cap="none" normalizeH="0" baseline="0" dirty="0">
                          <a:ln>
                            <a:noFill/>
                          </a:ln>
                          <a:solidFill>
                            <a:schemeClr val="tx1"/>
                          </a:solidFill>
                          <a:effectLst/>
                          <a:latin typeface="Arial" charset="0"/>
                          <a:sym typeface="Symbol" pitchFamily="18" charset="2"/>
                        </a:rPr>
                        <a:t>3 kPa)</a:t>
                      </a:r>
                      <a:r>
                        <a:rPr kumimoji="0" lang="en-US" sz="1800" b="1" i="0" u="none" strike="noStrike" cap="none" normalizeH="0" baseline="30000" dirty="0">
                          <a:ln>
                            <a:noFill/>
                          </a:ln>
                          <a:solidFill>
                            <a:schemeClr val="tx1"/>
                          </a:solidFill>
                          <a:effectLst/>
                          <a:latin typeface="Arial" charset="0"/>
                          <a:sym typeface="Symbol" pitchFamily="18" charset="2"/>
                        </a:rPr>
                        <a:t>-1</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C</a:t>
                      </a:r>
                      <a:r>
                        <a:rPr kumimoji="0" lang="cs-CZ" sz="2400" b="0" i="0" u="none" strike="noStrike" cap="none" normalizeH="0" baseline="0" dirty="0">
                          <a:ln>
                            <a:noFill/>
                          </a:ln>
                          <a:solidFill>
                            <a:schemeClr val="tx1"/>
                          </a:solidFill>
                          <a:effectLst/>
                          <a:latin typeface="Arial" charset="0"/>
                        </a:rPr>
                        <a:t>O</a:t>
                      </a:r>
                      <a:r>
                        <a:rPr kumimoji="0" lang="cs-CZ" sz="2400" b="0" i="0" u="none" strike="noStrike" cap="none" normalizeH="0" baseline="-25000" dirty="0">
                          <a:ln>
                            <a:noFill/>
                          </a:ln>
                          <a:solidFill>
                            <a:schemeClr val="tx1"/>
                          </a:solidFill>
                          <a:effectLst/>
                          <a:latin typeface="Arial" charset="0"/>
                        </a:rPr>
                        <a:t>2</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0</a:t>
                      </a:r>
                      <a:r>
                        <a:rPr kumimoji="0" lang="cs-CZ" sz="2400" b="0" i="0" u="none" strike="noStrike" cap="none" normalizeH="0" baseline="0">
                          <a:ln>
                            <a:noFill/>
                          </a:ln>
                          <a:solidFill>
                            <a:schemeClr val="tx1"/>
                          </a:solidFill>
                          <a:effectLst/>
                          <a:latin typeface="Arial" charset="0"/>
                        </a:rPr>
                        <a:t>,</a:t>
                      </a:r>
                      <a:r>
                        <a:rPr kumimoji="0" lang="en-US" sz="2400" b="0" i="0" u="none" strike="noStrike" cap="none" normalizeH="0" baseline="0">
                          <a:ln>
                            <a:noFill/>
                          </a:ln>
                          <a:solidFill>
                            <a:schemeClr val="tx1"/>
                          </a:solidFill>
                          <a:effectLst/>
                          <a:latin typeface="Arial" charset="0"/>
                        </a:rPr>
                        <a:t>52</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C</a:t>
                      </a:r>
                      <a:r>
                        <a:rPr kumimoji="0" lang="cs-CZ" sz="2400" b="0" i="0" u="none" strike="noStrike" cap="none" normalizeH="0" baseline="0" dirty="0">
                          <a:ln>
                            <a:noFill/>
                          </a:ln>
                          <a:solidFill>
                            <a:schemeClr val="tx1"/>
                          </a:solidFill>
                          <a:effectLst/>
                          <a:latin typeface="Arial" charset="0"/>
                        </a:rPr>
                        <a:t>O</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0</a:t>
                      </a:r>
                      <a:r>
                        <a:rPr kumimoji="0" lang="cs-CZ" sz="2400" b="0" i="0" u="none" strike="noStrike" cap="none" normalizeH="0" baseline="0">
                          <a:ln>
                            <a:noFill/>
                          </a:ln>
                          <a:solidFill>
                            <a:schemeClr val="tx1"/>
                          </a:solidFill>
                          <a:effectLst/>
                          <a:latin typeface="Arial" charset="0"/>
                        </a:rPr>
                        <a:t>,</a:t>
                      </a:r>
                      <a:r>
                        <a:rPr kumimoji="0" lang="en-US" sz="2400" b="0" i="0" u="none" strike="noStrike" cap="none" normalizeH="0" baseline="0">
                          <a:ln>
                            <a:noFill/>
                          </a:ln>
                          <a:solidFill>
                            <a:schemeClr val="tx1"/>
                          </a:solidFill>
                          <a:effectLst/>
                          <a:latin typeface="Arial" charset="0"/>
                        </a:rPr>
                        <a:t>018</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8901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N</a:t>
                      </a:r>
                      <a:r>
                        <a:rPr kumimoji="0" lang="en-US" sz="2400" b="0" i="0" u="none" strike="noStrike" cap="none" normalizeH="0" baseline="-25000" dirty="0">
                          <a:ln>
                            <a:noFill/>
                          </a:ln>
                          <a:solidFill>
                            <a:schemeClr val="tx1"/>
                          </a:solidFill>
                          <a:effectLst/>
                          <a:latin typeface="Arial" charset="0"/>
                        </a:rPr>
                        <a:t>2</a:t>
                      </a:r>
                      <a:r>
                        <a:rPr kumimoji="0" lang="en-US" sz="2400" b="0" i="0" u="none" strike="noStrike" cap="none" normalizeH="0" baseline="0" dirty="0">
                          <a:ln>
                            <a:noFill/>
                          </a:ln>
                          <a:solidFill>
                            <a:schemeClr val="tx1"/>
                          </a:solidFill>
                          <a:effectLst/>
                          <a:latin typeface="Arial" charset="0"/>
                        </a:rPr>
                        <a:t> </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a:t>
                      </a:r>
                      <a:r>
                        <a:rPr kumimoji="0" lang="cs-CZ" sz="2400" b="0" i="0" u="none" strike="noStrike" cap="none" normalizeH="0" baseline="0" dirty="0">
                          <a:ln>
                            <a:noFill/>
                          </a:ln>
                          <a:solidFill>
                            <a:schemeClr val="tx1"/>
                          </a:solidFill>
                          <a:effectLst/>
                          <a:latin typeface="Arial" charset="0"/>
                        </a:rPr>
                        <a:t>Voda</a:t>
                      </a:r>
                      <a:r>
                        <a:rPr kumimoji="0" lang="en-US" sz="2400" b="0" i="0" u="none" strike="noStrike" cap="none" normalizeH="0" baseline="0" dirty="0">
                          <a:ln>
                            <a:noFill/>
                          </a:ln>
                          <a:solidFill>
                            <a:schemeClr val="tx1"/>
                          </a:solidFill>
                          <a:effectLst/>
                          <a:latin typeface="Arial" charset="0"/>
                        </a:rPr>
                        <a:t>: 0</a:t>
                      </a:r>
                      <a:r>
                        <a:rPr kumimoji="0" lang="cs-CZ" sz="2400" b="0" i="0" u="none" strike="noStrike" cap="none" normalizeH="0" baseline="0" dirty="0">
                          <a:ln>
                            <a:noFill/>
                          </a:ln>
                          <a:solidFill>
                            <a:schemeClr val="tx1"/>
                          </a:solidFill>
                          <a:effectLst/>
                          <a:latin typeface="Arial" charset="0"/>
                        </a:rPr>
                        <a:t>,</a:t>
                      </a:r>
                      <a:r>
                        <a:rPr kumimoji="0" lang="en-US" sz="2400" b="0" i="0" u="none" strike="noStrike" cap="none" normalizeH="0" baseline="0" dirty="0">
                          <a:ln>
                            <a:noFill/>
                          </a:ln>
                          <a:solidFill>
                            <a:schemeClr val="tx1"/>
                          </a:solidFill>
                          <a:effectLst/>
                          <a:latin typeface="Arial" charset="0"/>
                        </a:rPr>
                        <a:t>013; </a:t>
                      </a:r>
                      <a:endParaRPr kumimoji="0" lang="cs-CZ" sz="2400" b="0" i="0" u="none" strike="noStrike" cap="none" normalizeH="0" baseline="0" dirty="0">
                        <a:ln>
                          <a:noFill/>
                        </a:ln>
                        <a:solidFill>
                          <a:schemeClr val="tx1"/>
                        </a:solidFill>
                        <a:effectLst/>
                        <a:latin typeface="Arial"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dirty="0">
                          <a:ln>
                            <a:noFill/>
                          </a:ln>
                          <a:solidFill>
                            <a:schemeClr val="tx1"/>
                          </a:solidFill>
                          <a:effectLst/>
                          <a:latin typeface="Arial" charset="0"/>
                        </a:rPr>
                        <a:t>Tuk</a:t>
                      </a:r>
                      <a:r>
                        <a:rPr kumimoji="0" lang="en-US" sz="2400" b="0" i="0" u="none" strike="noStrike" cap="none" normalizeH="0" baseline="0" dirty="0">
                          <a:ln>
                            <a:noFill/>
                          </a:ln>
                          <a:solidFill>
                            <a:schemeClr val="tx1"/>
                          </a:solidFill>
                          <a:effectLst/>
                          <a:latin typeface="Arial" charset="0"/>
                        </a:rPr>
                        <a:t>: 0</a:t>
                      </a:r>
                      <a:r>
                        <a:rPr kumimoji="0" lang="cs-CZ" sz="2400" b="0" i="0" u="none" strike="noStrike" cap="none" normalizeH="0" baseline="0" dirty="0">
                          <a:ln>
                            <a:noFill/>
                          </a:ln>
                          <a:solidFill>
                            <a:schemeClr val="tx1"/>
                          </a:solidFill>
                          <a:effectLst/>
                          <a:latin typeface="Arial" charset="0"/>
                        </a:rPr>
                        <a:t>,</a:t>
                      </a:r>
                      <a:r>
                        <a:rPr kumimoji="0" lang="en-US" sz="2400" b="0" i="0" u="none" strike="noStrike" cap="none" normalizeH="0" baseline="0" dirty="0">
                          <a:ln>
                            <a:noFill/>
                          </a:ln>
                          <a:solidFill>
                            <a:schemeClr val="tx1"/>
                          </a:solidFill>
                          <a:effectLst/>
                          <a:latin typeface="Arial" charset="0"/>
                        </a:rPr>
                        <a:t>065)</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O</a:t>
                      </a:r>
                      <a:r>
                        <a:rPr kumimoji="0" lang="cs-CZ" sz="2400" b="0" i="0" u="none" strike="noStrike" cap="none" normalizeH="0" baseline="-25000">
                          <a:ln>
                            <a:noFill/>
                          </a:ln>
                          <a:solidFill>
                            <a:schemeClr val="tx1"/>
                          </a:solidFill>
                          <a:effectLst/>
                          <a:latin typeface="Arial" charset="0"/>
                        </a:rPr>
                        <a:t>2</a:t>
                      </a:r>
                      <a:endParaRPr kumimoji="0" lang="en-US" sz="2400" b="0" i="0" u="none" strike="noStrike" cap="none" normalizeH="0" baseline="-25000">
                        <a:ln>
                          <a:noFill/>
                        </a:ln>
                        <a:solidFill>
                          <a:schemeClr val="tx1"/>
                        </a:solidFill>
                        <a:effectLst/>
                        <a:latin typeface="Arial" charset="0"/>
                      </a:endParaRP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0</a:t>
                      </a:r>
                      <a:r>
                        <a:rPr kumimoji="0" lang="cs-CZ" sz="2400" b="0" i="0" u="none" strike="noStrike" cap="none" normalizeH="0" baseline="0" dirty="0">
                          <a:ln>
                            <a:noFill/>
                          </a:ln>
                          <a:solidFill>
                            <a:schemeClr val="tx1"/>
                          </a:solidFill>
                          <a:effectLst/>
                          <a:latin typeface="Arial" charset="0"/>
                        </a:rPr>
                        <a:t>,</a:t>
                      </a:r>
                      <a:r>
                        <a:rPr kumimoji="0" lang="en-US" sz="2400" b="0" i="0" u="none" strike="noStrike" cap="none" normalizeH="0" baseline="0" dirty="0">
                          <a:ln>
                            <a:noFill/>
                          </a:ln>
                          <a:solidFill>
                            <a:schemeClr val="tx1"/>
                          </a:solidFill>
                          <a:effectLst/>
                          <a:latin typeface="Arial" charset="0"/>
                        </a:rPr>
                        <a:t>022</a:t>
                      </a:r>
                    </a:p>
                  </a:txBody>
                  <a:tcPr horzOverflow="overflow">
                    <a:lnL w="12700" cap="flat" cmpd="sng" algn="ctr">
                      <a:solidFill>
                        <a:srgbClr val="010000"/>
                      </a:solidFill>
                      <a:prstDash val="solid"/>
                      <a:round/>
                      <a:headEnd type="none" w="med" len="med"/>
                      <a:tailEnd type="none" w="med" len="med"/>
                    </a:lnL>
                    <a:lnR w="12700" cap="flat" cmpd="sng" algn="ctr">
                      <a:solidFill>
                        <a:srgbClr val="010000"/>
                      </a:solidFill>
                      <a:prstDash val="solid"/>
                      <a:round/>
                      <a:headEnd type="none" w="med" len="med"/>
                      <a:tailEnd type="none" w="med" len="med"/>
                    </a:lnR>
                    <a:lnT w="12700" cap="flat" cmpd="sng" algn="ctr">
                      <a:solidFill>
                        <a:srgbClr val="010000"/>
                      </a:solidFill>
                      <a:prstDash val="solid"/>
                      <a:round/>
                      <a:headEnd type="none" w="med" len="med"/>
                      <a:tailEnd type="none" w="med" len="med"/>
                    </a:lnT>
                    <a:lnB w="12700" cap="flat" cmpd="sng" algn="ctr">
                      <a:solidFill>
                        <a:srgbClr val="01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7663403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číslo snímku 5">
            <a:extLst>
              <a:ext uri="{FF2B5EF4-FFF2-40B4-BE49-F238E27FC236}">
                <a16:creationId xmlns:a16="http://schemas.microsoft.com/office/drawing/2014/main" id="{92C97DAC-8F3B-434B-AF63-5800ACB8942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AE7F2FD-E637-4818-9E26-CB5A6464224E}" type="slidenum">
              <a:rPr lang="cs-CZ" altLang="cs-CZ" sz="1400"/>
              <a:pPr>
                <a:spcBef>
                  <a:spcPct val="0"/>
                </a:spcBef>
                <a:buFontTx/>
                <a:buNone/>
              </a:pPr>
              <a:t>5</a:t>
            </a:fld>
            <a:endParaRPr lang="cs-CZ" altLang="cs-CZ" sz="1400"/>
          </a:p>
        </p:txBody>
      </p:sp>
      <p:sp>
        <p:nvSpPr>
          <p:cNvPr id="11267" name="Rectangle 2">
            <a:extLst>
              <a:ext uri="{FF2B5EF4-FFF2-40B4-BE49-F238E27FC236}">
                <a16:creationId xmlns:a16="http://schemas.microsoft.com/office/drawing/2014/main" id="{950966F9-5DB3-41F2-94FE-0F8CFCAF4F6A}"/>
              </a:ext>
            </a:extLst>
          </p:cNvPr>
          <p:cNvSpPr>
            <a:spLocks noGrp="1" noChangeArrowheads="1"/>
          </p:cNvSpPr>
          <p:nvPr>
            <p:ph type="title"/>
          </p:nvPr>
        </p:nvSpPr>
        <p:spPr>
          <a:xfrm>
            <a:off x="609600" y="274638"/>
            <a:ext cx="3710152" cy="639762"/>
          </a:xfrm>
        </p:spPr>
        <p:txBody>
          <a:bodyPr/>
          <a:lstStyle/>
          <a:p>
            <a:pPr eaLnBrk="1" hangingPunct="1"/>
            <a:r>
              <a:rPr lang="cs-CZ" altLang="cs-CZ" sz="4000" dirty="0"/>
              <a:t>Výměna plynů</a:t>
            </a:r>
          </a:p>
        </p:txBody>
      </p:sp>
      <p:graphicFrame>
        <p:nvGraphicFramePr>
          <p:cNvPr id="235577" name="Group 57">
            <a:extLst>
              <a:ext uri="{FF2B5EF4-FFF2-40B4-BE49-F238E27FC236}">
                <a16:creationId xmlns:a16="http://schemas.microsoft.com/office/drawing/2014/main" id="{FBFCC61B-B980-463C-B92B-82D338F47E5F}"/>
              </a:ext>
            </a:extLst>
          </p:cNvPr>
          <p:cNvGraphicFramePr>
            <a:graphicFrameLocks noGrp="1"/>
          </p:cNvGraphicFramePr>
          <p:nvPr>
            <p:ph idx="1"/>
          </p:nvPr>
        </p:nvGraphicFramePr>
        <p:xfrm>
          <a:off x="1847851" y="1412876"/>
          <a:ext cx="8507413" cy="5307013"/>
        </p:xfrm>
        <a:graphic>
          <a:graphicData uri="http://schemas.openxmlformats.org/drawingml/2006/table">
            <a:tbl>
              <a:tblPr/>
              <a:tblGrid>
                <a:gridCol w="2674938">
                  <a:extLst>
                    <a:ext uri="{9D8B030D-6E8A-4147-A177-3AD203B41FA5}">
                      <a16:colId xmlns:a16="http://schemas.microsoft.com/office/drawing/2014/main" val="20000"/>
                    </a:ext>
                  </a:extLst>
                </a:gridCol>
                <a:gridCol w="2160587">
                  <a:extLst>
                    <a:ext uri="{9D8B030D-6E8A-4147-A177-3AD203B41FA5}">
                      <a16:colId xmlns:a16="http://schemas.microsoft.com/office/drawing/2014/main" val="20001"/>
                    </a:ext>
                  </a:extLst>
                </a:gridCol>
                <a:gridCol w="1800225">
                  <a:extLst>
                    <a:ext uri="{9D8B030D-6E8A-4147-A177-3AD203B41FA5}">
                      <a16:colId xmlns:a16="http://schemas.microsoft.com/office/drawing/2014/main" val="20002"/>
                    </a:ext>
                  </a:extLst>
                </a:gridCol>
                <a:gridCol w="1871663">
                  <a:extLst>
                    <a:ext uri="{9D8B030D-6E8A-4147-A177-3AD203B41FA5}">
                      <a16:colId xmlns:a16="http://schemas.microsoft.com/office/drawing/2014/main" val="20003"/>
                    </a:ext>
                  </a:extLst>
                </a:gridCol>
              </a:tblGrid>
              <a:tr h="5111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1" i="0" u="none" strike="noStrike" cap="none" normalizeH="0" baseline="0">
                          <a:ln>
                            <a:noFill/>
                          </a:ln>
                          <a:solidFill>
                            <a:schemeClr val="tx1"/>
                          </a:solidFill>
                          <a:effectLst/>
                          <a:latin typeface="Arial" charset="0"/>
                          <a:cs typeface="Times New Roman" pitchFamily="18" charset="0"/>
                        </a:rPr>
                        <a:t>Prostředí</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1" i="0" u="none" strike="noStrike" cap="none" normalizeH="0" baseline="0">
                          <a:ln>
                            <a:noFill/>
                          </a:ln>
                          <a:solidFill>
                            <a:schemeClr val="tx1"/>
                          </a:solidFill>
                          <a:effectLst/>
                          <a:latin typeface="Arial" charset="0"/>
                          <a:cs typeface="Times New Roman" pitchFamily="18" charset="0"/>
                        </a:rPr>
                        <a:t>Druh</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1" i="0" u="none" strike="noStrike" cap="none" normalizeH="0" baseline="0">
                          <a:ln>
                            <a:noFill/>
                          </a:ln>
                          <a:solidFill>
                            <a:schemeClr val="tx1"/>
                          </a:solidFill>
                          <a:effectLst/>
                          <a:latin typeface="Arial" charset="0"/>
                          <a:cs typeface="Times New Roman" pitchFamily="18" charset="0"/>
                        </a:rPr>
                        <a:t>transportu</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400" b="1" i="0" u="none" strike="noStrike" cap="none" normalizeH="0" baseline="0">
                          <a:ln>
                            <a:noFill/>
                          </a:ln>
                          <a:solidFill>
                            <a:schemeClr val="tx1"/>
                          </a:solidFill>
                          <a:effectLst/>
                          <a:latin typeface="Arial" charset="0"/>
                          <a:cs typeface="Times New Roman" pitchFamily="18" charset="0"/>
                        </a:rPr>
                        <a:t>pO</a:t>
                      </a:r>
                      <a:r>
                        <a:rPr kumimoji="0" lang="cs-CZ" sz="2400" b="1" i="0" u="none" strike="noStrike" cap="none" normalizeH="0" baseline="-30000">
                          <a:ln>
                            <a:noFill/>
                          </a:ln>
                          <a:solidFill>
                            <a:schemeClr val="tx1"/>
                          </a:solidFill>
                          <a:effectLst/>
                          <a:latin typeface="Arial" charset="0"/>
                          <a:cs typeface="Times New Roman" pitchFamily="18" charset="0"/>
                        </a:rPr>
                        <a:t>2 </a:t>
                      </a:r>
                      <a:r>
                        <a:rPr kumimoji="0" lang="cs-CZ" sz="2400" b="1" i="0" u="none" strike="noStrike" cap="none" normalizeH="0" baseline="0">
                          <a:ln>
                            <a:noFill/>
                          </a:ln>
                          <a:solidFill>
                            <a:schemeClr val="tx1"/>
                          </a:solidFill>
                          <a:effectLst/>
                          <a:latin typeface="Arial" charset="0"/>
                          <a:cs typeface="Times New Roman" pitchFamily="18" charset="0"/>
                        </a:rPr>
                        <a:t> (kPa)</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400" b="1" i="0" u="none" strike="noStrike" cap="none" normalizeH="0" baseline="0">
                          <a:ln>
                            <a:noFill/>
                          </a:ln>
                          <a:solidFill>
                            <a:schemeClr val="tx1"/>
                          </a:solidFill>
                          <a:effectLst/>
                          <a:latin typeface="Arial" charset="0"/>
                          <a:cs typeface="Times New Roman" pitchFamily="18" charset="0"/>
                        </a:rPr>
                        <a:t>pCO</a:t>
                      </a:r>
                      <a:r>
                        <a:rPr kumimoji="0" lang="cs-CZ" sz="2400" b="1" i="0" u="none" strike="noStrike" cap="none" normalizeH="0" baseline="-30000">
                          <a:ln>
                            <a:noFill/>
                          </a:ln>
                          <a:solidFill>
                            <a:schemeClr val="tx1"/>
                          </a:solidFill>
                          <a:effectLst/>
                          <a:latin typeface="Arial" charset="0"/>
                          <a:cs typeface="Times New Roman" pitchFamily="18" charset="0"/>
                        </a:rPr>
                        <a:t>2 </a:t>
                      </a:r>
                      <a:r>
                        <a:rPr kumimoji="0" lang="cs-CZ" sz="2400" b="1" i="0" u="none" strike="noStrike" cap="none" normalizeH="0" baseline="0">
                          <a:ln>
                            <a:noFill/>
                          </a:ln>
                          <a:solidFill>
                            <a:schemeClr val="tx1"/>
                          </a:solidFill>
                          <a:effectLst/>
                          <a:latin typeface="Arial" charset="0"/>
                          <a:cs typeface="Times New Roman" pitchFamily="18" charset="0"/>
                        </a:rPr>
                        <a:t> (kPa)</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468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alveoly</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proudění</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13,3</a:t>
                      </a:r>
                      <a:endParaRPr kumimoji="0" lang="cs-CZ" sz="2800" b="1"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5,2</a:t>
                      </a:r>
                      <a:endParaRPr kumimoji="0" lang="cs-CZ" sz="2800" b="1"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774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alveolo-kapilární stěna</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dirty="0">
                          <a:ln>
                            <a:noFill/>
                          </a:ln>
                          <a:solidFill>
                            <a:schemeClr val="tx1"/>
                          </a:solidFill>
                          <a:effectLst/>
                          <a:latin typeface="Arial" charset="0"/>
                          <a:cs typeface="Times New Roman" pitchFamily="18" charset="0"/>
                        </a:rPr>
                        <a:t>difuze</a:t>
                      </a:r>
                      <a:endParaRPr kumimoji="0" lang="cs-CZ" sz="24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ea typeface="Times New Roman" pitchFamily="18" charset="0"/>
                          <a:cs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ea typeface="Times New Roman" pitchFamily="18" charset="0"/>
                          <a:cs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7810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Krevní oběh: tepny                   žíly</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proudění</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cs-CZ" sz="2800" b="1" i="0" u="none" strike="noStrike" cap="none" normalizeH="0" baseline="0">
                        <a:ln>
                          <a:noFill/>
                        </a:ln>
                        <a:solidFill>
                          <a:schemeClr val="tx1"/>
                        </a:solidFill>
                        <a:effectLst/>
                        <a:latin typeface="Arial"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12,7</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5,3</a:t>
                      </a:r>
                      <a:endParaRPr kumimoji="0" lang="cs-CZ" sz="2800" b="1"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cs-CZ" sz="2800" b="1" i="0" u="none" strike="noStrike" cap="none" normalizeH="0" baseline="0">
                        <a:ln>
                          <a:noFill/>
                        </a:ln>
                        <a:solidFill>
                          <a:schemeClr val="tx1"/>
                        </a:solidFill>
                        <a:effectLst/>
                        <a:latin typeface="Arial" charset="0"/>
                        <a:cs typeface="Times New Roman"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5,5</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6,0</a:t>
                      </a:r>
                      <a:endParaRPr kumimoji="0" lang="cs-CZ" sz="2800" b="1"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8461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Kapilární stěna, buněčná membrána</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difuze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ea typeface="Times New Roman" pitchFamily="18" charset="0"/>
                          <a:cs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ea typeface="Times New Roman" pitchFamily="18" charset="0"/>
                          <a:cs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5826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cs-CZ" sz="2400" b="0" i="0" u="none" strike="noStrike" cap="none" normalizeH="0" baseline="0">
                          <a:ln>
                            <a:noFill/>
                          </a:ln>
                          <a:solidFill>
                            <a:schemeClr val="tx1"/>
                          </a:solidFill>
                          <a:effectLst/>
                          <a:latin typeface="Arial" charset="0"/>
                          <a:cs typeface="Times New Roman" pitchFamily="18" charset="0"/>
                        </a:rPr>
                        <a:t>Buňka</a:t>
                      </a:r>
                      <a:endParaRPr kumimoji="0" lang="cs-CZ"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s-CZ" sz="2400" b="0" i="0" u="none" strike="noStrike" cap="none" normalizeH="0" baseline="0">
                          <a:ln>
                            <a:noFill/>
                          </a:ln>
                          <a:solidFill>
                            <a:schemeClr val="tx1"/>
                          </a:solidFill>
                          <a:effectLst/>
                          <a:latin typeface="Arial" charset="0"/>
                        </a:rPr>
                        <a:t>difuze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a:ln>
                            <a:noFill/>
                          </a:ln>
                          <a:solidFill>
                            <a:schemeClr val="tx1"/>
                          </a:solidFill>
                          <a:effectLst/>
                          <a:latin typeface="Arial" charset="0"/>
                          <a:cs typeface="Times New Roman" pitchFamily="18" charset="0"/>
                        </a:rPr>
                        <a:t>4,</a:t>
                      </a:r>
                      <a:r>
                        <a:rPr kumimoji="0" lang="cs-CZ" sz="2800" b="1" i="0" u="none" strike="noStrike" cap="none" normalizeH="0" baseline="0">
                          <a:ln>
                            <a:noFill/>
                          </a:ln>
                          <a:solidFill>
                            <a:schemeClr val="tx1"/>
                          </a:solidFill>
                          <a:effectLst/>
                          <a:latin typeface="Arial" charset="0"/>
                        </a:rPr>
                        <a:t>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cs-CZ" sz="2800" b="1" i="0" u="none" strike="noStrike" cap="none" normalizeH="0" baseline="0" dirty="0">
                          <a:ln>
                            <a:noFill/>
                          </a:ln>
                          <a:solidFill>
                            <a:schemeClr val="tx1"/>
                          </a:solidFill>
                          <a:effectLst/>
                          <a:latin typeface="Arial" charset="0"/>
                          <a:cs typeface="Times New Roman" pitchFamily="18" charset="0"/>
                        </a:rPr>
                        <a:t>6,7</a:t>
                      </a:r>
                      <a:endParaRPr kumimoji="0" lang="cs-CZ" sz="28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4038268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Zástupný symbol pro číslo snímku 5">
            <a:extLst>
              <a:ext uri="{FF2B5EF4-FFF2-40B4-BE49-F238E27FC236}">
                <a16:creationId xmlns:a16="http://schemas.microsoft.com/office/drawing/2014/main" id="{8888B9A2-7DFB-45EA-BC63-0BD80EC6FC8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24EC878-01A0-44CD-A82F-9E2EC3BD322A}" type="slidenum">
              <a:rPr lang="cs-CZ" altLang="cs-CZ" sz="1400"/>
              <a:pPr>
                <a:spcBef>
                  <a:spcPct val="0"/>
                </a:spcBef>
                <a:buFontTx/>
                <a:buNone/>
              </a:pPr>
              <a:t>6</a:t>
            </a:fld>
            <a:endParaRPr lang="cs-CZ" altLang="cs-CZ" sz="1400"/>
          </a:p>
        </p:txBody>
      </p:sp>
      <p:sp>
        <p:nvSpPr>
          <p:cNvPr id="13315" name="Rectangle 2">
            <a:extLst>
              <a:ext uri="{FF2B5EF4-FFF2-40B4-BE49-F238E27FC236}">
                <a16:creationId xmlns:a16="http://schemas.microsoft.com/office/drawing/2014/main" id="{28940174-F93A-4040-8747-4DC9A6EA5E76}"/>
              </a:ext>
            </a:extLst>
          </p:cNvPr>
          <p:cNvSpPr>
            <a:spLocks noGrp="1" noChangeArrowheads="1"/>
          </p:cNvSpPr>
          <p:nvPr>
            <p:ph type="title"/>
          </p:nvPr>
        </p:nvSpPr>
        <p:spPr>
          <a:xfrm>
            <a:off x="1981200" y="274638"/>
            <a:ext cx="8229600" cy="944562"/>
          </a:xfrm>
        </p:spPr>
        <p:txBody>
          <a:bodyPr/>
          <a:lstStyle/>
          <a:p>
            <a:pPr eaLnBrk="1" hangingPunct="1"/>
            <a:r>
              <a:rPr lang="cs-CZ" altLang="cs-CZ" dirty="0"/>
              <a:t> Výměna dýchacích plynů</a:t>
            </a:r>
          </a:p>
        </p:txBody>
      </p:sp>
      <p:pic>
        <p:nvPicPr>
          <p:cNvPr id="13316" name="Picture 3" descr="PLYNY">
            <a:extLst>
              <a:ext uri="{FF2B5EF4-FFF2-40B4-BE49-F238E27FC236}">
                <a16:creationId xmlns:a16="http://schemas.microsoft.com/office/drawing/2014/main" id="{594AFAFC-0EA7-45BD-ADC3-AF7423E6E7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371600"/>
            <a:ext cx="7467600" cy="518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ext Box 4">
            <a:extLst>
              <a:ext uri="{FF2B5EF4-FFF2-40B4-BE49-F238E27FC236}">
                <a16:creationId xmlns:a16="http://schemas.microsoft.com/office/drawing/2014/main" id="{7523E5CB-1804-4570-B192-E8B97A19D178}"/>
              </a:ext>
            </a:extLst>
          </p:cNvPr>
          <p:cNvSpPr txBox="1">
            <a:spLocks noChangeArrowheads="1"/>
          </p:cNvSpPr>
          <p:nvPr/>
        </p:nvSpPr>
        <p:spPr bwMode="auto">
          <a:xfrm rot="-5400000">
            <a:off x="2209800" y="35052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400" b="1"/>
              <a:t>alveolus</a:t>
            </a:r>
          </a:p>
        </p:txBody>
      </p:sp>
      <p:sp>
        <p:nvSpPr>
          <p:cNvPr id="13318" name="Text Box 5">
            <a:extLst>
              <a:ext uri="{FF2B5EF4-FFF2-40B4-BE49-F238E27FC236}">
                <a16:creationId xmlns:a16="http://schemas.microsoft.com/office/drawing/2014/main" id="{1F219213-2D1F-4B59-AB34-A58D5E8D83FA}"/>
              </a:ext>
            </a:extLst>
          </p:cNvPr>
          <p:cNvSpPr txBox="1">
            <a:spLocks noChangeArrowheads="1"/>
          </p:cNvSpPr>
          <p:nvPr/>
        </p:nvSpPr>
        <p:spPr bwMode="auto">
          <a:xfrm rot="-5400000">
            <a:off x="7346157" y="3474244"/>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800" b="1"/>
              <a:t>tkáň</a:t>
            </a:r>
          </a:p>
        </p:txBody>
      </p:sp>
      <p:sp>
        <p:nvSpPr>
          <p:cNvPr id="13319" name="Rectangle 6">
            <a:extLst>
              <a:ext uri="{FF2B5EF4-FFF2-40B4-BE49-F238E27FC236}">
                <a16:creationId xmlns:a16="http://schemas.microsoft.com/office/drawing/2014/main" id="{4278BA54-5F47-48C0-BB0B-2520DB633918}"/>
              </a:ext>
            </a:extLst>
          </p:cNvPr>
          <p:cNvSpPr>
            <a:spLocks noChangeArrowheads="1"/>
          </p:cNvSpPr>
          <p:nvPr/>
        </p:nvSpPr>
        <p:spPr bwMode="auto">
          <a:xfrm rot="5377427">
            <a:off x="8563770" y="3704432"/>
            <a:ext cx="91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800" b="1"/>
              <a:t>tkáň</a:t>
            </a:r>
          </a:p>
        </p:txBody>
      </p:sp>
    </p:spTree>
    <p:extLst>
      <p:ext uri="{BB962C8B-B14F-4D97-AF65-F5344CB8AC3E}">
        <p14:creationId xmlns:p14="http://schemas.microsoft.com/office/powerpoint/2010/main" val="541014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Zástupný symbol pro číslo snímku 5">
            <a:extLst>
              <a:ext uri="{FF2B5EF4-FFF2-40B4-BE49-F238E27FC236}">
                <a16:creationId xmlns:a16="http://schemas.microsoft.com/office/drawing/2014/main" id="{76239C28-310A-4A78-8D19-CA49D4B1202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9E3074C-0A6A-4035-B7FD-CD57486479B3}" type="slidenum">
              <a:rPr lang="cs-CZ" altLang="cs-CZ" sz="1400"/>
              <a:pPr>
                <a:spcBef>
                  <a:spcPct val="0"/>
                </a:spcBef>
                <a:buFontTx/>
                <a:buNone/>
              </a:pPr>
              <a:t>7</a:t>
            </a:fld>
            <a:endParaRPr lang="cs-CZ" altLang="cs-CZ" sz="1400"/>
          </a:p>
        </p:txBody>
      </p:sp>
      <p:sp>
        <p:nvSpPr>
          <p:cNvPr id="15363" name="Rectangle 2">
            <a:extLst>
              <a:ext uri="{FF2B5EF4-FFF2-40B4-BE49-F238E27FC236}">
                <a16:creationId xmlns:a16="http://schemas.microsoft.com/office/drawing/2014/main" id="{2F2C8197-4AFD-4696-B00B-BF127466CEF9}"/>
              </a:ext>
            </a:extLst>
          </p:cNvPr>
          <p:cNvSpPr>
            <a:spLocks noGrp="1" noChangeArrowheads="1"/>
          </p:cNvSpPr>
          <p:nvPr>
            <p:ph type="title"/>
          </p:nvPr>
        </p:nvSpPr>
        <p:spPr>
          <a:xfrm>
            <a:off x="666000" y="378000"/>
            <a:ext cx="10753200" cy="451576"/>
          </a:xfrm>
        </p:spPr>
        <p:txBody>
          <a:bodyPr/>
          <a:lstStyle/>
          <a:p>
            <a:pPr eaLnBrk="1" hangingPunct="1"/>
            <a:r>
              <a:rPr lang="cs-CZ" altLang="cs-CZ" sz="4000" dirty="0"/>
              <a:t>Změny negativního nitrohrudního tlaku během dýchání </a:t>
            </a:r>
          </a:p>
        </p:txBody>
      </p:sp>
      <p:pic>
        <p:nvPicPr>
          <p:cNvPr id="15364" name="Picture 3" descr="6-8">
            <a:extLst>
              <a:ext uri="{FF2B5EF4-FFF2-40B4-BE49-F238E27FC236}">
                <a16:creationId xmlns:a16="http://schemas.microsoft.com/office/drawing/2014/main" id="{257FF406-CEB6-4F88-8568-FD4161F8C96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049589" y="1606551"/>
            <a:ext cx="6092825" cy="4513263"/>
          </a:xfrm>
          <a:noFill/>
        </p:spPr>
      </p:pic>
    </p:spTree>
    <p:extLst>
      <p:ext uri="{BB962C8B-B14F-4D97-AF65-F5344CB8AC3E}">
        <p14:creationId xmlns:p14="http://schemas.microsoft.com/office/powerpoint/2010/main" val="231357271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ástupný symbol pro číslo snímku 6">
            <a:extLst>
              <a:ext uri="{FF2B5EF4-FFF2-40B4-BE49-F238E27FC236}">
                <a16:creationId xmlns:a16="http://schemas.microsoft.com/office/drawing/2014/main" id="{14853AF5-0BEB-4736-AFBE-1B9F4D1CB9A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F71C835-E6E1-45ED-B8A7-10BE17A9BB31}" type="slidenum">
              <a:rPr lang="cs-CZ" altLang="cs-CZ" sz="1400"/>
              <a:pPr>
                <a:spcBef>
                  <a:spcPct val="0"/>
                </a:spcBef>
                <a:buFontTx/>
                <a:buNone/>
              </a:pPr>
              <a:t>8</a:t>
            </a:fld>
            <a:endParaRPr lang="cs-CZ" altLang="cs-CZ" sz="1400"/>
          </a:p>
        </p:txBody>
      </p:sp>
      <p:sp>
        <p:nvSpPr>
          <p:cNvPr id="17411" name="Rectangle 2">
            <a:extLst>
              <a:ext uri="{FF2B5EF4-FFF2-40B4-BE49-F238E27FC236}">
                <a16:creationId xmlns:a16="http://schemas.microsoft.com/office/drawing/2014/main" id="{D280168C-E639-43A2-8067-599CC1ACC7E5}"/>
              </a:ext>
            </a:extLst>
          </p:cNvPr>
          <p:cNvSpPr>
            <a:spLocks noGrp="1" noChangeArrowheads="1"/>
          </p:cNvSpPr>
          <p:nvPr>
            <p:ph type="title"/>
          </p:nvPr>
        </p:nvSpPr>
        <p:spPr>
          <a:xfrm>
            <a:off x="2017712" y="337790"/>
            <a:ext cx="8229600" cy="868362"/>
          </a:xfrm>
        </p:spPr>
        <p:txBody>
          <a:bodyPr/>
          <a:lstStyle/>
          <a:p>
            <a:pPr eaLnBrk="1" hangingPunct="1"/>
            <a:r>
              <a:rPr lang="cs-CZ" altLang="cs-CZ" dirty="0">
                <a:solidFill>
                  <a:srgbClr val="0000DC"/>
                </a:solidFill>
              </a:rPr>
              <a:t>Dechové objemy a kapacity </a:t>
            </a:r>
          </a:p>
        </p:txBody>
      </p:sp>
      <p:sp>
        <p:nvSpPr>
          <p:cNvPr id="17412" name="Rectangle 3">
            <a:extLst>
              <a:ext uri="{FF2B5EF4-FFF2-40B4-BE49-F238E27FC236}">
                <a16:creationId xmlns:a16="http://schemas.microsoft.com/office/drawing/2014/main" id="{EF68DC27-D07B-4F42-8790-D52541373B17}"/>
              </a:ext>
            </a:extLst>
          </p:cNvPr>
          <p:cNvSpPr>
            <a:spLocks noGrp="1" noChangeArrowheads="1"/>
          </p:cNvSpPr>
          <p:nvPr>
            <p:ph type="body" sz="half" idx="1"/>
          </p:nvPr>
        </p:nvSpPr>
        <p:spPr>
          <a:xfrm>
            <a:off x="414000" y="1295400"/>
            <a:ext cx="5951877" cy="5257800"/>
          </a:xfrm>
        </p:spPr>
        <p:txBody>
          <a:bodyPr/>
          <a:lstStyle/>
          <a:p>
            <a:pPr eaLnBrk="1" hangingPunct="1">
              <a:lnSpc>
                <a:spcPct val="100000"/>
              </a:lnSpc>
              <a:buFont typeface="Wingdings" panose="05000000000000000000" pitchFamily="2" charset="2"/>
              <a:buChar char="Ø"/>
            </a:pPr>
            <a:r>
              <a:rPr lang="cs-CZ" altLang="cs-CZ" sz="2400" dirty="0"/>
              <a:t>vzduch v dýchacích trubicích - mrtvý prostor - 150 ml</a:t>
            </a:r>
          </a:p>
          <a:p>
            <a:pPr eaLnBrk="1" hangingPunct="1">
              <a:lnSpc>
                <a:spcPct val="100000"/>
              </a:lnSpc>
              <a:buFont typeface="Wingdings" panose="05000000000000000000" pitchFamily="2" charset="2"/>
              <a:buChar char="Ø"/>
            </a:pPr>
            <a:r>
              <a:rPr lang="cs-CZ" altLang="cs-CZ" sz="2400" dirty="0"/>
              <a:t>reziduální objem vzduchu v alveolech - RO - 1 l</a:t>
            </a:r>
          </a:p>
          <a:p>
            <a:pPr eaLnBrk="1" hangingPunct="1">
              <a:lnSpc>
                <a:spcPct val="100000"/>
              </a:lnSpc>
              <a:buFont typeface="Wingdings" panose="05000000000000000000" pitchFamily="2" charset="2"/>
              <a:buChar char="Ø"/>
            </a:pPr>
            <a:r>
              <a:rPr lang="cs-CZ" altLang="cs-CZ" sz="2400" dirty="0"/>
              <a:t>exspirační rezervní objem -      ERO - 1,5 l</a:t>
            </a:r>
          </a:p>
          <a:p>
            <a:pPr eaLnBrk="1" hangingPunct="1">
              <a:lnSpc>
                <a:spcPct val="100000"/>
              </a:lnSpc>
              <a:buFont typeface="Wingdings" panose="05000000000000000000" pitchFamily="2" charset="2"/>
              <a:buChar char="Ø"/>
            </a:pPr>
            <a:r>
              <a:rPr lang="cs-CZ" altLang="cs-CZ" sz="2400" dirty="0"/>
              <a:t>(klidový) dechový objem -           DO - 0,5 l</a:t>
            </a:r>
          </a:p>
          <a:p>
            <a:pPr eaLnBrk="1" hangingPunct="1">
              <a:lnSpc>
                <a:spcPct val="100000"/>
              </a:lnSpc>
              <a:buFont typeface="Wingdings" panose="05000000000000000000" pitchFamily="2" charset="2"/>
              <a:buChar char="Ø"/>
            </a:pPr>
            <a:r>
              <a:rPr lang="cs-CZ" altLang="cs-CZ" sz="2400" dirty="0"/>
              <a:t>inspirační rezervní objem -         IRO - 2,5 l</a:t>
            </a:r>
          </a:p>
          <a:p>
            <a:pPr eaLnBrk="1" hangingPunct="1">
              <a:lnSpc>
                <a:spcPct val="100000"/>
              </a:lnSpc>
              <a:buFont typeface="Wingdings" panose="05000000000000000000" pitchFamily="2" charset="2"/>
              <a:buChar char="Ø"/>
            </a:pPr>
            <a:r>
              <a:rPr lang="cs-CZ" altLang="cs-CZ" sz="2400" dirty="0"/>
              <a:t>vitální kapacita      VK = ERO + DO + IRO</a:t>
            </a:r>
          </a:p>
          <a:p>
            <a:pPr eaLnBrk="1" hangingPunct="1">
              <a:lnSpc>
                <a:spcPct val="100000"/>
              </a:lnSpc>
              <a:buFont typeface="Wingdings" panose="05000000000000000000" pitchFamily="2" charset="2"/>
              <a:buChar char="Ø"/>
            </a:pPr>
            <a:r>
              <a:rPr lang="cs-CZ" altLang="cs-CZ" sz="2400" dirty="0"/>
              <a:t>funkční reziduální kapacita        </a:t>
            </a:r>
          </a:p>
          <a:p>
            <a:pPr eaLnBrk="1" hangingPunct="1">
              <a:lnSpc>
                <a:spcPct val="100000"/>
              </a:lnSpc>
            </a:pPr>
            <a:r>
              <a:rPr lang="cs-CZ" altLang="cs-CZ" sz="2400" dirty="0"/>
              <a:t>                  FRK = RO + ERO</a:t>
            </a:r>
          </a:p>
          <a:p>
            <a:pPr eaLnBrk="1" hangingPunct="1">
              <a:lnSpc>
                <a:spcPct val="100000"/>
              </a:lnSpc>
              <a:buFont typeface="Wingdings" panose="05000000000000000000" pitchFamily="2" charset="2"/>
              <a:buChar char="Ø"/>
            </a:pPr>
            <a:endParaRPr lang="cs-CZ" altLang="cs-CZ" sz="2400" dirty="0"/>
          </a:p>
          <a:p>
            <a:pPr eaLnBrk="1" hangingPunct="1">
              <a:lnSpc>
                <a:spcPct val="100000"/>
              </a:lnSpc>
              <a:buFont typeface="Wingdings" panose="05000000000000000000" pitchFamily="2" charset="2"/>
              <a:buChar char="Ø"/>
            </a:pPr>
            <a:r>
              <a:rPr lang="cs-CZ" altLang="cs-CZ" sz="2400" dirty="0"/>
              <a:t>Mírou ventilace plic je minutový objem </a:t>
            </a:r>
          </a:p>
          <a:p>
            <a:pPr algn="ctr" eaLnBrk="1" hangingPunct="1">
              <a:lnSpc>
                <a:spcPct val="100000"/>
              </a:lnSpc>
              <a:buFont typeface="Wingdings" panose="05000000000000000000" pitchFamily="2" charset="2"/>
              <a:buNone/>
            </a:pPr>
            <a:r>
              <a:rPr lang="cs-CZ" altLang="cs-CZ" sz="2400" b="1" dirty="0"/>
              <a:t>MO = </a:t>
            </a:r>
            <a:r>
              <a:rPr lang="cs-CZ" altLang="cs-CZ" sz="2400" b="1" dirty="0" err="1"/>
              <a:t>DO·f</a:t>
            </a:r>
            <a:endParaRPr lang="cs-CZ" altLang="cs-CZ" sz="2400" b="1" dirty="0"/>
          </a:p>
        </p:txBody>
      </p:sp>
      <p:pic>
        <p:nvPicPr>
          <p:cNvPr id="17413" name="Picture 4" descr="6-10">
            <a:extLst>
              <a:ext uri="{FF2B5EF4-FFF2-40B4-BE49-F238E27FC236}">
                <a16:creationId xmlns:a16="http://schemas.microsoft.com/office/drawing/2014/main" id="{9370CA1E-3587-45A5-B067-EC7CABBD8159}"/>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010400" y="1295400"/>
            <a:ext cx="3924300" cy="4105275"/>
          </a:xfrm>
          <a:noFill/>
        </p:spPr>
      </p:pic>
      <p:sp>
        <p:nvSpPr>
          <p:cNvPr id="17414" name="Text Box 5">
            <a:extLst>
              <a:ext uri="{FF2B5EF4-FFF2-40B4-BE49-F238E27FC236}">
                <a16:creationId xmlns:a16="http://schemas.microsoft.com/office/drawing/2014/main" id="{61B89883-BC2F-43F8-8E9A-9F8EB317A5B8}"/>
              </a:ext>
            </a:extLst>
          </p:cNvPr>
          <p:cNvSpPr txBox="1">
            <a:spLocks noChangeArrowheads="1"/>
          </p:cNvSpPr>
          <p:nvPr/>
        </p:nvSpPr>
        <p:spPr bwMode="auto">
          <a:xfrm>
            <a:off x="8302625" y="4699220"/>
            <a:ext cx="3889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dirty="0"/>
              <a:t>Příklad spirogramu</a:t>
            </a:r>
          </a:p>
        </p:txBody>
      </p:sp>
      <p:sp>
        <p:nvSpPr>
          <p:cNvPr id="17415" name="Text Box 6">
            <a:extLst>
              <a:ext uri="{FF2B5EF4-FFF2-40B4-BE49-F238E27FC236}">
                <a16:creationId xmlns:a16="http://schemas.microsoft.com/office/drawing/2014/main" id="{BA154765-DBC0-44EA-9CF0-8765884B2F2A}"/>
              </a:ext>
            </a:extLst>
          </p:cNvPr>
          <p:cNvSpPr txBox="1">
            <a:spLocks noChangeArrowheads="1"/>
          </p:cNvSpPr>
          <p:nvPr/>
        </p:nvSpPr>
        <p:spPr bwMode="auto">
          <a:xfrm>
            <a:off x="6515100" y="1219200"/>
            <a:ext cx="990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cs-CZ" altLang="cs-CZ" sz="2000" dirty="0"/>
              <a:t>V </a:t>
            </a:r>
            <a:r>
              <a:rPr lang="en-US" altLang="cs-CZ" sz="2000" dirty="0"/>
              <a:t>[l]</a:t>
            </a:r>
            <a:r>
              <a:rPr lang="cs-CZ" altLang="cs-CZ" sz="2000" dirty="0">
                <a:solidFill>
                  <a:srgbClr val="FFFFCC"/>
                </a:solidFill>
              </a:rPr>
              <a:t> </a:t>
            </a:r>
          </a:p>
        </p:txBody>
      </p:sp>
    </p:spTree>
    <p:extLst>
      <p:ext uri="{BB962C8B-B14F-4D97-AF65-F5344CB8AC3E}">
        <p14:creationId xmlns:p14="http://schemas.microsoft.com/office/powerpoint/2010/main" val="167548638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Zástupný symbol pro číslo snímku 5">
            <a:extLst>
              <a:ext uri="{FF2B5EF4-FFF2-40B4-BE49-F238E27FC236}">
                <a16:creationId xmlns:a16="http://schemas.microsoft.com/office/drawing/2014/main" id="{76314E4E-2579-4B10-9556-FE04C60E8AC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E84B621-0472-4000-AF43-A90728997F77}" type="slidenum">
              <a:rPr lang="cs-CZ" altLang="cs-CZ" sz="1400"/>
              <a:pPr>
                <a:spcBef>
                  <a:spcPct val="0"/>
                </a:spcBef>
                <a:buFontTx/>
                <a:buNone/>
              </a:pPr>
              <a:t>9</a:t>
            </a:fld>
            <a:endParaRPr lang="cs-CZ" altLang="cs-CZ" sz="1400"/>
          </a:p>
        </p:txBody>
      </p:sp>
      <p:sp>
        <p:nvSpPr>
          <p:cNvPr id="19459" name="Rectangle 2">
            <a:extLst>
              <a:ext uri="{FF2B5EF4-FFF2-40B4-BE49-F238E27FC236}">
                <a16:creationId xmlns:a16="http://schemas.microsoft.com/office/drawing/2014/main" id="{FD74738B-E275-4283-9C42-23B880156F81}"/>
              </a:ext>
            </a:extLst>
          </p:cNvPr>
          <p:cNvSpPr>
            <a:spLocks noGrp="1" noChangeArrowheads="1"/>
          </p:cNvSpPr>
          <p:nvPr>
            <p:ph type="title"/>
          </p:nvPr>
        </p:nvSpPr>
        <p:spPr/>
        <p:txBody>
          <a:bodyPr/>
          <a:lstStyle/>
          <a:p>
            <a:pPr eaLnBrk="1" hangingPunct="1"/>
            <a:r>
              <a:rPr lang="cs-CZ" altLang="cs-CZ" dirty="0" err="1"/>
              <a:t>Pneumothorax</a:t>
            </a:r>
            <a:endParaRPr lang="cs-CZ" altLang="cs-CZ" dirty="0"/>
          </a:p>
        </p:txBody>
      </p:sp>
      <p:pic>
        <p:nvPicPr>
          <p:cNvPr id="19460" name="Picture 3" descr="Pneumothorax_2">
            <a:extLst>
              <a:ext uri="{FF2B5EF4-FFF2-40B4-BE49-F238E27FC236}">
                <a16:creationId xmlns:a16="http://schemas.microsoft.com/office/drawing/2014/main" id="{6C7D4E92-2445-463F-9D72-51FCE358B4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600201"/>
            <a:ext cx="6019800"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4">
            <a:extLst>
              <a:ext uri="{FF2B5EF4-FFF2-40B4-BE49-F238E27FC236}">
                <a16:creationId xmlns:a16="http://schemas.microsoft.com/office/drawing/2014/main" id="{06A86399-3954-4B77-9A7B-0EA96834F872}"/>
              </a:ext>
            </a:extLst>
          </p:cNvPr>
          <p:cNvSpPr txBox="1">
            <a:spLocks noChangeArrowheads="1"/>
          </p:cNvSpPr>
          <p:nvPr/>
        </p:nvSpPr>
        <p:spPr bwMode="auto">
          <a:xfrm>
            <a:off x="8077201" y="1981201"/>
            <a:ext cx="2303463"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None/>
            </a:pPr>
            <a:r>
              <a:rPr lang="cs-CZ" altLang="cs-CZ" sz="1600" dirty="0"/>
              <a:t>http://www.pennhealth.com/health/health_info/Surgery/graphics/Pneumothorax_2.jpg</a:t>
            </a:r>
          </a:p>
        </p:txBody>
      </p:sp>
    </p:spTree>
    <p:extLst>
      <p:ext uri="{BB962C8B-B14F-4D97-AF65-F5344CB8AC3E}">
        <p14:creationId xmlns:p14="http://schemas.microsoft.com/office/powerpoint/2010/main" val="306040653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S_PPT_DBNAME" val="MUNI-biofyzika dýchání-21[20221108155020749].mdb"/>
</p:tagLst>
</file>

<file path=ppt/tags/tag2.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 name="_|QOMOQUESTION" val="&lt;?xml version=&quot;1.0&quot;?&gt;&#10;&lt;Question xmlns:xsd=&quot;http://www.w3.org/2001/XMLSchema&quot; xmlns:xsi=&quot;http://www.w3.org/2001/XMLSchema-instance&quot;&gt;&#10;  &lt;Timer&gt;30&lt;/Timer&gt;&#10;  &lt;Answer /&gt;&#10;  &lt;Point&gt;10&lt;/Point&gt;&#10;  &lt;ID&gt;c45baab9-ef02-480f-8516-eaaf7c0a01c5&lt;/ID&gt;&#10;  &lt;No&gt;0&lt;/No&gt;&#10;  &lt;Options&gt;&#10;    &lt;Option&gt;&#10;      &lt;IsCorrect&gt;false&lt;/IsCorrect&gt;&#10;      &lt;ID&gt;1&lt;/ID&gt;&#10;      &lt;Text /&gt;&#10;      &lt;Point&gt;1&lt;/Point&gt;&#10;    &lt;/Option&gt;&#10;    &lt;Option&gt;&#10;      &lt;IsCorrect&gt;false&lt;/IsCorrect&gt;&#10;      &lt;ID&gt;2&lt;/ID&gt;&#10;      &lt;Text /&gt;&#10;      &lt;Point&gt;2&lt;/Point&gt;&#10;    &lt;/Option&gt;&#10;  &lt;/Options&gt;&#10;  &lt;Type&gt;2&lt;/Type&gt;&#10;  &lt;Mode&gt;0&lt;/Mode&gt;&#10;  &lt;FOption&gt;0&lt;/FOption&gt;&#10;&lt;/Question&gt;"/>
</p:tagLst>
</file>

<file path=ppt/tags/tag3.xml><?xml version="1.0" encoding="utf-8"?>
<p:tagLst xmlns:a="http://schemas.openxmlformats.org/drawingml/2006/main" xmlns:r="http://schemas.openxmlformats.org/officeDocument/2006/relationships" xmlns:p="http://schemas.openxmlformats.org/presentationml/2006/main">
  <p:tag name="_|QOMOQUESTION" val="&lt;?xml version=&quot;1.0&quot;?&gt;&#10;&lt;Question xmlns:xsd=&quot;http://www.w3.org/2001/XMLSchema&quot; xmlns:xsi=&quot;http://www.w3.org/2001/XMLSchema-instance&quot;&gt;&#10;  &lt;Timer&gt;30&lt;/Timer&gt;&#10;  &lt;Answer /&gt;&#10;  &lt;Point&gt;10&lt;/Point&gt;&#10;  &lt;ID&gt;71402b77-405a-4354-8baa-e3dc39fb2739&lt;/ID&gt;&#10;  &lt;No&gt;0&lt;/No&gt;&#10;  &lt;Options&gt;&#10;    &lt;Option&gt;&#10;      &lt;IsCorrect&gt;false&lt;/IsCorrect&gt;&#10;      &lt;ID&gt;1&lt;/ID&gt;&#10;      &lt;Text /&gt;&#10;      &lt;Point&gt;1&lt;/Point&gt;&#10;    &lt;/Option&gt;&#10;    &lt;Option&gt;&#10;      &lt;IsCorrect&gt;false&lt;/IsCorrect&gt;&#10;      &lt;ID&gt;2&lt;/ID&gt;&#10;      &lt;Text /&gt;&#10;      &lt;Point&gt;2&lt;/Point&gt;&#10;    &lt;/Option&gt;&#10;  &lt;/Options&gt;&#10;  &lt;Text /&gt;&#10;  &lt;Type&gt;2&lt;/Type&gt;&#10;  &lt;Mode&gt;0&lt;/Mode&gt;&#10;  &lt;FOption&gt;0&lt;/FOption&gt;&#10;&lt;/Question&gt;"/>
</p:tagLst>
</file>

<file path=ppt/theme/theme1.xml><?xml version="1.0" encoding="utf-8"?>
<a:theme xmlns:a="http://schemas.openxmlformats.org/drawingml/2006/main" name="Presentation_MU_EN">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med-prezentace-16-9-en-v10.potx" id="{4809AA62-8658-4889-927F-CCFBD8AEEE2D}" vid="{4A362696-E9B4-4D14-B349-4BDD75ADC317}"/>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8BAC94BA468D488F31B2478A655CDC" ma:contentTypeVersion="0" ma:contentTypeDescription="Create a new document." ma:contentTypeScope="" ma:versionID="95a052b0847fd16805d557ab7f313c05">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BC64D6-CE6A-4B8F-9E06-9D36E473AAB5}">
  <ds:schemaRefs>
    <ds:schemaRef ds:uri="http://schemas.microsoft.com/sharepoint/v3/contenttype/forms"/>
  </ds:schemaRefs>
</ds:datastoreItem>
</file>

<file path=customXml/itemProps2.xml><?xml version="1.0" encoding="utf-8"?>
<ds:datastoreItem xmlns:ds="http://schemas.openxmlformats.org/officeDocument/2006/customXml" ds:itemID="{1A485512-1CA8-4DFA-AD53-D4AD3EF7AD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39E6250-3CF2-4C03-8BDB-FC890C3EB9E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muni-med-prezentace-16-9-en-v10</Template>
  <TotalTime>98</TotalTime>
  <Words>739</Words>
  <Application>Microsoft Office PowerPoint</Application>
  <PresentationFormat>Širokoúhlá obrazovka</PresentationFormat>
  <Paragraphs>151</Paragraphs>
  <Slides>16</Slides>
  <Notes>15</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2</vt:i4>
      </vt:variant>
      <vt:variant>
        <vt:lpstr>Nadpisy snímků</vt:lpstr>
      </vt:variant>
      <vt:variant>
        <vt:i4>16</vt:i4>
      </vt:variant>
    </vt:vector>
  </HeadingPairs>
  <TitlesOfParts>
    <vt:vector size="23" baseType="lpstr">
      <vt:lpstr>Arial</vt:lpstr>
      <vt:lpstr>Symbol</vt:lpstr>
      <vt:lpstr>Tahoma</vt:lpstr>
      <vt:lpstr>Wingdings</vt:lpstr>
      <vt:lpstr>Presentation_MU_EN</vt:lpstr>
      <vt:lpstr>Rastrový obrázek</vt:lpstr>
      <vt:lpstr>Rastrový obraz</vt:lpstr>
      <vt:lpstr>Přednášky z lékařské biofyziky</vt:lpstr>
      <vt:lpstr>Obsah přednášky</vt:lpstr>
      <vt:lpstr>Ventilační pohyby </vt:lpstr>
      <vt:lpstr>Difuze O2 a CO2 v plazmě</vt:lpstr>
      <vt:lpstr>Výměna plynů</vt:lpstr>
      <vt:lpstr> Výměna dýchacích plynů</vt:lpstr>
      <vt:lpstr>Změny negativního nitrohrudního tlaku během dýchání </vt:lpstr>
      <vt:lpstr>Dechové objemy a kapacity </vt:lpstr>
      <vt:lpstr>Pneumothorax</vt:lpstr>
      <vt:lpstr>Dýchací odpory </vt:lpstr>
      <vt:lpstr>Dýchací práce a obrázek k zamyšlení </vt:lpstr>
      <vt:lpstr>Výpočty dýchací práce</vt:lpstr>
      <vt:lpstr>Měření dechových objemů - spirometrie</vt:lpstr>
      <vt:lpstr>Spirogram</vt:lpstr>
      <vt:lpstr>Další biofyzikální aspekty dýchání</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Přednášky z lékařské biofyziky</dc:title>
  <dc:creator>Vojtěch Mornstein</dc:creator>
  <cp:lastModifiedBy>Vojtěch Mornstein</cp:lastModifiedBy>
  <cp:revision>8</cp:revision>
  <cp:lastPrinted>1601-01-01T00:00:00Z</cp:lastPrinted>
  <dcterms:created xsi:type="dcterms:W3CDTF">2021-03-13T15:41:30Z</dcterms:created>
  <dcterms:modified xsi:type="dcterms:W3CDTF">2024-09-09T12:54:07Z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0x0101008A8BAC94BA468D488F31B2478A655CDC</vt:lpwstr>
  </property>
</Properties>
</file>