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9" r:id="rId3"/>
    <p:sldId id="285" r:id="rId4"/>
    <p:sldId id="280" r:id="rId5"/>
    <p:sldId id="295" r:id="rId6"/>
    <p:sldId id="293" r:id="rId7"/>
    <p:sldId id="304" r:id="rId8"/>
    <p:sldId id="305" r:id="rId9"/>
    <p:sldId id="306" r:id="rId10"/>
    <p:sldId id="291" r:id="rId11"/>
    <p:sldId id="307" r:id="rId12"/>
    <p:sldId id="308" r:id="rId13"/>
    <p:sldId id="284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26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269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Spirometrie. Rozepsaný výdech </a:t>
            </a:r>
            <a:r>
              <a:rPr lang="cs-CZ"/>
              <a:t>vitální kapacity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(podzimní semestr: 7. – 9. týden)</a:t>
            </a:r>
          </a:p>
        </p:txBody>
      </p:sp>
      <p:sp>
        <p:nvSpPr>
          <p:cNvPr id="6" name="Zástupný symbol pro zápatí 1"/>
          <p:cNvSpPr txBox="1">
            <a:spLocks/>
          </p:cNvSpPr>
          <p:nvPr/>
        </p:nvSpPr>
        <p:spPr bwMode="auto">
          <a:xfrm>
            <a:off x="434035" y="5622998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sz="1800" dirty="0"/>
              <a:t>Studijní materiály byly vytvořeny za podpory projektu MUNI/FR/1474/2018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989070" cy="451576"/>
          </a:xfrm>
        </p:spPr>
        <p:txBody>
          <a:bodyPr/>
          <a:lstStyle/>
          <a:p>
            <a:r>
              <a:rPr lang="cs-CZ" dirty="0"/>
              <a:t>Odpor dýchacích cest </a:t>
            </a:r>
            <a:r>
              <a:rPr lang="cs-CZ" sz="3600" b="0" dirty="0"/>
              <a:t>(</a:t>
            </a:r>
            <a:r>
              <a:rPr lang="cs-CZ" sz="3600" b="0" dirty="0" err="1"/>
              <a:t>Hagen-Poiseuillův</a:t>
            </a:r>
            <a:r>
              <a:rPr lang="cs-CZ" sz="3600" b="0" dirty="0"/>
              <a:t> zákon)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720000" y="1441930"/>
                <a:ext cx="10901386" cy="456909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cs-CZ" sz="2400" dirty="0"/>
                  <a:t>Odpor dýchacích cest  (</a:t>
                </a:r>
                <a:r>
                  <a:rPr lang="cs-CZ" sz="2400" b="1" dirty="0" err="1">
                    <a:solidFill>
                      <a:srgbClr val="FF0000"/>
                    </a:solidFill>
                  </a:rPr>
                  <a:t>Rd</a:t>
                </a:r>
                <a:r>
                  <a:rPr lang="cs-CZ" sz="2400" dirty="0"/>
                  <a:t>) vzniká následkem vnitřního tření mezi proudícím plynem a stěnou dýchacích cest.</a:t>
                </a:r>
              </a:p>
              <a:p>
                <a:pPr marL="7200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cs-CZ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cs-CZ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cs-CZ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𝒅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cs-CZ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  <a:p>
                <a:pPr>
                  <a:lnSpc>
                    <a:spcPct val="100000"/>
                  </a:lnSpc>
                </a:pPr>
                <a:r>
                  <a:rPr lang="cs-CZ" sz="2400" dirty="0"/>
                  <a:t>Malá změna poloměru dýchacích cest (</a:t>
                </a:r>
                <a:r>
                  <a:rPr lang="cs-CZ" sz="2400" dirty="0" err="1"/>
                  <a:t>r</a:t>
                </a:r>
                <a:r>
                  <a:rPr lang="cs-CZ" sz="2400" baseline="-25000" dirty="0" err="1"/>
                  <a:t>d</a:t>
                </a:r>
                <a:r>
                  <a:rPr lang="cs-CZ" sz="2400" dirty="0"/>
                  <a:t>) způsobí podstatně větší změnu jejich odporu vůči proudění vzduchu (</a:t>
                </a:r>
                <a:r>
                  <a:rPr lang="cs-CZ" sz="2400" dirty="0" err="1"/>
                  <a:t>R</a:t>
                </a:r>
                <a:r>
                  <a:rPr lang="cs-CZ" sz="2400" baseline="-25000" dirty="0" err="1"/>
                  <a:t>d</a:t>
                </a:r>
                <a:r>
                  <a:rPr lang="cs-CZ" sz="2400" dirty="0"/>
                  <a:t>). </a:t>
                </a:r>
              </a:p>
              <a:p>
                <a:pPr>
                  <a:lnSpc>
                    <a:spcPct val="100000"/>
                  </a:lnSpc>
                </a:pPr>
                <a:endParaRPr lang="cs-CZ" sz="2000" dirty="0"/>
              </a:p>
              <a:p>
                <a:pPr>
                  <a:lnSpc>
                    <a:spcPct val="100000"/>
                  </a:lnSpc>
                </a:pPr>
                <a:r>
                  <a:rPr lang="cs-CZ" sz="2400" dirty="0"/>
                  <a:t>Ke zúžení (obstrukci) dýchacích cest dochází při kompresi hrudníku, zduření sliznice, otoku hlasivek, konstrikci hladkých svalů dýchacích cest při vdechnutí cizího tělesa, astmatickém záchvatu či jiné alergické reakci</a:t>
                </a:r>
              </a:p>
              <a:p>
                <a:pPr lvl="1"/>
                <a:r>
                  <a:rPr lang="cs-CZ" dirty="0"/>
                  <a:t>Na odporu se nejvíce podílí bronchioly: velký podíl hladké svaloviny a žádná chrupavčitá výztuha, obsahují receptory pro různé </a:t>
                </a:r>
                <a:r>
                  <a:rPr lang="cs-CZ" dirty="0" err="1"/>
                  <a:t>působky</a:t>
                </a:r>
                <a:r>
                  <a:rPr lang="cs-CZ" dirty="0"/>
                  <a:t> (histamin – </a:t>
                </a:r>
                <a:r>
                  <a:rPr lang="cs-CZ" dirty="0" err="1"/>
                  <a:t>bronchiolokonstrikce</a:t>
                </a:r>
                <a:r>
                  <a:rPr lang="cs-CZ" dirty="0"/>
                  <a:t>, adrenalin - </a:t>
                </a:r>
                <a:r>
                  <a:rPr lang="cs-CZ" dirty="0" err="1"/>
                  <a:t>bronchiolodilatace</a:t>
                </a:r>
                <a:r>
                  <a:rPr lang="cs-CZ" sz="1800" dirty="0"/>
                  <a:t>)</a:t>
                </a:r>
              </a:p>
              <a:p>
                <a:pPr>
                  <a:lnSpc>
                    <a:spcPct val="100000"/>
                  </a:lnSpc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441930"/>
                <a:ext cx="10901386" cy="4569098"/>
              </a:xfrm>
              <a:blipFill rotWithShape="1">
                <a:blip r:embed="rId2"/>
                <a:stretch>
                  <a:fillRect l="-895" t="-2003" r="-1678" b="-61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38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262203" cy="451576"/>
          </a:xfrm>
        </p:spPr>
        <p:txBody>
          <a:bodyPr/>
          <a:lstStyle/>
          <a:p>
            <a:r>
              <a:rPr lang="cs-CZ" dirty="0"/>
              <a:t>Usilovný výdech – restrikční porucha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3133" y="1135063"/>
            <a:ext cx="11685320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Usilovná vitální kapacita FVC (maximální objem vzduchu, který lze po maximálním nádechu prudce vydechnout)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Restrikce: snížené plicní objemy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Snížený FVC,  </a:t>
            </a:r>
            <a:r>
              <a:rPr lang="cs-CZ" sz="2400" dirty="0" err="1"/>
              <a:t>Tiffaneův</a:t>
            </a:r>
            <a:r>
              <a:rPr lang="cs-CZ" sz="2400" dirty="0"/>
              <a:t> index blízký 1</a:t>
            </a:r>
          </a:p>
        </p:txBody>
      </p:sp>
      <p:grpSp>
        <p:nvGrpSpPr>
          <p:cNvPr id="7" name="Skupina 6"/>
          <p:cNvGrpSpPr>
            <a:grpSpLocks noChangeAspect="1"/>
          </p:cNvGrpSpPr>
          <p:nvPr/>
        </p:nvGrpSpPr>
        <p:grpSpPr>
          <a:xfrm>
            <a:off x="71948" y="2598430"/>
            <a:ext cx="6337274" cy="4237937"/>
            <a:chOff x="35496" y="1994642"/>
            <a:chExt cx="7098101" cy="4746726"/>
          </a:xfrm>
        </p:grpSpPr>
        <p:sp>
          <p:nvSpPr>
            <p:cNvPr id="8" name="TextovéPole 7"/>
            <p:cNvSpPr txBox="1"/>
            <p:nvPr/>
          </p:nvSpPr>
          <p:spPr>
            <a:xfrm>
              <a:off x="4762576" y="4296441"/>
              <a:ext cx="1324407" cy="413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>
                  <a:solidFill>
                    <a:schemeClr val="accent4">
                      <a:lumMod val="50000"/>
                    </a:schemeClr>
                  </a:solidFill>
                </a:rPr>
                <a:t>restrikce</a:t>
              </a:r>
            </a:p>
          </p:txBody>
        </p:sp>
        <p:grpSp>
          <p:nvGrpSpPr>
            <p:cNvPr id="9" name="Skupina 8"/>
            <p:cNvGrpSpPr>
              <a:grpSpLocks noChangeAspect="1"/>
            </p:cNvGrpSpPr>
            <p:nvPr/>
          </p:nvGrpSpPr>
          <p:grpSpPr>
            <a:xfrm>
              <a:off x="35496" y="1994642"/>
              <a:ext cx="7098101" cy="4746726"/>
              <a:chOff x="1362331" y="1556792"/>
              <a:chExt cx="4543638" cy="3038475"/>
            </a:xfrm>
          </p:grpSpPr>
          <p:grpSp>
            <p:nvGrpSpPr>
              <p:cNvPr id="13" name="Skupina 12"/>
              <p:cNvGrpSpPr/>
              <p:nvPr/>
            </p:nvGrpSpPr>
            <p:grpSpPr>
              <a:xfrm>
                <a:off x="1362331" y="1556792"/>
                <a:ext cx="4543638" cy="3038475"/>
                <a:chOff x="-849" y="6496050"/>
                <a:chExt cx="4543638" cy="3038475"/>
              </a:xfrm>
            </p:grpSpPr>
            <p:cxnSp>
              <p:nvCxnSpPr>
                <p:cNvPr id="15" name="Přímá spojnice 14"/>
                <p:cNvCxnSpPr>
                  <a:cxnSpLocks/>
                </p:cNvCxnSpPr>
                <p:nvPr/>
              </p:nvCxnSpPr>
              <p:spPr>
                <a:xfrm flipH="1">
                  <a:off x="257175" y="8281992"/>
                  <a:ext cx="3836670" cy="0"/>
                </a:xfrm>
                <a:prstGeom prst="line">
                  <a:avLst/>
                </a:prstGeom>
                <a:ln>
                  <a:solidFill>
                    <a:schemeClr val="accent3">
                      <a:lumMod val="75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Skupina 15"/>
                <p:cNvGrpSpPr>
                  <a:grpSpLocks/>
                </p:cNvGrpSpPr>
                <p:nvPr/>
              </p:nvGrpSpPr>
              <p:grpSpPr bwMode="auto">
                <a:xfrm>
                  <a:off x="-849" y="6496050"/>
                  <a:ext cx="4543638" cy="3038475"/>
                  <a:chOff x="-2864" y="0"/>
                  <a:chExt cx="47406" cy="33470"/>
                </a:xfrm>
              </p:grpSpPr>
              <p:grpSp>
                <p:nvGrpSpPr>
                  <p:cNvPr id="20" name="Skupina 19"/>
                  <p:cNvGrpSpPr>
                    <a:grpSpLocks/>
                  </p:cNvGrpSpPr>
                  <p:nvPr/>
                </p:nvGrpSpPr>
                <p:grpSpPr bwMode="auto">
                  <a:xfrm>
                    <a:off x="6339" y="4399"/>
                    <a:ext cx="7193" cy="26357"/>
                    <a:chOff x="6339" y="4399"/>
                    <a:chExt cx="7193" cy="26356"/>
                  </a:xfrm>
                </p:grpSpPr>
                <p:cxnSp>
                  <p:nvCxnSpPr>
                    <p:cNvPr id="36" name="Přímá spojnice 35"/>
                    <p:cNvCxnSpPr/>
                    <p:nvPr/>
                  </p:nvCxnSpPr>
                  <p:spPr bwMode="auto">
                    <a:xfrm>
                      <a:off x="6418" y="4399"/>
                      <a:ext cx="28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7" name="Přímá spojnice 36"/>
                    <p:cNvCxnSpPr/>
                    <p:nvPr/>
                  </p:nvCxnSpPr>
                  <p:spPr bwMode="auto">
                    <a:xfrm>
                      <a:off x="6339" y="8724"/>
                      <a:ext cx="28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8" name="Přímá spojnice 37"/>
                    <p:cNvCxnSpPr/>
                    <p:nvPr/>
                  </p:nvCxnSpPr>
                  <p:spPr bwMode="auto">
                    <a:xfrm>
                      <a:off x="6339" y="12965"/>
                      <a:ext cx="28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9" name="Přímá spojnice 38"/>
                    <p:cNvCxnSpPr/>
                    <p:nvPr/>
                  </p:nvCxnSpPr>
                  <p:spPr bwMode="auto">
                    <a:xfrm>
                      <a:off x="6418" y="17122"/>
                      <a:ext cx="28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0" name="Přímá spojnice 39"/>
                    <p:cNvCxnSpPr/>
                    <p:nvPr/>
                  </p:nvCxnSpPr>
                  <p:spPr bwMode="auto">
                    <a:xfrm>
                      <a:off x="6339" y="21527"/>
                      <a:ext cx="28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1" name="Přímá spojnice 40"/>
                    <p:cNvCxnSpPr/>
                    <p:nvPr/>
                  </p:nvCxnSpPr>
                  <p:spPr bwMode="auto">
                    <a:xfrm>
                      <a:off x="6427" y="25525"/>
                      <a:ext cx="28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2" name="Přímá spojnice 41"/>
                    <p:cNvCxnSpPr/>
                    <p:nvPr/>
                  </p:nvCxnSpPr>
                  <p:spPr bwMode="auto">
                    <a:xfrm>
                      <a:off x="13532" y="28744"/>
                      <a:ext cx="0" cy="20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21" name="Skupina 20"/>
                  <p:cNvGrpSpPr>
                    <a:grpSpLocks/>
                  </p:cNvGrpSpPr>
                  <p:nvPr/>
                </p:nvGrpSpPr>
                <p:grpSpPr bwMode="auto">
                  <a:xfrm>
                    <a:off x="-2864" y="0"/>
                    <a:ext cx="47406" cy="33470"/>
                    <a:chOff x="-2864" y="0"/>
                    <a:chExt cx="47406" cy="33470"/>
                  </a:xfrm>
                </p:grpSpPr>
                <p:sp>
                  <p:nvSpPr>
                    <p:cNvPr id="22" name="TextovéPole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2864" y="5221"/>
                      <a:ext cx="5857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FVC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23" name="Text Box 8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29" y="7305"/>
                      <a:ext cx="5857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24" name="TextovéPole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29" y="11640"/>
                      <a:ext cx="5857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25" name="TextovéPole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29" y="15944"/>
                      <a:ext cx="5857" cy="290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26" name="Text Box 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29" y="20184"/>
                      <a:ext cx="5857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27" name="Text Box 9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1" y="24302"/>
                      <a:ext cx="5857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28" name="Text Box 9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922" y="30566"/>
                      <a:ext cx="5758" cy="290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grpSp>
                  <p:nvGrpSpPr>
                    <p:cNvPr id="29" name="Skupina 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0"/>
                      <a:ext cx="41037" cy="32624"/>
                      <a:chOff x="3505" y="0"/>
                      <a:chExt cx="41037" cy="32624"/>
                    </a:xfrm>
                  </p:grpSpPr>
                  <p:grpSp>
                    <p:nvGrpSpPr>
                      <p:cNvPr id="30" name="Skupina 2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909" y="282"/>
                        <a:ext cx="33760" cy="29537"/>
                        <a:chOff x="7909" y="282"/>
                        <a:chExt cx="33759" cy="29536"/>
                      </a:xfrm>
                    </p:grpSpPr>
                    <p:cxnSp>
                      <p:nvCxnSpPr>
                        <p:cNvPr id="34" name="Přímá spojnice 33"/>
                        <p:cNvCxnSpPr/>
                        <p:nvPr/>
                      </p:nvCxnSpPr>
                      <p:spPr bwMode="auto">
                        <a:xfrm>
                          <a:off x="7993" y="282"/>
                          <a:ext cx="0" cy="29524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chemeClr val="tx1">
                              <a:lumMod val="100000"/>
                              <a:lumOff val="0"/>
                            </a:schemeClr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35" name="Přímá spojnice 34"/>
                        <p:cNvCxnSpPr/>
                        <p:nvPr/>
                      </p:nvCxnSpPr>
                      <p:spPr bwMode="auto">
                        <a:xfrm flipH="1">
                          <a:off x="7909" y="29819"/>
                          <a:ext cx="33760" cy="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chemeClr val="tx1">
                              <a:lumMod val="100000"/>
                              <a:lumOff val="0"/>
                            </a:schemeClr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</p:grpSp>
                  <p:sp>
                    <p:nvSpPr>
                      <p:cNvPr id="31" name="Volný tvar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69" y="4385"/>
                        <a:ext cx="29483" cy="19105"/>
                      </a:xfrm>
                      <a:custGeom>
                        <a:avLst/>
                        <a:gdLst>
                          <a:gd name="T0" fmla="*/ 0 w 2948277"/>
                          <a:gd name="T1" fmla="*/ 0 h 1910429"/>
                          <a:gd name="T2" fmla="*/ 69905 w 2948277"/>
                          <a:gd name="T3" fmla="*/ 477078 h 1910429"/>
                          <a:gd name="T4" fmla="*/ 181223 w 2948277"/>
                          <a:gd name="T5" fmla="*/ 1057524 h 1910429"/>
                          <a:gd name="T6" fmla="*/ 383153 w 2948277"/>
                          <a:gd name="T7" fmla="*/ 1498076 h 1910429"/>
                          <a:gd name="T8" fmla="*/ 626496 w 2948277"/>
                          <a:gd name="T9" fmla="*/ 1760552 h 1910429"/>
                          <a:gd name="T10" fmla="*/ 934858 w 2948277"/>
                          <a:gd name="T11" fmla="*/ 1879738 h 1910429"/>
                          <a:gd name="T12" fmla="*/ 1310309 w 2948277"/>
                          <a:gd name="T13" fmla="*/ 1908313 h 1910429"/>
                          <a:gd name="T14" fmla="*/ 1668117 w 2948277"/>
                          <a:gd name="T15" fmla="*/ 1908313 h 1910429"/>
                          <a:gd name="T16" fmla="*/ 2002072 w 2948277"/>
                          <a:gd name="T17" fmla="*/ 1908313 h 1910429"/>
                          <a:gd name="T18" fmla="*/ 2399637 w 2948277"/>
                          <a:gd name="T19" fmla="*/ 1908313 h 1910429"/>
                          <a:gd name="T20" fmla="*/ 2709738 w 2948277"/>
                          <a:gd name="T21" fmla="*/ 1908313 h 1910429"/>
                          <a:gd name="T22" fmla="*/ 2709738 w 2948277"/>
                          <a:gd name="T23" fmla="*/ 1908313 h 1910429"/>
                          <a:gd name="T24" fmla="*/ 2948277 w 2948277"/>
                          <a:gd name="T25" fmla="*/ 1908313 h 1910429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</a:gdLst>
                        <a:ahLst/>
                        <a:cxnLst>
                          <a:cxn ang="T26">
                            <a:pos x="T0" y="T1"/>
                          </a:cxn>
                          <a:cxn ang="T27">
                            <a:pos x="T2" y="T3"/>
                          </a:cxn>
                          <a:cxn ang="T28">
                            <a:pos x="T4" y="T5"/>
                          </a:cxn>
                          <a:cxn ang="T29">
                            <a:pos x="T6" y="T7"/>
                          </a:cxn>
                          <a:cxn ang="T30">
                            <a:pos x="T8" y="T9"/>
                          </a:cxn>
                          <a:cxn ang="T31">
                            <a:pos x="T10" y="T11"/>
                          </a:cxn>
                          <a:cxn ang="T32">
                            <a:pos x="T12" y="T13"/>
                          </a:cxn>
                          <a:cxn ang="T33">
                            <a:pos x="T14" y="T15"/>
                          </a:cxn>
                          <a:cxn ang="T34">
                            <a:pos x="T16" y="T17"/>
                          </a:cxn>
                          <a:cxn ang="T35">
                            <a:pos x="T18" y="T19"/>
                          </a:cxn>
                          <a:cxn ang="T36">
                            <a:pos x="T20" y="T21"/>
                          </a:cxn>
                          <a:cxn ang="T37">
                            <a:pos x="T22" y="T23"/>
                          </a:cxn>
                          <a:cxn ang="T38">
                            <a:pos x="T24" y="T25"/>
                          </a:cxn>
                        </a:cxnLst>
                        <a:rect l="0" t="0" r="r" b="b"/>
                        <a:pathLst>
                          <a:path w="2948277" h="1910429">
                            <a:moveTo>
                              <a:pt x="0" y="0"/>
                            </a:moveTo>
                            <a:cubicBezTo>
                              <a:pt x="3975" y="150412"/>
                              <a:pt x="39701" y="300824"/>
                              <a:pt x="69905" y="477078"/>
                            </a:cubicBezTo>
                            <a:cubicBezTo>
                              <a:pt x="100109" y="653332"/>
                              <a:pt x="129015" y="887358"/>
                              <a:pt x="181223" y="1057524"/>
                            </a:cubicBezTo>
                            <a:cubicBezTo>
                              <a:pt x="233431" y="1227690"/>
                              <a:pt x="308941" y="1380905"/>
                              <a:pt x="383153" y="1498076"/>
                            </a:cubicBezTo>
                            <a:cubicBezTo>
                              <a:pt x="457365" y="1615247"/>
                              <a:pt x="534545" y="1696942"/>
                              <a:pt x="626496" y="1760552"/>
                            </a:cubicBezTo>
                            <a:cubicBezTo>
                              <a:pt x="718447" y="1824162"/>
                              <a:pt x="820889" y="1855111"/>
                              <a:pt x="934858" y="1879738"/>
                            </a:cubicBezTo>
                            <a:cubicBezTo>
                              <a:pt x="1048827" y="1904365"/>
                              <a:pt x="1188099" y="1903551"/>
                              <a:pt x="1310309" y="1908313"/>
                            </a:cubicBezTo>
                            <a:cubicBezTo>
                              <a:pt x="1432519" y="1913075"/>
                              <a:pt x="1548848" y="1908313"/>
                              <a:pt x="1668117" y="1908313"/>
                            </a:cubicBezTo>
                            <a:lnTo>
                              <a:pt x="2002072" y="1908313"/>
                            </a:lnTo>
                            <a:lnTo>
                              <a:pt x="2399637" y="1908313"/>
                            </a:lnTo>
                            <a:lnTo>
                              <a:pt x="2709738" y="1908313"/>
                            </a:lnTo>
                            <a:lnTo>
                              <a:pt x="2948277" y="1908313"/>
                            </a:lnTo>
                          </a:path>
                        </a:pathLst>
                      </a:custGeom>
                      <a:noFill/>
                      <a:ln w="57150">
                        <a:solidFill>
                          <a:schemeClr val="tx1">
                            <a:lumMod val="100000"/>
                            <a:lumOff val="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rot="0" vert="horz" wrap="square" lIns="91440" tIns="45720" rIns="91440" bIns="45720" anchor="ctr" anchorCtr="0" upright="1">
                        <a:noAutofit/>
                      </a:bodyPr>
                      <a:lstStyle/>
                      <a:p>
                        <a:endParaRPr lang="cs-CZ" sz="3200"/>
                      </a:p>
                    </p:txBody>
                  </p:sp>
                  <p:sp>
                    <p:nvSpPr>
                      <p:cNvPr id="32" name="Text Box 10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05" y="0"/>
                        <a:ext cx="5765" cy="29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pPr>
                          <a:spcAft>
                            <a:spcPts val="0"/>
                          </a:spcAft>
                        </a:pPr>
                        <a:r>
                          <a:rPr lang="cs-CZ" sz="2000" kern="1200"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ea typeface="Times New Roman"/>
                          </a:rPr>
                          <a:t>1 s</a:t>
                        </a:r>
                        <a:endParaRPr lang="cs-CZ" sz="2000">
                          <a:effectLst/>
                          <a:latin typeface="Times New Roman"/>
                          <a:ea typeface="Times New Roman"/>
                        </a:endParaRPr>
                      </a:p>
                    </p:txBody>
                  </p:sp>
                  <p:sp>
                    <p:nvSpPr>
                      <p:cNvPr id="33" name="TextovéPole 4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6263" y="29721"/>
                        <a:ext cx="8279" cy="29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pPr>
                          <a:spcAft>
                            <a:spcPts val="0"/>
                          </a:spcAft>
                        </a:pPr>
                        <a:r>
                          <a:rPr lang="cs-CZ" sz="2000" kern="1200"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ea typeface="Times New Roman"/>
                          </a:rPr>
                          <a:t>V </a:t>
                        </a:r>
                        <a:r>
                          <a:rPr lang="en-US" sz="2000" kern="1200">
                            <a:solidFill>
                              <a:srgbClr val="000000"/>
                            </a:solidFill>
                            <a:effectLst/>
                            <a:latin typeface="Times New Roman"/>
                            <a:ea typeface="Times New Roman"/>
                          </a:rPr>
                          <a:t>[l]</a:t>
                        </a:r>
                        <a:endParaRPr lang="cs-CZ" sz="2000">
                          <a:effectLst/>
                          <a:latin typeface="Times New Roman"/>
                          <a:ea typeface="Times New Roman"/>
                        </a:endParaRPr>
                      </a:p>
                    </p:txBody>
                  </p:sp>
                </p:grpSp>
              </p:grpSp>
            </p:grpSp>
            <p:cxnSp>
              <p:nvCxnSpPr>
                <p:cNvPr id="17" name="Přímá spojnice se šipkou 16"/>
                <p:cNvCxnSpPr>
                  <a:cxnSpLocks/>
                </p:cNvCxnSpPr>
                <p:nvPr/>
              </p:nvCxnSpPr>
              <p:spPr>
                <a:xfrm>
                  <a:off x="552450" y="6858633"/>
                  <a:ext cx="3810" cy="14196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Přímá spojnice 18"/>
                <p:cNvCxnSpPr>
                  <a:cxnSpLocks/>
                </p:cNvCxnSpPr>
                <p:nvPr/>
              </p:nvCxnSpPr>
              <p:spPr>
                <a:xfrm flipH="1" flipV="1">
                  <a:off x="257175" y="6885305"/>
                  <a:ext cx="873125" cy="9525"/>
                </a:xfrm>
                <a:prstGeom prst="line">
                  <a:avLst/>
                </a:prstGeom>
                <a:ln>
                  <a:solidFill>
                    <a:schemeClr val="accent3">
                      <a:lumMod val="75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Volný tvar 13"/>
              <p:cNvSpPr/>
              <p:nvPr/>
            </p:nvSpPr>
            <p:spPr>
              <a:xfrm>
                <a:off x="2405383" y="1991263"/>
                <a:ext cx="2844165" cy="1355725"/>
              </a:xfrm>
              <a:custGeom>
                <a:avLst/>
                <a:gdLst>
                  <a:gd name="connsiteX0" fmla="*/ 0 w 2910177"/>
                  <a:gd name="connsiteY0" fmla="*/ 0 h 1911257"/>
                  <a:gd name="connsiteX1" fmla="*/ 31805 w 2910177"/>
                  <a:gd name="connsiteY1" fmla="*/ 477078 h 1911257"/>
                  <a:gd name="connsiteX2" fmla="*/ 143123 w 2910177"/>
                  <a:gd name="connsiteY2" fmla="*/ 1057524 h 1911257"/>
                  <a:gd name="connsiteX3" fmla="*/ 326003 w 2910177"/>
                  <a:gd name="connsiteY3" fmla="*/ 1526651 h 1911257"/>
                  <a:gd name="connsiteX4" fmla="*/ 612250 w 2910177"/>
                  <a:gd name="connsiteY4" fmla="*/ 1868557 h 1911257"/>
                  <a:gd name="connsiteX5" fmla="*/ 811033 w 2910177"/>
                  <a:gd name="connsiteY5" fmla="*/ 1908313 h 1911257"/>
                  <a:gd name="connsiteX6" fmla="*/ 1272209 w 2910177"/>
                  <a:gd name="connsiteY6" fmla="*/ 1908313 h 1911257"/>
                  <a:gd name="connsiteX7" fmla="*/ 1630017 w 2910177"/>
                  <a:gd name="connsiteY7" fmla="*/ 1908313 h 1911257"/>
                  <a:gd name="connsiteX8" fmla="*/ 1963972 w 2910177"/>
                  <a:gd name="connsiteY8" fmla="*/ 1908313 h 1911257"/>
                  <a:gd name="connsiteX9" fmla="*/ 2361537 w 2910177"/>
                  <a:gd name="connsiteY9" fmla="*/ 1908313 h 1911257"/>
                  <a:gd name="connsiteX10" fmla="*/ 2671638 w 2910177"/>
                  <a:gd name="connsiteY10" fmla="*/ 1908313 h 1911257"/>
                  <a:gd name="connsiteX11" fmla="*/ 2671638 w 2910177"/>
                  <a:gd name="connsiteY11" fmla="*/ 1908313 h 1911257"/>
                  <a:gd name="connsiteX12" fmla="*/ 2910177 w 2910177"/>
                  <a:gd name="connsiteY12" fmla="*/ 1908313 h 1911257"/>
                  <a:gd name="connsiteX0" fmla="*/ 0 w 2910177"/>
                  <a:gd name="connsiteY0" fmla="*/ 0 h 1913613"/>
                  <a:gd name="connsiteX1" fmla="*/ 31805 w 2910177"/>
                  <a:gd name="connsiteY1" fmla="*/ 477078 h 1913613"/>
                  <a:gd name="connsiteX2" fmla="*/ 143123 w 2910177"/>
                  <a:gd name="connsiteY2" fmla="*/ 1057524 h 1913613"/>
                  <a:gd name="connsiteX3" fmla="*/ 326003 w 2910177"/>
                  <a:gd name="connsiteY3" fmla="*/ 1526651 h 1913613"/>
                  <a:gd name="connsiteX4" fmla="*/ 588396 w 2910177"/>
                  <a:gd name="connsiteY4" fmla="*/ 1836752 h 1913613"/>
                  <a:gd name="connsiteX5" fmla="*/ 811033 w 2910177"/>
                  <a:gd name="connsiteY5" fmla="*/ 1908313 h 1913613"/>
                  <a:gd name="connsiteX6" fmla="*/ 1272209 w 2910177"/>
                  <a:gd name="connsiteY6" fmla="*/ 1908313 h 1913613"/>
                  <a:gd name="connsiteX7" fmla="*/ 1630017 w 2910177"/>
                  <a:gd name="connsiteY7" fmla="*/ 1908313 h 1913613"/>
                  <a:gd name="connsiteX8" fmla="*/ 1963972 w 2910177"/>
                  <a:gd name="connsiteY8" fmla="*/ 1908313 h 1913613"/>
                  <a:gd name="connsiteX9" fmla="*/ 2361537 w 2910177"/>
                  <a:gd name="connsiteY9" fmla="*/ 1908313 h 1913613"/>
                  <a:gd name="connsiteX10" fmla="*/ 2671638 w 2910177"/>
                  <a:gd name="connsiteY10" fmla="*/ 1908313 h 1913613"/>
                  <a:gd name="connsiteX11" fmla="*/ 2671638 w 2910177"/>
                  <a:gd name="connsiteY11" fmla="*/ 1908313 h 1913613"/>
                  <a:gd name="connsiteX12" fmla="*/ 2910177 w 2910177"/>
                  <a:gd name="connsiteY12" fmla="*/ 1908313 h 1913613"/>
                  <a:gd name="connsiteX0" fmla="*/ 0 w 2910177"/>
                  <a:gd name="connsiteY0" fmla="*/ 0 h 1919963"/>
                  <a:gd name="connsiteX1" fmla="*/ 31805 w 2910177"/>
                  <a:gd name="connsiteY1" fmla="*/ 477078 h 1919963"/>
                  <a:gd name="connsiteX2" fmla="*/ 143123 w 2910177"/>
                  <a:gd name="connsiteY2" fmla="*/ 1057524 h 1919963"/>
                  <a:gd name="connsiteX3" fmla="*/ 326003 w 2910177"/>
                  <a:gd name="connsiteY3" fmla="*/ 1526651 h 1919963"/>
                  <a:gd name="connsiteX4" fmla="*/ 521721 w 2910177"/>
                  <a:gd name="connsiteY4" fmla="*/ 1751027 h 1919963"/>
                  <a:gd name="connsiteX5" fmla="*/ 811033 w 2910177"/>
                  <a:gd name="connsiteY5" fmla="*/ 1908313 h 1919963"/>
                  <a:gd name="connsiteX6" fmla="*/ 1272209 w 2910177"/>
                  <a:gd name="connsiteY6" fmla="*/ 1908313 h 1919963"/>
                  <a:gd name="connsiteX7" fmla="*/ 1630017 w 2910177"/>
                  <a:gd name="connsiteY7" fmla="*/ 1908313 h 1919963"/>
                  <a:gd name="connsiteX8" fmla="*/ 1963972 w 2910177"/>
                  <a:gd name="connsiteY8" fmla="*/ 1908313 h 1919963"/>
                  <a:gd name="connsiteX9" fmla="*/ 2361537 w 2910177"/>
                  <a:gd name="connsiteY9" fmla="*/ 1908313 h 1919963"/>
                  <a:gd name="connsiteX10" fmla="*/ 2671638 w 2910177"/>
                  <a:gd name="connsiteY10" fmla="*/ 1908313 h 1919963"/>
                  <a:gd name="connsiteX11" fmla="*/ 2671638 w 2910177"/>
                  <a:gd name="connsiteY11" fmla="*/ 1908313 h 1919963"/>
                  <a:gd name="connsiteX12" fmla="*/ 2910177 w 2910177"/>
                  <a:gd name="connsiteY12" fmla="*/ 1908313 h 1919963"/>
                  <a:gd name="connsiteX0" fmla="*/ 0 w 2910177"/>
                  <a:gd name="connsiteY0" fmla="*/ 0 h 1909724"/>
                  <a:gd name="connsiteX1" fmla="*/ 31805 w 2910177"/>
                  <a:gd name="connsiteY1" fmla="*/ 477078 h 1909724"/>
                  <a:gd name="connsiteX2" fmla="*/ 143123 w 2910177"/>
                  <a:gd name="connsiteY2" fmla="*/ 1057524 h 1909724"/>
                  <a:gd name="connsiteX3" fmla="*/ 326003 w 2910177"/>
                  <a:gd name="connsiteY3" fmla="*/ 1526651 h 1909724"/>
                  <a:gd name="connsiteX4" fmla="*/ 521721 w 2910177"/>
                  <a:gd name="connsiteY4" fmla="*/ 1751027 h 1909724"/>
                  <a:gd name="connsiteX5" fmla="*/ 849133 w 2910177"/>
                  <a:gd name="connsiteY5" fmla="*/ 1889263 h 1909724"/>
                  <a:gd name="connsiteX6" fmla="*/ 1272209 w 2910177"/>
                  <a:gd name="connsiteY6" fmla="*/ 1908313 h 1909724"/>
                  <a:gd name="connsiteX7" fmla="*/ 1630017 w 2910177"/>
                  <a:gd name="connsiteY7" fmla="*/ 1908313 h 1909724"/>
                  <a:gd name="connsiteX8" fmla="*/ 1963972 w 2910177"/>
                  <a:gd name="connsiteY8" fmla="*/ 1908313 h 1909724"/>
                  <a:gd name="connsiteX9" fmla="*/ 2361537 w 2910177"/>
                  <a:gd name="connsiteY9" fmla="*/ 1908313 h 1909724"/>
                  <a:gd name="connsiteX10" fmla="*/ 2671638 w 2910177"/>
                  <a:gd name="connsiteY10" fmla="*/ 1908313 h 1909724"/>
                  <a:gd name="connsiteX11" fmla="*/ 2671638 w 2910177"/>
                  <a:gd name="connsiteY11" fmla="*/ 1908313 h 1909724"/>
                  <a:gd name="connsiteX12" fmla="*/ 2910177 w 29101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64103 w 2948277"/>
                  <a:gd name="connsiteY3" fmla="*/ 1526651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626496 w 2948277"/>
                  <a:gd name="connsiteY4" fmla="*/ 1760552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10429"/>
                  <a:gd name="connsiteX1" fmla="*/ 69905 w 2948277"/>
                  <a:gd name="connsiteY1" fmla="*/ 477078 h 1910429"/>
                  <a:gd name="connsiteX2" fmla="*/ 181223 w 2948277"/>
                  <a:gd name="connsiteY2" fmla="*/ 1057524 h 1910429"/>
                  <a:gd name="connsiteX3" fmla="*/ 383153 w 2948277"/>
                  <a:gd name="connsiteY3" fmla="*/ 1498076 h 1910429"/>
                  <a:gd name="connsiteX4" fmla="*/ 626496 w 2948277"/>
                  <a:gd name="connsiteY4" fmla="*/ 1760552 h 1910429"/>
                  <a:gd name="connsiteX5" fmla="*/ 934858 w 2948277"/>
                  <a:gd name="connsiteY5" fmla="*/ 1879738 h 1910429"/>
                  <a:gd name="connsiteX6" fmla="*/ 1310309 w 2948277"/>
                  <a:gd name="connsiteY6" fmla="*/ 1908313 h 1910429"/>
                  <a:gd name="connsiteX7" fmla="*/ 1668117 w 2948277"/>
                  <a:gd name="connsiteY7" fmla="*/ 1908313 h 1910429"/>
                  <a:gd name="connsiteX8" fmla="*/ 2002072 w 2948277"/>
                  <a:gd name="connsiteY8" fmla="*/ 1908313 h 1910429"/>
                  <a:gd name="connsiteX9" fmla="*/ 2399637 w 2948277"/>
                  <a:gd name="connsiteY9" fmla="*/ 1908313 h 1910429"/>
                  <a:gd name="connsiteX10" fmla="*/ 2709738 w 2948277"/>
                  <a:gd name="connsiteY10" fmla="*/ 1908313 h 1910429"/>
                  <a:gd name="connsiteX11" fmla="*/ 2709738 w 2948277"/>
                  <a:gd name="connsiteY11" fmla="*/ 1908313 h 1910429"/>
                  <a:gd name="connsiteX12" fmla="*/ 2948277 w 2948277"/>
                  <a:gd name="connsiteY12" fmla="*/ 1908313 h 1910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48277" h="1910429">
                    <a:moveTo>
                      <a:pt x="0" y="0"/>
                    </a:moveTo>
                    <a:cubicBezTo>
                      <a:pt x="3975" y="150412"/>
                      <a:pt x="39701" y="300824"/>
                      <a:pt x="69905" y="477078"/>
                    </a:cubicBezTo>
                    <a:cubicBezTo>
                      <a:pt x="100109" y="653332"/>
                      <a:pt x="129015" y="887358"/>
                      <a:pt x="181223" y="1057524"/>
                    </a:cubicBezTo>
                    <a:cubicBezTo>
                      <a:pt x="233431" y="1227690"/>
                      <a:pt x="308941" y="1380905"/>
                      <a:pt x="383153" y="1498076"/>
                    </a:cubicBezTo>
                    <a:cubicBezTo>
                      <a:pt x="457365" y="1615247"/>
                      <a:pt x="534545" y="1696942"/>
                      <a:pt x="626496" y="1760552"/>
                    </a:cubicBezTo>
                    <a:cubicBezTo>
                      <a:pt x="718447" y="1824162"/>
                      <a:pt x="820889" y="1855111"/>
                      <a:pt x="934858" y="1879738"/>
                    </a:cubicBezTo>
                    <a:cubicBezTo>
                      <a:pt x="1048827" y="1904365"/>
                      <a:pt x="1188099" y="1903551"/>
                      <a:pt x="1310309" y="1908313"/>
                    </a:cubicBezTo>
                    <a:cubicBezTo>
                      <a:pt x="1432519" y="1913075"/>
                      <a:pt x="1548848" y="1908313"/>
                      <a:pt x="1668117" y="1908313"/>
                    </a:cubicBezTo>
                    <a:lnTo>
                      <a:pt x="2002072" y="1908313"/>
                    </a:lnTo>
                    <a:lnTo>
                      <a:pt x="2399637" y="1908313"/>
                    </a:lnTo>
                    <a:lnTo>
                      <a:pt x="2709738" y="1908313"/>
                    </a:lnTo>
                    <a:lnTo>
                      <a:pt x="2709738" y="1908313"/>
                    </a:lnTo>
                    <a:lnTo>
                      <a:pt x="2948277" y="1908313"/>
                    </a:lnTo>
                  </a:path>
                </a:pathLst>
              </a:cu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3200"/>
              </a:p>
            </p:txBody>
          </p:sp>
        </p:grpSp>
        <p:cxnSp>
          <p:nvCxnSpPr>
            <p:cNvPr id="10" name="Přímá spojnice se šipkou 9"/>
            <p:cNvCxnSpPr>
              <a:cxnSpLocks/>
            </p:cNvCxnSpPr>
            <p:nvPr/>
          </p:nvCxnSpPr>
          <p:spPr>
            <a:xfrm>
              <a:off x="2505797" y="2642978"/>
              <a:ext cx="0" cy="1935456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34"/>
            <p:cNvSpPr txBox="1">
              <a:spLocks noChangeArrowheads="1"/>
            </p:cNvSpPr>
            <p:nvPr/>
          </p:nvSpPr>
          <p:spPr bwMode="auto">
            <a:xfrm>
              <a:off x="2578252" y="2898823"/>
              <a:ext cx="876969" cy="41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2000" kern="12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FEV</a:t>
              </a:r>
              <a:r>
                <a:rPr lang="cs-CZ" sz="2000" kern="1200" baseline="-250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cs-CZ" sz="2000" baseline="-250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43" name="Zástupný symbol pro obsah 4"/>
          <p:cNvSpPr txBox="1">
            <a:spLocks/>
          </p:cNvSpPr>
          <p:nvPr/>
        </p:nvSpPr>
        <p:spPr>
          <a:xfrm>
            <a:off x="5855851" y="1835225"/>
            <a:ext cx="6102602" cy="44468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400" dirty="0"/>
              <a:t>pulmonální příčiny </a:t>
            </a:r>
          </a:p>
          <a:p>
            <a:pPr lvl="1"/>
            <a:r>
              <a:rPr lang="cs-CZ" dirty="0"/>
              <a:t>plicní fibróza</a:t>
            </a:r>
          </a:p>
          <a:p>
            <a:pPr lvl="1"/>
            <a:r>
              <a:rPr lang="cs-CZ" dirty="0"/>
              <a:t>resekce plic</a:t>
            </a:r>
          </a:p>
          <a:p>
            <a:pPr lvl="1"/>
            <a:r>
              <a:rPr lang="cs-CZ" dirty="0"/>
              <a:t>plicní edém</a:t>
            </a:r>
          </a:p>
          <a:p>
            <a:pPr lvl="1"/>
            <a:r>
              <a:rPr lang="cs-CZ" dirty="0"/>
              <a:t>pneumonie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extrapulmonální</a:t>
            </a:r>
            <a:r>
              <a:rPr lang="cs-CZ" sz="2400" dirty="0"/>
              <a:t> příčiny </a:t>
            </a:r>
          </a:p>
          <a:p>
            <a:pPr lvl="1"/>
            <a:r>
              <a:rPr lang="cs-CZ" dirty="0"/>
              <a:t>ascites</a:t>
            </a:r>
          </a:p>
          <a:p>
            <a:pPr lvl="1"/>
            <a:r>
              <a:rPr lang="cs-CZ" dirty="0"/>
              <a:t>kyfoskolióza</a:t>
            </a:r>
          </a:p>
          <a:p>
            <a:pPr lvl="1"/>
            <a:r>
              <a:rPr lang="cs-CZ" dirty="0"/>
              <a:t>popáleniny</a:t>
            </a:r>
          </a:p>
          <a:p>
            <a:pPr lvl="1"/>
            <a:r>
              <a:rPr lang="cs-CZ" dirty="0"/>
              <a:t>vysoký stav bránice</a:t>
            </a:r>
          </a:p>
          <a:p>
            <a:pPr marL="0">
              <a:lnSpc>
                <a:spcPct val="100000"/>
              </a:lnSpc>
            </a:pPr>
            <a:r>
              <a:rPr lang="cs-CZ" sz="2200" dirty="0"/>
              <a:t>Pokud jsou výdechové svaly dostatečně silné, může být </a:t>
            </a:r>
            <a:r>
              <a:rPr lang="cs-CZ" sz="2200" dirty="0" err="1"/>
              <a:t>tiffaneův</a:t>
            </a:r>
            <a:r>
              <a:rPr lang="cs-CZ" sz="2200" dirty="0"/>
              <a:t> index=1 a není to žádná patologie. Proto diagnostika restrikční poruchy na jeho základě není vhodná.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948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Křivka průtok-objem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PEF – vrcholový výdechový průtok; nejvyšší rychlost na vrcholu usilovného výdechu (odpovídá vzduchu v horních DC)</a:t>
            </a:r>
          </a:p>
          <a:p>
            <a:pPr>
              <a:lnSpc>
                <a:spcPct val="100000"/>
              </a:lnSpc>
            </a:pPr>
            <a:r>
              <a:rPr lang="cs-CZ" dirty="0"/>
              <a:t>MEF – maximální výdechové průtoky (rychlosti) na různých úrovních FVC, kterou je ještě třeba vydechnout (nejčastěji na 75 %, 50 % a 25 % FVC)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2192336" y="3039054"/>
            <a:ext cx="4193220" cy="3616204"/>
            <a:chOff x="683568" y="1484784"/>
            <a:chExt cx="5055471" cy="4804311"/>
          </a:xfrm>
        </p:grpSpPr>
        <p:pic>
          <p:nvPicPr>
            <p:cNvPr id="7" name="Рисунок 4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1484784"/>
              <a:ext cx="5055471" cy="4794944"/>
            </a:xfrm>
            <a:prstGeom prst="rect">
              <a:avLst/>
            </a:prstGeom>
          </p:spPr>
        </p:pic>
        <p:sp>
          <p:nvSpPr>
            <p:cNvPr id="8" name="TextBox 6"/>
            <p:cNvSpPr txBox="1"/>
            <p:nvPr/>
          </p:nvSpPr>
          <p:spPr>
            <a:xfrm>
              <a:off x="1475656" y="1547499"/>
              <a:ext cx="720080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PEF</a:t>
              </a:r>
              <a:endParaRPr lang="ru-RU" sz="1600" b="1" dirty="0"/>
            </a:p>
          </p:txBody>
        </p:sp>
        <p:sp>
          <p:nvSpPr>
            <p:cNvPr id="9" name="TextBox 7"/>
            <p:cNvSpPr txBox="1"/>
            <p:nvPr/>
          </p:nvSpPr>
          <p:spPr>
            <a:xfrm>
              <a:off x="2051719" y="1907540"/>
              <a:ext cx="1159583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MEF</a:t>
              </a:r>
              <a:r>
                <a:rPr lang="cs-CZ" sz="1600" b="1" baseline="-25000" dirty="0"/>
                <a:t>25%</a:t>
              </a:r>
              <a:endParaRPr lang="ru-RU" sz="1600" b="1" baseline="-25000" dirty="0"/>
            </a:p>
          </p:txBody>
        </p:sp>
        <p:sp>
          <p:nvSpPr>
            <p:cNvPr id="10" name="TextBox 8"/>
            <p:cNvSpPr txBox="1"/>
            <p:nvPr/>
          </p:nvSpPr>
          <p:spPr>
            <a:xfrm>
              <a:off x="2915816" y="2483604"/>
              <a:ext cx="1203638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MEF</a:t>
              </a:r>
              <a:r>
                <a:rPr lang="cs-CZ" sz="1600" b="1" baseline="-25000" dirty="0"/>
                <a:t>50%</a:t>
              </a:r>
              <a:endParaRPr lang="ru-RU" sz="1600" b="1" baseline="-25000" dirty="0"/>
            </a:p>
          </p:txBody>
        </p:sp>
        <p:sp>
          <p:nvSpPr>
            <p:cNvPr id="11" name="TextBox 9"/>
            <p:cNvSpPr txBox="1"/>
            <p:nvPr/>
          </p:nvSpPr>
          <p:spPr>
            <a:xfrm>
              <a:off x="3851920" y="3068959"/>
              <a:ext cx="1095124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MEF</a:t>
              </a:r>
              <a:r>
                <a:rPr lang="cs-CZ" sz="1600" b="1" baseline="-25000" dirty="0"/>
                <a:t>75%</a:t>
              </a:r>
              <a:endParaRPr lang="ru-RU" sz="1600" b="1" baseline="-25000" dirty="0"/>
            </a:p>
          </p:txBody>
        </p:sp>
        <p:sp>
          <p:nvSpPr>
            <p:cNvPr id="12" name="TextBox 10"/>
            <p:cNvSpPr txBox="1"/>
            <p:nvPr/>
          </p:nvSpPr>
          <p:spPr>
            <a:xfrm>
              <a:off x="3067334" y="5840736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TLC</a:t>
              </a:r>
              <a:endParaRPr lang="ru-RU" sz="1200" dirty="0"/>
            </a:p>
          </p:txBody>
        </p:sp>
        <p:sp>
          <p:nvSpPr>
            <p:cNvPr id="13" name="TextBox 11"/>
            <p:cNvSpPr txBox="1"/>
            <p:nvPr/>
          </p:nvSpPr>
          <p:spPr>
            <a:xfrm>
              <a:off x="1691679" y="5075022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IRV</a:t>
              </a:r>
              <a:endParaRPr lang="ru-RU" sz="1200" dirty="0"/>
            </a:p>
          </p:txBody>
        </p:sp>
        <p:sp>
          <p:nvSpPr>
            <p:cNvPr id="14" name="TextBox 12"/>
            <p:cNvSpPr txBox="1"/>
            <p:nvPr/>
          </p:nvSpPr>
          <p:spPr>
            <a:xfrm>
              <a:off x="3139342" y="5077390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Vt</a:t>
              </a:r>
              <a:endParaRPr lang="ru-RU" sz="1200" dirty="0"/>
            </a:p>
          </p:txBody>
        </p:sp>
        <p:sp>
          <p:nvSpPr>
            <p:cNvPr id="15" name="TextBox 13"/>
            <p:cNvSpPr txBox="1"/>
            <p:nvPr/>
          </p:nvSpPr>
          <p:spPr>
            <a:xfrm>
              <a:off x="3920726" y="5077390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ERV</a:t>
              </a:r>
              <a:endParaRPr lang="ru-RU" sz="1200" dirty="0"/>
            </a:p>
          </p:txBody>
        </p:sp>
        <p:sp>
          <p:nvSpPr>
            <p:cNvPr id="16" name="TextBox 14"/>
            <p:cNvSpPr txBox="1"/>
            <p:nvPr/>
          </p:nvSpPr>
          <p:spPr>
            <a:xfrm>
              <a:off x="4946595" y="5088944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chemeClr val="bg1"/>
                  </a:solidFill>
                </a:rPr>
                <a:t>RV</a:t>
              </a:r>
              <a:endParaRPr lang="ru-RU" sz="12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5"/>
            <p:cNvSpPr txBox="1"/>
            <p:nvPr/>
          </p:nvSpPr>
          <p:spPr>
            <a:xfrm>
              <a:off x="2120527" y="5333619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IRC</a:t>
              </a:r>
              <a:endParaRPr lang="ru-RU" sz="1200" dirty="0"/>
            </a:p>
          </p:txBody>
        </p:sp>
        <p:sp>
          <p:nvSpPr>
            <p:cNvPr id="18" name="TextBox 16"/>
            <p:cNvSpPr txBox="1"/>
            <p:nvPr/>
          </p:nvSpPr>
          <p:spPr>
            <a:xfrm>
              <a:off x="2779302" y="5575026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VC</a:t>
              </a:r>
              <a:endParaRPr lang="ru-RU" sz="1200" dirty="0"/>
            </a:p>
          </p:txBody>
        </p:sp>
        <p:sp>
          <p:nvSpPr>
            <p:cNvPr id="19" name="TextBox 17"/>
            <p:cNvSpPr txBox="1"/>
            <p:nvPr/>
          </p:nvSpPr>
          <p:spPr>
            <a:xfrm>
              <a:off x="4427984" y="5333171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FRC</a:t>
              </a:r>
              <a:endParaRPr lang="ru-RU" sz="1200" dirty="0"/>
            </a:p>
          </p:txBody>
        </p:sp>
        <p:sp>
          <p:nvSpPr>
            <p:cNvPr id="20" name="TextBox 18"/>
            <p:cNvSpPr txBox="1"/>
            <p:nvPr/>
          </p:nvSpPr>
          <p:spPr>
            <a:xfrm>
              <a:off x="4947044" y="5611718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chemeClr val="bg1"/>
                  </a:solidFill>
                </a:rPr>
                <a:t>RV</a:t>
              </a:r>
              <a:endParaRPr lang="ru-RU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6492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Pneumotorax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81000" y="1026203"/>
            <a:ext cx="11715893" cy="31321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nahromadění vzduchu či jiného plynu v pleurální dutině s částečným nebo úplným kolapsem plíce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Může být traumatický (poranění hrudníku, zlomenina žeber), spontánní (není znám původ), důsledek onemocnění (CHOPN, </a:t>
            </a:r>
            <a:r>
              <a:rPr lang="cs-CZ" sz="2400" dirty="0" err="1"/>
              <a:t>cysticá</a:t>
            </a:r>
            <a:r>
              <a:rPr lang="cs-CZ" sz="2400" dirty="0"/>
              <a:t> fibróza), způsobený chirurgickým zákrokem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Projevy: dušnost, bolest, vyšší odpor plic, snížení srdečního plnění, pokles krevního tlaku,  tachykardie, snížená saturace krve kyslíkem</a:t>
            </a:r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402775" y="4054936"/>
            <a:ext cx="7086600" cy="2514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Tenzní pneumotorax</a:t>
            </a:r>
            <a:r>
              <a:rPr lang="cs-CZ" sz="2000" dirty="0"/>
              <a:t>: vzniká tzv. ventilovým mechanismem, kdy při nádechu proniká do pleurální dutiny vzduch a při výdechu se defekt uzavírá, čímž se vzduch hromadí v dutině. Nejnebezpečnější, protože vzduch hromadící se v dutině hrudní postupně utlačuje všechny orgány mediastina na nepostiženou stranu, čímž se utlačuje i druhá plíce, zhoršuje funkce srdce a hrozí poškození velkých cév. </a:t>
            </a:r>
          </a:p>
        </p:txBody>
      </p:sp>
      <p:pic>
        <p:nvPicPr>
          <p:cNvPr id="7" name="Picture 2" descr="C:\Users\Johanka\Desktop\výuka\přednáška bakaláři\hotové přednášky\dýchání\obrázky\Pneumothorax_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344" y="3476321"/>
            <a:ext cx="4604656" cy="337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68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Statické objemy plic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7524" y="1149434"/>
            <a:ext cx="5020088" cy="179564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 Statické plicní objemy:</a:t>
            </a:r>
          </a:p>
          <a:p>
            <a:pPr lvl="1"/>
            <a:r>
              <a:rPr lang="cs-CZ" dirty="0"/>
              <a:t>dechový objem </a:t>
            </a:r>
            <a:r>
              <a:rPr lang="cs-CZ" dirty="0" err="1"/>
              <a:t>Vt</a:t>
            </a:r>
            <a:r>
              <a:rPr lang="cs-CZ" dirty="0"/>
              <a:t> (0,5 l)</a:t>
            </a:r>
          </a:p>
          <a:p>
            <a:pPr lvl="1"/>
            <a:r>
              <a:rPr lang="cs-CZ" dirty="0"/>
              <a:t>inspirační rezervní objem IRV (2,5 l)</a:t>
            </a:r>
          </a:p>
          <a:p>
            <a:pPr lvl="1"/>
            <a:r>
              <a:rPr lang="cs-CZ" dirty="0"/>
              <a:t>exspirační rezervní objem ERV (1,5 l)</a:t>
            </a:r>
          </a:p>
          <a:p>
            <a:pPr lvl="1"/>
            <a:r>
              <a:rPr lang="cs-CZ" dirty="0"/>
              <a:t>reziduální objem RV (1,5 l)</a:t>
            </a:r>
          </a:p>
        </p:txBody>
      </p:sp>
      <p:grpSp>
        <p:nvGrpSpPr>
          <p:cNvPr id="35" name="Skupina 34"/>
          <p:cNvGrpSpPr/>
          <p:nvPr/>
        </p:nvGrpSpPr>
        <p:grpSpPr>
          <a:xfrm>
            <a:off x="1448785" y="3827664"/>
            <a:ext cx="7964000" cy="2981504"/>
            <a:chOff x="1448785" y="3827664"/>
            <a:chExt cx="7964000" cy="2981504"/>
          </a:xfrm>
        </p:grpSpPr>
        <p:grpSp>
          <p:nvGrpSpPr>
            <p:cNvPr id="32" name="Skupina 31"/>
            <p:cNvGrpSpPr/>
            <p:nvPr/>
          </p:nvGrpSpPr>
          <p:grpSpPr>
            <a:xfrm>
              <a:off x="2149434" y="3827664"/>
              <a:ext cx="6920989" cy="2934731"/>
              <a:chOff x="1621766" y="2708643"/>
              <a:chExt cx="7448657" cy="3519377"/>
            </a:xfrm>
          </p:grpSpPr>
          <p:grpSp>
            <p:nvGrpSpPr>
              <p:cNvPr id="6" name="Skupina 5"/>
              <p:cNvGrpSpPr/>
              <p:nvPr/>
            </p:nvGrpSpPr>
            <p:grpSpPr>
              <a:xfrm>
                <a:off x="3262336" y="2799021"/>
                <a:ext cx="5808087" cy="3280485"/>
                <a:chOff x="2461742" y="3429000"/>
                <a:chExt cx="5808087" cy="3280485"/>
              </a:xfrm>
            </p:grpSpPr>
            <p:sp>
              <p:nvSpPr>
                <p:cNvPr id="8" name="TextovéPole 7"/>
                <p:cNvSpPr txBox="1"/>
                <p:nvPr/>
              </p:nvSpPr>
              <p:spPr>
                <a:xfrm>
                  <a:off x="3052924" y="5580196"/>
                  <a:ext cx="670098" cy="4798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 err="1"/>
                    <a:t>Vt</a:t>
                  </a:r>
                  <a:endParaRPr lang="cs-CZ" sz="2000" dirty="0"/>
                </a:p>
              </p:txBody>
            </p:sp>
            <p:cxnSp>
              <p:nvCxnSpPr>
                <p:cNvPr id="9" name="Přímá spojnice se šipkou 8"/>
                <p:cNvCxnSpPr/>
                <p:nvPr/>
              </p:nvCxnSpPr>
              <p:spPr>
                <a:xfrm>
                  <a:off x="3387973" y="4772832"/>
                  <a:ext cx="0" cy="756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ovéPole 9"/>
                <p:cNvSpPr txBox="1"/>
                <p:nvPr/>
              </p:nvSpPr>
              <p:spPr>
                <a:xfrm>
                  <a:off x="2461742" y="5562770"/>
                  <a:ext cx="6700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/>
                    <a:t>IC</a:t>
                  </a:r>
                </a:p>
              </p:txBody>
            </p:sp>
            <p:cxnSp>
              <p:nvCxnSpPr>
                <p:cNvPr id="11" name="Přímá spojnice se šipkou 10"/>
                <p:cNvCxnSpPr/>
                <p:nvPr/>
              </p:nvCxnSpPr>
              <p:spPr>
                <a:xfrm>
                  <a:off x="2796523" y="3429000"/>
                  <a:ext cx="0" cy="2124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Přímá spojnice se šipkou 11"/>
                <p:cNvCxnSpPr/>
                <p:nvPr/>
              </p:nvCxnSpPr>
              <p:spPr>
                <a:xfrm>
                  <a:off x="3923928" y="3429000"/>
                  <a:ext cx="0" cy="126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Přímá spojnice se šipkou 12"/>
                <p:cNvCxnSpPr/>
                <p:nvPr/>
              </p:nvCxnSpPr>
              <p:spPr>
                <a:xfrm>
                  <a:off x="4860032" y="4725144"/>
                  <a:ext cx="0" cy="1404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Přímá spojnice se šipkou 13"/>
                <p:cNvCxnSpPr/>
                <p:nvPr/>
              </p:nvCxnSpPr>
              <p:spPr>
                <a:xfrm>
                  <a:off x="4171851" y="5589360"/>
                  <a:ext cx="0" cy="576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Přímá spojnice se šipkou 14"/>
                <p:cNvCxnSpPr/>
                <p:nvPr/>
              </p:nvCxnSpPr>
              <p:spPr>
                <a:xfrm>
                  <a:off x="6863616" y="3501008"/>
                  <a:ext cx="0" cy="270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Přímá spojnice se šipkou 15"/>
                <p:cNvCxnSpPr/>
                <p:nvPr/>
              </p:nvCxnSpPr>
              <p:spPr>
                <a:xfrm>
                  <a:off x="7431054" y="5593485"/>
                  <a:ext cx="0" cy="1116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Přímá spojnice se šipkou 16"/>
                <p:cNvCxnSpPr/>
                <p:nvPr/>
              </p:nvCxnSpPr>
              <p:spPr>
                <a:xfrm>
                  <a:off x="4849399" y="6165304"/>
                  <a:ext cx="0" cy="504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ovéPole 17"/>
                <p:cNvSpPr txBox="1"/>
                <p:nvPr/>
              </p:nvSpPr>
              <p:spPr>
                <a:xfrm>
                  <a:off x="4045918" y="3723213"/>
                  <a:ext cx="6700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/>
                    <a:t>IRV</a:t>
                  </a:r>
                </a:p>
              </p:txBody>
            </p:sp>
            <p:sp>
              <p:nvSpPr>
                <p:cNvPr id="19" name="TextovéPole 18"/>
                <p:cNvSpPr txBox="1"/>
                <p:nvPr/>
              </p:nvSpPr>
              <p:spPr>
                <a:xfrm>
                  <a:off x="4514350" y="4283804"/>
                  <a:ext cx="6700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/>
                    <a:t>EC</a:t>
                  </a:r>
                </a:p>
              </p:txBody>
            </p:sp>
            <p:sp>
              <p:nvSpPr>
                <p:cNvPr id="20" name="TextovéPole 19"/>
                <p:cNvSpPr txBox="1"/>
                <p:nvPr/>
              </p:nvSpPr>
              <p:spPr>
                <a:xfrm>
                  <a:off x="3725987" y="6228020"/>
                  <a:ext cx="88218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/>
                    <a:t>ERV</a:t>
                  </a:r>
                </a:p>
              </p:txBody>
            </p:sp>
            <p:sp>
              <p:nvSpPr>
                <p:cNvPr id="21" name="TextovéPole 20"/>
                <p:cNvSpPr txBox="1"/>
                <p:nvPr/>
              </p:nvSpPr>
              <p:spPr>
                <a:xfrm>
                  <a:off x="4803481" y="6237312"/>
                  <a:ext cx="62998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/>
                    <a:t>RV</a:t>
                  </a:r>
                </a:p>
              </p:txBody>
            </p:sp>
            <p:sp>
              <p:nvSpPr>
                <p:cNvPr id="22" name="TextovéPole 21"/>
                <p:cNvSpPr txBox="1"/>
                <p:nvPr/>
              </p:nvSpPr>
              <p:spPr>
                <a:xfrm>
                  <a:off x="6174259" y="5589240"/>
                  <a:ext cx="62998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/>
                    <a:t>VC</a:t>
                  </a:r>
                </a:p>
              </p:txBody>
            </p:sp>
            <p:sp>
              <p:nvSpPr>
                <p:cNvPr id="23" name="TextovéPole 22"/>
                <p:cNvSpPr txBox="1"/>
                <p:nvPr/>
              </p:nvSpPr>
              <p:spPr>
                <a:xfrm>
                  <a:off x="7431055" y="6201008"/>
                  <a:ext cx="838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dirty="0"/>
                    <a:t>FRC</a:t>
                  </a:r>
                </a:p>
              </p:txBody>
            </p:sp>
          </p:grpSp>
          <p:sp>
            <p:nvSpPr>
              <p:cNvPr id="24" name="Volný tvar 23"/>
              <p:cNvSpPr/>
              <p:nvPr/>
            </p:nvSpPr>
            <p:spPr>
              <a:xfrm>
                <a:off x="1730829" y="2846828"/>
                <a:ext cx="7163770" cy="2699632"/>
              </a:xfrm>
              <a:custGeom>
                <a:avLst/>
                <a:gdLst>
                  <a:gd name="connsiteX0" fmla="*/ 0 w 7195457"/>
                  <a:gd name="connsiteY0" fmla="*/ 2018073 h 2720710"/>
                  <a:gd name="connsiteX1" fmla="*/ 250371 w 7195457"/>
                  <a:gd name="connsiteY1" fmla="*/ 1179873 h 2720710"/>
                  <a:gd name="connsiteX2" fmla="*/ 522514 w 7195457"/>
                  <a:gd name="connsiteY2" fmla="*/ 2061616 h 2720710"/>
                  <a:gd name="connsiteX3" fmla="*/ 762000 w 7195457"/>
                  <a:gd name="connsiteY3" fmla="*/ 1190758 h 2720710"/>
                  <a:gd name="connsiteX4" fmla="*/ 1055914 w 7195457"/>
                  <a:gd name="connsiteY4" fmla="*/ 1985416 h 2720710"/>
                  <a:gd name="connsiteX5" fmla="*/ 1284514 w 7195457"/>
                  <a:gd name="connsiteY5" fmla="*/ 1212530 h 2720710"/>
                  <a:gd name="connsiteX6" fmla="*/ 1524000 w 7195457"/>
                  <a:gd name="connsiteY6" fmla="*/ 2039844 h 2720710"/>
                  <a:gd name="connsiteX7" fmla="*/ 1817914 w 7195457"/>
                  <a:gd name="connsiteY7" fmla="*/ 4216 h 2720710"/>
                  <a:gd name="connsiteX8" fmla="*/ 2296885 w 7195457"/>
                  <a:gd name="connsiteY8" fmla="*/ 2061616 h 2720710"/>
                  <a:gd name="connsiteX9" fmla="*/ 2481942 w 7195457"/>
                  <a:gd name="connsiteY9" fmla="*/ 1212530 h 2720710"/>
                  <a:gd name="connsiteX10" fmla="*/ 2754085 w 7195457"/>
                  <a:gd name="connsiteY10" fmla="*/ 2039844 h 2720710"/>
                  <a:gd name="connsiteX11" fmla="*/ 2939142 w 7195457"/>
                  <a:gd name="connsiteY11" fmla="*/ 1245187 h 2720710"/>
                  <a:gd name="connsiteX12" fmla="*/ 3233057 w 7195457"/>
                  <a:gd name="connsiteY12" fmla="*/ 1996301 h 2720710"/>
                  <a:gd name="connsiteX13" fmla="*/ 3472542 w 7195457"/>
                  <a:gd name="connsiteY13" fmla="*/ 1223416 h 2720710"/>
                  <a:gd name="connsiteX14" fmla="*/ 3907971 w 7195457"/>
                  <a:gd name="connsiteY14" fmla="*/ 2649444 h 2720710"/>
                  <a:gd name="connsiteX15" fmla="*/ 4310742 w 7195457"/>
                  <a:gd name="connsiteY15" fmla="*/ 1201644 h 2720710"/>
                  <a:gd name="connsiteX16" fmla="*/ 4593771 w 7195457"/>
                  <a:gd name="connsiteY16" fmla="*/ 1963644 h 2720710"/>
                  <a:gd name="connsiteX17" fmla="*/ 4844142 w 7195457"/>
                  <a:gd name="connsiteY17" fmla="*/ 1212530 h 2720710"/>
                  <a:gd name="connsiteX18" fmla="*/ 5127171 w 7195457"/>
                  <a:gd name="connsiteY18" fmla="*/ 2028958 h 2720710"/>
                  <a:gd name="connsiteX19" fmla="*/ 5323114 w 7195457"/>
                  <a:gd name="connsiteY19" fmla="*/ 1201644 h 2720710"/>
                  <a:gd name="connsiteX20" fmla="*/ 5584371 w 7195457"/>
                  <a:gd name="connsiteY20" fmla="*/ 2061616 h 2720710"/>
                  <a:gd name="connsiteX21" fmla="*/ 5900057 w 7195457"/>
                  <a:gd name="connsiteY21" fmla="*/ 4216 h 2720710"/>
                  <a:gd name="connsiteX22" fmla="*/ 6498771 w 7195457"/>
                  <a:gd name="connsiteY22" fmla="*/ 2703873 h 2720710"/>
                  <a:gd name="connsiteX23" fmla="*/ 6868885 w 7195457"/>
                  <a:gd name="connsiteY23" fmla="*/ 1190758 h 2720710"/>
                  <a:gd name="connsiteX24" fmla="*/ 7195457 w 7195457"/>
                  <a:gd name="connsiteY24" fmla="*/ 2083387 h 2720710"/>
                  <a:gd name="connsiteX0" fmla="*/ 0 w 7195457"/>
                  <a:gd name="connsiteY0" fmla="*/ 2018073 h 2720710"/>
                  <a:gd name="connsiteX1" fmla="*/ 250371 w 7195457"/>
                  <a:gd name="connsiteY1" fmla="*/ 1179873 h 2720710"/>
                  <a:gd name="connsiteX2" fmla="*/ 522514 w 7195457"/>
                  <a:gd name="connsiteY2" fmla="*/ 2061616 h 2720710"/>
                  <a:gd name="connsiteX3" fmla="*/ 762000 w 7195457"/>
                  <a:gd name="connsiteY3" fmla="*/ 1190758 h 2720710"/>
                  <a:gd name="connsiteX4" fmla="*/ 1019700 w 7195457"/>
                  <a:gd name="connsiteY4" fmla="*/ 2026157 h 2720710"/>
                  <a:gd name="connsiteX5" fmla="*/ 1284514 w 7195457"/>
                  <a:gd name="connsiteY5" fmla="*/ 1212530 h 2720710"/>
                  <a:gd name="connsiteX6" fmla="*/ 1524000 w 7195457"/>
                  <a:gd name="connsiteY6" fmla="*/ 2039844 h 2720710"/>
                  <a:gd name="connsiteX7" fmla="*/ 1817914 w 7195457"/>
                  <a:gd name="connsiteY7" fmla="*/ 4216 h 2720710"/>
                  <a:gd name="connsiteX8" fmla="*/ 2296885 w 7195457"/>
                  <a:gd name="connsiteY8" fmla="*/ 2061616 h 2720710"/>
                  <a:gd name="connsiteX9" fmla="*/ 2481942 w 7195457"/>
                  <a:gd name="connsiteY9" fmla="*/ 1212530 h 2720710"/>
                  <a:gd name="connsiteX10" fmla="*/ 2754085 w 7195457"/>
                  <a:gd name="connsiteY10" fmla="*/ 2039844 h 2720710"/>
                  <a:gd name="connsiteX11" fmla="*/ 2939142 w 7195457"/>
                  <a:gd name="connsiteY11" fmla="*/ 1245187 h 2720710"/>
                  <a:gd name="connsiteX12" fmla="*/ 3233057 w 7195457"/>
                  <a:gd name="connsiteY12" fmla="*/ 1996301 h 2720710"/>
                  <a:gd name="connsiteX13" fmla="*/ 3472542 w 7195457"/>
                  <a:gd name="connsiteY13" fmla="*/ 1223416 h 2720710"/>
                  <a:gd name="connsiteX14" fmla="*/ 3907971 w 7195457"/>
                  <a:gd name="connsiteY14" fmla="*/ 2649444 h 2720710"/>
                  <a:gd name="connsiteX15" fmla="*/ 4310742 w 7195457"/>
                  <a:gd name="connsiteY15" fmla="*/ 1201644 h 2720710"/>
                  <a:gd name="connsiteX16" fmla="*/ 4593771 w 7195457"/>
                  <a:gd name="connsiteY16" fmla="*/ 1963644 h 2720710"/>
                  <a:gd name="connsiteX17" fmla="*/ 4844142 w 7195457"/>
                  <a:gd name="connsiteY17" fmla="*/ 1212530 h 2720710"/>
                  <a:gd name="connsiteX18" fmla="*/ 5127171 w 7195457"/>
                  <a:gd name="connsiteY18" fmla="*/ 2028958 h 2720710"/>
                  <a:gd name="connsiteX19" fmla="*/ 5323114 w 7195457"/>
                  <a:gd name="connsiteY19" fmla="*/ 1201644 h 2720710"/>
                  <a:gd name="connsiteX20" fmla="*/ 5584371 w 7195457"/>
                  <a:gd name="connsiteY20" fmla="*/ 2061616 h 2720710"/>
                  <a:gd name="connsiteX21" fmla="*/ 5900057 w 7195457"/>
                  <a:gd name="connsiteY21" fmla="*/ 4216 h 2720710"/>
                  <a:gd name="connsiteX22" fmla="*/ 6498771 w 7195457"/>
                  <a:gd name="connsiteY22" fmla="*/ 2703873 h 2720710"/>
                  <a:gd name="connsiteX23" fmla="*/ 6868885 w 7195457"/>
                  <a:gd name="connsiteY23" fmla="*/ 1190758 h 2720710"/>
                  <a:gd name="connsiteX24" fmla="*/ 7195457 w 7195457"/>
                  <a:gd name="connsiteY24" fmla="*/ 2083387 h 2720710"/>
                  <a:gd name="connsiteX0" fmla="*/ 0 w 7195457"/>
                  <a:gd name="connsiteY0" fmla="*/ 2018073 h 2720710"/>
                  <a:gd name="connsiteX1" fmla="*/ 250371 w 7195457"/>
                  <a:gd name="connsiteY1" fmla="*/ 1179873 h 2720710"/>
                  <a:gd name="connsiteX2" fmla="*/ 522514 w 7195457"/>
                  <a:gd name="connsiteY2" fmla="*/ 2061616 h 2720710"/>
                  <a:gd name="connsiteX3" fmla="*/ 762000 w 7195457"/>
                  <a:gd name="connsiteY3" fmla="*/ 1190758 h 2720710"/>
                  <a:gd name="connsiteX4" fmla="*/ 1019700 w 7195457"/>
                  <a:gd name="connsiteY4" fmla="*/ 2026157 h 2720710"/>
                  <a:gd name="connsiteX5" fmla="*/ 1284514 w 7195457"/>
                  <a:gd name="connsiteY5" fmla="*/ 1212530 h 2720710"/>
                  <a:gd name="connsiteX6" fmla="*/ 1528527 w 7195457"/>
                  <a:gd name="connsiteY6" fmla="*/ 2017211 h 2720710"/>
                  <a:gd name="connsiteX7" fmla="*/ 1817914 w 7195457"/>
                  <a:gd name="connsiteY7" fmla="*/ 4216 h 2720710"/>
                  <a:gd name="connsiteX8" fmla="*/ 2296885 w 7195457"/>
                  <a:gd name="connsiteY8" fmla="*/ 2061616 h 2720710"/>
                  <a:gd name="connsiteX9" fmla="*/ 2481942 w 7195457"/>
                  <a:gd name="connsiteY9" fmla="*/ 1212530 h 2720710"/>
                  <a:gd name="connsiteX10" fmla="*/ 2754085 w 7195457"/>
                  <a:gd name="connsiteY10" fmla="*/ 2039844 h 2720710"/>
                  <a:gd name="connsiteX11" fmla="*/ 2939142 w 7195457"/>
                  <a:gd name="connsiteY11" fmla="*/ 1245187 h 2720710"/>
                  <a:gd name="connsiteX12" fmla="*/ 3233057 w 7195457"/>
                  <a:gd name="connsiteY12" fmla="*/ 1996301 h 2720710"/>
                  <a:gd name="connsiteX13" fmla="*/ 3472542 w 7195457"/>
                  <a:gd name="connsiteY13" fmla="*/ 1223416 h 2720710"/>
                  <a:gd name="connsiteX14" fmla="*/ 3907971 w 7195457"/>
                  <a:gd name="connsiteY14" fmla="*/ 2649444 h 2720710"/>
                  <a:gd name="connsiteX15" fmla="*/ 4310742 w 7195457"/>
                  <a:gd name="connsiteY15" fmla="*/ 1201644 h 2720710"/>
                  <a:gd name="connsiteX16" fmla="*/ 4593771 w 7195457"/>
                  <a:gd name="connsiteY16" fmla="*/ 1963644 h 2720710"/>
                  <a:gd name="connsiteX17" fmla="*/ 4844142 w 7195457"/>
                  <a:gd name="connsiteY17" fmla="*/ 1212530 h 2720710"/>
                  <a:gd name="connsiteX18" fmla="*/ 5127171 w 7195457"/>
                  <a:gd name="connsiteY18" fmla="*/ 2028958 h 2720710"/>
                  <a:gd name="connsiteX19" fmla="*/ 5323114 w 7195457"/>
                  <a:gd name="connsiteY19" fmla="*/ 1201644 h 2720710"/>
                  <a:gd name="connsiteX20" fmla="*/ 5584371 w 7195457"/>
                  <a:gd name="connsiteY20" fmla="*/ 2061616 h 2720710"/>
                  <a:gd name="connsiteX21" fmla="*/ 5900057 w 7195457"/>
                  <a:gd name="connsiteY21" fmla="*/ 4216 h 2720710"/>
                  <a:gd name="connsiteX22" fmla="*/ 6498771 w 7195457"/>
                  <a:gd name="connsiteY22" fmla="*/ 2703873 h 2720710"/>
                  <a:gd name="connsiteX23" fmla="*/ 6868885 w 7195457"/>
                  <a:gd name="connsiteY23" fmla="*/ 1190758 h 2720710"/>
                  <a:gd name="connsiteX24" fmla="*/ 7195457 w 7195457"/>
                  <a:gd name="connsiteY24" fmla="*/ 2083387 h 2720710"/>
                  <a:gd name="connsiteX0" fmla="*/ 0 w 7195457"/>
                  <a:gd name="connsiteY0" fmla="*/ 2018073 h 2720710"/>
                  <a:gd name="connsiteX1" fmla="*/ 250371 w 7195457"/>
                  <a:gd name="connsiteY1" fmla="*/ 1179873 h 2720710"/>
                  <a:gd name="connsiteX2" fmla="*/ 522514 w 7195457"/>
                  <a:gd name="connsiteY2" fmla="*/ 2061616 h 2720710"/>
                  <a:gd name="connsiteX3" fmla="*/ 762000 w 7195457"/>
                  <a:gd name="connsiteY3" fmla="*/ 1190758 h 2720710"/>
                  <a:gd name="connsiteX4" fmla="*/ 1019700 w 7195457"/>
                  <a:gd name="connsiteY4" fmla="*/ 2026157 h 2720710"/>
                  <a:gd name="connsiteX5" fmla="*/ 1284514 w 7195457"/>
                  <a:gd name="connsiteY5" fmla="*/ 1212530 h 2720710"/>
                  <a:gd name="connsiteX6" fmla="*/ 1528527 w 7195457"/>
                  <a:gd name="connsiteY6" fmla="*/ 2017211 h 2720710"/>
                  <a:gd name="connsiteX7" fmla="*/ 1817914 w 7195457"/>
                  <a:gd name="connsiteY7" fmla="*/ 4216 h 2720710"/>
                  <a:gd name="connsiteX8" fmla="*/ 2296885 w 7195457"/>
                  <a:gd name="connsiteY8" fmla="*/ 2061616 h 2720710"/>
                  <a:gd name="connsiteX9" fmla="*/ 2481942 w 7195457"/>
                  <a:gd name="connsiteY9" fmla="*/ 1212530 h 2720710"/>
                  <a:gd name="connsiteX10" fmla="*/ 2754085 w 7195457"/>
                  <a:gd name="connsiteY10" fmla="*/ 2039844 h 2720710"/>
                  <a:gd name="connsiteX11" fmla="*/ 2939142 w 7195457"/>
                  <a:gd name="connsiteY11" fmla="*/ 1245187 h 2720710"/>
                  <a:gd name="connsiteX12" fmla="*/ 3233057 w 7195457"/>
                  <a:gd name="connsiteY12" fmla="*/ 1996301 h 2720710"/>
                  <a:gd name="connsiteX13" fmla="*/ 3472542 w 7195457"/>
                  <a:gd name="connsiteY13" fmla="*/ 1223416 h 2720710"/>
                  <a:gd name="connsiteX14" fmla="*/ 3907971 w 7195457"/>
                  <a:gd name="connsiteY14" fmla="*/ 2649444 h 2720710"/>
                  <a:gd name="connsiteX15" fmla="*/ 4310742 w 7195457"/>
                  <a:gd name="connsiteY15" fmla="*/ 1201644 h 2720710"/>
                  <a:gd name="connsiteX16" fmla="*/ 4593771 w 7195457"/>
                  <a:gd name="connsiteY16" fmla="*/ 1963644 h 2720710"/>
                  <a:gd name="connsiteX17" fmla="*/ 4844142 w 7195457"/>
                  <a:gd name="connsiteY17" fmla="*/ 1212530 h 2720710"/>
                  <a:gd name="connsiteX18" fmla="*/ 5127171 w 7195457"/>
                  <a:gd name="connsiteY18" fmla="*/ 2028958 h 2720710"/>
                  <a:gd name="connsiteX19" fmla="*/ 5323114 w 7195457"/>
                  <a:gd name="connsiteY19" fmla="*/ 1201644 h 2720710"/>
                  <a:gd name="connsiteX20" fmla="*/ 5584371 w 7195457"/>
                  <a:gd name="connsiteY20" fmla="*/ 2061616 h 2720710"/>
                  <a:gd name="connsiteX21" fmla="*/ 5900057 w 7195457"/>
                  <a:gd name="connsiteY21" fmla="*/ 4216 h 2720710"/>
                  <a:gd name="connsiteX22" fmla="*/ 6498771 w 7195457"/>
                  <a:gd name="connsiteY22" fmla="*/ 2703873 h 2720710"/>
                  <a:gd name="connsiteX23" fmla="*/ 6868885 w 7195457"/>
                  <a:gd name="connsiteY23" fmla="*/ 1190758 h 2720710"/>
                  <a:gd name="connsiteX24" fmla="*/ 7195457 w 7195457"/>
                  <a:gd name="connsiteY24" fmla="*/ 2083387 h 2720710"/>
                  <a:gd name="connsiteX0" fmla="*/ 0 w 7195457"/>
                  <a:gd name="connsiteY0" fmla="*/ 2018073 h 2720710"/>
                  <a:gd name="connsiteX1" fmla="*/ 250371 w 7195457"/>
                  <a:gd name="connsiteY1" fmla="*/ 1179873 h 2720710"/>
                  <a:gd name="connsiteX2" fmla="*/ 522514 w 7195457"/>
                  <a:gd name="connsiteY2" fmla="*/ 2061616 h 2720710"/>
                  <a:gd name="connsiteX3" fmla="*/ 762000 w 7195457"/>
                  <a:gd name="connsiteY3" fmla="*/ 1190758 h 2720710"/>
                  <a:gd name="connsiteX4" fmla="*/ 1019700 w 7195457"/>
                  <a:gd name="connsiteY4" fmla="*/ 2026157 h 2720710"/>
                  <a:gd name="connsiteX5" fmla="*/ 1284514 w 7195457"/>
                  <a:gd name="connsiteY5" fmla="*/ 1212530 h 2720710"/>
                  <a:gd name="connsiteX6" fmla="*/ 1528527 w 7195457"/>
                  <a:gd name="connsiteY6" fmla="*/ 2035318 h 2720710"/>
                  <a:gd name="connsiteX7" fmla="*/ 1817914 w 7195457"/>
                  <a:gd name="connsiteY7" fmla="*/ 4216 h 2720710"/>
                  <a:gd name="connsiteX8" fmla="*/ 2296885 w 7195457"/>
                  <a:gd name="connsiteY8" fmla="*/ 2061616 h 2720710"/>
                  <a:gd name="connsiteX9" fmla="*/ 2481942 w 7195457"/>
                  <a:gd name="connsiteY9" fmla="*/ 1212530 h 2720710"/>
                  <a:gd name="connsiteX10" fmla="*/ 2754085 w 7195457"/>
                  <a:gd name="connsiteY10" fmla="*/ 2039844 h 2720710"/>
                  <a:gd name="connsiteX11" fmla="*/ 2939142 w 7195457"/>
                  <a:gd name="connsiteY11" fmla="*/ 1245187 h 2720710"/>
                  <a:gd name="connsiteX12" fmla="*/ 3233057 w 7195457"/>
                  <a:gd name="connsiteY12" fmla="*/ 1996301 h 2720710"/>
                  <a:gd name="connsiteX13" fmla="*/ 3472542 w 7195457"/>
                  <a:gd name="connsiteY13" fmla="*/ 1223416 h 2720710"/>
                  <a:gd name="connsiteX14" fmla="*/ 3907971 w 7195457"/>
                  <a:gd name="connsiteY14" fmla="*/ 2649444 h 2720710"/>
                  <a:gd name="connsiteX15" fmla="*/ 4310742 w 7195457"/>
                  <a:gd name="connsiteY15" fmla="*/ 1201644 h 2720710"/>
                  <a:gd name="connsiteX16" fmla="*/ 4593771 w 7195457"/>
                  <a:gd name="connsiteY16" fmla="*/ 1963644 h 2720710"/>
                  <a:gd name="connsiteX17" fmla="*/ 4844142 w 7195457"/>
                  <a:gd name="connsiteY17" fmla="*/ 1212530 h 2720710"/>
                  <a:gd name="connsiteX18" fmla="*/ 5127171 w 7195457"/>
                  <a:gd name="connsiteY18" fmla="*/ 2028958 h 2720710"/>
                  <a:gd name="connsiteX19" fmla="*/ 5323114 w 7195457"/>
                  <a:gd name="connsiteY19" fmla="*/ 1201644 h 2720710"/>
                  <a:gd name="connsiteX20" fmla="*/ 5584371 w 7195457"/>
                  <a:gd name="connsiteY20" fmla="*/ 2061616 h 2720710"/>
                  <a:gd name="connsiteX21" fmla="*/ 5900057 w 7195457"/>
                  <a:gd name="connsiteY21" fmla="*/ 4216 h 2720710"/>
                  <a:gd name="connsiteX22" fmla="*/ 6498771 w 7195457"/>
                  <a:gd name="connsiteY22" fmla="*/ 2703873 h 2720710"/>
                  <a:gd name="connsiteX23" fmla="*/ 6868885 w 7195457"/>
                  <a:gd name="connsiteY23" fmla="*/ 1190758 h 2720710"/>
                  <a:gd name="connsiteX24" fmla="*/ 7195457 w 7195457"/>
                  <a:gd name="connsiteY24" fmla="*/ 2083387 h 2720710"/>
                  <a:gd name="connsiteX0" fmla="*/ 0 w 7195457"/>
                  <a:gd name="connsiteY0" fmla="*/ 2027444 h 2730081"/>
                  <a:gd name="connsiteX1" fmla="*/ 250371 w 7195457"/>
                  <a:gd name="connsiteY1" fmla="*/ 1189244 h 2730081"/>
                  <a:gd name="connsiteX2" fmla="*/ 522514 w 7195457"/>
                  <a:gd name="connsiteY2" fmla="*/ 2070987 h 2730081"/>
                  <a:gd name="connsiteX3" fmla="*/ 762000 w 7195457"/>
                  <a:gd name="connsiteY3" fmla="*/ 1200129 h 2730081"/>
                  <a:gd name="connsiteX4" fmla="*/ 1019700 w 7195457"/>
                  <a:gd name="connsiteY4" fmla="*/ 2035528 h 2730081"/>
                  <a:gd name="connsiteX5" fmla="*/ 1284514 w 7195457"/>
                  <a:gd name="connsiteY5" fmla="*/ 1221901 h 2730081"/>
                  <a:gd name="connsiteX6" fmla="*/ 1528527 w 7195457"/>
                  <a:gd name="connsiteY6" fmla="*/ 2044689 h 2730081"/>
                  <a:gd name="connsiteX7" fmla="*/ 1872235 w 7195457"/>
                  <a:gd name="connsiteY7" fmla="*/ 7 h 2730081"/>
                  <a:gd name="connsiteX8" fmla="*/ 2296885 w 7195457"/>
                  <a:gd name="connsiteY8" fmla="*/ 2070987 h 2730081"/>
                  <a:gd name="connsiteX9" fmla="*/ 2481942 w 7195457"/>
                  <a:gd name="connsiteY9" fmla="*/ 1221901 h 2730081"/>
                  <a:gd name="connsiteX10" fmla="*/ 2754085 w 7195457"/>
                  <a:gd name="connsiteY10" fmla="*/ 2049215 h 2730081"/>
                  <a:gd name="connsiteX11" fmla="*/ 2939142 w 7195457"/>
                  <a:gd name="connsiteY11" fmla="*/ 1254558 h 2730081"/>
                  <a:gd name="connsiteX12" fmla="*/ 3233057 w 7195457"/>
                  <a:gd name="connsiteY12" fmla="*/ 2005672 h 2730081"/>
                  <a:gd name="connsiteX13" fmla="*/ 3472542 w 7195457"/>
                  <a:gd name="connsiteY13" fmla="*/ 1232787 h 2730081"/>
                  <a:gd name="connsiteX14" fmla="*/ 3907971 w 7195457"/>
                  <a:gd name="connsiteY14" fmla="*/ 2658815 h 2730081"/>
                  <a:gd name="connsiteX15" fmla="*/ 4310742 w 7195457"/>
                  <a:gd name="connsiteY15" fmla="*/ 1211015 h 2730081"/>
                  <a:gd name="connsiteX16" fmla="*/ 4593771 w 7195457"/>
                  <a:gd name="connsiteY16" fmla="*/ 1973015 h 2730081"/>
                  <a:gd name="connsiteX17" fmla="*/ 4844142 w 7195457"/>
                  <a:gd name="connsiteY17" fmla="*/ 1221901 h 2730081"/>
                  <a:gd name="connsiteX18" fmla="*/ 5127171 w 7195457"/>
                  <a:gd name="connsiteY18" fmla="*/ 2038329 h 2730081"/>
                  <a:gd name="connsiteX19" fmla="*/ 5323114 w 7195457"/>
                  <a:gd name="connsiteY19" fmla="*/ 1211015 h 2730081"/>
                  <a:gd name="connsiteX20" fmla="*/ 5584371 w 7195457"/>
                  <a:gd name="connsiteY20" fmla="*/ 2070987 h 2730081"/>
                  <a:gd name="connsiteX21" fmla="*/ 5900057 w 7195457"/>
                  <a:gd name="connsiteY21" fmla="*/ 13587 h 2730081"/>
                  <a:gd name="connsiteX22" fmla="*/ 6498771 w 7195457"/>
                  <a:gd name="connsiteY22" fmla="*/ 2713244 h 2730081"/>
                  <a:gd name="connsiteX23" fmla="*/ 6868885 w 7195457"/>
                  <a:gd name="connsiteY23" fmla="*/ 1200129 h 2730081"/>
                  <a:gd name="connsiteX24" fmla="*/ 7195457 w 7195457"/>
                  <a:gd name="connsiteY24" fmla="*/ 2092758 h 2730081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1540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39142 w 7195457"/>
                  <a:gd name="connsiteY11" fmla="*/ 1254552 h 2730075"/>
                  <a:gd name="connsiteX12" fmla="*/ 3233057 w 7195457"/>
                  <a:gd name="connsiteY12" fmla="*/ 2005666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10742 w 7195457"/>
                  <a:gd name="connsiteY15" fmla="*/ 1211009 h 2730075"/>
                  <a:gd name="connsiteX16" fmla="*/ 4593771 w 7195457"/>
                  <a:gd name="connsiteY16" fmla="*/ 1973009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1540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39142 w 7195457"/>
                  <a:gd name="connsiteY11" fmla="*/ 1254552 h 2730075"/>
                  <a:gd name="connsiteX12" fmla="*/ 3233057 w 7195457"/>
                  <a:gd name="connsiteY12" fmla="*/ 2005666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10742 w 7195457"/>
                  <a:gd name="connsiteY15" fmla="*/ 1211009 h 2730075"/>
                  <a:gd name="connsiteX16" fmla="*/ 4593771 w 7195457"/>
                  <a:gd name="connsiteY16" fmla="*/ 1973009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39142 w 7195457"/>
                  <a:gd name="connsiteY11" fmla="*/ 1254552 h 2730075"/>
                  <a:gd name="connsiteX12" fmla="*/ 3233057 w 7195457"/>
                  <a:gd name="connsiteY12" fmla="*/ 2005666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10742 w 7195457"/>
                  <a:gd name="connsiteY15" fmla="*/ 1211009 h 2730075"/>
                  <a:gd name="connsiteX16" fmla="*/ 4593771 w 7195457"/>
                  <a:gd name="connsiteY16" fmla="*/ 1973009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39142 w 7195457"/>
                  <a:gd name="connsiteY11" fmla="*/ 1254552 h 2730075"/>
                  <a:gd name="connsiteX12" fmla="*/ 3233057 w 7195457"/>
                  <a:gd name="connsiteY12" fmla="*/ 2005666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10742 w 7195457"/>
                  <a:gd name="connsiteY15" fmla="*/ 1211009 h 2730075"/>
                  <a:gd name="connsiteX16" fmla="*/ 4593771 w 7195457"/>
                  <a:gd name="connsiteY16" fmla="*/ 1973009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70829 w 7195457"/>
                  <a:gd name="connsiteY11" fmla="*/ 1240972 h 2730075"/>
                  <a:gd name="connsiteX12" fmla="*/ 3233057 w 7195457"/>
                  <a:gd name="connsiteY12" fmla="*/ 2005666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10742 w 7195457"/>
                  <a:gd name="connsiteY15" fmla="*/ 1211009 h 2730075"/>
                  <a:gd name="connsiteX16" fmla="*/ 4593771 w 7195457"/>
                  <a:gd name="connsiteY16" fmla="*/ 1973009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70829 w 7195457"/>
                  <a:gd name="connsiteY11" fmla="*/ 1240972 h 2730075"/>
                  <a:gd name="connsiteX12" fmla="*/ 3224004 w 7195457"/>
                  <a:gd name="connsiteY12" fmla="*/ 2028299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10742 w 7195457"/>
                  <a:gd name="connsiteY15" fmla="*/ 1211009 h 2730075"/>
                  <a:gd name="connsiteX16" fmla="*/ 4593771 w 7195457"/>
                  <a:gd name="connsiteY16" fmla="*/ 1973009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70829 w 7195457"/>
                  <a:gd name="connsiteY11" fmla="*/ 1240972 h 2730075"/>
                  <a:gd name="connsiteX12" fmla="*/ 3224004 w 7195457"/>
                  <a:gd name="connsiteY12" fmla="*/ 2028299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28849 w 7195457"/>
                  <a:gd name="connsiteY15" fmla="*/ 1215536 h 2730075"/>
                  <a:gd name="connsiteX16" fmla="*/ 4593771 w 7195457"/>
                  <a:gd name="connsiteY16" fmla="*/ 1973009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70829 w 7195457"/>
                  <a:gd name="connsiteY11" fmla="*/ 1240972 h 2730075"/>
                  <a:gd name="connsiteX12" fmla="*/ 3224004 w 7195457"/>
                  <a:gd name="connsiteY12" fmla="*/ 2028299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28849 w 7195457"/>
                  <a:gd name="connsiteY15" fmla="*/ 1215536 h 2730075"/>
                  <a:gd name="connsiteX16" fmla="*/ 4598298 w 7195457"/>
                  <a:gd name="connsiteY16" fmla="*/ 2022804 h 2730075"/>
                  <a:gd name="connsiteX17" fmla="*/ 4844142 w 7195457"/>
                  <a:gd name="connsiteY17" fmla="*/ 1221895 h 2730075"/>
                  <a:gd name="connsiteX18" fmla="*/ 5127171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70829 w 7195457"/>
                  <a:gd name="connsiteY11" fmla="*/ 1240972 h 2730075"/>
                  <a:gd name="connsiteX12" fmla="*/ 3224004 w 7195457"/>
                  <a:gd name="connsiteY12" fmla="*/ 2028299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28849 w 7195457"/>
                  <a:gd name="connsiteY15" fmla="*/ 1215536 h 2730075"/>
                  <a:gd name="connsiteX16" fmla="*/ 4598298 w 7195457"/>
                  <a:gd name="connsiteY16" fmla="*/ 2022804 h 2730075"/>
                  <a:gd name="connsiteX17" fmla="*/ 4844142 w 7195457"/>
                  <a:gd name="connsiteY17" fmla="*/ 1221895 h 2730075"/>
                  <a:gd name="connsiteX18" fmla="*/ 5104538 w 7195457"/>
                  <a:gd name="connsiteY18" fmla="*/ 2038323 h 2730075"/>
                  <a:gd name="connsiteX19" fmla="*/ 532311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70829 w 7195457"/>
                  <a:gd name="connsiteY11" fmla="*/ 1240972 h 2730075"/>
                  <a:gd name="connsiteX12" fmla="*/ 3224004 w 7195457"/>
                  <a:gd name="connsiteY12" fmla="*/ 2028299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28849 w 7195457"/>
                  <a:gd name="connsiteY15" fmla="*/ 1215536 h 2730075"/>
                  <a:gd name="connsiteX16" fmla="*/ 4598298 w 7195457"/>
                  <a:gd name="connsiteY16" fmla="*/ 2022804 h 2730075"/>
                  <a:gd name="connsiteX17" fmla="*/ 4844142 w 7195457"/>
                  <a:gd name="connsiteY17" fmla="*/ 1221895 h 2730075"/>
                  <a:gd name="connsiteX18" fmla="*/ 5104538 w 7195457"/>
                  <a:gd name="connsiteY18" fmla="*/ 2038323 h 2730075"/>
                  <a:gd name="connsiteX19" fmla="*/ 5336694 w 7195457"/>
                  <a:gd name="connsiteY19" fmla="*/ 1211009 h 2730075"/>
                  <a:gd name="connsiteX20" fmla="*/ 5584371 w 7195457"/>
                  <a:gd name="connsiteY20" fmla="*/ 2070981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27438 h 2730075"/>
                  <a:gd name="connsiteX1" fmla="*/ 250371 w 7195457"/>
                  <a:gd name="connsiteY1" fmla="*/ 1189238 h 2730075"/>
                  <a:gd name="connsiteX2" fmla="*/ 522514 w 7195457"/>
                  <a:gd name="connsiteY2" fmla="*/ 2070981 h 2730075"/>
                  <a:gd name="connsiteX3" fmla="*/ 762000 w 7195457"/>
                  <a:gd name="connsiteY3" fmla="*/ 1200123 h 2730075"/>
                  <a:gd name="connsiteX4" fmla="*/ 1019700 w 7195457"/>
                  <a:gd name="connsiteY4" fmla="*/ 2035522 h 2730075"/>
                  <a:gd name="connsiteX5" fmla="*/ 1284514 w 7195457"/>
                  <a:gd name="connsiteY5" fmla="*/ 1221895 h 2730075"/>
                  <a:gd name="connsiteX6" fmla="*/ 1528527 w 7195457"/>
                  <a:gd name="connsiteY6" fmla="*/ 2044683 h 2730075"/>
                  <a:gd name="connsiteX7" fmla="*/ 1872235 w 7195457"/>
                  <a:gd name="connsiteY7" fmla="*/ 1 h 2730075"/>
                  <a:gd name="connsiteX8" fmla="*/ 2228983 w 7195457"/>
                  <a:gd name="connsiteY8" fmla="*/ 2052874 h 2730075"/>
                  <a:gd name="connsiteX9" fmla="*/ 2481942 w 7195457"/>
                  <a:gd name="connsiteY9" fmla="*/ 1221895 h 2730075"/>
                  <a:gd name="connsiteX10" fmla="*/ 2754085 w 7195457"/>
                  <a:gd name="connsiteY10" fmla="*/ 2049209 h 2730075"/>
                  <a:gd name="connsiteX11" fmla="*/ 2970829 w 7195457"/>
                  <a:gd name="connsiteY11" fmla="*/ 1240972 h 2730075"/>
                  <a:gd name="connsiteX12" fmla="*/ 3224004 w 7195457"/>
                  <a:gd name="connsiteY12" fmla="*/ 2028299 h 2730075"/>
                  <a:gd name="connsiteX13" fmla="*/ 3472542 w 7195457"/>
                  <a:gd name="connsiteY13" fmla="*/ 1232781 h 2730075"/>
                  <a:gd name="connsiteX14" fmla="*/ 3907971 w 7195457"/>
                  <a:gd name="connsiteY14" fmla="*/ 2658809 h 2730075"/>
                  <a:gd name="connsiteX15" fmla="*/ 4328849 w 7195457"/>
                  <a:gd name="connsiteY15" fmla="*/ 1215536 h 2730075"/>
                  <a:gd name="connsiteX16" fmla="*/ 4598298 w 7195457"/>
                  <a:gd name="connsiteY16" fmla="*/ 2022804 h 2730075"/>
                  <a:gd name="connsiteX17" fmla="*/ 4844142 w 7195457"/>
                  <a:gd name="connsiteY17" fmla="*/ 1221895 h 2730075"/>
                  <a:gd name="connsiteX18" fmla="*/ 5104538 w 7195457"/>
                  <a:gd name="connsiteY18" fmla="*/ 2038323 h 2730075"/>
                  <a:gd name="connsiteX19" fmla="*/ 5336694 w 7195457"/>
                  <a:gd name="connsiteY19" fmla="*/ 1211009 h 2730075"/>
                  <a:gd name="connsiteX20" fmla="*/ 5597951 w 7195457"/>
                  <a:gd name="connsiteY20" fmla="*/ 2034767 h 2730075"/>
                  <a:gd name="connsiteX21" fmla="*/ 5900057 w 7195457"/>
                  <a:gd name="connsiteY21" fmla="*/ 13581 h 2730075"/>
                  <a:gd name="connsiteX22" fmla="*/ 6498771 w 7195457"/>
                  <a:gd name="connsiteY22" fmla="*/ 2713238 h 2730075"/>
                  <a:gd name="connsiteX23" fmla="*/ 6868885 w 7195457"/>
                  <a:gd name="connsiteY23" fmla="*/ 1200123 h 2730075"/>
                  <a:gd name="connsiteX24" fmla="*/ 7195457 w 7195457"/>
                  <a:gd name="connsiteY24" fmla="*/ 2092752 h 2730075"/>
                  <a:gd name="connsiteX0" fmla="*/ 0 w 7195457"/>
                  <a:gd name="connsiteY0" fmla="*/ 2041212 h 2744434"/>
                  <a:gd name="connsiteX1" fmla="*/ 250371 w 7195457"/>
                  <a:gd name="connsiteY1" fmla="*/ 1203012 h 2744434"/>
                  <a:gd name="connsiteX2" fmla="*/ 522514 w 7195457"/>
                  <a:gd name="connsiteY2" fmla="*/ 2084755 h 2744434"/>
                  <a:gd name="connsiteX3" fmla="*/ 762000 w 7195457"/>
                  <a:gd name="connsiteY3" fmla="*/ 1213897 h 2744434"/>
                  <a:gd name="connsiteX4" fmla="*/ 1019700 w 7195457"/>
                  <a:gd name="connsiteY4" fmla="*/ 2049296 h 2744434"/>
                  <a:gd name="connsiteX5" fmla="*/ 1284514 w 7195457"/>
                  <a:gd name="connsiteY5" fmla="*/ 1235669 h 2744434"/>
                  <a:gd name="connsiteX6" fmla="*/ 1528527 w 7195457"/>
                  <a:gd name="connsiteY6" fmla="*/ 2058457 h 2744434"/>
                  <a:gd name="connsiteX7" fmla="*/ 1872235 w 7195457"/>
                  <a:gd name="connsiteY7" fmla="*/ 13775 h 2744434"/>
                  <a:gd name="connsiteX8" fmla="*/ 2228983 w 7195457"/>
                  <a:gd name="connsiteY8" fmla="*/ 2066648 h 2744434"/>
                  <a:gd name="connsiteX9" fmla="*/ 2481942 w 7195457"/>
                  <a:gd name="connsiteY9" fmla="*/ 1235669 h 2744434"/>
                  <a:gd name="connsiteX10" fmla="*/ 2754085 w 7195457"/>
                  <a:gd name="connsiteY10" fmla="*/ 2062983 h 2744434"/>
                  <a:gd name="connsiteX11" fmla="*/ 2970829 w 7195457"/>
                  <a:gd name="connsiteY11" fmla="*/ 1254746 h 2744434"/>
                  <a:gd name="connsiteX12" fmla="*/ 3224004 w 7195457"/>
                  <a:gd name="connsiteY12" fmla="*/ 2042073 h 2744434"/>
                  <a:gd name="connsiteX13" fmla="*/ 3472542 w 7195457"/>
                  <a:gd name="connsiteY13" fmla="*/ 1246555 h 2744434"/>
                  <a:gd name="connsiteX14" fmla="*/ 3907971 w 7195457"/>
                  <a:gd name="connsiteY14" fmla="*/ 2672583 h 2744434"/>
                  <a:gd name="connsiteX15" fmla="*/ 4328849 w 7195457"/>
                  <a:gd name="connsiteY15" fmla="*/ 1229310 h 2744434"/>
                  <a:gd name="connsiteX16" fmla="*/ 4598298 w 7195457"/>
                  <a:gd name="connsiteY16" fmla="*/ 2036578 h 2744434"/>
                  <a:gd name="connsiteX17" fmla="*/ 4844142 w 7195457"/>
                  <a:gd name="connsiteY17" fmla="*/ 1235669 h 2744434"/>
                  <a:gd name="connsiteX18" fmla="*/ 5104538 w 7195457"/>
                  <a:gd name="connsiteY18" fmla="*/ 2052097 h 2744434"/>
                  <a:gd name="connsiteX19" fmla="*/ 5336694 w 7195457"/>
                  <a:gd name="connsiteY19" fmla="*/ 1224783 h 2744434"/>
                  <a:gd name="connsiteX20" fmla="*/ 5597951 w 7195457"/>
                  <a:gd name="connsiteY20" fmla="*/ 2048541 h 2744434"/>
                  <a:gd name="connsiteX21" fmla="*/ 5954377 w 7195457"/>
                  <a:gd name="connsiteY21" fmla="*/ 4721 h 2744434"/>
                  <a:gd name="connsiteX22" fmla="*/ 6498771 w 7195457"/>
                  <a:gd name="connsiteY22" fmla="*/ 2727012 h 2744434"/>
                  <a:gd name="connsiteX23" fmla="*/ 6868885 w 7195457"/>
                  <a:gd name="connsiteY23" fmla="*/ 1213897 h 2744434"/>
                  <a:gd name="connsiteX24" fmla="*/ 7195457 w 7195457"/>
                  <a:gd name="connsiteY24" fmla="*/ 2106526 h 2744434"/>
                  <a:gd name="connsiteX0" fmla="*/ 0 w 7163770"/>
                  <a:gd name="connsiteY0" fmla="*/ 2041212 h 2744493"/>
                  <a:gd name="connsiteX1" fmla="*/ 250371 w 7163770"/>
                  <a:gd name="connsiteY1" fmla="*/ 1203012 h 2744493"/>
                  <a:gd name="connsiteX2" fmla="*/ 522514 w 7163770"/>
                  <a:gd name="connsiteY2" fmla="*/ 2084755 h 2744493"/>
                  <a:gd name="connsiteX3" fmla="*/ 762000 w 7163770"/>
                  <a:gd name="connsiteY3" fmla="*/ 1213897 h 2744493"/>
                  <a:gd name="connsiteX4" fmla="*/ 1019700 w 7163770"/>
                  <a:gd name="connsiteY4" fmla="*/ 2049296 h 2744493"/>
                  <a:gd name="connsiteX5" fmla="*/ 1284514 w 7163770"/>
                  <a:gd name="connsiteY5" fmla="*/ 1235669 h 2744493"/>
                  <a:gd name="connsiteX6" fmla="*/ 1528527 w 7163770"/>
                  <a:gd name="connsiteY6" fmla="*/ 2058457 h 2744493"/>
                  <a:gd name="connsiteX7" fmla="*/ 1872235 w 7163770"/>
                  <a:gd name="connsiteY7" fmla="*/ 13775 h 2744493"/>
                  <a:gd name="connsiteX8" fmla="*/ 2228983 w 7163770"/>
                  <a:gd name="connsiteY8" fmla="*/ 2066648 h 2744493"/>
                  <a:gd name="connsiteX9" fmla="*/ 2481942 w 7163770"/>
                  <a:gd name="connsiteY9" fmla="*/ 1235669 h 2744493"/>
                  <a:gd name="connsiteX10" fmla="*/ 2754085 w 7163770"/>
                  <a:gd name="connsiteY10" fmla="*/ 2062983 h 2744493"/>
                  <a:gd name="connsiteX11" fmla="*/ 2970829 w 7163770"/>
                  <a:gd name="connsiteY11" fmla="*/ 1254746 h 2744493"/>
                  <a:gd name="connsiteX12" fmla="*/ 3224004 w 7163770"/>
                  <a:gd name="connsiteY12" fmla="*/ 2042073 h 2744493"/>
                  <a:gd name="connsiteX13" fmla="*/ 3472542 w 7163770"/>
                  <a:gd name="connsiteY13" fmla="*/ 1246555 h 2744493"/>
                  <a:gd name="connsiteX14" fmla="*/ 3907971 w 7163770"/>
                  <a:gd name="connsiteY14" fmla="*/ 2672583 h 2744493"/>
                  <a:gd name="connsiteX15" fmla="*/ 4328849 w 7163770"/>
                  <a:gd name="connsiteY15" fmla="*/ 1229310 h 2744493"/>
                  <a:gd name="connsiteX16" fmla="*/ 4598298 w 7163770"/>
                  <a:gd name="connsiteY16" fmla="*/ 2036578 h 2744493"/>
                  <a:gd name="connsiteX17" fmla="*/ 4844142 w 7163770"/>
                  <a:gd name="connsiteY17" fmla="*/ 1235669 h 2744493"/>
                  <a:gd name="connsiteX18" fmla="*/ 5104538 w 7163770"/>
                  <a:gd name="connsiteY18" fmla="*/ 2052097 h 2744493"/>
                  <a:gd name="connsiteX19" fmla="*/ 5336694 w 7163770"/>
                  <a:gd name="connsiteY19" fmla="*/ 1224783 h 2744493"/>
                  <a:gd name="connsiteX20" fmla="*/ 5597951 w 7163770"/>
                  <a:gd name="connsiteY20" fmla="*/ 2048541 h 2744493"/>
                  <a:gd name="connsiteX21" fmla="*/ 5954377 w 7163770"/>
                  <a:gd name="connsiteY21" fmla="*/ 4721 h 2744493"/>
                  <a:gd name="connsiteX22" fmla="*/ 6498771 w 7163770"/>
                  <a:gd name="connsiteY22" fmla="*/ 2727012 h 2744493"/>
                  <a:gd name="connsiteX23" fmla="*/ 6868885 w 7163770"/>
                  <a:gd name="connsiteY23" fmla="*/ 1213897 h 2744493"/>
                  <a:gd name="connsiteX24" fmla="*/ 7163770 w 7163770"/>
                  <a:gd name="connsiteY24" fmla="*/ 2070312 h 2744493"/>
                  <a:gd name="connsiteX0" fmla="*/ 0 w 7163770"/>
                  <a:gd name="connsiteY0" fmla="*/ 2040462 h 2685402"/>
                  <a:gd name="connsiteX1" fmla="*/ 250371 w 7163770"/>
                  <a:gd name="connsiteY1" fmla="*/ 1202262 h 2685402"/>
                  <a:gd name="connsiteX2" fmla="*/ 522514 w 7163770"/>
                  <a:gd name="connsiteY2" fmla="*/ 2084005 h 2685402"/>
                  <a:gd name="connsiteX3" fmla="*/ 762000 w 7163770"/>
                  <a:gd name="connsiteY3" fmla="*/ 1213147 h 2685402"/>
                  <a:gd name="connsiteX4" fmla="*/ 1019700 w 7163770"/>
                  <a:gd name="connsiteY4" fmla="*/ 2048546 h 2685402"/>
                  <a:gd name="connsiteX5" fmla="*/ 1284514 w 7163770"/>
                  <a:gd name="connsiteY5" fmla="*/ 1234919 h 2685402"/>
                  <a:gd name="connsiteX6" fmla="*/ 1528527 w 7163770"/>
                  <a:gd name="connsiteY6" fmla="*/ 2057707 h 2685402"/>
                  <a:gd name="connsiteX7" fmla="*/ 1872235 w 7163770"/>
                  <a:gd name="connsiteY7" fmla="*/ 13025 h 2685402"/>
                  <a:gd name="connsiteX8" fmla="*/ 2228983 w 7163770"/>
                  <a:gd name="connsiteY8" fmla="*/ 2065898 h 2685402"/>
                  <a:gd name="connsiteX9" fmla="*/ 2481942 w 7163770"/>
                  <a:gd name="connsiteY9" fmla="*/ 1234919 h 2685402"/>
                  <a:gd name="connsiteX10" fmla="*/ 2754085 w 7163770"/>
                  <a:gd name="connsiteY10" fmla="*/ 2062233 h 2685402"/>
                  <a:gd name="connsiteX11" fmla="*/ 2970829 w 7163770"/>
                  <a:gd name="connsiteY11" fmla="*/ 1253996 h 2685402"/>
                  <a:gd name="connsiteX12" fmla="*/ 3224004 w 7163770"/>
                  <a:gd name="connsiteY12" fmla="*/ 2041323 h 2685402"/>
                  <a:gd name="connsiteX13" fmla="*/ 3472542 w 7163770"/>
                  <a:gd name="connsiteY13" fmla="*/ 1245805 h 2685402"/>
                  <a:gd name="connsiteX14" fmla="*/ 3907971 w 7163770"/>
                  <a:gd name="connsiteY14" fmla="*/ 2671833 h 2685402"/>
                  <a:gd name="connsiteX15" fmla="*/ 4328849 w 7163770"/>
                  <a:gd name="connsiteY15" fmla="*/ 1228560 h 2685402"/>
                  <a:gd name="connsiteX16" fmla="*/ 4598298 w 7163770"/>
                  <a:gd name="connsiteY16" fmla="*/ 2035828 h 2685402"/>
                  <a:gd name="connsiteX17" fmla="*/ 4844142 w 7163770"/>
                  <a:gd name="connsiteY17" fmla="*/ 1234919 h 2685402"/>
                  <a:gd name="connsiteX18" fmla="*/ 5104538 w 7163770"/>
                  <a:gd name="connsiteY18" fmla="*/ 2051347 h 2685402"/>
                  <a:gd name="connsiteX19" fmla="*/ 5336694 w 7163770"/>
                  <a:gd name="connsiteY19" fmla="*/ 1224033 h 2685402"/>
                  <a:gd name="connsiteX20" fmla="*/ 5597951 w 7163770"/>
                  <a:gd name="connsiteY20" fmla="*/ 2047791 h 2685402"/>
                  <a:gd name="connsiteX21" fmla="*/ 5954377 w 7163770"/>
                  <a:gd name="connsiteY21" fmla="*/ 3971 h 2685402"/>
                  <a:gd name="connsiteX22" fmla="*/ 6467084 w 7163770"/>
                  <a:gd name="connsiteY22" fmla="*/ 2667414 h 2685402"/>
                  <a:gd name="connsiteX23" fmla="*/ 6868885 w 7163770"/>
                  <a:gd name="connsiteY23" fmla="*/ 1213147 h 2685402"/>
                  <a:gd name="connsiteX24" fmla="*/ 7163770 w 7163770"/>
                  <a:gd name="connsiteY24" fmla="*/ 2069562 h 2685402"/>
                  <a:gd name="connsiteX0" fmla="*/ 0 w 7163770"/>
                  <a:gd name="connsiteY0" fmla="*/ 2040462 h 2671837"/>
                  <a:gd name="connsiteX1" fmla="*/ 250371 w 7163770"/>
                  <a:gd name="connsiteY1" fmla="*/ 1202262 h 2671837"/>
                  <a:gd name="connsiteX2" fmla="*/ 522514 w 7163770"/>
                  <a:gd name="connsiteY2" fmla="*/ 2084005 h 2671837"/>
                  <a:gd name="connsiteX3" fmla="*/ 762000 w 7163770"/>
                  <a:gd name="connsiteY3" fmla="*/ 1213147 h 2671837"/>
                  <a:gd name="connsiteX4" fmla="*/ 1019700 w 7163770"/>
                  <a:gd name="connsiteY4" fmla="*/ 2048546 h 2671837"/>
                  <a:gd name="connsiteX5" fmla="*/ 1284514 w 7163770"/>
                  <a:gd name="connsiteY5" fmla="*/ 1234919 h 2671837"/>
                  <a:gd name="connsiteX6" fmla="*/ 1528527 w 7163770"/>
                  <a:gd name="connsiteY6" fmla="*/ 2057707 h 2671837"/>
                  <a:gd name="connsiteX7" fmla="*/ 1872235 w 7163770"/>
                  <a:gd name="connsiteY7" fmla="*/ 13025 h 2671837"/>
                  <a:gd name="connsiteX8" fmla="*/ 2228983 w 7163770"/>
                  <a:gd name="connsiteY8" fmla="*/ 2065898 h 2671837"/>
                  <a:gd name="connsiteX9" fmla="*/ 2481942 w 7163770"/>
                  <a:gd name="connsiteY9" fmla="*/ 1234919 h 2671837"/>
                  <a:gd name="connsiteX10" fmla="*/ 2754085 w 7163770"/>
                  <a:gd name="connsiteY10" fmla="*/ 2062233 h 2671837"/>
                  <a:gd name="connsiteX11" fmla="*/ 2970829 w 7163770"/>
                  <a:gd name="connsiteY11" fmla="*/ 1253996 h 2671837"/>
                  <a:gd name="connsiteX12" fmla="*/ 3224004 w 7163770"/>
                  <a:gd name="connsiteY12" fmla="*/ 2041323 h 2671837"/>
                  <a:gd name="connsiteX13" fmla="*/ 3472542 w 7163770"/>
                  <a:gd name="connsiteY13" fmla="*/ 1245805 h 2671837"/>
                  <a:gd name="connsiteX14" fmla="*/ 3907971 w 7163770"/>
                  <a:gd name="connsiteY14" fmla="*/ 2671833 h 2671837"/>
                  <a:gd name="connsiteX15" fmla="*/ 4328849 w 7163770"/>
                  <a:gd name="connsiteY15" fmla="*/ 1228560 h 2671837"/>
                  <a:gd name="connsiteX16" fmla="*/ 4598298 w 7163770"/>
                  <a:gd name="connsiteY16" fmla="*/ 2035828 h 2671837"/>
                  <a:gd name="connsiteX17" fmla="*/ 4844142 w 7163770"/>
                  <a:gd name="connsiteY17" fmla="*/ 1234919 h 2671837"/>
                  <a:gd name="connsiteX18" fmla="*/ 5104538 w 7163770"/>
                  <a:gd name="connsiteY18" fmla="*/ 2051347 h 2671837"/>
                  <a:gd name="connsiteX19" fmla="*/ 5336694 w 7163770"/>
                  <a:gd name="connsiteY19" fmla="*/ 1224033 h 2671837"/>
                  <a:gd name="connsiteX20" fmla="*/ 5597951 w 7163770"/>
                  <a:gd name="connsiteY20" fmla="*/ 2047791 h 2671837"/>
                  <a:gd name="connsiteX21" fmla="*/ 5954377 w 7163770"/>
                  <a:gd name="connsiteY21" fmla="*/ 3971 h 2671837"/>
                  <a:gd name="connsiteX22" fmla="*/ 6467084 w 7163770"/>
                  <a:gd name="connsiteY22" fmla="*/ 2667414 h 2671837"/>
                  <a:gd name="connsiteX23" fmla="*/ 6868885 w 7163770"/>
                  <a:gd name="connsiteY23" fmla="*/ 1213147 h 2671837"/>
                  <a:gd name="connsiteX24" fmla="*/ 7163770 w 7163770"/>
                  <a:gd name="connsiteY24" fmla="*/ 2069562 h 2671837"/>
                  <a:gd name="connsiteX0" fmla="*/ 0 w 7163770"/>
                  <a:gd name="connsiteY0" fmla="*/ 2040462 h 2671837"/>
                  <a:gd name="connsiteX1" fmla="*/ 250371 w 7163770"/>
                  <a:gd name="connsiteY1" fmla="*/ 1202262 h 2671837"/>
                  <a:gd name="connsiteX2" fmla="*/ 522514 w 7163770"/>
                  <a:gd name="connsiteY2" fmla="*/ 2084005 h 2671837"/>
                  <a:gd name="connsiteX3" fmla="*/ 762000 w 7163770"/>
                  <a:gd name="connsiteY3" fmla="*/ 1213147 h 2671837"/>
                  <a:gd name="connsiteX4" fmla="*/ 1019700 w 7163770"/>
                  <a:gd name="connsiteY4" fmla="*/ 2048546 h 2671837"/>
                  <a:gd name="connsiteX5" fmla="*/ 1284514 w 7163770"/>
                  <a:gd name="connsiteY5" fmla="*/ 1234919 h 2671837"/>
                  <a:gd name="connsiteX6" fmla="*/ 1528527 w 7163770"/>
                  <a:gd name="connsiteY6" fmla="*/ 2057707 h 2671837"/>
                  <a:gd name="connsiteX7" fmla="*/ 1872235 w 7163770"/>
                  <a:gd name="connsiteY7" fmla="*/ 13025 h 2671837"/>
                  <a:gd name="connsiteX8" fmla="*/ 2228983 w 7163770"/>
                  <a:gd name="connsiteY8" fmla="*/ 2065898 h 2671837"/>
                  <a:gd name="connsiteX9" fmla="*/ 2481942 w 7163770"/>
                  <a:gd name="connsiteY9" fmla="*/ 1234919 h 2671837"/>
                  <a:gd name="connsiteX10" fmla="*/ 2754085 w 7163770"/>
                  <a:gd name="connsiteY10" fmla="*/ 2062233 h 2671837"/>
                  <a:gd name="connsiteX11" fmla="*/ 2970829 w 7163770"/>
                  <a:gd name="connsiteY11" fmla="*/ 1253996 h 2671837"/>
                  <a:gd name="connsiteX12" fmla="*/ 3224004 w 7163770"/>
                  <a:gd name="connsiteY12" fmla="*/ 2041323 h 2671837"/>
                  <a:gd name="connsiteX13" fmla="*/ 3472542 w 7163770"/>
                  <a:gd name="connsiteY13" fmla="*/ 1245805 h 2671837"/>
                  <a:gd name="connsiteX14" fmla="*/ 3907971 w 7163770"/>
                  <a:gd name="connsiteY14" fmla="*/ 2671833 h 2671837"/>
                  <a:gd name="connsiteX15" fmla="*/ 4328849 w 7163770"/>
                  <a:gd name="connsiteY15" fmla="*/ 1228560 h 2671837"/>
                  <a:gd name="connsiteX16" fmla="*/ 4598298 w 7163770"/>
                  <a:gd name="connsiteY16" fmla="*/ 2035828 h 2671837"/>
                  <a:gd name="connsiteX17" fmla="*/ 4844142 w 7163770"/>
                  <a:gd name="connsiteY17" fmla="*/ 1234919 h 2671837"/>
                  <a:gd name="connsiteX18" fmla="*/ 5104538 w 7163770"/>
                  <a:gd name="connsiteY18" fmla="*/ 2051347 h 2671837"/>
                  <a:gd name="connsiteX19" fmla="*/ 5336694 w 7163770"/>
                  <a:gd name="connsiteY19" fmla="*/ 1224033 h 2671837"/>
                  <a:gd name="connsiteX20" fmla="*/ 5597951 w 7163770"/>
                  <a:gd name="connsiteY20" fmla="*/ 2047791 h 2671837"/>
                  <a:gd name="connsiteX21" fmla="*/ 5954377 w 7163770"/>
                  <a:gd name="connsiteY21" fmla="*/ 3971 h 2671837"/>
                  <a:gd name="connsiteX22" fmla="*/ 6467084 w 7163770"/>
                  <a:gd name="connsiteY22" fmla="*/ 2667414 h 2671837"/>
                  <a:gd name="connsiteX23" fmla="*/ 6868885 w 7163770"/>
                  <a:gd name="connsiteY23" fmla="*/ 1213147 h 2671837"/>
                  <a:gd name="connsiteX24" fmla="*/ 7163770 w 7163770"/>
                  <a:gd name="connsiteY24" fmla="*/ 2069562 h 2671837"/>
                  <a:gd name="connsiteX0" fmla="*/ 0 w 7163770"/>
                  <a:gd name="connsiteY0" fmla="*/ 2040858 h 2699632"/>
                  <a:gd name="connsiteX1" fmla="*/ 250371 w 7163770"/>
                  <a:gd name="connsiteY1" fmla="*/ 1202658 h 2699632"/>
                  <a:gd name="connsiteX2" fmla="*/ 522514 w 7163770"/>
                  <a:gd name="connsiteY2" fmla="*/ 2084401 h 2699632"/>
                  <a:gd name="connsiteX3" fmla="*/ 762000 w 7163770"/>
                  <a:gd name="connsiteY3" fmla="*/ 1213543 h 2699632"/>
                  <a:gd name="connsiteX4" fmla="*/ 1019700 w 7163770"/>
                  <a:gd name="connsiteY4" fmla="*/ 2048942 h 2699632"/>
                  <a:gd name="connsiteX5" fmla="*/ 1284514 w 7163770"/>
                  <a:gd name="connsiteY5" fmla="*/ 1235315 h 2699632"/>
                  <a:gd name="connsiteX6" fmla="*/ 1528527 w 7163770"/>
                  <a:gd name="connsiteY6" fmla="*/ 2058103 h 2699632"/>
                  <a:gd name="connsiteX7" fmla="*/ 1872235 w 7163770"/>
                  <a:gd name="connsiteY7" fmla="*/ 13421 h 2699632"/>
                  <a:gd name="connsiteX8" fmla="*/ 2228983 w 7163770"/>
                  <a:gd name="connsiteY8" fmla="*/ 2066294 h 2699632"/>
                  <a:gd name="connsiteX9" fmla="*/ 2481942 w 7163770"/>
                  <a:gd name="connsiteY9" fmla="*/ 1235315 h 2699632"/>
                  <a:gd name="connsiteX10" fmla="*/ 2754085 w 7163770"/>
                  <a:gd name="connsiteY10" fmla="*/ 2062629 h 2699632"/>
                  <a:gd name="connsiteX11" fmla="*/ 2970829 w 7163770"/>
                  <a:gd name="connsiteY11" fmla="*/ 1254392 h 2699632"/>
                  <a:gd name="connsiteX12" fmla="*/ 3224004 w 7163770"/>
                  <a:gd name="connsiteY12" fmla="*/ 2041719 h 2699632"/>
                  <a:gd name="connsiteX13" fmla="*/ 3472542 w 7163770"/>
                  <a:gd name="connsiteY13" fmla="*/ 1246201 h 2699632"/>
                  <a:gd name="connsiteX14" fmla="*/ 3907971 w 7163770"/>
                  <a:gd name="connsiteY14" fmla="*/ 2672229 h 2699632"/>
                  <a:gd name="connsiteX15" fmla="*/ 4328849 w 7163770"/>
                  <a:gd name="connsiteY15" fmla="*/ 1228956 h 2699632"/>
                  <a:gd name="connsiteX16" fmla="*/ 4598298 w 7163770"/>
                  <a:gd name="connsiteY16" fmla="*/ 2036224 h 2699632"/>
                  <a:gd name="connsiteX17" fmla="*/ 4844142 w 7163770"/>
                  <a:gd name="connsiteY17" fmla="*/ 1235315 h 2699632"/>
                  <a:gd name="connsiteX18" fmla="*/ 5104538 w 7163770"/>
                  <a:gd name="connsiteY18" fmla="*/ 2051743 h 2699632"/>
                  <a:gd name="connsiteX19" fmla="*/ 5336694 w 7163770"/>
                  <a:gd name="connsiteY19" fmla="*/ 1224429 h 2699632"/>
                  <a:gd name="connsiteX20" fmla="*/ 5597951 w 7163770"/>
                  <a:gd name="connsiteY20" fmla="*/ 2048187 h 2699632"/>
                  <a:gd name="connsiteX21" fmla="*/ 5954377 w 7163770"/>
                  <a:gd name="connsiteY21" fmla="*/ 4367 h 2699632"/>
                  <a:gd name="connsiteX22" fmla="*/ 6485191 w 7163770"/>
                  <a:gd name="connsiteY22" fmla="*/ 2699497 h 2699632"/>
                  <a:gd name="connsiteX23" fmla="*/ 6868885 w 7163770"/>
                  <a:gd name="connsiteY23" fmla="*/ 1213543 h 2699632"/>
                  <a:gd name="connsiteX24" fmla="*/ 7163770 w 7163770"/>
                  <a:gd name="connsiteY24" fmla="*/ 2069958 h 2699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7163770" h="2699632">
                    <a:moveTo>
                      <a:pt x="0" y="2040858"/>
                    </a:moveTo>
                    <a:cubicBezTo>
                      <a:pt x="81642" y="1618129"/>
                      <a:pt x="163285" y="1195401"/>
                      <a:pt x="250371" y="1202658"/>
                    </a:cubicBezTo>
                    <a:cubicBezTo>
                      <a:pt x="337457" y="1209915"/>
                      <a:pt x="437243" y="2082587"/>
                      <a:pt x="522514" y="2084401"/>
                    </a:cubicBezTo>
                    <a:cubicBezTo>
                      <a:pt x="607786" y="2086215"/>
                      <a:pt x="679136" y="1219453"/>
                      <a:pt x="762000" y="1213543"/>
                    </a:cubicBezTo>
                    <a:cubicBezTo>
                      <a:pt x="844864" y="1207633"/>
                      <a:pt x="932614" y="2045313"/>
                      <a:pt x="1019700" y="2048942"/>
                    </a:cubicBezTo>
                    <a:cubicBezTo>
                      <a:pt x="1106786" y="2052571"/>
                      <a:pt x="1199710" y="1233788"/>
                      <a:pt x="1284514" y="1235315"/>
                    </a:cubicBezTo>
                    <a:cubicBezTo>
                      <a:pt x="1369318" y="1236842"/>
                      <a:pt x="1430574" y="2261752"/>
                      <a:pt x="1528527" y="2058103"/>
                    </a:cubicBezTo>
                    <a:cubicBezTo>
                      <a:pt x="1626480" y="1854454"/>
                      <a:pt x="1755492" y="12056"/>
                      <a:pt x="1872235" y="13421"/>
                    </a:cubicBezTo>
                    <a:cubicBezTo>
                      <a:pt x="1988978" y="14786"/>
                      <a:pt x="2100204" y="2052767"/>
                      <a:pt x="2228983" y="2066294"/>
                    </a:cubicBezTo>
                    <a:cubicBezTo>
                      <a:pt x="2357762" y="2079821"/>
                      <a:pt x="2394425" y="1235926"/>
                      <a:pt x="2481942" y="1235315"/>
                    </a:cubicBezTo>
                    <a:cubicBezTo>
                      <a:pt x="2569459" y="1234704"/>
                      <a:pt x="2672604" y="2059450"/>
                      <a:pt x="2754085" y="2062629"/>
                    </a:cubicBezTo>
                    <a:cubicBezTo>
                      <a:pt x="2835566" y="2065808"/>
                      <a:pt x="2892509" y="1257877"/>
                      <a:pt x="2970829" y="1254392"/>
                    </a:cubicBezTo>
                    <a:cubicBezTo>
                      <a:pt x="3049149" y="1250907"/>
                      <a:pt x="3140385" y="2043084"/>
                      <a:pt x="3224004" y="2041719"/>
                    </a:cubicBezTo>
                    <a:cubicBezTo>
                      <a:pt x="3307623" y="2040354"/>
                      <a:pt x="3358548" y="1141116"/>
                      <a:pt x="3472542" y="1246201"/>
                    </a:cubicBezTo>
                    <a:cubicBezTo>
                      <a:pt x="3586537" y="1351286"/>
                      <a:pt x="3765253" y="2675103"/>
                      <a:pt x="3907971" y="2672229"/>
                    </a:cubicBezTo>
                    <a:cubicBezTo>
                      <a:pt x="4050689" y="2669355"/>
                      <a:pt x="4213795" y="1334957"/>
                      <a:pt x="4328849" y="1228956"/>
                    </a:cubicBezTo>
                    <a:cubicBezTo>
                      <a:pt x="4443903" y="1122955"/>
                      <a:pt x="4512416" y="2035164"/>
                      <a:pt x="4598298" y="2036224"/>
                    </a:cubicBezTo>
                    <a:cubicBezTo>
                      <a:pt x="4684180" y="2037284"/>
                      <a:pt x="4759769" y="1232728"/>
                      <a:pt x="4844142" y="1235315"/>
                    </a:cubicBezTo>
                    <a:cubicBezTo>
                      <a:pt x="4928515" y="1237902"/>
                      <a:pt x="5022446" y="2053557"/>
                      <a:pt x="5104538" y="2051743"/>
                    </a:cubicBezTo>
                    <a:cubicBezTo>
                      <a:pt x="5186630" y="2049929"/>
                      <a:pt x="5254459" y="1225022"/>
                      <a:pt x="5336694" y="1224429"/>
                    </a:cubicBezTo>
                    <a:cubicBezTo>
                      <a:pt x="5418930" y="1223836"/>
                      <a:pt x="5495004" y="2251531"/>
                      <a:pt x="5597951" y="2048187"/>
                    </a:cubicBezTo>
                    <a:cubicBezTo>
                      <a:pt x="5700898" y="1844843"/>
                      <a:pt x="5806504" y="-104185"/>
                      <a:pt x="5954377" y="4367"/>
                    </a:cubicBezTo>
                    <a:cubicBezTo>
                      <a:pt x="6102250" y="112919"/>
                      <a:pt x="6264871" y="2683564"/>
                      <a:pt x="6485191" y="2699497"/>
                    </a:cubicBezTo>
                    <a:cubicBezTo>
                      <a:pt x="6705511" y="2715430"/>
                      <a:pt x="6755789" y="1318466"/>
                      <a:pt x="6868885" y="1213543"/>
                    </a:cubicBezTo>
                    <a:cubicBezTo>
                      <a:pt x="6981981" y="1108620"/>
                      <a:pt x="7114784" y="1917558"/>
                      <a:pt x="7163770" y="2069958"/>
                    </a:cubicBezTo>
                  </a:path>
                </a:pathLst>
              </a:custGeom>
              <a:ln w="38100">
                <a:solidFill>
                  <a:srgbClr val="0000DC"/>
                </a:solidFill>
              </a:ln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26" name="Přímá spojnice 25"/>
              <p:cNvCxnSpPr/>
              <p:nvPr/>
            </p:nvCxnSpPr>
            <p:spPr bwMode="auto">
              <a:xfrm flipH="1">
                <a:off x="1621766" y="2708643"/>
                <a:ext cx="0" cy="351937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Přímá spojnice 26"/>
              <p:cNvCxnSpPr/>
              <p:nvPr/>
            </p:nvCxnSpPr>
            <p:spPr bwMode="auto">
              <a:xfrm flipH="1">
                <a:off x="1636150" y="2835165"/>
                <a:ext cx="7200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Přímá spojnice 27"/>
              <p:cNvCxnSpPr/>
              <p:nvPr/>
            </p:nvCxnSpPr>
            <p:spPr bwMode="auto">
              <a:xfrm flipH="1">
                <a:off x="1641908" y="4083067"/>
                <a:ext cx="7200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Přímá spojnice 28"/>
              <p:cNvCxnSpPr/>
              <p:nvPr/>
            </p:nvCxnSpPr>
            <p:spPr bwMode="auto">
              <a:xfrm flipH="1">
                <a:off x="1639040" y="4908295"/>
                <a:ext cx="7200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Přímá spojnice 29"/>
              <p:cNvCxnSpPr/>
              <p:nvPr/>
            </p:nvCxnSpPr>
            <p:spPr bwMode="auto">
              <a:xfrm flipH="1">
                <a:off x="1636172" y="5543751"/>
                <a:ext cx="7200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Přímá spojnice 30"/>
              <p:cNvCxnSpPr/>
              <p:nvPr/>
            </p:nvCxnSpPr>
            <p:spPr bwMode="auto">
              <a:xfrm flipH="1">
                <a:off x="1641930" y="6058443"/>
                <a:ext cx="72000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3" name="TextovéPole 32"/>
            <p:cNvSpPr txBox="1"/>
            <p:nvPr/>
          </p:nvSpPr>
          <p:spPr>
            <a:xfrm>
              <a:off x="1448785" y="4300766"/>
              <a:ext cx="7907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V (l)</a:t>
              </a: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8622055" y="6409058"/>
              <a:ext cx="7907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t</a:t>
              </a:r>
            </a:p>
          </p:txBody>
        </p:sp>
      </p:grpSp>
      <p:sp>
        <p:nvSpPr>
          <p:cNvPr id="36" name="Zástupný symbol pro obsah 4"/>
          <p:cNvSpPr txBox="1">
            <a:spLocks/>
          </p:cNvSpPr>
          <p:nvPr/>
        </p:nvSpPr>
        <p:spPr>
          <a:xfrm>
            <a:off x="5529364" y="1156838"/>
            <a:ext cx="6464714" cy="1681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dirty="0"/>
              <a:t> Statické plicní kapacity:</a:t>
            </a:r>
          </a:p>
          <a:p>
            <a:pPr lvl="1"/>
            <a:r>
              <a:rPr lang="cs-CZ" dirty="0"/>
              <a:t>vitální kapacita plic VC (4,5 l) = IRV+VT+ERV</a:t>
            </a:r>
          </a:p>
          <a:p>
            <a:pPr lvl="1"/>
            <a:r>
              <a:rPr lang="cs-CZ" dirty="0"/>
              <a:t>celková kapacita plic TC (6 l) = IRV+DV+ERV+RV</a:t>
            </a:r>
          </a:p>
          <a:p>
            <a:pPr lvl="1"/>
            <a:r>
              <a:rPr lang="cs-CZ" dirty="0"/>
              <a:t>inspirační kapacita IC (3 l) = IRV+DV</a:t>
            </a:r>
          </a:p>
          <a:p>
            <a:pPr lvl="1"/>
            <a:r>
              <a:rPr lang="cs-CZ" dirty="0"/>
              <a:t>funkční reziduální kapacita FRC (3 l) = ERO+RO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37" name="Zástupný symbol pro obsah 4"/>
          <p:cNvSpPr txBox="1">
            <a:spLocks/>
          </p:cNvSpPr>
          <p:nvPr/>
        </p:nvSpPr>
        <p:spPr>
          <a:xfrm>
            <a:off x="316239" y="2980712"/>
            <a:ext cx="11404714" cy="8873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400" dirty="0"/>
              <a:t>Závisí na výšce, váze, věku a pohlaví – (RV se zvyšuje, VC se snižuje s věkem)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Všechny objemy lze měřit spirometricky kromě RV a FRC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latin typeface="+mn-lt"/>
              </a:rPr>
              <a:pPr/>
              <a:t>3</a:t>
            </a:fld>
            <a:endParaRPr lang="cs-CZ" altLang="cs-CZ" dirty="0">
              <a:latin typeface="+mn-lt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>
                <a:latin typeface="+mn-lt"/>
              </a:rPr>
              <a:t>Frekvence a hloubka dýchání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385896" y="1727156"/>
            <a:ext cx="4449251" cy="49110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Zněny frekvence dýchání</a:t>
            </a:r>
          </a:p>
        </p:txBody>
      </p:sp>
      <p:sp>
        <p:nvSpPr>
          <p:cNvPr id="6" name="Volný tvar 5"/>
          <p:cNvSpPr/>
          <p:nvPr/>
        </p:nvSpPr>
        <p:spPr>
          <a:xfrm>
            <a:off x="4061139" y="2710436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3980776" y="2710436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980776" y="3182838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/>
          <p:cNvGrpSpPr/>
          <p:nvPr/>
        </p:nvGrpSpPr>
        <p:grpSpPr>
          <a:xfrm>
            <a:off x="1753861" y="3889944"/>
            <a:ext cx="3726930" cy="505588"/>
            <a:chOff x="485030" y="2078585"/>
            <a:chExt cx="3726930" cy="505588"/>
          </a:xfrm>
        </p:grpSpPr>
        <p:grpSp>
          <p:nvGrpSpPr>
            <p:cNvPr id="10" name="Skupina 9"/>
            <p:cNvGrpSpPr/>
            <p:nvPr/>
          </p:nvGrpSpPr>
          <p:grpSpPr>
            <a:xfrm>
              <a:off x="485030" y="2078585"/>
              <a:ext cx="2831030" cy="505588"/>
              <a:chOff x="485030" y="2078585"/>
              <a:chExt cx="2831030" cy="505588"/>
            </a:xfrm>
          </p:grpSpPr>
          <p:sp>
            <p:nvSpPr>
              <p:cNvPr id="12" name="Volný tvar 11"/>
              <p:cNvSpPr/>
              <p:nvPr/>
            </p:nvSpPr>
            <p:spPr>
              <a:xfrm>
                <a:off x="485030" y="2099092"/>
                <a:ext cx="1009816" cy="485081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816" h="485081">
                    <a:moveTo>
                      <a:pt x="0" y="485081"/>
                    </a:moveTo>
                    <a:cubicBezTo>
                      <a:pt x="149086" y="243891"/>
                      <a:pt x="311425" y="5352"/>
                      <a:pt x="445272" y="51"/>
                    </a:cubicBezTo>
                    <a:cubicBezTo>
                      <a:pt x="579119" y="-5250"/>
                      <a:pt x="708990" y="400266"/>
                      <a:pt x="803081" y="453275"/>
                    </a:cubicBezTo>
                    <a:cubicBezTo>
                      <a:pt x="897172" y="506284"/>
                      <a:pt x="983311" y="387015"/>
                      <a:pt x="1009816" y="318104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Volný tvar 12"/>
              <p:cNvSpPr/>
              <p:nvPr/>
            </p:nvSpPr>
            <p:spPr>
              <a:xfrm>
                <a:off x="1398544" y="2079862"/>
                <a:ext cx="1026813" cy="468045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6813" h="468045">
                    <a:moveTo>
                      <a:pt x="0" y="468045"/>
                    </a:moveTo>
                    <a:cubicBezTo>
                      <a:pt x="176280" y="237053"/>
                      <a:pt x="314259" y="2480"/>
                      <a:pt x="448672" y="12"/>
                    </a:cubicBezTo>
                    <a:cubicBezTo>
                      <a:pt x="583085" y="-2456"/>
                      <a:pt x="710124" y="400227"/>
                      <a:pt x="806481" y="453236"/>
                    </a:cubicBezTo>
                    <a:cubicBezTo>
                      <a:pt x="902838" y="506245"/>
                      <a:pt x="983312" y="380178"/>
                      <a:pt x="1026813" y="318065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Volný tvar 13"/>
              <p:cNvSpPr/>
              <p:nvPr/>
            </p:nvSpPr>
            <p:spPr>
              <a:xfrm>
                <a:off x="2313043" y="2078585"/>
                <a:ext cx="1003017" cy="472587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03017"/>
                  <a:gd name="connsiteY0" fmla="*/ 451039 h 466421"/>
                  <a:gd name="connsiteX1" fmla="*/ 438473 w 1003017"/>
                  <a:gd name="connsiteY1" fmla="*/ 1 h 466421"/>
                  <a:gd name="connsiteX2" fmla="*/ 796282 w 1003017"/>
                  <a:gd name="connsiteY2" fmla="*/ 453225 h 466421"/>
                  <a:gd name="connsiteX3" fmla="*/ 1003017 w 1003017"/>
                  <a:gd name="connsiteY3" fmla="*/ 318054 h 466421"/>
                  <a:gd name="connsiteX0" fmla="*/ 0 w 1003017"/>
                  <a:gd name="connsiteY0" fmla="*/ 456823 h 472205"/>
                  <a:gd name="connsiteX1" fmla="*/ 178612 w 1003017"/>
                  <a:gd name="connsiteY1" fmla="*/ 218930 h 472205"/>
                  <a:gd name="connsiteX2" fmla="*/ 438473 w 1003017"/>
                  <a:gd name="connsiteY2" fmla="*/ 5785 h 472205"/>
                  <a:gd name="connsiteX3" fmla="*/ 796282 w 1003017"/>
                  <a:gd name="connsiteY3" fmla="*/ 459009 h 472205"/>
                  <a:gd name="connsiteX4" fmla="*/ 1003017 w 1003017"/>
                  <a:gd name="connsiteY4" fmla="*/ 323838 h 472205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3017" h="472587">
                    <a:moveTo>
                      <a:pt x="0" y="457205"/>
                    </a:moveTo>
                    <a:cubicBezTo>
                      <a:pt x="25236" y="419256"/>
                      <a:pt x="125929" y="304683"/>
                      <a:pt x="178612" y="219312"/>
                    </a:cubicBezTo>
                    <a:cubicBezTo>
                      <a:pt x="255090" y="130542"/>
                      <a:pt x="335528" y="-33846"/>
                      <a:pt x="438473" y="6167"/>
                    </a:cubicBezTo>
                    <a:cubicBezTo>
                      <a:pt x="541418" y="46180"/>
                      <a:pt x="702191" y="406382"/>
                      <a:pt x="796282" y="459391"/>
                    </a:cubicBezTo>
                    <a:cubicBezTo>
                      <a:pt x="890373" y="512400"/>
                      <a:pt x="976512" y="393131"/>
                      <a:pt x="1003017" y="324220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1" name="Volný tvar 10"/>
            <p:cNvSpPr/>
            <p:nvPr/>
          </p:nvSpPr>
          <p:spPr>
            <a:xfrm>
              <a:off x="3245412" y="2079918"/>
              <a:ext cx="966548" cy="466451"/>
            </a:xfrm>
            <a:custGeom>
              <a:avLst/>
              <a:gdLst>
                <a:gd name="connsiteX0" fmla="*/ 0 w 811033"/>
                <a:gd name="connsiteY0" fmla="*/ 485042 h 495983"/>
                <a:gd name="connsiteX1" fmla="*/ 413467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811033"/>
                <a:gd name="connsiteY0" fmla="*/ 485042 h 495983"/>
                <a:gd name="connsiteX1" fmla="*/ 445272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1137037"/>
                <a:gd name="connsiteY0" fmla="*/ 485042 h 485042"/>
                <a:gd name="connsiteX1" fmla="*/ 445272 w 1137037"/>
                <a:gd name="connsiteY1" fmla="*/ 12 h 485042"/>
                <a:gd name="connsiteX2" fmla="*/ 691763 w 1137037"/>
                <a:gd name="connsiteY2" fmla="*/ 469139 h 485042"/>
                <a:gd name="connsiteX3" fmla="*/ 1137037 w 1137037"/>
                <a:gd name="connsiteY3" fmla="*/ 333967 h 485042"/>
                <a:gd name="connsiteX0" fmla="*/ 0 w 1137037"/>
                <a:gd name="connsiteY0" fmla="*/ 485081 h 485081"/>
                <a:gd name="connsiteX1" fmla="*/ 445272 w 1137037"/>
                <a:gd name="connsiteY1" fmla="*/ 51 h 485081"/>
                <a:gd name="connsiteX2" fmla="*/ 803081 w 1137037"/>
                <a:gd name="connsiteY2" fmla="*/ 453275 h 485081"/>
                <a:gd name="connsiteX3" fmla="*/ 1137037 w 1137037"/>
                <a:gd name="connsiteY3" fmla="*/ 334006 h 485081"/>
                <a:gd name="connsiteX0" fmla="*/ 0 w 1009816"/>
                <a:gd name="connsiteY0" fmla="*/ 485081 h 485081"/>
                <a:gd name="connsiteX1" fmla="*/ 445272 w 1009816"/>
                <a:gd name="connsiteY1" fmla="*/ 51 h 485081"/>
                <a:gd name="connsiteX2" fmla="*/ 803081 w 1009816"/>
                <a:gd name="connsiteY2" fmla="*/ 453275 h 485081"/>
                <a:gd name="connsiteX3" fmla="*/ 1009816 w 1009816"/>
                <a:gd name="connsiteY3" fmla="*/ 318104 h 485081"/>
                <a:gd name="connsiteX0" fmla="*/ 0 w 966548"/>
                <a:gd name="connsiteY0" fmla="*/ 436024 h 466451"/>
                <a:gd name="connsiteX1" fmla="*/ 402004 w 966548"/>
                <a:gd name="connsiteY1" fmla="*/ 31 h 466451"/>
                <a:gd name="connsiteX2" fmla="*/ 759813 w 966548"/>
                <a:gd name="connsiteY2" fmla="*/ 453255 h 466451"/>
                <a:gd name="connsiteX3" fmla="*/ 966548 w 966548"/>
                <a:gd name="connsiteY3" fmla="*/ 318084 h 46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6548" h="466451">
                  <a:moveTo>
                    <a:pt x="0" y="436024"/>
                  </a:moveTo>
                  <a:cubicBezTo>
                    <a:pt x="149086" y="194834"/>
                    <a:pt x="275369" y="-2841"/>
                    <a:pt x="402004" y="31"/>
                  </a:cubicBezTo>
                  <a:cubicBezTo>
                    <a:pt x="528639" y="2903"/>
                    <a:pt x="665722" y="400246"/>
                    <a:pt x="759813" y="453255"/>
                  </a:cubicBezTo>
                  <a:cubicBezTo>
                    <a:pt x="853904" y="506264"/>
                    <a:pt x="940043" y="386995"/>
                    <a:pt x="966548" y="31808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1748528" y="344037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Bradypnoe</a:t>
            </a:r>
            <a:r>
              <a:rPr lang="cs-CZ" sz="1600" dirty="0">
                <a:latin typeface="+mn-lt"/>
                <a:cs typeface="Times New Roman" panose="02020603050405020304" pitchFamily="18" charset="0"/>
              </a:rPr>
              <a:t> – zpomalené dýchání 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748528" y="4592506"/>
            <a:ext cx="3248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Tachypnoe</a:t>
            </a:r>
            <a:r>
              <a:rPr lang="cs-CZ" sz="1600" dirty="0">
                <a:latin typeface="+mn-lt"/>
                <a:cs typeface="Times New Roman" panose="02020603050405020304" pitchFamily="18" charset="0"/>
              </a:rPr>
              <a:t> – zrychlené dýchání</a:t>
            </a:r>
          </a:p>
        </p:txBody>
      </p:sp>
      <p:grpSp>
        <p:nvGrpSpPr>
          <p:cNvPr id="17" name="Skupina 16"/>
          <p:cNvGrpSpPr/>
          <p:nvPr/>
        </p:nvGrpSpPr>
        <p:grpSpPr>
          <a:xfrm>
            <a:off x="1748528" y="4952546"/>
            <a:ext cx="3799994" cy="505160"/>
            <a:chOff x="195942" y="2069124"/>
            <a:chExt cx="3799994" cy="505160"/>
          </a:xfrm>
        </p:grpSpPr>
        <p:sp>
          <p:nvSpPr>
            <p:cNvPr id="18" name="Volný tvar 17"/>
            <p:cNvSpPr/>
            <p:nvPr/>
          </p:nvSpPr>
          <p:spPr>
            <a:xfrm>
              <a:off x="195942" y="2100103"/>
              <a:ext cx="338393" cy="474181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4181">
                  <a:moveTo>
                    <a:pt x="0" y="457202"/>
                  </a:moveTo>
                  <a:cubicBezTo>
                    <a:pt x="36425" y="228183"/>
                    <a:pt x="72851" y="-835"/>
                    <a:pt x="115556" y="2"/>
                  </a:cubicBezTo>
                  <a:cubicBezTo>
                    <a:pt x="158261" y="839"/>
                    <a:pt x="219094" y="414793"/>
                    <a:pt x="256233" y="462227"/>
                  </a:cubicBezTo>
                  <a:cubicBezTo>
                    <a:pt x="293372" y="509661"/>
                    <a:pt x="308297" y="408858"/>
                    <a:pt x="338393" y="284608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511945" y="2092070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831721" y="2099531"/>
              <a:ext cx="342531" cy="473139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531" h="473139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3577" y="416743"/>
                    <a:pt x="252096" y="462798"/>
                  </a:cubicBezTo>
                  <a:cubicBezTo>
                    <a:pt x="290615" y="508853"/>
                    <a:pt x="316573" y="392878"/>
                    <a:pt x="342531" y="276903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1166106" y="2089041"/>
              <a:ext cx="317705" cy="47586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17705"/>
                <a:gd name="connsiteY0" fmla="*/ 351307 h 475863"/>
                <a:gd name="connsiteX1" fmla="*/ 94868 w 317705"/>
                <a:gd name="connsiteY1" fmla="*/ 1684 h 475863"/>
                <a:gd name="connsiteX2" fmla="*/ 235545 w 317705"/>
                <a:gd name="connsiteY2" fmla="*/ 463909 h 475863"/>
                <a:gd name="connsiteX3" fmla="*/ 317705 w 317705"/>
                <a:gd name="connsiteY3" fmla="*/ 286290 h 47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705" h="475863">
                  <a:moveTo>
                    <a:pt x="0" y="351307"/>
                  </a:moveTo>
                  <a:cubicBezTo>
                    <a:pt x="36425" y="122288"/>
                    <a:pt x="55611" y="-17083"/>
                    <a:pt x="94868" y="1684"/>
                  </a:cubicBezTo>
                  <a:cubicBezTo>
                    <a:pt x="134126" y="20451"/>
                    <a:pt x="198406" y="416475"/>
                    <a:pt x="235545" y="463909"/>
                  </a:cubicBezTo>
                  <a:cubicBezTo>
                    <a:pt x="272684" y="511343"/>
                    <a:pt x="287609" y="410540"/>
                    <a:pt x="317705" y="286290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2" name="Volný tvar 21"/>
            <p:cNvSpPr/>
            <p:nvPr/>
          </p:nvSpPr>
          <p:spPr>
            <a:xfrm>
              <a:off x="1461421" y="2082690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3" name="Volný tvar 22"/>
            <p:cNvSpPr/>
            <p:nvPr/>
          </p:nvSpPr>
          <p:spPr>
            <a:xfrm>
              <a:off x="1781197" y="2090152"/>
              <a:ext cx="317706" cy="479300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  <a:gd name="connsiteX0" fmla="*/ 0 w 317706"/>
                <a:gd name="connsiteY0" fmla="*/ 391572 h 479300"/>
                <a:gd name="connsiteX1" fmla="*/ 111419 w 317706"/>
                <a:gd name="connsiteY1" fmla="*/ 573 h 479300"/>
                <a:gd name="connsiteX2" fmla="*/ 252096 w 317706"/>
                <a:gd name="connsiteY2" fmla="*/ 462798 h 479300"/>
                <a:gd name="connsiteX3" fmla="*/ 317706 w 317706"/>
                <a:gd name="connsiteY3" fmla="*/ 318278 h 47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706" h="479300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7715" y="409847"/>
                    <a:pt x="252096" y="462798"/>
                  </a:cubicBezTo>
                  <a:cubicBezTo>
                    <a:pt x="286477" y="515749"/>
                    <a:pt x="291748" y="434253"/>
                    <a:pt x="317706" y="318278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4" name="Volný tvar 23"/>
            <p:cNvSpPr/>
            <p:nvPr/>
          </p:nvSpPr>
          <p:spPr>
            <a:xfrm>
              <a:off x="2068150" y="2086537"/>
              <a:ext cx="338393" cy="474181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4181">
                  <a:moveTo>
                    <a:pt x="0" y="457202"/>
                  </a:moveTo>
                  <a:cubicBezTo>
                    <a:pt x="36425" y="228183"/>
                    <a:pt x="72851" y="-835"/>
                    <a:pt x="115556" y="2"/>
                  </a:cubicBezTo>
                  <a:cubicBezTo>
                    <a:pt x="158261" y="839"/>
                    <a:pt x="219094" y="414793"/>
                    <a:pt x="256233" y="462227"/>
                  </a:cubicBezTo>
                  <a:cubicBezTo>
                    <a:pt x="293372" y="509661"/>
                    <a:pt x="308297" y="408858"/>
                    <a:pt x="338393" y="284608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5" name="Volný tvar 24"/>
            <p:cNvSpPr/>
            <p:nvPr/>
          </p:nvSpPr>
          <p:spPr>
            <a:xfrm>
              <a:off x="2384153" y="2078504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6" name="Volný tvar 25"/>
            <p:cNvSpPr/>
            <p:nvPr/>
          </p:nvSpPr>
          <p:spPr>
            <a:xfrm>
              <a:off x="2703929" y="2085965"/>
              <a:ext cx="342531" cy="473139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531" h="473139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3577" y="416743"/>
                    <a:pt x="252096" y="462798"/>
                  </a:cubicBezTo>
                  <a:cubicBezTo>
                    <a:pt x="290615" y="508853"/>
                    <a:pt x="316573" y="392878"/>
                    <a:pt x="342531" y="276903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7" name="Volný tvar 26"/>
            <p:cNvSpPr/>
            <p:nvPr/>
          </p:nvSpPr>
          <p:spPr>
            <a:xfrm>
              <a:off x="3038314" y="2075475"/>
              <a:ext cx="317705" cy="47586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17705"/>
                <a:gd name="connsiteY0" fmla="*/ 351307 h 475863"/>
                <a:gd name="connsiteX1" fmla="*/ 94868 w 317705"/>
                <a:gd name="connsiteY1" fmla="*/ 1684 h 475863"/>
                <a:gd name="connsiteX2" fmla="*/ 235545 w 317705"/>
                <a:gd name="connsiteY2" fmla="*/ 463909 h 475863"/>
                <a:gd name="connsiteX3" fmla="*/ 317705 w 317705"/>
                <a:gd name="connsiteY3" fmla="*/ 286290 h 47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705" h="475863">
                  <a:moveTo>
                    <a:pt x="0" y="351307"/>
                  </a:moveTo>
                  <a:cubicBezTo>
                    <a:pt x="36425" y="122288"/>
                    <a:pt x="55611" y="-17083"/>
                    <a:pt x="94868" y="1684"/>
                  </a:cubicBezTo>
                  <a:cubicBezTo>
                    <a:pt x="134126" y="20451"/>
                    <a:pt x="198406" y="416475"/>
                    <a:pt x="235545" y="463909"/>
                  </a:cubicBezTo>
                  <a:cubicBezTo>
                    <a:pt x="272684" y="511343"/>
                    <a:pt x="287609" y="410540"/>
                    <a:pt x="317705" y="286290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8" name="Volný tvar 27"/>
            <p:cNvSpPr/>
            <p:nvPr/>
          </p:nvSpPr>
          <p:spPr>
            <a:xfrm>
              <a:off x="3333629" y="2069124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9" name="Volný tvar 28"/>
            <p:cNvSpPr/>
            <p:nvPr/>
          </p:nvSpPr>
          <p:spPr>
            <a:xfrm>
              <a:off x="3653405" y="2076585"/>
              <a:ext cx="342531" cy="473139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531" h="473139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3577" y="416743"/>
                    <a:pt x="252096" y="462798"/>
                  </a:cubicBezTo>
                  <a:cubicBezTo>
                    <a:pt x="290615" y="508853"/>
                    <a:pt x="316573" y="392878"/>
                    <a:pt x="342531" y="276903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  <p:sp>
        <p:nvSpPr>
          <p:cNvPr id="30" name="TextovéPole 29"/>
          <p:cNvSpPr txBox="1"/>
          <p:nvPr/>
        </p:nvSpPr>
        <p:spPr>
          <a:xfrm>
            <a:off x="4505267" y="2278388"/>
            <a:ext cx="3302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  <a:cs typeface="Times New Roman" panose="02020603050405020304" pitchFamily="18" charset="0"/>
              </a:rPr>
              <a:t>Eupnoe – normální dýchání</a:t>
            </a:r>
          </a:p>
        </p:txBody>
      </p:sp>
      <p:grpSp>
        <p:nvGrpSpPr>
          <p:cNvPr id="32" name="Skupina 31"/>
          <p:cNvGrpSpPr/>
          <p:nvPr/>
        </p:nvGrpSpPr>
        <p:grpSpPr>
          <a:xfrm>
            <a:off x="1676520" y="3898902"/>
            <a:ext cx="3672408" cy="477580"/>
            <a:chOff x="4427984" y="3149352"/>
            <a:chExt cx="3672408" cy="477580"/>
          </a:xfrm>
        </p:grpSpPr>
        <p:sp>
          <p:nvSpPr>
            <p:cNvPr id="33" name="Volný tvar 32"/>
            <p:cNvSpPr/>
            <p:nvPr/>
          </p:nvSpPr>
          <p:spPr>
            <a:xfrm>
              <a:off x="4508347" y="3149352"/>
              <a:ext cx="3344138" cy="477579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1882 w 4806564"/>
                <a:gd name="connsiteY14" fmla="*/ 1489058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9971 w 4806564"/>
                <a:gd name="connsiteY14" fmla="*/ 1163270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375504 w 4806564"/>
                <a:gd name="connsiteY18" fmla="*/ 1143388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469047 h 814929"/>
                <a:gd name="connsiteX1" fmla="*/ 170954 w 4806564"/>
                <a:gd name="connsiteY1" fmla="*/ 11847 h 814929"/>
                <a:gd name="connsiteX2" fmla="*/ 345882 w 4806564"/>
                <a:gd name="connsiteY2" fmla="*/ 473023 h 814929"/>
                <a:gd name="connsiteX3" fmla="*/ 516835 w 4806564"/>
                <a:gd name="connsiteY3" fmla="*/ 11847 h 814929"/>
                <a:gd name="connsiteX4" fmla="*/ 691764 w 4806564"/>
                <a:gd name="connsiteY4" fmla="*/ 465072 h 814929"/>
                <a:gd name="connsiteX5" fmla="*/ 862717 w 4806564"/>
                <a:gd name="connsiteY5" fmla="*/ 11847 h 814929"/>
                <a:gd name="connsiteX6" fmla="*/ 1029694 w 4806564"/>
                <a:gd name="connsiteY6" fmla="*/ 473023 h 814929"/>
                <a:gd name="connsiteX7" fmla="*/ 1288179 w 4806564"/>
                <a:gd name="connsiteY7" fmla="*/ 15951 h 814929"/>
                <a:gd name="connsiteX8" fmla="*/ 1482919 w 4806564"/>
                <a:gd name="connsiteY8" fmla="*/ 469047 h 814929"/>
                <a:gd name="connsiteX9" fmla="*/ 1657847 w 4806564"/>
                <a:gd name="connsiteY9" fmla="*/ 11847 h 814929"/>
                <a:gd name="connsiteX10" fmla="*/ 1824825 w 4806564"/>
                <a:gd name="connsiteY10" fmla="*/ 469047 h 814929"/>
                <a:gd name="connsiteX11" fmla="*/ 1995778 w 4806564"/>
                <a:gd name="connsiteY11" fmla="*/ 19799 h 814929"/>
                <a:gd name="connsiteX12" fmla="*/ 2174682 w 4806564"/>
                <a:gd name="connsiteY12" fmla="*/ 469047 h 814929"/>
                <a:gd name="connsiteX13" fmla="*/ 2341660 w 4806564"/>
                <a:gd name="connsiteY13" fmla="*/ 15823 h 814929"/>
                <a:gd name="connsiteX14" fmla="*/ 2552638 w 4806564"/>
                <a:gd name="connsiteY14" fmla="*/ 489357 h 814929"/>
                <a:gd name="connsiteX15" fmla="*/ 2751294 w 4806564"/>
                <a:gd name="connsiteY15" fmla="*/ 46 h 814929"/>
                <a:gd name="connsiteX16" fmla="*/ 2965991 w 4806564"/>
                <a:gd name="connsiteY16" fmla="*/ 457330 h 814929"/>
                <a:gd name="connsiteX17" fmla="*/ 3156832 w 4806564"/>
                <a:gd name="connsiteY17" fmla="*/ 46 h 814929"/>
                <a:gd name="connsiteX18" fmla="*/ 3375504 w 4806564"/>
                <a:gd name="connsiteY18" fmla="*/ 469259 h 814929"/>
                <a:gd name="connsiteX19" fmla="*/ 3597966 w 4806564"/>
                <a:gd name="connsiteY19" fmla="*/ 19799 h 814929"/>
                <a:gd name="connsiteX20" fmla="*/ 3772894 w 4806564"/>
                <a:gd name="connsiteY20" fmla="*/ 473023 h 814929"/>
                <a:gd name="connsiteX21" fmla="*/ 4011641 w 4806564"/>
                <a:gd name="connsiteY21" fmla="*/ 19927 h 814929"/>
                <a:gd name="connsiteX22" fmla="*/ 4345388 w 4806564"/>
                <a:gd name="connsiteY22" fmla="*/ 814929 h 814929"/>
                <a:gd name="connsiteX23" fmla="*/ 4619708 w 4806564"/>
                <a:gd name="connsiteY23" fmla="*/ 15823 h 814929"/>
                <a:gd name="connsiteX24" fmla="*/ 4802588 w 4806564"/>
                <a:gd name="connsiteY24" fmla="*/ 469047 h 814929"/>
                <a:gd name="connsiteX25" fmla="*/ 4802588 w 4806564"/>
                <a:gd name="connsiteY25" fmla="*/ 469047 h 814929"/>
                <a:gd name="connsiteX26" fmla="*/ 4806564 w 4806564"/>
                <a:gd name="connsiteY26" fmla="*/ 465072 h 814929"/>
                <a:gd name="connsiteX27" fmla="*/ 4806564 w 4806564"/>
                <a:gd name="connsiteY27" fmla="*/ 465072 h 814929"/>
                <a:gd name="connsiteX0" fmla="*/ 0 w 4806564"/>
                <a:gd name="connsiteY0" fmla="*/ 469047 h 489367"/>
                <a:gd name="connsiteX1" fmla="*/ 170954 w 4806564"/>
                <a:gd name="connsiteY1" fmla="*/ 11847 h 489367"/>
                <a:gd name="connsiteX2" fmla="*/ 345882 w 4806564"/>
                <a:gd name="connsiteY2" fmla="*/ 473023 h 489367"/>
                <a:gd name="connsiteX3" fmla="*/ 516835 w 4806564"/>
                <a:gd name="connsiteY3" fmla="*/ 11847 h 489367"/>
                <a:gd name="connsiteX4" fmla="*/ 691764 w 4806564"/>
                <a:gd name="connsiteY4" fmla="*/ 465072 h 489367"/>
                <a:gd name="connsiteX5" fmla="*/ 862717 w 4806564"/>
                <a:gd name="connsiteY5" fmla="*/ 11847 h 489367"/>
                <a:gd name="connsiteX6" fmla="*/ 1029694 w 4806564"/>
                <a:gd name="connsiteY6" fmla="*/ 473023 h 489367"/>
                <a:gd name="connsiteX7" fmla="*/ 1288179 w 4806564"/>
                <a:gd name="connsiteY7" fmla="*/ 15951 h 489367"/>
                <a:gd name="connsiteX8" fmla="*/ 1482919 w 4806564"/>
                <a:gd name="connsiteY8" fmla="*/ 469047 h 489367"/>
                <a:gd name="connsiteX9" fmla="*/ 1657847 w 4806564"/>
                <a:gd name="connsiteY9" fmla="*/ 11847 h 489367"/>
                <a:gd name="connsiteX10" fmla="*/ 1824825 w 4806564"/>
                <a:gd name="connsiteY10" fmla="*/ 469047 h 489367"/>
                <a:gd name="connsiteX11" fmla="*/ 1995778 w 4806564"/>
                <a:gd name="connsiteY11" fmla="*/ 19799 h 489367"/>
                <a:gd name="connsiteX12" fmla="*/ 2174682 w 4806564"/>
                <a:gd name="connsiteY12" fmla="*/ 469047 h 489367"/>
                <a:gd name="connsiteX13" fmla="*/ 2341660 w 4806564"/>
                <a:gd name="connsiteY13" fmla="*/ 15823 h 489367"/>
                <a:gd name="connsiteX14" fmla="*/ 2552638 w 4806564"/>
                <a:gd name="connsiteY14" fmla="*/ 489357 h 489367"/>
                <a:gd name="connsiteX15" fmla="*/ 2751294 w 4806564"/>
                <a:gd name="connsiteY15" fmla="*/ 46 h 489367"/>
                <a:gd name="connsiteX16" fmla="*/ 2965991 w 4806564"/>
                <a:gd name="connsiteY16" fmla="*/ 457330 h 489367"/>
                <a:gd name="connsiteX17" fmla="*/ 3156832 w 4806564"/>
                <a:gd name="connsiteY17" fmla="*/ 46 h 489367"/>
                <a:gd name="connsiteX18" fmla="*/ 3375504 w 4806564"/>
                <a:gd name="connsiteY18" fmla="*/ 469259 h 489367"/>
                <a:gd name="connsiteX19" fmla="*/ 3597966 w 4806564"/>
                <a:gd name="connsiteY19" fmla="*/ 19799 h 489367"/>
                <a:gd name="connsiteX20" fmla="*/ 3772894 w 4806564"/>
                <a:gd name="connsiteY20" fmla="*/ 473023 h 489367"/>
                <a:gd name="connsiteX21" fmla="*/ 4011641 w 4806564"/>
                <a:gd name="connsiteY21" fmla="*/ 19927 h 489367"/>
                <a:gd name="connsiteX22" fmla="*/ 4218387 w 4806564"/>
                <a:gd name="connsiteY22" fmla="*/ 457206 h 489367"/>
                <a:gd name="connsiteX23" fmla="*/ 4619708 w 4806564"/>
                <a:gd name="connsiteY23" fmla="*/ 15823 h 489367"/>
                <a:gd name="connsiteX24" fmla="*/ 4802588 w 4806564"/>
                <a:gd name="connsiteY24" fmla="*/ 469047 h 489367"/>
                <a:gd name="connsiteX25" fmla="*/ 4802588 w 4806564"/>
                <a:gd name="connsiteY25" fmla="*/ 469047 h 489367"/>
                <a:gd name="connsiteX26" fmla="*/ 4806564 w 4806564"/>
                <a:gd name="connsiteY26" fmla="*/ 465072 h 489367"/>
                <a:gd name="connsiteX27" fmla="*/ 4806564 w 4806564"/>
                <a:gd name="connsiteY27" fmla="*/ 465072 h 48936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26" fmla="*/ 4806564 w 4806564"/>
                <a:gd name="connsiteY26" fmla="*/ 465072 h 49333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24" fmla="*/ 4802588 w 4802588"/>
                <a:gd name="connsiteY24" fmla="*/ 469047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0" fmla="*/ 0 w 4218387"/>
                <a:gd name="connsiteY0" fmla="*/ 469047 h 489367"/>
                <a:gd name="connsiteX1" fmla="*/ 170954 w 4218387"/>
                <a:gd name="connsiteY1" fmla="*/ 11847 h 489367"/>
                <a:gd name="connsiteX2" fmla="*/ 345882 w 4218387"/>
                <a:gd name="connsiteY2" fmla="*/ 473023 h 489367"/>
                <a:gd name="connsiteX3" fmla="*/ 516835 w 4218387"/>
                <a:gd name="connsiteY3" fmla="*/ 11847 h 489367"/>
                <a:gd name="connsiteX4" fmla="*/ 691764 w 4218387"/>
                <a:gd name="connsiteY4" fmla="*/ 465072 h 489367"/>
                <a:gd name="connsiteX5" fmla="*/ 862717 w 4218387"/>
                <a:gd name="connsiteY5" fmla="*/ 11847 h 489367"/>
                <a:gd name="connsiteX6" fmla="*/ 1029694 w 4218387"/>
                <a:gd name="connsiteY6" fmla="*/ 473023 h 489367"/>
                <a:gd name="connsiteX7" fmla="*/ 1288179 w 4218387"/>
                <a:gd name="connsiteY7" fmla="*/ 15951 h 489367"/>
                <a:gd name="connsiteX8" fmla="*/ 1482919 w 4218387"/>
                <a:gd name="connsiteY8" fmla="*/ 469047 h 489367"/>
                <a:gd name="connsiteX9" fmla="*/ 1657847 w 4218387"/>
                <a:gd name="connsiteY9" fmla="*/ 11847 h 489367"/>
                <a:gd name="connsiteX10" fmla="*/ 1824825 w 4218387"/>
                <a:gd name="connsiteY10" fmla="*/ 469047 h 489367"/>
                <a:gd name="connsiteX11" fmla="*/ 1995778 w 4218387"/>
                <a:gd name="connsiteY11" fmla="*/ 19799 h 489367"/>
                <a:gd name="connsiteX12" fmla="*/ 2174682 w 4218387"/>
                <a:gd name="connsiteY12" fmla="*/ 469047 h 489367"/>
                <a:gd name="connsiteX13" fmla="*/ 2341660 w 4218387"/>
                <a:gd name="connsiteY13" fmla="*/ 15823 h 489367"/>
                <a:gd name="connsiteX14" fmla="*/ 2552638 w 4218387"/>
                <a:gd name="connsiteY14" fmla="*/ 489357 h 489367"/>
                <a:gd name="connsiteX15" fmla="*/ 2751294 w 4218387"/>
                <a:gd name="connsiteY15" fmla="*/ 46 h 489367"/>
                <a:gd name="connsiteX16" fmla="*/ 2965991 w 4218387"/>
                <a:gd name="connsiteY16" fmla="*/ 457330 h 489367"/>
                <a:gd name="connsiteX17" fmla="*/ 3156832 w 4218387"/>
                <a:gd name="connsiteY17" fmla="*/ 46 h 489367"/>
                <a:gd name="connsiteX18" fmla="*/ 3375504 w 4218387"/>
                <a:gd name="connsiteY18" fmla="*/ 469259 h 489367"/>
                <a:gd name="connsiteX19" fmla="*/ 3597966 w 4218387"/>
                <a:gd name="connsiteY19" fmla="*/ 19799 h 489367"/>
                <a:gd name="connsiteX20" fmla="*/ 3772894 w 4218387"/>
                <a:gd name="connsiteY20" fmla="*/ 473023 h 489367"/>
                <a:gd name="connsiteX21" fmla="*/ 4011641 w 4218387"/>
                <a:gd name="connsiteY21" fmla="*/ 19927 h 489367"/>
                <a:gd name="connsiteX22" fmla="*/ 4218387 w 4218387"/>
                <a:gd name="connsiteY22" fmla="*/ 457206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34733"/>
                <a:gd name="connsiteY0" fmla="*/ 469047 h 489367"/>
                <a:gd name="connsiteX1" fmla="*/ 170954 w 4234733"/>
                <a:gd name="connsiteY1" fmla="*/ 11847 h 489367"/>
                <a:gd name="connsiteX2" fmla="*/ 345882 w 4234733"/>
                <a:gd name="connsiteY2" fmla="*/ 473023 h 489367"/>
                <a:gd name="connsiteX3" fmla="*/ 516835 w 4234733"/>
                <a:gd name="connsiteY3" fmla="*/ 11847 h 489367"/>
                <a:gd name="connsiteX4" fmla="*/ 691764 w 4234733"/>
                <a:gd name="connsiteY4" fmla="*/ 465072 h 489367"/>
                <a:gd name="connsiteX5" fmla="*/ 862717 w 4234733"/>
                <a:gd name="connsiteY5" fmla="*/ 11847 h 489367"/>
                <a:gd name="connsiteX6" fmla="*/ 1029694 w 4234733"/>
                <a:gd name="connsiteY6" fmla="*/ 473023 h 489367"/>
                <a:gd name="connsiteX7" fmla="*/ 1288179 w 4234733"/>
                <a:gd name="connsiteY7" fmla="*/ 15951 h 489367"/>
                <a:gd name="connsiteX8" fmla="*/ 1482919 w 4234733"/>
                <a:gd name="connsiteY8" fmla="*/ 469047 h 489367"/>
                <a:gd name="connsiteX9" fmla="*/ 1657847 w 4234733"/>
                <a:gd name="connsiteY9" fmla="*/ 11847 h 489367"/>
                <a:gd name="connsiteX10" fmla="*/ 1824825 w 4234733"/>
                <a:gd name="connsiteY10" fmla="*/ 469047 h 489367"/>
                <a:gd name="connsiteX11" fmla="*/ 1995778 w 4234733"/>
                <a:gd name="connsiteY11" fmla="*/ 19799 h 489367"/>
                <a:gd name="connsiteX12" fmla="*/ 2174682 w 4234733"/>
                <a:gd name="connsiteY12" fmla="*/ 469047 h 489367"/>
                <a:gd name="connsiteX13" fmla="*/ 2341660 w 4234733"/>
                <a:gd name="connsiteY13" fmla="*/ 15823 h 489367"/>
                <a:gd name="connsiteX14" fmla="*/ 2552638 w 4234733"/>
                <a:gd name="connsiteY14" fmla="*/ 489357 h 489367"/>
                <a:gd name="connsiteX15" fmla="*/ 2751294 w 4234733"/>
                <a:gd name="connsiteY15" fmla="*/ 46 h 489367"/>
                <a:gd name="connsiteX16" fmla="*/ 2965991 w 4234733"/>
                <a:gd name="connsiteY16" fmla="*/ 457330 h 489367"/>
                <a:gd name="connsiteX17" fmla="*/ 3156832 w 4234733"/>
                <a:gd name="connsiteY17" fmla="*/ 46 h 489367"/>
                <a:gd name="connsiteX18" fmla="*/ 3375504 w 4234733"/>
                <a:gd name="connsiteY18" fmla="*/ 469259 h 489367"/>
                <a:gd name="connsiteX19" fmla="*/ 3597966 w 4234733"/>
                <a:gd name="connsiteY19" fmla="*/ 19799 h 489367"/>
                <a:gd name="connsiteX20" fmla="*/ 3772894 w 4234733"/>
                <a:gd name="connsiteY20" fmla="*/ 473023 h 489367"/>
                <a:gd name="connsiteX21" fmla="*/ 4011641 w 4234733"/>
                <a:gd name="connsiteY21" fmla="*/ 19927 h 489367"/>
                <a:gd name="connsiteX22" fmla="*/ 4234733 w 4234733"/>
                <a:gd name="connsiteY22" fmla="*/ 457376 h 489367"/>
                <a:gd name="connsiteX0" fmla="*/ 0 w 4211098"/>
                <a:gd name="connsiteY0" fmla="*/ 469047 h 489367"/>
                <a:gd name="connsiteX1" fmla="*/ 170954 w 4211098"/>
                <a:gd name="connsiteY1" fmla="*/ 11847 h 489367"/>
                <a:gd name="connsiteX2" fmla="*/ 345882 w 4211098"/>
                <a:gd name="connsiteY2" fmla="*/ 473023 h 489367"/>
                <a:gd name="connsiteX3" fmla="*/ 516835 w 4211098"/>
                <a:gd name="connsiteY3" fmla="*/ 11847 h 489367"/>
                <a:gd name="connsiteX4" fmla="*/ 691764 w 4211098"/>
                <a:gd name="connsiteY4" fmla="*/ 465072 h 489367"/>
                <a:gd name="connsiteX5" fmla="*/ 862717 w 4211098"/>
                <a:gd name="connsiteY5" fmla="*/ 11847 h 489367"/>
                <a:gd name="connsiteX6" fmla="*/ 1029694 w 4211098"/>
                <a:gd name="connsiteY6" fmla="*/ 473023 h 489367"/>
                <a:gd name="connsiteX7" fmla="*/ 1288179 w 4211098"/>
                <a:gd name="connsiteY7" fmla="*/ 15951 h 489367"/>
                <a:gd name="connsiteX8" fmla="*/ 1482919 w 4211098"/>
                <a:gd name="connsiteY8" fmla="*/ 469047 h 489367"/>
                <a:gd name="connsiteX9" fmla="*/ 1657847 w 4211098"/>
                <a:gd name="connsiteY9" fmla="*/ 11847 h 489367"/>
                <a:gd name="connsiteX10" fmla="*/ 1824825 w 4211098"/>
                <a:gd name="connsiteY10" fmla="*/ 469047 h 489367"/>
                <a:gd name="connsiteX11" fmla="*/ 1995778 w 4211098"/>
                <a:gd name="connsiteY11" fmla="*/ 19799 h 489367"/>
                <a:gd name="connsiteX12" fmla="*/ 2174682 w 4211098"/>
                <a:gd name="connsiteY12" fmla="*/ 469047 h 489367"/>
                <a:gd name="connsiteX13" fmla="*/ 2341660 w 4211098"/>
                <a:gd name="connsiteY13" fmla="*/ 15823 h 489367"/>
                <a:gd name="connsiteX14" fmla="*/ 2552638 w 4211098"/>
                <a:gd name="connsiteY14" fmla="*/ 489357 h 489367"/>
                <a:gd name="connsiteX15" fmla="*/ 2751294 w 4211098"/>
                <a:gd name="connsiteY15" fmla="*/ 46 h 489367"/>
                <a:gd name="connsiteX16" fmla="*/ 2965991 w 4211098"/>
                <a:gd name="connsiteY16" fmla="*/ 457330 h 489367"/>
                <a:gd name="connsiteX17" fmla="*/ 3156832 w 4211098"/>
                <a:gd name="connsiteY17" fmla="*/ 46 h 489367"/>
                <a:gd name="connsiteX18" fmla="*/ 3375504 w 4211098"/>
                <a:gd name="connsiteY18" fmla="*/ 469259 h 489367"/>
                <a:gd name="connsiteX19" fmla="*/ 3597966 w 4211098"/>
                <a:gd name="connsiteY19" fmla="*/ 19799 h 489367"/>
                <a:gd name="connsiteX20" fmla="*/ 3772894 w 4211098"/>
                <a:gd name="connsiteY20" fmla="*/ 473023 h 489367"/>
                <a:gd name="connsiteX21" fmla="*/ 4011641 w 4211098"/>
                <a:gd name="connsiteY21" fmla="*/ 19927 h 489367"/>
                <a:gd name="connsiteX22" fmla="*/ 4211098 w 4211098"/>
                <a:gd name="connsiteY22" fmla="*/ 457461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29694 w 4179509"/>
                <a:gd name="connsiteY6" fmla="*/ 473023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61554 w 4179509"/>
                <a:gd name="connsiteY6" fmla="*/ 465157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93417 w 4179509"/>
                <a:gd name="connsiteY6" fmla="*/ 465244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011641"/>
                <a:gd name="connsiteY0" fmla="*/ 469047 h 489367"/>
                <a:gd name="connsiteX1" fmla="*/ 170954 w 4011641"/>
                <a:gd name="connsiteY1" fmla="*/ 11847 h 489367"/>
                <a:gd name="connsiteX2" fmla="*/ 345882 w 4011641"/>
                <a:gd name="connsiteY2" fmla="*/ 473023 h 489367"/>
                <a:gd name="connsiteX3" fmla="*/ 516835 w 4011641"/>
                <a:gd name="connsiteY3" fmla="*/ 11847 h 489367"/>
                <a:gd name="connsiteX4" fmla="*/ 691764 w 4011641"/>
                <a:gd name="connsiteY4" fmla="*/ 465072 h 489367"/>
                <a:gd name="connsiteX5" fmla="*/ 862717 w 4011641"/>
                <a:gd name="connsiteY5" fmla="*/ 11847 h 489367"/>
                <a:gd name="connsiteX6" fmla="*/ 1093417 w 4011641"/>
                <a:gd name="connsiteY6" fmla="*/ 465244 h 489367"/>
                <a:gd name="connsiteX7" fmla="*/ 1288179 w 4011641"/>
                <a:gd name="connsiteY7" fmla="*/ 15951 h 489367"/>
                <a:gd name="connsiteX8" fmla="*/ 1482919 w 4011641"/>
                <a:gd name="connsiteY8" fmla="*/ 469047 h 489367"/>
                <a:gd name="connsiteX9" fmla="*/ 1657847 w 4011641"/>
                <a:gd name="connsiteY9" fmla="*/ 11847 h 489367"/>
                <a:gd name="connsiteX10" fmla="*/ 1824825 w 4011641"/>
                <a:gd name="connsiteY10" fmla="*/ 469047 h 489367"/>
                <a:gd name="connsiteX11" fmla="*/ 1995778 w 4011641"/>
                <a:gd name="connsiteY11" fmla="*/ 19799 h 489367"/>
                <a:gd name="connsiteX12" fmla="*/ 2174682 w 4011641"/>
                <a:gd name="connsiteY12" fmla="*/ 469047 h 489367"/>
                <a:gd name="connsiteX13" fmla="*/ 2341660 w 4011641"/>
                <a:gd name="connsiteY13" fmla="*/ 15823 h 489367"/>
                <a:gd name="connsiteX14" fmla="*/ 2552638 w 4011641"/>
                <a:gd name="connsiteY14" fmla="*/ 489357 h 489367"/>
                <a:gd name="connsiteX15" fmla="*/ 2751294 w 4011641"/>
                <a:gd name="connsiteY15" fmla="*/ 46 h 489367"/>
                <a:gd name="connsiteX16" fmla="*/ 2965991 w 4011641"/>
                <a:gd name="connsiteY16" fmla="*/ 457330 h 489367"/>
                <a:gd name="connsiteX17" fmla="*/ 3156832 w 4011641"/>
                <a:gd name="connsiteY17" fmla="*/ 46 h 489367"/>
                <a:gd name="connsiteX18" fmla="*/ 3375504 w 4011641"/>
                <a:gd name="connsiteY18" fmla="*/ 469259 h 489367"/>
                <a:gd name="connsiteX19" fmla="*/ 3597966 w 4011641"/>
                <a:gd name="connsiteY19" fmla="*/ 19799 h 489367"/>
                <a:gd name="connsiteX20" fmla="*/ 3772894 w 4011641"/>
                <a:gd name="connsiteY20" fmla="*/ 473023 h 489367"/>
                <a:gd name="connsiteX21" fmla="*/ 4011641 w 4011641"/>
                <a:gd name="connsiteY21" fmla="*/ 19927 h 489367"/>
                <a:gd name="connsiteX0" fmla="*/ 0 w 3772894"/>
                <a:gd name="connsiteY0" fmla="*/ 469047 h 489367"/>
                <a:gd name="connsiteX1" fmla="*/ 170954 w 3772894"/>
                <a:gd name="connsiteY1" fmla="*/ 11847 h 489367"/>
                <a:gd name="connsiteX2" fmla="*/ 345882 w 3772894"/>
                <a:gd name="connsiteY2" fmla="*/ 473023 h 489367"/>
                <a:gd name="connsiteX3" fmla="*/ 516835 w 3772894"/>
                <a:gd name="connsiteY3" fmla="*/ 11847 h 489367"/>
                <a:gd name="connsiteX4" fmla="*/ 691764 w 3772894"/>
                <a:gd name="connsiteY4" fmla="*/ 465072 h 489367"/>
                <a:gd name="connsiteX5" fmla="*/ 862717 w 3772894"/>
                <a:gd name="connsiteY5" fmla="*/ 11847 h 489367"/>
                <a:gd name="connsiteX6" fmla="*/ 1093417 w 3772894"/>
                <a:gd name="connsiteY6" fmla="*/ 465244 h 489367"/>
                <a:gd name="connsiteX7" fmla="*/ 1288179 w 3772894"/>
                <a:gd name="connsiteY7" fmla="*/ 15951 h 489367"/>
                <a:gd name="connsiteX8" fmla="*/ 1482919 w 3772894"/>
                <a:gd name="connsiteY8" fmla="*/ 469047 h 489367"/>
                <a:gd name="connsiteX9" fmla="*/ 1657847 w 3772894"/>
                <a:gd name="connsiteY9" fmla="*/ 11847 h 489367"/>
                <a:gd name="connsiteX10" fmla="*/ 1824825 w 3772894"/>
                <a:gd name="connsiteY10" fmla="*/ 469047 h 489367"/>
                <a:gd name="connsiteX11" fmla="*/ 1995778 w 3772894"/>
                <a:gd name="connsiteY11" fmla="*/ 19799 h 489367"/>
                <a:gd name="connsiteX12" fmla="*/ 2174682 w 3772894"/>
                <a:gd name="connsiteY12" fmla="*/ 469047 h 489367"/>
                <a:gd name="connsiteX13" fmla="*/ 2341660 w 3772894"/>
                <a:gd name="connsiteY13" fmla="*/ 15823 h 489367"/>
                <a:gd name="connsiteX14" fmla="*/ 2552638 w 3772894"/>
                <a:gd name="connsiteY14" fmla="*/ 489357 h 489367"/>
                <a:gd name="connsiteX15" fmla="*/ 2751294 w 3772894"/>
                <a:gd name="connsiteY15" fmla="*/ 46 h 489367"/>
                <a:gd name="connsiteX16" fmla="*/ 2965991 w 3772894"/>
                <a:gd name="connsiteY16" fmla="*/ 457330 h 489367"/>
                <a:gd name="connsiteX17" fmla="*/ 3156832 w 3772894"/>
                <a:gd name="connsiteY17" fmla="*/ 46 h 489367"/>
                <a:gd name="connsiteX18" fmla="*/ 3375504 w 3772894"/>
                <a:gd name="connsiteY18" fmla="*/ 469259 h 489367"/>
                <a:gd name="connsiteX19" fmla="*/ 3597966 w 3772894"/>
                <a:gd name="connsiteY19" fmla="*/ 19799 h 489367"/>
                <a:gd name="connsiteX20" fmla="*/ 3772894 w 3772894"/>
                <a:gd name="connsiteY20" fmla="*/ 473023 h 489367"/>
                <a:gd name="connsiteX0" fmla="*/ 0 w 3597966"/>
                <a:gd name="connsiteY0" fmla="*/ 469047 h 489367"/>
                <a:gd name="connsiteX1" fmla="*/ 170954 w 3597966"/>
                <a:gd name="connsiteY1" fmla="*/ 11847 h 489367"/>
                <a:gd name="connsiteX2" fmla="*/ 345882 w 3597966"/>
                <a:gd name="connsiteY2" fmla="*/ 473023 h 489367"/>
                <a:gd name="connsiteX3" fmla="*/ 516835 w 3597966"/>
                <a:gd name="connsiteY3" fmla="*/ 11847 h 489367"/>
                <a:gd name="connsiteX4" fmla="*/ 691764 w 3597966"/>
                <a:gd name="connsiteY4" fmla="*/ 465072 h 489367"/>
                <a:gd name="connsiteX5" fmla="*/ 862717 w 3597966"/>
                <a:gd name="connsiteY5" fmla="*/ 11847 h 489367"/>
                <a:gd name="connsiteX6" fmla="*/ 1093417 w 3597966"/>
                <a:gd name="connsiteY6" fmla="*/ 465244 h 489367"/>
                <a:gd name="connsiteX7" fmla="*/ 1288179 w 3597966"/>
                <a:gd name="connsiteY7" fmla="*/ 15951 h 489367"/>
                <a:gd name="connsiteX8" fmla="*/ 1482919 w 3597966"/>
                <a:gd name="connsiteY8" fmla="*/ 469047 h 489367"/>
                <a:gd name="connsiteX9" fmla="*/ 1657847 w 3597966"/>
                <a:gd name="connsiteY9" fmla="*/ 11847 h 489367"/>
                <a:gd name="connsiteX10" fmla="*/ 1824825 w 3597966"/>
                <a:gd name="connsiteY10" fmla="*/ 469047 h 489367"/>
                <a:gd name="connsiteX11" fmla="*/ 1995778 w 3597966"/>
                <a:gd name="connsiteY11" fmla="*/ 19799 h 489367"/>
                <a:gd name="connsiteX12" fmla="*/ 2174682 w 3597966"/>
                <a:gd name="connsiteY12" fmla="*/ 469047 h 489367"/>
                <a:gd name="connsiteX13" fmla="*/ 2341660 w 3597966"/>
                <a:gd name="connsiteY13" fmla="*/ 15823 h 489367"/>
                <a:gd name="connsiteX14" fmla="*/ 2552638 w 3597966"/>
                <a:gd name="connsiteY14" fmla="*/ 489357 h 489367"/>
                <a:gd name="connsiteX15" fmla="*/ 2751294 w 3597966"/>
                <a:gd name="connsiteY15" fmla="*/ 46 h 489367"/>
                <a:gd name="connsiteX16" fmla="*/ 2965991 w 3597966"/>
                <a:gd name="connsiteY16" fmla="*/ 457330 h 489367"/>
                <a:gd name="connsiteX17" fmla="*/ 3156832 w 3597966"/>
                <a:gd name="connsiteY17" fmla="*/ 46 h 489367"/>
                <a:gd name="connsiteX18" fmla="*/ 3375504 w 3597966"/>
                <a:gd name="connsiteY18" fmla="*/ 469259 h 489367"/>
                <a:gd name="connsiteX19" fmla="*/ 3597966 w 3597966"/>
                <a:gd name="connsiteY19" fmla="*/ 19799 h 489367"/>
                <a:gd name="connsiteX0" fmla="*/ 0 w 3375504"/>
                <a:gd name="connsiteY0" fmla="*/ 469047 h 489367"/>
                <a:gd name="connsiteX1" fmla="*/ 170954 w 3375504"/>
                <a:gd name="connsiteY1" fmla="*/ 11847 h 489367"/>
                <a:gd name="connsiteX2" fmla="*/ 345882 w 3375504"/>
                <a:gd name="connsiteY2" fmla="*/ 473023 h 489367"/>
                <a:gd name="connsiteX3" fmla="*/ 516835 w 3375504"/>
                <a:gd name="connsiteY3" fmla="*/ 11847 h 489367"/>
                <a:gd name="connsiteX4" fmla="*/ 691764 w 3375504"/>
                <a:gd name="connsiteY4" fmla="*/ 465072 h 489367"/>
                <a:gd name="connsiteX5" fmla="*/ 862717 w 3375504"/>
                <a:gd name="connsiteY5" fmla="*/ 11847 h 489367"/>
                <a:gd name="connsiteX6" fmla="*/ 1093417 w 3375504"/>
                <a:gd name="connsiteY6" fmla="*/ 465244 h 489367"/>
                <a:gd name="connsiteX7" fmla="*/ 1288179 w 3375504"/>
                <a:gd name="connsiteY7" fmla="*/ 15951 h 489367"/>
                <a:gd name="connsiteX8" fmla="*/ 1482919 w 3375504"/>
                <a:gd name="connsiteY8" fmla="*/ 469047 h 489367"/>
                <a:gd name="connsiteX9" fmla="*/ 1657847 w 3375504"/>
                <a:gd name="connsiteY9" fmla="*/ 11847 h 489367"/>
                <a:gd name="connsiteX10" fmla="*/ 1824825 w 3375504"/>
                <a:gd name="connsiteY10" fmla="*/ 469047 h 489367"/>
                <a:gd name="connsiteX11" fmla="*/ 1995778 w 3375504"/>
                <a:gd name="connsiteY11" fmla="*/ 19799 h 489367"/>
                <a:gd name="connsiteX12" fmla="*/ 2174682 w 3375504"/>
                <a:gd name="connsiteY12" fmla="*/ 469047 h 489367"/>
                <a:gd name="connsiteX13" fmla="*/ 2341660 w 3375504"/>
                <a:gd name="connsiteY13" fmla="*/ 15823 h 489367"/>
                <a:gd name="connsiteX14" fmla="*/ 2552638 w 3375504"/>
                <a:gd name="connsiteY14" fmla="*/ 489357 h 489367"/>
                <a:gd name="connsiteX15" fmla="*/ 2751294 w 3375504"/>
                <a:gd name="connsiteY15" fmla="*/ 46 h 489367"/>
                <a:gd name="connsiteX16" fmla="*/ 2965991 w 3375504"/>
                <a:gd name="connsiteY16" fmla="*/ 457330 h 489367"/>
                <a:gd name="connsiteX17" fmla="*/ 3156832 w 3375504"/>
                <a:gd name="connsiteY17" fmla="*/ 46 h 489367"/>
                <a:gd name="connsiteX18" fmla="*/ 3375504 w 3375504"/>
                <a:gd name="connsiteY18" fmla="*/ 469259 h 489367"/>
                <a:gd name="connsiteX0" fmla="*/ 0 w 3156832"/>
                <a:gd name="connsiteY0" fmla="*/ 469047 h 489367"/>
                <a:gd name="connsiteX1" fmla="*/ 170954 w 3156832"/>
                <a:gd name="connsiteY1" fmla="*/ 11847 h 489367"/>
                <a:gd name="connsiteX2" fmla="*/ 345882 w 3156832"/>
                <a:gd name="connsiteY2" fmla="*/ 473023 h 489367"/>
                <a:gd name="connsiteX3" fmla="*/ 516835 w 3156832"/>
                <a:gd name="connsiteY3" fmla="*/ 11847 h 489367"/>
                <a:gd name="connsiteX4" fmla="*/ 691764 w 3156832"/>
                <a:gd name="connsiteY4" fmla="*/ 465072 h 489367"/>
                <a:gd name="connsiteX5" fmla="*/ 862717 w 3156832"/>
                <a:gd name="connsiteY5" fmla="*/ 11847 h 489367"/>
                <a:gd name="connsiteX6" fmla="*/ 1093417 w 3156832"/>
                <a:gd name="connsiteY6" fmla="*/ 465244 h 489367"/>
                <a:gd name="connsiteX7" fmla="*/ 1288179 w 3156832"/>
                <a:gd name="connsiteY7" fmla="*/ 15951 h 489367"/>
                <a:gd name="connsiteX8" fmla="*/ 1482919 w 3156832"/>
                <a:gd name="connsiteY8" fmla="*/ 469047 h 489367"/>
                <a:gd name="connsiteX9" fmla="*/ 1657847 w 3156832"/>
                <a:gd name="connsiteY9" fmla="*/ 11847 h 489367"/>
                <a:gd name="connsiteX10" fmla="*/ 1824825 w 3156832"/>
                <a:gd name="connsiteY10" fmla="*/ 469047 h 489367"/>
                <a:gd name="connsiteX11" fmla="*/ 1995778 w 3156832"/>
                <a:gd name="connsiteY11" fmla="*/ 19799 h 489367"/>
                <a:gd name="connsiteX12" fmla="*/ 2174682 w 3156832"/>
                <a:gd name="connsiteY12" fmla="*/ 469047 h 489367"/>
                <a:gd name="connsiteX13" fmla="*/ 2341660 w 3156832"/>
                <a:gd name="connsiteY13" fmla="*/ 15823 h 489367"/>
                <a:gd name="connsiteX14" fmla="*/ 2552638 w 3156832"/>
                <a:gd name="connsiteY14" fmla="*/ 489357 h 489367"/>
                <a:gd name="connsiteX15" fmla="*/ 2751294 w 3156832"/>
                <a:gd name="connsiteY15" fmla="*/ 46 h 489367"/>
                <a:gd name="connsiteX16" fmla="*/ 2965991 w 3156832"/>
                <a:gd name="connsiteY16" fmla="*/ 457330 h 489367"/>
                <a:gd name="connsiteX17" fmla="*/ 3156832 w 3156832"/>
                <a:gd name="connsiteY17" fmla="*/ 46 h 489367"/>
                <a:gd name="connsiteX0" fmla="*/ 0 w 2965991"/>
                <a:gd name="connsiteY0" fmla="*/ 469047 h 489367"/>
                <a:gd name="connsiteX1" fmla="*/ 170954 w 2965991"/>
                <a:gd name="connsiteY1" fmla="*/ 11847 h 489367"/>
                <a:gd name="connsiteX2" fmla="*/ 345882 w 2965991"/>
                <a:gd name="connsiteY2" fmla="*/ 473023 h 489367"/>
                <a:gd name="connsiteX3" fmla="*/ 516835 w 2965991"/>
                <a:gd name="connsiteY3" fmla="*/ 11847 h 489367"/>
                <a:gd name="connsiteX4" fmla="*/ 691764 w 2965991"/>
                <a:gd name="connsiteY4" fmla="*/ 465072 h 489367"/>
                <a:gd name="connsiteX5" fmla="*/ 862717 w 2965991"/>
                <a:gd name="connsiteY5" fmla="*/ 11847 h 489367"/>
                <a:gd name="connsiteX6" fmla="*/ 1093417 w 2965991"/>
                <a:gd name="connsiteY6" fmla="*/ 465244 h 489367"/>
                <a:gd name="connsiteX7" fmla="*/ 1288179 w 2965991"/>
                <a:gd name="connsiteY7" fmla="*/ 15951 h 489367"/>
                <a:gd name="connsiteX8" fmla="*/ 1482919 w 2965991"/>
                <a:gd name="connsiteY8" fmla="*/ 469047 h 489367"/>
                <a:gd name="connsiteX9" fmla="*/ 1657847 w 2965991"/>
                <a:gd name="connsiteY9" fmla="*/ 11847 h 489367"/>
                <a:gd name="connsiteX10" fmla="*/ 1824825 w 2965991"/>
                <a:gd name="connsiteY10" fmla="*/ 469047 h 489367"/>
                <a:gd name="connsiteX11" fmla="*/ 1995778 w 2965991"/>
                <a:gd name="connsiteY11" fmla="*/ 19799 h 489367"/>
                <a:gd name="connsiteX12" fmla="*/ 2174682 w 2965991"/>
                <a:gd name="connsiteY12" fmla="*/ 469047 h 489367"/>
                <a:gd name="connsiteX13" fmla="*/ 2341660 w 2965991"/>
                <a:gd name="connsiteY13" fmla="*/ 15823 h 489367"/>
                <a:gd name="connsiteX14" fmla="*/ 2552638 w 2965991"/>
                <a:gd name="connsiteY14" fmla="*/ 489357 h 489367"/>
                <a:gd name="connsiteX15" fmla="*/ 2751294 w 2965991"/>
                <a:gd name="connsiteY15" fmla="*/ 46 h 489367"/>
                <a:gd name="connsiteX16" fmla="*/ 2965991 w 2965991"/>
                <a:gd name="connsiteY16" fmla="*/ 457330 h 489367"/>
                <a:gd name="connsiteX0" fmla="*/ 0 w 2751294"/>
                <a:gd name="connsiteY0" fmla="*/ 469001 h 489321"/>
                <a:gd name="connsiteX1" fmla="*/ 170954 w 2751294"/>
                <a:gd name="connsiteY1" fmla="*/ 11801 h 489321"/>
                <a:gd name="connsiteX2" fmla="*/ 345882 w 2751294"/>
                <a:gd name="connsiteY2" fmla="*/ 472977 h 489321"/>
                <a:gd name="connsiteX3" fmla="*/ 516835 w 2751294"/>
                <a:gd name="connsiteY3" fmla="*/ 11801 h 489321"/>
                <a:gd name="connsiteX4" fmla="*/ 691764 w 2751294"/>
                <a:gd name="connsiteY4" fmla="*/ 465026 h 489321"/>
                <a:gd name="connsiteX5" fmla="*/ 862717 w 2751294"/>
                <a:gd name="connsiteY5" fmla="*/ 11801 h 489321"/>
                <a:gd name="connsiteX6" fmla="*/ 1093417 w 2751294"/>
                <a:gd name="connsiteY6" fmla="*/ 465198 h 489321"/>
                <a:gd name="connsiteX7" fmla="*/ 1288179 w 2751294"/>
                <a:gd name="connsiteY7" fmla="*/ 15905 h 489321"/>
                <a:gd name="connsiteX8" fmla="*/ 1482919 w 2751294"/>
                <a:gd name="connsiteY8" fmla="*/ 469001 h 489321"/>
                <a:gd name="connsiteX9" fmla="*/ 1657847 w 2751294"/>
                <a:gd name="connsiteY9" fmla="*/ 11801 h 489321"/>
                <a:gd name="connsiteX10" fmla="*/ 1824825 w 2751294"/>
                <a:gd name="connsiteY10" fmla="*/ 469001 h 489321"/>
                <a:gd name="connsiteX11" fmla="*/ 1995778 w 2751294"/>
                <a:gd name="connsiteY11" fmla="*/ 19753 h 489321"/>
                <a:gd name="connsiteX12" fmla="*/ 2174682 w 2751294"/>
                <a:gd name="connsiteY12" fmla="*/ 469001 h 489321"/>
                <a:gd name="connsiteX13" fmla="*/ 2341660 w 2751294"/>
                <a:gd name="connsiteY13" fmla="*/ 15777 h 489321"/>
                <a:gd name="connsiteX14" fmla="*/ 2552638 w 2751294"/>
                <a:gd name="connsiteY14" fmla="*/ 489311 h 489321"/>
                <a:gd name="connsiteX15" fmla="*/ 2751294 w 2751294"/>
                <a:gd name="connsiteY15" fmla="*/ 0 h 489321"/>
                <a:gd name="connsiteX0" fmla="*/ 0 w 2552638"/>
                <a:gd name="connsiteY0" fmla="*/ 457203 h 477523"/>
                <a:gd name="connsiteX1" fmla="*/ 170954 w 2552638"/>
                <a:gd name="connsiteY1" fmla="*/ 3 h 477523"/>
                <a:gd name="connsiteX2" fmla="*/ 345882 w 2552638"/>
                <a:gd name="connsiteY2" fmla="*/ 461179 h 477523"/>
                <a:gd name="connsiteX3" fmla="*/ 516835 w 2552638"/>
                <a:gd name="connsiteY3" fmla="*/ 3 h 477523"/>
                <a:gd name="connsiteX4" fmla="*/ 691764 w 2552638"/>
                <a:gd name="connsiteY4" fmla="*/ 453228 h 477523"/>
                <a:gd name="connsiteX5" fmla="*/ 862717 w 2552638"/>
                <a:gd name="connsiteY5" fmla="*/ 3 h 477523"/>
                <a:gd name="connsiteX6" fmla="*/ 1093417 w 2552638"/>
                <a:gd name="connsiteY6" fmla="*/ 453400 h 477523"/>
                <a:gd name="connsiteX7" fmla="*/ 1288179 w 2552638"/>
                <a:gd name="connsiteY7" fmla="*/ 4107 h 477523"/>
                <a:gd name="connsiteX8" fmla="*/ 1482919 w 2552638"/>
                <a:gd name="connsiteY8" fmla="*/ 457203 h 477523"/>
                <a:gd name="connsiteX9" fmla="*/ 1657847 w 2552638"/>
                <a:gd name="connsiteY9" fmla="*/ 3 h 477523"/>
                <a:gd name="connsiteX10" fmla="*/ 1824825 w 2552638"/>
                <a:gd name="connsiteY10" fmla="*/ 457203 h 477523"/>
                <a:gd name="connsiteX11" fmla="*/ 1995778 w 2552638"/>
                <a:gd name="connsiteY11" fmla="*/ 7955 h 477523"/>
                <a:gd name="connsiteX12" fmla="*/ 2174682 w 2552638"/>
                <a:gd name="connsiteY12" fmla="*/ 457203 h 477523"/>
                <a:gd name="connsiteX13" fmla="*/ 2341660 w 2552638"/>
                <a:gd name="connsiteY13" fmla="*/ 3979 h 477523"/>
                <a:gd name="connsiteX14" fmla="*/ 2552638 w 2552638"/>
                <a:gd name="connsiteY14" fmla="*/ 477513 h 47752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345882 w 2552638"/>
                <a:gd name="connsiteY2" fmla="*/ 469129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1172879 w 2552638"/>
                <a:gd name="connsiteY5" fmla="*/ 15907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872720"/>
                <a:gd name="connsiteY0" fmla="*/ 465153 h 485473"/>
                <a:gd name="connsiteX1" fmla="*/ 329997 w 2872720"/>
                <a:gd name="connsiteY1" fmla="*/ 1 h 485473"/>
                <a:gd name="connsiteX2" fmla="*/ 584451 w 2872720"/>
                <a:gd name="connsiteY2" fmla="*/ 461264 h 485473"/>
                <a:gd name="connsiteX3" fmla="*/ 763366 w 2872720"/>
                <a:gd name="connsiteY3" fmla="*/ 15907 h 485473"/>
                <a:gd name="connsiteX4" fmla="*/ 993966 w 2872720"/>
                <a:gd name="connsiteY4" fmla="*/ 461264 h 485473"/>
                <a:gd name="connsiteX5" fmla="*/ 1172879 w 2872720"/>
                <a:gd name="connsiteY5" fmla="*/ 15907 h 485473"/>
                <a:gd name="connsiteX6" fmla="*/ 1093417 w 2872720"/>
                <a:gd name="connsiteY6" fmla="*/ 461350 h 485473"/>
                <a:gd name="connsiteX7" fmla="*/ 1288179 w 2872720"/>
                <a:gd name="connsiteY7" fmla="*/ 12057 h 485473"/>
                <a:gd name="connsiteX8" fmla="*/ 1482919 w 2872720"/>
                <a:gd name="connsiteY8" fmla="*/ 465153 h 485473"/>
                <a:gd name="connsiteX9" fmla="*/ 1657847 w 2872720"/>
                <a:gd name="connsiteY9" fmla="*/ 7953 h 485473"/>
                <a:gd name="connsiteX10" fmla="*/ 1824825 w 2872720"/>
                <a:gd name="connsiteY10" fmla="*/ 465153 h 485473"/>
                <a:gd name="connsiteX11" fmla="*/ 1995778 w 2872720"/>
                <a:gd name="connsiteY11" fmla="*/ 15905 h 485473"/>
                <a:gd name="connsiteX12" fmla="*/ 2174682 w 2872720"/>
                <a:gd name="connsiteY12" fmla="*/ 465153 h 485473"/>
                <a:gd name="connsiteX13" fmla="*/ 2866595 w 2872720"/>
                <a:gd name="connsiteY13" fmla="*/ 3979 h 485473"/>
                <a:gd name="connsiteX14" fmla="*/ 2552638 w 2872720"/>
                <a:gd name="connsiteY14" fmla="*/ 485463 h 485473"/>
                <a:gd name="connsiteX0" fmla="*/ 0 w 3220715"/>
                <a:gd name="connsiteY0" fmla="*/ 465153 h 465159"/>
                <a:gd name="connsiteX1" fmla="*/ 329997 w 3220715"/>
                <a:gd name="connsiteY1" fmla="*/ 1 h 465159"/>
                <a:gd name="connsiteX2" fmla="*/ 584451 w 3220715"/>
                <a:gd name="connsiteY2" fmla="*/ 461264 h 465159"/>
                <a:gd name="connsiteX3" fmla="*/ 763366 w 3220715"/>
                <a:gd name="connsiteY3" fmla="*/ 15907 h 465159"/>
                <a:gd name="connsiteX4" fmla="*/ 993966 w 3220715"/>
                <a:gd name="connsiteY4" fmla="*/ 461264 h 465159"/>
                <a:gd name="connsiteX5" fmla="*/ 1172879 w 3220715"/>
                <a:gd name="connsiteY5" fmla="*/ 15907 h 465159"/>
                <a:gd name="connsiteX6" fmla="*/ 1093417 w 3220715"/>
                <a:gd name="connsiteY6" fmla="*/ 461350 h 465159"/>
                <a:gd name="connsiteX7" fmla="*/ 1288179 w 3220715"/>
                <a:gd name="connsiteY7" fmla="*/ 12057 h 465159"/>
                <a:gd name="connsiteX8" fmla="*/ 1482919 w 3220715"/>
                <a:gd name="connsiteY8" fmla="*/ 465153 h 465159"/>
                <a:gd name="connsiteX9" fmla="*/ 1657847 w 3220715"/>
                <a:gd name="connsiteY9" fmla="*/ 7953 h 465159"/>
                <a:gd name="connsiteX10" fmla="*/ 1824825 w 3220715"/>
                <a:gd name="connsiteY10" fmla="*/ 465153 h 465159"/>
                <a:gd name="connsiteX11" fmla="*/ 1995778 w 3220715"/>
                <a:gd name="connsiteY11" fmla="*/ 15905 h 465159"/>
                <a:gd name="connsiteX12" fmla="*/ 2174682 w 3220715"/>
                <a:gd name="connsiteY12" fmla="*/ 465153 h 465159"/>
                <a:gd name="connsiteX13" fmla="*/ 2866595 w 3220715"/>
                <a:gd name="connsiteY13" fmla="*/ 3979 h 465159"/>
                <a:gd name="connsiteX14" fmla="*/ 3220715 w 3220715"/>
                <a:gd name="connsiteY14" fmla="*/ 453741 h 465159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1995778 w 3220715"/>
                <a:gd name="connsiteY11" fmla="*/ 15905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2111182 w 3220715"/>
                <a:gd name="connsiteY10" fmla="*/ 457287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73105 h 473197"/>
                <a:gd name="connsiteX1" fmla="*/ 329997 w 3220715"/>
                <a:gd name="connsiteY1" fmla="*/ 7953 h 473197"/>
                <a:gd name="connsiteX2" fmla="*/ 584451 w 3220715"/>
                <a:gd name="connsiteY2" fmla="*/ 469216 h 473197"/>
                <a:gd name="connsiteX3" fmla="*/ 763366 w 3220715"/>
                <a:gd name="connsiteY3" fmla="*/ 23859 h 473197"/>
                <a:gd name="connsiteX4" fmla="*/ 993966 w 3220715"/>
                <a:gd name="connsiteY4" fmla="*/ 469216 h 473197"/>
                <a:gd name="connsiteX5" fmla="*/ 1172879 w 3220715"/>
                <a:gd name="connsiteY5" fmla="*/ 23859 h 473197"/>
                <a:gd name="connsiteX6" fmla="*/ 1093417 w 3220715"/>
                <a:gd name="connsiteY6" fmla="*/ 469302 h 473197"/>
                <a:gd name="connsiteX7" fmla="*/ 1288179 w 3220715"/>
                <a:gd name="connsiteY7" fmla="*/ 20009 h 473197"/>
                <a:gd name="connsiteX8" fmla="*/ 1482919 w 3220715"/>
                <a:gd name="connsiteY8" fmla="*/ 473105 h 473197"/>
                <a:gd name="connsiteX9" fmla="*/ 1991905 w 3220715"/>
                <a:gd name="connsiteY9" fmla="*/ 2 h 473197"/>
                <a:gd name="connsiteX10" fmla="*/ 2111182 w 3220715"/>
                <a:gd name="connsiteY10" fmla="*/ 465239 h 473197"/>
                <a:gd name="connsiteX11" fmla="*/ 2401420 w 3220715"/>
                <a:gd name="connsiteY11" fmla="*/ 23860 h 473197"/>
                <a:gd name="connsiteX12" fmla="*/ 2659851 w 3220715"/>
                <a:gd name="connsiteY12" fmla="*/ 473191 h 473197"/>
                <a:gd name="connsiteX13" fmla="*/ 2866595 w 3220715"/>
                <a:gd name="connsiteY13" fmla="*/ 11931 h 473197"/>
                <a:gd name="connsiteX14" fmla="*/ 3220715 w 3220715"/>
                <a:gd name="connsiteY14" fmla="*/ 461693 h 473197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288179 w 3220715"/>
                <a:gd name="connsiteY7" fmla="*/ 20007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693784 w 3220715"/>
                <a:gd name="connsiteY7" fmla="*/ 20011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2866595 w 3220715"/>
                <a:gd name="connsiteY13" fmla="*/ 11929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544677 w 3220715"/>
                <a:gd name="connsiteY11" fmla="*/ 55673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1991905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1145101 w 3220715"/>
                <a:gd name="connsiteY4" fmla="*/ 469303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1693784 w 3220715"/>
                <a:gd name="connsiteY7" fmla="*/ 27963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2035796 w 3220715"/>
                <a:gd name="connsiteY7" fmla="*/ 27968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64 h 481386"/>
                <a:gd name="connsiteX1" fmla="*/ 258464 w 3220715"/>
                <a:gd name="connsiteY1" fmla="*/ 39773 h 481386"/>
                <a:gd name="connsiteX2" fmla="*/ 584451 w 3220715"/>
                <a:gd name="connsiteY2" fmla="*/ 477175 h 481386"/>
                <a:gd name="connsiteX3" fmla="*/ 842923 w 3220715"/>
                <a:gd name="connsiteY3" fmla="*/ 31822 h 481386"/>
                <a:gd name="connsiteX4" fmla="*/ 1145101 w 3220715"/>
                <a:gd name="connsiteY4" fmla="*/ 477262 h 481386"/>
                <a:gd name="connsiteX5" fmla="*/ 1475106 w 3220715"/>
                <a:gd name="connsiteY5" fmla="*/ 11 h 481386"/>
                <a:gd name="connsiteX6" fmla="*/ 1753547 w 3220715"/>
                <a:gd name="connsiteY6" fmla="*/ 461531 h 481386"/>
                <a:gd name="connsiteX7" fmla="*/ 2035796 w 3220715"/>
                <a:gd name="connsiteY7" fmla="*/ 27977 h 481386"/>
                <a:gd name="connsiteX8" fmla="*/ 2087422 w 3220715"/>
                <a:gd name="connsiteY8" fmla="*/ 473285 h 481386"/>
                <a:gd name="connsiteX9" fmla="*/ 2230560 w 3220715"/>
                <a:gd name="connsiteY9" fmla="*/ 7961 h 481386"/>
                <a:gd name="connsiteX10" fmla="*/ 2270326 w 3220715"/>
                <a:gd name="connsiteY10" fmla="*/ 481237 h 481386"/>
                <a:gd name="connsiteX11" fmla="*/ 2544677 w 3220715"/>
                <a:gd name="connsiteY11" fmla="*/ 63634 h 481386"/>
                <a:gd name="connsiteX12" fmla="*/ 2771314 w 3220715"/>
                <a:gd name="connsiteY12" fmla="*/ 481237 h 481386"/>
                <a:gd name="connsiteX13" fmla="*/ 3001925 w 3220715"/>
                <a:gd name="connsiteY13" fmla="*/ 11939 h 481386"/>
                <a:gd name="connsiteX14" fmla="*/ 3220715 w 3220715"/>
                <a:gd name="connsiteY14" fmla="*/ 469652 h 481386"/>
                <a:gd name="connsiteX0" fmla="*/ 0 w 3582316"/>
                <a:gd name="connsiteY0" fmla="*/ 481064 h 481386"/>
                <a:gd name="connsiteX1" fmla="*/ 258464 w 3582316"/>
                <a:gd name="connsiteY1" fmla="*/ 39773 h 481386"/>
                <a:gd name="connsiteX2" fmla="*/ 584451 w 3582316"/>
                <a:gd name="connsiteY2" fmla="*/ 477175 h 481386"/>
                <a:gd name="connsiteX3" fmla="*/ 842923 w 3582316"/>
                <a:gd name="connsiteY3" fmla="*/ 31822 h 481386"/>
                <a:gd name="connsiteX4" fmla="*/ 1145101 w 3582316"/>
                <a:gd name="connsiteY4" fmla="*/ 477262 h 481386"/>
                <a:gd name="connsiteX5" fmla="*/ 1475106 w 3582316"/>
                <a:gd name="connsiteY5" fmla="*/ 11 h 481386"/>
                <a:gd name="connsiteX6" fmla="*/ 1753547 w 3582316"/>
                <a:gd name="connsiteY6" fmla="*/ 461531 h 481386"/>
                <a:gd name="connsiteX7" fmla="*/ 2035796 w 3582316"/>
                <a:gd name="connsiteY7" fmla="*/ 27977 h 481386"/>
                <a:gd name="connsiteX8" fmla="*/ 2087422 w 3582316"/>
                <a:gd name="connsiteY8" fmla="*/ 473285 h 481386"/>
                <a:gd name="connsiteX9" fmla="*/ 2230560 w 3582316"/>
                <a:gd name="connsiteY9" fmla="*/ 7961 h 481386"/>
                <a:gd name="connsiteX10" fmla="*/ 2270326 w 3582316"/>
                <a:gd name="connsiteY10" fmla="*/ 481237 h 481386"/>
                <a:gd name="connsiteX11" fmla="*/ 2544677 w 3582316"/>
                <a:gd name="connsiteY11" fmla="*/ 63634 h 481386"/>
                <a:gd name="connsiteX12" fmla="*/ 2771314 w 3582316"/>
                <a:gd name="connsiteY12" fmla="*/ 481237 h 481386"/>
                <a:gd name="connsiteX13" fmla="*/ 3574605 w 3582316"/>
                <a:gd name="connsiteY13" fmla="*/ 19895 h 481386"/>
                <a:gd name="connsiteX14" fmla="*/ 3220715 w 3582316"/>
                <a:gd name="connsiteY14" fmla="*/ 469652 h 481386"/>
                <a:gd name="connsiteX0" fmla="*/ 0 w 3577426"/>
                <a:gd name="connsiteY0" fmla="*/ 481064 h 481386"/>
                <a:gd name="connsiteX1" fmla="*/ 258464 w 3577426"/>
                <a:gd name="connsiteY1" fmla="*/ 39773 h 481386"/>
                <a:gd name="connsiteX2" fmla="*/ 584451 w 3577426"/>
                <a:gd name="connsiteY2" fmla="*/ 477175 h 481386"/>
                <a:gd name="connsiteX3" fmla="*/ 842923 w 3577426"/>
                <a:gd name="connsiteY3" fmla="*/ 31822 h 481386"/>
                <a:gd name="connsiteX4" fmla="*/ 1145101 w 3577426"/>
                <a:gd name="connsiteY4" fmla="*/ 477262 h 481386"/>
                <a:gd name="connsiteX5" fmla="*/ 1475106 w 3577426"/>
                <a:gd name="connsiteY5" fmla="*/ 11 h 481386"/>
                <a:gd name="connsiteX6" fmla="*/ 1753547 w 3577426"/>
                <a:gd name="connsiteY6" fmla="*/ 461531 h 481386"/>
                <a:gd name="connsiteX7" fmla="*/ 2035796 w 3577426"/>
                <a:gd name="connsiteY7" fmla="*/ 27977 h 481386"/>
                <a:gd name="connsiteX8" fmla="*/ 2087422 w 3577426"/>
                <a:gd name="connsiteY8" fmla="*/ 473285 h 481386"/>
                <a:gd name="connsiteX9" fmla="*/ 2230560 w 3577426"/>
                <a:gd name="connsiteY9" fmla="*/ 7961 h 481386"/>
                <a:gd name="connsiteX10" fmla="*/ 2270326 w 3577426"/>
                <a:gd name="connsiteY10" fmla="*/ 481237 h 481386"/>
                <a:gd name="connsiteX11" fmla="*/ 2544677 w 3577426"/>
                <a:gd name="connsiteY11" fmla="*/ 63634 h 481386"/>
                <a:gd name="connsiteX12" fmla="*/ 2962300 w 3577426"/>
                <a:gd name="connsiteY12" fmla="*/ 473372 h 481386"/>
                <a:gd name="connsiteX13" fmla="*/ 3574605 w 3577426"/>
                <a:gd name="connsiteY13" fmla="*/ 19895 h 481386"/>
                <a:gd name="connsiteX14" fmla="*/ 3220715 w 3577426"/>
                <a:gd name="connsiteY14" fmla="*/ 469652 h 481386"/>
                <a:gd name="connsiteX0" fmla="*/ 0 w 3577426"/>
                <a:gd name="connsiteY0" fmla="*/ 481064 h 481248"/>
                <a:gd name="connsiteX1" fmla="*/ 258464 w 3577426"/>
                <a:gd name="connsiteY1" fmla="*/ 39773 h 481248"/>
                <a:gd name="connsiteX2" fmla="*/ 584451 w 3577426"/>
                <a:gd name="connsiteY2" fmla="*/ 477175 h 481248"/>
                <a:gd name="connsiteX3" fmla="*/ 842923 w 3577426"/>
                <a:gd name="connsiteY3" fmla="*/ 31822 h 481248"/>
                <a:gd name="connsiteX4" fmla="*/ 1145101 w 3577426"/>
                <a:gd name="connsiteY4" fmla="*/ 477262 h 481248"/>
                <a:gd name="connsiteX5" fmla="*/ 1475106 w 3577426"/>
                <a:gd name="connsiteY5" fmla="*/ 11 h 481248"/>
                <a:gd name="connsiteX6" fmla="*/ 1753547 w 3577426"/>
                <a:gd name="connsiteY6" fmla="*/ 461531 h 481248"/>
                <a:gd name="connsiteX7" fmla="*/ 2035796 w 3577426"/>
                <a:gd name="connsiteY7" fmla="*/ 27977 h 481248"/>
                <a:gd name="connsiteX8" fmla="*/ 2087422 w 3577426"/>
                <a:gd name="connsiteY8" fmla="*/ 473285 h 481248"/>
                <a:gd name="connsiteX9" fmla="*/ 2230560 w 3577426"/>
                <a:gd name="connsiteY9" fmla="*/ 7961 h 481248"/>
                <a:gd name="connsiteX10" fmla="*/ 2270326 w 3577426"/>
                <a:gd name="connsiteY10" fmla="*/ 481237 h 481248"/>
                <a:gd name="connsiteX11" fmla="*/ 2823120 w 3577426"/>
                <a:gd name="connsiteY11" fmla="*/ 23881 h 481248"/>
                <a:gd name="connsiteX12" fmla="*/ 2962300 w 3577426"/>
                <a:gd name="connsiteY12" fmla="*/ 473372 h 481248"/>
                <a:gd name="connsiteX13" fmla="*/ 3574605 w 3577426"/>
                <a:gd name="connsiteY13" fmla="*/ 19895 h 481248"/>
                <a:gd name="connsiteX14" fmla="*/ 3220715 w 3577426"/>
                <a:gd name="connsiteY14" fmla="*/ 469652 h 481248"/>
                <a:gd name="connsiteX0" fmla="*/ 0 w 3577426"/>
                <a:gd name="connsiteY0" fmla="*/ 481064 h 481336"/>
                <a:gd name="connsiteX1" fmla="*/ 258464 w 3577426"/>
                <a:gd name="connsiteY1" fmla="*/ 39773 h 481336"/>
                <a:gd name="connsiteX2" fmla="*/ 584451 w 3577426"/>
                <a:gd name="connsiteY2" fmla="*/ 477175 h 481336"/>
                <a:gd name="connsiteX3" fmla="*/ 842923 w 3577426"/>
                <a:gd name="connsiteY3" fmla="*/ 31822 h 481336"/>
                <a:gd name="connsiteX4" fmla="*/ 1145101 w 3577426"/>
                <a:gd name="connsiteY4" fmla="*/ 477262 h 481336"/>
                <a:gd name="connsiteX5" fmla="*/ 1475106 w 3577426"/>
                <a:gd name="connsiteY5" fmla="*/ 11 h 481336"/>
                <a:gd name="connsiteX6" fmla="*/ 1753547 w 3577426"/>
                <a:gd name="connsiteY6" fmla="*/ 461531 h 481336"/>
                <a:gd name="connsiteX7" fmla="*/ 2035796 w 3577426"/>
                <a:gd name="connsiteY7" fmla="*/ 27977 h 481336"/>
                <a:gd name="connsiteX8" fmla="*/ 2087422 w 3577426"/>
                <a:gd name="connsiteY8" fmla="*/ 473285 h 481336"/>
                <a:gd name="connsiteX9" fmla="*/ 2230560 w 3577426"/>
                <a:gd name="connsiteY9" fmla="*/ 7961 h 481336"/>
                <a:gd name="connsiteX10" fmla="*/ 2477189 w 3577426"/>
                <a:gd name="connsiteY10" fmla="*/ 481325 h 481336"/>
                <a:gd name="connsiteX11" fmla="*/ 2823120 w 3577426"/>
                <a:gd name="connsiteY11" fmla="*/ 23881 h 481336"/>
                <a:gd name="connsiteX12" fmla="*/ 2962300 w 3577426"/>
                <a:gd name="connsiteY12" fmla="*/ 473372 h 481336"/>
                <a:gd name="connsiteX13" fmla="*/ 3574605 w 3577426"/>
                <a:gd name="connsiteY13" fmla="*/ 19895 h 481336"/>
                <a:gd name="connsiteX14" fmla="*/ 3220715 w 3577426"/>
                <a:gd name="connsiteY14" fmla="*/ 469652 h 481336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087422 w 3577426"/>
                <a:gd name="connsiteY8" fmla="*/ 473285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262469 w 3577426"/>
                <a:gd name="connsiteY8" fmla="*/ 481324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574605 w 3984248"/>
                <a:gd name="connsiteY13" fmla="*/ 19895 h 481327"/>
                <a:gd name="connsiteX14" fmla="*/ 3984248 w 3984248"/>
                <a:gd name="connsiteY14" fmla="*/ 469738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749730 w 3984248"/>
                <a:gd name="connsiteY13" fmla="*/ 27851 h 481327"/>
                <a:gd name="connsiteX14" fmla="*/ 3984248 w 3984248"/>
                <a:gd name="connsiteY14" fmla="*/ 469738 h 481327"/>
                <a:gd name="connsiteX0" fmla="*/ 0 w 3984248"/>
                <a:gd name="connsiteY0" fmla="*/ 481064 h 481412"/>
                <a:gd name="connsiteX1" fmla="*/ 258464 w 3984248"/>
                <a:gd name="connsiteY1" fmla="*/ 39773 h 481412"/>
                <a:gd name="connsiteX2" fmla="*/ 584451 w 3984248"/>
                <a:gd name="connsiteY2" fmla="*/ 477175 h 481412"/>
                <a:gd name="connsiteX3" fmla="*/ 842923 w 3984248"/>
                <a:gd name="connsiteY3" fmla="*/ 31822 h 481412"/>
                <a:gd name="connsiteX4" fmla="*/ 1145101 w 3984248"/>
                <a:gd name="connsiteY4" fmla="*/ 477262 h 481412"/>
                <a:gd name="connsiteX5" fmla="*/ 1475106 w 3984248"/>
                <a:gd name="connsiteY5" fmla="*/ 11 h 481412"/>
                <a:gd name="connsiteX6" fmla="*/ 1753547 w 3984248"/>
                <a:gd name="connsiteY6" fmla="*/ 461531 h 481412"/>
                <a:gd name="connsiteX7" fmla="*/ 2035796 w 3984248"/>
                <a:gd name="connsiteY7" fmla="*/ 27977 h 481412"/>
                <a:gd name="connsiteX8" fmla="*/ 2262469 w 3984248"/>
                <a:gd name="connsiteY8" fmla="*/ 481324 h 481412"/>
                <a:gd name="connsiteX9" fmla="*/ 2508986 w 3984248"/>
                <a:gd name="connsiteY9" fmla="*/ 31821 h 481412"/>
                <a:gd name="connsiteX10" fmla="*/ 2477189 w 3984248"/>
                <a:gd name="connsiteY10" fmla="*/ 481325 h 481412"/>
                <a:gd name="connsiteX11" fmla="*/ 2823120 w 3984248"/>
                <a:gd name="connsiteY11" fmla="*/ 23881 h 481412"/>
                <a:gd name="connsiteX12" fmla="*/ 3479316 w 3984248"/>
                <a:gd name="connsiteY12" fmla="*/ 481412 h 481412"/>
                <a:gd name="connsiteX13" fmla="*/ 3749730 w 3984248"/>
                <a:gd name="connsiteY13" fmla="*/ 27851 h 481412"/>
                <a:gd name="connsiteX14" fmla="*/ 3984248 w 3984248"/>
                <a:gd name="connsiteY14" fmla="*/ 469738 h 481412"/>
                <a:gd name="connsiteX0" fmla="*/ 0 w 3984248"/>
                <a:gd name="connsiteY0" fmla="*/ 481064 h 481418"/>
                <a:gd name="connsiteX1" fmla="*/ 258464 w 3984248"/>
                <a:gd name="connsiteY1" fmla="*/ 39773 h 481418"/>
                <a:gd name="connsiteX2" fmla="*/ 584451 w 3984248"/>
                <a:gd name="connsiteY2" fmla="*/ 477175 h 481418"/>
                <a:gd name="connsiteX3" fmla="*/ 842923 w 3984248"/>
                <a:gd name="connsiteY3" fmla="*/ 31822 h 481418"/>
                <a:gd name="connsiteX4" fmla="*/ 1145101 w 3984248"/>
                <a:gd name="connsiteY4" fmla="*/ 477262 h 481418"/>
                <a:gd name="connsiteX5" fmla="*/ 1475106 w 3984248"/>
                <a:gd name="connsiteY5" fmla="*/ 11 h 481418"/>
                <a:gd name="connsiteX6" fmla="*/ 1753547 w 3984248"/>
                <a:gd name="connsiteY6" fmla="*/ 461531 h 481418"/>
                <a:gd name="connsiteX7" fmla="*/ 2035796 w 3984248"/>
                <a:gd name="connsiteY7" fmla="*/ 27977 h 481418"/>
                <a:gd name="connsiteX8" fmla="*/ 2262469 w 3984248"/>
                <a:gd name="connsiteY8" fmla="*/ 481324 h 481418"/>
                <a:gd name="connsiteX9" fmla="*/ 2508986 w 3984248"/>
                <a:gd name="connsiteY9" fmla="*/ 31821 h 481418"/>
                <a:gd name="connsiteX10" fmla="*/ 2477189 w 3984248"/>
                <a:gd name="connsiteY10" fmla="*/ 481325 h 481418"/>
                <a:gd name="connsiteX11" fmla="*/ 3228805 w 3984248"/>
                <a:gd name="connsiteY11" fmla="*/ 15932 h 481418"/>
                <a:gd name="connsiteX12" fmla="*/ 3479316 w 3984248"/>
                <a:gd name="connsiteY12" fmla="*/ 481412 h 481418"/>
                <a:gd name="connsiteX13" fmla="*/ 3749730 w 3984248"/>
                <a:gd name="connsiteY13" fmla="*/ 27851 h 481418"/>
                <a:gd name="connsiteX14" fmla="*/ 3984248 w 3984248"/>
                <a:gd name="connsiteY14" fmla="*/ 469738 h 481418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08986 w 3984248"/>
                <a:gd name="connsiteY9" fmla="*/ 31821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88634 w 3984248"/>
                <a:gd name="connsiteY9" fmla="*/ 31827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511302"/>
                <a:gd name="connsiteX1" fmla="*/ 584451 w 3984248"/>
                <a:gd name="connsiteY1" fmla="*/ 477175 h 511302"/>
                <a:gd name="connsiteX2" fmla="*/ 842923 w 3984248"/>
                <a:gd name="connsiteY2" fmla="*/ 31822 h 511302"/>
                <a:gd name="connsiteX3" fmla="*/ 1145101 w 3984248"/>
                <a:gd name="connsiteY3" fmla="*/ 477262 h 511302"/>
                <a:gd name="connsiteX4" fmla="*/ 1475106 w 3984248"/>
                <a:gd name="connsiteY4" fmla="*/ 11 h 511302"/>
                <a:gd name="connsiteX5" fmla="*/ 1753547 w 3984248"/>
                <a:gd name="connsiteY5" fmla="*/ 461531 h 511302"/>
                <a:gd name="connsiteX6" fmla="*/ 2035796 w 3984248"/>
                <a:gd name="connsiteY6" fmla="*/ 27977 h 511302"/>
                <a:gd name="connsiteX7" fmla="*/ 2262469 w 3984248"/>
                <a:gd name="connsiteY7" fmla="*/ 481324 h 511302"/>
                <a:gd name="connsiteX8" fmla="*/ 2588634 w 3984248"/>
                <a:gd name="connsiteY8" fmla="*/ 31827 h 511302"/>
                <a:gd name="connsiteX9" fmla="*/ 2906712 w 3984248"/>
                <a:gd name="connsiteY9" fmla="*/ 481413 h 511302"/>
                <a:gd name="connsiteX10" fmla="*/ 3228805 w 3984248"/>
                <a:gd name="connsiteY10" fmla="*/ 15932 h 511302"/>
                <a:gd name="connsiteX11" fmla="*/ 3479316 w 3984248"/>
                <a:gd name="connsiteY11" fmla="*/ 481412 h 511302"/>
                <a:gd name="connsiteX12" fmla="*/ 3749730 w 3984248"/>
                <a:gd name="connsiteY12" fmla="*/ 27851 h 511302"/>
                <a:gd name="connsiteX13" fmla="*/ 3984248 w 3984248"/>
                <a:gd name="connsiteY13" fmla="*/ 469738 h 511302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69096 w 3399797"/>
                <a:gd name="connsiteY4" fmla="*/ 461531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37350 w 3399797"/>
                <a:gd name="connsiteY4" fmla="*/ 461615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93544"/>
                <a:gd name="connsiteX1" fmla="*/ 258472 w 3399797"/>
                <a:gd name="connsiteY1" fmla="*/ 31822 h 493544"/>
                <a:gd name="connsiteX2" fmla="*/ 560650 w 3399797"/>
                <a:gd name="connsiteY2" fmla="*/ 477262 h 493544"/>
                <a:gd name="connsiteX3" fmla="*/ 890655 w 3399797"/>
                <a:gd name="connsiteY3" fmla="*/ 11 h 493544"/>
                <a:gd name="connsiteX4" fmla="*/ 1161264 w 3399797"/>
                <a:gd name="connsiteY4" fmla="*/ 493510 h 493544"/>
                <a:gd name="connsiteX5" fmla="*/ 1451345 w 3399797"/>
                <a:gd name="connsiteY5" fmla="*/ 27977 h 493544"/>
                <a:gd name="connsiteX6" fmla="*/ 1678018 w 3399797"/>
                <a:gd name="connsiteY6" fmla="*/ 481324 h 493544"/>
                <a:gd name="connsiteX7" fmla="*/ 2004183 w 3399797"/>
                <a:gd name="connsiteY7" fmla="*/ 31827 h 493544"/>
                <a:gd name="connsiteX8" fmla="*/ 2322261 w 3399797"/>
                <a:gd name="connsiteY8" fmla="*/ 481413 h 493544"/>
                <a:gd name="connsiteX9" fmla="*/ 2644354 w 3399797"/>
                <a:gd name="connsiteY9" fmla="*/ 15932 h 493544"/>
                <a:gd name="connsiteX10" fmla="*/ 2894865 w 3399797"/>
                <a:gd name="connsiteY10" fmla="*/ 481412 h 493544"/>
                <a:gd name="connsiteX11" fmla="*/ 3165279 w 3399797"/>
                <a:gd name="connsiteY11" fmla="*/ 27851 h 493544"/>
                <a:gd name="connsiteX12" fmla="*/ 3399797 w 3399797"/>
                <a:gd name="connsiteY12" fmla="*/ 469738 h 493544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2004183 w 3399797"/>
                <a:gd name="connsiteY7" fmla="*/ 1589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1964528 w 3399797"/>
                <a:gd name="connsiteY7" fmla="*/ 794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644354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077975 w 3399797"/>
                <a:gd name="connsiteY11" fmla="*/ 11946 h 489451"/>
                <a:gd name="connsiteX12" fmla="*/ 3399797 w 3399797"/>
                <a:gd name="connsiteY12" fmla="*/ 453831 h 489451"/>
                <a:gd name="connsiteX0" fmla="*/ 0 w 3344312"/>
                <a:gd name="connsiteY0" fmla="*/ 461268 h 489451"/>
                <a:gd name="connsiteX1" fmla="*/ 258472 w 3344312"/>
                <a:gd name="connsiteY1" fmla="*/ 15915 h 489451"/>
                <a:gd name="connsiteX2" fmla="*/ 560650 w 3344312"/>
                <a:gd name="connsiteY2" fmla="*/ 461355 h 489451"/>
                <a:gd name="connsiteX3" fmla="*/ 890701 w 3344312"/>
                <a:gd name="connsiteY3" fmla="*/ 7962 h 489451"/>
                <a:gd name="connsiteX4" fmla="*/ 1161264 w 3344312"/>
                <a:gd name="connsiteY4" fmla="*/ 477603 h 489451"/>
                <a:gd name="connsiteX5" fmla="*/ 1451345 w 3344312"/>
                <a:gd name="connsiteY5" fmla="*/ 12070 h 489451"/>
                <a:gd name="connsiteX6" fmla="*/ 1678018 w 3344312"/>
                <a:gd name="connsiteY6" fmla="*/ 465417 h 489451"/>
                <a:gd name="connsiteX7" fmla="*/ 1964528 w 3344312"/>
                <a:gd name="connsiteY7" fmla="*/ 7970 h 489451"/>
                <a:gd name="connsiteX8" fmla="*/ 2242865 w 3344312"/>
                <a:gd name="connsiteY8" fmla="*/ 489449 h 489451"/>
                <a:gd name="connsiteX9" fmla="*/ 2501361 w 3344312"/>
                <a:gd name="connsiteY9" fmla="*/ 25 h 489451"/>
                <a:gd name="connsiteX10" fmla="*/ 2799596 w 3344312"/>
                <a:gd name="connsiteY10" fmla="*/ 465590 h 489451"/>
                <a:gd name="connsiteX11" fmla="*/ 3077975 w 3344312"/>
                <a:gd name="connsiteY11" fmla="*/ 11946 h 489451"/>
                <a:gd name="connsiteX12" fmla="*/ 3344312 w 3344312"/>
                <a:gd name="connsiteY12" fmla="*/ 461867 h 489451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51345 w 3344312"/>
                <a:gd name="connsiteY5" fmla="*/ 12046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19614 w 3344312"/>
                <a:gd name="connsiteY5" fmla="*/ 12048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90701 w 3344312"/>
                <a:gd name="connsiteY3" fmla="*/ 7938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50988 w 3344312"/>
                <a:gd name="connsiteY3" fmla="*/ 7939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44312" h="477666">
                  <a:moveTo>
                    <a:pt x="0" y="461244"/>
                  </a:moveTo>
                  <a:cubicBezTo>
                    <a:pt x="140487" y="386370"/>
                    <a:pt x="165030" y="15877"/>
                    <a:pt x="258472" y="15891"/>
                  </a:cubicBezTo>
                  <a:cubicBezTo>
                    <a:pt x="351914" y="15906"/>
                    <a:pt x="461897" y="462656"/>
                    <a:pt x="560650" y="461331"/>
                  </a:cubicBezTo>
                  <a:cubicBezTo>
                    <a:pt x="659403" y="460006"/>
                    <a:pt x="756177" y="5217"/>
                    <a:pt x="850988" y="7939"/>
                  </a:cubicBezTo>
                  <a:cubicBezTo>
                    <a:pt x="945799" y="10662"/>
                    <a:pt x="1034747" y="476981"/>
                    <a:pt x="1129518" y="477666"/>
                  </a:cubicBezTo>
                  <a:cubicBezTo>
                    <a:pt x="1224289" y="478351"/>
                    <a:pt x="1328197" y="14093"/>
                    <a:pt x="1419614" y="12048"/>
                  </a:cubicBezTo>
                  <a:cubicBezTo>
                    <a:pt x="1511031" y="10003"/>
                    <a:pt x="1587199" y="466077"/>
                    <a:pt x="1678018" y="465393"/>
                  </a:cubicBezTo>
                  <a:cubicBezTo>
                    <a:pt x="1768837" y="464709"/>
                    <a:pt x="1869042" y="7902"/>
                    <a:pt x="1964528" y="7946"/>
                  </a:cubicBezTo>
                  <a:cubicBezTo>
                    <a:pt x="2060014" y="7990"/>
                    <a:pt x="2161461" y="466980"/>
                    <a:pt x="2250933" y="465656"/>
                  </a:cubicBezTo>
                  <a:cubicBezTo>
                    <a:pt x="2340405" y="464332"/>
                    <a:pt x="2409917" y="16"/>
                    <a:pt x="2501361" y="1"/>
                  </a:cubicBezTo>
                  <a:cubicBezTo>
                    <a:pt x="2592805" y="-14"/>
                    <a:pt x="2703494" y="463579"/>
                    <a:pt x="2799596" y="465566"/>
                  </a:cubicBezTo>
                  <a:cubicBezTo>
                    <a:pt x="2895698" y="467553"/>
                    <a:pt x="2987189" y="12543"/>
                    <a:pt x="3077975" y="11922"/>
                  </a:cubicBezTo>
                  <a:cubicBezTo>
                    <a:pt x="3168761" y="11302"/>
                    <a:pt x="3276040" y="464473"/>
                    <a:pt x="3344312" y="46184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34" name="Přímá spojnice 33"/>
            <p:cNvCxnSpPr/>
            <p:nvPr/>
          </p:nvCxnSpPr>
          <p:spPr>
            <a:xfrm flipV="1">
              <a:off x="4427984" y="3149352"/>
              <a:ext cx="3672408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 flipV="1">
              <a:off x="4427984" y="3621754"/>
              <a:ext cx="3672408" cy="51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Volný tvar 35"/>
          <p:cNvSpPr/>
          <p:nvPr/>
        </p:nvSpPr>
        <p:spPr>
          <a:xfrm>
            <a:off x="1756883" y="4979022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37" name="Přímá spojnice 36"/>
          <p:cNvCxnSpPr/>
          <p:nvPr/>
        </p:nvCxnSpPr>
        <p:spPr>
          <a:xfrm flipV="1">
            <a:off x="1676520" y="4979022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676520" y="5451424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Skupina 38"/>
          <p:cNvGrpSpPr/>
          <p:nvPr/>
        </p:nvGrpSpPr>
        <p:grpSpPr>
          <a:xfrm>
            <a:off x="6306795" y="3744789"/>
            <a:ext cx="2369957" cy="812459"/>
            <a:chOff x="485030" y="1933430"/>
            <a:chExt cx="2369957" cy="812459"/>
          </a:xfrm>
        </p:grpSpPr>
        <p:grpSp>
          <p:nvGrpSpPr>
            <p:cNvPr id="40" name="Skupina 39"/>
            <p:cNvGrpSpPr/>
            <p:nvPr/>
          </p:nvGrpSpPr>
          <p:grpSpPr>
            <a:xfrm>
              <a:off x="485030" y="1951427"/>
              <a:ext cx="1797302" cy="769915"/>
              <a:chOff x="485030" y="1951427"/>
              <a:chExt cx="1797302" cy="769915"/>
            </a:xfrm>
          </p:grpSpPr>
          <p:sp>
            <p:nvSpPr>
              <p:cNvPr id="42" name="Volný tvar 41"/>
              <p:cNvSpPr/>
              <p:nvPr/>
            </p:nvSpPr>
            <p:spPr>
              <a:xfrm>
                <a:off x="485030" y="1967573"/>
                <a:ext cx="649063" cy="731703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09816"/>
                  <a:gd name="connsiteY0" fmla="*/ 485081 h 485081"/>
                  <a:gd name="connsiteX1" fmla="*/ 414345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816" h="485081">
                    <a:moveTo>
                      <a:pt x="0" y="485081"/>
                    </a:moveTo>
                    <a:cubicBezTo>
                      <a:pt x="149086" y="243891"/>
                      <a:pt x="280498" y="5352"/>
                      <a:pt x="414345" y="51"/>
                    </a:cubicBezTo>
                    <a:cubicBezTo>
                      <a:pt x="548192" y="-5250"/>
                      <a:pt x="708990" y="400266"/>
                      <a:pt x="803081" y="453275"/>
                    </a:cubicBezTo>
                    <a:cubicBezTo>
                      <a:pt x="897172" y="506284"/>
                      <a:pt x="983311" y="387015"/>
                      <a:pt x="1009816" y="318104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Volný tvar 42"/>
              <p:cNvSpPr/>
              <p:nvPr/>
            </p:nvSpPr>
            <p:spPr>
              <a:xfrm>
                <a:off x="1083767" y="1951427"/>
                <a:ext cx="641531" cy="750879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  <a:gd name="connsiteX0" fmla="*/ 0 w 1085539"/>
                  <a:gd name="connsiteY0" fmla="*/ 417308 h 466067"/>
                  <a:gd name="connsiteX1" fmla="*/ 507398 w 1085539"/>
                  <a:gd name="connsiteY1" fmla="*/ 137 h 466067"/>
                  <a:gd name="connsiteX2" fmla="*/ 865207 w 1085539"/>
                  <a:gd name="connsiteY2" fmla="*/ 453361 h 466067"/>
                  <a:gd name="connsiteX3" fmla="*/ 1085539 w 1085539"/>
                  <a:gd name="connsiteY3" fmla="*/ 318190 h 466067"/>
                  <a:gd name="connsiteX0" fmla="*/ 0 w 1085539"/>
                  <a:gd name="connsiteY0" fmla="*/ 427473 h 476232"/>
                  <a:gd name="connsiteX1" fmla="*/ 416048 w 1085539"/>
                  <a:gd name="connsiteY1" fmla="*/ 130 h 476232"/>
                  <a:gd name="connsiteX2" fmla="*/ 865207 w 1085539"/>
                  <a:gd name="connsiteY2" fmla="*/ 463526 h 476232"/>
                  <a:gd name="connsiteX3" fmla="*/ 1085539 w 1085539"/>
                  <a:gd name="connsiteY3" fmla="*/ 328355 h 476232"/>
                  <a:gd name="connsiteX0" fmla="*/ 0 w 1085539"/>
                  <a:gd name="connsiteY0" fmla="*/ 427511 h 480989"/>
                  <a:gd name="connsiteX1" fmla="*/ 416048 w 1085539"/>
                  <a:gd name="connsiteY1" fmla="*/ 168 h 480989"/>
                  <a:gd name="connsiteX2" fmla="*/ 839108 w 1085539"/>
                  <a:gd name="connsiteY2" fmla="*/ 468650 h 480989"/>
                  <a:gd name="connsiteX3" fmla="*/ 1085539 w 1085539"/>
                  <a:gd name="connsiteY3" fmla="*/ 328393 h 480989"/>
                  <a:gd name="connsiteX0" fmla="*/ 0 w 1052914"/>
                  <a:gd name="connsiteY0" fmla="*/ 427511 h 480313"/>
                  <a:gd name="connsiteX1" fmla="*/ 416048 w 1052914"/>
                  <a:gd name="connsiteY1" fmla="*/ 168 h 480313"/>
                  <a:gd name="connsiteX2" fmla="*/ 839108 w 1052914"/>
                  <a:gd name="connsiteY2" fmla="*/ 468650 h 480313"/>
                  <a:gd name="connsiteX3" fmla="*/ 1052914 w 1052914"/>
                  <a:gd name="connsiteY3" fmla="*/ 318221 h 480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52914" h="480313">
                    <a:moveTo>
                      <a:pt x="0" y="427511"/>
                    </a:moveTo>
                    <a:cubicBezTo>
                      <a:pt x="176280" y="196519"/>
                      <a:pt x="276197" y="-6689"/>
                      <a:pt x="416048" y="168"/>
                    </a:cubicBezTo>
                    <a:cubicBezTo>
                      <a:pt x="555899" y="7025"/>
                      <a:pt x="742751" y="415641"/>
                      <a:pt x="839108" y="468650"/>
                    </a:cubicBezTo>
                    <a:cubicBezTo>
                      <a:pt x="935465" y="521659"/>
                      <a:pt x="1009413" y="380334"/>
                      <a:pt x="1052914" y="318221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Volný tvar 43"/>
              <p:cNvSpPr/>
              <p:nvPr/>
            </p:nvSpPr>
            <p:spPr>
              <a:xfrm>
                <a:off x="1689842" y="1956983"/>
                <a:ext cx="592490" cy="764359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03017"/>
                  <a:gd name="connsiteY0" fmla="*/ 451039 h 466421"/>
                  <a:gd name="connsiteX1" fmla="*/ 438473 w 1003017"/>
                  <a:gd name="connsiteY1" fmla="*/ 1 h 466421"/>
                  <a:gd name="connsiteX2" fmla="*/ 796282 w 1003017"/>
                  <a:gd name="connsiteY2" fmla="*/ 453225 h 466421"/>
                  <a:gd name="connsiteX3" fmla="*/ 1003017 w 1003017"/>
                  <a:gd name="connsiteY3" fmla="*/ 318054 h 466421"/>
                  <a:gd name="connsiteX0" fmla="*/ 0 w 1003017"/>
                  <a:gd name="connsiteY0" fmla="*/ 456823 h 472205"/>
                  <a:gd name="connsiteX1" fmla="*/ 178612 w 1003017"/>
                  <a:gd name="connsiteY1" fmla="*/ 218930 h 472205"/>
                  <a:gd name="connsiteX2" fmla="*/ 438473 w 1003017"/>
                  <a:gd name="connsiteY2" fmla="*/ 5785 h 472205"/>
                  <a:gd name="connsiteX3" fmla="*/ 796282 w 1003017"/>
                  <a:gd name="connsiteY3" fmla="*/ 459009 h 472205"/>
                  <a:gd name="connsiteX4" fmla="*/ 1003017 w 1003017"/>
                  <a:gd name="connsiteY4" fmla="*/ 323838 h 472205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  <a:gd name="connsiteX0" fmla="*/ 0 w 1003017"/>
                  <a:gd name="connsiteY0" fmla="*/ 617413 h 632795"/>
                  <a:gd name="connsiteX1" fmla="*/ 178612 w 1003017"/>
                  <a:gd name="connsiteY1" fmla="*/ 379520 h 632795"/>
                  <a:gd name="connsiteX2" fmla="*/ 404739 w 1003017"/>
                  <a:gd name="connsiteY2" fmla="*/ 3373 h 632795"/>
                  <a:gd name="connsiteX3" fmla="*/ 796282 w 1003017"/>
                  <a:gd name="connsiteY3" fmla="*/ 619599 h 632795"/>
                  <a:gd name="connsiteX4" fmla="*/ 1003017 w 1003017"/>
                  <a:gd name="connsiteY4" fmla="*/ 484428 h 632795"/>
                  <a:gd name="connsiteX0" fmla="*/ 0 w 913058"/>
                  <a:gd name="connsiteY0" fmla="*/ 633315 h 633315"/>
                  <a:gd name="connsiteX1" fmla="*/ 88653 w 913058"/>
                  <a:gd name="connsiteY1" fmla="*/ 379520 h 633315"/>
                  <a:gd name="connsiteX2" fmla="*/ 314780 w 913058"/>
                  <a:gd name="connsiteY2" fmla="*/ 3373 h 633315"/>
                  <a:gd name="connsiteX3" fmla="*/ 706323 w 913058"/>
                  <a:gd name="connsiteY3" fmla="*/ 619599 h 633315"/>
                  <a:gd name="connsiteX4" fmla="*/ 913058 w 913058"/>
                  <a:gd name="connsiteY4" fmla="*/ 484428 h 633315"/>
                  <a:gd name="connsiteX0" fmla="*/ 0 w 913058"/>
                  <a:gd name="connsiteY0" fmla="*/ 633315 h 633315"/>
                  <a:gd name="connsiteX1" fmla="*/ 105521 w 913058"/>
                  <a:gd name="connsiteY1" fmla="*/ 379520 h 633315"/>
                  <a:gd name="connsiteX2" fmla="*/ 314780 w 913058"/>
                  <a:gd name="connsiteY2" fmla="*/ 3373 h 633315"/>
                  <a:gd name="connsiteX3" fmla="*/ 706323 w 913058"/>
                  <a:gd name="connsiteY3" fmla="*/ 619599 h 633315"/>
                  <a:gd name="connsiteX4" fmla="*/ 913058 w 913058"/>
                  <a:gd name="connsiteY4" fmla="*/ 484428 h 633315"/>
                  <a:gd name="connsiteX0" fmla="*/ 0 w 913058"/>
                  <a:gd name="connsiteY0" fmla="*/ 633636 h 633636"/>
                  <a:gd name="connsiteX1" fmla="*/ 105521 w 913058"/>
                  <a:gd name="connsiteY1" fmla="*/ 379841 h 633636"/>
                  <a:gd name="connsiteX2" fmla="*/ 314780 w 913058"/>
                  <a:gd name="connsiteY2" fmla="*/ 3694 h 633636"/>
                  <a:gd name="connsiteX3" fmla="*/ 706323 w 913058"/>
                  <a:gd name="connsiteY3" fmla="*/ 619920 h 633636"/>
                  <a:gd name="connsiteX4" fmla="*/ 913058 w 913058"/>
                  <a:gd name="connsiteY4" fmla="*/ 484749 h 633636"/>
                  <a:gd name="connsiteX0" fmla="*/ 0 w 913058"/>
                  <a:gd name="connsiteY0" fmla="*/ 637714 h 758627"/>
                  <a:gd name="connsiteX1" fmla="*/ 105521 w 913058"/>
                  <a:gd name="connsiteY1" fmla="*/ 383919 h 758627"/>
                  <a:gd name="connsiteX2" fmla="*/ 314780 w 913058"/>
                  <a:gd name="connsiteY2" fmla="*/ 7772 h 758627"/>
                  <a:gd name="connsiteX3" fmla="*/ 661344 w 913058"/>
                  <a:gd name="connsiteY3" fmla="*/ 751219 h 758627"/>
                  <a:gd name="connsiteX4" fmla="*/ 913058 w 913058"/>
                  <a:gd name="connsiteY4" fmla="*/ 488827 h 758627"/>
                  <a:gd name="connsiteX0" fmla="*/ 0 w 913058"/>
                  <a:gd name="connsiteY0" fmla="*/ 637714 h 751225"/>
                  <a:gd name="connsiteX1" fmla="*/ 105521 w 913058"/>
                  <a:gd name="connsiteY1" fmla="*/ 383919 h 751225"/>
                  <a:gd name="connsiteX2" fmla="*/ 314780 w 913058"/>
                  <a:gd name="connsiteY2" fmla="*/ 7772 h 751225"/>
                  <a:gd name="connsiteX3" fmla="*/ 661344 w 913058"/>
                  <a:gd name="connsiteY3" fmla="*/ 751219 h 751225"/>
                  <a:gd name="connsiteX4" fmla="*/ 913058 w 913058"/>
                  <a:gd name="connsiteY4" fmla="*/ 488827 h 751225"/>
                  <a:gd name="connsiteX0" fmla="*/ 0 w 913058"/>
                  <a:gd name="connsiteY0" fmla="*/ 637714 h 751225"/>
                  <a:gd name="connsiteX1" fmla="*/ 105521 w 913058"/>
                  <a:gd name="connsiteY1" fmla="*/ 383919 h 751225"/>
                  <a:gd name="connsiteX2" fmla="*/ 314780 w 913058"/>
                  <a:gd name="connsiteY2" fmla="*/ 7772 h 751225"/>
                  <a:gd name="connsiteX3" fmla="*/ 661344 w 913058"/>
                  <a:gd name="connsiteY3" fmla="*/ 751219 h 751225"/>
                  <a:gd name="connsiteX4" fmla="*/ 913058 w 913058"/>
                  <a:gd name="connsiteY4" fmla="*/ 488827 h 751225"/>
                  <a:gd name="connsiteX0" fmla="*/ 0 w 913058"/>
                  <a:gd name="connsiteY0" fmla="*/ 637714 h 764359"/>
                  <a:gd name="connsiteX1" fmla="*/ 105521 w 913058"/>
                  <a:gd name="connsiteY1" fmla="*/ 383919 h 764359"/>
                  <a:gd name="connsiteX2" fmla="*/ 314780 w 913058"/>
                  <a:gd name="connsiteY2" fmla="*/ 7772 h 764359"/>
                  <a:gd name="connsiteX3" fmla="*/ 661344 w 913058"/>
                  <a:gd name="connsiteY3" fmla="*/ 751219 h 764359"/>
                  <a:gd name="connsiteX4" fmla="*/ 837900 w 913058"/>
                  <a:gd name="connsiteY4" fmla="*/ 454424 h 764359"/>
                  <a:gd name="connsiteX5" fmla="*/ 913058 w 913058"/>
                  <a:gd name="connsiteY5" fmla="*/ 488827 h 764359"/>
                  <a:gd name="connsiteX0" fmla="*/ 0 w 952414"/>
                  <a:gd name="connsiteY0" fmla="*/ 637714 h 764359"/>
                  <a:gd name="connsiteX1" fmla="*/ 105521 w 952414"/>
                  <a:gd name="connsiteY1" fmla="*/ 383919 h 764359"/>
                  <a:gd name="connsiteX2" fmla="*/ 314780 w 952414"/>
                  <a:gd name="connsiteY2" fmla="*/ 7772 h 764359"/>
                  <a:gd name="connsiteX3" fmla="*/ 661344 w 952414"/>
                  <a:gd name="connsiteY3" fmla="*/ 751219 h 764359"/>
                  <a:gd name="connsiteX4" fmla="*/ 837900 w 952414"/>
                  <a:gd name="connsiteY4" fmla="*/ 454424 h 764359"/>
                  <a:gd name="connsiteX5" fmla="*/ 952414 w 952414"/>
                  <a:gd name="connsiteY5" fmla="*/ 234385 h 764359"/>
                  <a:gd name="connsiteX0" fmla="*/ 0 w 837900"/>
                  <a:gd name="connsiteY0" fmla="*/ 637714 h 764359"/>
                  <a:gd name="connsiteX1" fmla="*/ 105521 w 837900"/>
                  <a:gd name="connsiteY1" fmla="*/ 383919 h 764359"/>
                  <a:gd name="connsiteX2" fmla="*/ 314780 w 837900"/>
                  <a:gd name="connsiteY2" fmla="*/ 7772 h 764359"/>
                  <a:gd name="connsiteX3" fmla="*/ 661344 w 837900"/>
                  <a:gd name="connsiteY3" fmla="*/ 751219 h 764359"/>
                  <a:gd name="connsiteX4" fmla="*/ 837900 w 837900"/>
                  <a:gd name="connsiteY4" fmla="*/ 454424 h 764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7900" h="764359">
                    <a:moveTo>
                      <a:pt x="0" y="637714"/>
                    </a:moveTo>
                    <a:cubicBezTo>
                      <a:pt x="25236" y="599765"/>
                      <a:pt x="52838" y="469290"/>
                      <a:pt x="105521" y="383919"/>
                    </a:cubicBezTo>
                    <a:cubicBezTo>
                      <a:pt x="153886" y="263343"/>
                      <a:pt x="222143" y="-53445"/>
                      <a:pt x="314780" y="7772"/>
                    </a:cubicBezTo>
                    <a:cubicBezTo>
                      <a:pt x="407417" y="68989"/>
                      <a:pt x="562913" y="668163"/>
                      <a:pt x="661344" y="751219"/>
                    </a:cubicBezTo>
                    <a:cubicBezTo>
                      <a:pt x="759775" y="834275"/>
                      <a:pt x="795948" y="498156"/>
                      <a:pt x="837900" y="454424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1" name="Volný tvar 40"/>
            <p:cNvSpPr/>
            <p:nvPr/>
          </p:nvSpPr>
          <p:spPr>
            <a:xfrm>
              <a:off x="2254693" y="1933430"/>
              <a:ext cx="600294" cy="812459"/>
            </a:xfrm>
            <a:custGeom>
              <a:avLst/>
              <a:gdLst>
                <a:gd name="connsiteX0" fmla="*/ 0 w 811033"/>
                <a:gd name="connsiteY0" fmla="*/ 485042 h 495983"/>
                <a:gd name="connsiteX1" fmla="*/ 413467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811033"/>
                <a:gd name="connsiteY0" fmla="*/ 485042 h 495983"/>
                <a:gd name="connsiteX1" fmla="*/ 445272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1137037"/>
                <a:gd name="connsiteY0" fmla="*/ 485042 h 485042"/>
                <a:gd name="connsiteX1" fmla="*/ 445272 w 1137037"/>
                <a:gd name="connsiteY1" fmla="*/ 12 h 485042"/>
                <a:gd name="connsiteX2" fmla="*/ 691763 w 1137037"/>
                <a:gd name="connsiteY2" fmla="*/ 469139 h 485042"/>
                <a:gd name="connsiteX3" fmla="*/ 1137037 w 1137037"/>
                <a:gd name="connsiteY3" fmla="*/ 333967 h 485042"/>
                <a:gd name="connsiteX0" fmla="*/ 0 w 1137037"/>
                <a:gd name="connsiteY0" fmla="*/ 485081 h 485081"/>
                <a:gd name="connsiteX1" fmla="*/ 445272 w 1137037"/>
                <a:gd name="connsiteY1" fmla="*/ 51 h 485081"/>
                <a:gd name="connsiteX2" fmla="*/ 803081 w 1137037"/>
                <a:gd name="connsiteY2" fmla="*/ 453275 h 485081"/>
                <a:gd name="connsiteX3" fmla="*/ 1137037 w 1137037"/>
                <a:gd name="connsiteY3" fmla="*/ 334006 h 485081"/>
                <a:gd name="connsiteX0" fmla="*/ 0 w 1009816"/>
                <a:gd name="connsiteY0" fmla="*/ 485081 h 485081"/>
                <a:gd name="connsiteX1" fmla="*/ 445272 w 1009816"/>
                <a:gd name="connsiteY1" fmla="*/ 51 h 485081"/>
                <a:gd name="connsiteX2" fmla="*/ 803081 w 1009816"/>
                <a:gd name="connsiteY2" fmla="*/ 453275 h 485081"/>
                <a:gd name="connsiteX3" fmla="*/ 1009816 w 1009816"/>
                <a:gd name="connsiteY3" fmla="*/ 318104 h 485081"/>
                <a:gd name="connsiteX0" fmla="*/ 0 w 966548"/>
                <a:gd name="connsiteY0" fmla="*/ 436024 h 466451"/>
                <a:gd name="connsiteX1" fmla="*/ 402004 w 966548"/>
                <a:gd name="connsiteY1" fmla="*/ 31 h 466451"/>
                <a:gd name="connsiteX2" fmla="*/ 759813 w 966548"/>
                <a:gd name="connsiteY2" fmla="*/ 453255 h 466451"/>
                <a:gd name="connsiteX3" fmla="*/ 966548 w 966548"/>
                <a:gd name="connsiteY3" fmla="*/ 318084 h 466451"/>
                <a:gd name="connsiteX0" fmla="*/ 0 w 966548"/>
                <a:gd name="connsiteY0" fmla="*/ 606962 h 637389"/>
                <a:gd name="connsiteX1" fmla="*/ 380363 w 966548"/>
                <a:gd name="connsiteY1" fmla="*/ 16 h 637389"/>
                <a:gd name="connsiteX2" fmla="*/ 759813 w 966548"/>
                <a:gd name="connsiteY2" fmla="*/ 624193 h 637389"/>
                <a:gd name="connsiteX3" fmla="*/ 966548 w 966548"/>
                <a:gd name="connsiteY3" fmla="*/ 489022 h 637389"/>
                <a:gd name="connsiteX0" fmla="*/ 0 w 973105"/>
                <a:gd name="connsiteY0" fmla="*/ 608838 h 811250"/>
                <a:gd name="connsiteX1" fmla="*/ 380363 w 973105"/>
                <a:gd name="connsiteY1" fmla="*/ 1892 h 811250"/>
                <a:gd name="connsiteX2" fmla="*/ 925722 w 973105"/>
                <a:gd name="connsiteY2" fmla="*/ 804973 h 811250"/>
                <a:gd name="connsiteX3" fmla="*/ 966548 w 973105"/>
                <a:gd name="connsiteY3" fmla="*/ 490898 h 811250"/>
                <a:gd name="connsiteX0" fmla="*/ 0 w 1125243"/>
                <a:gd name="connsiteY0" fmla="*/ 608838 h 810473"/>
                <a:gd name="connsiteX1" fmla="*/ 380363 w 1125243"/>
                <a:gd name="connsiteY1" fmla="*/ 1892 h 810473"/>
                <a:gd name="connsiteX2" fmla="*/ 925722 w 1125243"/>
                <a:gd name="connsiteY2" fmla="*/ 804973 h 810473"/>
                <a:gd name="connsiteX3" fmla="*/ 1125243 w 1125243"/>
                <a:gd name="connsiteY3" fmla="*/ 443190 h 810473"/>
                <a:gd name="connsiteX0" fmla="*/ 0 w 1089176"/>
                <a:gd name="connsiteY0" fmla="*/ 550878 h 812148"/>
                <a:gd name="connsiteX1" fmla="*/ 344296 w 1089176"/>
                <a:gd name="connsiteY1" fmla="*/ 3567 h 812148"/>
                <a:gd name="connsiteX2" fmla="*/ 889655 w 1089176"/>
                <a:gd name="connsiteY2" fmla="*/ 806648 h 812148"/>
                <a:gd name="connsiteX3" fmla="*/ 1089176 w 1089176"/>
                <a:gd name="connsiteY3" fmla="*/ 444865 h 812148"/>
                <a:gd name="connsiteX0" fmla="*/ 0 w 1089176"/>
                <a:gd name="connsiteY0" fmla="*/ 551189 h 812459"/>
                <a:gd name="connsiteX1" fmla="*/ 344296 w 1089176"/>
                <a:gd name="connsiteY1" fmla="*/ 3878 h 812459"/>
                <a:gd name="connsiteX2" fmla="*/ 889655 w 1089176"/>
                <a:gd name="connsiteY2" fmla="*/ 806959 h 812459"/>
                <a:gd name="connsiteX3" fmla="*/ 1089176 w 1089176"/>
                <a:gd name="connsiteY3" fmla="*/ 445176 h 81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9176" h="812459">
                  <a:moveTo>
                    <a:pt x="0" y="551189"/>
                  </a:moveTo>
                  <a:cubicBezTo>
                    <a:pt x="127447" y="278193"/>
                    <a:pt x="196020" y="-38750"/>
                    <a:pt x="344296" y="3878"/>
                  </a:cubicBezTo>
                  <a:cubicBezTo>
                    <a:pt x="492572" y="46506"/>
                    <a:pt x="795564" y="753950"/>
                    <a:pt x="889655" y="806959"/>
                  </a:cubicBezTo>
                  <a:cubicBezTo>
                    <a:pt x="983746" y="859968"/>
                    <a:pt x="1062671" y="514087"/>
                    <a:pt x="1089176" y="445176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45" name="TextovéPole 44"/>
          <p:cNvSpPr txBox="1"/>
          <p:nvPr/>
        </p:nvSpPr>
        <p:spPr>
          <a:xfrm>
            <a:off x="6301461" y="3440378"/>
            <a:ext cx="3709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Hyperpnoe</a:t>
            </a:r>
            <a:r>
              <a:rPr lang="cs-CZ" sz="1600" dirty="0">
                <a:latin typeface="+mn-lt"/>
                <a:cs typeface="Times New Roman" panose="02020603050405020304" pitchFamily="18" charset="0"/>
              </a:rPr>
              <a:t> – prohloubené dýchání  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6301462" y="4592506"/>
            <a:ext cx="3248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err="1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Hypopnoe</a:t>
            </a:r>
            <a:r>
              <a:rPr lang="cs-CZ" sz="1600" dirty="0">
                <a:latin typeface="+mn-lt"/>
                <a:cs typeface="Times New Roman" panose="02020603050405020304" pitchFamily="18" charset="0"/>
              </a:rPr>
              <a:t> – mělké dýchání</a:t>
            </a:r>
          </a:p>
        </p:txBody>
      </p:sp>
      <p:grpSp>
        <p:nvGrpSpPr>
          <p:cNvPr id="47" name="Skupina 46"/>
          <p:cNvGrpSpPr/>
          <p:nvPr/>
        </p:nvGrpSpPr>
        <p:grpSpPr>
          <a:xfrm>
            <a:off x="6229454" y="3898902"/>
            <a:ext cx="3672408" cy="477580"/>
            <a:chOff x="4427984" y="3149352"/>
            <a:chExt cx="3672408" cy="477580"/>
          </a:xfrm>
        </p:grpSpPr>
        <p:sp>
          <p:nvSpPr>
            <p:cNvPr id="48" name="Volný tvar 47"/>
            <p:cNvSpPr/>
            <p:nvPr/>
          </p:nvSpPr>
          <p:spPr>
            <a:xfrm>
              <a:off x="4508347" y="3149352"/>
              <a:ext cx="3344138" cy="477579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1882 w 4806564"/>
                <a:gd name="connsiteY14" fmla="*/ 1489058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9971 w 4806564"/>
                <a:gd name="connsiteY14" fmla="*/ 1163270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375504 w 4806564"/>
                <a:gd name="connsiteY18" fmla="*/ 1143388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469047 h 814929"/>
                <a:gd name="connsiteX1" fmla="*/ 170954 w 4806564"/>
                <a:gd name="connsiteY1" fmla="*/ 11847 h 814929"/>
                <a:gd name="connsiteX2" fmla="*/ 345882 w 4806564"/>
                <a:gd name="connsiteY2" fmla="*/ 473023 h 814929"/>
                <a:gd name="connsiteX3" fmla="*/ 516835 w 4806564"/>
                <a:gd name="connsiteY3" fmla="*/ 11847 h 814929"/>
                <a:gd name="connsiteX4" fmla="*/ 691764 w 4806564"/>
                <a:gd name="connsiteY4" fmla="*/ 465072 h 814929"/>
                <a:gd name="connsiteX5" fmla="*/ 862717 w 4806564"/>
                <a:gd name="connsiteY5" fmla="*/ 11847 h 814929"/>
                <a:gd name="connsiteX6" fmla="*/ 1029694 w 4806564"/>
                <a:gd name="connsiteY6" fmla="*/ 473023 h 814929"/>
                <a:gd name="connsiteX7" fmla="*/ 1288179 w 4806564"/>
                <a:gd name="connsiteY7" fmla="*/ 15951 h 814929"/>
                <a:gd name="connsiteX8" fmla="*/ 1482919 w 4806564"/>
                <a:gd name="connsiteY8" fmla="*/ 469047 h 814929"/>
                <a:gd name="connsiteX9" fmla="*/ 1657847 w 4806564"/>
                <a:gd name="connsiteY9" fmla="*/ 11847 h 814929"/>
                <a:gd name="connsiteX10" fmla="*/ 1824825 w 4806564"/>
                <a:gd name="connsiteY10" fmla="*/ 469047 h 814929"/>
                <a:gd name="connsiteX11" fmla="*/ 1995778 w 4806564"/>
                <a:gd name="connsiteY11" fmla="*/ 19799 h 814929"/>
                <a:gd name="connsiteX12" fmla="*/ 2174682 w 4806564"/>
                <a:gd name="connsiteY12" fmla="*/ 469047 h 814929"/>
                <a:gd name="connsiteX13" fmla="*/ 2341660 w 4806564"/>
                <a:gd name="connsiteY13" fmla="*/ 15823 h 814929"/>
                <a:gd name="connsiteX14" fmla="*/ 2552638 w 4806564"/>
                <a:gd name="connsiteY14" fmla="*/ 489357 h 814929"/>
                <a:gd name="connsiteX15" fmla="*/ 2751294 w 4806564"/>
                <a:gd name="connsiteY15" fmla="*/ 46 h 814929"/>
                <a:gd name="connsiteX16" fmla="*/ 2965991 w 4806564"/>
                <a:gd name="connsiteY16" fmla="*/ 457330 h 814929"/>
                <a:gd name="connsiteX17" fmla="*/ 3156832 w 4806564"/>
                <a:gd name="connsiteY17" fmla="*/ 46 h 814929"/>
                <a:gd name="connsiteX18" fmla="*/ 3375504 w 4806564"/>
                <a:gd name="connsiteY18" fmla="*/ 469259 h 814929"/>
                <a:gd name="connsiteX19" fmla="*/ 3597966 w 4806564"/>
                <a:gd name="connsiteY19" fmla="*/ 19799 h 814929"/>
                <a:gd name="connsiteX20" fmla="*/ 3772894 w 4806564"/>
                <a:gd name="connsiteY20" fmla="*/ 473023 h 814929"/>
                <a:gd name="connsiteX21" fmla="*/ 4011641 w 4806564"/>
                <a:gd name="connsiteY21" fmla="*/ 19927 h 814929"/>
                <a:gd name="connsiteX22" fmla="*/ 4345388 w 4806564"/>
                <a:gd name="connsiteY22" fmla="*/ 814929 h 814929"/>
                <a:gd name="connsiteX23" fmla="*/ 4619708 w 4806564"/>
                <a:gd name="connsiteY23" fmla="*/ 15823 h 814929"/>
                <a:gd name="connsiteX24" fmla="*/ 4802588 w 4806564"/>
                <a:gd name="connsiteY24" fmla="*/ 469047 h 814929"/>
                <a:gd name="connsiteX25" fmla="*/ 4802588 w 4806564"/>
                <a:gd name="connsiteY25" fmla="*/ 469047 h 814929"/>
                <a:gd name="connsiteX26" fmla="*/ 4806564 w 4806564"/>
                <a:gd name="connsiteY26" fmla="*/ 465072 h 814929"/>
                <a:gd name="connsiteX27" fmla="*/ 4806564 w 4806564"/>
                <a:gd name="connsiteY27" fmla="*/ 465072 h 814929"/>
                <a:gd name="connsiteX0" fmla="*/ 0 w 4806564"/>
                <a:gd name="connsiteY0" fmla="*/ 469047 h 489367"/>
                <a:gd name="connsiteX1" fmla="*/ 170954 w 4806564"/>
                <a:gd name="connsiteY1" fmla="*/ 11847 h 489367"/>
                <a:gd name="connsiteX2" fmla="*/ 345882 w 4806564"/>
                <a:gd name="connsiteY2" fmla="*/ 473023 h 489367"/>
                <a:gd name="connsiteX3" fmla="*/ 516835 w 4806564"/>
                <a:gd name="connsiteY3" fmla="*/ 11847 h 489367"/>
                <a:gd name="connsiteX4" fmla="*/ 691764 w 4806564"/>
                <a:gd name="connsiteY4" fmla="*/ 465072 h 489367"/>
                <a:gd name="connsiteX5" fmla="*/ 862717 w 4806564"/>
                <a:gd name="connsiteY5" fmla="*/ 11847 h 489367"/>
                <a:gd name="connsiteX6" fmla="*/ 1029694 w 4806564"/>
                <a:gd name="connsiteY6" fmla="*/ 473023 h 489367"/>
                <a:gd name="connsiteX7" fmla="*/ 1288179 w 4806564"/>
                <a:gd name="connsiteY7" fmla="*/ 15951 h 489367"/>
                <a:gd name="connsiteX8" fmla="*/ 1482919 w 4806564"/>
                <a:gd name="connsiteY8" fmla="*/ 469047 h 489367"/>
                <a:gd name="connsiteX9" fmla="*/ 1657847 w 4806564"/>
                <a:gd name="connsiteY9" fmla="*/ 11847 h 489367"/>
                <a:gd name="connsiteX10" fmla="*/ 1824825 w 4806564"/>
                <a:gd name="connsiteY10" fmla="*/ 469047 h 489367"/>
                <a:gd name="connsiteX11" fmla="*/ 1995778 w 4806564"/>
                <a:gd name="connsiteY11" fmla="*/ 19799 h 489367"/>
                <a:gd name="connsiteX12" fmla="*/ 2174682 w 4806564"/>
                <a:gd name="connsiteY12" fmla="*/ 469047 h 489367"/>
                <a:gd name="connsiteX13" fmla="*/ 2341660 w 4806564"/>
                <a:gd name="connsiteY13" fmla="*/ 15823 h 489367"/>
                <a:gd name="connsiteX14" fmla="*/ 2552638 w 4806564"/>
                <a:gd name="connsiteY14" fmla="*/ 489357 h 489367"/>
                <a:gd name="connsiteX15" fmla="*/ 2751294 w 4806564"/>
                <a:gd name="connsiteY15" fmla="*/ 46 h 489367"/>
                <a:gd name="connsiteX16" fmla="*/ 2965991 w 4806564"/>
                <a:gd name="connsiteY16" fmla="*/ 457330 h 489367"/>
                <a:gd name="connsiteX17" fmla="*/ 3156832 w 4806564"/>
                <a:gd name="connsiteY17" fmla="*/ 46 h 489367"/>
                <a:gd name="connsiteX18" fmla="*/ 3375504 w 4806564"/>
                <a:gd name="connsiteY18" fmla="*/ 469259 h 489367"/>
                <a:gd name="connsiteX19" fmla="*/ 3597966 w 4806564"/>
                <a:gd name="connsiteY19" fmla="*/ 19799 h 489367"/>
                <a:gd name="connsiteX20" fmla="*/ 3772894 w 4806564"/>
                <a:gd name="connsiteY20" fmla="*/ 473023 h 489367"/>
                <a:gd name="connsiteX21" fmla="*/ 4011641 w 4806564"/>
                <a:gd name="connsiteY21" fmla="*/ 19927 h 489367"/>
                <a:gd name="connsiteX22" fmla="*/ 4218387 w 4806564"/>
                <a:gd name="connsiteY22" fmla="*/ 457206 h 489367"/>
                <a:gd name="connsiteX23" fmla="*/ 4619708 w 4806564"/>
                <a:gd name="connsiteY23" fmla="*/ 15823 h 489367"/>
                <a:gd name="connsiteX24" fmla="*/ 4802588 w 4806564"/>
                <a:gd name="connsiteY24" fmla="*/ 469047 h 489367"/>
                <a:gd name="connsiteX25" fmla="*/ 4802588 w 4806564"/>
                <a:gd name="connsiteY25" fmla="*/ 469047 h 489367"/>
                <a:gd name="connsiteX26" fmla="*/ 4806564 w 4806564"/>
                <a:gd name="connsiteY26" fmla="*/ 465072 h 489367"/>
                <a:gd name="connsiteX27" fmla="*/ 4806564 w 4806564"/>
                <a:gd name="connsiteY27" fmla="*/ 465072 h 48936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26" fmla="*/ 4806564 w 4806564"/>
                <a:gd name="connsiteY26" fmla="*/ 465072 h 49333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24" fmla="*/ 4802588 w 4802588"/>
                <a:gd name="connsiteY24" fmla="*/ 469047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0" fmla="*/ 0 w 4218387"/>
                <a:gd name="connsiteY0" fmla="*/ 469047 h 489367"/>
                <a:gd name="connsiteX1" fmla="*/ 170954 w 4218387"/>
                <a:gd name="connsiteY1" fmla="*/ 11847 h 489367"/>
                <a:gd name="connsiteX2" fmla="*/ 345882 w 4218387"/>
                <a:gd name="connsiteY2" fmla="*/ 473023 h 489367"/>
                <a:gd name="connsiteX3" fmla="*/ 516835 w 4218387"/>
                <a:gd name="connsiteY3" fmla="*/ 11847 h 489367"/>
                <a:gd name="connsiteX4" fmla="*/ 691764 w 4218387"/>
                <a:gd name="connsiteY4" fmla="*/ 465072 h 489367"/>
                <a:gd name="connsiteX5" fmla="*/ 862717 w 4218387"/>
                <a:gd name="connsiteY5" fmla="*/ 11847 h 489367"/>
                <a:gd name="connsiteX6" fmla="*/ 1029694 w 4218387"/>
                <a:gd name="connsiteY6" fmla="*/ 473023 h 489367"/>
                <a:gd name="connsiteX7" fmla="*/ 1288179 w 4218387"/>
                <a:gd name="connsiteY7" fmla="*/ 15951 h 489367"/>
                <a:gd name="connsiteX8" fmla="*/ 1482919 w 4218387"/>
                <a:gd name="connsiteY8" fmla="*/ 469047 h 489367"/>
                <a:gd name="connsiteX9" fmla="*/ 1657847 w 4218387"/>
                <a:gd name="connsiteY9" fmla="*/ 11847 h 489367"/>
                <a:gd name="connsiteX10" fmla="*/ 1824825 w 4218387"/>
                <a:gd name="connsiteY10" fmla="*/ 469047 h 489367"/>
                <a:gd name="connsiteX11" fmla="*/ 1995778 w 4218387"/>
                <a:gd name="connsiteY11" fmla="*/ 19799 h 489367"/>
                <a:gd name="connsiteX12" fmla="*/ 2174682 w 4218387"/>
                <a:gd name="connsiteY12" fmla="*/ 469047 h 489367"/>
                <a:gd name="connsiteX13" fmla="*/ 2341660 w 4218387"/>
                <a:gd name="connsiteY13" fmla="*/ 15823 h 489367"/>
                <a:gd name="connsiteX14" fmla="*/ 2552638 w 4218387"/>
                <a:gd name="connsiteY14" fmla="*/ 489357 h 489367"/>
                <a:gd name="connsiteX15" fmla="*/ 2751294 w 4218387"/>
                <a:gd name="connsiteY15" fmla="*/ 46 h 489367"/>
                <a:gd name="connsiteX16" fmla="*/ 2965991 w 4218387"/>
                <a:gd name="connsiteY16" fmla="*/ 457330 h 489367"/>
                <a:gd name="connsiteX17" fmla="*/ 3156832 w 4218387"/>
                <a:gd name="connsiteY17" fmla="*/ 46 h 489367"/>
                <a:gd name="connsiteX18" fmla="*/ 3375504 w 4218387"/>
                <a:gd name="connsiteY18" fmla="*/ 469259 h 489367"/>
                <a:gd name="connsiteX19" fmla="*/ 3597966 w 4218387"/>
                <a:gd name="connsiteY19" fmla="*/ 19799 h 489367"/>
                <a:gd name="connsiteX20" fmla="*/ 3772894 w 4218387"/>
                <a:gd name="connsiteY20" fmla="*/ 473023 h 489367"/>
                <a:gd name="connsiteX21" fmla="*/ 4011641 w 4218387"/>
                <a:gd name="connsiteY21" fmla="*/ 19927 h 489367"/>
                <a:gd name="connsiteX22" fmla="*/ 4218387 w 4218387"/>
                <a:gd name="connsiteY22" fmla="*/ 457206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34733"/>
                <a:gd name="connsiteY0" fmla="*/ 469047 h 489367"/>
                <a:gd name="connsiteX1" fmla="*/ 170954 w 4234733"/>
                <a:gd name="connsiteY1" fmla="*/ 11847 h 489367"/>
                <a:gd name="connsiteX2" fmla="*/ 345882 w 4234733"/>
                <a:gd name="connsiteY2" fmla="*/ 473023 h 489367"/>
                <a:gd name="connsiteX3" fmla="*/ 516835 w 4234733"/>
                <a:gd name="connsiteY3" fmla="*/ 11847 h 489367"/>
                <a:gd name="connsiteX4" fmla="*/ 691764 w 4234733"/>
                <a:gd name="connsiteY4" fmla="*/ 465072 h 489367"/>
                <a:gd name="connsiteX5" fmla="*/ 862717 w 4234733"/>
                <a:gd name="connsiteY5" fmla="*/ 11847 h 489367"/>
                <a:gd name="connsiteX6" fmla="*/ 1029694 w 4234733"/>
                <a:gd name="connsiteY6" fmla="*/ 473023 h 489367"/>
                <a:gd name="connsiteX7" fmla="*/ 1288179 w 4234733"/>
                <a:gd name="connsiteY7" fmla="*/ 15951 h 489367"/>
                <a:gd name="connsiteX8" fmla="*/ 1482919 w 4234733"/>
                <a:gd name="connsiteY8" fmla="*/ 469047 h 489367"/>
                <a:gd name="connsiteX9" fmla="*/ 1657847 w 4234733"/>
                <a:gd name="connsiteY9" fmla="*/ 11847 h 489367"/>
                <a:gd name="connsiteX10" fmla="*/ 1824825 w 4234733"/>
                <a:gd name="connsiteY10" fmla="*/ 469047 h 489367"/>
                <a:gd name="connsiteX11" fmla="*/ 1995778 w 4234733"/>
                <a:gd name="connsiteY11" fmla="*/ 19799 h 489367"/>
                <a:gd name="connsiteX12" fmla="*/ 2174682 w 4234733"/>
                <a:gd name="connsiteY12" fmla="*/ 469047 h 489367"/>
                <a:gd name="connsiteX13" fmla="*/ 2341660 w 4234733"/>
                <a:gd name="connsiteY13" fmla="*/ 15823 h 489367"/>
                <a:gd name="connsiteX14" fmla="*/ 2552638 w 4234733"/>
                <a:gd name="connsiteY14" fmla="*/ 489357 h 489367"/>
                <a:gd name="connsiteX15" fmla="*/ 2751294 w 4234733"/>
                <a:gd name="connsiteY15" fmla="*/ 46 h 489367"/>
                <a:gd name="connsiteX16" fmla="*/ 2965991 w 4234733"/>
                <a:gd name="connsiteY16" fmla="*/ 457330 h 489367"/>
                <a:gd name="connsiteX17" fmla="*/ 3156832 w 4234733"/>
                <a:gd name="connsiteY17" fmla="*/ 46 h 489367"/>
                <a:gd name="connsiteX18" fmla="*/ 3375504 w 4234733"/>
                <a:gd name="connsiteY18" fmla="*/ 469259 h 489367"/>
                <a:gd name="connsiteX19" fmla="*/ 3597966 w 4234733"/>
                <a:gd name="connsiteY19" fmla="*/ 19799 h 489367"/>
                <a:gd name="connsiteX20" fmla="*/ 3772894 w 4234733"/>
                <a:gd name="connsiteY20" fmla="*/ 473023 h 489367"/>
                <a:gd name="connsiteX21" fmla="*/ 4011641 w 4234733"/>
                <a:gd name="connsiteY21" fmla="*/ 19927 h 489367"/>
                <a:gd name="connsiteX22" fmla="*/ 4234733 w 4234733"/>
                <a:gd name="connsiteY22" fmla="*/ 457376 h 489367"/>
                <a:gd name="connsiteX0" fmla="*/ 0 w 4211098"/>
                <a:gd name="connsiteY0" fmla="*/ 469047 h 489367"/>
                <a:gd name="connsiteX1" fmla="*/ 170954 w 4211098"/>
                <a:gd name="connsiteY1" fmla="*/ 11847 h 489367"/>
                <a:gd name="connsiteX2" fmla="*/ 345882 w 4211098"/>
                <a:gd name="connsiteY2" fmla="*/ 473023 h 489367"/>
                <a:gd name="connsiteX3" fmla="*/ 516835 w 4211098"/>
                <a:gd name="connsiteY3" fmla="*/ 11847 h 489367"/>
                <a:gd name="connsiteX4" fmla="*/ 691764 w 4211098"/>
                <a:gd name="connsiteY4" fmla="*/ 465072 h 489367"/>
                <a:gd name="connsiteX5" fmla="*/ 862717 w 4211098"/>
                <a:gd name="connsiteY5" fmla="*/ 11847 h 489367"/>
                <a:gd name="connsiteX6" fmla="*/ 1029694 w 4211098"/>
                <a:gd name="connsiteY6" fmla="*/ 473023 h 489367"/>
                <a:gd name="connsiteX7" fmla="*/ 1288179 w 4211098"/>
                <a:gd name="connsiteY7" fmla="*/ 15951 h 489367"/>
                <a:gd name="connsiteX8" fmla="*/ 1482919 w 4211098"/>
                <a:gd name="connsiteY8" fmla="*/ 469047 h 489367"/>
                <a:gd name="connsiteX9" fmla="*/ 1657847 w 4211098"/>
                <a:gd name="connsiteY9" fmla="*/ 11847 h 489367"/>
                <a:gd name="connsiteX10" fmla="*/ 1824825 w 4211098"/>
                <a:gd name="connsiteY10" fmla="*/ 469047 h 489367"/>
                <a:gd name="connsiteX11" fmla="*/ 1995778 w 4211098"/>
                <a:gd name="connsiteY11" fmla="*/ 19799 h 489367"/>
                <a:gd name="connsiteX12" fmla="*/ 2174682 w 4211098"/>
                <a:gd name="connsiteY12" fmla="*/ 469047 h 489367"/>
                <a:gd name="connsiteX13" fmla="*/ 2341660 w 4211098"/>
                <a:gd name="connsiteY13" fmla="*/ 15823 h 489367"/>
                <a:gd name="connsiteX14" fmla="*/ 2552638 w 4211098"/>
                <a:gd name="connsiteY14" fmla="*/ 489357 h 489367"/>
                <a:gd name="connsiteX15" fmla="*/ 2751294 w 4211098"/>
                <a:gd name="connsiteY15" fmla="*/ 46 h 489367"/>
                <a:gd name="connsiteX16" fmla="*/ 2965991 w 4211098"/>
                <a:gd name="connsiteY16" fmla="*/ 457330 h 489367"/>
                <a:gd name="connsiteX17" fmla="*/ 3156832 w 4211098"/>
                <a:gd name="connsiteY17" fmla="*/ 46 h 489367"/>
                <a:gd name="connsiteX18" fmla="*/ 3375504 w 4211098"/>
                <a:gd name="connsiteY18" fmla="*/ 469259 h 489367"/>
                <a:gd name="connsiteX19" fmla="*/ 3597966 w 4211098"/>
                <a:gd name="connsiteY19" fmla="*/ 19799 h 489367"/>
                <a:gd name="connsiteX20" fmla="*/ 3772894 w 4211098"/>
                <a:gd name="connsiteY20" fmla="*/ 473023 h 489367"/>
                <a:gd name="connsiteX21" fmla="*/ 4011641 w 4211098"/>
                <a:gd name="connsiteY21" fmla="*/ 19927 h 489367"/>
                <a:gd name="connsiteX22" fmla="*/ 4211098 w 4211098"/>
                <a:gd name="connsiteY22" fmla="*/ 457461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29694 w 4179509"/>
                <a:gd name="connsiteY6" fmla="*/ 473023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61554 w 4179509"/>
                <a:gd name="connsiteY6" fmla="*/ 465157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93417 w 4179509"/>
                <a:gd name="connsiteY6" fmla="*/ 465244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011641"/>
                <a:gd name="connsiteY0" fmla="*/ 469047 h 489367"/>
                <a:gd name="connsiteX1" fmla="*/ 170954 w 4011641"/>
                <a:gd name="connsiteY1" fmla="*/ 11847 h 489367"/>
                <a:gd name="connsiteX2" fmla="*/ 345882 w 4011641"/>
                <a:gd name="connsiteY2" fmla="*/ 473023 h 489367"/>
                <a:gd name="connsiteX3" fmla="*/ 516835 w 4011641"/>
                <a:gd name="connsiteY3" fmla="*/ 11847 h 489367"/>
                <a:gd name="connsiteX4" fmla="*/ 691764 w 4011641"/>
                <a:gd name="connsiteY4" fmla="*/ 465072 h 489367"/>
                <a:gd name="connsiteX5" fmla="*/ 862717 w 4011641"/>
                <a:gd name="connsiteY5" fmla="*/ 11847 h 489367"/>
                <a:gd name="connsiteX6" fmla="*/ 1093417 w 4011641"/>
                <a:gd name="connsiteY6" fmla="*/ 465244 h 489367"/>
                <a:gd name="connsiteX7" fmla="*/ 1288179 w 4011641"/>
                <a:gd name="connsiteY7" fmla="*/ 15951 h 489367"/>
                <a:gd name="connsiteX8" fmla="*/ 1482919 w 4011641"/>
                <a:gd name="connsiteY8" fmla="*/ 469047 h 489367"/>
                <a:gd name="connsiteX9" fmla="*/ 1657847 w 4011641"/>
                <a:gd name="connsiteY9" fmla="*/ 11847 h 489367"/>
                <a:gd name="connsiteX10" fmla="*/ 1824825 w 4011641"/>
                <a:gd name="connsiteY10" fmla="*/ 469047 h 489367"/>
                <a:gd name="connsiteX11" fmla="*/ 1995778 w 4011641"/>
                <a:gd name="connsiteY11" fmla="*/ 19799 h 489367"/>
                <a:gd name="connsiteX12" fmla="*/ 2174682 w 4011641"/>
                <a:gd name="connsiteY12" fmla="*/ 469047 h 489367"/>
                <a:gd name="connsiteX13" fmla="*/ 2341660 w 4011641"/>
                <a:gd name="connsiteY13" fmla="*/ 15823 h 489367"/>
                <a:gd name="connsiteX14" fmla="*/ 2552638 w 4011641"/>
                <a:gd name="connsiteY14" fmla="*/ 489357 h 489367"/>
                <a:gd name="connsiteX15" fmla="*/ 2751294 w 4011641"/>
                <a:gd name="connsiteY15" fmla="*/ 46 h 489367"/>
                <a:gd name="connsiteX16" fmla="*/ 2965991 w 4011641"/>
                <a:gd name="connsiteY16" fmla="*/ 457330 h 489367"/>
                <a:gd name="connsiteX17" fmla="*/ 3156832 w 4011641"/>
                <a:gd name="connsiteY17" fmla="*/ 46 h 489367"/>
                <a:gd name="connsiteX18" fmla="*/ 3375504 w 4011641"/>
                <a:gd name="connsiteY18" fmla="*/ 469259 h 489367"/>
                <a:gd name="connsiteX19" fmla="*/ 3597966 w 4011641"/>
                <a:gd name="connsiteY19" fmla="*/ 19799 h 489367"/>
                <a:gd name="connsiteX20" fmla="*/ 3772894 w 4011641"/>
                <a:gd name="connsiteY20" fmla="*/ 473023 h 489367"/>
                <a:gd name="connsiteX21" fmla="*/ 4011641 w 4011641"/>
                <a:gd name="connsiteY21" fmla="*/ 19927 h 489367"/>
                <a:gd name="connsiteX0" fmla="*/ 0 w 3772894"/>
                <a:gd name="connsiteY0" fmla="*/ 469047 h 489367"/>
                <a:gd name="connsiteX1" fmla="*/ 170954 w 3772894"/>
                <a:gd name="connsiteY1" fmla="*/ 11847 h 489367"/>
                <a:gd name="connsiteX2" fmla="*/ 345882 w 3772894"/>
                <a:gd name="connsiteY2" fmla="*/ 473023 h 489367"/>
                <a:gd name="connsiteX3" fmla="*/ 516835 w 3772894"/>
                <a:gd name="connsiteY3" fmla="*/ 11847 h 489367"/>
                <a:gd name="connsiteX4" fmla="*/ 691764 w 3772894"/>
                <a:gd name="connsiteY4" fmla="*/ 465072 h 489367"/>
                <a:gd name="connsiteX5" fmla="*/ 862717 w 3772894"/>
                <a:gd name="connsiteY5" fmla="*/ 11847 h 489367"/>
                <a:gd name="connsiteX6" fmla="*/ 1093417 w 3772894"/>
                <a:gd name="connsiteY6" fmla="*/ 465244 h 489367"/>
                <a:gd name="connsiteX7" fmla="*/ 1288179 w 3772894"/>
                <a:gd name="connsiteY7" fmla="*/ 15951 h 489367"/>
                <a:gd name="connsiteX8" fmla="*/ 1482919 w 3772894"/>
                <a:gd name="connsiteY8" fmla="*/ 469047 h 489367"/>
                <a:gd name="connsiteX9" fmla="*/ 1657847 w 3772894"/>
                <a:gd name="connsiteY9" fmla="*/ 11847 h 489367"/>
                <a:gd name="connsiteX10" fmla="*/ 1824825 w 3772894"/>
                <a:gd name="connsiteY10" fmla="*/ 469047 h 489367"/>
                <a:gd name="connsiteX11" fmla="*/ 1995778 w 3772894"/>
                <a:gd name="connsiteY11" fmla="*/ 19799 h 489367"/>
                <a:gd name="connsiteX12" fmla="*/ 2174682 w 3772894"/>
                <a:gd name="connsiteY12" fmla="*/ 469047 h 489367"/>
                <a:gd name="connsiteX13" fmla="*/ 2341660 w 3772894"/>
                <a:gd name="connsiteY13" fmla="*/ 15823 h 489367"/>
                <a:gd name="connsiteX14" fmla="*/ 2552638 w 3772894"/>
                <a:gd name="connsiteY14" fmla="*/ 489357 h 489367"/>
                <a:gd name="connsiteX15" fmla="*/ 2751294 w 3772894"/>
                <a:gd name="connsiteY15" fmla="*/ 46 h 489367"/>
                <a:gd name="connsiteX16" fmla="*/ 2965991 w 3772894"/>
                <a:gd name="connsiteY16" fmla="*/ 457330 h 489367"/>
                <a:gd name="connsiteX17" fmla="*/ 3156832 w 3772894"/>
                <a:gd name="connsiteY17" fmla="*/ 46 h 489367"/>
                <a:gd name="connsiteX18" fmla="*/ 3375504 w 3772894"/>
                <a:gd name="connsiteY18" fmla="*/ 469259 h 489367"/>
                <a:gd name="connsiteX19" fmla="*/ 3597966 w 3772894"/>
                <a:gd name="connsiteY19" fmla="*/ 19799 h 489367"/>
                <a:gd name="connsiteX20" fmla="*/ 3772894 w 3772894"/>
                <a:gd name="connsiteY20" fmla="*/ 473023 h 489367"/>
                <a:gd name="connsiteX0" fmla="*/ 0 w 3597966"/>
                <a:gd name="connsiteY0" fmla="*/ 469047 h 489367"/>
                <a:gd name="connsiteX1" fmla="*/ 170954 w 3597966"/>
                <a:gd name="connsiteY1" fmla="*/ 11847 h 489367"/>
                <a:gd name="connsiteX2" fmla="*/ 345882 w 3597966"/>
                <a:gd name="connsiteY2" fmla="*/ 473023 h 489367"/>
                <a:gd name="connsiteX3" fmla="*/ 516835 w 3597966"/>
                <a:gd name="connsiteY3" fmla="*/ 11847 h 489367"/>
                <a:gd name="connsiteX4" fmla="*/ 691764 w 3597966"/>
                <a:gd name="connsiteY4" fmla="*/ 465072 h 489367"/>
                <a:gd name="connsiteX5" fmla="*/ 862717 w 3597966"/>
                <a:gd name="connsiteY5" fmla="*/ 11847 h 489367"/>
                <a:gd name="connsiteX6" fmla="*/ 1093417 w 3597966"/>
                <a:gd name="connsiteY6" fmla="*/ 465244 h 489367"/>
                <a:gd name="connsiteX7" fmla="*/ 1288179 w 3597966"/>
                <a:gd name="connsiteY7" fmla="*/ 15951 h 489367"/>
                <a:gd name="connsiteX8" fmla="*/ 1482919 w 3597966"/>
                <a:gd name="connsiteY8" fmla="*/ 469047 h 489367"/>
                <a:gd name="connsiteX9" fmla="*/ 1657847 w 3597966"/>
                <a:gd name="connsiteY9" fmla="*/ 11847 h 489367"/>
                <a:gd name="connsiteX10" fmla="*/ 1824825 w 3597966"/>
                <a:gd name="connsiteY10" fmla="*/ 469047 h 489367"/>
                <a:gd name="connsiteX11" fmla="*/ 1995778 w 3597966"/>
                <a:gd name="connsiteY11" fmla="*/ 19799 h 489367"/>
                <a:gd name="connsiteX12" fmla="*/ 2174682 w 3597966"/>
                <a:gd name="connsiteY12" fmla="*/ 469047 h 489367"/>
                <a:gd name="connsiteX13" fmla="*/ 2341660 w 3597966"/>
                <a:gd name="connsiteY13" fmla="*/ 15823 h 489367"/>
                <a:gd name="connsiteX14" fmla="*/ 2552638 w 3597966"/>
                <a:gd name="connsiteY14" fmla="*/ 489357 h 489367"/>
                <a:gd name="connsiteX15" fmla="*/ 2751294 w 3597966"/>
                <a:gd name="connsiteY15" fmla="*/ 46 h 489367"/>
                <a:gd name="connsiteX16" fmla="*/ 2965991 w 3597966"/>
                <a:gd name="connsiteY16" fmla="*/ 457330 h 489367"/>
                <a:gd name="connsiteX17" fmla="*/ 3156832 w 3597966"/>
                <a:gd name="connsiteY17" fmla="*/ 46 h 489367"/>
                <a:gd name="connsiteX18" fmla="*/ 3375504 w 3597966"/>
                <a:gd name="connsiteY18" fmla="*/ 469259 h 489367"/>
                <a:gd name="connsiteX19" fmla="*/ 3597966 w 3597966"/>
                <a:gd name="connsiteY19" fmla="*/ 19799 h 489367"/>
                <a:gd name="connsiteX0" fmla="*/ 0 w 3375504"/>
                <a:gd name="connsiteY0" fmla="*/ 469047 h 489367"/>
                <a:gd name="connsiteX1" fmla="*/ 170954 w 3375504"/>
                <a:gd name="connsiteY1" fmla="*/ 11847 h 489367"/>
                <a:gd name="connsiteX2" fmla="*/ 345882 w 3375504"/>
                <a:gd name="connsiteY2" fmla="*/ 473023 h 489367"/>
                <a:gd name="connsiteX3" fmla="*/ 516835 w 3375504"/>
                <a:gd name="connsiteY3" fmla="*/ 11847 h 489367"/>
                <a:gd name="connsiteX4" fmla="*/ 691764 w 3375504"/>
                <a:gd name="connsiteY4" fmla="*/ 465072 h 489367"/>
                <a:gd name="connsiteX5" fmla="*/ 862717 w 3375504"/>
                <a:gd name="connsiteY5" fmla="*/ 11847 h 489367"/>
                <a:gd name="connsiteX6" fmla="*/ 1093417 w 3375504"/>
                <a:gd name="connsiteY6" fmla="*/ 465244 h 489367"/>
                <a:gd name="connsiteX7" fmla="*/ 1288179 w 3375504"/>
                <a:gd name="connsiteY7" fmla="*/ 15951 h 489367"/>
                <a:gd name="connsiteX8" fmla="*/ 1482919 w 3375504"/>
                <a:gd name="connsiteY8" fmla="*/ 469047 h 489367"/>
                <a:gd name="connsiteX9" fmla="*/ 1657847 w 3375504"/>
                <a:gd name="connsiteY9" fmla="*/ 11847 h 489367"/>
                <a:gd name="connsiteX10" fmla="*/ 1824825 w 3375504"/>
                <a:gd name="connsiteY10" fmla="*/ 469047 h 489367"/>
                <a:gd name="connsiteX11" fmla="*/ 1995778 w 3375504"/>
                <a:gd name="connsiteY11" fmla="*/ 19799 h 489367"/>
                <a:gd name="connsiteX12" fmla="*/ 2174682 w 3375504"/>
                <a:gd name="connsiteY12" fmla="*/ 469047 h 489367"/>
                <a:gd name="connsiteX13" fmla="*/ 2341660 w 3375504"/>
                <a:gd name="connsiteY13" fmla="*/ 15823 h 489367"/>
                <a:gd name="connsiteX14" fmla="*/ 2552638 w 3375504"/>
                <a:gd name="connsiteY14" fmla="*/ 489357 h 489367"/>
                <a:gd name="connsiteX15" fmla="*/ 2751294 w 3375504"/>
                <a:gd name="connsiteY15" fmla="*/ 46 h 489367"/>
                <a:gd name="connsiteX16" fmla="*/ 2965991 w 3375504"/>
                <a:gd name="connsiteY16" fmla="*/ 457330 h 489367"/>
                <a:gd name="connsiteX17" fmla="*/ 3156832 w 3375504"/>
                <a:gd name="connsiteY17" fmla="*/ 46 h 489367"/>
                <a:gd name="connsiteX18" fmla="*/ 3375504 w 3375504"/>
                <a:gd name="connsiteY18" fmla="*/ 469259 h 489367"/>
                <a:gd name="connsiteX0" fmla="*/ 0 w 3156832"/>
                <a:gd name="connsiteY0" fmla="*/ 469047 h 489367"/>
                <a:gd name="connsiteX1" fmla="*/ 170954 w 3156832"/>
                <a:gd name="connsiteY1" fmla="*/ 11847 h 489367"/>
                <a:gd name="connsiteX2" fmla="*/ 345882 w 3156832"/>
                <a:gd name="connsiteY2" fmla="*/ 473023 h 489367"/>
                <a:gd name="connsiteX3" fmla="*/ 516835 w 3156832"/>
                <a:gd name="connsiteY3" fmla="*/ 11847 h 489367"/>
                <a:gd name="connsiteX4" fmla="*/ 691764 w 3156832"/>
                <a:gd name="connsiteY4" fmla="*/ 465072 h 489367"/>
                <a:gd name="connsiteX5" fmla="*/ 862717 w 3156832"/>
                <a:gd name="connsiteY5" fmla="*/ 11847 h 489367"/>
                <a:gd name="connsiteX6" fmla="*/ 1093417 w 3156832"/>
                <a:gd name="connsiteY6" fmla="*/ 465244 h 489367"/>
                <a:gd name="connsiteX7" fmla="*/ 1288179 w 3156832"/>
                <a:gd name="connsiteY7" fmla="*/ 15951 h 489367"/>
                <a:gd name="connsiteX8" fmla="*/ 1482919 w 3156832"/>
                <a:gd name="connsiteY8" fmla="*/ 469047 h 489367"/>
                <a:gd name="connsiteX9" fmla="*/ 1657847 w 3156832"/>
                <a:gd name="connsiteY9" fmla="*/ 11847 h 489367"/>
                <a:gd name="connsiteX10" fmla="*/ 1824825 w 3156832"/>
                <a:gd name="connsiteY10" fmla="*/ 469047 h 489367"/>
                <a:gd name="connsiteX11" fmla="*/ 1995778 w 3156832"/>
                <a:gd name="connsiteY11" fmla="*/ 19799 h 489367"/>
                <a:gd name="connsiteX12" fmla="*/ 2174682 w 3156832"/>
                <a:gd name="connsiteY12" fmla="*/ 469047 h 489367"/>
                <a:gd name="connsiteX13" fmla="*/ 2341660 w 3156832"/>
                <a:gd name="connsiteY13" fmla="*/ 15823 h 489367"/>
                <a:gd name="connsiteX14" fmla="*/ 2552638 w 3156832"/>
                <a:gd name="connsiteY14" fmla="*/ 489357 h 489367"/>
                <a:gd name="connsiteX15" fmla="*/ 2751294 w 3156832"/>
                <a:gd name="connsiteY15" fmla="*/ 46 h 489367"/>
                <a:gd name="connsiteX16" fmla="*/ 2965991 w 3156832"/>
                <a:gd name="connsiteY16" fmla="*/ 457330 h 489367"/>
                <a:gd name="connsiteX17" fmla="*/ 3156832 w 3156832"/>
                <a:gd name="connsiteY17" fmla="*/ 46 h 489367"/>
                <a:gd name="connsiteX0" fmla="*/ 0 w 2965991"/>
                <a:gd name="connsiteY0" fmla="*/ 469047 h 489367"/>
                <a:gd name="connsiteX1" fmla="*/ 170954 w 2965991"/>
                <a:gd name="connsiteY1" fmla="*/ 11847 h 489367"/>
                <a:gd name="connsiteX2" fmla="*/ 345882 w 2965991"/>
                <a:gd name="connsiteY2" fmla="*/ 473023 h 489367"/>
                <a:gd name="connsiteX3" fmla="*/ 516835 w 2965991"/>
                <a:gd name="connsiteY3" fmla="*/ 11847 h 489367"/>
                <a:gd name="connsiteX4" fmla="*/ 691764 w 2965991"/>
                <a:gd name="connsiteY4" fmla="*/ 465072 h 489367"/>
                <a:gd name="connsiteX5" fmla="*/ 862717 w 2965991"/>
                <a:gd name="connsiteY5" fmla="*/ 11847 h 489367"/>
                <a:gd name="connsiteX6" fmla="*/ 1093417 w 2965991"/>
                <a:gd name="connsiteY6" fmla="*/ 465244 h 489367"/>
                <a:gd name="connsiteX7" fmla="*/ 1288179 w 2965991"/>
                <a:gd name="connsiteY7" fmla="*/ 15951 h 489367"/>
                <a:gd name="connsiteX8" fmla="*/ 1482919 w 2965991"/>
                <a:gd name="connsiteY8" fmla="*/ 469047 h 489367"/>
                <a:gd name="connsiteX9" fmla="*/ 1657847 w 2965991"/>
                <a:gd name="connsiteY9" fmla="*/ 11847 h 489367"/>
                <a:gd name="connsiteX10" fmla="*/ 1824825 w 2965991"/>
                <a:gd name="connsiteY10" fmla="*/ 469047 h 489367"/>
                <a:gd name="connsiteX11" fmla="*/ 1995778 w 2965991"/>
                <a:gd name="connsiteY11" fmla="*/ 19799 h 489367"/>
                <a:gd name="connsiteX12" fmla="*/ 2174682 w 2965991"/>
                <a:gd name="connsiteY12" fmla="*/ 469047 h 489367"/>
                <a:gd name="connsiteX13" fmla="*/ 2341660 w 2965991"/>
                <a:gd name="connsiteY13" fmla="*/ 15823 h 489367"/>
                <a:gd name="connsiteX14" fmla="*/ 2552638 w 2965991"/>
                <a:gd name="connsiteY14" fmla="*/ 489357 h 489367"/>
                <a:gd name="connsiteX15" fmla="*/ 2751294 w 2965991"/>
                <a:gd name="connsiteY15" fmla="*/ 46 h 489367"/>
                <a:gd name="connsiteX16" fmla="*/ 2965991 w 2965991"/>
                <a:gd name="connsiteY16" fmla="*/ 457330 h 489367"/>
                <a:gd name="connsiteX0" fmla="*/ 0 w 2751294"/>
                <a:gd name="connsiteY0" fmla="*/ 469001 h 489321"/>
                <a:gd name="connsiteX1" fmla="*/ 170954 w 2751294"/>
                <a:gd name="connsiteY1" fmla="*/ 11801 h 489321"/>
                <a:gd name="connsiteX2" fmla="*/ 345882 w 2751294"/>
                <a:gd name="connsiteY2" fmla="*/ 472977 h 489321"/>
                <a:gd name="connsiteX3" fmla="*/ 516835 w 2751294"/>
                <a:gd name="connsiteY3" fmla="*/ 11801 h 489321"/>
                <a:gd name="connsiteX4" fmla="*/ 691764 w 2751294"/>
                <a:gd name="connsiteY4" fmla="*/ 465026 h 489321"/>
                <a:gd name="connsiteX5" fmla="*/ 862717 w 2751294"/>
                <a:gd name="connsiteY5" fmla="*/ 11801 h 489321"/>
                <a:gd name="connsiteX6" fmla="*/ 1093417 w 2751294"/>
                <a:gd name="connsiteY6" fmla="*/ 465198 h 489321"/>
                <a:gd name="connsiteX7" fmla="*/ 1288179 w 2751294"/>
                <a:gd name="connsiteY7" fmla="*/ 15905 h 489321"/>
                <a:gd name="connsiteX8" fmla="*/ 1482919 w 2751294"/>
                <a:gd name="connsiteY8" fmla="*/ 469001 h 489321"/>
                <a:gd name="connsiteX9" fmla="*/ 1657847 w 2751294"/>
                <a:gd name="connsiteY9" fmla="*/ 11801 h 489321"/>
                <a:gd name="connsiteX10" fmla="*/ 1824825 w 2751294"/>
                <a:gd name="connsiteY10" fmla="*/ 469001 h 489321"/>
                <a:gd name="connsiteX11" fmla="*/ 1995778 w 2751294"/>
                <a:gd name="connsiteY11" fmla="*/ 19753 h 489321"/>
                <a:gd name="connsiteX12" fmla="*/ 2174682 w 2751294"/>
                <a:gd name="connsiteY12" fmla="*/ 469001 h 489321"/>
                <a:gd name="connsiteX13" fmla="*/ 2341660 w 2751294"/>
                <a:gd name="connsiteY13" fmla="*/ 15777 h 489321"/>
                <a:gd name="connsiteX14" fmla="*/ 2552638 w 2751294"/>
                <a:gd name="connsiteY14" fmla="*/ 489311 h 489321"/>
                <a:gd name="connsiteX15" fmla="*/ 2751294 w 2751294"/>
                <a:gd name="connsiteY15" fmla="*/ 0 h 489321"/>
                <a:gd name="connsiteX0" fmla="*/ 0 w 2552638"/>
                <a:gd name="connsiteY0" fmla="*/ 457203 h 477523"/>
                <a:gd name="connsiteX1" fmla="*/ 170954 w 2552638"/>
                <a:gd name="connsiteY1" fmla="*/ 3 h 477523"/>
                <a:gd name="connsiteX2" fmla="*/ 345882 w 2552638"/>
                <a:gd name="connsiteY2" fmla="*/ 461179 h 477523"/>
                <a:gd name="connsiteX3" fmla="*/ 516835 w 2552638"/>
                <a:gd name="connsiteY3" fmla="*/ 3 h 477523"/>
                <a:gd name="connsiteX4" fmla="*/ 691764 w 2552638"/>
                <a:gd name="connsiteY4" fmla="*/ 453228 h 477523"/>
                <a:gd name="connsiteX5" fmla="*/ 862717 w 2552638"/>
                <a:gd name="connsiteY5" fmla="*/ 3 h 477523"/>
                <a:gd name="connsiteX6" fmla="*/ 1093417 w 2552638"/>
                <a:gd name="connsiteY6" fmla="*/ 453400 h 477523"/>
                <a:gd name="connsiteX7" fmla="*/ 1288179 w 2552638"/>
                <a:gd name="connsiteY7" fmla="*/ 4107 h 477523"/>
                <a:gd name="connsiteX8" fmla="*/ 1482919 w 2552638"/>
                <a:gd name="connsiteY8" fmla="*/ 457203 h 477523"/>
                <a:gd name="connsiteX9" fmla="*/ 1657847 w 2552638"/>
                <a:gd name="connsiteY9" fmla="*/ 3 h 477523"/>
                <a:gd name="connsiteX10" fmla="*/ 1824825 w 2552638"/>
                <a:gd name="connsiteY10" fmla="*/ 457203 h 477523"/>
                <a:gd name="connsiteX11" fmla="*/ 1995778 w 2552638"/>
                <a:gd name="connsiteY11" fmla="*/ 7955 h 477523"/>
                <a:gd name="connsiteX12" fmla="*/ 2174682 w 2552638"/>
                <a:gd name="connsiteY12" fmla="*/ 457203 h 477523"/>
                <a:gd name="connsiteX13" fmla="*/ 2341660 w 2552638"/>
                <a:gd name="connsiteY13" fmla="*/ 3979 h 477523"/>
                <a:gd name="connsiteX14" fmla="*/ 2552638 w 2552638"/>
                <a:gd name="connsiteY14" fmla="*/ 477513 h 47752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345882 w 2552638"/>
                <a:gd name="connsiteY2" fmla="*/ 469129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1172879 w 2552638"/>
                <a:gd name="connsiteY5" fmla="*/ 15907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872720"/>
                <a:gd name="connsiteY0" fmla="*/ 465153 h 485473"/>
                <a:gd name="connsiteX1" fmla="*/ 329997 w 2872720"/>
                <a:gd name="connsiteY1" fmla="*/ 1 h 485473"/>
                <a:gd name="connsiteX2" fmla="*/ 584451 w 2872720"/>
                <a:gd name="connsiteY2" fmla="*/ 461264 h 485473"/>
                <a:gd name="connsiteX3" fmla="*/ 763366 w 2872720"/>
                <a:gd name="connsiteY3" fmla="*/ 15907 h 485473"/>
                <a:gd name="connsiteX4" fmla="*/ 993966 w 2872720"/>
                <a:gd name="connsiteY4" fmla="*/ 461264 h 485473"/>
                <a:gd name="connsiteX5" fmla="*/ 1172879 w 2872720"/>
                <a:gd name="connsiteY5" fmla="*/ 15907 h 485473"/>
                <a:gd name="connsiteX6" fmla="*/ 1093417 w 2872720"/>
                <a:gd name="connsiteY6" fmla="*/ 461350 h 485473"/>
                <a:gd name="connsiteX7" fmla="*/ 1288179 w 2872720"/>
                <a:gd name="connsiteY7" fmla="*/ 12057 h 485473"/>
                <a:gd name="connsiteX8" fmla="*/ 1482919 w 2872720"/>
                <a:gd name="connsiteY8" fmla="*/ 465153 h 485473"/>
                <a:gd name="connsiteX9" fmla="*/ 1657847 w 2872720"/>
                <a:gd name="connsiteY9" fmla="*/ 7953 h 485473"/>
                <a:gd name="connsiteX10" fmla="*/ 1824825 w 2872720"/>
                <a:gd name="connsiteY10" fmla="*/ 465153 h 485473"/>
                <a:gd name="connsiteX11" fmla="*/ 1995778 w 2872720"/>
                <a:gd name="connsiteY11" fmla="*/ 15905 h 485473"/>
                <a:gd name="connsiteX12" fmla="*/ 2174682 w 2872720"/>
                <a:gd name="connsiteY12" fmla="*/ 465153 h 485473"/>
                <a:gd name="connsiteX13" fmla="*/ 2866595 w 2872720"/>
                <a:gd name="connsiteY13" fmla="*/ 3979 h 485473"/>
                <a:gd name="connsiteX14" fmla="*/ 2552638 w 2872720"/>
                <a:gd name="connsiteY14" fmla="*/ 485463 h 485473"/>
                <a:gd name="connsiteX0" fmla="*/ 0 w 3220715"/>
                <a:gd name="connsiteY0" fmla="*/ 465153 h 465159"/>
                <a:gd name="connsiteX1" fmla="*/ 329997 w 3220715"/>
                <a:gd name="connsiteY1" fmla="*/ 1 h 465159"/>
                <a:gd name="connsiteX2" fmla="*/ 584451 w 3220715"/>
                <a:gd name="connsiteY2" fmla="*/ 461264 h 465159"/>
                <a:gd name="connsiteX3" fmla="*/ 763366 w 3220715"/>
                <a:gd name="connsiteY3" fmla="*/ 15907 h 465159"/>
                <a:gd name="connsiteX4" fmla="*/ 993966 w 3220715"/>
                <a:gd name="connsiteY4" fmla="*/ 461264 h 465159"/>
                <a:gd name="connsiteX5" fmla="*/ 1172879 w 3220715"/>
                <a:gd name="connsiteY5" fmla="*/ 15907 h 465159"/>
                <a:gd name="connsiteX6" fmla="*/ 1093417 w 3220715"/>
                <a:gd name="connsiteY6" fmla="*/ 461350 h 465159"/>
                <a:gd name="connsiteX7" fmla="*/ 1288179 w 3220715"/>
                <a:gd name="connsiteY7" fmla="*/ 12057 h 465159"/>
                <a:gd name="connsiteX8" fmla="*/ 1482919 w 3220715"/>
                <a:gd name="connsiteY8" fmla="*/ 465153 h 465159"/>
                <a:gd name="connsiteX9" fmla="*/ 1657847 w 3220715"/>
                <a:gd name="connsiteY9" fmla="*/ 7953 h 465159"/>
                <a:gd name="connsiteX10" fmla="*/ 1824825 w 3220715"/>
                <a:gd name="connsiteY10" fmla="*/ 465153 h 465159"/>
                <a:gd name="connsiteX11" fmla="*/ 1995778 w 3220715"/>
                <a:gd name="connsiteY11" fmla="*/ 15905 h 465159"/>
                <a:gd name="connsiteX12" fmla="*/ 2174682 w 3220715"/>
                <a:gd name="connsiteY12" fmla="*/ 465153 h 465159"/>
                <a:gd name="connsiteX13" fmla="*/ 2866595 w 3220715"/>
                <a:gd name="connsiteY13" fmla="*/ 3979 h 465159"/>
                <a:gd name="connsiteX14" fmla="*/ 3220715 w 3220715"/>
                <a:gd name="connsiteY14" fmla="*/ 453741 h 465159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1995778 w 3220715"/>
                <a:gd name="connsiteY11" fmla="*/ 15905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2111182 w 3220715"/>
                <a:gd name="connsiteY10" fmla="*/ 457287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73105 h 473197"/>
                <a:gd name="connsiteX1" fmla="*/ 329997 w 3220715"/>
                <a:gd name="connsiteY1" fmla="*/ 7953 h 473197"/>
                <a:gd name="connsiteX2" fmla="*/ 584451 w 3220715"/>
                <a:gd name="connsiteY2" fmla="*/ 469216 h 473197"/>
                <a:gd name="connsiteX3" fmla="*/ 763366 w 3220715"/>
                <a:gd name="connsiteY3" fmla="*/ 23859 h 473197"/>
                <a:gd name="connsiteX4" fmla="*/ 993966 w 3220715"/>
                <a:gd name="connsiteY4" fmla="*/ 469216 h 473197"/>
                <a:gd name="connsiteX5" fmla="*/ 1172879 w 3220715"/>
                <a:gd name="connsiteY5" fmla="*/ 23859 h 473197"/>
                <a:gd name="connsiteX6" fmla="*/ 1093417 w 3220715"/>
                <a:gd name="connsiteY6" fmla="*/ 469302 h 473197"/>
                <a:gd name="connsiteX7" fmla="*/ 1288179 w 3220715"/>
                <a:gd name="connsiteY7" fmla="*/ 20009 h 473197"/>
                <a:gd name="connsiteX8" fmla="*/ 1482919 w 3220715"/>
                <a:gd name="connsiteY8" fmla="*/ 473105 h 473197"/>
                <a:gd name="connsiteX9" fmla="*/ 1991905 w 3220715"/>
                <a:gd name="connsiteY9" fmla="*/ 2 h 473197"/>
                <a:gd name="connsiteX10" fmla="*/ 2111182 w 3220715"/>
                <a:gd name="connsiteY10" fmla="*/ 465239 h 473197"/>
                <a:gd name="connsiteX11" fmla="*/ 2401420 w 3220715"/>
                <a:gd name="connsiteY11" fmla="*/ 23860 h 473197"/>
                <a:gd name="connsiteX12" fmla="*/ 2659851 w 3220715"/>
                <a:gd name="connsiteY12" fmla="*/ 473191 h 473197"/>
                <a:gd name="connsiteX13" fmla="*/ 2866595 w 3220715"/>
                <a:gd name="connsiteY13" fmla="*/ 11931 h 473197"/>
                <a:gd name="connsiteX14" fmla="*/ 3220715 w 3220715"/>
                <a:gd name="connsiteY14" fmla="*/ 461693 h 473197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288179 w 3220715"/>
                <a:gd name="connsiteY7" fmla="*/ 20007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693784 w 3220715"/>
                <a:gd name="connsiteY7" fmla="*/ 20011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2866595 w 3220715"/>
                <a:gd name="connsiteY13" fmla="*/ 11929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544677 w 3220715"/>
                <a:gd name="connsiteY11" fmla="*/ 55673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1991905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1145101 w 3220715"/>
                <a:gd name="connsiteY4" fmla="*/ 469303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1693784 w 3220715"/>
                <a:gd name="connsiteY7" fmla="*/ 27963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2035796 w 3220715"/>
                <a:gd name="connsiteY7" fmla="*/ 27968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64 h 481386"/>
                <a:gd name="connsiteX1" fmla="*/ 258464 w 3220715"/>
                <a:gd name="connsiteY1" fmla="*/ 39773 h 481386"/>
                <a:gd name="connsiteX2" fmla="*/ 584451 w 3220715"/>
                <a:gd name="connsiteY2" fmla="*/ 477175 h 481386"/>
                <a:gd name="connsiteX3" fmla="*/ 842923 w 3220715"/>
                <a:gd name="connsiteY3" fmla="*/ 31822 h 481386"/>
                <a:gd name="connsiteX4" fmla="*/ 1145101 w 3220715"/>
                <a:gd name="connsiteY4" fmla="*/ 477262 h 481386"/>
                <a:gd name="connsiteX5" fmla="*/ 1475106 w 3220715"/>
                <a:gd name="connsiteY5" fmla="*/ 11 h 481386"/>
                <a:gd name="connsiteX6" fmla="*/ 1753547 w 3220715"/>
                <a:gd name="connsiteY6" fmla="*/ 461531 h 481386"/>
                <a:gd name="connsiteX7" fmla="*/ 2035796 w 3220715"/>
                <a:gd name="connsiteY7" fmla="*/ 27977 h 481386"/>
                <a:gd name="connsiteX8" fmla="*/ 2087422 w 3220715"/>
                <a:gd name="connsiteY8" fmla="*/ 473285 h 481386"/>
                <a:gd name="connsiteX9" fmla="*/ 2230560 w 3220715"/>
                <a:gd name="connsiteY9" fmla="*/ 7961 h 481386"/>
                <a:gd name="connsiteX10" fmla="*/ 2270326 w 3220715"/>
                <a:gd name="connsiteY10" fmla="*/ 481237 h 481386"/>
                <a:gd name="connsiteX11" fmla="*/ 2544677 w 3220715"/>
                <a:gd name="connsiteY11" fmla="*/ 63634 h 481386"/>
                <a:gd name="connsiteX12" fmla="*/ 2771314 w 3220715"/>
                <a:gd name="connsiteY12" fmla="*/ 481237 h 481386"/>
                <a:gd name="connsiteX13" fmla="*/ 3001925 w 3220715"/>
                <a:gd name="connsiteY13" fmla="*/ 11939 h 481386"/>
                <a:gd name="connsiteX14" fmla="*/ 3220715 w 3220715"/>
                <a:gd name="connsiteY14" fmla="*/ 469652 h 481386"/>
                <a:gd name="connsiteX0" fmla="*/ 0 w 3582316"/>
                <a:gd name="connsiteY0" fmla="*/ 481064 h 481386"/>
                <a:gd name="connsiteX1" fmla="*/ 258464 w 3582316"/>
                <a:gd name="connsiteY1" fmla="*/ 39773 h 481386"/>
                <a:gd name="connsiteX2" fmla="*/ 584451 w 3582316"/>
                <a:gd name="connsiteY2" fmla="*/ 477175 h 481386"/>
                <a:gd name="connsiteX3" fmla="*/ 842923 w 3582316"/>
                <a:gd name="connsiteY3" fmla="*/ 31822 h 481386"/>
                <a:gd name="connsiteX4" fmla="*/ 1145101 w 3582316"/>
                <a:gd name="connsiteY4" fmla="*/ 477262 h 481386"/>
                <a:gd name="connsiteX5" fmla="*/ 1475106 w 3582316"/>
                <a:gd name="connsiteY5" fmla="*/ 11 h 481386"/>
                <a:gd name="connsiteX6" fmla="*/ 1753547 w 3582316"/>
                <a:gd name="connsiteY6" fmla="*/ 461531 h 481386"/>
                <a:gd name="connsiteX7" fmla="*/ 2035796 w 3582316"/>
                <a:gd name="connsiteY7" fmla="*/ 27977 h 481386"/>
                <a:gd name="connsiteX8" fmla="*/ 2087422 w 3582316"/>
                <a:gd name="connsiteY8" fmla="*/ 473285 h 481386"/>
                <a:gd name="connsiteX9" fmla="*/ 2230560 w 3582316"/>
                <a:gd name="connsiteY9" fmla="*/ 7961 h 481386"/>
                <a:gd name="connsiteX10" fmla="*/ 2270326 w 3582316"/>
                <a:gd name="connsiteY10" fmla="*/ 481237 h 481386"/>
                <a:gd name="connsiteX11" fmla="*/ 2544677 w 3582316"/>
                <a:gd name="connsiteY11" fmla="*/ 63634 h 481386"/>
                <a:gd name="connsiteX12" fmla="*/ 2771314 w 3582316"/>
                <a:gd name="connsiteY12" fmla="*/ 481237 h 481386"/>
                <a:gd name="connsiteX13" fmla="*/ 3574605 w 3582316"/>
                <a:gd name="connsiteY13" fmla="*/ 19895 h 481386"/>
                <a:gd name="connsiteX14" fmla="*/ 3220715 w 3582316"/>
                <a:gd name="connsiteY14" fmla="*/ 469652 h 481386"/>
                <a:gd name="connsiteX0" fmla="*/ 0 w 3577426"/>
                <a:gd name="connsiteY0" fmla="*/ 481064 h 481386"/>
                <a:gd name="connsiteX1" fmla="*/ 258464 w 3577426"/>
                <a:gd name="connsiteY1" fmla="*/ 39773 h 481386"/>
                <a:gd name="connsiteX2" fmla="*/ 584451 w 3577426"/>
                <a:gd name="connsiteY2" fmla="*/ 477175 h 481386"/>
                <a:gd name="connsiteX3" fmla="*/ 842923 w 3577426"/>
                <a:gd name="connsiteY3" fmla="*/ 31822 h 481386"/>
                <a:gd name="connsiteX4" fmla="*/ 1145101 w 3577426"/>
                <a:gd name="connsiteY4" fmla="*/ 477262 h 481386"/>
                <a:gd name="connsiteX5" fmla="*/ 1475106 w 3577426"/>
                <a:gd name="connsiteY5" fmla="*/ 11 h 481386"/>
                <a:gd name="connsiteX6" fmla="*/ 1753547 w 3577426"/>
                <a:gd name="connsiteY6" fmla="*/ 461531 h 481386"/>
                <a:gd name="connsiteX7" fmla="*/ 2035796 w 3577426"/>
                <a:gd name="connsiteY7" fmla="*/ 27977 h 481386"/>
                <a:gd name="connsiteX8" fmla="*/ 2087422 w 3577426"/>
                <a:gd name="connsiteY8" fmla="*/ 473285 h 481386"/>
                <a:gd name="connsiteX9" fmla="*/ 2230560 w 3577426"/>
                <a:gd name="connsiteY9" fmla="*/ 7961 h 481386"/>
                <a:gd name="connsiteX10" fmla="*/ 2270326 w 3577426"/>
                <a:gd name="connsiteY10" fmla="*/ 481237 h 481386"/>
                <a:gd name="connsiteX11" fmla="*/ 2544677 w 3577426"/>
                <a:gd name="connsiteY11" fmla="*/ 63634 h 481386"/>
                <a:gd name="connsiteX12" fmla="*/ 2962300 w 3577426"/>
                <a:gd name="connsiteY12" fmla="*/ 473372 h 481386"/>
                <a:gd name="connsiteX13" fmla="*/ 3574605 w 3577426"/>
                <a:gd name="connsiteY13" fmla="*/ 19895 h 481386"/>
                <a:gd name="connsiteX14" fmla="*/ 3220715 w 3577426"/>
                <a:gd name="connsiteY14" fmla="*/ 469652 h 481386"/>
                <a:gd name="connsiteX0" fmla="*/ 0 w 3577426"/>
                <a:gd name="connsiteY0" fmla="*/ 481064 h 481248"/>
                <a:gd name="connsiteX1" fmla="*/ 258464 w 3577426"/>
                <a:gd name="connsiteY1" fmla="*/ 39773 h 481248"/>
                <a:gd name="connsiteX2" fmla="*/ 584451 w 3577426"/>
                <a:gd name="connsiteY2" fmla="*/ 477175 h 481248"/>
                <a:gd name="connsiteX3" fmla="*/ 842923 w 3577426"/>
                <a:gd name="connsiteY3" fmla="*/ 31822 h 481248"/>
                <a:gd name="connsiteX4" fmla="*/ 1145101 w 3577426"/>
                <a:gd name="connsiteY4" fmla="*/ 477262 h 481248"/>
                <a:gd name="connsiteX5" fmla="*/ 1475106 w 3577426"/>
                <a:gd name="connsiteY5" fmla="*/ 11 h 481248"/>
                <a:gd name="connsiteX6" fmla="*/ 1753547 w 3577426"/>
                <a:gd name="connsiteY6" fmla="*/ 461531 h 481248"/>
                <a:gd name="connsiteX7" fmla="*/ 2035796 w 3577426"/>
                <a:gd name="connsiteY7" fmla="*/ 27977 h 481248"/>
                <a:gd name="connsiteX8" fmla="*/ 2087422 w 3577426"/>
                <a:gd name="connsiteY8" fmla="*/ 473285 h 481248"/>
                <a:gd name="connsiteX9" fmla="*/ 2230560 w 3577426"/>
                <a:gd name="connsiteY9" fmla="*/ 7961 h 481248"/>
                <a:gd name="connsiteX10" fmla="*/ 2270326 w 3577426"/>
                <a:gd name="connsiteY10" fmla="*/ 481237 h 481248"/>
                <a:gd name="connsiteX11" fmla="*/ 2823120 w 3577426"/>
                <a:gd name="connsiteY11" fmla="*/ 23881 h 481248"/>
                <a:gd name="connsiteX12" fmla="*/ 2962300 w 3577426"/>
                <a:gd name="connsiteY12" fmla="*/ 473372 h 481248"/>
                <a:gd name="connsiteX13" fmla="*/ 3574605 w 3577426"/>
                <a:gd name="connsiteY13" fmla="*/ 19895 h 481248"/>
                <a:gd name="connsiteX14" fmla="*/ 3220715 w 3577426"/>
                <a:gd name="connsiteY14" fmla="*/ 469652 h 481248"/>
                <a:gd name="connsiteX0" fmla="*/ 0 w 3577426"/>
                <a:gd name="connsiteY0" fmla="*/ 481064 h 481336"/>
                <a:gd name="connsiteX1" fmla="*/ 258464 w 3577426"/>
                <a:gd name="connsiteY1" fmla="*/ 39773 h 481336"/>
                <a:gd name="connsiteX2" fmla="*/ 584451 w 3577426"/>
                <a:gd name="connsiteY2" fmla="*/ 477175 h 481336"/>
                <a:gd name="connsiteX3" fmla="*/ 842923 w 3577426"/>
                <a:gd name="connsiteY3" fmla="*/ 31822 h 481336"/>
                <a:gd name="connsiteX4" fmla="*/ 1145101 w 3577426"/>
                <a:gd name="connsiteY4" fmla="*/ 477262 h 481336"/>
                <a:gd name="connsiteX5" fmla="*/ 1475106 w 3577426"/>
                <a:gd name="connsiteY5" fmla="*/ 11 h 481336"/>
                <a:gd name="connsiteX6" fmla="*/ 1753547 w 3577426"/>
                <a:gd name="connsiteY6" fmla="*/ 461531 h 481336"/>
                <a:gd name="connsiteX7" fmla="*/ 2035796 w 3577426"/>
                <a:gd name="connsiteY7" fmla="*/ 27977 h 481336"/>
                <a:gd name="connsiteX8" fmla="*/ 2087422 w 3577426"/>
                <a:gd name="connsiteY8" fmla="*/ 473285 h 481336"/>
                <a:gd name="connsiteX9" fmla="*/ 2230560 w 3577426"/>
                <a:gd name="connsiteY9" fmla="*/ 7961 h 481336"/>
                <a:gd name="connsiteX10" fmla="*/ 2477189 w 3577426"/>
                <a:gd name="connsiteY10" fmla="*/ 481325 h 481336"/>
                <a:gd name="connsiteX11" fmla="*/ 2823120 w 3577426"/>
                <a:gd name="connsiteY11" fmla="*/ 23881 h 481336"/>
                <a:gd name="connsiteX12" fmla="*/ 2962300 w 3577426"/>
                <a:gd name="connsiteY12" fmla="*/ 473372 h 481336"/>
                <a:gd name="connsiteX13" fmla="*/ 3574605 w 3577426"/>
                <a:gd name="connsiteY13" fmla="*/ 19895 h 481336"/>
                <a:gd name="connsiteX14" fmla="*/ 3220715 w 3577426"/>
                <a:gd name="connsiteY14" fmla="*/ 469652 h 481336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087422 w 3577426"/>
                <a:gd name="connsiteY8" fmla="*/ 473285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262469 w 3577426"/>
                <a:gd name="connsiteY8" fmla="*/ 481324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574605 w 3984248"/>
                <a:gd name="connsiteY13" fmla="*/ 19895 h 481327"/>
                <a:gd name="connsiteX14" fmla="*/ 3984248 w 3984248"/>
                <a:gd name="connsiteY14" fmla="*/ 469738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749730 w 3984248"/>
                <a:gd name="connsiteY13" fmla="*/ 27851 h 481327"/>
                <a:gd name="connsiteX14" fmla="*/ 3984248 w 3984248"/>
                <a:gd name="connsiteY14" fmla="*/ 469738 h 481327"/>
                <a:gd name="connsiteX0" fmla="*/ 0 w 3984248"/>
                <a:gd name="connsiteY0" fmla="*/ 481064 h 481412"/>
                <a:gd name="connsiteX1" fmla="*/ 258464 w 3984248"/>
                <a:gd name="connsiteY1" fmla="*/ 39773 h 481412"/>
                <a:gd name="connsiteX2" fmla="*/ 584451 w 3984248"/>
                <a:gd name="connsiteY2" fmla="*/ 477175 h 481412"/>
                <a:gd name="connsiteX3" fmla="*/ 842923 w 3984248"/>
                <a:gd name="connsiteY3" fmla="*/ 31822 h 481412"/>
                <a:gd name="connsiteX4" fmla="*/ 1145101 w 3984248"/>
                <a:gd name="connsiteY4" fmla="*/ 477262 h 481412"/>
                <a:gd name="connsiteX5" fmla="*/ 1475106 w 3984248"/>
                <a:gd name="connsiteY5" fmla="*/ 11 h 481412"/>
                <a:gd name="connsiteX6" fmla="*/ 1753547 w 3984248"/>
                <a:gd name="connsiteY6" fmla="*/ 461531 h 481412"/>
                <a:gd name="connsiteX7" fmla="*/ 2035796 w 3984248"/>
                <a:gd name="connsiteY7" fmla="*/ 27977 h 481412"/>
                <a:gd name="connsiteX8" fmla="*/ 2262469 w 3984248"/>
                <a:gd name="connsiteY8" fmla="*/ 481324 h 481412"/>
                <a:gd name="connsiteX9" fmla="*/ 2508986 w 3984248"/>
                <a:gd name="connsiteY9" fmla="*/ 31821 h 481412"/>
                <a:gd name="connsiteX10" fmla="*/ 2477189 w 3984248"/>
                <a:gd name="connsiteY10" fmla="*/ 481325 h 481412"/>
                <a:gd name="connsiteX11" fmla="*/ 2823120 w 3984248"/>
                <a:gd name="connsiteY11" fmla="*/ 23881 h 481412"/>
                <a:gd name="connsiteX12" fmla="*/ 3479316 w 3984248"/>
                <a:gd name="connsiteY12" fmla="*/ 481412 h 481412"/>
                <a:gd name="connsiteX13" fmla="*/ 3749730 w 3984248"/>
                <a:gd name="connsiteY13" fmla="*/ 27851 h 481412"/>
                <a:gd name="connsiteX14" fmla="*/ 3984248 w 3984248"/>
                <a:gd name="connsiteY14" fmla="*/ 469738 h 481412"/>
                <a:gd name="connsiteX0" fmla="*/ 0 w 3984248"/>
                <a:gd name="connsiteY0" fmla="*/ 481064 h 481418"/>
                <a:gd name="connsiteX1" fmla="*/ 258464 w 3984248"/>
                <a:gd name="connsiteY1" fmla="*/ 39773 h 481418"/>
                <a:gd name="connsiteX2" fmla="*/ 584451 w 3984248"/>
                <a:gd name="connsiteY2" fmla="*/ 477175 h 481418"/>
                <a:gd name="connsiteX3" fmla="*/ 842923 w 3984248"/>
                <a:gd name="connsiteY3" fmla="*/ 31822 h 481418"/>
                <a:gd name="connsiteX4" fmla="*/ 1145101 w 3984248"/>
                <a:gd name="connsiteY4" fmla="*/ 477262 h 481418"/>
                <a:gd name="connsiteX5" fmla="*/ 1475106 w 3984248"/>
                <a:gd name="connsiteY5" fmla="*/ 11 h 481418"/>
                <a:gd name="connsiteX6" fmla="*/ 1753547 w 3984248"/>
                <a:gd name="connsiteY6" fmla="*/ 461531 h 481418"/>
                <a:gd name="connsiteX7" fmla="*/ 2035796 w 3984248"/>
                <a:gd name="connsiteY7" fmla="*/ 27977 h 481418"/>
                <a:gd name="connsiteX8" fmla="*/ 2262469 w 3984248"/>
                <a:gd name="connsiteY8" fmla="*/ 481324 h 481418"/>
                <a:gd name="connsiteX9" fmla="*/ 2508986 w 3984248"/>
                <a:gd name="connsiteY9" fmla="*/ 31821 h 481418"/>
                <a:gd name="connsiteX10" fmla="*/ 2477189 w 3984248"/>
                <a:gd name="connsiteY10" fmla="*/ 481325 h 481418"/>
                <a:gd name="connsiteX11" fmla="*/ 3228805 w 3984248"/>
                <a:gd name="connsiteY11" fmla="*/ 15932 h 481418"/>
                <a:gd name="connsiteX12" fmla="*/ 3479316 w 3984248"/>
                <a:gd name="connsiteY12" fmla="*/ 481412 h 481418"/>
                <a:gd name="connsiteX13" fmla="*/ 3749730 w 3984248"/>
                <a:gd name="connsiteY13" fmla="*/ 27851 h 481418"/>
                <a:gd name="connsiteX14" fmla="*/ 3984248 w 3984248"/>
                <a:gd name="connsiteY14" fmla="*/ 469738 h 481418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08986 w 3984248"/>
                <a:gd name="connsiteY9" fmla="*/ 31821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88634 w 3984248"/>
                <a:gd name="connsiteY9" fmla="*/ 31827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511302"/>
                <a:gd name="connsiteX1" fmla="*/ 584451 w 3984248"/>
                <a:gd name="connsiteY1" fmla="*/ 477175 h 511302"/>
                <a:gd name="connsiteX2" fmla="*/ 842923 w 3984248"/>
                <a:gd name="connsiteY2" fmla="*/ 31822 h 511302"/>
                <a:gd name="connsiteX3" fmla="*/ 1145101 w 3984248"/>
                <a:gd name="connsiteY3" fmla="*/ 477262 h 511302"/>
                <a:gd name="connsiteX4" fmla="*/ 1475106 w 3984248"/>
                <a:gd name="connsiteY4" fmla="*/ 11 h 511302"/>
                <a:gd name="connsiteX5" fmla="*/ 1753547 w 3984248"/>
                <a:gd name="connsiteY5" fmla="*/ 461531 h 511302"/>
                <a:gd name="connsiteX6" fmla="*/ 2035796 w 3984248"/>
                <a:gd name="connsiteY6" fmla="*/ 27977 h 511302"/>
                <a:gd name="connsiteX7" fmla="*/ 2262469 w 3984248"/>
                <a:gd name="connsiteY7" fmla="*/ 481324 h 511302"/>
                <a:gd name="connsiteX8" fmla="*/ 2588634 w 3984248"/>
                <a:gd name="connsiteY8" fmla="*/ 31827 h 511302"/>
                <a:gd name="connsiteX9" fmla="*/ 2906712 w 3984248"/>
                <a:gd name="connsiteY9" fmla="*/ 481413 h 511302"/>
                <a:gd name="connsiteX10" fmla="*/ 3228805 w 3984248"/>
                <a:gd name="connsiteY10" fmla="*/ 15932 h 511302"/>
                <a:gd name="connsiteX11" fmla="*/ 3479316 w 3984248"/>
                <a:gd name="connsiteY11" fmla="*/ 481412 h 511302"/>
                <a:gd name="connsiteX12" fmla="*/ 3749730 w 3984248"/>
                <a:gd name="connsiteY12" fmla="*/ 27851 h 511302"/>
                <a:gd name="connsiteX13" fmla="*/ 3984248 w 3984248"/>
                <a:gd name="connsiteY13" fmla="*/ 469738 h 511302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69096 w 3399797"/>
                <a:gd name="connsiteY4" fmla="*/ 461531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37350 w 3399797"/>
                <a:gd name="connsiteY4" fmla="*/ 461615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93544"/>
                <a:gd name="connsiteX1" fmla="*/ 258472 w 3399797"/>
                <a:gd name="connsiteY1" fmla="*/ 31822 h 493544"/>
                <a:gd name="connsiteX2" fmla="*/ 560650 w 3399797"/>
                <a:gd name="connsiteY2" fmla="*/ 477262 h 493544"/>
                <a:gd name="connsiteX3" fmla="*/ 890655 w 3399797"/>
                <a:gd name="connsiteY3" fmla="*/ 11 h 493544"/>
                <a:gd name="connsiteX4" fmla="*/ 1161264 w 3399797"/>
                <a:gd name="connsiteY4" fmla="*/ 493510 h 493544"/>
                <a:gd name="connsiteX5" fmla="*/ 1451345 w 3399797"/>
                <a:gd name="connsiteY5" fmla="*/ 27977 h 493544"/>
                <a:gd name="connsiteX6" fmla="*/ 1678018 w 3399797"/>
                <a:gd name="connsiteY6" fmla="*/ 481324 h 493544"/>
                <a:gd name="connsiteX7" fmla="*/ 2004183 w 3399797"/>
                <a:gd name="connsiteY7" fmla="*/ 31827 h 493544"/>
                <a:gd name="connsiteX8" fmla="*/ 2322261 w 3399797"/>
                <a:gd name="connsiteY8" fmla="*/ 481413 h 493544"/>
                <a:gd name="connsiteX9" fmla="*/ 2644354 w 3399797"/>
                <a:gd name="connsiteY9" fmla="*/ 15932 h 493544"/>
                <a:gd name="connsiteX10" fmla="*/ 2894865 w 3399797"/>
                <a:gd name="connsiteY10" fmla="*/ 481412 h 493544"/>
                <a:gd name="connsiteX11" fmla="*/ 3165279 w 3399797"/>
                <a:gd name="connsiteY11" fmla="*/ 27851 h 493544"/>
                <a:gd name="connsiteX12" fmla="*/ 3399797 w 3399797"/>
                <a:gd name="connsiteY12" fmla="*/ 469738 h 493544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2004183 w 3399797"/>
                <a:gd name="connsiteY7" fmla="*/ 1589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1964528 w 3399797"/>
                <a:gd name="connsiteY7" fmla="*/ 794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644354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077975 w 3399797"/>
                <a:gd name="connsiteY11" fmla="*/ 11946 h 489451"/>
                <a:gd name="connsiteX12" fmla="*/ 3399797 w 3399797"/>
                <a:gd name="connsiteY12" fmla="*/ 453831 h 489451"/>
                <a:gd name="connsiteX0" fmla="*/ 0 w 3344312"/>
                <a:gd name="connsiteY0" fmla="*/ 461268 h 489451"/>
                <a:gd name="connsiteX1" fmla="*/ 258472 w 3344312"/>
                <a:gd name="connsiteY1" fmla="*/ 15915 h 489451"/>
                <a:gd name="connsiteX2" fmla="*/ 560650 w 3344312"/>
                <a:gd name="connsiteY2" fmla="*/ 461355 h 489451"/>
                <a:gd name="connsiteX3" fmla="*/ 890701 w 3344312"/>
                <a:gd name="connsiteY3" fmla="*/ 7962 h 489451"/>
                <a:gd name="connsiteX4" fmla="*/ 1161264 w 3344312"/>
                <a:gd name="connsiteY4" fmla="*/ 477603 h 489451"/>
                <a:gd name="connsiteX5" fmla="*/ 1451345 w 3344312"/>
                <a:gd name="connsiteY5" fmla="*/ 12070 h 489451"/>
                <a:gd name="connsiteX6" fmla="*/ 1678018 w 3344312"/>
                <a:gd name="connsiteY6" fmla="*/ 465417 h 489451"/>
                <a:gd name="connsiteX7" fmla="*/ 1964528 w 3344312"/>
                <a:gd name="connsiteY7" fmla="*/ 7970 h 489451"/>
                <a:gd name="connsiteX8" fmla="*/ 2242865 w 3344312"/>
                <a:gd name="connsiteY8" fmla="*/ 489449 h 489451"/>
                <a:gd name="connsiteX9" fmla="*/ 2501361 w 3344312"/>
                <a:gd name="connsiteY9" fmla="*/ 25 h 489451"/>
                <a:gd name="connsiteX10" fmla="*/ 2799596 w 3344312"/>
                <a:gd name="connsiteY10" fmla="*/ 465590 h 489451"/>
                <a:gd name="connsiteX11" fmla="*/ 3077975 w 3344312"/>
                <a:gd name="connsiteY11" fmla="*/ 11946 h 489451"/>
                <a:gd name="connsiteX12" fmla="*/ 3344312 w 3344312"/>
                <a:gd name="connsiteY12" fmla="*/ 461867 h 489451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51345 w 3344312"/>
                <a:gd name="connsiteY5" fmla="*/ 12046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19614 w 3344312"/>
                <a:gd name="connsiteY5" fmla="*/ 12048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90701 w 3344312"/>
                <a:gd name="connsiteY3" fmla="*/ 7938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50988 w 3344312"/>
                <a:gd name="connsiteY3" fmla="*/ 7939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44312" h="477666">
                  <a:moveTo>
                    <a:pt x="0" y="461244"/>
                  </a:moveTo>
                  <a:cubicBezTo>
                    <a:pt x="140487" y="386370"/>
                    <a:pt x="165030" y="15877"/>
                    <a:pt x="258472" y="15891"/>
                  </a:cubicBezTo>
                  <a:cubicBezTo>
                    <a:pt x="351914" y="15906"/>
                    <a:pt x="461897" y="462656"/>
                    <a:pt x="560650" y="461331"/>
                  </a:cubicBezTo>
                  <a:cubicBezTo>
                    <a:pt x="659403" y="460006"/>
                    <a:pt x="756177" y="5217"/>
                    <a:pt x="850988" y="7939"/>
                  </a:cubicBezTo>
                  <a:cubicBezTo>
                    <a:pt x="945799" y="10662"/>
                    <a:pt x="1034747" y="476981"/>
                    <a:pt x="1129518" y="477666"/>
                  </a:cubicBezTo>
                  <a:cubicBezTo>
                    <a:pt x="1224289" y="478351"/>
                    <a:pt x="1328197" y="14093"/>
                    <a:pt x="1419614" y="12048"/>
                  </a:cubicBezTo>
                  <a:cubicBezTo>
                    <a:pt x="1511031" y="10003"/>
                    <a:pt x="1587199" y="466077"/>
                    <a:pt x="1678018" y="465393"/>
                  </a:cubicBezTo>
                  <a:cubicBezTo>
                    <a:pt x="1768837" y="464709"/>
                    <a:pt x="1869042" y="7902"/>
                    <a:pt x="1964528" y="7946"/>
                  </a:cubicBezTo>
                  <a:cubicBezTo>
                    <a:pt x="2060014" y="7990"/>
                    <a:pt x="2161461" y="466980"/>
                    <a:pt x="2250933" y="465656"/>
                  </a:cubicBezTo>
                  <a:cubicBezTo>
                    <a:pt x="2340405" y="464332"/>
                    <a:pt x="2409917" y="16"/>
                    <a:pt x="2501361" y="1"/>
                  </a:cubicBezTo>
                  <a:cubicBezTo>
                    <a:pt x="2592805" y="-14"/>
                    <a:pt x="2703494" y="463579"/>
                    <a:pt x="2799596" y="465566"/>
                  </a:cubicBezTo>
                  <a:cubicBezTo>
                    <a:pt x="2895698" y="467553"/>
                    <a:pt x="2987189" y="12543"/>
                    <a:pt x="3077975" y="11922"/>
                  </a:cubicBezTo>
                  <a:cubicBezTo>
                    <a:pt x="3168761" y="11302"/>
                    <a:pt x="3276040" y="464473"/>
                    <a:pt x="3344312" y="46184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49" name="Přímá spojnice 48"/>
            <p:cNvCxnSpPr/>
            <p:nvPr/>
          </p:nvCxnSpPr>
          <p:spPr>
            <a:xfrm flipV="1">
              <a:off x="4427984" y="3149352"/>
              <a:ext cx="3672408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49"/>
            <p:cNvCxnSpPr/>
            <p:nvPr/>
          </p:nvCxnSpPr>
          <p:spPr>
            <a:xfrm flipV="1">
              <a:off x="4427984" y="3621754"/>
              <a:ext cx="3672408" cy="51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Volný tvar 50"/>
          <p:cNvSpPr/>
          <p:nvPr/>
        </p:nvSpPr>
        <p:spPr>
          <a:xfrm>
            <a:off x="6309817" y="4979022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52" name="Přímá spojnice 51"/>
          <p:cNvCxnSpPr/>
          <p:nvPr/>
        </p:nvCxnSpPr>
        <p:spPr>
          <a:xfrm flipV="1">
            <a:off x="6229454" y="4979022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6229454" y="5451424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Volný tvar 53"/>
          <p:cNvSpPr/>
          <p:nvPr/>
        </p:nvSpPr>
        <p:spPr>
          <a:xfrm>
            <a:off x="8654743" y="3727420"/>
            <a:ext cx="600294" cy="820419"/>
          </a:xfrm>
          <a:custGeom>
            <a:avLst/>
            <a:gdLst>
              <a:gd name="connsiteX0" fmla="*/ 0 w 811033"/>
              <a:gd name="connsiteY0" fmla="*/ 485042 h 495983"/>
              <a:gd name="connsiteX1" fmla="*/ 413467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811033"/>
              <a:gd name="connsiteY0" fmla="*/ 485042 h 495983"/>
              <a:gd name="connsiteX1" fmla="*/ 445272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1137037"/>
              <a:gd name="connsiteY0" fmla="*/ 485042 h 485042"/>
              <a:gd name="connsiteX1" fmla="*/ 445272 w 1137037"/>
              <a:gd name="connsiteY1" fmla="*/ 12 h 485042"/>
              <a:gd name="connsiteX2" fmla="*/ 691763 w 1137037"/>
              <a:gd name="connsiteY2" fmla="*/ 469139 h 485042"/>
              <a:gd name="connsiteX3" fmla="*/ 1137037 w 1137037"/>
              <a:gd name="connsiteY3" fmla="*/ 333967 h 485042"/>
              <a:gd name="connsiteX0" fmla="*/ 0 w 1137037"/>
              <a:gd name="connsiteY0" fmla="*/ 485081 h 485081"/>
              <a:gd name="connsiteX1" fmla="*/ 445272 w 1137037"/>
              <a:gd name="connsiteY1" fmla="*/ 51 h 485081"/>
              <a:gd name="connsiteX2" fmla="*/ 803081 w 1137037"/>
              <a:gd name="connsiteY2" fmla="*/ 453275 h 485081"/>
              <a:gd name="connsiteX3" fmla="*/ 1137037 w 1137037"/>
              <a:gd name="connsiteY3" fmla="*/ 334006 h 485081"/>
              <a:gd name="connsiteX0" fmla="*/ 0 w 1009816"/>
              <a:gd name="connsiteY0" fmla="*/ 485081 h 485081"/>
              <a:gd name="connsiteX1" fmla="*/ 445272 w 1009816"/>
              <a:gd name="connsiteY1" fmla="*/ 51 h 485081"/>
              <a:gd name="connsiteX2" fmla="*/ 803081 w 1009816"/>
              <a:gd name="connsiteY2" fmla="*/ 453275 h 485081"/>
              <a:gd name="connsiteX3" fmla="*/ 1009816 w 1009816"/>
              <a:gd name="connsiteY3" fmla="*/ 318104 h 485081"/>
              <a:gd name="connsiteX0" fmla="*/ 0 w 966548"/>
              <a:gd name="connsiteY0" fmla="*/ 436024 h 466451"/>
              <a:gd name="connsiteX1" fmla="*/ 402004 w 966548"/>
              <a:gd name="connsiteY1" fmla="*/ 31 h 466451"/>
              <a:gd name="connsiteX2" fmla="*/ 759813 w 966548"/>
              <a:gd name="connsiteY2" fmla="*/ 453255 h 466451"/>
              <a:gd name="connsiteX3" fmla="*/ 966548 w 966548"/>
              <a:gd name="connsiteY3" fmla="*/ 318084 h 466451"/>
              <a:gd name="connsiteX0" fmla="*/ 0 w 966548"/>
              <a:gd name="connsiteY0" fmla="*/ 606962 h 637389"/>
              <a:gd name="connsiteX1" fmla="*/ 380363 w 966548"/>
              <a:gd name="connsiteY1" fmla="*/ 16 h 637389"/>
              <a:gd name="connsiteX2" fmla="*/ 759813 w 966548"/>
              <a:gd name="connsiteY2" fmla="*/ 624193 h 637389"/>
              <a:gd name="connsiteX3" fmla="*/ 966548 w 966548"/>
              <a:gd name="connsiteY3" fmla="*/ 489022 h 637389"/>
              <a:gd name="connsiteX0" fmla="*/ 0 w 973105"/>
              <a:gd name="connsiteY0" fmla="*/ 608838 h 811250"/>
              <a:gd name="connsiteX1" fmla="*/ 380363 w 973105"/>
              <a:gd name="connsiteY1" fmla="*/ 1892 h 811250"/>
              <a:gd name="connsiteX2" fmla="*/ 925722 w 973105"/>
              <a:gd name="connsiteY2" fmla="*/ 804973 h 811250"/>
              <a:gd name="connsiteX3" fmla="*/ 966548 w 973105"/>
              <a:gd name="connsiteY3" fmla="*/ 490898 h 811250"/>
              <a:gd name="connsiteX0" fmla="*/ 0 w 1125243"/>
              <a:gd name="connsiteY0" fmla="*/ 608838 h 810473"/>
              <a:gd name="connsiteX1" fmla="*/ 380363 w 1125243"/>
              <a:gd name="connsiteY1" fmla="*/ 1892 h 810473"/>
              <a:gd name="connsiteX2" fmla="*/ 925722 w 1125243"/>
              <a:gd name="connsiteY2" fmla="*/ 804973 h 810473"/>
              <a:gd name="connsiteX3" fmla="*/ 1125243 w 1125243"/>
              <a:gd name="connsiteY3" fmla="*/ 443190 h 810473"/>
              <a:gd name="connsiteX0" fmla="*/ 0 w 1089176"/>
              <a:gd name="connsiteY0" fmla="*/ 550878 h 812148"/>
              <a:gd name="connsiteX1" fmla="*/ 344296 w 1089176"/>
              <a:gd name="connsiteY1" fmla="*/ 3567 h 812148"/>
              <a:gd name="connsiteX2" fmla="*/ 889655 w 1089176"/>
              <a:gd name="connsiteY2" fmla="*/ 806648 h 812148"/>
              <a:gd name="connsiteX3" fmla="*/ 1089176 w 1089176"/>
              <a:gd name="connsiteY3" fmla="*/ 444865 h 812148"/>
              <a:gd name="connsiteX0" fmla="*/ 0 w 1089176"/>
              <a:gd name="connsiteY0" fmla="*/ 551189 h 812459"/>
              <a:gd name="connsiteX1" fmla="*/ 344296 w 1089176"/>
              <a:gd name="connsiteY1" fmla="*/ 3878 h 812459"/>
              <a:gd name="connsiteX2" fmla="*/ 889655 w 1089176"/>
              <a:gd name="connsiteY2" fmla="*/ 806959 h 812459"/>
              <a:gd name="connsiteX3" fmla="*/ 1089176 w 1089176"/>
              <a:gd name="connsiteY3" fmla="*/ 445176 h 812459"/>
              <a:gd name="connsiteX0" fmla="*/ 0 w 1089176"/>
              <a:gd name="connsiteY0" fmla="*/ 551297 h 816486"/>
              <a:gd name="connsiteX1" fmla="*/ 344296 w 1089176"/>
              <a:gd name="connsiteY1" fmla="*/ 3986 h 816486"/>
              <a:gd name="connsiteX2" fmla="*/ 824734 w 1089176"/>
              <a:gd name="connsiteY2" fmla="*/ 811042 h 816486"/>
              <a:gd name="connsiteX3" fmla="*/ 1089176 w 1089176"/>
              <a:gd name="connsiteY3" fmla="*/ 445284 h 816486"/>
              <a:gd name="connsiteX0" fmla="*/ 0 w 1089176"/>
              <a:gd name="connsiteY0" fmla="*/ 555230 h 820419"/>
              <a:gd name="connsiteX1" fmla="*/ 293801 w 1089176"/>
              <a:gd name="connsiteY1" fmla="*/ 3943 h 820419"/>
              <a:gd name="connsiteX2" fmla="*/ 824734 w 1089176"/>
              <a:gd name="connsiteY2" fmla="*/ 814975 h 820419"/>
              <a:gd name="connsiteX3" fmla="*/ 1089176 w 1089176"/>
              <a:gd name="connsiteY3" fmla="*/ 449217 h 820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176" h="820419">
                <a:moveTo>
                  <a:pt x="0" y="555230"/>
                </a:moveTo>
                <a:cubicBezTo>
                  <a:pt x="127447" y="282234"/>
                  <a:pt x="156345" y="-39348"/>
                  <a:pt x="293801" y="3943"/>
                </a:cubicBezTo>
                <a:cubicBezTo>
                  <a:pt x="431257" y="47234"/>
                  <a:pt x="730643" y="761966"/>
                  <a:pt x="824734" y="814975"/>
                </a:cubicBezTo>
                <a:cubicBezTo>
                  <a:pt x="918825" y="867984"/>
                  <a:pt x="1062671" y="518128"/>
                  <a:pt x="1089176" y="44921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5" name="Volný tvar 54"/>
          <p:cNvSpPr/>
          <p:nvPr/>
        </p:nvSpPr>
        <p:spPr>
          <a:xfrm>
            <a:off x="9236888" y="3692460"/>
            <a:ext cx="485000" cy="852845"/>
          </a:xfrm>
          <a:custGeom>
            <a:avLst/>
            <a:gdLst>
              <a:gd name="connsiteX0" fmla="*/ 0 w 811033"/>
              <a:gd name="connsiteY0" fmla="*/ 485042 h 495983"/>
              <a:gd name="connsiteX1" fmla="*/ 413467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811033"/>
              <a:gd name="connsiteY0" fmla="*/ 485042 h 495983"/>
              <a:gd name="connsiteX1" fmla="*/ 445272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1137037"/>
              <a:gd name="connsiteY0" fmla="*/ 485042 h 485042"/>
              <a:gd name="connsiteX1" fmla="*/ 445272 w 1137037"/>
              <a:gd name="connsiteY1" fmla="*/ 12 h 485042"/>
              <a:gd name="connsiteX2" fmla="*/ 691763 w 1137037"/>
              <a:gd name="connsiteY2" fmla="*/ 469139 h 485042"/>
              <a:gd name="connsiteX3" fmla="*/ 1137037 w 1137037"/>
              <a:gd name="connsiteY3" fmla="*/ 333967 h 485042"/>
              <a:gd name="connsiteX0" fmla="*/ 0 w 1137037"/>
              <a:gd name="connsiteY0" fmla="*/ 485081 h 485081"/>
              <a:gd name="connsiteX1" fmla="*/ 445272 w 1137037"/>
              <a:gd name="connsiteY1" fmla="*/ 51 h 485081"/>
              <a:gd name="connsiteX2" fmla="*/ 803081 w 1137037"/>
              <a:gd name="connsiteY2" fmla="*/ 453275 h 485081"/>
              <a:gd name="connsiteX3" fmla="*/ 1137037 w 1137037"/>
              <a:gd name="connsiteY3" fmla="*/ 334006 h 485081"/>
              <a:gd name="connsiteX0" fmla="*/ 0 w 1009816"/>
              <a:gd name="connsiteY0" fmla="*/ 485081 h 485081"/>
              <a:gd name="connsiteX1" fmla="*/ 445272 w 1009816"/>
              <a:gd name="connsiteY1" fmla="*/ 51 h 485081"/>
              <a:gd name="connsiteX2" fmla="*/ 803081 w 1009816"/>
              <a:gd name="connsiteY2" fmla="*/ 453275 h 485081"/>
              <a:gd name="connsiteX3" fmla="*/ 1009816 w 1009816"/>
              <a:gd name="connsiteY3" fmla="*/ 318104 h 485081"/>
              <a:gd name="connsiteX0" fmla="*/ 0 w 966548"/>
              <a:gd name="connsiteY0" fmla="*/ 436024 h 466451"/>
              <a:gd name="connsiteX1" fmla="*/ 402004 w 966548"/>
              <a:gd name="connsiteY1" fmla="*/ 31 h 466451"/>
              <a:gd name="connsiteX2" fmla="*/ 759813 w 966548"/>
              <a:gd name="connsiteY2" fmla="*/ 453255 h 466451"/>
              <a:gd name="connsiteX3" fmla="*/ 966548 w 966548"/>
              <a:gd name="connsiteY3" fmla="*/ 318084 h 466451"/>
              <a:gd name="connsiteX0" fmla="*/ 0 w 966548"/>
              <a:gd name="connsiteY0" fmla="*/ 606962 h 637389"/>
              <a:gd name="connsiteX1" fmla="*/ 380363 w 966548"/>
              <a:gd name="connsiteY1" fmla="*/ 16 h 637389"/>
              <a:gd name="connsiteX2" fmla="*/ 759813 w 966548"/>
              <a:gd name="connsiteY2" fmla="*/ 624193 h 637389"/>
              <a:gd name="connsiteX3" fmla="*/ 966548 w 966548"/>
              <a:gd name="connsiteY3" fmla="*/ 489022 h 637389"/>
              <a:gd name="connsiteX0" fmla="*/ 0 w 973105"/>
              <a:gd name="connsiteY0" fmla="*/ 608838 h 811250"/>
              <a:gd name="connsiteX1" fmla="*/ 380363 w 973105"/>
              <a:gd name="connsiteY1" fmla="*/ 1892 h 811250"/>
              <a:gd name="connsiteX2" fmla="*/ 925722 w 973105"/>
              <a:gd name="connsiteY2" fmla="*/ 804973 h 811250"/>
              <a:gd name="connsiteX3" fmla="*/ 966548 w 973105"/>
              <a:gd name="connsiteY3" fmla="*/ 490898 h 811250"/>
              <a:gd name="connsiteX0" fmla="*/ 0 w 1125243"/>
              <a:gd name="connsiteY0" fmla="*/ 608838 h 810473"/>
              <a:gd name="connsiteX1" fmla="*/ 380363 w 1125243"/>
              <a:gd name="connsiteY1" fmla="*/ 1892 h 810473"/>
              <a:gd name="connsiteX2" fmla="*/ 925722 w 1125243"/>
              <a:gd name="connsiteY2" fmla="*/ 804973 h 810473"/>
              <a:gd name="connsiteX3" fmla="*/ 1125243 w 1125243"/>
              <a:gd name="connsiteY3" fmla="*/ 443190 h 810473"/>
              <a:gd name="connsiteX0" fmla="*/ 0 w 1089176"/>
              <a:gd name="connsiteY0" fmla="*/ 550878 h 812148"/>
              <a:gd name="connsiteX1" fmla="*/ 344296 w 1089176"/>
              <a:gd name="connsiteY1" fmla="*/ 3567 h 812148"/>
              <a:gd name="connsiteX2" fmla="*/ 889655 w 1089176"/>
              <a:gd name="connsiteY2" fmla="*/ 806648 h 812148"/>
              <a:gd name="connsiteX3" fmla="*/ 1089176 w 1089176"/>
              <a:gd name="connsiteY3" fmla="*/ 444865 h 812148"/>
              <a:gd name="connsiteX0" fmla="*/ 0 w 1089176"/>
              <a:gd name="connsiteY0" fmla="*/ 551189 h 812459"/>
              <a:gd name="connsiteX1" fmla="*/ 344296 w 1089176"/>
              <a:gd name="connsiteY1" fmla="*/ 3878 h 812459"/>
              <a:gd name="connsiteX2" fmla="*/ 889655 w 1089176"/>
              <a:gd name="connsiteY2" fmla="*/ 806959 h 812459"/>
              <a:gd name="connsiteX3" fmla="*/ 1089176 w 1089176"/>
              <a:gd name="connsiteY3" fmla="*/ 445176 h 812459"/>
              <a:gd name="connsiteX0" fmla="*/ 0 w 1089176"/>
              <a:gd name="connsiteY0" fmla="*/ 559056 h 820326"/>
              <a:gd name="connsiteX1" fmla="*/ 279377 w 1089176"/>
              <a:gd name="connsiteY1" fmla="*/ 3794 h 820326"/>
              <a:gd name="connsiteX2" fmla="*/ 889655 w 1089176"/>
              <a:gd name="connsiteY2" fmla="*/ 814826 h 820326"/>
              <a:gd name="connsiteX3" fmla="*/ 1089176 w 1089176"/>
              <a:gd name="connsiteY3" fmla="*/ 453043 h 820326"/>
              <a:gd name="connsiteX0" fmla="*/ 0 w 1089176"/>
              <a:gd name="connsiteY0" fmla="*/ 559935 h 852590"/>
              <a:gd name="connsiteX1" fmla="*/ 279377 w 1089176"/>
              <a:gd name="connsiteY1" fmla="*/ 4673 h 852590"/>
              <a:gd name="connsiteX2" fmla="*/ 723746 w 1089176"/>
              <a:gd name="connsiteY2" fmla="*/ 847510 h 852590"/>
              <a:gd name="connsiteX3" fmla="*/ 1089176 w 1089176"/>
              <a:gd name="connsiteY3" fmla="*/ 453922 h 852590"/>
              <a:gd name="connsiteX0" fmla="*/ 0 w 879986"/>
              <a:gd name="connsiteY0" fmla="*/ 559935 h 852845"/>
              <a:gd name="connsiteX1" fmla="*/ 279377 w 879986"/>
              <a:gd name="connsiteY1" fmla="*/ 4673 h 852845"/>
              <a:gd name="connsiteX2" fmla="*/ 723746 w 879986"/>
              <a:gd name="connsiteY2" fmla="*/ 847510 h 852845"/>
              <a:gd name="connsiteX3" fmla="*/ 879986 w 879986"/>
              <a:gd name="connsiteY3" fmla="*/ 473801 h 8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986" h="852845">
                <a:moveTo>
                  <a:pt x="0" y="559935"/>
                </a:moveTo>
                <a:cubicBezTo>
                  <a:pt x="127447" y="286939"/>
                  <a:pt x="158753" y="-43256"/>
                  <a:pt x="279377" y="4673"/>
                </a:cubicBezTo>
                <a:cubicBezTo>
                  <a:pt x="400001" y="52602"/>
                  <a:pt x="629655" y="794501"/>
                  <a:pt x="723746" y="847510"/>
                </a:cubicBezTo>
                <a:cubicBezTo>
                  <a:pt x="817837" y="900519"/>
                  <a:pt x="853481" y="542712"/>
                  <a:pt x="879986" y="47380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56" name="Skupina 55"/>
          <p:cNvGrpSpPr/>
          <p:nvPr/>
        </p:nvGrpSpPr>
        <p:grpSpPr>
          <a:xfrm>
            <a:off x="6301461" y="5086242"/>
            <a:ext cx="1296291" cy="255043"/>
            <a:chOff x="4876461" y="5228742"/>
            <a:chExt cx="1296291" cy="255043"/>
          </a:xfrm>
        </p:grpSpPr>
        <p:sp>
          <p:nvSpPr>
            <p:cNvPr id="57" name="Volný tvar 56"/>
            <p:cNvSpPr/>
            <p:nvPr/>
          </p:nvSpPr>
          <p:spPr>
            <a:xfrm>
              <a:off x="4876461" y="5254599"/>
              <a:ext cx="681981" cy="229186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0284 h 460284"/>
                <a:gd name="connsiteX1" fmla="*/ 59907 w 338393"/>
                <a:gd name="connsiteY1" fmla="*/ 255116 h 460284"/>
                <a:gd name="connsiteX2" fmla="*/ 130145 w 338393"/>
                <a:gd name="connsiteY2" fmla="*/ 3084 h 460284"/>
                <a:gd name="connsiteX3" fmla="*/ 262486 w 338393"/>
                <a:gd name="connsiteY3" fmla="*/ 439199 h 460284"/>
                <a:gd name="connsiteX4" fmla="*/ 338393 w 338393"/>
                <a:gd name="connsiteY4" fmla="*/ 287690 h 460284"/>
                <a:gd name="connsiteX0" fmla="*/ 0 w 327972"/>
                <a:gd name="connsiteY0" fmla="*/ 460284 h 460284"/>
                <a:gd name="connsiteX1" fmla="*/ 59907 w 327972"/>
                <a:gd name="connsiteY1" fmla="*/ 255116 h 460284"/>
                <a:gd name="connsiteX2" fmla="*/ 130145 w 327972"/>
                <a:gd name="connsiteY2" fmla="*/ 3084 h 460284"/>
                <a:gd name="connsiteX3" fmla="*/ 262486 w 327972"/>
                <a:gd name="connsiteY3" fmla="*/ 439199 h 460284"/>
                <a:gd name="connsiteX4" fmla="*/ 327972 w 327972"/>
                <a:gd name="connsiteY4" fmla="*/ 296391 h 46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7972" h="460284">
                  <a:moveTo>
                    <a:pt x="0" y="460284"/>
                  </a:moveTo>
                  <a:cubicBezTo>
                    <a:pt x="6164" y="424645"/>
                    <a:pt x="46553" y="348650"/>
                    <a:pt x="59907" y="255116"/>
                  </a:cubicBezTo>
                  <a:cubicBezTo>
                    <a:pt x="81598" y="178916"/>
                    <a:pt x="96382" y="-27596"/>
                    <a:pt x="130145" y="3084"/>
                  </a:cubicBezTo>
                  <a:cubicBezTo>
                    <a:pt x="163908" y="33764"/>
                    <a:pt x="225347" y="391765"/>
                    <a:pt x="262486" y="439199"/>
                  </a:cubicBezTo>
                  <a:cubicBezTo>
                    <a:pt x="299625" y="486633"/>
                    <a:pt x="297876" y="420641"/>
                    <a:pt x="327972" y="29639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58" name="Volný tvar 57"/>
            <p:cNvSpPr/>
            <p:nvPr/>
          </p:nvSpPr>
          <p:spPr>
            <a:xfrm>
              <a:off x="5508103" y="5228742"/>
              <a:ext cx="664649" cy="23788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2013 h 478992"/>
                <a:gd name="connsiteX1" fmla="*/ 51571 w 338393"/>
                <a:gd name="connsiteY1" fmla="*/ 239439 h 478992"/>
                <a:gd name="connsiteX2" fmla="*/ 130145 w 338393"/>
                <a:gd name="connsiteY2" fmla="*/ 4813 h 478992"/>
                <a:gd name="connsiteX3" fmla="*/ 256233 w 338393"/>
                <a:gd name="connsiteY3" fmla="*/ 467038 h 478992"/>
                <a:gd name="connsiteX4" fmla="*/ 338393 w 338393"/>
                <a:gd name="connsiteY4" fmla="*/ 289419 h 478992"/>
                <a:gd name="connsiteX0" fmla="*/ 0 w 327973"/>
                <a:gd name="connsiteY0" fmla="*/ 462013 h 477751"/>
                <a:gd name="connsiteX1" fmla="*/ 51571 w 327973"/>
                <a:gd name="connsiteY1" fmla="*/ 239439 h 477751"/>
                <a:gd name="connsiteX2" fmla="*/ 130145 w 327973"/>
                <a:gd name="connsiteY2" fmla="*/ 4813 h 477751"/>
                <a:gd name="connsiteX3" fmla="*/ 256233 w 327973"/>
                <a:gd name="connsiteY3" fmla="*/ 467038 h 477751"/>
                <a:gd name="connsiteX4" fmla="*/ 327973 w 327973"/>
                <a:gd name="connsiteY4" fmla="*/ 272010 h 477751"/>
                <a:gd name="connsiteX0" fmla="*/ 0 w 319637"/>
                <a:gd name="connsiteY0" fmla="*/ 462013 h 477751"/>
                <a:gd name="connsiteX1" fmla="*/ 51571 w 319637"/>
                <a:gd name="connsiteY1" fmla="*/ 239439 h 477751"/>
                <a:gd name="connsiteX2" fmla="*/ 130145 w 319637"/>
                <a:gd name="connsiteY2" fmla="*/ 4813 h 477751"/>
                <a:gd name="connsiteX3" fmla="*/ 256233 w 319637"/>
                <a:gd name="connsiteY3" fmla="*/ 467038 h 477751"/>
                <a:gd name="connsiteX4" fmla="*/ 319637 w 319637"/>
                <a:gd name="connsiteY4" fmla="*/ 272010 h 477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9637" h="477751">
                  <a:moveTo>
                    <a:pt x="0" y="462013"/>
                  </a:moveTo>
                  <a:cubicBezTo>
                    <a:pt x="6164" y="426374"/>
                    <a:pt x="38217" y="332973"/>
                    <a:pt x="51571" y="239439"/>
                  </a:cubicBezTo>
                  <a:cubicBezTo>
                    <a:pt x="73262" y="163239"/>
                    <a:pt x="96035" y="-33120"/>
                    <a:pt x="130145" y="4813"/>
                  </a:cubicBezTo>
                  <a:cubicBezTo>
                    <a:pt x="164255" y="42746"/>
                    <a:pt x="219094" y="419604"/>
                    <a:pt x="256233" y="467038"/>
                  </a:cubicBezTo>
                  <a:cubicBezTo>
                    <a:pt x="293372" y="514472"/>
                    <a:pt x="289541" y="396260"/>
                    <a:pt x="319637" y="272010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  <p:grpSp>
        <p:nvGrpSpPr>
          <p:cNvPr id="59" name="Skupina 58"/>
          <p:cNvGrpSpPr/>
          <p:nvPr/>
        </p:nvGrpSpPr>
        <p:grpSpPr>
          <a:xfrm>
            <a:off x="7580765" y="5098019"/>
            <a:ext cx="1100657" cy="248431"/>
            <a:chOff x="5001032" y="5228742"/>
            <a:chExt cx="1210722" cy="248431"/>
          </a:xfrm>
        </p:grpSpPr>
        <p:sp>
          <p:nvSpPr>
            <p:cNvPr id="60" name="Volný tvar 59"/>
            <p:cNvSpPr/>
            <p:nvPr/>
          </p:nvSpPr>
          <p:spPr>
            <a:xfrm>
              <a:off x="5001032" y="5254598"/>
              <a:ext cx="619381" cy="222575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0284 h 460284"/>
                <a:gd name="connsiteX1" fmla="*/ 59907 w 338393"/>
                <a:gd name="connsiteY1" fmla="*/ 255116 h 460284"/>
                <a:gd name="connsiteX2" fmla="*/ 130145 w 338393"/>
                <a:gd name="connsiteY2" fmla="*/ 3084 h 460284"/>
                <a:gd name="connsiteX3" fmla="*/ 262486 w 338393"/>
                <a:gd name="connsiteY3" fmla="*/ 439199 h 460284"/>
                <a:gd name="connsiteX4" fmla="*/ 338393 w 338393"/>
                <a:gd name="connsiteY4" fmla="*/ 287690 h 460284"/>
                <a:gd name="connsiteX0" fmla="*/ 0 w 327972"/>
                <a:gd name="connsiteY0" fmla="*/ 460284 h 460284"/>
                <a:gd name="connsiteX1" fmla="*/ 59907 w 327972"/>
                <a:gd name="connsiteY1" fmla="*/ 255116 h 460284"/>
                <a:gd name="connsiteX2" fmla="*/ 130145 w 327972"/>
                <a:gd name="connsiteY2" fmla="*/ 3084 h 460284"/>
                <a:gd name="connsiteX3" fmla="*/ 262486 w 327972"/>
                <a:gd name="connsiteY3" fmla="*/ 439199 h 460284"/>
                <a:gd name="connsiteX4" fmla="*/ 327972 w 327972"/>
                <a:gd name="connsiteY4" fmla="*/ 296391 h 460284"/>
                <a:gd name="connsiteX0" fmla="*/ 0 w 268065"/>
                <a:gd name="connsiteY0" fmla="*/ 255116 h 454622"/>
                <a:gd name="connsiteX1" fmla="*/ 70238 w 268065"/>
                <a:gd name="connsiteY1" fmla="*/ 3084 h 454622"/>
                <a:gd name="connsiteX2" fmla="*/ 202579 w 268065"/>
                <a:gd name="connsiteY2" fmla="*/ 439199 h 454622"/>
                <a:gd name="connsiteX3" fmla="*/ 268065 w 268065"/>
                <a:gd name="connsiteY3" fmla="*/ 296391 h 454622"/>
                <a:gd name="connsiteX0" fmla="*/ 0 w 297867"/>
                <a:gd name="connsiteY0" fmla="*/ 255116 h 447006"/>
                <a:gd name="connsiteX1" fmla="*/ 70238 w 297867"/>
                <a:gd name="connsiteY1" fmla="*/ 3084 h 447006"/>
                <a:gd name="connsiteX2" fmla="*/ 202579 w 297867"/>
                <a:gd name="connsiteY2" fmla="*/ 439199 h 447006"/>
                <a:gd name="connsiteX3" fmla="*/ 297867 w 297867"/>
                <a:gd name="connsiteY3" fmla="*/ 183245 h 44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867" h="447006">
                  <a:moveTo>
                    <a:pt x="0" y="255116"/>
                  </a:moveTo>
                  <a:cubicBezTo>
                    <a:pt x="21691" y="178916"/>
                    <a:pt x="36475" y="-27596"/>
                    <a:pt x="70238" y="3084"/>
                  </a:cubicBezTo>
                  <a:cubicBezTo>
                    <a:pt x="104001" y="33764"/>
                    <a:pt x="165440" y="391765"/>
                    <a:pt x="202579" y="439199"/>
                  </a:cubicBezTo>
                  <a:cubicBezTo>
                    <a:pt x="239718" y="486633"/>
                    <a:pt x="267771" y="307495"/>
                    <a:pt x="297867" y="183245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61" name="Volný tvar 60"/>
            <p:cNvSpPr/>
            <p:nvPr/>
          </p:nvSpPr>
          <p:spPr>
            <a:xfrm>
              <a:off x="5615340" y="5228742"/>
              <a:ext cx="596414" cy="238501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2013 h 478992"/>
                <a:gd name="connsiteX1" fmla="*/ 51571 w 338393"/>
                <a:gd name="connsiteY1" fmla="*/ 239439 h 478992"/>
                <a:gd name="connsiteX2" fmla="*/ 130145 w 338393"/>
                <a:gd name="connsiteY2" fmla="*/ 4813 h 478992"/>
                <a:gd name="connsiteX3" fmla="*/ 256233 w 338393"/>
                <a:gd name="connsiteY3" fmla="*/ 467038 h 478992"/>
                <a:gd name="connsiteX4" fmla="*/ 338393 w 338393"/>
                <a:gd name="connsiteY4" fmla="*/ 289419 h 478992"/>
                <a:gd name="connsiteX0" fmla="*/ 0 w 286822"/>
                <a:gd name="connsiteY0" fmla="*/ 239439 h 478992"/>
                <a:gd name="connsiteX1" fmla="*/ 78574 w 286822"/>
                <a:gd name="connsiteY1" fmla="*/ 4813 h 478992"/>
                <a:gd name="connsiteX2" fmla="*/ 204662 w 286822"/>
                <a:gd name="connsiteY2" fmla="*/ 467038 h 478992"/>
                <a:gd name="connsiteX3" fmla="*/ 286822 w 286822"/>
                <a:gd name="connsiteY3" fmla="*/ 289419 h 47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822" h="478992">
                  <a:moveTo>
                    <a:pt x="0" y="239439"/>
                  </a:moveTo>
                  <a:cubicBezTo>
                    <a:pt x="21691" y="163239"/>
                    <a:pt x="44464" y="-33120"/>
                    <a:pt x="78574" y="4813"/>
                  </a:cubicBezTo>
                  <a:cubicBezTo>
                    <a:pt x="112684" y="42746"/>
                    <a:pt x="167523" y="419604"/>
                    <a:pt x="204662" y="467038"/>
                  </a:cubicBezTo>
                  <a:cubicBezTo>
                    <a:pt x="241801" y="514472"/>
                    <a:pt x="256726" y="413669"/>
                    <a:pt x="286822" y="289419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  <p:grpSp>
        <p:nvGrpSpPr>
          <p:cNvPr id="62" name="Skupina 61"/>
          <p:cNvGrpSpPr/>
          <p:nvPr/>
        </p:nvGrpSpPr>
        <p:grpSpPr>
          <a:xfrm>
            <a:off x="8668626" y="5106701"/>
            <a:ext cx="1100657" cy="248500"/>
            <a:chOff x="5001032" y="5224497"/>
            <a:chExt cx="1210722" cy="248500"/>
          </a:xfrm>
        </p:grpSpPr>
        <p:sp>
          <p:nvSpPr>
            <p:cNvPr id="63" name="Volný tvar 62"/>
            <p:cNvSpPr/>
            <p:nvPr/>
          </p:nvSpPr>
          <p:spPr>
            <a:xfrm>
              <a:off x="5001032" y="5254724"/>
              <a:ext cx="619381" cy="21827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0284 h 460284"/>
                <a:gd name="connsiteX1" fmla="*/ 59907 w 338393"/>
                <a:gd name="connsiteY1" fmla="*/ 255116 h 460284"/>
                <a:gd name="connsiteX2" fmla="*/ 130145 w 338393"/>
                <a:gd name="connsiteY2" fmla="*/ 3084 h 460284"/>
                <a:gd name="connsiteX3" fmla="*/ 262486 w 338393"/>
                <a:gd name="connsiteY3" fmla="*/ 439199 h 460284"/>
                <a:gd name="connsiteX4" fmla="*/ 338393 w 338393"/>
                <a:gd name="connsiteY4" fmla="*/ 287690 h 460284"/>
                <a:gd name="connsiteX0" fmla="*/ 0 w 327972"/>
                <a:gd name="connsiteY0" fmla="*/ 460284 h 460284"/>
                <a:gd name="connsiteX1" fmla="*/ 59907 w 327972"/>
                <a:gd name="connsiteY1" fmla="*/ 255116 h 460284"/>
                <a:gd name="connsiteX2" fmla="*/ 130145 w 327972"/>
                <a:gd name="connsiteY2" fmla="*/ 3084 h 460284"/>
                <a:gd name="connsiteX3" fmla="*/ 262486 w 327972"/>
                <a:gd name="connsiteY3" fmla="*/ 439199 h 460284"/>
                <a:gd name="connsiteX4" fmla="*/ 327972 w 327972"/>
                <a:gd name="connsiteY4" fmla="*/ 296391 h 460284"/>
                <a:gd name="connsiteX0" fmla="*/ 0 w 268065"/>
                <a:gd name="connsiteY0" fmla="*/ 255116 h 454622"/>
                <a:gd name="connsiteX1" fmla="*/ 70238 w 268065"/>
                <a:gd name="connsiteY1" fmla="*/ 3084 h 454622"/>
                <a:gd name="connsiteX2" fmla="*/ 202579 w 268065"/>
                <a:gd name="connsiteY2" fmla="*/ 439199 h 454622"/>
                <a:gd name="connsiteX3" fmla="*/ 268065 w 268065"/>
                <a:gd name="connsiteY3" fmla="*/ 296391 h 454622"/>
                <a:gd name="connsiteX0" fmla="*/ 0 w 297867"/>
                <a:gd name="connsiteY0" fmla="*/ 255116 h 447006"/>
                <a:gd name="connsiteX1" fmla="*/ 70238 w 297867"/>
                <a:gd name="connsiteY1" fmla="*/ 3084 h 447006"/>
                <a:gd name="connsiteX2" fmla="*/ 202579 w 297867"/>
                <a:gd name="connsiteY2" fmla="*/ 439199 h 447006"/>
                <a:gd name="connsiteX3" fmla="*/ 297867 w 297867"/>
                <a:gd name="connsiteY3" fmla="*/ 183245 h 447006"/>
                <a:gd name="connsiteX0" fmla="*/ 0 w 297867"/>
                <a:gd name="connsiteY0" fmla="*/ 255116 h 447006"/>
                <a:gd name="connsiteX1" fmla="*/ 86286 w 297867"/>
                <a:gd name="connsiteY1" fmla="*/ 3085 h 447006"/>
                <a:gd name="connsiteX2" fmla="*/ 202579 w 297867"/>
                <a:gd name="connsiteY2" fmla="*/ 439199 h 447006"/>
                <a:gd name="connsiteX3" fmla="*/ 297867 w 297867"/>
                <a:gd name="connsiteY3" fmla="*/ 183245 h 447006"/>
                <a:gd name="connsiteX0" fmla="*/ 0 w 297867"/>
                <a:gd name="connsiteY0" fmla="*/ 254863 h 438366"/>
                <a:gd name="connsiteX1" fmla="*/ 86286 w 297867"/>
                <a:gd name="connsiteY1" fmla="*/ 2832 h 438366"/>
                <a:gd name="connsiteX2" fmla="*/ 218626 w 297867"/>
                <a:gd name="connsiteY2" fmla="*/ 430242 h 438366"/>
                <a:gd name="connsiteX3" fmla="*/ 297867 w 297867"/>
                <a:gd name="connsiteY3" fmla="*/ 182992 h 438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867" h="438366">
                  <a:moveTo>
                    <a:pt x="0" y="254863"/>
                  </a:moveTo>
                  <a:cubicBezTo>
                    <a:pt x="21691" y="178663"/>
                    <a:pt x="49848" y="-26398"/>
                    <a:pt x="86286" y="2832"/>
                  </a:cubicBezTo>
                  <a:cubicBezTo>
                    <a:pt x="122724" y="32062"/>
                    <a:pt x="181487" y="382808"/>
                    <a:pt x="218626" y="430242"/>
                  </a:cubicBezTo>
                  <a:cubicBezTo>
                    <a:pt x="255765" y="477676"/>
                    <a:pt x="267771" y="307242"/>
                    <a:pt x="297867" y="182992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64" name="Volný tvar 63"/>
            <p:cNvSpPr/>
            <p:nvPr/>
          </p:nvSpPr>
          <p:spPr>
            <a:xfrm>
              <a:off x="5615340" y="5224497"/>
              <a:ext cx="596414" cy="242746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2013 h 478992"/>
                <a:gd name="connsiteX1" fmla="*/ 51571 w 338393"/>
                <a:gd name="connsiteY1" fmla="*/ 239439 h 478992"/>
                <a:gd name="connsiteX2" fmla="*/ 130145 w 338393"/>
                <a:gd name="connsiteY2" fmla="*/ 4813 h 478992"/>
                <a:gd name="connsiteX3" fmla="*/ 256233 w 338393"/>
                <a:gd name="connsiteY3" fmla="*/ 467038 h 478992"/>
                <a:gd name="connsiteX4" fmla="*/ 338393 w 338393"/>
                <a:gd name="connsiteY4" fmla="*/ 289419 h 478992"/>
                <a:gd name="connsiteX0" fmla="*/ 0 w 286822"/>
                <a:gd name="connsiteY0" fmla="*/ 239439 h 478992"/>
                <a:gd name="connsiteX1" fmla="*/ 78574 w 286822"/>
                <a:gd name="connsiteY1" fmla="*/ 4813 h 478992"/>
                <a:gd name="connsiteX2" fmla="*/ 204662 w 286822"/>
                <a:gd name="connsiteY2" fmla="*/ 467038 h 478992"/>
                <a:gd name="connsiteX3" fmla="*/ 286822 w 286822"/>
                <a:gd name="connsiteY3" fmla="*/ 289419 h 478992"/>
                <a:gd name="connsiteX0" fmla="*/ 0 w 286822"/>
                <a:gd name="connsiteY0" fmla="*/ 247964 h 487517"/>
                <a:gd name="connsiteX1" fmla="*/ 94621 w 286822"/>
                <a:gd name="connsiteY1" fmla="*/ 4635 h 487517"/>
                <a:gd name="connsiteX2" fmla="*/ 204662 w 286822"/>
                <a:gd name="connsiteY2" fmla="*/ 475563 h 487517"/>
                <a:gd name="connsiteX3" fmla="*/ 286822 w 286822"/>
                <a:gd name="connsiteY3" fmla="*/ 297944 h 487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822" h="487517">
                  <a:moveTo>
                    <a:pt x="0" y="247964"/>
                  </a:moveTo>
                  <a:cubicBezTo>
                    <a:pt x="21691" y="171764"/>
                    <a:pt x="60511" y="-33298"/>
                    <a:pt x="94621" y="4635"/>
                  </a:cubicBezTo>
                  <a:cubicBezTo>
                    <a:pt x="128731" y="42568"/>
                    <a:pt x="167523" y="428129"/>
                    <a:pt x="204662" y="475563"/>
                  </a:cubicBezTo>
                  <a:cubicBezTo>
                    <a:pt x="241801" y="522997"/>
                    <a:pt x="256726" y="422194"/>
                    <a:pt x="286822" y="297944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  <p:sp>
        <p:nvSpPr>
          <p:cNvPr id="65" name="Zástupný symbol pro obsah 4"/>
          <p:cNvSpPr txBox="1">
            <a:spLocks/>
          </p:cNvSpPr>
          <p:nvPr/>
        </p:nvSpPr>
        <p:spPr>
          <a:xfrm>
            <a:off x="6433389" y="1716566"/>
            <a:ext cx="4449251" cy="5974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dirty="0"/>
              <a:t>Zněny hloubky dýchání</a:t>
            </a:r>
          </a:p>
        </p:txBody>
      </p:sp>
    </p:spTree>
    <p:extLst>
      <p:ext uri="{BB962C8B-B14F-4D97-AF65-F5344CB8AC3E}">
        <p14:creationId xmlns:p14="http://schemas.microsoft.com/office/powerpoint/2010/main" val="208768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Mrtvý prostor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37627"/>
            <a:ext cx="10656561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Objem vzduchu v </a:t>
            </a:r>
            <a:r>
              <a:rPr lang="cs-CZ" dirty="0" err="1"/>
              <a:t>konduktivní</a:t>
            </a:r>
            <a:r>
              <a:rPr lang="cs-CZ" dirty="0"/>
              <a:t> oblasti dýchacích cest, </a:t>
            </a:r>
            <a:br>
              <a:rPr lang="cs-CZ" dirty="0"/>
            </a:br>
            <a:r>
              <a:rPr lang="cs-CZ" dirty="0"/>
              <a:t>kde neprobíhá výměna plynů s krví </a:t>
            </a:r>
          </a:p>
          <a:p>
            <a:pPr lvl="1"/>
            <a:r>
              <a:rPr lang="cs-CZ" dirty="0"/>
              <a:t>Anatomický MP: objem respiračního systému mimo alveoly (150-200 ml)</a:t>
            </a:r>
          </a:p>
          <a:p>
            <a:pPr lvl="1"/>
            <a:r>
              <a:rPr lang="cs-CZ" dirty="0"/>
              <a:t>Funkční (fyziologický) MP: Objemem vzduchu, který se neúčastní výměny plynů s krví – zahrnuje neprokrvené alveoly</a:t>
            </a:r>
          </a:p>
          <a:p>
            <a:pPr>
              <a:lnSpc>
                <a:spcPct val="100000"/>
              </a:lnSpc>
            </a:pPr>
            <a:r>
              <a:rPr lang="pl-PL" dirty="0"/>
              <a:t>U zdravých jedinců jsou oba mrtvé prostory </a:t>
            </a:r>
            <a:r>
              <a:rPr lang="cs-CZ" dirty="0"/>
              <a:t>stejné</a:t>
            </a:r>
            <a:endParaRPr lang="cs-CZ" altLang="cs-CZ" dirty="0"/>
          </a:p>
          <a:p>
            <a:endParaRPr lang="cs-CZ" dirty="0"/>
          </a:p>
        </p:txBody>
      </p:sp>
      <p:pic>
        <p:nvPicPr>
          <p:cNvPr id="8" name="Picture 2" descr="Folie7 před cu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097" y="3129109"/>
            <a:ext cx="2267744" cy="272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372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Dynamické parametry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Klidové dýchání:</a:t>
            </a:r>
          </a:p>
          <a:p>
            <a:pPr lvl="1"/>
            <a:r>
              <a:rPr lang="cs-CZ" sz="2400" dirty="0"/>
              <a:t>Frekvence dýchání 10 – 18 dechů/min</a:t>
            </a:r>
          </a:p>
          <a:p>
            <a:pPr lvl="1"/>
            <a:r>
              <a:rPr lang="cs-CZ" sz="2400" dirty="0"/>
              <a:t>Minutová ventilace – objem vzduchu prodýchání za minutu (</a:t>
            </a:r>
            <a:r>
              <a:rPr lang="cs-CZ" sz="2400" dirty="0" err="1"/>
              <a:t>Vt</a:t>
            </a:r>
            <a:r>
              <a:rPr lang="cs-CZ" sz="2400" dirty="0"/>
              <a:t> x frekvence dýchání) 5 – 9 l/min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Maximální minutová ventilace(MMV) – množství vzduchu, které může být ventilováno při maximálním úsilí (až 160 l/min)</a:t>
            </a:r>
          </a:p>
          <a:p>
            <a:pPr lvl="1"/>
            <a:r>
              <a:rPr lang="cs-CZ" dirty="0"/>
              <a:t>Ventilace se </a:t>
            </a:r>
            <a:r>
              <a:rPr lang="cs-CZ" dirty="0" err="1"/>
              <a:t>zvyší</a:t>
            </a:r>
            <a:r>
              <a:rPr lang="cs-CZ" dirty="0"/>
              <a:t> zvýšením jak frekvence dýchání tak prohloubením</a:t>
            </a:r>
          </a:p>
          <a:p>
            <a:pPr lvl="1"/>
            <a:endParaRPr lang="cs-CZ" dirty="0"/>
          </a:p>
          <a:p>
            <a:r>
              <a:rPr lang="cs-CZ" dirty="0"/>
              <a:t>Dechová rezerva = maximální ventilace/klidová ventilace</a:t>
            </a:r>
          </a:p>
          <a:p>
            <a:r>
              <a:rPr lang="cs-CZ" dirty="0"/>
              <a:t>Parametry rozepsaného usilovného výdechu</a:t>
            </a:r>
          </a:p>
        </p:txBody>
      </p:sp>
    </p:spTree>
    <p:extLst>
      <p:ext uri="{BB962C8B-B14F-4D97-AF65-F5344CB8AC3E}">
        <p14:creationId xmlns:p14="http://schemas.microsoft.com/office/powerpoint/2010/main" val="147067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Rozepsaný výdech</a:t>
            </a:r>
          </a:p>
        </p:txBody>
      </p:sp>
    </p:spTree>
    <p:extLst>
      <p:ext uri="{BB962C8B-B14F-4D97-AF65-F5344CB8AC3E}">
        <p14:creationId xmlns:p14="http://schemas.microsoft.com/office/powerpoint/2010/main" val="306595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Plicní poruchy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Obstrukce :  zvýšený podpor dýchacích cest (astma, bronchitida, otok hlasivek, tracheální </a:t>
            </a:r>
            <a:r>
              <a:rPr lang="cs-CZ" dirty="0" err="1"/>
              <a:t>sténoza</a:t>
            </a:r>
            <a:r>
              <a:rPr lang="cs-CZ" dirty="0"/>
              <a:t>, CHOPN, nádor v dýchacích cestách)</a:t>
            </a:r>
          </a:p>
          <a:p>
            <a:pPr>
              <a:lnSpc>
                <a:spcPct val="100000"/>
              </a:lnSpc>
            </a:pPr>
            <a:r>
              <a:rPr lang="cs-CZ" dirty="0"/>
              <a:t>Restrikce: snížené plicní objemy (nádor, zánět, otoky plic, pneumotorax,… 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Zvýšení dechové frekvence při konstantním dechovém objemu vede k relativnímu nárůstu mrtvého prostoru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404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262203" cy="451576"/>
          </a:xfrm>
        </p:spPr>
        <p:txBody>
          <a:bodyPr/>
          <a:lstStyle/>
          <a:p>
            <a:r>
              <a:rPr lang="cs-CZ" dirty="0"/>
              <a:t>Rozepsaný usilovný výdech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3133" y="1135063"/>
            <a:ext cx="11685320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Usilovná vitální kapacita FVC (maximální objem vzduchu, který lze po maximálním nádechu prudce vydechnout)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Absolutní jednosekundová vitální kapacita FEV1 (objem vzduchu vydechnutý s největším úsilím za 1. sekundu po maximální nádechu)</a:t>
            </a:r>
          </a:p>
        </p:txBody>
      </p:sp>
      <p:grpSp>
        <p:nvGrpSpPr>
          <p:cNvPr id="7" name="Skupina 6"/>
          <p:cNvGrpSpPr>
            <a:grpSpLocks noChangeAspect="1"/>
          </p:cNvGrpSpPr>
          <p:nvPr/>
        </p:nvGrpSpPr>
        <p:grpSpPr>
          <a:xfrm>
            <a:off x="867573" y="2598430"/>
            <a:ext cx="6337274" cy="4237937"/>
            <a:chOff x="35496" y="1994642"/>
            <a:chExt cx="7098101" cy="4746726"/>
          </a:xfrm>
        </p:grpSpPr>
        <p:grpSp>
          <p:nvGrpSpPr>
            <p:cNvPr id="13" name="Skupina 12"/>
            <p:cNvGrpSpPr/>
            <p:nvPr/>
          </p:nvGrpSpPr>
          <p:grpSpPr>
            <a:xfrm>
              <a:off x="35496" y="1994642"/>
              <a:ext cx="7098101" cy="4746726"/>
              <a:chOff x="-849" y="6496050"/>
              <a:chExt cx="4543638" cy="3038475"/>
            </a:xfrm>
          </p:grpSpPr>
          <p:cxnSp>
            <p:nvCxnSpPr>
              <p:cNvPr id="15" name="Přímá spojnice 14"/>
              <p:cNvCxnSpPr>
                <a:cxnSpLocks/>
              </p:cNvCxnSpPr>
              <p:nvPr/>
            </p:nvCxnSpPr>
            <p:spPr>
              <a:xfrm flipH="1">
                <a:off x="219075" y="8630920"/>
                <a:ext cx="3836670" cy="0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Skupina 15"/>
              <p:cNvGrpSpPr>
                <a:grpSpLocks/>
              </p:cNvGrpSpPr>
              <p:nvPr/>
            </p:nvGrpSpPr>
            <p:grpSpPr bwMode="auto">
              <a:xfrm>
                <a:off x="-849" y="6496050"/>
                <a:ext cx="4543638" cy="3038475"/>
                <a:chOff x="-2864" y="0"/>
                <a:chExt cx="47406" cy="33470"/>
              </a:xfrm>
            </p:grpSpPr>
            <p:grpSp>
              <p:nvGrpSpPr>
                <p:cNvPr id="20" name="Skupina 19"/>
                <p:cNvGrpSpPr>
                  <a:grpSpLocks/>
                </p:cNvGrpSpPr>
                <p:nvPr/>
              </p:nvGrpSpPr>
              <p:grpSpPr bwMode="auto">
                <a:xfrm>
                  <a:off x="6339" y="4399"/>
                  <a:ext cx="7193" cy="26357"/>
                  <a:chOff x="6339" y="4399"/>
                  <a:chExt cx="7193" cy="26356"/>
                </a:xfrm>
              </p:grpSpPr>
              <p:cxnSp>
                <p:nvCxnSpPr>
                  <p:cNvPr id="36" name="Přímá spojnice 35"/>
                  <p:cNvCxnSpPr/>
                  <p:nvPr/>
                </p:nvCxnSpPr>
                <p:spPr bwMode="auto">
                  <a:xfrm>
                    <a:off x="6418" y="4399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7" name="Přímá spojnice 36"/>
                  <p:cNvCxnSpPr/>
                  <p:nvPr/>
                </p:nvCxnSpPr>
                <p:spPr bwMode="auto">
                  <a:xfrm>
                    <a:off x="6339" y="8724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8" name="Přímá spojnice 37"/>
                  <p:cNvCxnSpPr/>
                  <p:nvPr/>
                </p:nvCxnSpPr>
                <p:spPr bwMode="auto">
                  <a:xfrm>
                    <a:off x="6339" y="12965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9" name="Přímá spojnice 38"/>
                  <p:cNvCxnSpPr/>
                  <p:nvPr/>
                </p:nvCxnSpPr>
                <p:spPr bwMode="auto">
                  <a:xfrm>
                    <a:off x="6418" y="17122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0" name="Přímá spojnice 39"/>
                  <p:cNvCxnSpPr/>
                  <p:nvPr/>
                </p:nvCxnSpPr>
                <p:spPr bwMode="auto">
                  <a:xfrm>
                    <a:off x="6339" y="21527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1" name="Přímá spojnice 40"/>
                  <p:cNvCxnSpPr/>
                  <p:nvPr/>
                </p:nvCxnSpPr>
                <p:spPr bwMode="auto">
                  <a:xfrm>
                    <a:off x="6427" y="25525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2" name="Přímá spojnice 41"/>
                  <p:cNvCxnSpPr/>
                  <p:nvPr/>
                </p:nvCxnSpPr>
                <p:spPr bwMode="auto">
                  <a:xfrm>
                    <a:off x="13532" y="28744"/>
                    <a:ext cx="0" cy="201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21" name="Skupina 20"/>
                <p:cNvGrpSpPr>
                  <a:grpSpLocks/>
                </p:cNvGrpSpPr>
                <p:nvPr/>
              </p:nvGrpSpPr>
              <p:grpSpPr bwMode="auto">
                <a:xfrm>
                  <a:off x="-2864" y="0"/>
                  <a:ext cx="47406" cy="33470"/>
                  <a:chOff x="-2864" y="0"/>
                  <a:chExt cx="47406" cy="33470"/>
                </a:xfrm>
              </p:grpSpPr>
              <p:sp>
                <p:nvSpPr>
                  <p:cNvPr id="22" name="TextovéPole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2864" y="5221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FVC</a:t>
                    </a:r>
                    <a:endParaRPr lang="cs-CZ" sz="2000" dirty="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3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7305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0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4" name="TextovéPole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11640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1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5" name="TextovéPole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15944"/>
                    <a:ext cx="5857" cy="290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2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6" name="Text 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20184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3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7" name="Text Box 9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1" y="24302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4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8" name="Text Box 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922" y="30566"/>
                    <a:ext cx="5758" cy="290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rPr>
                      <a:t>1s</a:t>
                    </a:r>
                    <a:endParaRPr lang="cs-CZ" sz="2000" dirty="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grpSp>
                <p:nvGrpSpPr>
                  <p:cNvPr id="29" name="Skupina 28"/>
                  <p:cNvGrpSpPr>
                    <a:grpSpLocks/>
                  </p:cNvGrpSpPr>
                  <p:nvPr/>
                </p:nvGrpSpPr>
                <p:grpSpPr bwMode="auto">
                  <a:xfrm>
                    <a:off x="3505" y="0"/>
                    <a:ext cx="41037" cy="32624"/>
                    <a:chOff x="3505" y="0"/>
                    <a:chExt cx="41037" cy="32624"/>
                  </a:xfrm>
                </p:grpSpPr>
                <p:grpSp>
                  <p:nvGrpSpPr>
                    <p:cNvPr id="30" name="Skupina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909" y="282"/>
                      <a:ext cx="33760" cy="29537"/>
                      <a:chOff x="7909" y="282"/>
                      <a:chExt cx="33759" cy="29536"/>
                    </a:xfrm>
                  </p:grpSpPr>
                  <p:cxnSp>
                    <p:nvCxnSpPr>
                      <p:cNvPr id="34" name="Přímá spojnice 33"/>
                      <p:cNvCxnSpPr/>
                      <p:nvPr/>
                    </p:nvCxnSpPr>
                    <p:spPr bwMode="auto">
                      <a:xfrm>
                        <a:off x="7993" y="282"/>
                        <a:ext cx="0" cy="2952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>
                            <a:lumMod val="100000"/>
                            <a:lumOff val="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5" name="Přímá spojnice 34"/>
                      <p:cNvCxnSpPr/>
                      <p:nvPr/>
                    </p:nvCxnSpPr>
                    <p:spPr bwMode="auto">
                      <a:xfrm flipH="1">
                        <a:off x="7909" y="29819"/>
                        <a:ext cx="33760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>
                            <a:lumMod val="100000"/>
                            <a:lumOff val="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31" name="Volný tvar 30"/>
                    <p:cNvSpPr>
                      <a:spLocks/>
                    </p:cNvSpPr>
                    <p:nvPr/>
                  </p:nvSpPr>
                  <p:spPr bwMode="auto">
                    <a:xfrm>
                      <a:off x="8069" y="4385"/>
                      <a:ext cx="29483" cy="19105"/>
                    </a:xfrm>
                    <a:custGeom>
                      <a:avLst/>
                      <a:gdLst>
                        <a:gd name="T0" fmla="*/ 0 w 2948277"/>
                        <a:gd name="T1" fmla="*/ 0 h 1910429"/>
                        <a:gd name="T2" fmla="*/ 69905 w 2948277"/>
                        <a:gd name="T3" fmla="*/ 477078 h 1910429"/>
                        <a:gd name="T4" fmla="*/ 181223 w 2948277"/>
                        <a:gd name="T5" fmla="*/ 1057524 h 1910429"/>
                        <a:gd name="T6" fmla="*/ 383153 w 2948277"/>
                        <a:gd name="T7" fmla="*/ 1498076 h 1910429"/>
                        <a:gd name="T8" fmla="*/ 626496 w 2948277"/>
                        <a:gd name="T9" fmla="*/ 1760552 h 1910429"/>
                        <a:gd name="T10" fmla="*/ 934858 w 2948277"/>
                        <a:gd name="T11" fmla="*/ 1879738 h 1910429"/>
                        <a:gd name="T12" fmla="*/ 1310309 w 2948277"/>
                        <a:gd name="T13" fmla="*/ 1908313 h 1910429"/>
                        <a:gd name="T14" fmla="*/ 1668117 w 2948277"/>
                        <a:gd name="T15" fmla="*/ 1908313 h 1910429"/>
                        <a:gd name="T16" fmla="*/ 2002072 w 2948277"/>
                        <a:gd name="T17" fmla="*/ 1908313 h 1910429"/>
                        <a:gd name="T18" fmla="*/ 2399637 w 2948277"/>
                        <a:gd name="T19" fmla="*/ 1908313 h 1910429"/>
                        <a:gd name="T20" fmla="*/ 2709738 w 2948277"/>
                        <a:gd name="T21" fmla="*/ 1908313 h 1910429"/>
                        <a:gd name="T22" fmla="*/ 2709738 w 2948277"/>
                        <a:gd name="T23" fmla="*/ 1908313 h 1910429"/>
                        <a:gd name="T24" fmla="*/ 2948277 w 2948277"/>
                        <a:gd name="T25" fmla="*/ 1908313 h 191042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0" t="0" r="r" b="b"/>
                      <a:pathLst>
                        <a:path w="2948277" h="1910429">
                          <a:moveTo>
                            <a:pt x="0" y="0"/>
                          </a:moveTo>
                          <a:cubicBezTo>
                            <a:pt x="3975" y="150412"/>
                            <a:pt x="39701" y="300824"/>
                            <a:pt x="69905" y="477078"/>
                          </a:cubicBezTo>
                          <a:cubicBezTo>
                            <a:pt x="100109" y="653332"/>
                            <a:pt x="129015" y="887358"/>
                            <a:pt x="181223" y="1057524"/>
                          </a:cubicBezTo>
                          <a:cubicBezTo>
                            <a:pt x="233431" y="1227690"/>
                            <a:pt x="308941" y="1380905"/>
                            <a:pt x="383153" y="1498076"/>
                          </a:cubicBezTo>
                          <a:cubicBezTo>
                            <a:pt x="457365" y="1615247"/>
                            <a:pt x="534545" y="1696942"/>
                            <a:pt x="626496" y="1760552"/>
                          </a:cubicBezTo>
                          <a:cubicBezTo>
                            <a:pt x="718447" y="1824162"/>
                            <a:pt x="820889" y="1855111"/>
                            <a:pt x="934858" y="1879738"/>
                          </a:cubicBezTo>
                          <a:cubicBezTo>
                            <a:pt x="1048827" y="1904365"/>
                            <a:pt x="1188099" y="1903551"/>
                            <a:pt x="1310309" y="1908313"/>
                          </a:cubicBezTo>
                          <a:cubicBezTo>
                            <a:pt x="1432519" y="1913075"/>
                            <a:pt x="1548848" y="1908313"/>
                            <a:pt x="1668117" y="1908313"/>
                          </a:cubicBezTo>
                          <a:lnTo>
                            <a:pt x="2002072" y="1908313"/>
                          </a:lnTo>
                          <a:lnTo>
                            <a:pt x="2399637" y="1908313"/>
                          </a:lnTo>
                          <a:lnTo>
                            <a:pt x="2709738" y="1908313"/>
                          </a:lnTo>
                          <a:lnTo>
                            <a:pt x="2948277" y="1908313"/>
                          </a:lnTo>
                        </a:path>
                      </a:pathLst>
                    </a:custGeom>
                    <a:noFill/>
                    <a:ln w="5715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ctr" anchorCtr="0" upright="1">
                      <a:noAutofit/>
                    </a:bodyPr>
                    <a:lstStyle/>
                    <a:p>
                      <a:endParaRPr lang="cs-CZ" sz="3200"/>
                    </a:p>
                  </p:txBody>
                </p:sp>
                <p:sp>
                  <p:nvSpPr>
                    <p:cNvPr id="32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05" y="0"/>
                      <a:ext cx="5765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33" name="TextovéPole 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263" y="29721"/>
                      <a:ext cx="8279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 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[l]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</p:grpSp>
            </p:grpSp>
          </p:grpSp>
          <p:cxnSp>
            <p:nvCxnSpPr>
              <p:cNvPr id="17" name="Přímá spojnice se šipkou 16"/>
              <p:cNvCxnSpPr>
                <a:cxnSpLocks/>
              </p:cNvCxnSpPr>
              <p:nvPr/>
            </p:nvCxnSpPr>
            <p:spPr>
              <a:xfrm>
                <a:off x="552450" y="6858635"/>
                <a:ext cx="3810" cy="178689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>
                <a:cxnSpLocks/>
              </p:cNvCxnSpPr>
              <p:nvPr/>
            </p:nvCxnSpPr>
            <p:spPr>
              <a:xfrm flipH="1" flipV="1">
                <a:off x="257175" y="6885305"/>
                <a:ext cx="873125" cy="9525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Přímá spojnice se šipkou 9"/>
            <p:cNvCxnSpPr>
              <a:cxnSpLocks/>
            </p:cNvCxnSpPr>
            <p:nvPr/>
          </p:nvCxnSpPr>
          <p:spPr>
            <a:xfrm>
              <a:off x="2505797" y="2642978"/>
              <a:ext cx="0" cy="237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34"/>
            <p:cNvSpPr txBox="1">
              <a:spLocks noChangeArrowheads="1"/>
            </p:cNvSpPr>
            <p:nvPr/>
          </p:nvSpPr>
          <p:spPr bwMode="auto">
            <a:xfrm>
              <a:off x="2578252" y="2898823"/>
              <a:ext cx="876969" cy="41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2000" kern="12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FEV</a:t>
              </a:r>
              <a:r>
                <a:rPr lang="cs-CZ" sz="2000" kern="1200" baseline="-250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cs-CZ" sz="2000" baseline="-250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43" name="Zástupný symbol pro obsah 4"/>
          <p:cNvSpPr txBox="1">
            <a:spLocks/>
          </p:cNvSpPr>
          <p:nvPr/>
        </p:nvSpPr>
        <p:spPr>
          <a:xfrm>
            <a:off x="5424937" y="2702101"/>
            <a:ext cx="6319759" cy="11888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400" dirty="0"/>
              <a:t>Relativní jednosekundová vitální kapacita: </a:t>
            </a:r>
            <a:br>
              <a:rPr lang="cs-CZ" sz="2400" dirty="0"/>
            </a:br>
            <a:r>
              <a:rPr lang="cs-CZ" sz="2400" dirty="0" err="1"/>
              <a:t>Tiffaneův</a:t>
            </a:r>
            <a:r>
              <a:rPr lang="cs-CZ" sz="2400" dirty="0"/>
              <a:t> index = FEV1/FVC </a:t>
            </a:r>
            <a:r>
              <a:rPr lang="cs-CZ" sz="2400" dirty="0">
                <a:latin typeface="Arial"/>
                <a:cs typeface="Arial"/>
              </a:rPr>
              <a:t>≈ 0,7 – 1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665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262203" cy="451576"/>
          </a:xfrm>
        </p:spPr>
        <p:txBody>
          <a:bodyPr/>
          <a:lstStyle/>
          <a:p>
            <a:r>
              <a:rPr lang="cs-CZ" dirty="0"/>
              <a:t>Usilovný výdech </a:t>
            </a:r>
            <a:r>
              <a:rPr lang="cs-CZ" sz="3600" dirty="0"/>
              <a:t>– obstrukční porucha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3133" y="1135063"/>
            <a:ext cx="11685320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Obstrukce :  zvýšený podpor dýchacích cest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Příčiny: astma, bronchitida, otok hlasivek, tracheální </a:t>
            </a:r>
            <a:r>
              <a:rPr lang="cs-CZ" sz="2400" dirty="0" err="1"/>
              <a:t>sténoza</a:t>
            </a:r>
            <a:r>
              <a:rPr lang="cs-CZ" sz="2400" dirty="0"/>
              <a:t>, CHOPN, nádor v dýchacích cestách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Snížené FEV1, </a:t>
            </a:r>
            <a:r>
              <a:rPr lang="cs-CZ" sz="2400" dirty="0" err="1"/>
              <a:t>Tiffaneův</a:t>
            </a:r>
            <a:r>
              <a:rPr lang="cs-CZ" sz="2400" dirty="0"/>
              <a:t> index &lt; 0,7 </a:t>
            </a:r>
          </a:p>
        </p:txBody>
      </p:sp>
      <p:grpSp>
        <p:nvGrpSpPr>
          <p:cNvPr id="7" name="Skupina 6"/>
          <p:cNvGrpSpPr>
            <a:grpSpLocks noChangeAspect="1"/>
          </p:cNvGrpSpPr>
          <p:nvPr/>
        </p:nvGrpSpPr>
        <p:grpSpPr>
          <a:xfrm>
            <a:off x="867573" y="2598430"/>
            <a:ext cx="6337274" cy="4237937"/>
            <a:chOff x="35496" y="1994642"/>
            <a:chExt cx="7098101" cy="4746726"/>
          </a:xfrm>
        </p:grpSpPr>
        <p:grpSp>
          <p:nvGrpSpPr>
            <p:cNvPr id="13" name="Skupina 12"/>
            <p:cNvGrpSpPr/>
            <p:nvPr/>
          </p:nvGrpSpPr>
          <p:grpSpPr>
            <a:xfrm>
              <a:off x="35496" y="1994642"/>
              <a:ext cx="7098101" cy="4746726"/>
              <a:chOff x="-849" y="6496050"/>
              <a:chExt cx="4543638" cy="3038475"/>
            </a:xfrm>
          </p:grpSpPr>
          <p:cxnSp>
            <p:nvCxnSpPr>
              <p:cNvPr id="15" name="Přímá spojnice 14"/>
              <p:cNvCxnSpPr>
                <a:cxnSpLocks/>
              </p:cNvCxnSpPr>
              <p:nvPr/>
            </p:nvCxnSpPr>
            <p:spPr>
              <a:xfrm flipH="1">
                <a:off x="219075" y="8630920"/>
                <a:ext cx="3836670" cy="0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Skupina 15"/>
              <p:cNvGrpSpPr>
                <a:grpSpLocks/>
              </p:cNvGrpSpPr>
              <p:nvPr/>
            </p:nvGrpSpPr>
            <p:grpSpPr bwMode="auto">
              <a:xfrm>
                <a:off x="-849" y="6496050"/>
                <a:ext cx="4543638" cy="3038475"/>
                <a:chOff x="-2864" y="0"/>
                <a:chExt cx="47406" cy="33470"/>
              </a:xfrm>
            </p:grpSpPr>
            <p:grpSp>
              <p:nvGrpSpPr>
                <p:cNvPr id="20" name="Skupina 19"/>
                <p:cNvGrpSpPr>
                  <a:grpSpLocks/>
                </p:cNvGrpSpPr>
                <p:nvPr/>
              </p:nvGrpSpPr>
              <p:grpSpPr bwMode="auto">
                <a:xfrm>
                  <a:off x="6339" y="4399"/>
                  <a:ext cx="7193" cy="26357"/>
                  <a:chOff x="6339" y="4399"/>
                  <a:chExt cx="7193" cy="26356"/>
                </a:xfrm>
              </p:grpSpPr>
              <p:cxnSp>
                <p:nvCxnSpPr>
                  <p:cNvPr id="36" name="Přímá spojnice 35"/>
                  <p:cNvCxnSpPr/>
                  <p:nvPr/>
                </p:nvCxnSpPr>
                <p:spPr bwMode="auto">
                  <a:xfrm>
                    <a:off x="6418" y="4399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7" name="Přímá spojnice 36"/>
                  <p:cNvCxnSpPr/>
                  <p:nvPr/>
                </p:nvCxnSpPr>
                <p:spPr bwMode="auto">
                  <a:xfrm>
                    <a:off x="6339" y="8724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8" name="Přímá spojnice 37"/>
                  <p:cNvCxnSpPr/>
                  <p:nvPr/>
                </p:nvCxnSpPr>
                <p:spPr bwMode="auto">
                  <a:xfrm>
                    <a:off x="6339" y="12965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9" name="Přímá spojnice 38"/>
                  <p:cNvCxnSpPr/>
                  <p:nvPr/>
                </p:nvCxnSpPr>
                <p:spPr bwMode="auto">
                  <a:xfrm>
                    <a:off x="6418" y="17122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0" name="Přímá spojnice 39"/>
                  <p:cNvCxnSpPr/>
                  <p:nvPr/>
                </p:nvCxnSpPr>
                <p:spPr bwMode="auto">
                  <a:xfrm>
                    <a:off x="6339" y="21527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1" name="Přímá spojnice 40"/>
                  <p:cNvCxnSpPr/>
                  <p:nvPr/>
                </p:nvCxnSpPr>
                <p:spPr bwMode="auto">
                  <a:xfrm>
                    <a:off x="6427" y="25525"/>
                    <a:ext cx="288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2" name="Přímá spojnice 41"/>
                  <p:cNvCxnSpPr/>
                  <p:nvPr/>
                </p:nvCxnSpPr>
                <p:spPr bwMode="auto">
                  <a:xfrm>
                    <a:off x="13532" y="28744"/>
                    <a:ext cx="0" cy="201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>
                        <a:lumMod val="100000"/>
                        <a:lumOff val="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21" name="Skupina 20"/>
                <p:cNvGrpSpPr>
                  <a:grpSpLocks/>
                </p:cNvGrpSpPr>
                <p:nvPr/>
              </p:nvGrpSpPr>
              <p:grpSpPr bwMode="auto">
                <a:xfrm>
                  <a:off x="-2864" y="0"/>
                  <a:ext cx="47406" cy="33470"/>
                  <a:chOff x="-2864" y="0"/>
                  <a:chExt cx="47406" cy="33470"/>
                </a:xfrm>
              </p:grpSpPr>
              <p:sp>
                <p:nvSpPr>
                  <p:cNvPr id="22" name="TextovéPole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2864" y="5221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FVC</a:t>
                    </a:r>
                    <a:endParaRPr lang="cs-CZ" sz="2000" dirty="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3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7305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0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4" name="TextovéPole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11640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1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5" name="TextovéPole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15944"/>
                    <a:ext cx="5857" cy="290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2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6" name="Text 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9" y="20184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3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7" name="Text Box 9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1" y="24302"/>
                    <a:ext cx="5857" cy="29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rPr>
                      <a:t>4</a:t>
                    </a:r>
                    <a:endParaRPr lang="cs-CZ" sz="200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sp>
                <p:nvSpPr>
                  <p:cNvPr id="28" name="Text Box 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922" y="30566"/>
                    <a:ext cx="5758" cy="290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rPr>
                      <a:t>1s</a:t>
                    </a:r>
                    <a:endParaRPr lang="cs-CZ" sz="2000" dirty="0">
                      <a:effectLst/>
                      <a:latin typeface="Times New Roman"/>
                      <a:ea typeface="Times New Roman"/>
                    </a:endParaRPr>
                  </a:p>
                </p:txBody>
              </p:sp>
              <p:grpSp>
                <p:nvGrpSpPr>
                  <p:cNvPr id="29" name="Skupina 28"/>
                  <p:cNvGrpSpPr>
                    <a:grpSpLocks/>
                  </p:cNvGrpSpPr>
                  <p:nvPr/>
                </p:nvGrpSpPr>
                <p:grpSpPr bwMode="auto">
                  <a:xfrm>
                    <a:off x="3505" y="0"/>
                    <a:ext cx="41037" cy="32624"/>
                    <a:chOff x="3505" y="0"/>
                    <a:chExt cx="41037" cy="32624"/>
                  </a:xfrm>
                </p:grpSpPr>
                <p:grpSp>
                  <p:nvGrpSpPr>
                    <p:cNvPr id="30" name="Skupina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909" y="282"/>
                      <a:ext cx="33760" cy="29537"/>
                      <a:chOff x="7909" y="282"/>
                      <a:chExt cx="33759" cy="29536"/>
                    </a:xfrm>
                  </p:grpSpPr>
                  <p:cxnSp>
                    <p:nvCxnSpPr>
                      <p:cNvPr id="34" name="Přímá spojnice 33"/>
                      <p:cNvCxnSpPr/>
                      <p:nvPr/>
                    </p:nvCxnSpPr>
                    <p:spPr bwMode="auto">
                      <a:xfrm>
                        <a:off x="7993" y="282"/>
                        <a:ext cx="0" cy="2952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>
                            <a:lumMod val="100000"/>
                            <a:lumOff val="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5" name="Přímá spojnice 34"/>
                      <p:cNvCxnSpPr/>
                      <p:nvPr/>
                    </p:nvCxnSpPr>
                    <p:spPr bwMode="auto">
                      <a:xfrm flipH="1">
                        <a:off x="7909" y="29819"/>
                        <a:ext cx="33760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>
                            <a:lumMod val="100000"/>
                            <a:lumOff val="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31" name="Volný tvar 30"/>
                    <p:cNvSpPr>
                      <a:spLocks/>
                    </p:cNvSpPr>
                    <p:nvPr/>
                  </p:nvSpPr>
                  <p:spPr bwMode="auto">
                    <a:xfrm>
                      <a:off x="8069" y="4385"/>
                      <a:ext cx="29483" cy="19105"/>
                    </a:xfrm>
                    <a:custGeom>
                      <a:avLst/>
                      <a:gdLst>
                        <a:gd name="T0" fmla="*/ 0 w 2948277"/>
                        <a:gd name="T1" fmla="*/ 0 h 1910429"/>
                        <a:gd name="T2" fmla="*/ 69905 w 2948277"/>
                        <a:gd name="T3" fmla="*/ 477078 h 1910429"/>
                        <a:gd name="T4" fmla="*/ 181223 w 2948277"/>
                        <a:gd name="T5" fmla="*/ 1057524 h 1910429"/>
                        <a:gd name="T6" fmla="*/ 383153 w 2948277"/>
                        <a:gd name="T7" fmla="*/ 1498076 h 1910429"/>
                        <a:gd name="T8" fmla="*/ 626496 w 2948277"/>
                        <a:gd name="T9" fmla="*/ 1760552 h 1910429"/>
                        <a:gd name="T10" fmla="*/ 934858 w 2948277"/>
                        <a:gd name="T11" fmla="*/ 1879738 h 1910429"/>
                        <a:gd name="T12" fmla="*/ 1310309 w 2948277"/>
                        <a:gd name="T13" fmla="*/ 1908313 h 1910429"/>
                        <a:gd name="T14" fmla="*/ 1668117 w 2948277"/>
                        <a:gd name="T15" fmla="*/ 1908313 h 1910429"/>
                        <a:gd name="T16" fmla="*/ 2002072 w 2948277"/>
                        <a:gd name="T17" fmla="*/ 1908313 h 1910429"/>
                        <a:gd name="T18" fmla="*/ 2399637 w 2948277"/>
                        <a:gd name="T19" fmla="*/ 1908313 h 1910429"/>
                        <a:gd name="T20" fmla="*/ 2709738 w 2948277"/>
                        <a:gd name="T21" fmla="*/ 1908313 h 1910429"/>
                        <a:gd name="T22" fmla="*/ 2709738 w 2948277"/>
                        <a:gd name="T23" fmla="*/ 1908313 h 1910429"/>
                        <a:gd name="T24" fmla="*/ 2948277 w 2948277"/>
                        <a:gd name="T25" fmla="*/ 1908313 h 191042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0" t="0" r="r" b="b"/>
                      <a:pathLst>
                        <a:path w="2948277" h="1910429">
                          <a:moveTo>
                            <a:pt x="0" y="0"/>
                          </a:moveTo>
                          <a:cubicBezTo>
                            <a:pt x="3975" y="150412"/>
                            <a:pt x="39701" y="300824"/>
                            <a:pt x="69905" y="477078"/>
                          </a:cubicBezTo>
                          <a:cubicBezTo>
                            <a:pt x="100109" y="653332"/>
                            <a:pt x="129015" y="887358"/>
                            <a:pt x="181223" y="1057524"/>
                          </a:cubicBezTo>
                          <a:cubicBezTo>
                            <a:pt x="233431" y="1227690"/>
                            <a:pt x="308941" y="1380905"/>
                            <a:pt x="383153" y="1498076"/>
                          </a:cubicBezTo>
                          <a:cubicBezTo>
                            <a:pt x="457365" y="1615247"/>
                            <a:pt x="534545" y="1696942"/>
                            <a:pt x="626496" y="1760552"/>
                          </a:cubicBezTo>
                          <a:cubicBezTo>
                            <a:pt x="718447" y="1824162"/>
                            <a:pt x="820889" y="1855111"/>
                            <a:pt x="934858" y="1879738"/>
                          </a:cubicBezTo>
                          <a:cubicBezTo>
                            <a:pt x="1048827" y="1904365"/>
                            <a:pt x="1188099" y="1903551"/>
                            <a:pt x="1310309" y="1908313"/>
                          </a:cubicBezTo>
                          <a:cubicBezTo>
                            <a:pt x="1432519" y="1913075"/>
                            <a:pt x="1548848" y="1908313"/>
                            <a:pt x="1668117" y="1908313"/>
                          </a:cubicBezTo>
                          <a:lnTo>
                            <a:pt x="2002072" y="1908313"/>
                          </a:lnTo>
                          <a:lnTo>
                            <a:pt x="2399637" y="1908313"/>
                          </a:lnTo>
                          <a:lnTo>
                            <a:pt x="2709738" y="1908313"/>
                          </a:lnTo>
                          <a:lnTo>
                            <a:pt x="2948277" y="1908313"/>
                          </a:lnTo>
                        </a:path>
                      </a:pathLst>
                    </a:custGeom>
                    <a:noFill/>
                    <a:ln w="57150">
                      <a:solidFill>
                        <a:schemeClr val="tx1">
                          <a:lumMod val="100000"/>
                          <a:lumOff val="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ctr" anchorCtr="0" upright="1">
                      <a:noAutofit/>
                    </a:bodyPr>
                    <a:lstStyle/>
                    <a:p>
                      <a:endParaRPr lang="cs-CZ" sz="3200"/>
                    </a:p>
                  </p:txBody>
                </p:sp>
                <p:sp>
                  <p:nvSpPr>
                    <p:cNvPr id="32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05" y="0"/>
                      <a:ext cx="5765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33" name="TextovéPole 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263" y="29721"/>
                      <a:ext cx="8279" cy="29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 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[l]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</p:grpSp>
            </p:grpSp>
          </p:grpSp>
          <p:cxnSp>
            <p:nvCxnSpPr>
              <p:cNvPr id="17" name="Přímá spojnice se šipkou 16"/>
              <p:cNvCxnSpPr>
                <a:cxnSpLocks/>
              </p:cNvCxnSpPr>
              <p:nvPr/>
            </p:nvCxnSpPr>
            <p:spPr>
              <a:xfrm>
                <a:off x="552450" y="6858635"/>
                <a:ext cx="3810" cy="178689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Volný tvar 17"/>
              <p:cNvSpPr>
                <a:spLocks/>
              </p:cNvSpPr>
              <p:nvPr/>
            </p:nvSpPr>
            <p:spPr>
              <a:xfrm>
                <a:off x="1028700" y="6914515"/>
                <a:ext cx="2314575" cy="1714500"/>
              </a:xfrm>
              <a:custGeom>
                <a:avLst/>
                <a:gdLst>
                  <a:gd name="connsiteX0" fmla="*/ 0 w 2857500"/>
                  <a:gd name="connsiteY0" fmla="*/ 0 h 2020217"/>
                  <a:gd name="connsiteX1" fmla="*/ 85725 w 2857500"/>
                  <a:gd name="connsiteY1" fmla="*/ 371475 h 2020217"/>
                  <a:gd name="connsiteX2" fmla="*/ 209550 w 2857500"/>
                  <a:gd name="connsiteY2" fmla="*/ 704850 h 2020217"/>
                  <a:gd name="connsiteX3" fmla="*/ 438150 w 2857500"/>
                  <a:gd name="connsiteY3" fmla="*/ 1019175 h 2020217"/>
                  <a:gd name="connsiteX4" fmla="*/ 647700 w 2857500"/>
                  <a:gd name="connsiteY4" fmla="*/ 1304925 h 2020217"/>
                  <a:gd name="connsiteX5" fmla="*/ 981075 w 2857500"/>
                  <a:gd name="connsiteY5" fmla="*/ 1571625 h 2020217"/>
                  <a:gd name="connsiteX6" fmla="*/ 1390650 w 2857500"/>
                  <a:gd name="connsiteY6" fmla="*/ 1800225 h 2020217"/>
                  <a:gd name="connsiteX7" fmla="*/ 1724025 w 2857500"/>
                  <a:gd name="connsiteY7" fmla="*/ 1914525 h 2020217"/>
                  <a:gd name="connsiteX8" fmla="*/ 2066925 w 2857500"/>
                  <a:gd name="connsiteY8" fmla="*/ 2000250 h 2020217"/>
                  <a:gd name="connsiteX9" fmla="*/ 2390775 w 2857500"/>
                  <a:gd name="connsiteY9" fmla="*/ 2019300 h 2020217"/>
                  <a:gd name="connsiteX10" fmla="*/ 2857500 w 2857500"/>
                  <a:gd name="connsiteY10" fmla="*/ 1981200 h 2020217"/>
                  <a:gd name="connsiteX11" fmla="*/ 2857500 w 2857500"/>
                  <a:gd name="connsiteY11" fmla="*/ 1981200 h 2020217"/>
                  <a:gd name="connsiteX0" fmla="*/ 0 w 2771775"/>
                  <a:gd name="connsiteY0" fmla="*/ 0 h 1648742"/>
                  <a:gd name="connsiteX1" fmla="*/ 123825 w 2771775"/>
                  <a:gd name="connsiteY1" fmla="*/ 333375 h 1648742"/>
                  <a:gd name="connsiteX2" fmla="*/ 352425 w 2771775"/>
                  <a:gd name="connsiteY2" fmla="*/ 647700 h 1648742"/>
                  <a:gd name="connsiteX3" fmla="*/ 561975 w 2771775"/>
                  <a:gd name="connsiteY3" fmla="*/ 933450 h 1648742"/>
                  <a:gd name="connsiteX4" fmla="*/ 895350 w 2771775"/>
                  <a:gd name="connsiteY4" fmla="*/ 1200150 h 1648742"/>
                  <a:gd name="connsiteX5" fmla="*/ 1304925 w 2771775"/>
                  <a:gd name="connsiteY5" fmla="*/ 1428750 h 1648742"/>
                  <a:gd name="connsiteX6" fmla="*/ 1638300 w 2771775"/>
                  <a:gd name="connsiteY6" fmla="*/ 1543050 h 1648742"/>
                  <a:gd name="connsiteX7" fmla="*/ 1981200 w 2771775"/>
                  <a:gd name="connsiteY7" fmla="*/ 1628775 h 1648742"/>
                  <a:gd name="connsiteX8" fmla="*/ 2305050 w 2771775"/>
                  <a:gd name="connsiteY8" fmla="*/ 1647825 h 1648742"/>
                  <a:gd name="connsiteX9" fmla="*/ 2771775 w 2771775"/>
                  <a:gd name="connsiteY9" fmla="*/ 1609725 h 1648742"/>
                  <a:gd name="connsiteX10" fmla="*/ 2771775 w 2771775"/>
                  <a:gd name="connsiteY10" fmla="*/ 1609725 h 1648742"/>
                  <a:gd name="connsiteX0" fmla="*/ 0 w 2771775"/>
                  <a:gd name="connsiteY0" fmla="*/ 0 h 1648742"/>
                  <a:gd name="connsiteX1" fmla="*/ 123825 w 2771775"/>
                  <a:gd name="connsiteY1" fmla="*/ 333375 h 1648742"/>
                  <a:gd name="connsiteX2" fmla="*/ 352425 w 2771775"/>
                  <a:gd name="connsiteY2" fmla="*/ 647700 h 1648742"/>
                  <a:gd name="connsiteX3" fmla="*/ 561975 w 2771775"/>
                  <a:gd name="connsiteY3" fmla="*/ 933450 h 1648742"/>
                  <a:gd name="connsiteX4" fmla="*/ 895350 w 2771775"/>
                  <a:gd name="connsiteY4" fmla="*/ 1200150 h 1648742"/>
                  <a:gd name="connsiteX5" fmla="*/ 1304925 w 2771775"/>
                  <a:gd name="connsiteY5" fmla="*/ 1428750 h 1648742"/>
                  <a:gd name="connsiteX6" fmla="*/ 1638300 w 2771775"/>
                  <a:gd name="connsiteY6" fmla="*/ 1543050 h 1648742"/>
                  <a:gd name="connsiteX7" fmla="*/ 1981200 w 2771775"/>
                  <a:gd name="connsiteY7" fmla="*/ 1628775 h 1648742"/>
                  <a:gd name="connsiteX8" fmla="*/ 2305050 w 2771775"/>
                  <a:gd name="connsiteY8" fmla="*/ 1647825 h 1648742"/>
                  <a:gd name="connsiteX9" fmla="*/ 2771775 w 2771775"/>
                  <a:gd name="connsiteY9" fmla="*/ 1609725 h 1648742"/>
                  <a:gd name="connsiteX0" fmla="*/ 0 w 2305050"/>
                  <a:gd name="connsiteY0" fmla="*/ 0 h 1648742"/>
                  <a:gd name="connsiteX1" fmla="*/ 123825 w 2305050"/>
                  <a:gd name="connsiteY1" fmla="*/ 333375 h 1648742"/>
                  <a:gd name="connsiteX2" fmla="*/ 352425 w 2305050"/>
                  <a:gd name="connsiteY2" fmla="*/ 647700 h 1648742"/>
                  <a:gd name="connsiteX3" fmla="*/ 561975 w 2305050"/>
                  <a:gd name="connsiteY3" fmla="*/ 933450 h 1648742"/>
                  <a:gd name="connsiteX4" fmla="*/ 895350 w 2305050"/>
                  <a:gd name="connsiteY4" fmla="*/ 1200150 h 1648742"/>
                  <a:gd name="connsiteX5" fmla="*/ 1304925 w 2305050"/>
                  <a:gd name="connsiteY5" fmla="*/ 1428750 h 1648742"/>
                  <a:gd name="connsiteX6" fmla="*/ 1638300 w 2305050"/>
                  <a:gd name="connsiteY6" fmla="*/ 1543050 h 1648742"/>
                  <a:gd name="connsiteX7" fmla="*/ 1981200 w 2305050"/>
                  <a:gd name="connsiteY7" fmla="*/ 1628775 h 1648742"/>
                  <a:gd name="connsiteX8" fmla="*/ 2305050 w 2305050"/>
                  <a:gd name="connsiteY8" fmla="*/ 1647825 h 1648742"/>
                  <a:gd name="connsiteX0" fmla="*/ 0 w 2305050"/>
                  <a:gd name="connsiteY0" fmla="*/ 0 h 1648742"/>
                  <a:gd name="connsiteX1" fmla="*/ 123825 w 2305050"/>
                  <a:gd name="connsiteY1" fmla="*/ 333375 h 1648742"/>
                  <a:gd name="connsiteX2" fmla="*/ 314325 w 2305050"/>
                  <a:gd name="connsiteY2" fmla="*/ 666750 h 1648742"/>
                  <a:gd name="connsiteX3" fmla="*/ 561975 w 2305050"/>
                  <a:gd name="connsiteY3" fmla="*/ 933450 h 1648742"/>
                  <a:gd name="connsiteX4" fmla="*/ 895350 w 2305050"/>
                  <a:gd name="connsiteY4" fmla="*/ 1200150 h 1648742"/>
                  <a:gd name="connsiteX5" fmla="*/ 1304925 w 2305050"/>
                  <a:gd name="connsiteY5" fmla="*/ 1428750 h 1648742"/>
                  <a:gd name="connsiteX6" fmla="*/ 1638300 w 2305050"/>
                  <a:gd name="connsiteY6" fmla="*/ 1543050 h 1648742"/>
                  <a:gd name="connsiteX7" fmla="*/ 1981200 w 2305050"/>
                  <a:gd name="connsiteY7" fmla="*/ 1628775 h 1648742"/>
                  <a:gd name="connsiteX8" fmla="*/ 2305050 w 2305050"/>
                  <a:gd name="connsiteY8" fmla="*/ 1647825 h 1648742"/>
                  <a:gd name="connsiteX0" fmla="*/ 0 w 2305050"/>
                  <a:gd name="connsiteY0" fmla="*/ 0 h 1663689"/>
                  <a:gd name="connsiteX1" fmla="*/ 123825 w 2305050"/>
                  <a:gd name="connsiteY1" fmla="*/ 333375 h 1663689"/>
                  <a:gd name="connsiteX2" fmla="*/ 314325 w 2305050"/>
                  <a:gd name="connsiteY2" fmla="*/ 666750 h 1663689"/>
                  <a:gd name="connsiteX3" fmla="*/ 561975 w 2305050"/>
                  <a:gd name="connsiteY3" fmla="*/ 933450 h 1663689"/>
                  <a:gd name="connsiteX4" fmla="*/ 895350 w 2305050"/>
                  <a:gd name="connsiteY4" fmla="*/ 1200150 h 1663689"/>
                  <a:gd name="connsiteX5" fmla="*/ 1304925 w 2305050"/>
                  <a:gd name="connsiteY5" fmla="*/ 1428750 h 1663689"/>
                  <a:gd name="connsiteX6" fmla="*/ 1638300 w 2305050"/>
                  <a:gd name="connsiteY6" fmla="*/ 1543050 h 1663689"/>
                  <a:gd name="connsiteX7" fmla="*/ 1981200 w 2305050"/>
                  <a:gd name="connsiteY7" fmla="*/ 1657350 h 1663689"/>
                  <a:gd name="connsiteX8" fmla="*/ 2305050 w 2305050"/>
                  <a:gd name="connsiteY8" fmla="*/ 1647825 h 1663689"/>
                  <a:gd name="connsiteX0" fmla="*/ 0 w 2314575"/>
                  <a:gd name="connsiteY0" fmla="*/ 0 h 1695852"/>
                  <a:gd name="connsiteX1" fmla="*/ 123825 w 2314575"/>
                  <a:gd name="connsiteY1" fmla="*/ 333375 h 1695852"/>
                  <a:gd name="connsiteX2" fmla="*/ 314325 w 2314575"/>
                  <a:gd name="connsiteY2" fmla="*/ 666750 h 1695852"/>
                  <a:gd name="connsiteX3" fmla="*/ 561975 w 2314575"/>
                  <a:gd name="connsiteY3" fmla="*/ 933450 h 1695852"/>
                  <a:gd name="connsiteX4" fmla="*/ 895350 w 2314575"/>
                  <a:gd name="connsiteY4" fmla="*/ 1200150 h 1695852"/>
                  <a:gd name="connsiteX5" fmla="*/ 1304925 w 2314575"/>
                  <a:gd name="connsiteY5" fmla="*/ 1428750 h 1695852"/>
                  <a:gd name="connsiteX6" fmla="*/ 1638300 w 2314575"/>
                  <a:gd name="connsiteY6" fmla="*/ 1543050 h 1695852"/>
                  <a:gd name="connsiteX7" fmla="*/ 1981200 w 2314575"/>
                  <a:gd name="connsiteY7" fmla="*/ 1657350 h 1695852"/>
                  <a:gd name="connsiteX8" fmla="*/ 2314575 w 2314575"/>
                  <a:gd name="connsiteY8" fmla="*/ 1695450 h 1695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314575" h="1695852">
                    <a:moveTo>
                      <a:pt x="0" y="0"/>
                    </a:moveTo>
                    <a:cubicBezTo>
                      <a:pt x="34925" y="117475"/>
                      <a:pt x="71438" y="222250"/>
                      <a:pt x="123825" y="333375"/>
                    </a:cubicBezTo>
                    <a:cubicBezTo>
                      <a:pt x="176212" y="444500"/>
                      <a:pt x="314325" y="666750"/>
                      <a:pt x="314325" y="666750"/>
                    </a:cubicBezTo>
                    <a:cubicBezTo>
                      <a:pt x="387350" y="766762"/>
                      <a:pt x="465138" y="844550"/>
                      <a:pt x="561975" y="933450"/>
                    </a:cubicBezTo>
                    <a:cubicBezTo>
                      <a:pt x="658812" y="1022350"/>
                      <a:pt x="771525" y="1117600"/>
                      <a:pt x="895350" y="1200150"/>
                    </a:cubicBezTo>
                    <a:cubicBezTo>
                      <a:pt x="1019175" y="1282700"/>
                      <a:pt x="1181100" y="1371600"/>
                      <a:pt x="1304925" y="1428750"/>
                    </a:cubicBezTo>
                    <a:cubicBezTo>
                      <a:pt x="1428750" y="1485900"/>
                      <a:pt x="1525588" y="1504950"/>
                      <a:pt x="1638300" y="1543050"/>
                    </a:cubicBezTo>
                    <a:cubicBezTo>
                      <a:pt x="1751013" y="1581150"/>
                      <a:pt x="1868488" y="1631950"/>
                      <a:pt x="1981200" y="1657350"/>
                    </a:cubicBezTo>
                    <a:cubicBezTo>
                      <a:pt x="2093912" y="1682750"/>
                      <a:pt x="2182813" y="1698625"/>
                      <a:pt x="2314575" y="1695450"/>
                    </a:cubicBezTo>
                  </a:path>
                </a:pathLst>
              </a:cu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 sz="3200"/>
              </a:p>
            </p:txBody>
          </p:sp>
          <p:cxnSp>
            <p:nvCxnSpPr>
              <p:cNvPr id="19" name="Přímá spojnice 18"/>
              <p:cNvCxnSpPr>
                <a:cxnSpLocks/>
              </p:cNvCxnSpPr>
              <p:nvPr/>
            </p:nvCxnSpPr>
            <p:spPr>
              <a:xfrm flipH="1" flipV="1">
                <a:off x="257175" y="6885305"/>
                <a:ext cx="873125" cy="9525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Přímá spojnice se šipkou 9"/>
            <p:cNvCxnSpPr>
              <a:cxnSpLocks/>
            </p:cNvCxnSpPr>
            <p:nvPr/>
          </p:nvCxnSpPr>
          <p:spPr>
            <a:xfrm>
              <a:off x="2505797" y="2642978"/>
              <a:ext cx="0" cy="237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34"/>
            <p:cNvSpPr txBox="1">
              <a:spLocks noChangeArrowheads="1"/>
            </p:cNvSpPr>
            <p:nvPr/>
          </p:nvSpPr>
          <p:spPr bwMode="auto">
            <a:xfrm>
              <a:off x="2578252" y="2898823"/>
              <a:ext cx="876969" cy="41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2000" kern="12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FEV</a:t>
              </a:r>
              <a:r>
                <a:rPr lang="cs-CZ" sz="2000" kern="1200" baseline="-250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cs-CZ" sz="2000" baseline="-25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2669102" y="3987572"/>
              <a:ext cx="1324407" cy="413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>
                  <a:solidFill>
                    <a:srgbClr val="00B050"/>
                  </a:solidFill>
                </a:rPr>
                <a:t>obstrukce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48744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1448</TotalTime>
  <Words>991</Words>
  <Application>Microsoft Office PowerPoint</Application>
  <PresentationFormat>Širokoúhlá obrazovka</PresentationFormat>
  <Paragraphs>159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Tahoma</vt:lpstr>
      <vt:lpstr>Times New Roman</vt:lpstr>
      <vt:lpstr>Wingdings</vt:lpstr>
      <vt:lpstr>Prezentace_MU_CZ</vt:lpstr>
      <vt:lpstr>Spirometrie. Rozepsaný výdech vitální kapacity</vt:lpstr>
      <vt:lpstr>Statické objemy plic</vt:lpstr>
      <vt:lpstr>Frekvence a hloubka dýchání</vt:lpstr>
      <vt:lpstr>Mrtvý prostor</vt:lpstr>
      <vt:lpstr>Dynamické parametry</vt:lpstr>
      <vt:lpstr>Rozepsaný výdech</vt:lpstr>
      <vt:lpstr>Plicní poruchy</vt:lpstr>
      <vt:lpstr>Rozepsaný usilovný výdech</vt:lpstr>
      <vt:lpstr>Usilovný výdech – obstrukční porucha</vt:lpstr>
      <vt:lpstr>Odpor dýchacích cest (Hagen-Poiseuillův zákon) </vt:lpstr>
      <vt:lpstr>Usilovný výdech – restrikční porucha</vt:lpstr>
      <vt:lpstr>Křivka průtok-objem</vt:lpstr>
      <vt:lpstr>Pneumotorax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Jana Svačinová</cp:lastModifiedBy>
  <cp:revision>56</cp:revision>
  <cp:lastPrinted>1601-01-01T00:00:00Z</cp:lastPrinted>
  <dcterms:created xsi:type="dcterms:W3CDTF">2018-10-05T10:13:37Z</dcterms:created>
  <dcterms:modified xsi:type="dcterms:W3CDTF">2020-11-15T18:28:17Z</dcterms:modified>
</cp:coreProperties>
</file>