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1.xml" ContentType="application/vnd.openxmlformats-officedocument.presentationml.tags+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tags/tag2.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98"/>
  </p:notesMasterIdLst>
  <p:handoutMasterIdLst>
    <p:handoutMasterId r:id="rId99"/>
  </p:handoutMasterIdLst>
  <p:sldIdLst>
    <p:sldId id="299" r:id="rId5"/>
    <p:sldId id="512" r:id="rId6"/>
    <p:sldId id="303" r:id="rId7"/>
    <p:sldId id="511" r:id="rId8"/>
    <p:sldId id="300" r:id="rId9"/>
    <p:sldId id="513" r:id="rId10"/>
    <p:sldId id="514" r:id="rId11"/>
    <p:sldId id="302" r:id="rId12"/>
    <p:sldId id="515" r:id="rId13"/>
    <p:sldId id="516" r:id="rId14"/>
    <p:sldId id="517" r:id="rId15"/>
    <p:sldId id="518" r:id="rId16"/>
    <p:sldId id="519" r:id="rId17"/>
    <p:sldId id="305" r:id="rId18"/>
    <p:sldId id="301" r:id="rId19"/>
    <p:sldId id="306" r:id="rId20"/>
    <p:sldId id="520" r:id="rId21"/>
    <p:sldId id="308" r:id="rId22"/>
    <p:sldId id="521" r:id="rId23"/>
    <p:sldId id="522" r:id="rId24"/>
    <p:sldId id="310" r:id="rId25"/>
    <p:sldId id="311" r:id="rId26"/>
    <p:sldId id="309" r:id="rId27"/>
    <p:sldId id="523" r:id="rId28"/>
    <p:sldId id="524" r:id="rId29"/>
    <p:sldId id="257" r:id="rId30"/>
    <p:sldId id="258" r:id="rId31"/>
    <p:sldId id="320" r:id="rId32"/>
    <p:sldId id="321" r:id="rId33"/>
    <p:sldId id="323" r:id="rId34"/>
    <p:sldId id="259" r:id="rId35"/>
    <p:sldId id="324" r:id="rId36"/>
    <p:sldId id="271" r:id="rId37"/>
    <p:sldId id="264" r:id="rId38"/>
    <p:sldId id="262" r:id="rId39"/>
    <p:sldId id="326" r:id="rId40"/>
    <p:sldId id="263" r:id="rId41"/>
    <p:sldId id="266" r:id="rId42"/>
    <p:sldId id="267" r:id="rId43"/>
    <p:sldId id="268" r:id="rId44"/>
    <p:sldId id="284" r:id="rId45"/>
    <p:sldId id="282" r:id="rId46"/>
    <p:sldId id="285" r:id="rId47"/>
    <p:sldId id="286" r:id="rId48"/>
    <p:sldId id="288" r:id="rId49"/>
    <p:sldId id="290" r:id="rId50"/>
    <p:sldId id="289" r:id="rId51"/>
    <p:sldId id="291" r:id="rId52"/>
    <p:sldId id="292" r:id="rId53"/>
    <p:sldId id="328" r:id="rId54"/>
    <p:sldId id="325" r:id="rId55"/>
    <p:sldId id="380" r:id="rId56"/>
    <p:sldId id="376" r:id="rId57"/>
    <p:sldId id="379" r:id="rId58"/>
    <p:sldId id="273" r:id="rId59"/>
    <p:sldId id="372" r:id="rId60"/>
    <p:sldId id="327" r:id="rId61"/>
    <p:sldId id="275" r:id="rId62"/>
    <p:sldId id="278" r:id="rId63"/>
    <p:sldId id="279" r:id="rId64"/>
    <p:sldId id="280" r:id="rId65"/>
    <p:sldId id="274" r:id="rId66"/>
    <p:sldId id="373" r:id="rId67"/>
    <p:sldId id="377" r:id="rId68"/>
    <p:sldId id="269" r:id="rId69"/>
    <p:sldId id="374" r:id="rId70"/>
    <p:sldId id="375" r:id="rId71"/>
    <p:sldId id="333" r:id="rId72"/>
    <p:sldId id="502" r:id="rId73"/>
    <p:sldId id="503" r:id="rId74"/>
    <p:sldId id="504" r:id="rId75"/>
    <p:sldId id="335" r:id="rId76"/>
    <p:sldId id="336" r:id="rId77"/>
    <p:sldId id="337" r:id="rId78"/>
    <p:sldId id="338" r:id="rId79"/>
    <p:sldId id="339" r:id="rId80"/>
    <p:sldId id="340" r:id="rId81"/>
    <p:sldId id="341" r:id="rId82"/>
    <p:sldId id="342" r:id="rId83"/>
    <p:sldId id="343" r:id="rId84"/>
    <p:sldId id="344" r:id="rId85"/>
    <p:sldId id="345" r:id="rId86"/>
    <p:sldId id="346" r:id="rId87"/>
    <p:sldId id="354" r:id="rId88"/>
    <p:sldId id="355" r:id="rId89"/>
    <p:sldId id="356" r:id="rId90"/>
    <p:sldId id="357" r:id="rId91"/>
    <p:sldId id="358" r:id="rId92"/>
    <p:sldId id="359" r:id="rId93"/>
    <p:sldId id="360" r:id="rId94"/>
    <p:sldId id="361" r:id="rId95"/>
    <p:sldId id="362" r:id="rId96"/>
    <p:sldId id="363" r:id="rId9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04D0D2-A4D9-4263-8A63-9A575F7D61F1}" v="121" dt="2020-10-27T08:26:57.270"/>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54" autoAdjust="0"/>
    <p:restoredTop sz="96270" autoAdjust="0"/>
  </p:normalViewPr>
  <p:slideViewPr>
    <p:cSldViewPr snapToGrid="0">
      <p:cViewPr varScale="1">
        <p:scale>
          <a:sx n="106" d="100"/>
          <a:sy n="106" d="100"/>
        </p:scale>
        <p:origin x="786" y="114"/>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theme" Target="theme/theme1.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handoutMaster" Target="handoutMasters/handoutMaster1.xml"/><Relationship Id="rId10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microsoft.com/office/2015/10/relationships/revisionInfo" Target="revisionInfo.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notesMaster" Target="notesMasters/notesMaster1.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9434EC-E8F6-4A87-AB65-233D2DBE1DD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82283064-67C0-47EF-BD82-1D1DACA3A1B7}">
      <dgm:prSet/>
      <dgm:spPr/>
      <dgm:t>
        <a:bodyPr/>
        <a:lstStyle/>
        <a:p>
          <a:pPr rtl="0"/>
          <a:r>
            <a:rPr lang="cs-CZ" b="0"/>
            <a:t>osoby určené pacientem </a:t>
          </a:r>
          <a:endParaRPr lang="cs-CZ"/>
        </a:p>
      </dgm:t>
    </dgm:pt>
    <dgm:pt modelId="{76AF4590-9B05-46F1-9511-B8551C014DE8}" type="parTrans" cxnId="{C775FC7E-47D8-45BA-ABBF-D1BEA2045325}">
      <dgm:prSet/>
      <dgm:spPr/>
      <dgm:t>
        <a:bodyPr/>
        <a:lstStyle/>
        <a:p>
          <a:endParaRPr lang="cs-CZ"/>
        </a:p>
      </dgm:t>
    </dgm:pt>
    <dgm:pt modelId="{C607F4D9-58FA-407A-B8B6-92581461B222}" type="sibTrans" cxnId="{C775FC7E-47D8-45BA-ABBF-D1BEA2045325}">
      <dgm:prSet/>
      <dgm:spPr/>
      <dgm:t>
        <a:bodyPr/>
        <a:lstStyle/>
        <a:p>
          <a:endParaRPr lang="cs-CZ"/>
        </a:p>
      </dgm:t>
    </dgm:pt>
    <dgm:pt modelId="{991C61B3-7D78-419B-98EE-B6A080B2EA33}">
      <dgm:prSet/>
      <dgm:spPr/>
      <dgm:t>
        <a:bodyPr/>
        <a:lstStyle/>
        <a:p>
          <a:pPr rtl="0"/>
          <a:r>
            <a:rPr lang="cs-CZ" b="0"/>
            <a:t>manžel nebo registrovaný partner </a:t>
          </a:r>
          <a:endParaRPr lang="cs-CZ"/>
        </a:p>
      </dgm:t>
    </dgm:pt>
    <dgm:pt modelId="{0CC5DEED-D267-4C6B-874C-D80260B9AFD8}" type="parTrans" cxnId="{8577B9D2-133F-4CC5-BAF0-5A3E1B95091D}">
      <dgm:prSet/>
      <dgm:spPr/>
      <dgm:t>
        <a:bodyPr/>
        <a:lstStyle/>
        <a:p>
          <a:endParaRPr lang="cs-CZ"/>
        </a:p>
      </dgm:t>
    </dgm:pt>
    <dgm:pt modelId="{3427B706-5F35-431B-9A85-16BEE742D1E7}" type="sibTrans" cxnId="{8577B9D2-133F-4CC5-BAF0-5A3E1B95091D}">
      <dgm:prSet/>
      <dgm:spPr/>
      <dgm:t>
        <a:bodyPr/>
        <a:lstStyle/>
        <a:p>
          <a:endParaRPr lang="cs-CZ"/>
        </a:p>
      </dgm:t>
    </dgm:pt>
    <dgm:pt modelId="{F5F61EB4-81CF-4FEA-8D9A-B57007A0A586}">
      <dgm:prSet/>
      <dgm:spPr/>
      <dgm:t>
        <a:bodyPr/>
        <a:lstStyle/>
        <a:p>
          <a:pPr rtl="0"/>
          <a:r>
            <a:rPr lang="cs-CZ" b="0"/>
            <a:t>rodiče</a:t>
          </a:r>
          <a:endParaRPr lang="cs-CZ"/>
        </a:p>
      </dgm:t>
    </dgm:pt>
    <dgm:pt modelId="{C28DAD43-EF2B-463E-9971-D80215C2F00F}" type="parTrans" cxnId="{5020C1B4-6739-410D-848B-580AB0530F5C}">
      <dgm:prSet/>
      <dgm:spPr/>
      <dgm:t>
        <a:bodyPr/>
        <a:lstStyle/>
        <a:p>
          <a:endParaRPr lang="cs-CZ"/>
        </a:p>
      </dgm:t>
    </dgm:pt>
    <dgm:pt modelId="{75B24AA8-6751-494B-8770-82C7CFC9A3CB}" type="sibTrans" cxnId="{5020C1B4-6739-410D-848B-580AB0530F5C}">
      <dgm:prSet/>
      <dgm:spPr/>
      <dgm:t>
        <a:bodyPr/>
        <a:lstStyle/>
        <a:p>
          <a:endParaRPr lang="cs-CZ"/>
        </a:p>
      </dgm:t>
    </dgm:pt>
    <dgm:pt modelId="{F25C54CA-503E-4696-84E3-E1426FD7CFF9}">
      <dgm:prSet/>
      <dgm:spPr/>
      <dgm:t>
        <a:bodyPr/>
        <a:lstStyle/>
        <a:p>
          <a:pPr rtl="0"/>
          <a:r>
            <a:rPr lang="cs-CZ" b="0"/>
            <a:t>jiné osoby blízké způsobilé k právním úkonům, pokud je známa</a:t>
          </a:r>
          <a:endParaRPr lang="cs-CZ"/>
        </a:p>
      </dgm:t>
    </dgm:pt>
    <dgm:pt modelId="{5D12B024-81CE-446D-8D8C-7244F6E17A2B}" type="parTrans" cxnId="{1DD5F9EE-35A1-4A8C-97B2-6B5A745107B9}">
      <dgm:prSet/>
      <dgm:spPr/>
      <dgm:t>
        <a:bodyPr/>
        <a:lstStyle/>
        <a:p>
          <a:endParaRPr lang="cs-CZ"/>
        </a:p>
      </dgm:t>
    </dgm:pt>
    <dgm:pt modelId="{F65DD39E-E643-4853-A714-F857DF515C5D}" type="sibTrans" cxnId="{1DD5F9EE-35A1-4A8C-97B2-6B5A745107B9}">
      <dgm:prSet/>
      <dgm:spPr/>
      <dgm:t>
        <a:bodyPr/>
        <a:lstStyle/>
        <a:p>
          <a:endParaRPr lang="cs-CZ"/>
        </a:p>
      </dgm:t>
    </dgm:pt>
    <dgm:pt modelId="{BE905250-0661-4BB5-B18D-FE84B2336AA9}" type="pres">
      <dgm:prSet presAssocID="{1C9434EC-E8F6-4A87-AB65-233D2DBE1DD7}" presName="linear" presStyleCnt="0">
        <dgm:presLayoutVars>
          <dgm:animLvl val="lvl"/>
          <dgm:resizeHandles val="exact"/>
        </dgm:presLayoutVars>
      </dgm:prSet>
      <dgm:spPr/>
    </dgm:pt>
    <dgm:pt modelId="{B026B905-EAAA-4805-9284-6EA1C81CDDC4}" type="pres">
      <dgm:prSet presAssocID="{82283064-67C0-47EF-BD82-1D1DACA3A1B7}" presName="parentText" presStyleLbl="node1" presStyleIdx="0" presStyleCnt="4">
        <dgm:presLayoutVars>
          <dgm:chMax val="0"/>
          <dgm:bulletEnabled val="1"/>
        </dgm:presLayoutVars>
      </dgm:prSet>
      <dgm:spPr/>
    </dgm:pt>
    <dgm:pt modelId="{7CD7B947-632B-4302-A654-0B3EBB169525}" type="pres">
      <dgm:prSet presAssocID="{C607F4D9-58FA-407A-B8B6-92581461B222}" presName="spacer" presStyleCnt="0"/>
      <dgm:spPr/>
    </dgm:pt>
    <dgm:pt modelId="{B3AB056A-85A6-456F-91F4-8E404FAF89FB}" type="pres">
      <dgm:prSet presAssocID="{991C61B3-7D78-419B-98EE-B6A080B2EA33}" presName="parentText" presStyleLbl="node1" presStyleIdx="1" presStyleCnt="4">
        <dgm:presLayoutVars>
          <dgm:chMax val="0"/>
          <dgm:bulletEnabled val="1"/>
        </dgm:presLayoutVars>
      </dgm:prSet>
      <dgm:spPr/>
    </dgm:pt>
    <dgm:pt modelId="{0EC4251E-A50F-4637-8E0C-B0D1EE610BB3}" type="pres">
      <dgm:prSet presAssocID="{3427B706-5F35-431B-9A85-16BEE742D1E7}" presName="spacer" presStyleCnt="0"/>
      <dgm:spPr/>
    </dgm:pt>
    <dgm:pt modelId="{19A47399-CAED-4110-AAE6-06B6B5933355}" type="pres">
      <dgm:prSet presAssocID="{F5F61EB4-81CF-4FEA-8D9A-B57007A0A586}" presName="parentText" presStyleLbl="node1" presStyleIdx="2" presStyleCnt="4">
        <dgm:presLayoutVars>
          <dgm:chMax val="0"/>
          <dgm:bulletEnabled val="1"/>
        </dgm:presLayoutVars>
      </dgm:prSet>
      <dgm:spPr/>
    </dgm:pt>
    <dgm:pt modelId="{511C0EBC-EE0C-4C6F-BD7C-00925072228C}" type="pres">
      <dgm:prSet presAssocID="{75B24AA8-6751-494B-8770-82C7CFC9A3CB}" presName="spacer" presStyleCnt="0"/>
      <dgm:spPr/>
    </dgm:pt>
    <dgm:pt modelId="{FA93939B-4CBC-4E1D-85F4-6ED6A679C86B}" type="pres">
      <dgm:prSet presAssocID="{F25C54CA-503E-4696-84E3-E1426FD7CFF9}" presName="parentText" presStyleLbl="node1" presStyleIdx="3" presStyleCnt="4">
        <dgm:presLayoutVars>
          <dgm:chMax val="0"/>
          <dgm:bulletEnabled val="1"/>
        </dgm:presLayoutVars>
      </dgm:prSet>
      <dgm:spPr/>
    </dgm:pt>
  </dgm:ptLst>
  <dgm:cxnLst>
    <dgm:cxn modelId="{82D1330F-30D5-408C-982C-B382DF918376}" type="presOf" srcId="{F5F61EB4-81CF-4FEA-8D9A-B57007A0A586}" destId="{19A47399-CAED-4110-AAE6-06B6B5933355}" srcOrd="0" destOrd="0" presId="urn:microsoft.com/office/officeart/2005/8/layout/vList2"/>
    <dgm:cxn modelId="{845BD415-3610-4172-846C-6705A4F7F9C3}" type="presOf" srcId="{82283064-67C0-47EF-BD82-1D1DACA3A1B7}" destId="{B026B905-EAAA-4805-9284-6EA1C81CDDC4}" srcOrd="0" destOrd="0" presId="urn:microsoft.com/office/officeart/2005/8/layout/vList2"/>
    <dgm:cxn modelId="{2507851E-62A1-45FC-A8D3-10F295DE8CFF}" type="presOf" srcId="{991C61B3-7D78-419B-98EE-B6A080B2EA33}" destId="{B3AB056A-85A6-456F-91F4-8E404FAF89FB}" srcOrd="0" destOrd="0" presId="urn:microsoft.com/office/officeart/2005/8/layout/vList2"/>
    <dgm:cxn modelId="{C775FC7E-47D8-45BA-ABBF-D1BEA2045325}" srcId="{1C9434EC-E8F6-4A87-AB65-233D2DBE1DD7}" destId="{82283064-67C0-47EF-BD82-1D1DACA3A1B7}" srcOrd="0" destOrd="0" parTransId="{76AF4590-9B05-46F1-9511-B8551C014DE8}" sibTransId="{C607F4D9-58FA-407A-B8B6-92581461B222}"/>
    <dgm:cxn modelId="{1488B282-7A1C-4E4F-B723-F20BFECB9E7D}" type="presOf" srcId="{1C9434EC-E8F6-4A87-AB65-233D2DBE1DD7}" destId="{BE905250-0661-4BB5-B18D-FE84B2336AA9}" srcOrd="0" destOrd="0" presId="urn:microsoft.com/office/officeart/2005/8/layout/vList2"/>
    <dgm:cxn modelId="{393E84B2-554C-43C4-AECC-A779A5886E52}" type="presOf" srcId="{F25C54CA-503E-4696-84E3-E1426FD7CFF9}" destId="{FA93939B-4CBC-4E1D-85F4-6ED6A679C86B}" srcOrd="0" destOrd="0" presId="urn:microsoft.com/office/officeart/2005/8/layout/vList2"/>
    <dgm:cxn modelId="{5020C1B4-6739-410D-848B-580AB0530F5C}" srcId="{1C9434EC-E8F6-4A87-AB65-233D2DBE1DD7}" destId="{F5F61EB4-81CF-4FEA-8D9A-B57007A0A586}" srcOrd="2" destOrd="0" parTransId="{C28DAD43-EF2B-463E-9971-D80215C2F00F}" sibTransId="{75B24AA8-6751-494B-8770-82C7CFC9A3CB}"/>
    <dgm:cxn modelId="{8577B9D2-133F-4CC5-BAF0-5A3E1B95091D}" srcId="{1C9434EC-E8F6-4A87-AB65-233D2DBE1DD7}" destId="{991C61B3-7D78-419B-98EE-B6A080B2EA33}" srcOrd="1" destOrd="0" parTransId="{0CC5DEED-D267-4C6B-874C-D80260B9AFD8}" sibTransId="{3427B706-5F35-431B-9A85-16BEE742D1E7}"/>
    <dgm:cxn modelId="{1DD5F9EE-35A1-4A8C-97B2-6B5A745107B9}" srcId="{1C9434EC-E8F6-4A87-AB65-233D2DBE1DD7}" destId="{F25C54CA-503E-4696-84E3-E1426FD7CFF9}" srcOrd="3" destOrd="0" parTransId="{5D12B024-81CE-446D-8D8C-7244F6E17A2B}" sibTransId="{F65DD39E-E643-4853-A714-F857DF515C5D}"/>
    <dgm:cxn modelId="{94DD83EA-F217-4642-9DE4-60001C8BFB04}" type="presParOf" srcId="{BE905250-0661-4BB5-B18D-FE84B2336AA9}" destId="{B026B905-EAAA-4805-9284-6EA1C81CDDC4}" srcOrd="0" destOrd="0" presId="urn:microsoft.com/office/officeart/2005/8/layout/vList2"/>
    <dgm:cxn modelId="{A07685CB-1751-468D-8AE5-20FD81E2E312}" type="presParOf" srcId="{BE905250-0661-4BB5-B18D-FE84B2336AA9}" destId="{7CD7B947-632B-4302-A654-0B3EBB169525}" srcOrd="1" destOrd="0" presId="urn:microsoft.com/office/officeart/2005/8/layout/vList2"/>
    <dgm:cxn modelId="{1DA4BB9E-3B17-4FB5-93BA-A0A86C3353F7}" type="presParOf" srcId="{BE905250-0661-4BB5-B18D-FE84B2336AA9}" destId="{B3AB056A-85A6-456F-91F4-8E404FAF89FB}" srcOrd="2" destOrd="0" presId="urn:microsoft.com/office/officeart/2005/8/layout/vList2"/>
    <dgm:cxn modelId="{3A61BC93-01F2-46A6-ABA3-0C0CF4B74E06}" type="presParOf" srcId="{BE905250-0661-4BB5-B18D-FE84B2336AA9}" destId="{0EC4251E-A50F-4637-8E0C-B0D1EE610BB3}" srcOrd="3" destOrd="0" presId="urn:microsoft.com/office/officeart/2005/8/layout/vList2"/>
    <dgm:cxn modelId="{2564A9E2-FD02-43BC-853B-4B827AE7F4FE}" type="presParOf" srcId="{BE905250-0661-4BB5-B18D-FE84B2336AA9}" destId="{19A47399-CAED-4110-AAE6-06B6B5933355}" srcOrd="4" destOrd="0" presId="urn:microsoft.com/office/officeart/2005/8/layout/vList2"/>
    <dgm:cxn modelId="{825BF413-4C24-46C9-8836-A60298D99DD2}" type="presParOf" srcId="{BE905250-0661-4BB5-B18D-FE84B2336AA9}" destId="{511C0EBC-EE0C-4C6F-BD7C-00925072228C}" srcOrd="5" destOrd="0" presId="urn:microsoft.com/office/officeart/2005/8/layout/vList2"/>
    <dgm:cxn modelId="{37BBFADB-1B79-4F28-8B0B-E194F058405E}" type="presParOf" srcId="{BE905250-0661-4BB5-B18D-FE84B2336AA9}" destId="{FA93939B-4CBC-4E1D-85F4-6ED6A679C86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C0561A4-E758-408F-8DCE-AC2BF0AE886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E573803-D924-483B-9E97-C354C359A7B6}">
      <dgm:prSet/>
      <dgm:spPr/>
      <dgm:t>
        <a:bodyPr/>
        <a:lstStyle/>
        <a:p>
          <a:pPr rtl="0"/>
          <a:r>
            <a:rPr lang="cs-CZ" dirty="0"/>
            <a:t>Plně svéprávný pacient zásadně rozhoduje o sdělování informací o svém zdravotním stavu sám! To platí i vůči rodinným příslušníkům pacienta (osobám blízkým).</a:t>
          </a:r>
        </a:p>
      </dgm:t>
    </dgm:pt>
    <dgm:pt modelId="{C84DC2D3-B824-4D49-AE7C-0042673A12AE}" type="parTrans" cxnId="{465214E1-EDD3-4336-BCE2-5B9B5BB47DCC}">
      <dgm:prSet/>
      <dgm:spPr/>
      <dgm:t>
        <a:bodyPr/>
        <a:lstStyle/>
        <a:p>
          <a:endParaRPr lang="cs-CZ"/>
        </a:p>
      </dgm:t>
    </dgm:pt>
    <dgm:pt modelId="{EB435A96-42F7-406E-A4C5-AC0AACA03463}" type="sibTrans" cxnId="{465214E1-EDD3-4336-BCE2-5B9B5BB47DCC}">
      <dgm:prSet/>
      <dgm:spPr/>
      <dgm:t>
        <a:bodyPr/>
        <a:lstStyle/>
        <a:p>
          <a:endParaRPr lang="cs-CZ"/>
        </a:p>
      </dgm:t>
    </dgm:pt>
    <dgm:pt modelId="{97E36847-131E-409B-BB65-9ADA1324D82E}">
      <dgm:prSet/>
      <dgm:spPr/>
      <dgm:t>
        <a:bodyPr/>
        <a:lstStyle/>
        <a:p>
          <a:pPr rtl="0"/>
          <a:r>
            <a:rPr lang="cs-CZ" u="sng"/>
            <a:t>Výslovný</a:t>
          </a:r>
          <a:endParaRPr lang="cs-CZ"/>
        </a:p>
      </dgm:t>
    </dgm:pt>
    <dgm:pt modelId="{DBF31F2B-ED12-40D3-B4B2-CF9E400C58B8}" type="parTrans" cxnId="{F72274DE-A95F-4D69-AF0D-8D87D4EC5910}">
      <dgm:prSet/>
      <dgm:spPr/>
      <dgm:t>
        <a:bodyPr/>
        <a:lstStyle/>
        <a:p>
          <a:endParaRPr lang="cs-CZ"/>
        </a:p>
      </dgm:t>
    </dgm:pt>
    <dgm:pt modelId="{399B1F97-3F56-4244-9B70-6C9552417C0C}" type="sibTrans" cxnId="{F72274DE-A95F-4D69-AF0D-8D87D4EC5910}">
      <dgm:prSet/>
      <dgm:spPr/>
      <dgm:t>
        <a:bodyPr/>
        <a:lstStyle/>
        <a:p>
          <a:endParaRPr lang="cs-CZ"/>
        </a:p>
      </dgm:t>
    </dgm:pt>
    <dgm:pt modelId="{699B5308-849C-4192-9F75-DDC4981C081C}">
      <dgm:prSet/>
      <dgm:spPr/>
      <dgm:t>
        <a:bodyPr/>
        <a:lstStyle/>
        <a:p>
          <a:pPr rtl="0"/>
          <a:r>
            <a:rPr lang="cs-CZ"/>
            <a:t>Ústní</a:t>
          </a:r>
        </a:p>
      </dgm:t>
    </dgm:pt>
    <dgm:pt modelId="{914E8B26-BAB8-4AA1-9F9D-9C18817F4A49}" type="parTrans" cxnId="{D18B0FA2-2D35-4372-A0E7-94C9CD3F32C8}">
      <dgm:prSet/>
      <dgm:spPr/>
      <dgm:t>
        <a:bodyPr/>
        <a:lstStyle/>
        <a:p>
          <a:endParaRPr lang="cs-CZ"/>
        </a:p>
      </dgm:t>
    </dgm:pt>
    <dgm:pt modelId="{4F72F02A-96F3-43E5-81A9-D7A402B7A974}" type="sibTrans" cxnId="{D18B0FA2-2D35-4372-A0E7-94C9CD3F32C8}">
      <dgm:prSet/>
      <dgm:spPr/>
      <dgm:t>
        <a:bodyPr/>
        <a:lstStyle/>
        <a:p>
          <a:endParaRPr lang="cs-CZ"/>
        </a:p>
      </dgm:t>
    </dgm:pt>
    <dgm:pt modelId="{2229A4B7-9F84-4A05-88C9-4969DE117202}">
      <dgm:prSet/>
      <dgm:spPr/>
      <dgm:t>
        <a:bodyPr/>
        <a:lstStyle/>
        <a:p>
          <a:pPr rtl="0"/>
          <a:r>
            <a:rPr lang="cs-CZ"/>
            <a:t>Písemný</a:t>
          </a:r>
        </a:p>
      </dgm:t>
    </dgm:pt>
    <dgm:pt modelId="{7DE89D1A-C742-49D3-82E1-50A54188A965}" type="parTrans" cxnId="{BB407B23-EF93-4AE6-BC20-B4E0C5E7FB36}">
      <dgm:prSet/>
      <dgm:spPr/>
      <dgm:t>
        <a:bodyPr/>
        <a:lstStyle/>
        <a:p>
          <a:endParaRPr lang="cs-CZ"/>
        </a:p>
      </dgm:t>
    </dgm:pt>
    <dgm:pt modelId="{63CFF8D1-1BD5-409E-A168-47BA5CF97508}" type="sibTrans" cxnId="{BB407B23-EF93-4AE6-BC20-B4E0C5E7FB36}">
      <dgm:prSet/>
      <dgm:spPr/>
      <dgm:t>
        <a:bodyPr/>
        <a:lstStyle/>
        <a:p>
          <a:endParaRPr lang="cs-CZ"/>
        </a:p>
      </dgm:t>
    </dgm:pt>
    <dgm:pt modelId="{D20120F4-660E-44F8-8E56-F0752C74C501}">
      <dgm:prSet/>
      <dgm:spPr/>
      <dgm:t>
        <a:bodyPr/>
        <a:lstStyle/>
        <a:p>
          <a:pPr rtl="0"/>
          <a:r>
            <a:rPr lang="cs-CZ"/>
            <a:t>Konkludentní</a:t>
          </a:r>
        </a:p>
      </dgm:t>
    </dgm:pt>
    <dgm:pt modelId="{AF22DE1F-7456-4C4A-8D0F-FACFCD589AE6}" type="parTrans" cxnId="{DE235DF3-5E1B-4478-BDD0-77F7B17726BF}">
      <dgm:prSet/>
      <dgm:spPr/>
      <dgm:t>
        <a:bodyPr/>
        <a:lstStyle/>
        <a:p>
          <a:endParaRPr lang="cs-CZ"/>
        </a:p>
      </dgm:t>
    </dgm:pt>
    <dgm:pt modelId="{3F8656FC-FDB0-451F-87F3-06DDF6F7A2A4}" type="sibTrans" cxnId="{DE235DF3-5E1B-4478-BDD0-77F7B17726BF}">
      <dgm:prSet/>
      <dgm:spPr/>
      <dgm:t>
        <a:bodyPr/>
        <a:lstStyle/>
        <a:p>
          <a:endParaRPr lang="cs-CZ"/>
        </a:p>
      </dgm:t>
    </dgm:pt>
    <dgm:pt modelId="{5396DA6D-1A3C-4CA7-8B6F-46D357C8575C}" type="pres">
      <dgm:prSet presAssocID="{5C0561A4-E758-408F-8DCE-AC2BF0AE8864}" presName="linear" presStyleCnt="0">
        <dgm:presLayoutVars>
          <dgm:animLvl val="lvl"/>
          <dgm:resizeHandles val="exact"/>
        </dgm:presLayoutVars>
      </dgm:prSet>
      <dgm:spPr/>
    </dgm:pt>
    <dgm:pt modelId="{B07CE34A-27BC-4D08-B452-8E3718431893}" type="pres">
      <dgm:prSet presAssocID="{BE573803-D924-483B-9E97-C354C359A7B6}" presName="parentText" presStyleLbl="node1" presStyleIdx="0" presStyleCnt="3">
        <dgm:presLayoutVars>
          <dgm:chMax val="0"/>
          <dgm:bulletEnabled val="1"/>
        </dgm:presLayoutVars>
      </dgm:prSet>
      <dgm:spPr/>
    </dgm:pt>
    <dgm:pt modelId="{10DA750B-D3CD-4D32-AE29-7A1C0C3B0D74}" type="pres">
      <dgm:prSet presAssocID="{EB435A96-42F7-406E-A4C5-AC0AACA03463}" presName="spacer" presStyleCnt="0"/>
      <dgm:spPr/>
    </dgm:pt>
    <dgm:pt modelId="{589E5E0B-0EC1-4A29-993E-7A647AB67F8A}" type="pres">
      <dgm:prSet presAssocID="{97E36847-131E-409B-BB65-9ADA1324D82E}" presName="parentText" presStyleLbl="node1" presStyleIdx="1" presStyleCnt="3">
        <dgm:presLayoutVars>
          <dgm:chMax val="0"/>
          <dgm:bulletEnabled val="1"/>
        </dgm:presLayoutVars>
      </dgm:prSet>
      <dgm:spPr/>
    </dgm:pt>
    <dgm:pt modelId="{F65CF058-C5E2-445A-8CB6-9F38C8EE71F1}" type="pres">
      <dgm:prSet presAssocID="{97E36847-131E-409B-BB65-9ADA1324D82E}" presName="childText" presStyleLbl="revTx" presStyleIdx="0" presStyleCnt="1">
        <dgm:presLayoutVars>
          <dgm:bulletEnabled val="1"/>
        </dgm:presLayoutVars>
      </dgm:prSet>
      <dgm:spPr/>
    </dgm:pt>
    <dgm:pt modelId="{519FFDDC-7BA5-4E47-BA13-A614187E8915}" type="pres">
      <dgm:prSet presAssocID="{D20120F4-660E-44F8-8E56-F0752C74C501}" presName="parentText" presStyleLbl="node1" presStyleIdx="2" presStyleCnt="3">
        <dgm:presLayoutVars>
          <dgm:chMax val="0"/>
          <dgm:bulletEnabled val="1"/>
        </dgm:presLayoutVars>
      </dgm:prSet>
      <dgm:spPr/>
    </dgm:pt>
  </dgm:ptLst>
  <dgm:cxnLst>
    <dgm:cxn modelId="{33FA8004-FD12-4917-983A-5894663D1AFD}" type="presOf" srcId="{2229A4B7-9F84-4A05-88C9-4969DE117202}" destId="{F65CF058-C5E2-445A-8CB6-9F38C8EE71F1}" srcOrd="0" destOrd="1" presId="urn:microsoft.com/office/officeart/2005/8/layout/vList2"/>
    <dgm:cxn modelId="{6373F616-23B9-4229-8C51-0BADCED05974}" type="presOf" srcId="{699B5308-849C-4192-9F75-DDC4981C081C}" destId="{F65CF058-C5E2-445A-8CB6-9F38C8EE71F1}" srcOrd="0" destOrd="0" presId="urn:microsoft.com/office/officeart/2005/8/layout/vList2"/>
    <dgm:cxn modelId="{BB407B23-EF93-4AE6-BC20-B4E0C5E7FB36}" srcId="{97E36847-131E-409B-BB65-9ADA1324D82E}" destId="{2229A4B7-9F84-4A05-88C9-4969DE117202}" srcOrd="1" destOrd="0" parTransId="{7DE89D1A-C742-49D3-82E1-50A54188A965}" sibTransId="{63CFF8D1-1BD5-409E-A168-47BA5CF97508}"/>
    <dgm:cxn modelId="{5D54B625-F424-476F-BD0C-A18E1F401F91}" type="presOf" srcId="{97E36847-131E-409B-BB65-9ADA1324D82E}" destId="{589E5E0B-0EC1-4A29-993E-7A647AB67F8A}" srcOrd="0" destOrd="0" presId="urn:microsoft.com/office/officeart/2005/8/layout/vList2"/>
    <dgm:cxn modelId="{4C5D052D-863A-4152-A71D-630918AC3AF9}" type="presOf" srcId="{D20120F4-660E-44F8-8E56-F0752C74C501}" destId="{519FFDDC-7BA5-4E47-BA13-A614187E8915}" srcOrd="0" destOrd="0" presId="urn:microsoft.com/office/officeart/2005/8/layout/vList2"/>
    <dgm:cxn modelId="{8864029C-3B14-4DB6-BBCF-11895CCF7097}" type="presOf" srcId="{BE573803-D924-483B-9E97-C354C359A7B6}" destId="{B07CE34A-27BC-4D08-B452-8E3718431893}" srcOrd="0" destOrd="0" presId="urn:microsoft.com/office/officeart/2005/8/layout/vList2"/>
    <dgm:cxn modelId="{D18B0FA2-2D35-4372-A0E7-94C9CD3F32C8}" srcId="{97E36847-131E-409B-BB65-9ADA1324D82E}" destId="{699B5308-849C-4192-9F75-DDC4981C081C}" srcOrd="0" destOrd="0" parTransId="{914E8B26-BAB8-4AA1-9F9D-9C18817F4A49}" sibTransId="{4F72F02A-96F3-43E5-81A9-D7A402B7A974}"/>
    <dgm:cxn modelId="{D6D1C2C3-B960-45DD-9216-645E5664F549}" type="presOf" srcId="{5C0561A4-E758-408F-8DCE-AC2BF0AE8864}" destId="{5396DA6D-1A3C-4CA7-8B6F-46D357C8575C}" srcOrd="0" destOrd="0" presId="urn:microsoft.com/office/officeart/2005/8/layout/vList2"/>
    <dgm:cxn modelId="{F72274DE-A95F-4D69-AF0D-8D87D4EC5910}" srcId="{5C0561A4-E758-408F-8DCE-AC2BF0AE8864}" destId="{97E36847-131E-409B-BB65-9ADA1324D82E}" srcOrd="1" destOrd="0" parTransId="{DBF31F2B-ED12-40D3-B4B2-CF9E400C58B8}" sibTransId="{399B1F97-3F56-4244-9B70-6C9552417C0C}"/>
    <dgm:cxn modelId="{465214E1-EDD3-4336-BCE2-5B9B5BB47DCC}" srcId="{5C0561A4-E758-408F-8DCE-AC2BF0AE8864}" destId="{BE573803-D924-483B-9E97-C354C359A7B6}" srcOrd="0" destOrd="0" parTransId="{C84DC2D3-B824-4D49-AE7C-0042673A12AE}" sibTransId="{EB435A96-42F7-406E-A4C5-AC0AACA03463}"/>
    <dgm:cxn modelId="{DE235DF3-5E1B-4478-BDD0-77F7B17726BF}" srcId="{5C0561A4-E758-408F-8DCE-AC2BF0AE8864}" destId="{D20120F4-660E-44F8-8E56-F0752C74C501}" srcOrd="2" destOrd="0" parTransId="{AF22DE1F-7456-4C4A-8D0F-FACFCD589AE6}" sibTransId="{3F8656FC-FDB0-451F-87F3-06DDF6F7A2A4}"/>
    <dgm:cxn modelId="{A7A81422-64C4-4B5C-99CF-DA6BF674B2C0}" type="presParOf" srcId="{5396DA6D-1A3C-4CA7-8B6F-46D357C8575C}" destId="{B07CE34A-27BC-4D08-B452-8E3718431893}" srcOrd="0" destOrd="0" presId="urn:microsoft.com/office/officeart/2005/8/layout/vList2"/>
    <dgm:cxn modelId="{A9C864B7-0B7F-45BC-8966-8CDB0FC4FDD2}" type="presParOf" srcId="{5396DA6D-1A3C-4CA7-8B6F-46D357C8575C}" destId="{10DA750B-D3CD-4D32-AE29-7A1C0C3B0D74}" srcOrd="1" destOrd="0" presId="urn:microsoft.com/office/officeart/2005/8/layout/vList2"/>
    <dgm:cxn modelId="{9FCA020D-129A-46CA-A7FB-E0F6DB9B8F4B}" type="presParOf" srcId="{5396DA6D-1A3C-4CA7-8B6F-46D357C8575C}" destId="{589E5E0B-0EC1-4A29-993E-7A647AB67F8A}" srcOrd="2" destOrd="0" presId="urn:microsoft.com/office/officeart/2005/8/layout/vList2"/>
    <dgm:cxn modelId="{325A7CB5-4A83-4C20-B8F4-51FB6E7F0F65}" type="presParOf" srcId="{5396DA6D-1A3C-4CA7-8B6F-46D357C8575C}" destId="{F65CF058-C5E2-445A-8CB6-9F38C8EE71F1}" srcOrd="3" destOrd="0" presId="urn:microsoft.com/office/officeart/2005/8/layout/vList2"/>
    <dgm:cxn modelId="{5635737A-32C4-4961-B9D0-6978EBA0198D}" type="presParOf" srcId="{5396DA6D-1A3C-4CA7-8B6F-46D357C8575C}" destId="{519FFDDC-7BA5-4E47-BA13-A614187E891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2A1E34B-2FC1-4AD8-BFF3-BDCDE8197910}"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0B10B1C9-6781-4CA6-AF41-4FF8E0C2B804}">
      <dgm:prSet/>
      <dgm:spPr/>
      <dgm:t>
        <a:bodyPr/>
        <a:lstStyle/>
        <a:p>
          <a:pPr rtl="0"/>
          <a:r>
            <a:rPr lang="cs-CZ"/>
            <a:t>Zdaleka ne každý, kdo se zajímá o zdravotní stav pacienta, má na tyto informace nárok!</a:t>
          </a:r>
        </a:p>
      </dgm:t>
    </dgm:pt>
    <dgm:pt modelId="{E4E379A8-12B9-44D3-B1B7-028D437F8BD4}" type="parTrans" cxnId="{C75EFF57-00F9-4C00-A79B-714E9F7AE151}">
      <dgm:prSet/>
      <dgm:spPr/>
      <dgm:t>
        <a:bodyPr/>
        <a:lstStyle/>
        <a:p>
          <a:endParaRPr lang="cs-CZ"/>
        </a:p>
      </dgm:t>
    </dgm:pt>
    <dgm:pt modelId="{2AF4754A-063C-44E3-A6FA-32A4EDA6593F}" type="sibTrans" cxnId="{C75EFF57-00F9-4C00-A79B-714E9F7AE151}">
      <dgm:prSet/>
      <dgm:spPr/>
      <dgm:t>
        <a:bodyPr/>
        <a:lstStyle/>
        <a:p>
          <a:endParaRPr lang="cs-CZ"/>
        </a:p>
      </dgm:t>
    </dgm:pt>
    <dgm:pt modelId="{182F77E9-B40A-4385-836E-523E90554BCA}">
      <dgm:prSet/>
      <dgm:spPr/>
      <dgm:t>
        <a:bodyPr/>
        <a:lstStyle/>
        <a:p>
          <a:pPr rtl="0"/>
          <a:r>
            <a:rPr lang="cs-CZ"/>
            <a:t>To platí jak pro rodinné příslušníky pacienta, tak i orgány veřejné moci. </a:t>
          </a:r>
        </a:p>
      </dgm:t>
    </dgm:pt>
    <dgm:pt modelId="{132A6003-C913-4E02-9BEE-3F418C532B6F}" type="parTrans" cxnId="{3FC44E2E-0682-4607-B556-1F91F78DF37D}">
      <dgm:prSet/>
      <dgm:spPr/>
      <dgm:t>
        <a:bodyPr/>
        <a:lstStyle/>
        <a:p>
          <a:endParaRPr lang="cs-CZ"/>
        </a:p>
      </dgm:t>
    </dgm:pt>
    <dgm:pt modelId="{0AEDA31C-5AD0-4B41-95B0-3EE1BD6F95EF}" type="sibTrans" cxnId="{3FC44E2E-0682-4607-B556-1F91F78DF37D}">
      <dgm:prSet/>
      <dgm:spPr/>
      <dgm:t>
        <a:bodyPr/>
        <a:lstStyle/>
        <a:p>
          <a:endParaRPr lang="cs-CZ"/>
        </a:p>
      </dgm:t>
    </dgm:pt>
    <dgm:pt modelId="{8F252E43-BDDB-4831-9F52-921F6F38FE03}" type="pres">
      <dgm:prSet presAssocID="{F2A1E34B-2FC1-4AD8-BFF3-BDCDE8197910}" presName="Name0" presStyleCnt="0">
        <dgm:presLayoutVars>
          <dgm:chMax val="7"/>
          <dgm:chPref val="7"/>
          <dgm:dir/>
        </dgm:presLayoutVars>
      </dgm:prSet>
      <dgm:spPr/>
    </dgm:pt>
    <dgm:pt modelId="{D9B70E1E-934D-4B25-A698-4CF7E5208077}" type="pres">
      <dgm:prSet presAssocID="{F2A1E34B-2FC1-4AD8-BFF3-BDCDE8197910}" presName="Name1" presStyleCnt="0"/>
      <dgm:spPr/>
    </dgm:pt>
    <dgm:pt modelId="{97587307-70F2-4267-9BF6-816B8AA57ADC}" type="pres">
      <dgm:prSet presAssocID="{F2A1E34B-2FC1-4AD8-BFF3-BDCDE8197910}" presName="cycle" presStyleCnt="0"/>
      <dgm:spPr/>
    </dgm:pt>
    <dgm:pt modelId="{4A5FF961-93C9-439E-884C-05A5740F4CD6}" type="pres">
      <dgm:prSet presAssocID="{F2A1E34B-2FC1-4AD8-BFF3-BDCDE8197910}" presName="srcNode" presStyleLbl="node1" presStyleIdx="0" presStyleCnt="2"/>
      <dgm:spPr/>
    </dgm:pt>
    <dgm:pt modelId="{F3B53219-53F7-4360-9681-AB5CC1BB9BC0}" type="pres">
      <dgm:prSet presAssocID="{F2A1E34B-2FC1-4AD8-BFF3-BDCDE8197910}" presName="conn" presStyleLbl="parChTrans1D2" presStyleIdx="0" presStyleCnt="1"/>
      <dgm:spPr/>
    </dgm:pt>
    <dgm:pt modelId="{3C2AAAFA-121A-4A10-BBB7-AAB4F68B60CF}" type="pres">
      <dgm:prSet presAssocID="{F2A1E34B-2FC1-4AD8-BFF3-BDCDE8197910}" presName="extraNode" presStyleLbl="node1" presStyleIdx="0" presStyleCnt="2"/>
      <dgm:spPr/>
    </dgm:pt>
    <dgm:pt modelId="{ABB9D8E8-44B0-4DC1-AC49-A10E61ED7D98}" type="pres">
      <dgm:prSet presAssocID="{F2A1E34B-2FC1-4AD8-BFF3-BDCDE8197910}" presName="dstNode" presStyleLbl="node1" presStyleIdx="0" presStyleCnt="2"/>
      <dgm:spPr/>
    </dgm:pt>
    <dgm:pt modelId="{50580B5D-4CEB-4EFF-A191-6A09200A8D88}" type="pres">
      <dgm:prSet presAssocID="{0B10B1C9-6781-4CA6-AF41-4FF8E0C2B804}" presName="text_1" presStyleLbl="node1" presStyleIdx="0" presStyleCnt="2">
        <dgm:presLayoutVars>
          <dgm:bulletEnabled val="1"/>
        </dgm:presLayoutVars>
      </dgm:prSet>
      <dgm:spPr/>
    </dgm:pt>
    <dgm:pt modelId="{F2AFC9B6-CFA9-446B-93EB-D58A9A9D2171}" type="pres">
      <dgm:prSet presAssocID="{0B10B1C9-6781-4CA6-AF41-4FF8E0C2B804}" presName="accent_1" presStyleCnt="0"/>
      <dgm:spPr/>
    </dgm:pt>
    <dgm:pt modelId="{21EE8A20-24D7-4535-8D96-91D44174E6DB}" type="pres">
      <dgm:prSet presAssocID="{0B10B1C9-6781-4CA6-AF41-4FF8E0C2B804}" presName="accentRepeatNode" presStyleLbl="solidFgAcc1" presStyleIdx="0" presStyleCnt="2"/>
      <dgm:spPr/>
    </dgm:pt>
    <dgm:pt modelId="{B804B244-4B7A-42D6-B009-C42C39C58B6C}" type="pres">
      <dgm:prSet presAssocID="{182F77E9-B40A-4385-836E-523E90554BCA}" presName="text_2" presStyleLbl="node1" presStyleIdx="1" presStyleCnt="2">
        <dgm:presLayoutVars>
          <dgm:bulletEnabled val="1"/>
        </dgm:presLayoutVars>
      </dgm:prSet>
      <dgm:spPr/>
    </dgm:pt>
    <dgm:pt modelId="{9A968D2B-E291-44B7-8C16-53988BE5E676}" type="pres">
      <dgm:prSet presAssocID="{182F77E9-B40A-4385-836E-523E90554BCA}" presName="accent_2" presStyleCnt="0"/>
      <dgm:spPr/>
    </dgm:pt>
    <dgm:pt modelId="{CDC202DB-00B0-499D-B7AD-DF2F9997F9CC}" type="pres">
      <dgm:prSet presAssocID="{182F77E9-B40A-4385-836E-523E90554BCA}" presName="accentRepeatNode" presStyleLbl="solidFgAcc1" presStyleIdx="1" presStyleCnt="2"/>
      <dgm:spPr/>
    </dgm:pt>
  </dgm:ptLst>
  <dgm:cxnLst>
    <dgm:cxn modelId="{DA9AD119-F3E8-479B-8289-EB024DD702B5}" type="presOf" srcId="{0B10B1C9-6781-4CA6-AF41-4FF8E0C2B804}" destId="{50580B5D-4CEB-4EFF-A191-6A09200A8D88}" srcOrd="0" destOrd="0" presId="urn:microsoft.com/office/officeart/2008/layout/VerticalCurvedList"/>
    <dgm:cxn modelId="{FC111829-A829-4E29-9C25-6142AC19BCAA}" type="presOf" srcId="{2AF4754A-063C-44E3-A6FA-32A4EDA6593F}" destId="{F3B53219-53F7-4360-9681-AB5CC1BB9BC0}" srcOrd="0" destOrd="0" presId="urn:microsoft.com/office/officeart/2008/layout/VerticalCurvedList"/>
    <dgm:cxn modelId="{3FC44E2E-0682-4607-B556-1F91F78DF37D}" srcId="{F2A1E34B-2FC1-4AD8-BFF3-BDCDE8197910}" destId="{182F77E9-B40A-4385-836E-523E90554BCA}" srcOrd="1" destOrd="0" parTransId="{132A6003-C913-4E02-9BEE-3F418C532B6F}" sibTransId="{0AEDA31C-5AD0-4B41-95B0-3EE1BD6F95EF}"/>
    <dgm:cxn modelId="{C75EFF57-00F9-4C00-A79B-714E9F7AE151}" srcId="{F2A1E34B-2FC1-4AD8-BFF3-BDCDE8197910}" destId="{0B10B1C9-6781-4CA6-AF41-4FF8E0C2B804}" srcOrd="0" destOrd="0" parTransId="{E4E379A8-12B9-44D3-B1B7-028D437F8BD4}" sibTransId="{2AF4754A-063C-44E3-A6FA-32A4EDA6593F}"/>
    <dgm:cxn modelId="{513620B2-D054-4CC2-811D-CCB596038E2C}" type="presOf" srcId="{182F77E9-B40A-4385-836E-523E90554BCA}" destId="{B804B244-4B7A-42D6-B009-C42C39C58B6C}" srcOrd="0" destOrd="0" presId="urn:microsoft.com/office/officeart/2008/layout/VerticalCurvedList"/>
    <dgm:cxn modelId="{021053E1-E0B7-45D7-857C-08EC1109482F}" type="presOf" srcId="{F2A1E34B-2FC1-4AD8-BFF3-BDCDE8197910}" destId="{8F252E43-BDDB-4831-9F52-921F6F38FE03}" srcOrd="0" destOrd="0" presId="urn:microsoft.com/office/officeart/2008/layout/VerticalCurvedList"/>
    <dgm:cxn modelId="{BBDEC9D9-9D2A-4EF3-B8AE-C31BFB23955E}" type="presParOf" srcId="{8F252E43-BDDB-4831-9F52-921F6F38FE03}" destId="{D9B70E1E-934D-4B25-A698-4CF7E5208077}" srcOrd="0" destOrd="0" presId="urn:microsoft.com/office/officeart/2008/layout/VerticalCurvedList"/>
    <dgm:cxn modelId="{55288215-16DC-4D03-8774-00AE5B9E5B62}" type="presParOf" srcId="{D9B70E1E-934D-4B25-A698-4CF7E5208077}" destId="{97587307-70F2-4267-9BF6-816B8AA57ADC}" srcOrd="0" destOrd="0" presId="urn:microsoft.com/office/officeart/2008/layout/VerticalCurvedList"/>
    <dgm:cxn modelId="{04AE0247-383C-4D4D-812B-569432C42195}" type="presParOf" srcId="{97587307-70F2-4267-9BF6-816B8AA57ADC}" destId="{4A5FF961-93C9-439E-884C-05A5740F4CD6}" srcOrd="0" destOrd="0" presId="urn:microsoft.com/office/officeart/2008/layout/VerticalCurvedList"/>
    <dgm:cxn modelId="{90866C5F-449E-4CA6-A746-9E7CD1C15D52}" type="presParOf" srcId="{97587307-70F2-4267-9BF6-816B8AA57ADC}" destId="{F3B53219-53F7-4360-9681-AB5CC1BB9BC0}" srcOrd="1" destOrd="0" presId="urn:microsoft.com/office/officeart/2008/layout/VerticalCurvedList"/>
    <dgm:cxn modelId="{89544F88-0E10-4E6C-8156-0C448D29264C}" type="presParOf" srcId="{97587307-70F2-4267-9BF6-816B8AA57ADC}" destId="{3C2AAAFA-121A-4A10-BBB7-AAB4F68B60CF}" srcOrd="2" destOrd="0" presId="urn:microsoft.com/office/officeart/2008/layout/VerticalCurvedList"/>
    <dgm:cxn modelId="{997F0BCF-7898-4889-9278-92E44B893D26}" type="presParOf" srcId="{97587307-70F2-4267-9BF6-816B8AA57ADC}" destId="{ABB9D8E8-44B0-4DC1-AC49-A10E61ED7D98}" srcOrd="3" destOrd="0" presId="urn:microsoft.com/office/officeart/2008/layout/VerticalCurvedList"/>
    <dgm:cxn modelId="{FE7EC047-C270-4880-BC5A-5E36BD88F0B2}" type="presParOf" srcId="{D9B70E1E-934D-4B25-A698-4CF7E5208077}" destId="{50580B5D-4CEB-4EFF-A191-6A09200A8D88}" srcOrd="1" destOrd="0" presId="urn:microsoft.com/office/officeart/2008/layout/VerticalCurvedList"/>
    <dgm:cxn modelId="{0C355064-1503-4420-9711-515E3D37BF5D}" type="presParOf" srcId="{D9B70E1E-934D-4B25-A698-4CF7E5208077}" destId="{F2AFC9B6-CFA9-446B-93EB-D58A9A9D2171}" srcOrd="2" destOrd="0" presId="urn:microsoft.com/office/officeart/2008/layout/VerticalCurvedList"/>
    <dgm:cxn modelId="{4F76C8C5-66E6-48E5-B3D5-D507D4CE97D7}" type="presParOf" srcId="{F2AFC9B6-CFA9-446B-93EB-D58A9A9D2171}" destId="{21EE8A20-24D7-4535-8D96-91D44174E6DB}" srcOrd="0" destOrd="0" presId="urn:microsoft.com/office/officeart/2008/layout/VerticalCurvedList"/>
    <dgm:cxn modelId="{B1129642-52F7-4E62-A4D2-C070D625A7E5}" type="presParOf" srcId="{D9B70E1E-934D-4B25-A698-4CF7E5208077}" destId="{B804B244-4B7A-42D6-B009-C42C39C58B6C}" srcOrd="3" destOrd="0" presId="urn:microsoft.com/office/officeart/2008/layout/VerticalCurvedList"/>
    <dgm:cxn modelId="{E33024A8-4507-468F-A240-1BBD08179690}" type="presParOf" srcId="{D9B70E1E-934D-4B25-A698-4CF7E5208077}" destId="{9A968D2B-E291-44B7-8C16-53988BE5E676}" srcOrd="4" destOrd="0" presId="urn:microsoft.com/office/officeart/2008/layout/VerticalCurvedList"/>
    <dgm:cxn modelId="{A4544926-BF53-40E0-974E-251E05968640}" type="presParOf" srcId="{9A968D2B-E291-44B7-8C16-53988BE5E676}" destId="{CDC202DB-00B0-499D-B7AD-DF2F9997F9C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1F6CAEB-7735-4D60-8369-43FFF887031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7AB53AE-789E-475D-B039-A2345008E5FF}">
      <dgm:prSet/>
      <dgm:spPr/>
      <dgm:t>
        <a:bodyPr/>
        <a:lstStyle/>
        <a:p>
          <a:pPr rtl="0"/>
          <a:r>
            <a:rPr lang="cs-CZ" dirty="0"/>
            <a:t>Bude potrestán, kdo, </a:t>
          </a:r>
          <a:r>
            <a:rPr lang="cs-CZ" u="sng" dirty="0"/>
            <a:t>byť i z nedbalosti</a:t>
          </a:r>
          <a:r>
            <a:rPr lang="cs-CZ" dirty="0"/>
            <a:t>,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gm:t>
    </dgm:pt>
    <dgm:pt modelId="{8081BF64-A94F-4C65-AC89-3853E9A366AC}" type="parTrans" cxnId="{ACE708BA-FEFD-49B2-BF6C-E87DA1B78A5D}">
      <dgm:prSet/>
      <dgm:spPr/>
      <dgm:t>
        <a:bodyPr/>
        <a:lstStyle/>
        <a:p>
          <a:endParaRPr lang="cs-CZ"/>
        </a:p>
      </dgm:t>
    </dgm:pt>
    <dgm:pt modelId="{6BCFD164-F31A-458F-8C77-F09F4FABF45F}" type="sibTrans" cxnId="{ACE708BA-FEFD-49B2-BF6C-E87DA1B78A5D}">
      <dgm:prSet/>
      <dgm:spPr/>
      <dgm:t>
        <a:bodyPr/>
        <a:lstStyle/>
        <a:p>
          <a:endParaRPr lang="cs-CZ"/>
        </a:p>
      </dgm:t>
    </dgm:pt>
    <dgm:pt modelId="{1BA9B5B9-DE6E-4D1A-B4F8-EA3B354B29A1}">
      <dgm:prSet/>
      <dgm:spPr/>
      <dgm:t>
        <a:bodyPr/>
        <a:lstStyle/>
        <a:p>
          <a:pPr rtl="0"/>
          <a:r>
            <a:rPr lang="cs-CZ" b="1" u="sng" dirty="0"/>
            <a:t>Až tři léta nebo zákaz činnosti</a:t>
          </a:r>
          <a:endParaRPr lang="cs-CZ" dirty="0"/>
        </a:p>
      </dgm:t>
    </dgm:pt>
    <dgm:pt modelId="{7C5ACFF9-BFC2-4D80-97CB-3AA7A44B351B}" type="parTrans" cxnId="{D95482EA-79BD-41E5-8DED-31C6A7454676}">
      <dgm:prSet/>
      <dgm:spPr/>
      <dgm:t>
        <a:bodyPr/>
        <a:lstStyle/>
        <a:p>
          <a:endParaRPr lang="cs-CZ"/>
        </a:p>
      </dgm:t>
    </dgm:pt>
    <dgm:pt modelId="{0B7A8AA5-F425-4EB4-9C8E-128775454B1C}" type="sibTrans" cxnId="{D95482EA-79BD-41E5-8DED-31C6A7454676}">
      <dgm:prSet/>
      <dgm:spPr/>
      <dgm:t>
        <a:bodyPr/>
        <a:lstStyle/>
        <a:p>
          <a:endParaRPr lang="cs-CZ"/>
        </a:p>
      </dgm:t>
    </dgm:pt>
    <dgm:pt modelId="{36315353-BFEF-4D59-9A00-813CA07B0497}" type="pres">
      <dgm:prSet presAssocID="{B1F6CAEB-7735-4D60-8369-43FFF887031F}" presName="linear" presStyleCnt="0">
        <dgm:presLayoutVars>
          <dgm:animLvl val="lvl"/>
          <dgm:resizeHandles val="exact"/>
        </dgm:presLayoutVars>
      </dgm:prSet>
      <dgm:spPr/>
    </dgm:pt>
    <dgm:pt modelId="{86D9EFE1-0398-4CD4-A2CC-EFDE333DD0D1}" type="pres">
      <dgm:prSet presAssocID="{F7AB53AE-789E-475D-B039-A2345008E5FF}" presName="parentText" presStyleLbl="node1" presStyleIdx="0" presStyleCnt="1" custScaleY="100806">
        <dgm:presLayoutVars>
          <dgm:chMax val="0"/>
          <dgm:bulletEnabled val="1"/>
        </dgm:presLayoutVars>
      </dgm:prSet>
      <dgm:spPr/>
    </dgm:pt>
    <dgm:pt modelId="{52694621-B397-4812-9EF7-BFDB5322D4E2}" type="pres">
      <dgm:prSet presAssocID="{F7AB53AE-789E-475D-B039-A2345008E5FF}" presName="childText" presStyleLbl="revTx" presStyleIdx="0" presStyleCnt="1">
        <dgm:presLayoutVars>
          <dgm:bulletEnabled val="1"/>
        </dgm:presLayoutVars>
      </dgm:prSet>
      <dgm:spPr/>
    </dgm:pt>
  </dgm:ptLst>
  <dgm:cxnLst>
    <dgm:cxn modelId="{331CC693-B823-4971-B05A-693E8C097AFD}" type="presOf" srcId="{B1F6CAEB-7735-4D60-8369-43FFF887031F}" destId="{36315353-BFEF-4D59-9A00-813CA07B0497}" srcOrd="0" destOrd="0" presId="urn:microsoft.com/office/officeart/2005/8/layout/vList2"/>
    <dgm:cxn modelId="{D456A3B0-A590-45A0-98C0-8EED0A67D768}" type="presOf" srcId="{F7AB53AE-789E-475D-B039-A2345008E5FF}" destId="{86D9EFE1-0398-4CD4-A2CC-EFDE333DD0D1}" srcOrd="0" destOrd="0" presId="urn:microsoft.com/office/officeart/2005/8/layout/vList2"/>
    <dgm:cxn modelId="{ACE708BA-FEFD-49B2-BF6C-E87DA1B78A5D}" srcId="{B1F6CAEB-7735-4D60-8369-43FFF887031F}" destId="{F7AB53AE-789E-475D-B039-A2345008E5FF}" srcOrd="0" destOrd="0" parTransId="{8081BF64-A94F-4C65-AC89-3853E9A366AC}" sibTransId="{6BCFD164-F31A-458F-8C77-F09F4FABF45F}"/>
    <dgm:cxn modelId="{750E3BEA-936F-4940-9339-58D98B0F549B}" type="presOf" srcId="{1BA9B5B9-DE6E-4D1A-B4F8-EA3B354B29A1}" destId="{52694621-B397-4812-9EF7-BFDB5322D4E2}" srcOrd="0" destOrd="0" presId="urn:microsoft.com/office/officeart/2005/8/layout/vList2"/>
    <dgm:cxn modelId="{D95482EA-79BD-41E5-8DED-31C6A7454676}" srcId="{F7AB53AE-789E-475D-B039-A2345008E5FF}" destId="{1BA9B5B9-DE6E-4D1A-B4F8-EA3B354B29A1}" srcOrd="0" destOrd="0" parTransId="{7C5ACFF9-BFC2-4D80-97CB-3AA7A44B351B}" sibTransId="{0B7A8AA5-F425-4EB4-9C8E-128775454B1C}"/>
    <dgm:cxn modelId="{BEED1530-C36C-425D-80D1-D5E12C3E986A}" type="presParOf" srcId="{36315353-BFEF-4D59-9A00-813CA07B0497}" destId="{86D9EFE1-0398-4CD4-A2CC-EFDE333DD0D1}" srcOrd="0" destOrd="0" presId="urn:microsoft.com/office/officeart/2005/8/layout/vList2"/>
    <dgm:cxn modelId="{1DD003B5-583E-43FF-8978-15C05A2E5315}" type="presParOf" srcId="{36315353-BFEF-4D59-9A00-813CA07B0497}" destId="{52694621-B397-4812-9EF7-BFDB5322D4E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B4FC6A9-E6D7-47B1-BC04-BF4102465BE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5D93D6D-260F-4616-B742-EADAD5B613AA}">
      <dgm:prSet/>
      <dgm:spPr/>
      <dgm:t>
        <a:bodyPr/>
        <a:lstStyle/>
        <a:p>
          <a:pPr rtl="0"/>
          <a:r>
            <a:rPr lang="cs-CZ" dirty="0"/>
            <a:t>Porušení povinností poskytovatele plynoucí ze </a:t>
          </a:r>
          <a:r>
            <a:rPr lang="cs-CZ" dirty="0" err="1"/>
            <a:t>Zozs</a:t>
          </a:r>
          <a:endParaRPr lang="cs-CZ" dirty="0"/>
        </a:p>
      </dgm:t>
    </dgm:pt>
    <dgm:pt modelId="{5BBF50BC-06A9-4F03-B0E6-E8303006549D}" type="parTrans" cxnId="{B388596C-7281-460C-AEDC-DF56C084A563}">
      <dgm:prSet/>
      <dgm:spPr/>
      <dgm:t>
        <a:bodyPr/>
        <a:lstStyle/>
        <a:p>
          <a:endParaRPr lang="cs-CZ"/>
        </a:p>
      </dgm:t>
    </dgm:pt>
    <dgm:pt modelId="{2E6579D5-C4CA-4208-AFB2-6F311A0BE0EB}" type="sibTrans" cxnId="{B388596C-7281-460C-AEDC-DF56C084A563}">
      <dgm:prSet/>
      <dgm:spPr/>
      <dgm:t>
        <a:bodyPr/>
        <a:lstStyle/>
        <a:p>
          <a:endParaRPr lang="cs-CZ"/>
        </a:p>
      </dgm:t>
    </dgm:pt>
    <dgm:pt modelId="{46875F99-7846-4AE9-AE7C-FEA6C334C49D}">
      <dgm:prSet/>
      <dgm:spPr/>
      <dgm:t>
        <a:bodyPr/>
        <a:lstStyle/>
        <a:p>
          <a:pPr rtl="0"/>
          <a:r>
            <a:rPr lang="cs-CZ"/>
            <a:t>Pokuta až 1.000.000,- Kč</a:t>
          </a:r>
        </a:p>
      </dgm:t>
    </dgm:pt>
    <dgm:pt modelId="{41ED6788-CD5A-4F57-99AF-433886DD5098}" type="parTrans" cxnId="{D432086E-9562-49D1-8C2A-C460DA181EE8}">
      <dgm:prSet/>
      <dgm:spPr/>
      <dgm:t>
        <a:bodyPr/>
        <a:lstStyle/>
        <a:p>
          <a:endParaRPr lang="cs-CZ"/>
        </a:p>
      </dgm:t>
    </dgm:pt>
    <dgm:pt modelId="{459BB97E-97E9-4579-A608-D7334FBAD070}" type="sibTrans" cxnId="{D432086E-9562-49D1-8C2A-C460DA181EE8}">
      <dgm:prSet/>
      <dgm:spPr/>
      <dgm:t>
        <a:bodyPr/>
        <a:lstStyle/>
        <a:p>
          <a:endParaRPr lang="cs-CZ"/>
        </a:p>
      </dgm:t>
    </dgm:pt>
    <dgm:pt modelId="{AC88221B-2618-4B76-B1C1-1D9A60C0DBE0}">
      <dgm:prSet/>
      <dgm:spPr/>
      <dgm:t>
        <a:bodyPr/>
        <a:lstStyle/>
        <a:p>
          <a:pPr rtl="0"/>
          <a:r>
            <a:rPr lang="cs-CZ" dirty="0"/>
            <a:t>Porušení povinností poskytovatele plynoucí ze zákona na ochranu osobních údajů</a:t>
          </a:r>
        </a:p>
      </dgm:t>
    </dgm:pt>
    <dgm:pt modelId="{F1B3394B-9735-4B38-BD5D-9F2C2491A22E}" type="parTrans" cxnId="{29548B07-416C-4342-A67D-6C2CD52072CB}">
      <dgm:prSet/>
      <dgm:spPr/>
      <dgm:t>
        <a:bodyPr/>
        <a:lstStyle/>
        <a:p>
          <a:endParaRPr lang="cs-CZ"/>
        </a:p>
      </dgm:t>
    </dgm:pt>
    <dgm:pt modelId="{EDDE20AB-4DDE-4E86-830D-D2F08661C83F}" type="sibTrans" cxnId="{29548B07-416C-4342-A67D-6C2CD52072CB}">
      <dgm:prSet/>
      <dgm:spPr/>
      <dgm:t>
        <a:bodyPr/>
        <a:lstStyle/>
        <a:p>
          <a:endParaRPr lang="cs-CZ"/>
        </a:p>
      </dgm:t>
    </dgm:pt>
    <dgm:pt modelId="{B6D65AC1-5E48-43E3-94CB-A3570CBB416C}">
      <dgm:prSet/>
      <dgm:spPr/>
      <dgm:t>
        <a:bodyPr/>
        <a:lstStyle/>
        <a:p>
          <a:pPr rtl="0"/>
          <a:r>
            <a:rPr lang="cs-CZ" dirty="0"/>
            <a:t>Pokuta až 5.000.000,- Kč (po připravované novele bude i několikanásobně vyšší)</a:t>
          </a:r>
        </a:p>
      </dgm:t>
    </dgm:pt>
    <dgm:pt modelId="{0C8111CF-1742-45A7-A257-CB2F3370F690}" type="parTrans" cxnId="{1060D1E1-FD26-4C83-9FDE-3B18C2D1C863}">
      <dgm:prSet/>
      <dgm:spPr/>
      <dgm:t>
        <a:bodyPr/>
        <a:lstStyle/>
        <a:p>
          <a:endParaRPr lang="cs-CZ"/>
        </a:p>
      </dgm:t>
    </dgm:pt>
    <dgm:pt modelId="{FA14957B-9B4D-44DF-BFAA-8E7F5903B4B4}" type="sibTrans" cxnId="{1060D1E1-FD26-4C83-9FDE-3B18C2D1C863}">
      <dgm:prSet/>
      <dgm:spPr/>
      <dgm:t>
        <a:bodyPr/>
        <a:lstStyle/>
        <a:p>
          <a:endParaRPr lang="cs-CZ"/>
        </a:p>
      </dgm:t>
    </dgm:pt>
    <dgm:pt modelId="{B3847248-A599-4BF7-98CD-BEB285B8A121}" type="pres">
      <dgm:prSet presAssocID="{9B4FC6A9-E6D7-47B1-BC04-BF4102465BE0}" presName="linear" presStyleCnt="0">
        <dgm:presLayoutVars>
          <dgm:animLvl val="lvl"/>
          <dgm:resizeHandles val="exact"/>
        </dgm:presLayoutVars>
      </dgm:prSet>
      <dgm:spPr/>
    </dgm:pt>
    <dgm:pt modelId="{AEEC0FFD-E9E2-4519-9C52-F6E1AE9D74C7}" type="pres">
      <dgm:prSet presAssocID="{B5D93D6D-260F-4616-B742-EADAD5B613AA}" presName="parentText" presStyleLbl="node1" presStyleIdx="0" presStyleCnt="2">
        <dgm:presLayoutVars>
          <dgm:chMax val="0"/>
          <dgm:bulletEnabled val="1"/>
        </dgm:presLayoutVars>
      </dgm:prSet>
      <dgm:spPr/>
    </dgm:pt>
    <dgm:pt modelId="{98B34BC2-A2A3-48E8-B13A-F79E480C5107}" type="pres">
      <dgm:prSet presAssocID="{B5D93D6D-260F-4616-B742-EADAD5B613AA}" presName="childText" presStyleLbl="revTx" presStyleIdx="0" presStyleCnt="2">
        <dgm:presLayoutVars>
          <dgm:bulletEnabled val="1"/>
        </dgm:presLayoutVars>
      </dgm:prSet>
      <dgm:spPr/>
    </dgm:pt>
    <dgm:pt modelId="{C6167A1F-4343-413F-84CF-B0AC72F3645E}" type="pres">
      <dgm:prSet presAssocID="{AC88221B-2618-4B76-B1C1-1D9A60C0DBE0}" presName="parentText" presStyleLbl="node1" presStyleIdx="1" presStyleCnt="2">
        <dgm:presLayoutVars>
          <dgm:chMax val="0"/>
          <dgm:bulletEnabled val="1"/>
        </dgm:presLayoutVars>
      </dgm:prSet>
      <dgm:spPr/>
    </dgm:pt>
    <dgm:pt modelId="{3A85BED8-7CBB-4BBE-9C31-CAAB11A74624}" type="pres">
      <dgm:prSet presAssocID="{AC88221B-2618-4B76-B1C1-1D9A60C0DBE0}" presName="childText" presStyleLbl="revTx" presStyleIdx="1" presStyleCnt="2">
        <dgm:presLayoutVars>
          <dgm:bulletEnabled val="1"/>
        </dgm:presLayoutVars>
      </dgm:prSet>
      <dgm:spPr/>
    </dgm:pt>
  </dgm:ptLst>
  <dgm:cxnLst>
    <dgm:cxn modelId="{29548B07-416C-4342-A67D-6C2CD52072CB}" srcId="{9B4FC6A9-E6D7-47B1-BC04-BF4102465BE0}" destId="{AC88221B-2618-4B76-B1C1-1D9A60C0DBE0}" srcOrd="1" destOrd="0" parTransId="{F1B3394B-9735-4B38-BD5D-9F2C2491A22E}" sibTransId="{EDDE20AB-4DDE-4E86-830D-D2F08661C83F}"/>
    <dgm:cxn modelId="{C1192520-816D-45E3-A374-71EEDC76BF61}" type="presOf" srcId="{46875F99-7846-4AE9-AE7C-FEA6C334C49D}" destId="{98B34BC2-A2A3-48E8-B13A-F79E480C5107}" srcOrd="0" destOrd="0" presId="urn:microsoft.com/office/officeart/2005/8/layout/vList2"/>
    <dgm:cxn modelId="{259BDD3C-95F2-4C95-8726-810752D44F2B}" type="presOf" srcId="{AC88221B-2618-4B76-B1C1-1D9A60C0DBE0}" destId="{C6167A1F-4343-413F-84CF-B0AC72F3645E}" srcOrd="0" destOrd="0" presId="urn:microsoft.com/office/officeart/2005/8/layout/vList2"/>
    <dgm:cxn modelId="{87D8A75B-6454-4067-B3A5-C23C87BB5172}" type="presOf" srcId="{B6D65AC1-5E48-43E3-94CB-A3570CBB416C}" destId="{3A85BED8-7CBB-4BBE-9C31-CAAB11A74624}" srcOrd="0" destOrd="0" presId="urn:microsoft.com/office/officeart/2005/8/layout/vList2"/>
    <dgm:cxn modelId="{B388596C-7281-460C-AEDC-DF56C084A563}" srcId="{9B4FC6A9-E6D7-47B1-BC04-BF4102465BE0}" destId="{B5D93D6D-260F-4616-B742-EADAD5B613AA}" srcOrd="0" destOrd="0" parTransId="{5BBF50BC-06A9-4F03-B0E6-E8303006549D}" sibTransId="{2E6579D5-C4CA-4208-AFB2-6F311A0BE0EB}"/>
    <dgm:cxn modelId="{1D43CD6C-C50C-4A41-BA7F-C1F315123E86}" type="presOf" srcId="{B5D93D6D-260F-4616-B742-EADAD5B613AA}" destId="{AEEC0FFD-E9E2-4519-9C52-F6E1AE9D74C7}" srcOrd="0" destOrd="0" presId="urn:microsoft.com/office/officeart/2005/8/layout/vList2"/>
    <dgm:cxn modelId="{D432086E-9562-49D1-8C2A-C460DA181EE8}" srcId="{B5D93D6D-260F-4616-B742-EADAD5B613AA}" destId="{46875F99-7846-4AE9-AE7C-FEA6C334C49D}" srcOrd="0" destOrd="0" parTransId="{41ED6788-CD5A-4F57-99AF-433886DD5098}" sibTransId="{459BB97E-97E9-4579-A608-D7334FBAD070}"/>
    <dgm:cxn modelId="{3A92CB4F-AC13-4DD2-BC25-4EBDB9FEE751}" type="presOf" srcId="{9B4FC6A9-E6D7-47B1-BC04-BF4102465BE0}" destId="{B3847248-A599-4BF7-98CD-BEB285B8A121}" srcOrd="0" destOrd="0" presId="urn:microsoft.com/office/officeart/2005/8/layout/vList2"/>
    <dgm:cxn modelId="{1060D1E1-FD26-4C83-9FDE-3B18C2D1C863}" srcId="{AC88221B-2618-4B76-B1C1-1D9A60C0DBE0}" destId="{B6D65AC1-5E48-43E3-94CB-A3570CBB416C}" srcOrd="0" destOrd="0" parTransId="{0C8111CF-1742-45A7-A257-CB2F3370F690}" sibTransId="{FA14957B-9B4D-44DF-BFAA-8E7F5903B4B4}"/>
    <dgm:cxn modelId="{DB6F1E5F-4011-4AF4-B841-7D7BFA1CA28C}" type="presParOf" srcId="{B3847248-A599-4BF7-98CD-BEB285B8A121}" destId="{AEEC0FFD-E9E2-4519-9C52-F6E1AE9D74C7}" srcOrd="0" destOrd="0" presId="urn:microsoft.com/office/officeart/2005/8/layout/vList2"/>
    <dgm:cxn modelId="{70937FC7-BBC5-4341-9521-366FC49B801B}" type="presParOf" srcId="{B3847248-A599-4BF7-98CD-BEB285B8A121}" destId="{98B34BC2-A2A3-48E8-B13A-F79E480C5107}" srcOrd="1" destOrd="0" presId="urn:microsoft.com/office/officeart/2005/8/layout/vList2"/>
    <dgm:cxn modelId="{8B04A548-0A37-40A1-BA93-CC1B53BB744A}" type="presParOf" srcId="{B3847248-A599-4BF7-98CD-BEB285B8A121}" destId="{C6167A1F-4343-413F-84CF-B0AC72F3645E}" srcOrd="2" destOrd="0" presId="urn:microsoft.com/office/officeart/2005/8/layout/vList2"/>
    <dgm:cxn modelId="{020D4733-42AC-47D6-8A74-99163A36016D}" type="presParOf" srcId="{B3847248-A599-4BF7-98CD-BEB285B8A121}" destId="{3A85BED8-7CBB-4BBE-9C31-CAAB11A7462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3DF1654-2F17-4295-8E31-432616B6A59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3DAC6B99-AD19-42EA-ACB1-3C4E53EA418D}">
      <dgm:prSet/>
      <dgm:spPr/>
      <dgm:t>
        <a:bodyPr/>
        <a:lstStyle/>
        <a:p>
          <a:pPr rtl="0"/>
          <a:r>
            <a:rPr lang="cs-CZ" dirty="0"/>
            <a:t>Pracovněprávní postihy</a:t>
          </a:r>
        </a:p>
      </dgm:t>
    </dgm:pt>
    <dgm:pt modelId="{966A4392-D1AA-4243-8BAC-71053FA0D2D6}" type="parTrans" cxnId="{35A02EA1-9133-4D24-8B2E-263BABF44162}">
      <dgm:prSet/>
      <dgm:spPr/>
      <dgm:t>
        <a:bodyPr/>
        <a:lstStyle/>
        <a:p>
          <a:endParaRPr lang="cs-CZ"/>
        </a:p>
      </dgm:t>
    </dgm:pt>
    <dgm:pt modelId="{913D2718-A1CD-439C-A921-4FCF1093AB72}" type="sibTrans" cxnId="{35A02EA1-9133-4D24-8B2E-263BABF44162}">
      <dgm:prSet/>
      <dgm:spPr/>
      <dgm:t>
        <a:bodyPr/>
        <a:lstStyle/>
        <a:p>
          <a:endParaRPr lang="cs-CZ"/>
        </a:p>
      </dgm:t>
    </dgm:pt>
    <dgm:pt modelId="{56831175-A8A6-4D79-9779-E0708AB0D8A5}">
      <dgm:prSet/>
      <dgm:spPr/>
      <dgm:t>
        <a:bodyPr/>
        <a:lstStyle/>
        <a:p>
          <a:pPr rtl="0"/>
          <a:r>
            <a:rPr lang="cs-CZ" dirty="0"/>
            <a:t>I okamžité zrušení pracovního poměru</a:t>
          </a:r>
        </a:p>
      </dgm:t>
    </dgm:pt>
    <dgm:pt modelId="{744625C3-BCA9-48A0-9A33-DAB1A0D11E2B}" type="parTrans" cxnId="{BC9475A7-2B75-4CC3-B439-337259B1625A}">
      <dgm:prSet/>
      <dgm:spPr/>
      <dgm:t>
        <a:bodyPr/>
        <a:lstStyle/>
        <a:p>
          <a:endParaRPr lang="cs-CZ"/>
        </a:p>
      </dgm:t>
    </dgm:pt>
    <dgm:pt modelId="{6B2B0D80-65E6-4E38-A89C-01CFABADE743}" type="sibTrans" cxnId="{BC9475A7-2B75-4CC3-B439-337259B1625A}">
      <dgm:prSet/>
      <dgm:spPr/>
      <dgm:t>
        <a:bodyPr/>
        <a:lstStyle/>
        <a:p>
          <a:endParaRPr lang="cs-CZ"/>
        </a:p>
      </dgm:t>
    </dgm:pt>
    <dgm:pt modelId="{03D0DA06-AA2C-4C4E-B74F-12DAA3831907}">
      <dgm:prSet/>
      <dgm:spPr/>
      <dgm:t>
        <a:bodyPr/>
        <a:lstStyle/>
        <a:p>
          <a:pPr rtl="0"/>
          <a:r>
            <a:rPr lang="cs-CZ" dirty="0"/>
            <a:t>Vystavení se riziku podání žaloby</a:t>
          </a:r>
        </a:p>
      </dgm:t>
    </dgm:pt>
    <dgm:pt modelId="{01F2A5A3-13BF-49F6-B590-6B8502072729}" type="parTrans" cxnId="{1BD0633F-D30F-4D2A-B95A-BAD3B2184BE0}">
      <dgm:prSet/>
      <dgm:spPr/>
      <dgm:t>
        <a:bodyPr/>
        <a:lstStyle/>
        <a:p>
          <a:endParaRPr lang="cs-CZ"/>
        </a:p>
      </dgm:t>
    </dgm:pt>
    <dgm:pt modelId="{F97AD2D9-1084-4F90-839F-B29FCBC2E84E}" type="sibTrans" cxnId="{1BD0633F-D30F-4D2A-B95A-BAD3B2184BE0}">
      <dgm:prSet/>
      <dgm:spPr/>
      <dgm:t>
        <a:bodyPr/>
        <a:lstStyle/>
        <a:p>
          <a:endParaRPr lang="cs-CZ"/>
        </a:p>
      </dgm:t>
    </dgm:pt>
    <dgm:pt modelId="{144C2E5F-7BCB-4F89-8D43-43BEE11C0311}">
      <dgm:prSet/>
      <dgm:spPr/>
      <dgm:t>
        <a:bodyPr/>
        <a:lstStyle/>
        <a:p>
          <a:pPr rtl="0"/>
          <a:r>
            <a:rPr lang="cs-CZ" dirty="0"/>
            <a:t>Náhrada nemajetkové újmy</a:t>
          </a:r>
        </a:p>
      </dgm:t>
    </dgm:pt>
    <dgm:pt modelId="{33D21C01-656A-485C-9CF0-BE6834ADA44C}" type="parTrans" cxnId="{7CAC411C-A330-4F4E-A3AE-9621D72F73A9}">
      <dgm:prSet/>
      <dgm:spPr/>
      <dgm:t>
        <a:bodyPr/>
        <a:lstStyle/>
        <a:p>
          <a:endParaRPr lang="cs-CZ"/>
        </a:p>
      </dgm:t>
    </dgm:pt>
    <dgm:pt modelId="{F60155F5-91D2-43E4-ACF4-3B21B44E963B}" type="sibTrans" cxnId="{7CAC411C-A330-4F4E-A3AE-9621D72F73A9}">
      <dgm:prSet/>
      <dgm:spPr/>
      <dgm:t>
        <a:bodyPr/>
        <a:lstStyle/>
        <a:p>
          <a:endParaRPr lang="cs-CZ"/>
        </a:p>
      </dgm:t>
    </dgm:pt>
    <dgm:pt modelId="{67A87B5A-FC51-4E76-BDCD-6C8B0EAA9BDF}" type="pres">
      <dgm:prSet presAssocID="{43DF1654-2F17-4295-8E31-432616B6A59B}" presName="linear" presStyleCnt="0">
        <dgm:presLayoutVars>
          <dgm:animLvl val="lvl"/>
          <dgm:resizeHandles val="exact"/>
        </dgm:presLayoutVars>
      </dgm:prSet>
      <dgm:spPr/>
    </dgm:pt>
    <dgm:pt modelId="{4FF923D9-5B54-4218-A4D2-EF4E90F3D674}" type="pres">
      <dgm:prSet presAssocID="{3DAC6B99-AD19-42EA-ACB1-3C4E53EA418D}" presName="parentText" presStyleLbl="node1" presStyleIdx="0" presStyleCnt="2" custLinFactNeighborY="4506">
        <dgm:presLayoutVars>
          <dgm:chMax val="0"/>
          <dgm:bulletEnabled val="1"/>
        </dgm:presLayoutVars>
      </dgm:prSet>
      <dgm:spPr/>
    </dgm:pt>
    <dgm:pt modelId="{60917FCD-AD7A-4FA1-BEB0-2E5B62C43D54}" type="pres">
      <dgm:prSet presAssocID="{3DAC6B99-AD19-42EA-ACB1-3C4E53EA418D}" presName="childText" presStyleLbl="revTx" presStyleIdx="0" presStyleCnt="2">
        <dgm:presLayoutVars>
          <dgm:bulletEnabled val="1"/>
        </dgm:presLayoutVars>
      </dgm:prSet>
      <dgm:spPr/>
    </dgm:pt>
    <dgm:pt modelId="{6C11EE1B-D5E9-4ED9-9665-B3219DD0938A}" type="pres">
      <dgm:prSet presAssocID="{03D0DA06-AA2C-4C4E-B74F-12DAA3831907}" presName="parentText" presStyleLbl="node1" presStyleIdx="1" presStyleCnt="2">
        <dgm:presLayoutVars>
          <dgm:chMax val="0"/>
          <dgm:bulletEnabled val="1"/>
        </dgm:presLayoutVars>
      </dgm:prSet>
      <dgm:spPr/>
    </dgm:pt>
    <dgm:pt modelId="{88929937-DA56-407B-BB7D-3EE3560D46FF}" type="pres">
      <dgm:prSet presAssocID="{03D0DA06-AA2C-4C4E-B74F-12DAA3831907}" presName="childText" presStyleLbl="revTx" presStyleIdx="1" presStyleCnt="2">
        <dgm:presLayoutVars>
          <dgm:bulletEnabled val="1"/>
        </dgm:presLayoutVars>
      </dgm:prSet>
      <dgm:spPr/>
    </dgm:pt>
  </dgm:ptLst>
  <dgm:cxnLst>
    <dgm:cxn modelId="{24993305-46CE-4E15-A1F5-902DA4D5EF90}" type="presOf" srcId="{3DAC6B99-AD19-42EA-ACB1-3C4E53EA418D}" destId="{4FF923D9-5B54-4218-A4D2-EF4E90F3D674}" srcOrd="0" destOrd="0" presId="urn:microsoft.com/office/officeart/2005/8/layout/vList2"/>
    <dgm:cxn modelId="{7CAC411C-A330-4F4E-A3AE-9621D72F73A9}" srcId="{03D0DA06-AA2C-4C4E-B74F-12DAA3831907}" destId="{144C2E5F-7BCB-4F89-8D43-43BEE11C0311}" srcOrd="0" destOrd="0" parTransId="{33D21C01-656A-485C-9CF0-BE6834ADA44C}" sibTransId="{F60155F5-91D2-43E4-ACF4-3B21B44E963B}"/>
    <dgm:cxn modelId="{1BD0633F-D30F-4D2A-B95A-BAD3B2184BE0}" srcId="{43DF1654-2F17-4295-8E31-432616B6A59B}" destId="{03D0DA06-AA2C-4C4E-B74F-12DAA3831907}" srcOrd="1" destOrd="0" parTransId="{01F2A5A3-13BF-49F6-B590-6B8502072729}" sibTransId="{F97AD2D9-1084-4F90-839F-B29FCBC2E84E}"/>
    <dgm:cxn modelId="{6996BA48-D854-4FB9-8D8D-D9D793A68E9E}" type="presOf" srcId="{43DF1654-2F17-4295-8E31-432616B6A59B}" destId="{67A87B5A-FC51-4E76-BDCD-6C8B0EAA9BDF}" srcOrd="0" destOrd="0" presId="urn:microsoft.com/office/officeart/2005/8/layout/vList2"/>
    <dgm:cxn modelId="{7951F56A-6E6D-4D20-BA85-18F70AB06803}" type="presOf" srcId="{144C2E5F-7BCB-4F89-8D43-43BEE11C0311}" destId="{88929937-DA56-407B-BB7D-3EE3560D46FF}" srcOrd="0" destOrd="0" presId="urn:microsoft.com/office/officeart/2005/8/layout/vList2"/>
    <dgm:cxn modelId="{70AF8881-8FA0-4A1E-B23F-E0083A2E11BD}" type="presOf" srcId="{03D0DA06-AA2C-4C4E-B74F-12DAA3831907}" destId="{6C11EE1B-D5E9-4ED9-9665-B3219DD0938A}" srcOrd="0" destOrd="0" presId="urn:microsoft.com/office/officeart/2005/8/layout/vList2"/>
    <dgm:cxn modelId="{54F7429D-CC1A-437E-BD55-4BD067C9D9DD}" type="presOf" srcId="{56831175-A8A6-4D79-9779-E0708AB0D8A5}" destId="{60917FCD-AD7A-4FA1-BEB0-2E5B62C43D54}" srcOrd="0" destOrd="0" presId="urn:microsoft.com/office/officeart/2005/8/layout/vList2"/>
    <dgm:cxn modelId="{35A02EA1-9133-4D24-8B2E-263BABF44162}" srcId="{43DF1654-2F17-4295-8E31-432616B6A59B}" destId="{3DAC6B99-AD19-42EA-ACB1-3C4E53EA418D}" srcOrd="0" destOrd="0" parTransId="{966A4392-D1AA-4243-8BAC-71053FA0D2D6}" sibTransId="{913D2718-A1CD-439C-A921-4FCF1093AB72}"/>
    <dgm:cxn modelId="{BC9475A7-2B75-4CC3-B439-337259B1625A}" srcId="{3DAC6B99-AD19-42EA-ACB1-3C4E53EA418D}" destId="{56831175-A8A6-4D79-9779-E0708AB0D8A5}" srcOrd="0" destOrd="0" parTransId="{744625C3-BCA9-48A0-9A33-DAB1A0D11E2B}" sibTransId="{6B2B0D80-65E6-4E38-A89C-01CFABADE743}"/>
    <dgm:cxn modelId="{90168E12-47B7-4E79-833B-352BBC5F7D7F}" type="presParOf" srcId="{67A87B5A-FC51-4E76-BDCD-6C8B0EAA9BDF}" destId="{4FF923D9-5B54-4218-A4D2-EF4E90F3D674}" srcOrd="0" destOrd="0" presId="urn:microsoft.com/office/officeart/2005/8/layout/vList2"/>
    <dgm:cxn modelId="{833DDD35-2598-4D8E-AAC3-C1018EDCDAFB}" type="presParOf" srcId="{67A87B5A-FC51-4E76-BDCD-6C8B0EAA9BDF}" destId="{60917FCD-AD7A-4FA1-BEB0-2E5B62C43D54}" srcOrd="1" destOrd="0" presId="urn:microsoft.com/office/officeart/2005/8/layout/vList2"/>
    <dgm:cxn modelId="{5B0A2ECC-CFC1-4F75-8F05-8CC8C1B93981}" type="presParOf" srcId="{67A87B5A-FC51-4E76-BDCD-6C8B0EAA9BDF}" destId="{6C11EE1B-D5E9-4ED9-9665-B3219DD0938A}" srcOrd="2" destOrd="0" presId="urn:microsoft.com/office/officeart/2005/8/layout/vList2"/>
    <dgm:cxn modelId="{8A048790-CA22-42B3-B1B0-06A5D27E7CAC}" type="presParOf" srcId="{67A87B5A-FC51-4E76-BDCD-6C8B0EAA9BDF}" destId="{88929937-DA56-407B-BB7D-3EE3560D46F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17D7AD83-7A54-440E-81A9-4D7E0E36F7F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C289350-01F4-4BCA-B3E4-D0FBA97CABB0}">
      <dgm:prSet custT="1"/>
      <dgm:spPr/>
      <dgm:t>
        <a:bodyPr/>
        <a:lstStyle/>
        <a:p>
          <a:pPr rtl="0"/>
          <a:r>
            <a:rPr lang="cs-CZ" sz="1800" b="0" dirty="0"/>
            <a:t>Vyhláška o zdravotnické dokumentaci</a:t>
          </a:r>
          <a:endParaRPr lang="cs-CZ" sz="1800" dirty="0"/>
        </a:p>
      </dgm:t>
    </dgm:pt>
    <dgm:pt modelId="{8E57AAA1-DCE2-4325-A57E-DD7ED0A82D6D}" type="parTrans" cxnId="{3C3BD2BA-B4CC-4FF7-A344-28AE570C1BF1}">
      <dgm:prSet/>
      <dgm:spPr/>
      <dgm:t>
        <a:bodyPr/>
        <a:lstStyle/>
        <a:p>
          <a:endParaRPr lang="cs-CZ"/>
        </a:p>
      </dgm:t>
    </dgm:pt>
    <dgm:pt modelId="{16586521-1CF5-41DB-819E-E3CC0E17653E}" type="sibTrans" cxnId="{3C3BD2BA-B4CC-4FF7-A344-28AE570C1BF1}">
      <dgm:prSet/>
      <dgm:spPr/>
      <dgm:t>
        <a:bodyPr/>
        <a:lstStyle/>
        <a:p>
          <a:endParaRPr lang="cs-CZ"/>
        </a:p>
      </dgm:t>
    </dgm:pt>
    <dgm:pt modelId="{AC384D78-72BE-4ED9-9EFB-02CB65D65770}">
      <dgm:prSet custT="1"/>
      <dgm:spPr/>
      <dgm:t>
        <a:bodyPr/>
        <a:lstStyle/>
        <a:p>
          <a:pPr rtl="0"/>
          <a:r>
            <a:rPr lang="cs-CZ" sz="1200" b="0" i="1" dirty="0"/>
            <a:t>minimální obsah jednotlivých částí ZD</a:t>
          </a:r>
          <a:endParaRPr lang="cs-CZ" sz="1200" dirty="0"/>
        </a:p>
      </dgm:t>
    </dgm:pt>
    <dgm:pt modelId="{529D24BD-E00D-4ED5-971B-00AB6811671B}" type="parTrans" cxnId="{DDE276B5-D92A-4282-A37D-9EF12BE7A49C}">
      <dgm:prSet/>
      <dgm:spPr/>
      <dgm:t>
        <a:bodyPr/>
        <a:lstStyle/>
        <a:p>
          <a:endParaRPr lang="cs-CZ"/>
        </a:p>
      </dgm:t>
    </dgm:pt>
    <dgm:pt modelId="{C3BBE76D-D011-42AF-8EF3-E65A8EC6D85F}" type="sibTrans" cxnId="{DDE276B5-D92A-4282-A37D-9EF12BE7A49C}">
      <dgm:prSet/>
      <dgm:spPr/>
      <dgm:t>
        <a:bodyPr/>
        <a:lstStyle/>
        <a:p>
          <a:endParaRPr lang="cs-CZ"/>
        </a:p>
      </dgm:t>
    </dgm:pt>
    <dgm:pt modelId="{9A65D732-B8A2-415E-AEFB-25C0B38F09B1}">
      <dgm:prSet custT="1"/>
      <dgm:spPr/>
      <dgm:t>
        <a:bodyPr/>
        <a:lstStyle/>
        <a:p>
          <a:pPr rtl="0"/>
          <a:r>
            <a:rPr lang="cs-CZ" sz="1800" b="0" dirty="0"/>
            <a:t>Občanský zákoník</a:t>
          </a:r>
          <a:endParaRPr lang="cs-CZ" sz="1800" dirty="0"/>
        </a:p>
      </dgm:t>
    </dgm:pt>
    <dgm:pt modelId="{137A10CC-DD1B-4E9D-AC71-D495E2652C06}" type="parTrans" cxnId="{5F4C3396-7B46-4B8A-808D-C7F05C19CFC0}">
      <dgm:prSet/>
      <dgm:spPr/>
      <dgm:t>
        <a:bodyPr/>
        <a:lstStyle/>
        <a:p>
          <a:endParaRPr lang="cs-CZ"/>
        </a:p>
      </dgm:t>
    </dgm:pt>
    <dgm:pt modelId="{4714C67C-693F-4A81-A1E5-1BE2F0010102}" type="sibTrans" cxnId="{5F4C3396-7B46-4B8A-808D-C7F05C19CFC0}">
      <dgm:prSet/>
      <dgm:spPr/>
      <dgm:t>
        <a:bodyPr/>
        <a:lstStyle/>
        <a:p>
          <a:endParaRPr lang="cs-CZ"/>
        </a:p>
      </dgm:t>
    </dgm:pt>
    <dgm:pt modelId="{CA3D6EAD-FC40-4715-9338-831AADA8D565}">
      <dgm:prSet custT="1"/>
      <dgm:spPr/>
      <dgm:t>
        <a:bodyPr/>
        <a:lstStyle/>
        <a:p>
          <a:pPr algn="just" rtl="0"/>
          <a:r>
            <a:rPr lang="cs-CZ" sz="1200" b="0" i="1" dirty="0"/>
            <a:t>Poskytovatel vede záznamy o péči o zdraví, z nichž musí být zřejmé údaje o zdravotním stavu ošetřovaného a o poskytovatelově činnosti, včetně podkladů osvědčujících správnost těchto údajů, v rozsahu nezbytném pro poskytování řádné péče o zdraví. Záznamy poskytovatel uchová tak dlouho, jak to vyžaduje potřeba odborné péče</a:t>
          </a:r>
          <a:endParaRPr lang="cs-CZ" sz="1200" dirty="0"/>
        </a:p>
      </dgm:t>
    </dgm:pt>
    <dgm:pt modelId="{3CF5EDDF-CC9C-4BA4-8DB1-A22D76F33756}" type="parTrans" cxnId="{EC6B29E3-A7D2-4A6F-A4F2-DA0DA59D835A}">
      <dgm:prSet/>
      <dgm:spPr/>
      <dgm:t>
        <a:bodyPr/>
        <a:lstStyle/>
        <a:p>
          <a:endParaRPr lang="cs-CZ"/>
        </a:p>
      </dgm:t>
    </dgm:pt>
    <dgm:pt modelId="{C775ACE2-2F1F-481B-A8FC-3F0E2F089AB2}" type="sibTrans" cxnId="{EC6B29E3-A7D2-4A6F-A4F2-DA0DA59D835A}">
      <dgm:prSet/>
      <dgm:spPr/>
      <dgm:t>
        <a:bodyPr/>
        <a:lstStyle/>
        <a:p>
          <a:endParaRPr lang="cs-CZ"/>
        </a:p>
      </dgm:t>
    </dgm:pt>
    <dgm:pt modelId="{45706D7C-463F-4ADE-8DD5-DC33162728E3}">
      <dgm:prSet custT="1"/>
      <dgm:spPr/>
      <dgm:t>
        <a:bodyPr/>
        <a:lstStyle/>
        <a:p>
          <a:pPr rtl="0"/>
          <a:r>
            <a:rPr lang="cs-CZ" sz="1800" b="0" dirty="0"/>
            <a:t>Další právní předpisy a ZD</a:t>
          </a:r>
          <a:endParaRPr lang="cs-CZ" sz="1800" dirty="0"/>
        </a:p>
      </dgm:t>
    </dgm:pt>
    <dgm:pt modelId="{2FB3163D-46EE-46C4-9ECB-64F44647EE21}" type="parTrans" cxnId="{4BD8E176-ABEF-4C59-B436-F5092709185E}">
      <dgm:prSet/>
      <dgm:spPr/>
      <dgm:t>
        <a:bodyPr/>
        <a:lstStyle/>
        <a:p>
          <a:endParaRPr lang="cs-CZ"/>
        </a:p>
      </dgm:t>
    </dgm:pt>
    <dgm:pt modelId="{CAF61BBD-96E3-415E-A29E-BF39004825D1}" type="sibTrans" cxnId="{4BD8E176-ABEF-4C59-B436-F5092709185E}">
      <dgm:prSet/>
      <dgm:spPr/>
      <dgm:t>
        <a:bodyPr/>
        <a:lstStyle/>
        <a:p>
          <a:endParaRPr lang="cs-CZ"/>
        </a:p>
      </dgm:t>
    </dgm:pt>
    <dgm:pt modelId="{DDD5ADA3-9AD9-4832-AD93-CAA0C5282147}">
      <dgm:prSet custT="1"/>
      <dgm:spPr/>
      <dgm:t>
        <a:bodyPr/>
        <a:lstStyle/>
        <a:p>
          <a:pPr rtl="0"/>
          <a:r>
            <a:rPr lang="cs-CZ" sz="1200" b="0" i="1" dirty="0"/>
            <a:t>o specifických zdrav. Službách</a:t>
          </a:r>
          <a:endParaRPr lang="cs-CZ" sz="1200" dirty="0"/>
        </a:p>
      </dgm:t>
    </dgm:pt>
    <dgm:pt modelId="{F3153B38-0B82-4C35-8801-53E3BA633013}" type="parTrans" cxnId="{7AC7B8D1-6D38-48C2-A152-EE4A7713C3C5}">
      <dgm:prSet/>
      <dgm:spPr/>
      <dgm:t>
        <a:bodyPr/>
        <a:lstStyle/>
        <a:p>
          <a:endParaRPr lang="cs-CZ"/>
        </a:p>
      </dgm:t>
    </dgm:pt>
    <dgm:pt modelId="{F57AEAC4-FD94-420C-B222-B534AAD24550}" type="sibTrans" cxnId="{7AC7B8D1-6D38-48C2-A152-EE4A7713C3C5}">
      <dgm:prSet/>
      <dgm:spPr/>
      <dgm:t>
        <a:bodyPr/>
        <a:lstStyle/>
        <a:p>
          <a:endParaRPr lang="cs-CZ"/>
        </a:p>
      </dgm:t>
    </dgm:pt>
    <dgm:pt modelId="{B526A9AA-B716-4E6F-A1AD-CD1CF3E7B7A5}">
      <dgm:prSet custT="1"/>
      <dgm:spPr/>
      <dgm:t>
        <a:bodyPr/>
        <a:lstStyle/>
        <a:p>
          <a:pPr rtl="0"/>
          <a:r>
            <a:rPr lang="cs-CZ" sz="1200" b="0" i="1" dirty="0"/>
            <a:t>součásti ZD</a:t>
          </a:r>
          <a:endParaRPr lang="cs-CZ" sz="1200" dirty="0"/>
        </a:p>
      </dgm:t>
    </dgm:pt>
    <dgm:pt modelId="{58458C81-617A-4407-BD15-730B1BFC7499}" type="parTrans" cxnId="{5F473ADA-D5E8-49DF-8F77-79BAFC2F6917}">
      <dgm:prSet/>
      <dgm:spPr/>
      <dgm:t>
        <a:bodyPr/>
        <a:lstStyle/>
        <a:p>
          <a:endParaRPr lang="cs-CZ"/>
        </a:p>
      </dgm:t>
    </dgm:pt>
    <dgm:pt modelId="{ADF4DE53-66B9-45FF-9E73-0B347464745B}" type="sibTrans" cxnId="{5F473ADA-D5E8-49DF-8F77-79BAFC2F6917}">
      <dgm:prSet/>
      <dgm:spPr/>
      <dgm:t>
        <a:bodyPr/>
        <a:lstStyle/>
        <a:p>
          <a:endParaRPr lang="cs-CZ"/>
        </a:p>
      </dgm:t>
    </dgm:pt>
    <dgm:pt modelId="{04118F1A-426A-422C-B4AA-B21DE604FC02}">
      <dgm:prSet custT="1"/>
      <dgm:spPr/>
      <dgm:t>
        <a:bodyPr/>
        <a:lstStyle/>
        <a:p>
          <a:pPr rtl="0"/>
          <a:r>
            <a:rPr lang="cs-CZ" sz="1200" b="0" i="1" dirty="0"/>
            <a:t>zásady pro uchování ZD </a:t>
          </a:r>
          <a:endParaRPr lang="cs-CZ" sz="1200" dirty="0"/>
        </a:p>
      </dgm:t>
    </dgm:pt>
    <dgm:pt modelId="{4E58BC1C-0B5D-4C6E-864F-EF5B79D642F4}" type="parTrans" cxnId="{312557B5-D3D5-4015-A2E5-73DA3089D6AC}">
      <dgm:prSet/>
      <dgm:spPr/>
      <dgm:t>
        <a:bodyPr/>
        <a:lstStyle/>
        <a:p>
          <a:endParaRPr lang="cs-CZ"/>
        </a:p>
      </dgm:t>
    </dgm:pt>
    <dgm:pt modelId="{D550FCBD-A78E-4115-801B-38F14FD0F2D4}" type="sibTrans" cxnId="{312557B5-D3D5-4015-A2E5-73DA3089D6AC}">
      <dgm:prSet/>
      <dgm:spPr/>
      <dgm:t>
        <a:bodyPr/>
        <a:lstStyle/>
        <a:p>
          <a:endParaRPr lang="cs-CZ"/>
        </a:p>
      </dgm:t>
    </dgm:pt>
    <dgm:pt modelId="{ECD940F2-2A22-4BB7-AE36-BD65397A364F}">
      <dgm:prSet custT="1"/>
      <dgm:spPr/>
      <dgm:t>
        <a:bodyPr/>
        <a:lstStyle/>
        <a:p>
          <a:pPr rtl="0"/>
          <a:r>
            <a:rPr lang="cs-CZ" sz="1200" b="0" i="1" dirty="0"/>
            <a:t>postup při jejím vyřazování a zničení po uplynutí doby uchování</a:t>
          </a:r>
          <a:endParaRPr lang="cs-CZ" sz="1200" dirty="0"/>
        </a:p>
      </dgm:t>
    </dgm:pt>
    <dgm:pt modelId="{096DB239-251D-4B0C-843E-24D161EEA85D}" type="parTrans" cxnId="{066D0D96-700D-44E0-9A17-7F53A047B33D}">
      <dgm:prSet/>
      <dgm:spPr/>
      <dgm:t>
        <a:bodyPr/>
        <a:lstStyle/>
        <a:p>
          <a:endParaRPr lang="cs-CZ"/>
        </a:p>
      </dgm:t>
    </dgm:pt>
    <dgm:pt modelId="{9F682492-3F2D-4BFD-8765-C9CFDB67CF99}" type="sibTrans" cxnId="{066D0D96-700D-44E0-9A17-7F53A047B33D}">
      <dgm:prSet/>
      <dgm:spPr/>
      <dgm:t>
        <a:bodyPr/>
        <a:lstStyle/>
        <a:p>
          <a:endParaRPr lang="cs-CZ"/>
        </a:p>
      </dgm:t>
    </dgm:pt>
    <dgm:pt modelId="{5E4D32B3-5EF3-4B65-BB50-BAEB58E25A85}">
      <dgm:prSet custT="1"/>
      <dgm:spPr/>
      <dgm:t>
        <a:bodyPr/>
        <a:lstStyle/>
        <a:p>
          <a:pPr rtl="0"/>
          <a:r>
            <a:rPr lang="cs-CZ" sz="1200" b="0" i="1" dirty="0"/>
            <a:t>doby uchování ZD</a:t>
          </a:r>
          <a:endParaRPr lang="cs-CZ" sz="1200" dirty="0"/>
        </a:p>
      </dgm:t>
    </dgm:pt>
    <dgm:pt modelId="{F817ABE3-AB69-4B22-973A-82C4A1EF11B6}" type="parTrans" cxnId="{33BD998C-75B6-4652-B9E9-C8798EF86265}">
      <dgm:prSet/>
      <dgm:spPr/>
      <dgm:t>
        <a:bodyPr/>
        <a:lstStyle/>
        <a:p>
          <a:endParaRPr lang="cs-CZ"/>
        </a:p>
      </dgm:t>
    </dgm:pt>
    <dgm:pt modelId="{0359F3E9-770B-4604-94C9-EB0B513C8BAB}" type="sibTrans" cxnId="{33BD998C-75B6-4652-B9E9-C8798EF86265}">
      <dgm:prSet/>
      <dgm:spPr/>
      <dgm:t>
        <a:bodyPr/>
        <a:lstStyle/>
        <a:p>
          <a:endParaRPr lang="cs-CZ"/>
        </a:p>
      </dgm:t>
    </dgm:pt>
    <dgm:pt modelId="{17E31BF2-60C3-42C3-ACC0-FA5B7B2E1511}">
      <dgm:prSet custT="1"/>
      <dgm:spPr/>
      <dgm:t>
        <a:bodyPr/>
        <a:lstStyle/>
        <a:p>
          <a:pPr rtl="0"/>
          <a:r>
            <a:rPr lang="cs-CZ" sz="1200" b="0" i="1" dirty="0"/>
            <a:t>o veřejném zdravotním pojištěním</a:t>
          </a:r>
          <a:endParaRPr lang="cs-CZ" sz="1200" dirty="0"/>
        </a:p>
      </dgm:t>
    </dgm:pt>
    <dgm:pt modelId="{EA61659F-92E3-4C95-B510-70E7BC2B130F}" type="parTrans" cxnId="{609763E2-9BED-4D9C-B38F-546A668AD4B3}">
      <dgm:prSet/>
      <dgm:spPr/>
      <dgm:t>
        <a:bodyPr/>
        <a:lstStyle/>
        <a:p>
          <a:endParaRPr lang="cs-CZ"/>
        </a:p>
      </dgm:t>
    </dgm:pt>
    <dgm:pt modelId="{1F227F27-7C79-4F8A-A28F-899F8F631E49}" type="sibTrans" cxnId="{609763E2-9BED-4D9C-B38F-546A668AD4B3}">
      <dgm:prSet/>
      <dgm:spPr/>
      <dgm:t>
        <a:bodyPr/>
        <a:lstStyle/>
        <a:p>
          <a:endParaRPr lang="cs-CZ"/>
        </a:p>
      </dgm:t>
    </dgm:pt>
    <dgm:pt modelId="{B5420FB1-6949-41D6-ACF0-B5B934569BB8}">
      <dgm:prSet custT="1"/>
      <dgm:spPr/>
      <dgm:t>
        <a:bodyPr/>
        <a:lstStyle/>
        <a:p>
          <a:pPr rtl="0"/>
          <a:r>
            <a:rPr lang="cs-CZ" sz="1200" b="0" i="1" dirty="0"/>
            <a:t>o ochraně veř. Zdraví</a:t>
          </a:r>
          <a:endParaRPr lang="cs-CZ" sz="1200" dirty="0"/>
        </a:p>
      </dgm:t>
    </dgm:pt>
    <dgm:pt modelId="{D30073D3-B68A-4C66-A440-5F967CE99FED}" type="parTrans" cxnId="{CCCBC4B4-3968-4F14-90C5-545568FE76DD}">
      <dgm:prSet/>
      <dgm:spPr/>
      <dgm:t>
        <a:bodyPr/>
        <a:lstStyle/>
        <a:p>
          <a:endParaRPr lang="cs-CZ"/>
        </a:p>
      </dgm:t>
    </dgm:pt>
    <dgm:pt modelId="{DC43EEFB-A458-4DD8-9F4D-77F4CB9944E2}" type="sibTrans" cxnId="{CCCBC4B4-3968-4F14-90C5-545568FE76DD}">
      <dgm:prSet/>
      <dgm:spPr/>
      <dgm:t>
        <a:bodyPr/>
        <a:lstStyle/>
        <a:p>
          <a:endParaRPr lang="cs-CZ"/>
        </a:p>
      </dgm:t>
    </dgm:pt>
    <dgm:pt modelId="{7A3B33C0-A509-4A8D-8C32-36E54B1BBC29}">
      <dgm:prSet custT="1"/>
      <dgm:spPr/>
      <dgm:t>
        <a:bodyPr/>
        <a:lstStyle/>
        <a:p>
          <a:pPr rtl="0"/>
          <a:r>
            <a:rPr lang="cs-CZ" sz="1200" b="0" i="1" dirty="0"/>
            <a:t>transplantační zákon</a:t>
          </a:r>
          <a:endParaRPr lang="cs-CZ" sz="1200" dirty="0"/>
        </a:p>
      </dgm:t>
    </dgm:pt>
    <dgm:pt modelId="{0DF913D9-C9FA-4E0A-BB88-3FD7FFE47A9A}" type="parTrans" cxnId="{BA7B4259-71E4-427D-AF5B-DE44E55D0A52}">
      <dgm:prSet/>
      <dgm:spPr/>
      <dgm:t>
        <a:bodyPr/>
        <a:lstStyle/>
        <a:p>
          <a:endParaRPr lang="cs-CZ"/>
        </a:p>
      </dgm:t>
    </dgm:pt>
    <dgm:pt modelId="{EE3539D5-7741-43D8-B628-21028D47F70E}" type="sibTrans" cxnId="{BA7B4259-71E4-427D-AF5B-DE44E55D0A52}">
      <dgm:prSet/>
      <dgm:spPr/>
      <dgm:t>
        <a:bodyPr/>
        <a:lstStyle/>
        <a:p>
          <a:endParaRPr lang="cs-CZ"/>
        </a:p>
      </dgm:t>
    </dgm:pt>
    <dgm:pt modelId="{96E065FF-105C-4640-9159-B9C2E55FD96D}">
      <dgm:prSet custT="1"/>
      <dgm:spPr/>
      <dgm:t>
        <a:bodyPr/>
        <a:lstStyle/>
        <a:p>
          <a:pPr algn="l" rtl="0"/>
          <a:r>
            <a:rPr lang="cs-CZ" sz="1200" i="1" dirty="0"/>
            <a:t>K záznamům poskytovatel podle svého uvážení připojí i podklady a vyjádření, které mu popřípadě odevzdal ošetřovaný nebo příkazce. </a:t>
          </a:r>
          <a:endParaRPr lang="cs-CZ" sz="1200" dirty="0"/>
        </a:p>
      </dgm:t>
    </dgm:pt>
    <dgm:pt modelId="{339D6526-6B63-414F-938F-C64B353438A1}" type="parTrans" cxnId="{8B4D3C46-CF7E-4990-81A5-E6A7A0730961}">
      <dgm:prSet/>
      <dgm:spPr/>
      <dgm:t>
        <a:bodyPr/>
        <a:lstStyle/>
        <a:p>
          <a:endParaRPr lang="cs-CZ"/>
        </a:p>
      </dgm:t>
    </dgm:pt>
    <dgm:pt modelId="{E711659A-273D-4C24-9644-C99D1644B494}" type="sibTrans" cxnId="{8B4D3C46-CF7E-4990-81A5-E6A7A0730961}">
      <dgm:prSet/>
      <dgm:spPr/>
      <dgm:t>
        <a:bodyPr/>
        <a:lstStyle/>
        <a:p>
          <a:endParaRPr lang="cs-CZ"/>
        </a:p>
      </dgm:t>
    </dgm:pt>
    <dgm:pt modelId="{4EC308B8-5B68-4A73-B09D-6338374CB84A}">
      <dgm:prSet custT="1"/>
      <dgm:spPr/>
      <dgm:t>
        <a:bodyPr/>
        <a:lstStyle/>
        <a:p>
          <a:pPr algn="l"/>
          <a:r>
            <a:rPr lang="cs-CZ" sz="1200" i="1" dirty="0"/>
            <a:t>Do záznamů poskytovatel vždy poznamená, kdo do nich nahlížel</a:t>
          </a:r>
          <a:endParaRPr lang="cs-CZ" sz="1200" dirty="0"/>
        </a:p>
      </dgm:t>
    </dgm:pt>
    <dgm:pt modelId="{40E3E738-1CCA-4333-885C-A55DFB18E254}" type="parTrans" cxnId="{B9FF4E4B-603B-4376-A735-F080089FC0A9}">
      <dgm:prSet/>
      <dgm:spPr/>
      <dgm:t>
        <a:bodyPr/>
        <a:lstStyle/>
        <a:p>
          <a:endParaRPr lang="cs-CZ"/>
        </a:p>
      </dgm:t>
    </dgm:pt>
    <dgm:pt modelId="{8B849038-10DA-41D6-8532-3E8BDFD9F6BC}" type="sibTrans" cxnId="{B9FF4E4B-603B-4376-A735-F080089FC0A9}">
      <dgm:prSet/>
      <dgm:spPr/>
      <dgm:t>
        <a:bodyPr/>
        <a:lstStyle/>
        <a:p>
          <a:endParaRPr lang="cs-CZ"/>
        </a:p>
      </dgm:t>
    </dgm:pt>
    <dgm:pt modelId="{F61E38AA-F6BE-4A56-B60E-084D7B57309B}" type="pres">
      <dgm:prSet presAssocID="{17D7AD83-7A54-440E-81A9-4D7E0E36F7F1}" presName="linear" presStyleCnt="0">
        <dgm:presLayoutVars>
          <dgm:animLvl val="lvl"/>
          <dgm:resizeHandles val="exact"/>
        </dgm:presLayoutVars>
      </dgm:prSet>
      <dgm:spPr/>
    </dgm:pt>
    <dgm:pt modelId="{3A86CD66-8DCE-46AC-B306-8257ADB87704}" type="pres">
      <dgm:prSet presAssocID="{2C289350-01F4-4BCA-B3E4-D0FBA97CABB0}" presName="parentText" presStyleLbl="node1" presStyleIdx="0" presStyleCnt="3">
        <dgm:presLayoutVars>
          <dgm:chMax val="0"/>
          <dgm:bulletEnabled val="1"/>
        </dgm:presLayoutVars>
      </dgm:prSet>
      <dgm:spPr/>
    </dgm:pt>
    <dgm:pt modelId="{159E2FE3-922F-40F3-AD73-B1BAC88AF89F}" type="pres">
      <dgm:prSet presAssocID="{2C289350-01F4-4BCA-B3E4-D0FBA97CABB0}" presName="childText" presStyleLbl="revTx" presStyleIdx="0" presStyleCnt="3">
        <dgm:presLayoutVars>
          <dgm:bulletEnabled val="1"/>
        </dgm:presLayoutVars>
      </dgm:prSet>
      <dgm:spPr/>
    </dgm:pt>
    <dgm:pt modelId="{9DDBF7F2-45CB-45A9-84DC-EFE9C0D9C0E7}" type="pres">
      <dgm:prSet presAssocID="{9A65D732-B8A2-415E-AEFB-25C0B38F09B1}" presName="parentText" presStyleLbl="node1" presStyleIdx="1" presStyleCnt="3">
        <dgm:presLayoutVars>
          <dgm:chMax val="0"/>
          <dgm:bulletEnabled val="1"/>
        </dgm:presLayoutVars>
      </dgm:prSet>
      <dgm:spPr/>
    </dgm:pt>
    <dgm:pt modelId="{8B11311E-0099-4DB6-9C15-5D59C561020C}" type="pres">
      <dgm:prSet presAssocID="{9A65D732-B8A2-415E-AEFB-25C0B38F09B1}" presName="childText" presStyleLbl="revTx" presStyleIdx="1" presStyleCnt="3">
        <dgm:presLayoutVars>
          <dgm:bulletEnabled val="1"/>
        </dgm:presLayoutVars>
      </dgm:prSet>
      <dgm:spPr/>
    </dgm:pt>
    <dgm:pt modelId="{9ED87C40-44E1-4D7D-98E6-02F80EACC67B}" type="pres">
      <dgm:prSet presAssocID="{45706D7C-463F-4ADE-8DD5-DC33162728E3}" presName="parentText" presStyleLbl="node1" presStyleIdx="2" presStyleCnt="3">
        <dgm:presLayoutVars>
          <dgm:chMax val="0"/>
          <dgm:bulletEnabled val="1"/>
        </dgm:presLayoutVars>
      </dgm:prSet>
      <dgm:spPr/>
    </dgm:pt>
    <dgm:pt modelId="{EDFCC148-C2FA-4289-BB58-B5C36190AAFC}" type="pres">
      <dgm:prSet presAssocID="{45706D7C-463F-4ADE-8DD5-DC33162728E3}" presName="childText" presStyleLbl="revTx" presStyleIdx="2" presStyleCnt="3">
        <dgm:presLayoutVars>
          <dgm:bulletEnabled val="1"/>
        </dgm:presLayoutVars>
      </dgm:prSet>
      <dgm:spPr/>
    </dgm:pt>
  </dgm:ptLst>
  <dgm:cxnLst>
    <dgm:cxn modelId="{A0399616-7839-4E14-B860-EEA2070C047D}" type="presOf" srcId="{AC384D78-72BE-4ED9-9EFB-02CB65D65770}" destId="{159E2FE3-922F-40F3-AD73-B1BAC88AF89F}" srcOrd="0" destOrd="0" presId="urn:microsoft.com/office/officeart/2005/8/layout/vList2"/>
    <dgm:cxn modelId="{AADB0C2C-98CE-49F0-B573-5F1E03964DCF}" type="presOf" srcId="{04118F1A-426A-422C-B4AA-B21DE604FC02}" destId="{159E2FE3-922F-40F3-AD73-B1BAC88AF89F}" srcOrd="0" destOrd="2" presId="urn:microsoft.com/office/officeart/2005/8/layout/vList2"/>
    <dgm:cxn modelId="{8B4D3C46-CF7E-4990-81A5-E6A7A0730961}" srcId="{9A65D732-B8A2-415E-AEFB-25C0B38F09B1}" destId="{96E065FF-105C-4640-9159-B9C2E55FD96D}" srcOrd="1" destOrd="0" parTransId="{339D6526-6B63-414F-938F-C64B353438A1}" sibTransId="{E711659A-273D-4C24-9644-C99D1644B494}"/>
    <dgm:cxn modelId="{B9FF4E4B-603B-4376-A735-F080089FC0A9}" srcId="{9A65D732-B8A2-415E-AEFB-25C0B38F09B1}" destId="{4EC308B8-5B68-4A73-B09D-6338374CB84A}" srcOrd="2" destOrd="0" parTransId="{40E3E738-1CCA-4333-885C-A55DFB18E254}" sibTransId="{8B849038-10DA-41D6-8532-3E8BDFD9F6BC}"/>
    <dgm:cxn modelId="{5DF45D6F-4EB0-4654-8FB6-AA051EF7BD88}" type="presOf" srcId="{DDD5ADA3-9AD9-4832-AD93-CAA0C5282147}" destId="{EDFCC148-C2FA-4289-BB58-B5C36190AAFC}" srcOrd="0" destOrd="0" presId="urn:microsoft.com/office/officeart/2005/8/layout/vList2"/>
    <dgm:cxn modelId="{4BD8E176-ABEF-4C59-B436-F5092709185E}" srcId="{17D7AD83-7A54-440E-81A9-4D7E0E36F7F1}" destId="{45706D7C-463F-4ADE-8DD5-DC33162728E3}" srcOrd="2" destOrd="0" parTransId="{2FB3163D-46EE-46C4-9ECB-64F44647EE21}" sibTransId="{CAF61BBD-96E3-415E-A29E-BF39004825D1}"/>
    <dgm:cxn modelId="{E6EB5D79-C8BB-4508-B74E-E6C3CD79FAF8}" type="presOf" srcId="{7A3B33C0-A509-4A8D-8C32-36E54B1BBC29}" destId="{EDFCC148-C2FA-4289-BB58-B5C36190AAFC}" srcOrd="0" destOrd="3" presId="urn:microsoft.com/office/officeart/2005/8/layout/vList2"/>
    <dgm:cxn modelId="{BA7B4259-71E4-427D-AF5B-DE44E55D0A52}" srcId="{45706D7C-463F-4ADE-8DD5-DC33162728E3}" destId="{7A3B33C0-A509-4A8D-8C32-36E54B1BBC29}" srcOrd="3" destOrd="0" parTransId="{0DF913D9-C9FA-4E0A-BB88-3FD7FFE47A9A}" sibTransId="{EE3539D5-7741-43D8-B628-21028D47F70E}"/>
    <dgm:cxn modelId="{F1C2C87E-5332-4C76-B20B-1C43309829F7}" type="presOf" srcId="{17E31BF2-60C3-42C3-ACC0-FA5B7B2E1511}" destId="{EDFCC148-C2FA-4289-BB58-B5C36190AAFC}" srcOrd="0" destOrd="1" presId="urn:microsoft.com/office/officeart/2005/8/layout/vList2"/>
    <dgm:cxn modelId="{33BD998C-75B6-4652-B9E9-C8798EF86265}" srcId="{2C289350-01F4-4BCA-B3E4-D0FBA97CABB0}" destId="{5E4D32B3-5EF3-4B65-BB50-BAEB58E25A85}" srcOrd="4" destOrd="0" parTransId="{F817ABE3-AB69-4B22-973A-82C4A1EF11B6}" sibTransId="{0359F3E9-770B-4604-94C9-EB0B513C8BAB}"/>
    <dgm:cxn modelId="{066D0D96-700D-44E0-9A17-7F53A047B33D}" srcId="{2C289350-01F4-4BCA-B3E4-D0FBA97CABB0}" destId="{ECD940F2-2A22-4BB7-AE36-BD65397A364F}" srcOrd="3" destOrd="0" parTransId="{096DB239-251D-4B0C-843E-24D161EEA85D}" sibTransId="{9F682492-3F2D-4BFD-8765-C9CFDB67CF99}"/>
    <dgm:cxn modelId="{5F4C3396-7B46-4B8A-808D-C7F05C19CFC0}" srcId="{17D7AD83-7A54-440E-81A9-4D7E0E36F7F1}" destId="{9A65D732-B8A2-415E-AEFB-25C0B38F09B1}" srcOrd="1" destOrd="0" parTransId="{137A10CC-DD1B-4E9D-AC71-D495E2652C06}" sibTransId="{4714C67C-693F-4A81-A1E5-1BE2F0010102}"/>
    <dgm:cxn modelId="{952BAA96-1D8B-4F82-8AF5-E7264C9760BC}" type="presOf" srcId="{B526A9AA-B716-4E6F-A1AD-CD1CF3E7B7A5}" destId="{159E2FE3-922F-40F3-AD73-B1BAC88AF89F}" srcOrd="0" destOrd="1" presId="urn:microsoft.com/office/officeart/2005/8/layout/vList2"/>
    <dgm:cxn modelId="{E9010B9A-1064-497E-AEC0-FD28DA1A9956}" type="presOf" srcId="{17D7AD83-7A54-440E-81A9-4D7E0E36F7F1}" destId="{F61E38AA-F6BE-4A56-B60E-084D7B57309B}" srcOrd="0" destOrd="0" presId="urn:microsoft.com/office/officeart/2005/8/layout/vList2"/>
    <dgm:cxn modelId="{38383AAF-9D32-4A83-A6BF-0368F65BC53A}" type="presOf" srcId="{2C289350-01F4-4BCA-B3E4-D0FBA97CABB0}" destId="{3A86CD66-8DCE-46AC-B306-8257ADB87704}" srcOrd="0" destOrd="0" presId="urn:microsoft.com/office/officeart/2005/8/layout/vList2"/>
    <dgm:cxn modelId="{3F999CB3-E6AD-475F-995F-C2040C683C7C}" type="presOf" srcId="{45706D7C-463F-4ADE-8DD5-DC33162728E3}" destId="{9ED87C40-44E1-4D7D-98E6-02F80EACC67B}" srcOrd="0" destOrd="0" presId="urn:microsoft.com/office/officeart/2005/8/layout/vList2"/>
    <dgm:cxn modelId="{CCCBC4B4-3968-4F14-90C5-545568FE76DD}" srcId="{45706D7C-463F-4ADE-8DD5-DC33162728E3}" destId="{B5420FB1-6949-41D6-ACF0-B5B934569BB8}" srcOrd="2" destOrd="0" parTransId="{D30073D3-B68A-4C66-A440-5F967CE99FED}" sibTransId="{DC43EEFB-A458-4DD8-9F4D-77F4CB9944E2}"/>
    <dgm:cxn modelId="{DDE276B5-D92A-4282-A37D-9EF12BE7A49C}" srcId="{2C289350-01F4-4BCA-B3E4-D0FBA97CABB0}" destId="{AC384D78-72BE-4ED9-9EFB-02CB65D65770}" srcOrd="0" destOrd="0" parTransId="{529D24BD-E00D-4ED5-971B-00AB6811671B}" sibTransId="{C3BBE76D-D011-42AF-8EF3-E65A8EC6D85F}"/>
    <dgm:cxn modelId="{312557B5-D3D5-4015-A2E5-73DA3089D6AC}" srcId="{2C289350-01F4-4BCA-B3E4-D0FBA97CABB0}" destId="{04118F1A-426A-422C-B4AA-B21DE604FC02}" srcOrd="2" destOrd="0" parTransId="{4E58BC1C-0B5D-4C6E-864F-EF5B79D642F4}" sibTransId="{D550FCBD-A78E-4115-801B-38F14FD0F2D4}"/>
    <dgm:cxn modelId="{3C3BD2BA-B4CC-4FF7-A344-28AE570C1BF1}" srcId="{17D7AD83-7A54-440E-81A9-4D7E0E36F7F1}" destId="{2C289350-01F4-4BCA-B3E4-D0FBA97CABB0}" srcOrd="0" destOrd="0" parTransId="{8E57AAA1-DCE2-4325-A57E-DD7ED0A82D6D}" sibTransId="{16586521-1CF5-41DB-819E-E3CC0E17653E}"/>
    <dgm:cxn modelId="{18CF68BC-4E51-44EB-A8B9-3CEA911F8F17}" type="presOf" srcId="{B5420FB1-6949-41D6-ACF0-B5B934569BB8}" destId="{EDFCC148-C2FA-4289-BB58-B5C36190AAFC}" srcOrd="0" destOrd="2" presId="urn:microsoft.com/office/officeart/2005/8/layout/vList2"/>
    <dgm:cxn modelId="{AD7F73C2-7B14-4EC8-9B58-7CB58E127121}" type="presOf" srcId="{ECD940F2-2A22-4BB7-AE36-BD65397A364F}" destId="{159E2FE3-922F-40F3-AD73-B1BAC88AF89F}" srcOrd="0" destOrd="3" presId="urn:microsoft.com/office/officeart/2005/8/layout/vList2"/>
    <dgm:cxn modelId="{D33DF3C3-15E4-4306-B74A-CE87D08B5357}" type="presOf" srcId="{96E065FF-105C-4640-9159-B9C2E55FD96D}" destId="{8B11311E-0099-4DB6-9C15-5D59C561020C}" srcOrd="0" destOrd="1" presId="urn:microsoft.com/office/officeart/2005/8/layout/vList2"/>
    <dgm:cxn modelId="{7AC7B8D1-6D38-48C2-A152-EE4A7713C3C5}" srcId="{45706D7C-463F-4ADE-8DD5-DC33162728E3}" destId="{DDD5ADA3-9AD9-4832-AD93-CAA0C5282147}" srcOrd="0" destOrd="0" parTransId="{F3153B38-0B82-4C35-8801-53E3BA633013}" sibTransId="{F57AEAC4-FD94-420C-B222-B534AAD24550}"/>
    <dgm:cxn modelId="{5F473ADA-D5E8-49DF-8F77-79BAFC2F6917}" srcId="{2C289350-01F4-4BCA-B3E4-D0FBA97CABB0}" destId="{B526A9AA-B716-4E6F-A1AD-CD1CF3E7B7A5}" srcOrd="1" destOrd="0" parTransId="{58458C81-617A-4407-BD15-730B1BFC7499}" sibTransId="{ADF4DE53-66B9-45FF-9E73-0B347464745B}"/>
    <dgm:cxn modelId="{609763E2-9BED-4D9C-B38F-546A668AD4B3}" srcId="{45706D7C-463F-4ADE-8DD5-DC33162728E3}" destId="{17E31BF2-60C3-42C3-ACC0-FA5B7B2E1511}" srcOrd="1" destOrd="0" parTransId="{EA61659F-92E3-4C95-B510-70E7BC2B130F}" sibTransId="{1F227F27-7C79-4F8A-A28F-899F8F631E49}"/>
    <dgm:cxn modelId="{EC6B29E3-A7D2-4A6F-A4F2-DA0DA59D835A}" srcId="{9A65D732-B8A2-415E-AEFB-25C0B38F09B1}" destId="{CA3D6EAD-FC40-4715-9338-831AADA8D565}" srcOrd="0" destOrd="0" parTransId="{3CF5EDDF-CC9C-4BA4-8DB1-A22D76F33756}" sibTransId="{C775ACE2-2F1F-481B-A8FC-3F0E2F089AB2}"/>
    <dgm:cxn modelId="{76DC3EE4-30CF-4CA6-88D4-9C9FBEACAFD2}" type="presOf" srcId="{CA3D6EAD-FC40-4715-9338-831AADA8D565}" destId="{8B11311E-0099-4DB6-9C15-5D59C561020C}" srcOrd="0" destOrd="0" presId="urn:microsoft.com/office/officeart/2005/8/layout/vList2"/>
    <dgm:cxn modelId="{A25483E5-A62A-4A74-A005-AEF6B0260219}" type="presOf" srcId="{9A65D732-B8A2-415E-AEFB-25C0B38F09B1}" destId="{9DDBF7F2-45CB-45A9-84DC-EFE9C0D9C0E7}" srcOrd="0" destOrd="0" presId="urn:microsoft.com/office/officeart/2005/8/layout/vList2"/>
    <dgm:cxn modelId="{2322BEF1-A459-411A-AFA1-9A42C45F73A4}" type="presOf" srcId="{4EC308B8-5B68-4A73-B09D-6338374CB84A}" destId="{8B11311E-0099-4DB6-9C15-5D59C561020C}" srcOrd="0" destOrd="2" presId="urn:microsoft.com/office/officeart/2005/8/layout/vList2"/>
    <dgm:cxn modelId="{A2D389F9-3C99-4563-BF3B-18A73CAA8F9A}" type="presOf" srcId="{5E4D32B3-5EF3-4B65-BB50-BAEB58E25A85}" destId="{159E2FE3-922F-40F3-AD73-B1BAC88AF89F}" srcOrd="0" destOrd="4" presId="urn:microsoft.com/office/officeart/2005/8/layout/vList2"/>
    <dgm:cxn modelId="{1FD8E11C-DE9B-46C2-BCFF-3F00BE179733}" type="presParOf" srcId="{F61E38AA-F6BE-4A56-B60E-084D7B57309B}" destId="{3A86CD66-8DCE-46AC-B306-8257ADB87704}" srcOrd="0" destOrd="0" presId="urn:microsoft.com/office/officeart/2005/8/layout/vList2"/>
    <dgm:cxn modelId="{BC4C84F3-7E8E-43EF-A84C-13D65B439E7F}" type="presParOf" srcId="{F61E38AA-F6BE-4A56-B60E-084D7B57309B}" destId="{159E2FE3-922F-40F3-AD73-B1BAC88AF89F}" srcOrd="1" destOrd="0" presId="urn:microsoft.com/office/officeart/2005/8/layout/vList2"/>
    <dgm:cxn modelId="{0623822A-2DBA-41E4-BE31-281D9470357F}" type="presParOf" srcId="{F61E38AA-F6BE-4A56-B60E-084D7B57309B}" destId="{9DDBF7F2-45CB-45A9-84DC-EFE9C0D9C0E7}" srcOrd="2" destOrd="0" presId="urn:microsoft.com/office/officeart/2005/8/layout/vList2"/>
    <dgm:cxn modelId="{1DE7A2D6-4545-4769-B583-6390F5626177}" type="presParOf" srcId="{F61E38AA-F6BE-4A56-B60E-084D7B57309B}" destId="{8B11311E-0099-4DB6-9C15-5D59C561020C}" srcOrd="3" destOrd="0" presId="urn:microsoft.com/office/officeart/2005/8/layout/vList2"/>
    <dgm:cxn modelId="{1594C550-6282-462F-B187-1E8A71BCC809}" type="presParOf" srcId="{F61E38AA-F6BE-4A56-B60E-084D7B57309B}" destId="{9ED87C40-44E1-4D7D-98E6-02F80EACC67B}" srcOrd="4" destOrd="0" presId="urn:microsoft.com/office/officeart/2005/8/layout/vList2"/>
    <dgm:cxn modelId="{49051A39-2D75-4C80-A962-B64818F12D64}" type="presParOf" srcId="{F61E38AA-F6BE-4A56-B60E-084D7B57309B}" destId="{EDFCC148-C2FA-4289-BB58-B5C36190AAFC}"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FBAB6FFB-41B3-4B16-AB17-1085F28BEDC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482E65B3-9DAE-46AF-85CF-776312202E3B}">
      <dgm:prSet/>
      <dgm:spPr/>
      <dgm:t>
        <a:bodyPr/>
        <a:lstStyle/>
        <a:p>
          <a:pPr rtl="0"/>
          <a:r>
            <a:rPr lang="cs-CZ" b="0"/>
            <a:t>Soubor informací vztahujících se k pacientovi, o němž je vedena</a:t>
          </a:r>
          <a:endParaRPr lang="cs-CZ"/>
        </a:p>
      </dgm:t>
    </dgm:pt>
    <dgm:pt modelId="{9EE4D37F-B722-45CE-B490-EE5D6A2CD39E}" type="parTrans" cxnId="{7FEEDFA8-745F-4F55-97C0-787299AA5ACE}">
      <dgm:prSet/>
      <dgm:spPr/>
      <dgm:t>
        <a:bodyPr/>
        <a:lstStyle/>
        <a:p>
          <a:endParaRPr lang="cs-CZ"/>
        </a:p>
      </dgm:t>
    </dgm:pt>
    <dgm:pt modelId="{4F71F12C-1D3D-4075-B754-5413623DDF5A}" type="sibTrans" cxnId="{7FEEDFA8-745F-4F55-97C0-787299AA5ACE}">
      <dgm:prSet/>
      <dgm:spPr/>
      <dgm:t>
        <a:bodyPr/>
        <a:lstStyle/>
        <a:p>
          <a:endParaRPr lang="cs-CZ"/>
        </a:p>
      </dgm:t>
    </dgm:pt>
    <dgm:pt modelId="{81E4E9D1-FF4A-4147-B8EA-DC6341AC09B6}">
      <dgm:prSet/>
      <dgm:spPr/>
      <dgm:t>
        <a:bodyPr/>
        <a:lstStyle/>
        <a:p>
          <a:pPr rtl="0"/>
          <a:r>
            <a:rPr lang="cs-CZ" b="0"/>
            <a:t>Povinnost vedení zdravotnické dokumentace</a:t>
          </a:r>
          <a:endParaRPr lang="cs-CZ"/>
        </a:p>
      </dgm:t>
    </dgm:pt>
    <dgm:pt modelId="{88980172-962C-4799-8D52-83EDDA50F527}" type="parTrans" cxnId="{380BA13F-BAFB-4C47-98A8-45DB11D8857E}">
      <dgm:prSet/>
      <dgm:spPr/>
      <dgm:t>
        <a:bodyPr/>
        <a:lstStyle/>
        <a:p>
          <a:endParaRPr lang="cs-CZ"/>
        </a:p>
      </dgm:t>
    </dgm:pt>
    <dgm:pt modelId="{4A61414A-7811-4844-806B-66E058C03883}" type="sibTrans" cxnId="{380BA13F-BAFB-4C47-98A8-45DB11D8857E}">
      <dgm:prSet/>
      <dgm:spPr/>
      <dgm:t>
        <a:bodyPr/>
        <a:lstStyle/>
        <a:p>
          <a:endParaRPr lang="cs-CZ"/>
        </a:p>
      </dgm:t>
    </dgm:pt>
    <dgm:pt modelId="{C016396F-A0D9-4029-BA61-33FC2F4A7DCD}">
      <dgm:prSet/>
      <dgm:spPr/>
      <dgm:t>
        <a:bodyPr/>
        <a:lstStyle/>
        <a:p>
          <a:pPr rtl="0"/>
          <a:r>
            <a:rPr lang="cs-CZ" b="0"/>
            <a:t>Výjimky z vedení ZD</a:t>
          </a:r>
          <a:endParaRPr lang="cs-CZ"/>
        </a:p>
      </dgm:t>
    </dgm:pt>
    <dgm:pt modelId="{8A48BDB9-BD3C-4716-8587-F8A983B31676}" type="parTrans" cxnId="{C4B47871-C424-47A4-AF88-A2A48DE9638E}">
      <dgm:prSet/>
      <dgm:spPr/>
      <dgm:t>
        <a:bodyPr/>
        <a:lstStyle/>
        <a:p>
          <a:endParaRPr lang="cs-CZ"/>
        </a:p>
      </dgm:t>
    </dgm:pt>
    <dgm:pt modelId="{6C3C8B0E-8729-45A5-A033-AB7A087AADB4}" type="sibTrans" cxnId="{C4B47871-C424-47A4-AF88-A2A48DE9638E}">
      <dgm:prSet/>
      <dgm:spPr/>
      <dgm:t>
        <a:bodyPr/>
        <a:lstStyle/>
        <a:p>
          <a:endParaRPr lang="cs-CZ"/>
        </a:p>
      </dgm:t>
    </dgm:pt>
    <dgm:pt modelId="{669298F4-871B-4EA8-BBCD-31E58760D2BD}">
      <dgm:prSet/>
      <dgm:spPr/>
      <dgm:t>
        <a:bodyPr/>
        <a:lstStyle/>
        <a:p>
          <a:pPr rtl="0"/>
          <a:r>
            <a:rPr lang="cs-CZ" b="0" i="1"/>
            <a:t>Při poskytování zdravotních výkonů v rámci preventivní péče mimo zdravotnické zařízení není poskytovatel povinen vést zdravotnickou dokumentaci.</a:t>
          </a:r>
          <a:endParaRPr lang="cs-CZ"/>
        </a:p>
      </dgm:t>
    </dgm:pt>
    <dgm:pt modelId="{B96F08E9-8ECA-407D-A3AD-3571ACA3FD17}" type="parTrans" cxnId="{B8142805-9004-452D-8250-7E0E091C34AD}">
      <dgm:prSet/>
      <dgm:spPr/>
      <dgm:t>
        <a:bodyPr/>
        <a:lstStyle/>
        <a:p>
          <a:endParaRPr lang="cs-CZ"/>
        </a:p>
      </dgm:t>
    </dgm:pt>
    <dgm:pt modelId="{3FD48F6C-9AFE-4D7E-B54D-A3FF1D54153C}" type="sibTrans" cxnId="{B8142805-9004-452D-8250-7E0E091C34AD}">
      <dgm:prSet/>
      <dgm:spPr/>
      <dgm:t>
        <a:bodyPr/>
        <a:lstStyle/>
        <a:p>
          <a:endParaRPr lang="cs-CZ"/>
        </a:p>
      </dgm:t>
    </dgm:pt>
    <dgm:pt modelId="{0997ED49-DF35-4543-87E6-F783D7FF0993}">
      <dgm:prSet/>
      <dgm:spPr/>
      <dgm:t>
        <a:bodyPr/>
        <a:lstStyle/>
        <a:p>
          <a:pPr rtl="0"/>
          <a:r>
            <a:rPr lang="cs-CZ" b="0" i="1" dirty="0"/>
            <a:t>Mimo zdravotnické zařízení mohou být poskytovány zdravotní výkony v rámci preventivní péče zaměřené na předcházení onemocnění a jeho včasné rozpoznání, a to na základě povolení uděleného krajským úřadem.</a:t>
          </a:r>
          <a:endParaRPr lang="cs-CZ" dirty="0"/>
        </a:p>
      </dgm:t>
    </dgm:pt>
    <dgm:pt modelId="{08C41429-D7FF-4A9F-B6CA-2B978D7B9FE1}" type="parTrans" cxnId="{93184916-332A-476A-8925-A38378D07892}">
      <dgm:prSet/>
      <dgm:spPr/>
      <dgm:t>
        <a:bodyPr/>
        <a:lstStyle/>
        <a:p>
          <a:endParaRPr lang="cs-CZ"/>
        </a:p>
      </dgm:t>
    </dgm:pt>
    <dgm:pt modelId="{BC45A1B5-B3AD-42D3-8E91-2359B20E59E8}" type="sibTrans" cxnId="{93184916-332A-476A-8925-A38378D07892}">
      <dgm:prSet/>
      <dgm:spPr/>
      <dgm:t>
        <a:bodyPr/>
        <a:lstStyle/>
        <a:p>
          <a:endParaRPr lang="cs-CZ"/>
        </a:p>
      </dgm:t>
    </dgm:pt>
    <dgm:pt modelId="{97478D9E-FFDC-4DD2-BACD-1EEAF5596083}" type="pres">
      <dgm:prSet presAssocID="{FBAB6FFB-41B3-4B16-AB17-1085F28BEDCE}" presName="linear" presStyleCnt="0">
        <dgm:presLayoutVars>
          <dgm:animLvl val="lvl"/>
          <dgm:resizeHandles val="exact"/>
        </dgm:presLayoutVars>
      </dgm:prSet>
      <dgm:spPr/>
    </dgm:pt>
    <dgm:pt modelId="{E8C5CE31-767A-4B14-BC60-E92226CDB1E1}" type="pres">
      <dgm:prSet presAssocID="{482E65B3-9DAE-46AF-85CF-776312202E3B}" presName="parentText" presStyleLbl="node1" presStyleIdx="0" presStyleCnt="3">
        <dgm:presLayoutVars>
          <dgm:chMax val="0"/>
          <dgm:bulletEnabled val="1"/>
        </dgm:presLayoutVars>
      </dgm:prSet>
      <dgm:spPr/>
    </dgm:pt>
    <dgm:pt modelId="{D42790C8-3E9E-4540-800B-4C53FAA15907}" type="pres">
      <dgm:prSet presAssocID="{4F71F12C-1D3D-4075-B754-5413623DDF5A}" presName="spacer" presStyleCnt="0"/>
      <dgm:spPr/>
    </dgm:pt>
    <dgm:pt modelId="{555CFDB4-82AE-44B8-86D1-B9D50BC8AEA7}" type="pres">
      <dgm:prSet presAssocID="{81E4E9D1-FF4A-4147-B8EA-DC6341AC09B6}" presName="parentText" presStyleLbl="node1" presStyleIdx="1" presStyleCnt="3">
        <dgm:presLayoutVars>
          <dgm:chMax val="0"/>
          <dgm:bulletEnabled val="1"/>
        </dgm:presLayoutVars>
      </dgm:prSet>
      <dgm:spPr/>
    </dgm:pt>
    <dgm:pt modelId="{ED228E32-26BD-49B2-A475-7B2A393AF877}" type="pres">
      <dgm:prSet presAssocID="{4A61414A-7811-4844-806B-66E058C03883}" presName="spacer" presStyleCnt="0"/>
      <dgm:spPr/>
    </dgm:pt>
    <dgm:pt modelId="{955F4E12-BD86-438D-A2FC-F94F6C60B5A6}" type="pres">
      <dgm:prSet presAssocID="{C016396F-A0D9-4029-BA61-33FC2F4A7DCD}" presName="parentText" presStyleLbl="node1" presStyleIdx="2" presStyleCnt="3">
        <dgm:presLayoutVars>
          <dgm:chMax val="0"/>
          <dgm:bulletEnabled val="1"/>
        </dgm:presLayoutVars>
      </dgm:prSet>
      <dgm:spPr/>
    </dgm:pt>
    <dgm:pt modelId="{ADDCB1C4-32E8-4791-83BC-C28E336591AD}" type="pres">
      <dgm:prSet presAssocID="{C016396F-A0D9-4029-BA61-33FC2F4A7DCD}" presName="childText" presStyleLbl="revTx" presStyleIdx="0" presStyleCnt="1">
        <dgm:presLayoutVars>
          <dgm:bulletEnabled val="1"/>
        </dgm:presLayoutVars>
      </dgm:prSet>
      <dgm:spPr/>
    </dgm:pt>
  </dgm:ptLst>
  <dgm:cxnLst>
    <dgm:cxn modelId="{B8142805-9004-452D-8250-7E0E091C34AD}" srcId="{C016396F-A0D9-4029-BA61-33FC2F4A7DCD}" destId="{669298F4-871B-4EA8-BBCD-31E58760D2BD}" srcOrd="0" destOrd="0" parTransId="{B96F08E9-8ECA-407D-A3AD-3571ACA3FD17}" sibTransId="{3FD48F6C-9AFE-4D7E-B54D-A3FF1D54153C}"/>
    <dgm:cxn modelId="{EB7F3508-E005-40EC-9B02-A4E4BAB20D04}" type="presOf" srcId="{482E65B3-9DAE-46AF-85CF-776312202E3B}" destId="{E8C5CE31-767A-4B14-BC60-E92226CDB1E1}" srcOrd="0" destOrd="0" presId="urn:microsoft.com/office/officeart/2005/8/layout/vList2"/>
    <dgm:cxn modelId="{93184916-332A-476A-8925-A38378D07892}" srcId="{C016396F-A0D9-4029-BA61-33FC2F4A7DCD}" destId="{0997ED49-DF35-4543-87E6-F783D7FF0993}" srcOrd="1" destOrd="0" parTransId="{08C41429-D7FF-4A9F-B6CA-2B978D7B9FE1}" sibTransId="{BC45A1B5-B3AD-42D3-8E91-2359B20E59E8}"/>
    <dgm:cxn modelId="{84D3621F-9F21-4866-A17B-FB9DE18958A4}" type="presOf" srcId="{0997ED49-DF35-4543-87E6-F783D7FF0993}" destId="{ADDCB1C4-32E8-4791-83BC-C28E336591AD}" srcOrd="0" destOrd="1" presId="urn:microsoft.com/office/officeart/2005/8/layout/vList2"/>
    <dgm:cxn modelId="{4D5C4228-4D26-4E29-920D-B1235146D9BF}" type="presOf" srcId="{81E4E9D1-FF4A-4147-B8EA-DC6341AC09B6}" destId="{555CFDB4-82AE-44B8-86D1-B9D50BC8AEA7}" srcOrd="0" destOrd="0" presId="urn:microsoft.com/office/officeart/2005/8/layout/vList2"/>
    <dgm:cxn modelId="{380BA13F-BAFB-4C47-98A8-45DB11D8857E}" srcId="{FBAB6FFB-41B3-4B16-AB17-1085F28BEDCE}" destId="{81E4E9D1-FF4A-4147-B8EA-DC6341AC09B6}" srcOrd="1" destOrd="0" parTransId="{88980172-962C-4799-8D52-83EDDA50F527}" sibTransId="{4A61414A-7811-4844-806B-66E058C03883}"/>
    <dgm:cxn modelId="{C4B47871-C424-47A4-AF88-A2A48DE9638E}" srcId="{FBAB6FFB-41B3-4B16-AB17-1085F28BEDCE}" destId="{C016396F-A0D9-4029-BA61-33FC2F4A7DCD}" srcOrd="2" destOrd="0" parTransId="{8A48BDB9-BD3C-4716-8587-F8A983B31676}" sibTransId="{6C3C8B0E-8729-45A5-A033-AB7A087AADB4}"/>
    <dgm:cxn modelId="{7FEEDFA8-745F-4F55-97C0-787299AA5ACE}" srcId="{FBAB6FFB-41B3-4B16-AB17-1085F28BEDCE}" destId="{482E65B3-9DAE-46AF-85CF-776312202E3B}" srcOrd="0" destOrd="0" parTransId="{9EE4D37F-B722-45CE-B490-EE5D6A2CD39E}" sibTransId="{4F71F12C-1D3D-4075-B754-5413623DDF5A}"/>
    <dgm:cxn modelId="{707719AC-E02C-422E-86D8-32069DC2029D}" type="presOf" srcId="{FBAB6FFB-41B3-4B16-AB17-1085F28BEDCE}" destId="{97478D9E-FFDC-4DD2-BACD-1EEAF5596083}" srcOrd="0" destOrd="0" presId="urn:microsoft.com/office/officeart/2005/8/layout/vList2"/>
    <dgm:cxn modelId="{ADD2D2B6-185F-4681-AE72-F13454E67175}" type="presOf" srcId="{669298F4-871B-4EA8-BBCD-31E58760D2BD}" destId="{ADDCB1C4-32E8-4791-83BC-C28E336591AD}" srcOrd="0" destOrd="0" presId="urn:microsoft.com/office/officeart/2005/8/layout/vList2"/>
    <dgm:cxn modelId="{B9F93FF6-523F-44FE-AF3D-805502191E23}" type="presOf" srcId="{C016396F-A0D9-4029-BA61-33FC2F4A7DCD}" destId="{955F4E12-BD86-438D-A2FC-F94F6C60B5A6}" srcOrd="0" destOrd="0" presId="urn:microsoft.com/office/officeart/2005/8/layout/vList2"/>
    <dgm:cxn modelId="{105D9320-3DCB-42B1-B15E-474471B6C3C1}" type="presParOf" srcId="{97478D9E-FFDC-4DD2-BACD-1EEAF5596083}" destId="{E8C5CE31-767A-4B14-BC60-E92226CDB1E1}" srcOrd="0" destOrd="0" presId="urn:microsoft.com/office/officeart/2005/8/layout/vList2"/>
    <dgm:cxn modelId="{5A571BCF-2F8B-47EA-BFD3-A84D1A806639}" type="presParOf" srcId="{97478D9E-FFDC-4DD2-BACD-1EEAF5596083}" destId="{D42790C8-3E9E-4540-800B-4C53FAA15907}" srcOrd="1" destOrd="0" presId="urn:microsoft.com/office/officeart/2005/8/layout/vList2"/>
    <dgm:cxn modelId="{A19CD493-FBEA-42B7-B784-32675E1044CF}" type="presParOf" srcId="{97478D9E-FFDC-4DD2-BACD-1EEAF5596083}" destId="{555CFDB4-82AE-44B8-86D1-B9D50BC8AEA7}" srcOrd="2" destOrd="0" presId="urn:microsoft.com/office/officeart/2005/8/layout/vList2"/>
    <dgm:cxn modelId="{89BCD495-F6B4-4BFC-B919-621BD3E176BD}" type="presParOf" srcId="{97478D9E-FFDC-4DD2-BACD-1EEAF5596083}" destId="{ED228E32-26BD-49B2-A475-7B2A393AF877}" srcOrd="3" destOrd="0" presId="urn:microsoft.com/office/officeart/2005/8/layout/vList2"/>
    <dgm:cxn modelId="{9C1920F1-D754-476F-B786-CB1A82347629}" type="presParOf" srcId="{97478D9E-FFDC-4DD2-BACD-1EEAF5596083}" destId="{955F4E12-BD86-438D-A2FC-F94F6C60B5A6}" srcOrd="4" destOrd="0" presId="urn:microsoft.com/office/officeart/2005/8/layout/vList2"/>
    <dgm:cxn modelId="{B5012A55-D7B5-4E0F-A1D9-64AB37520CB1}" type="presParOf" srcId="{97478D9E-FFDC-4DD2-BACD-1EEAF5596083}" destId="{ADDCB1C4-32E8-4791-83BC-C28E336591AD}"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0DA12802-DD5A-4A81-AA7F-B628F66F5A2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19C72A4D-2701-45BC-976B-6E57EED3228C}">
      <dgm:prSet custT="1"/>
      <dgm:spPr/>
      <dgm:t>
        <a:bodyPr/>
        <a:lstStyle/>
        <a:p>
          <a:r>
            <a:rPr lang="cs-CZ" sz="1800" b="0"/>
            <a:t>Identifikační údaje poskytovatele</a:t>
          </a:r>
          <a:endParaRPr lang="cs-CZ" sz="1800"/>
        </a:p>
      </dgm:t>
    </dgm:pt>
    <dgm:pt modelId="{EB80A056-34D5-420F-A72F-B9DDED59D3AF}" type="parTrans" cxnId="{A9D89824-630C-4394-868A-CD87C6845D8C}">
      <dgm:prSet/>
      <dgm:spPr/>
      <dgm:t>
        <a:bodyPr/>
        <a:lstStyle/>
        <a:p>
          <a:endParaRPr lang="cs-CZ" sz="2000"/>
        </a:p>
      </dgm:t>
    </dgm:pt>
    <dgm:pt modelId="{AD9C9E91-AD47-4C92-B751-000A227B90AF}" type="sibTrans" cxnId="{A9D89824-630C-4394-868A-CD87C6845D8C}">
      <dgm:prSet/>
      <dgm:spPr/>
      <dgm:t>
        <a:bodyPr/>
        <a:lstStyle/>
        <a:p>
          <a:endParaRPr lang="cs-CZ" sz="2000"/>
        </a:p>
      </dgm:t>
    </dgm:pt>
    <dgm:pt modelId="{2005E7AA-FA2C-47EB-AB9C-5CAE7CD53F5B}">
      <dgm:prSet custT="1"/>
      <dgm:spPr/>
      <dgm:t>
        <a:bodyPr/>
        <a:lstStyle/>
        <a:p>
          <a:r>
            <a:rPr lang="cs-CZ" sz="1800" b="0" dirty="0"/>
            <a:t>Identifikační údaje pacienta</a:t>
          </a:r>
          <a:endParaRPr lang="cs-CZ" sz="1800" dirty="0"/>
        </a:p>
      </dgm:t>
    </dgm:pt>
    <dgm:pt modelId="{948D8CA8-A19E-48C8-AEAD-3E312EBED96B}" type="parTrans" cxnId="{F3DF4DD0-D65D-4FAA-AEF3-140EC91C5FCB}">
      <dgm:prSet/>
      <dgm:spPr/>
      <dgm:t>
        <a:bodyPr/>
        <a:lstStyle/>
        <a:p>
          <a:endParaRPr lang="cs-CZ" sz="2000"/>
        </a:p>
      </dgm:t>
    </dgm:pt>
    <dgm:pt modelId="{A1320C4E-DAC7-4FE3-B023-27479949CEFF}" type="sibTrans" cxnId="{F3DF4DD0-D65D-4FAA-AEF3-140EC91C5FCB}">
      <dgm:prSet/>
      <dgm:spPr/>
      <dgm:t>
        <a:bodyPr/>
        <a:lstStyle/>
        <a:p>
          <a:endParaRPr lang="cs-CZ" sz="2000"/>
        </a:p>
      </dgm:t>
    </dgm:pt>
    <dgm:pt modelId="{C1709752-0507-4BB0-9975-6D176EF5323A}">
      <dgm:prSet custT="1"/>
      <dgm:spPr/>
      <dgm:t>
        <a:bodyPr/>
        <a:lstStyle/>
        <a:p>
          <a:r>
            <a:rPr lang="cs-CZ" sz="1800" b="0"/>
            <a:t>Pohlaví pacienta</a:t>
          </a:r>
          <a:endParaRPr lang="cs-CZ" sz="1800"/>
        </a:p>
      </dgm:t>
    </dgm:pt>
    <dgm:pt modelId="{E617DF27-78ED-4259-B335-53B5F97C0B5F}" type="parTrans" cxnId="{B7829341-7074-450A-8F2E-B30835E068C8}">
      <dgm:prSet/>
      <dgm:spPr/>
      <dgm:t>
        <a:bodyPr/>
        <a:lstStyle/>
        <a:p>
          <a:endParaRPr lang="cs-CZ" sz="2000"/>
        </a:p>
      </dgm:t>
    </dgm:pt>
    <dgm:pt modelId="{230B50E5-348B-4902-B4B5-3B719B90B949}" type="sibTrans" cxnId="{B7829341-7074-450A-8F2E-B30835E068C8}">
      <dgm:prSet/>
      <dgm:spPr/>
      <dgm:t>
        <a:bodyPr/>
        <a:lstStyle/>
        <a:p>
          <a:endParaRPr lang="cs-CZ" sz="2000"/>
        </a:p>
      </dgm:t>
    </dgm:pt>
    <dgm:pt modelId="{C5364901-4720-4356-AC2A-BB4ADC554603}">
      <dgm:prSet custT="1"/>
      <dgm:spPr/>
      <dgm:t>
        <a:bodyPr/>
        <a:lstStyle/>
        <a:p>
          <a:r>
            <a:rPr lang="cs-CZ" sz="1800" b="0"/>
            <a:t>Informace o zdravotním stavu pacienta, průběhu a výsledku poskytovaných ZS, dalších významných okolnostech</a:t>
          </a:r>
          <a:endParaRPr lang="cs-CZ" sz="1800"/>
        </a:p>
      </dgm:t>
    </dgm:pt>
    <dgm:pt modelId="{DD524E59-4C34-48D9-BFE9-9D82C9DF191D}" type="parTrans" cxnId="{CA84A41E-6E9C-44FF-A3E2-288646501796}">
      <dgm:prSet/>
      <dgm:spPr/>
      <dgm:t>
        <a:bodyPr/>
        <a:lstStyle/>
        <a:p>
          <a:endParaRPr lang="cs-CZ" sz="2000"/>
        </a:p>
      </dgm:t>
    </dgm:pt>
    <dgm:pt modelId="{EAABBC6C-8D6C-468F-B4BF-E6CAFFC67E21}" type="sibTrans" cxnId="{CA84A41E-6E9C-44FF-A3E2-288646501796}">
      <dgm:prSet/>
      <dgm:spPr/>
      <dgm:t>
        <a:bodyPr/>
        <a:lstStyle/>
        <a:p>
          <a:endParaRPr lang="cs-CZ" sz="2000"/>
        </a:p>
      </dgm:t>
    </dgm:pt>
    <dgm:pt modelId="{F6C431E7-279B-4D67-97F5-08E3056C17E2}">
      <dgm:prSet custT="1"/>
      <dgm:spPr/>
      <dgm:t>
        <a:bodyPr/>
        <a:lstStyle/>
        <a:p>
          <a:r>
            <a:rPr lang="cs-CZ" sz="1800" b="0"/>
            <a:t>Rodinná, osobní, pracovní, sociální anamnéza</a:t>
          </a:r>
          <a:endParaRPr lang="cs-CZ" sz="1800"/>
        </a:p>
      </dgm:t>
    </dgm:pt>
    <dgm:pt modelId="{3949A582-5957-4ECD-BBB0-C2BBD50CE1AE}" type="parTrans" cxnId="{EAC97551-0516-4E89-87B5-7A1A0F6DC3BA}">
      <dgm:prSet/>
      <dgm:spPr/>
      <dgm:t>
        <a:bodyPr/>
        <a:lstStyle/>
        <a:p>
          <a:endParaRPr lang="cs-CZ" sz="2000"/>
        </a:p>
      </dgm:t>
    </dgm:pt>
    <dgm:pt modelId="{EC5D6A35-195A-499C-92DC-C4831065E5EA}" type="sibTrans" cxnId="{EAC97551-0516-4E89-87B5-7A1A0F6DC3BA}">
      <dgm:prSet/>
      <dgm:spPr/>
      <dgm:t>
        <a:bodyPr/>
        <a:lstStyle/>
        <a:p>
          <a:endParaRPr lang="cs-CZ" sz="2000"/>
        </a:p>
      </dgm:t>
    </dgm:pt>
    <dgm:pt modelId="{987AA538-3C44-47BC-92AD-EF9129ABDE27}">
      <dgm:prSet custT="1"/>
      <dgm:spPr/>
      <dgm:t>
        <a:bodyPr/>
        <a:lstStyle/>
        <a:p>
          <a:r>
            <a:rPr lang="cs-CZ" sz="1800" b="0"/>
            <a:t>Údaje vztahující se k úmrtí pacienta</a:t>
          </a:r>
          <a:endParaRPr lang="cs-CZ" sz="1800"/>
        </a:p>
      </dgm:t>
    </dgm:pt>
    <dgm:pt modelId="{48F971F8-738A-48F6-A09E-B523815A9F83}" type="parTrans" cxnId="{E18D3E56-EF93-47A2-9C2A-9F5DDE8C36EB}">
      <dgm:prSet/>
      <dgm:spPr/>
      <dgm:t>
        <a:bodyPr/>
        <a:lstStyle/>
        <a:p>
          <a:endParaRPr lang="cs-CZ" sz="2000"/>
        </a:p>
      </dgm:t>
    </dgm:pt>
    <dgm:pt modelId="{AEFC78F0-0227-4312-ABC6-3FBA2B5564B1}" type="sibTrans" cxnId="{E18D3E56-EF93-47A2-9C2A-9F5DDE8C36EB}">
      <dgm:prSet/>
      <dgm:spPr/>
      <dgm:t>
        <a:bodyPr/>
        <a:lstStyle/>
        <a:p>
          <a:endParaRPr lang="cs-CZ" sz="2000"/>
        </a:p>
      </dgm:t>
    </dgm:pt>
    <dgm:pt modelId="{F0F72269-2AB4-4BB5-81D9-80D3BE78B760}">
      <dgm:prSet custT="1"/>
      <dgm:spPr/>
      <dgm:t>
        <a:bodyPr/>
        <a:lstStyle/>
        <a:p>
          <a:r>
            <a:rPr lang="cs-CZ" sz="1800" b="0" dirty="0"/>
            <a:t>Další údaje podle ZZS / jiných právních předpisů</a:t>
          </a:r>
          <a:endParaRPr lang="cs-CZ" sz="1800" dirty="0"/>
        </a:p>
      </dgm:t>
    </dgm:pt>
    <dgm:pt modelId="{2C031D90-B286-434E-A890-CFAECA5DEADC}" type="parTrans" cxnId="{40B0F3BD-F005-4FC3-801C-E51B4E38B308}">
      <dgm:prSet/>
      <dgm:spPr/>
      <dgm:t>
        <a:bodyPr/>
        <a:lstStyle/>
        <a:p>
          <a:endParaRPr lang="cs-CZ" sz="2000"/>
        </a:p>
      </dgm:t>
    </dgm:pt>
    <dgm:pt modelId="{D4155E0F-20CD-4E9D-9F21-AFBD3F204F9E}" type="sibTrans" cxnId="{40B0F3BD-F005-4FC3-801C-E51B4E38B308}">
      <dgm:prSet/>
      <dgm:spPr/>
      <dgm:t>
        <a:bodyPr/>
        <a:lstStyle/>
        <a:p>
          <a:endParaRPr lang="cs-CZ" sz="2000"/>
        </a:p>
      </dgm:t>
    </dgm:pt>
    <dgm:pt modelId="{C9F55FF8-B9DE-4A23-A57B-4ADA13C4FE49}">
      <dgm:prSet custT="1"/>
      <dgm:spPr/>
      <dgm:t>
        <a:bodyPr/>
        <a:lstStyle/>
        <a:p>
          <a:r>
            <a:rPr lang="cs-CZ" sz="1400" b="0"/>
            <a:t>Písemný souhlas s poskytnutím ZS </a:t>
          </a:r>
          <a:endParaRPr lang="cs-CZ" sz="1400"/>
        </a:p>
      </dgm:t>
    </dgm:pt>
    <dgm:pt modelId="{7FDDC5F0-CC97-44F9-A2A1-0B9C881E4F95}" type="parTrans" cxnId="{20B49207-B54F-4F0A-8048-B5B7F00C8B96}">
      <dgm:prSet/>
      <dgm:spPr/>
      <dgm:t>
        <a:bodyPr/>
        <a:lstStyle/>
        <a:p>
          <a:endParaRPr lang="cs-CZ" sz="2000"/>
        </a:p>
      </dgm:t>
    </dgm:pt>
    <dgm:pt modelId="{FD663DC2-C182-4578-AB32-7AB8473FBC4D}" type="sibTrans" cxnId="{20B49207-B54F-4F0A-8048-B5B7F00C8B96}">
      <dgm:prSet/>
      <dgm:spPr/>
      <dgm:t>
        <a:bodyPr/>
        <a:lstStyle/>
        <a:p>
          <a:endParaRPr lang="cs-CZ" sz="2000"/>
        </a:p>
      </dgm:t>
    </dgm:pt>
    <dgm:pt modelId="{4E07BB8D-1D37-4BFC-9A96-2C44A8B74D0E}">
      <dgm:prSet custT="1"/>
      <dgm:spPr/>
      <dgm:t>
        <a:bodyPr/>
        <a:lstStyle/>
        <a:p>
          <a:r>
            <a:rPr lang="cs-CZ" sz="1400" b="0"/>
            <a:t>Záznam o odmítnutí poskytnutí ZS</a:t>
          </a:r>
          <a:endParaRPr lang="cs-CZ" sz="1400"/>
        </a:p>
      </dgm:t>
    </dgm:pt>
    <dgm:pt modelId="{910D922B-73B1-4A79-A24B-6E497EF3BBA1}" type="parTrans" cxnId="{D9911628-B525-4C18-A214-C5681CDDD0B7}">
      <dgm:prSet/>
      <dgm:spPr/>
      <dgm:t>
        <a:bodyPr/>
        <a:lstStyle/>
        <a:p>
          <a:endParaRPr lang="cs-CZ" sz="2000"/>
        </a:p>
      </dgm:t>
    </dgm:pt>
    <dgm:pt modelId="{236ED1D5-30C0-4835-9CC8-6BDD5EC8DB61}" type="sibTrans" cxnId="{D9911628-B525-4C18-A214-C5681CDDD0B7}">
      <dgm:prSet/>
      <dgm:spPr/>
      <dgm:t>
        <a:bodyPr/>
        <a:lstStyle/>
        <a:p>
          <a:endParaRPr lang="cs-CZ" sz="2000"/>
        </a:p>
      </dgm:t>
    </dgm:pt>
    <dgm:pt modelId="{29F30231-84A6-4D41-AEE0-3561C5ADB464}">
      <dgm:prSet custT="1"/>
      <dgm:spPr/>
      <dgm:t>
        <a:bodyPr/>
        <a:lstStyle/>
        <a:p>
          <a:r>
            <a:rPr lang="cs-CZ" sz="1400" b="0"/>
            <a:t>Záznam o dříve vysloveném přání</a:t>
          </a:r>
          <a:endParaRPr lang="cs-CZ" sz="1400"/>
        </a:p>
      </dgm:t>
    </dgm:pt>
    <dgm:pt modelId="{06B54576-9145-4F60-8152-874101FEAC4A}" type="parTrans" cxnId="{1683F207-5B16-425E-B31E-83BB18CD355A}">
      <dgm:prSet/>
      <dgm:spPr/>
      <dgm:t>
        <a:bodyPr/>
        <a:lstStyle/>
        <a:p>
          <a:endParaRPr lang="cs-CZ" sz="2000"/>
        </a:p>
      </dgm:t>
    </dgm:pt>
    <dgm:pt modelId="{C6C959DA-C6E9-4411-8B63-167F230BA9D7}" type="sibTrans" cxnId="{1683F207-5B16-425E-B31E-83BB18CD355A}">
      <dgm:prSet/>
      <dgm:spPr/>
      <dgm:t>
        <a:bodyPr/>
        <a:lstStyle/>
        <a:p>
          <a:endParaRPr lang="cs-CZ" sz="2000"/>
        </a:p>
      </dgm:t>
    </dgm:pt>
    <dgm:pt modelId="{F73A6791-93F7-460D-8683-DB785FC15662}">
      <dgm:prSet custT="1"/>
      <dgm:spPr/>
      <dgm:t>
        <a:bodyPr/>
        <a:lstStyle/>
        <a:p>
          <a:r>
            <a:rPr lang="cs-CZ" sz="1400" b="0"/>
            <a:t>Záznam o souhlasu s poskytováním informací</a:t>
          </a:r>
          <a:endParaRPr lang="cs-CZ" sz="1400"/>
        </a:p>
      </dgm:t>
    </dgm:pt>
    <dgm:pt modelId="{6A7B0C31-D1A9-4E4A-A9FC-A3C02D16297A}" type="parTrans" cxnId="{1A489E8D-D8C8-41FF-866E-EEC6804742B9}">
      <dgm:prSet/>
      <dgm:spPr/>
      <dgm:t>
        <a:bodyPr/>
        <a:lstStyle/>
        <a:p>
          <a:endParaRPr lang="cs-CZ" sz="2000"/>
        </a:p>
      </dgm:t>
    </dgm:pt>
    <dgm:pt modelId="{D5236C3A-CD98-4C81-9F71-B435DC7B6889}" type="sibTrans" cxnId="{1A489E8D-D8C8-41FF-866E-EEC6804742B9}">
      <dgm:prSet/>
      <dgm:spPr/>
      <dgm:t>
        <a:bodyPr/>
        <a:lstStyle/>
        <a:p>
          <a:endParaRPr lang="cs-CZ" sz="2000"/>
        </a:p>
      </dgm:t>
    </dgm:pt>
    <dgm:pt modelId="{1DB6881D-024B-4F8B-990F-30E7FF1A654B}" type="pres">
      <dgm:prSet presAssocID="{0DA12802-DD5A-4A81-AA7F-B628F66F5A22}" presName="linear" presStyleCnt="0">
        <dgm:presLayoutVars>
          <dgm:animLvl val="lvl"/>
          <dgm:resizeHandles val="exact"/>
        </dgm:presLayoutVars>
      </dgm:prSet>
      <dgm:spPr/>
    </dgm:pt>
    <dgm:pt modelId="{001BC6D4-143D-4CA9-9938-F4D4E78E5A56}" type="pres">
      <dgm:prSet presAssocID="{19C72A4D-2701-45BC-976B-6E57EED3228C}" presName="parentText" presStyleLbl="node1" presStyleIdx="0" presStyleCnt="7" custScaleY="104355">
        <dgm:presLayoutVars>
          <dgm:chMax val="0"/>
          <dgm:bulletEnabled val="1"/>
        </dgm:presLayoutVars>
      </dgm:prSet>
      <dgm:spPr/>
    </dgm:pt>
    <dgm:pt modelId="{3186C557-E12C-400E-AEE8-6D578072FA58}" type="pres">
      <dgm:prSet presAssocID="{AD9C9E91-AD47-4C92-B751-000A227B90AF}" presName="spacer" presStyleCnt="0"/>
      <dgm:spPr/>
    </dgm:pt>
    <dgm:pt modelId="{C20FE3A5-BE9F-45C9-AC97-6AEC6F0933AB}" type="pres">
      <dgm:prSet presAssocID="{2005E7AA-FA2C-47EB-AB9C-5CAE7CD53F5B}" presName="parentText" presStyleLbl="node1" presStyleIdx="1" presStyleCnt="7">
        <dgm:presLayoutVars>
          <dgm:chMax val="0"/>
          <dgm:bulletEnabled val="1"/>
        </dgm:presLayoutVars>
      </dgm:prSet>
      <dgm:spPr/>
    </dgm:pt>
    <dgm:pt modelId="{23634AB6-644F-47E2-AEF2-189109A95D1C}" type="pres">
      <dgm:prSet presAssocID="{A1320C4E-DAC7-4FE3-B023-27479949CEFF}" presName="spacer" presStyleCnt="0"/>
      <dgm:spPr/>
    </dgm:pt>
    <dgm:pt modelId="{701A13D7-E8D0-499E-9CE5-FB4775D38422}" type="pres">
      <dgm:prSet presAssocID="{C1709752-0507-4BB0-9975-6D176EF5323A}" presName="parentText" presStyleLbl="node1" presStyleIdx="2" presStyleCnt="7">
        <dgm:presLayoutVars>
          <dgm:chMax val="0"/>
          <dgm:bulletEnabled val="1"/>
        </dgm:presLayoutVars>
      </dgm:prSet>
      <dgm:spPr/>
    </dgm:pt>
    <dgm:pt modelId="{E6B2FA95-E7B8-43BC-826A-061081E8A0F0}" type="pres">
      <dgm:prSet presAssocID="{230B50E5-348B-4902-B4B5-3B719B90B949}" presName="spacer" presStyleCnt="0"/>
      <dgm:spPr/>
    </dgm:pt>
    <dgm:pt modelId="{55E75138-5BFE-4F45-A00C-4A876C2B171B}" type="pres">
      <dgm:prSet presAssocID="{C5364901-4720-4356-AC2A-BB4ADC554603}" presName="parentText" presStyleLbl="node1" presStyleIdx="3" presStyleCnt="7">
        <dgm:presLayoutVars>
          <dgm:chMax val="0"/>
          <dgm:bulletEnabled val="1"/>
        </dgm:presLayoutVars>
      </dgm:prSet>
      <dgm:spPr/>
    </dgm:pt>
    <dgm:pt modelId="{A22DBB89-C0B0-4D92-8C4D-49F0C5CAF7C5}" type="pres">
      <dgm:prSet presAssocID="{EAABBC6C-8D6C-468F-B4BF-E6CAFFC67E21}" presName="spacer" presStyleCnt="0"/>
      <dgm:spPr/>
    </dgm:pt>
    <dgm:pt modelId="{4A990C54-7656-4B60-A02B-291C41F1242F}" type="pres">
      <dgm:prSet presAssocID="{F6C431E7-279B-4D67-97F5-08E3056C17E2}" presName="parentText" presStyleLbl="node1" presStyleIdx="4" presStyleCnt="7">
        <dgm:presLayoutVars>
          <dgm:chMax val="0"/>
          <dgm:bulletEnabled val="1"/>
        </dgm:presLayoutVars>
      </dgm:prSet>
      <dgm:spPr/>
    </dgm:pt>
    <dgm:pt modelId="{1A4E8A91-065B-4682-A170-48D1827A2898}" type="pres">
      <dgm:prSet presAssocID="{EC5D6A35-195A-499C-92DC-C4831065E5EA}" presName="spacer" presStyleCnt="0"/>
      <dgm:spPr/>
    </dgm:pt>
    <dgm:pt modelId="{4654F12C-46FC-4117-9A07-44E43DAA5416}" type="pres">
      <dgm:prSet presAssocID="{987AA538-3C44-47BC-92AD-EF9129ABDE27}" presName="parentText" presStyleLbl="node1" presStyleIdx="5" presStyleCnt="7">
        <dgm:presLayoutVars>
          <dgm:chMax val="0"/>
          <dgm:bulletEnabled val="1"/>
        </dgm:presLayoutVars>
      </dgm:prSet>
      <dgm:spPr/>
    </dgm:pt>
    <dgm:pt modelId="{C125C671-A6C7-4DFB-837E-20E59FEDC2CF}" type="pres">
      <dgm:prSet presAssocID="{AEFC78F0-0227-4312-ABC6-3FBA2B5564B1}" presName="spacer" presStyleCnt="0"/>
      <dgm:spPr/>
    </dgm:pt>
    <dgm:pt modelId="{CC5358BC-214E-477E-B925-598B311DAA09}" type="pres">
      <dgm:prSet presAssocID="{F0F72269-2AB4-4BB5-81D9-80D3BE78B760}" presName="parentText" presStyleLbl="node1" presStyleIdx="6" presStyleCnt="7">
        <dgm:presLayoutVars>
          <dgm:chMax val="0"/>
          <dgm:bulletEnabled val="1"/>
        </dgm:presLayoutVars>
      </dgm:prSet>
      <dgm:spPr/>
    </dgm:pt>
    <dgm:pt modelId="{9012CD06-5BE0-4DD3-B933-31F80B059430}" type="pres">
      <dgm:prSet presAssocID="{F0F72269-2AB4-4BB5-81D9-80D3BE78B760}" presName="childText" presStyleLbl="revTx" presStyleIdx="0" presStyleCnt="1">
        <dgm:presLayoutVars>
          <dgm:bulletEnabled val="1"/>
        </dgm:presLayoutVars>
      </dgm:prSet>
      <dgm:spPr/>
    </dgm:pt>
  </dgm:ptLst>
  <dgm:cxnLst>
    <dgm:cxn modelId="{20B49207-B54F-4F0A-8048-B5B7F00C8B96}" srcId="{F0F72269-2AB4-4BB5-81D9-80D3BE78B760}" destId="{C9F55FF8-B9DE-4A23-A57B-4ADA13C4FE49}" srcOrd="0" destOrd="0" parTransId="{7FDDC5F0-CC97-44F9-A2A1-0B9C881E4F95}" sibTransId="{FD663DC2-C182-4578-AB32-7AB8473FBC4D}"/>
    <dgm:cxn modelId="{1683F207-5B16-425E-B31E-83BB18CD355A}" srcId="{F0F72269-2AB4-4BB5-81D9-80D3BE78B760}" destId="{29F30231-84A6-4D41-AEE0-3561C5ADB464}" srcOrd="2" destOrd="0" parTransId="{06B54576-9145-4F60-8152-874101FEAC4A}" sibTransId="{C6C959DA-C6E9-4411-8B63-167F230BA9D7}"/>
    <dgm:cxn modelId="{8723101B-11B7-4162-9952-ED25A99F9BDB}" type="presOf" srcId="{C9F55FF8-B9DE-4A23-A57B-4ADA13C4FE49}" destId="{9012CD06-5BE0-4DD3-B933-31F80B059430}" srcOrd="0" destOrd="0" presId="urn:microsoft.com/office/officeart/2005/8/layout/vList2"/>
    <dgm:cxn modelId="{CA84A41E-6E9C-44FF-A3E2-288646501796}" srcId="{0DA12802-DD5A-4A81-AA7F-B628F66F5A22}" destId="{C5364901-4720-4356-AC2A-BB4ADC554603}" srcOrd="3" destOrd="0" parTransId="{DD524E59-4C34-48D9-BFE9-9D82C9DF191D}" sibTransId="{EAABBC6C-8D6C-468F-B4BF-E6CAFFC67E21}"/>
    <dgm:cxn modelId="{A9D89824-630C-4394-868A-CD87C6845D8C}" srcId="{0DA12802-DD5A-4A81-AA7F-B628F66F5A22}" destId="{19C72A4D-2701-45BC-976B-6E57EED3228C}" srcOrd="0" destOrd="0" parTransId="{EB80A056-34D5-420F-A72F-B9DDED59D3AF}" sibTransId="{AD9C9E91-AD47-4C92-B751-000A227B90AF}"/>
    <dgm:cxn modelId="{D9911628-B525-4C18-A214-C5681CDDD0B7}" srcId="{F0F72269-2AB4-4BB5-81D9-80D3BE78B760}" destId="{4E07BB8D-1D37-4BFC-9A96-2C44A8B74D0E}" srcOrd="1" destOrd="0" parTransId="{910D922B-73B1-4A79-A24B-6E497EF3BBA1}" sibTransId="{236ED1D5-30C0-4835-9CC8-6BDD5EC8DB61}"/>
    <dgm:cxn modelId="{D6495A5B-A0B1-46FB-B1A9-B888B0C3BB38}" type="presOf" srcId="{4E07BB8D-1D37-4BFC-9A96-2C44A8B74D0E}" destId="{9012CD06-5BE0-4DD3-B933-31F80B059430}" srcOrd="0" destOrd="1" presId="urn:microsoft.com/office/officeart/2005/8/layout/vList2"/>
    <dgm:cxn modelId="{B7829341-7074-450A-8F2E-B30835E068C8}" srcId="{0DA12802-DD5A-4A81-AA7F-B628F66F5A22}" destId="{C1709752-0507-4BB0-9975-6D176EF5323A}" srcOrd="2" destOrd="0" parTransId="{E617DF27-78ED-4259-B335-53B5F97C0B5F}" sibTransId="{230B50E5-348B-4902-B4B5-3B719B90B949}"/>
    <dgm:cxn modelId="{B39E4044-F4BB-468C-9F41-C095FDCC056C}" type="presOf" srcId="{19C72A4D-2701-45BC-976B-6E57EED3228C}" destId="{001BC6D4-143D-4CA9-9938-F4D4E78E5A56}" srcOrd="0" destOrd="0" presId="urn:microsoft.com/office/officeart/2005/8/layout/vList2"/>
    <dgm:cxn modelId="{813A7066-1CCC-439C-BAFB-AFC78DE0DA8F}" type="presOf" srcId="{C1709752-0507-4BB0-9975-6D176EF5323A}" destId="{701A13D7-E8D0-499E-9CE5-FB4775D38422}" srcOrd="0" destOrd="0" presId="urn:microsoft.com/office/officeart/2005/8/layout/vList2"/>
    <dgm:cxn modelId="{98F65869-B7A0-4CED-A7F1-B214FC2BDA02}" type="presOf" srcId="{C5364901-4720-4356-AC2A-BB4ADC554603}" destId="{55E75138-5BFE-4F45-A00C-4A876C2B171B}" srcOrd="0" destOrd="0" presId="urn:microsoft.com/office/officeart/2005/8/layout/vList2"/>
    <dgm:cxn modelId="{5F90BC4B-2FAE-43A7-AA1D-6E90D6C90810}" type="presOf" srcId="{987AA538-3C44-47BC-92AD-EF9129ABDE27}" destId="{4654F12C-46FC-4117-9A07-44E43DAA5416}" srcOrd="0" destOrd="0" presId="urn:microsoft.com/office/officeart/2005/8/layout/vList2"/>
    <dgm:cxn modelId="{EAC97551-0516-4E89-87B5-7A1A0F6DC3BA}" srcId="{0DA12802-DD5A-4A81-AA7F-B628F66F5A22}" destId="{F6C431E7-279B-4D67-97F5-08E3056C17E2}" srcOrd="4" destOrd="0" parTransId="{3949A582-5957-4ECD-BBB0-C2BBD50CE1AE}" sibTransId="{EC5D6A35-195A-499C-92DC-C4831065E5EA}"/>
    <dgm:cxn modelId="{E18D3E56-EF93-47A2-9C2A-9F5DDE8C36EB}" srcId="{0DA12802-DD5A-4A81-AA7F-B628F66F5A22}" destId="{987AA538-3C44-47BC-92AD-EF9129ABDE27}" srcOrd="5" destOrd="0" parTransId="{48F971F8-738A-48F6-A09E-B523815A9F83}" sibTransId="{AEFC78F0-0227-4312-ABC6-3FBA2B5564B1}"/>
    <dgm:cxn modelId="{1A489E8D-D8C8-41FF-866E-EEC6804742B9}" srcId="{F0F72269-2AB4-4BB5-81D9-80D3BE78B760}" destId="{F73A6791-93F7-460D-8683-DB785FC15662}" srcOrd="3" destOrd="0" parTransId="{6A7B0C31-D1A9-4E4A-A9FC-A3C02D16297A}" sibTransId="{D5236C3A-CD98-4C81-9F71-B435DC7B6889}"/>
    <dgm:cxn modelId="{6665E499-3310-44C1-BA22-CA1F76D133FD}" type="presOf" srcId="{29F30231-84A6-4D41-AEE0-3561C5ADB464}" destId="{9012CD06-5BE0-4DD3-B933-31F80B059430}" srcOrd="0" destOrd="2" presId="urn:microsoft.com/office/officeart/2005/8/layout/vList2"/>
    <dgm:cxn modelId="{40B0F3BD-F005-4FC3-801C-E51B4E38B308}" srcId="{0DA12802-DD5A-4A81-AA7F-B628F66F5A22}" destId="{F0F72269-2AB4-4BB5-81D9-80D3BE78B760}" srcOrd="6" destOrd="0" parTransId="{2C031D90-B286-434E-A890-CFAECA5DEADC}" sibTransId="{D4155E0F-20CD-4E9D-9F21-AFBD3F204F9E}"/>
    <dgm:cxn modelId="{B3ABDACD-0890-40EF-A388-D2205F408588}" type="presOf" srcId="{2005E7AA-FA2C-47EB-AB9C-5CAE7CD53F5B}" destId="{C20FE3A5-BE9F-45C9-AC97-6AEC6F0933AB}" srcOrd="0" destOrd="0" presId="urn:microsoft.com/office/officeart/2005/8/layout/vList2"/>
    <dgm:cxn modelId="{F3DF4DD0-D65D-4FAA-AEF3-140EC91C5FCB}" srcId="{0DA12802-DD5A-4A81-AA7F-B628F66F5A22}" destId="{2005E7AA-FA2C-47EB-AB9C-5CAE7CD53F5B}" srcOrd="1" destOrd="0" parTransId="{948D8CA8-A19E-48C8-AEAD-3E312EBED96B}" sibTransId="{A1320C4E-DAC7-4FE3-B023-27479949CEFF}"/>
    <dgm:cxn modelId="{E0A7EDD3-D4E5-4A9F-9981-5A77D4A5D468}" type="presOf" srcId="{0DA12802-DD5A-4A81-AA7F-B628F66F5A22}" destId="{1DB6881D-024B-4F8B-990F-30E7FF1A654B}" srcOrd="0" destOrd="0" presId="urn:microsoft.com/office/officeart/2005/8/layout/vList2"/>
    <dgm:cxn modelId="{2C1904DC-367F-4880-A91C-DF44D30B804D}" type="presOf" srcId="{F0F72269-2AB4-4BB5-81D9-80D3BE78B760}" destId="{CC5358BC-214E-477E-B925-598B311DAA09}" srcOrd="0" destOrd="0" presId="urn:microsoft.com/office/officeart/2005/8/layout/vList2"/>
    <dgm:cxn modelId="{39D6CADF-23C8-4E42-A08C-2EABBD3937B7}" type="presOf" srcId="{F73A6791-93F7-460D-8683-DB785FC15662}" destId="{9012CD06-5BE0-4DD3-B933-31F80B059430}" srcOrd="0" destOrd="3" presId="urn:microsoft.com/office/officeart/2005/8/layout/vList2"/>
    <dgm:cxn modelId="{7D5335F4-5662-42A8-9EAF-52D4A8E71BB3}" type="presOf" srcId="{F6C431E7-279B-4D67-97F5-08E3056C17E2}" destId="{4A990C54-7656-4B60-A02B-291C41F1242F}" srcOrd="0" destOrd="0" presId="urn:microsoft.com/office/officeart/2005/8/layout/vList2"/>
    <dgm:cxn modelId="{B7B03306-3A43-4424-93EE-48B98D2DAB32}" type="presParOf" srcId="{1DB6881D-024B-4F8B-990F-30E7FF1A654B}" destId="{001BC6D4-143D-4CA9-9938-F4D4E78E5A56}" srcOrd="0" destOrd="0" presId="urn:microsoft.com/office/officeart/2005/8/layout/vList2"/>
    <dgm:cxn modelId="{F5659883-3BEE-473D-A361-3398150CBB3D}" type="presParOf" srcId="{1DB6881D-024B-4F8B-990F-30E7FF1A654B}" destId="{3186C557-E12C-400E-AEE8-6D578072FA58}" srcOrd="1" destOrd="0" presId="urn:microsoft.com/office/officeart/2005/8/layout/vList2"/>
    <dgm:cxn modelId="{A061EE4F-E02D-44D6-9A9D-99C09C11C825}" type="presParOf" srcId="{1DB6881D-024B-4F8B-990F-30E7FF1A654B}" destId="{C20FE3A5-BE9F-45C9-AC97-6AEC6F0933AB}" srcOrd="2" destOrd="0" presId="urn:microsoft.com/office/officeart/2005/8/layout/vList2"/>
    <dgm:cxn modelId="{47D8ABCB-AA46-42A8-A333-3F134135A75E}" type="presParOf" srcId="{1DB6881D-024B-4F8B-990F-30E7FF1A654B}" destId="{23634AB6-644F-47E2-AEF2-189109A95D1C}" srcOrd="3" destOrd="0" presId="urn:microsoft.com/office/officeart/2005/8/layout/vList2"/>
    <dgm:cxn modelId="{5FDA2187-94B8-4621-9DFD-F35C560F0C48}" type="presParOf" srcId="{1DB6881D-024B-4F8B-990F-30E7FF1A654B}" destId="{701A13D7-E8D0-499E-9CE5-FB4775D38422}" srcOrd="4" destOrd="0" presId="urn:microsoft.com/office/officeart/2005/8/layout/vList2"/>
    <dgm:cxn modelId="{BACFDD17-0582-45DA-99AF-1C33CE74E646}" type="presParOf" srcId="{1DB6881D-024B-4F8B-990F-30E7FF1A654B}" destId="{E6B2FA95-E7B8-43BC-826A-061081E8A0F0}" srcOrd="5" destOrd="0" presId="urn:microsoft.com/office/officeart/2005/8/layout/vList2"/>
    <dgm:cxn modelId="{27CA36EE-3AF1-426D-BAE8-4D86EF0E2089}" type="presParOf" srcId="{1DB6881D-024B-4F8B-990F-30E7FF1A654B}" destId="{55E75138-5BFE-4F45-A00C-4A876C2B171B}" srcOrd="6" destOrd="0" presId="urn:microsoft.com/office/officeart/2005/8/layout/vList2"/>
    <dgm:cxn modelId="{2C8CEF61-B41C-42D2-8A19-950BFD53BBC4}" type="presParOf" srcId="{1DB6881D-024B-4F8B-990F-30E7FF1A654B}" destId="{A22DBB89-C0B0-4D92-8C4D-49F0C5CAF7C5}" srcOrd="7" destOrd="0" presId="urn:microsoft.com/office/officeart/2005/8/layout/vList2"/>
    <dgm:cxn modelId="{6459B00E-6695-4B9F-ABB5-6312AB35DCC2}" type="presParOf" srcId="{1DB6881D-024B-4F8B-990F-30E7FF1A654B}" destId="{4A990C54-7656-4B60-A02B-291C41F1242F}" srcOrd="8" destOrd="0" presId="urn:microsoft.com/office/officeart/2005/8/layout/vList2"/>
    <dgm:cxn modelId="{16ED51BD-8764-4B7F-BA18-8301778EEB71}" type="presParOf" srcId="{1DB6881D-024B-4F8B-990F-30E7FF1A654B}" destId="{1A4E8A91-065B-4682-A170-48D1827A2898}" srcOrd="9" destOrd="0" presId="urn:microsoft.com/office/officeart/2005/8/layout/vList2"/>
    <dgm:cxn modelId="{F18B473A-F481-4EAB-9766-EBAD93D26E57}" type="presParOf" srcId="{1DB6881D-024B-4F8B-990F-30E7FF1A654B}" destId="{4654F12C-46FC-4117-9A07-44E43DAA5416}" srcOrd="10" destOrd="0" presId="urn:microsoft.com/office/officeart/2005/8/layout/vList2"/>
    <dgm:cxn modelId="{5BBE330B-D199-4E80-BD75-3B3EA6CC1465}" type="presParOf" srcId="{1DB6881D-024B-4F8B-990F-30E7FF1A654B}" destId="{C125C671-A6C7-4DFB-837E-20E59FEDC2CF}" srcOrd="11" destOrd="0" presId="urn:microsoft.com/office/officeart/2005/8/layout/vList2"/>
    <dgm:cxn modelId="{89BE5B9B-E28E-4F30-BD6E-DD803D5659D3}" type="presParOf" srcId="{1DB6881D-024B-4F8B-990F-30E7FF1A654B}" destId="{CC5358BC-214E-477E-B925-598B311DAA09}" srcOrd="12" destOrd="0" presId="urn:microsoft.com/office/officeart/2005/8/layout/vList2"/>
    <dgm:cxn modelId="{D806BB27-FE05-4FBA-8B85-AF20D1BB9C04}" type="presParOf" srcId="{1DB6881D-024B-4F8B-990F-30E7FF1A654B}" destId="{9012CD06-5BE0-4DD3-B933-31F80B059430}" srcOrd="1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84F9C3D1-807B-465F-8135-3FECAF0A857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81A7425-7FB2-47D2-8D6B-0FD28A40273B}">
      <dgm:prSet/>
      <dgm:spPr/>
      <dgm:t>
        <a:bodyPr/>
        <a:lstStyle/>
        <a:p>
          <a:pPr rtl="0"/>
          <a:r>
            <a:rPr lang="cs-CZ" dirty="0"/>
            <a:t>V listinné podobě</a:t>
          </a:r>
        </a:p>
      </dgm:t>
    </dgm:pt>
    <dgm:pt modelId="{F5E5E728-1A12-4582-BC9A-3B7C3820A40B}" type="parTrans" cxnId="{5DFC2BB3-1986-4FA9-BAA4-31B07BF3E9CB}">
      <dgm:prSet/>
      <dgm:spPr/>
      <dgm:t>
        <a:bodyPr/>
        <a:lstStyle/>
        <a:p>
          <a:endParaRPr lang="cs-CZ"/>
        </a:p>
      </dgm:t>
    </dgm:pt>
    <dgm:pt modelId="{AF66A4CA-2760-4358-87BB-CC8E2F29BC23}" type="sibTrans" cxnId="{5DFC2BB3-1986-4FA9-BAA4-31B07BF3E9CB}">
      <dgm:prSet/>
      <dgm:spPr/>
      <dgm:t>
        <a:bodyPr/>
        <a:lstStyle/>
        <a:p>
          <a:endParaRPr lang="cs-CZ"/>
        </a:p>
      </dgm:t>
    </dgm:pt>
    <dgm:pt modelId="{593A3FE1-E4A6-433A-897C-DC5241941929}">
      <dgm:prSet/>
      <dgm:spPr/>
      <dgm:t>
        <a:bodyPr/>
        <a:lstStyle/>
        <a:p>
          <a:pPr rtl="0"/>
          <a:r>
            <a:rPr lang="cs-CZ" dirty="0"/>
            <a:t>V elektronické podobě</a:t>
          </a:r>
        </a:p>
      </dgm:t>
    </dgm:pt>
    <dgm:pt modelId="{5336F4BE-ED7D-433C-9B22-0DFD75407CC8}" type="parTrans" cxnId="{A533E9FA-32F9-46CD-A2BF-83E69DEE9A16}">
      <dgm:prSet/>
      <dgm:spPr/>
      <dgm:t>
        <a:bodyPr/>
        <a:lstStyle/>
        <a:p>
          <a:endParaRPr lang="cs-CZ"/>
        </a:p>
      </dgm:t>
    </dgm:pt>
    <dgm:pt modelId="{58EFEB92-0881-43E1-BE61-20F32E205AD8}" type="sibTrans" cxnId="{A533E9FA-32F9-46CD-A2BF-83E69DEE9A16}">
      <dgm:prSet/>
      <dgm:spPr/>
      <dgm:t>
        <a:bodyPr/>
        <a:lstStyle/>
        <a:p>
          <a:endParaRPr lang="cs-CZ"/>
        </a:p>
      </dgm:t>
    </dgm:pt>
    <dgm:pt modelId="{A3BB4177-0166-4CFE-92D9-C7036FA342B5}">
      <dgm:prSet custT="1"/>
      <dgm:spPr/>
      <dgm:t>
        <a:bodyPr/>
        <a:lstStyle/>
        <a:p>
          <a:pPr rtl="0"/>
          <a:r>
            <a:rPr lang="cs-CZ" sz="3600" dirty="0"/>
            <a:t>V kombinaci listinné a elektronické podoby (souběžná)</a:t>
          </a:r>
          <a:endParaRPr lang="cs-CZ" sz="3200" dirty="0"/>
        </a:p>
      </dgm:t>
    </dgm:pt>
    <dgm:pt modelId="{695F2B66-5F90-462D-BE0B-92F31C9460A1}" type="parTrans" cxnId="{6BB1CAFE-0B4F-4326-B92D-8F8D5125D40B}">
      <dgm:prSet/>
      <dgm:spPr/>
      <dgm:t>
        <a:bodyPr/>
        <a:lstStyle/>
        <a:p>
          <a:endParaRPr lang="cs-CZ"/>
        </a:p>
      </dgm:t>
    </dgm:pt>
    <dgm:pt modelId="{C89F23E8-C8A4-4748-9676-BCE546067CD2}" type="sibTrans" cxnId="{6BB1CAFE-0B4F-4326-B92D-8F8D5125D40B}">
      <dgm:prSet/>
      <dgm:spPr/>
      <dgm:t>
        <a:bodyPr/>
        <a:lstStyle/>
        <a:p>
          <a:endParaRPr lang="cs-CZ"/>
        </a:p>
      </dgm:t>
    </dgm:pt>
    <dgm:pt modelId="{52CD78B0-D4A0-46BD-8A37-739C84C1826E}" type="pres">
      <dgm:prSet presAssocID="{84F9C3D1-807B-465F-8135-3FECAF0A8573}" presName="linear" presStyleCnt="0">
        <dgm:presLayoutVars>
          <dgm:animLvl val="lvl"/>
          <dgm:resizeHandles val="exact"/>
        </dgm:presLayoutVars>
      </dgm:prSet>
      <dgm:spPr/>
    </dgm:pt>
    <dgm:pt modelId="{12BA777A-CFC8-487E-8A6A-E6D8E33745A7}" type="pres">
      <dgm:prSet presAssocID="{F81A7425-7FB2-47D2-8D6B-0FD28A40273B}" presName="parentText" presStyleLbl="node1" presStyleIdx="0" presStyleCnt="3">
        <dgm:presLayoutVars>
          <dgm:chMax val="0"/>
          <dgm:bulletEnabled val="1"/>
        </dgm:presLayoutVars>
      </dgm:prSet>
      <dgm:spPr/>
    </dgm:pt>
    <dgm:pt modelId="{FBCF21D7-503F-44C7-9AF6-32AEBBAA2B78}" type="pres">
      <dgm:prSet presAssocID="{AF66A4CA-2760-4358-87BB-CC8E2F29BC23}" presName="spacer" presStyleCnt="0"/>
      <dgm:spPr/>
    </dgm:pt>
    <dgm:pt modelId="{9E22F91D-F92F-43E5-982F-8419D29AB255}" type="pres">
      <dgm:prSet presAssocID="{593A3FE1-E4A6-433A-897C-DC5241941929}" presName="parentText" presStyleLbl="node1" presStyleIdx="1" presStyleCnt="3">
        <dgm:presLayoutVars>
          <dgm:chMax val="0"/>
          <dgm:bulletEnabled val="1"/>
        </dgm:presLayoutVars>
      </dgm:prSet>
      <dgm:spPr/>
    </dgm:pt>
    <dgm:pt modelId="{520E17FC-52EE-4856-B1DC-67D6261CB39F}" type="pres">
      <dgm:prSet presAssocID="{58EFEB92-0881-43E1-BE61-20F32E205AD8}" presName="spacer" presStyleCnt="0"/>
      <dgm:spPr/>
    </dgm:pt>
    <dgm:pt modelId="{FDFEF72A-561C-419D-87CC-7A5B8C4FE01D}" type="pres">
      <dgm:prSet presAssocID="{A3BB4177-0166-4CFE-92D9-C7036FA342B5}" presName="parentText" presStyleLbl="node1" presStyleIdx="2" presStyleCnt="3">
        <dgm:presLayoutVars>
          <dgm:chMax val="0"/>
          <dgm:bulletEnabled val="1"/>
        </dgm:presLayoutVars>
      </dgm:prSet>
      <dgm:spPr/>
    </dgm:pt>
  </dgm:ptLst>
  <dgm:cxnLst>
    <dgm:cxn modelId="{97449635-BB8F-48A6-B1A0-E4012E9C788A}" type="presOf" srcId="{A3BB4177-0166-4CFE-92D9-C7036FA342B5}" destId="{FDFEF72A-561C-419D-87CC-7A5B8C4FE01D}" srcOrd="0" destOrd="0" presId="urn:microsoft.com/office/officeart/2005/8/layout/vList2"/>
    <dgm:cxn modelId="{EA2CF849-2A4F-444A-969E-AA9DE5A99ED5}" type="presOf" srcId="{84F9C3D1-807B-465F-8135-3FECAF0A8573}" destId="{52CD78B0-D4A0-46BD-8A37-739C84C1826E}" srcOrd="0" destOrd="0" presId="urn:microsoft.com/office/officeart/2005/8/layout/vList2"/>
    <dgm:cxn modelId="{E74D974B-95E1-4EB1-9BBB-38B9B392F1A4}" type="presOf" srcId="{F81A7425-7FB2-47D2-8D6B-0FD28A40273B}" destId="{12BA777A-CFC8-487E-8A6A-E6D8E33745A7}" srcOrd="0" destOrd="0" presId="urn:microsoft.com/office/officeart/2005/8/layout/vList2"/>
    <dgm:cxn modelId="{5DFC2BB3-1986-4FA9-BAA4-31B07BF3E9CB}" srcId="{84F9C3D1-807B-465F-8135-3FECAF0A8573}" destId="{F81A7425-7FB2-47D2-8D6B-0FD28A40273B}" srcOrd="0" destOrd="0" parTransId="{F5E5E728-1A12-4582-BC9A-3B7C3820A40B}" sibTransId="{AF66A4CA-2760-4358-87BB-CC8E2F29BC23}"/>
    <dgm:cxn modelId="{DEAB97B5-58E0-404F-B41E-A823DFDB4CD6}" type="presOf" srcId="{593A3FE1-E4A6-433A-897C-DC5241941929}" destId="{9E22F91D-F92F-43E5-982F-8419D29AB255}" srcOrd="0" destOrd="0" presId="urn:microsoft.com/office/officeart/2005/8/layout/vList2"/>
    <dgm:cxn modelId="{A533E9FA-32F9-46CD-A2BF-83E69DEE9A16}" srcId="{84F9C3D1-807B-465F-8135-3FECAF0A8573}" destId="{593A3FE1-E4A6-433A-897C-DC5241941929}" srcOrd="1" destOrd="0" parTransId="{5336F4BE-ED7D-433C-9B22-0DFD75407CC8}" sibTransId="{58EFEB92-0881-43E1-BE61-20F32E205AD8}"/>
    <dgm:cxn modelId="{6BB1CAFE-0B4F-4326-B92D-8F8D5125D40B}" srcId="{84F9C3D1-807B-465F-8135-3FECAF0A8573}" destId="{A3BB4177-0166-4CFE-92D9-C7036FA342B5}" srcOrd="2" destOrd="0" parTransId="{695F2B66-5F90-462D-BE0B-92F31C9460A1}" sibTransId="{C89F23E8-C8A4-4748-9676-BCE546067CD2}"/>
    <dgm:cxn modelId="{AF5280B7-86DB-4D30-8308-1870B61BF631}" type="presParOf" srcId="{52CD78B0-D4A0-46BD-8A37-739C84C1826E}" destId="{12BA777A-CFC8-487E-8A6A-E6D8E33745A7}" srcOrd="0" destOrd="0" presId="urn:microsoft.com/office/officeart/2005/8/layout/vList2"/>
    <dgm:cxn modelId="{B93C8175-323D-42A3-B49C-6E6B1DE6D305}" type="presParOf" srcId="{52CD78B0-D4A0-46BD-8A37-739C84C1826E}" destId="{FBCF21D7-503F-44C7-9AF6-32AEBBAA2B78}" srcOrd="1" destOrd="0" presId="urn:microsoft.com/office/officeart/2005/8/layout/vList2"/>
    <dgm:cxn modelId="{CBF2E9D5-9237-4380-8AFE-15D2F26519B8}" type="presParOf" srcId="{52CD78B0-D4A0-46BD-8A37-739C84C1826E}" destId="{9E22F91D-F92F-43E5-982F-8419D29AB255}" srcOrd="2" destOrd="0" presId="urn:microsoft.com/office/officeart/2005/8/layout/vList2"/>
    <dgm:cxn modelId="{99A6C5C0-B4A2-4ACE-BDAA-61EE343530AE}" type="presParOf" srcId="{52CD78B0-D4A0-46BD-8A37-739C84C1826E}" destId="{520E17FC-52EE-4856-B1DC-67D6261CB39F}" srcOrd="3" destOrd="0" presId="urn:microsoft.com/office/officeart/2005/8/layout/vList2"/>
    <dgm:cxn modelId="{35E62F06-4704-45B0-B322-4072718ECD99}" type="presParOf" srcId="{52CD78B0-D4A0-46BD-8A37-739C84C1826E}" destId="{FDFEF72A-561C-419D-87CC-7A5B8C4FE01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A7BD7F6E-DDA4-4084-A4AA-30C5154CA89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6AA624B8-D6E9-4D3C-8076-10AAFE565976}">
      <dgm:prSet/>
      <dgm:spPr/>
      <dgm:t>
        <a:bodyPr/>
        <a:lstStyle/>
        <a:p>
          <a:pPr rtl="0"/>
          <a:r>
            <a:rPr lang="cs-CZ" b="0" dirty="0"/>
            <a:t>Průkazně, pravdivě, čitelně</a:t>
          </a:r>
          <a:endParaRPr lang="cs-CZ" dirty="0"/>
        </a:p>
      </dgm:t>
    </dgm:pt>
    <dgm:pt modelId="{32677C4F-17F2-4D6F-9217-EA6EFAEAAE4F}" type="parTrans" cxnId="{F30230E0-2D1C-4D17-A919-9EC8A2FE6602}">
      <dgm:prSet/>
      <dgm:spPr/>
      <dgm:t>
        <a:bodyPr/>
        <a:lstStyle/>
        <a:p>
          <a:endParaRPr lang="cs-CZ"/>
        </a:p>
      </dgm:t>
    </dgm:pt>
    <dgm:pt modelId="{CDACD3AD-2D25-4955-92BD-9712FABD6E1C}" type="sibTrans" cxnId="{F30230E0-2D1C-4D17-A919-9EC8A2FE6602}">
      <dgm:prSet/>
      <dgm:spPr/>
      <dgm:t>
        <a:bodyPr/>
        <a:lstStyle/>
        <a:p>
          <a:endParaRPr lang="cs-CZ"/>
        </a:p>
      </dgm:t>
    </dgm:pt>
    <dgm:pt modelId="{9F84CC1E-52A1-4344-82D1-BCE0EFC721A3}">
      <dgm:prSet/>
      <dgm:spPr/>
      <dgm:t>
        <a:bodyPr/>
        <a:lstStyle/>
        <a:p>
          <a:pPr rtl="0"/>
          <a:r>
            <a:rPr lang="cs-CZ" b="0" dirty="0"/>
            <a:t>Průběžně doplňována</a:t>
          </a:r>
          <a:endParaRPr lang="cs-CZ" dirty="0"/>
        </a:p>
      </dgm:t>
    </dgm:pt>
    <dgm:pt modelId="{8948C17E-BBF8-4C98-910D-E97B02D207AD}" type="parTrans" cxnId="{08FA3597-A307-49ED-9DAD-7BA2CB70017E}">
      <dgm:prSet/>
      <dgm:spPr/>
      <dgm:t>
        <a:bodyPr/>
        <a:lstStyle/>
        <a:p>
          <a:endParaRPr lang="cs-CZ"/>
        </a:p>
      </dgm:t>
    </dgm:pt>
    <dgm:pt modelId="{BF0A9253-D0F7-4A66-8DFB-AB9548611791}" type="sibTrans" cxnId="{08FA3597-A307-49ED-9DAD-7BA2CB70017E}">
      <dgm:prSet/>
      <dgm:spPr/>
      <dgm:t>
        <a:bodyPr/>
        <a:lstStyle/>
        <a:p>
          <a:endParaRPr lang="cs-CZ"/>
        </a:p>
      </dgm:t>
    </dgm:pt>
    <dgm:pt modelId="{C6FD8C25-6D8E-4CBB-A699-740D56DCDCD3}">
      <dgm:prSet/>
      <dgm:spPr/>
      <dgm:t>
        <a:bodyPr/>
        <a:lstStyle/>
        <a:p>
          <a:pPr rtl="0"/>
          <a:r>
            <a:rPr lang="cs-CZ" b="0" dirty="0"/>
            <a:t>Jednotlivé zápisy bez zbytečného odkladu</a:t>
          </a:r>
          <a:endParaRPr lang="cs-CZ" dirty="0"/>
        </a:p>
      </dgm:t>
    </dgm:pt>
    <dgm:pt modelId="{4BEC58C0-3DCE-4052-AEEC-94FF81613C6A}" type="parTrans" cxnId="{D7CD15A4-150D-44F1-9C80-26622484BB09}">
      <dgm:prSet/>
      <dgm:spPr/>
      <dgm:t>
        <a:bodyPr/>
        <a:lstStyle/>
        <a:p>
          <a:endParaRPr lang="cs-CZ"/>
        </a:p>
      </dgm:t>
    </dgm:pt>
    <dgm:pt modelId="{B6424330-9231-4E2E-8945-8F99EC35FF2C}" type="sibTrans" cxnId="{D7CD15A4-150D-44F1-9C80-26622484BB09}">
      <dgm:prSet/>
      <dgm:spPr/>
      <dgm:t>
        <a:bodyPr/>
        <a:lstStyle/>
        <a:p>
          <a:endParaRPr lang="cs-CZ"/>
        </a:p>
      </dgm:t>
    </dgm:pt>
    <dgm:pt modelId="{38FF06B2-6EF1-4FB1-9386-67B0ABC67082}">
      <dgm:prSet/>
      <dgm:spPr/>
      <dgm:t>
        <a:bodyPr/>
        <a:lstStyle/>
        <a:p>
          <a:pPr rtl="0"/>
          <a:r>
            <a:rPr lang="cs-CZ" b="0" dirty="0"/>
            <a:t>Opravy novým zápisem</a:t>
          </a:r>
          <a:endParaRPr lang="cs-CZ" dirty="0"/>
        </a:p>
      </dgm:t>
    </dgm:pt>
    <dgm:pt modelId="{7AB20712-1E1F-40D6-B687-DBA21D0CCF89}" type="parTrans" cxnId="{2A57D48E-F156-4F31-9316-E2628454B15F}">
      <dgm:prSet/>
      <dgm:spPr/>
      <dgm:t>
        <a:bodyPr/>
        <a:lstStyle/>
        <a:p>
          <a:endParaRPr lang="cs-CZ"/>
        </a:p>
      </dgm:t>
    </dgm:pt>
    <dgm:pt modelId="{35A1E5E8-50C4-41ED-95D8-45683E0FA943}" type="sibTrans" cxnId="{2A57D48E-F156-4F31-9316-E2628454B15F}">
      <dgm:prSet/>
      <dgm:spPr/>
      <dgm:t>
        <a:bodyPr/>
        <a:lstStyle/>
        <a:p>
          <a:endParaRPr lang="cs-CZ"/>
        </a:p>
      </dgm:t>
    </dgm:pt>
    <dgm:pt modelId="{45CE43E0-38FA-4B4B-8D45-54E491012C6A}" type="pres">
      <dgm:prSet presAssocID="{A7BD7F6E-DDA4-4084-A4AA-30C5154CA899}" presName="linear" presStyleCnt="0">
        <dgm:presLayoutVars>
          <dgm:animLvl val="lvl"/>
          <dgm:resizeHandles val="exact"/>
        </dgm:presLayoutVars>
      </dgm:prSet>
      <dgm:spPr/>
    </dgm:pt>
    <dgm:pt modelId="{B16DB80E-A2A0-4FEC-AB70-716219B9BFA4}" type="pres">
      <dgm:prSet presAssocID="{6AA624B8-D6E9-4D3C-8076-10AAFE565976}" presName="parentText" presStyleLbl="node1" presStyleIdx="0" presStyleCnt="4">
        <dgm:presLayoutVars>
          <dgm:chMax val="0"/>
          <dgm:bulletEnabled val="1"/>
        </dgm:presLayoutVars>
      </dgm:prSet>
      <dgm:spPr/>
    </dgm:pt>
    <dgm:pt modelId="{1CD9EA20-A380-4254-83B6-A9EE51306244}" type="pres">
      <dgm:prSet presAssocID="{CDACD3AD-2D25-4955-92BD-9712FABD6E1C}" presName="spacer" presStyleCnt="0"/>
      <dgm:spPr/>
    </dgm:pt>
    <dgm:pt modelId="{3986CC67-AB83-4374-A790-D1FFA2795F86}" type="pres">
      <dgm:prSet presAssocID="{9F84CC1E-52A1-4344-82D1-BCE0EFC721A3}" presName="parentText" presStyleLbl="node1" presStyleIdx="1" presStyleCnt="4">
        <dgm:presLayoutVars>
          <dgm:chMax val="0"/>
          <dgm:bulletEnabled val="1"/>
        </dgm:presLayoutVars>
      </dgm:prSet>
      <dgm:spPr/>
    </dgm:pt>
    <dgm:pt modelId="{C3931720-7664-4ACE-B0D9-F729D0513CCE}" type="pres">
      <dgm:prSet presAssocID="{BF0A9253-D0F7-4A66-8DFB-AB9548611791}" presName="spacer" presStyleCnt="0"/>
      <dgm:spPr/>
    </dgm:pt>
    <dgm:pt modelId="{F3775152-2480-4846-91CB-C0AB1E4284D7}" type="pres">
      <dgm:prSet presAssocID="{C6FD8C25-6D8E-4CBB-A699-740D56DCDCD3}" presName="parentText" presStyleLbl="node1" presStyleIdx="2" presStyleCnt="4">
        <dgm:presLayoutVars>
          <dgm:chMax val="0"/>
          <dgm:bulletEnabled val="1"/>
        </dgm:presLayoutVars>
      </dgm:prSet>
      <dgm:spPr/>
    </dgm:pt>
    <dgm:pt modelId="{53F5976D-0D95-4553-A925-D012661E2DF7}" type="pres">
      <dgm:prSet presAssocID="{B6424330-9231-4E2E-8945-8F99EC35FF2C}" presName="spacer" presStyleCnt="0"/>
      <dgm:spPr/>
    </dgm:pt>
    <dgm:pt modelId="{039AC1DE-8529-43D4-935A-BD33B69DECFF}" type="pres">
      <dgm:prSet presAssocID="{38FF06B2-6EF1-4FB1-9386-67B0ABC67082}" presName="parentText" presStyleLbl="node1" presStyleIdx="3" presStyleCnt="4">
        <dgm:presLayoutVars>
          <dgm:chMax val="0"/>
          <dgm:bulletEnabled val="1"/>
        </dgm:presLayoutVars>
      </dgm:prSet>
      <dgm:spPr/>
    </dgm:pt>
  </dgm:ptLst>
  <dgm:cxnLst>
    <dgm:cxn modelId="{96D1941F-5AD5-4176-96DD-95C081E179DE}" type="presOf" srcId="{A7BD7F6E-DDA4-4084-A4AA-30C5154CA899}" destId="{45CE43E0-38FA-4B4B-8D45-54E491012C6A}" srcOrd="0" destOrd="0" presId="urn:microsoft.com/office/officeart/2005/8/layout/vList2"/>
    <dgm:cxn modelId="{741D734D-3BED-4ED7-A587-42AD2EB1E63A}" type="presOf" srcId="{9F84CC1E-52A1-4344-82D1-BCE0EFC721A3}" destId="{3986CC67-AB83-4374-A790-D1FFA2795F86}" srcOrd="0" destOrd="0" presId="urn:microsoft.com/office/officeart/2005/8/layout/vList2"/>
    <dgm:cxn modelId="{2A57D48E-F156-4F31-9316-E2628454B15F}" srcId="{A7BD7F6E-DDA4-4084-A4AA-30C5154CA899}" destId="{38FF06B2-6EF1-4FB1-9386-67B0ABC67082}" srcOrd="3" destOrd="0" parTransId="{7AB20712-1E1F-40D6-B687-DBA21D0CCF89}" sibTransId="{35A1E5E8-50C4-41ED-95D8-45683E0FA943}"/>
    <dgm:cxn modelId="{08FA3597-A307-49ED-9DAD-7BA2CB70017E}" srcId="{A7BD7F6E-DDA4-4084-A4AA-30C5154CA899}" destId="{9F84CC1E-52A1-4344-82D1-BCE0EFC721A3}" srcOrd="1" destOrd="0" parTransId="{8948C17E-BBF8-4C98-910D-E97B02D207AD}" sibTransId="{BF0A9253-D0F7-4A66-8DFB-AB9548611791}"/>
    <dgm:cxn modelId="{D7CD15A4-150D-44F1-9C80-26622484BB09}" srcId="{A7BD7F6E-DDA4-4084-A4AA-30C5154CA899}" destId="{C6FD8C25-6D8E-4CBB-A699-740D56DCDCD3}" srcOrd="2" destOrd="0" parTransId="{4BEC58C0-3DCE-4052-AEEC-94FF81613C6A}" sibTransId="{B6424330-9231-4E2E-8945-8F99EC35FF2C}"/>
    <dgm:cxn modelId="{68001CA8-53B0-46AB-9500-2CEB14205AF3}" type="presOf" srcId="{6AA624B8-D6E9-4D3C-8076-10AAFE565976}" destId="{B16DB80E-A2A0-4FEC-AB70-716219B9BFA4}" srcOrd="0" destOrd="0" presId="urn:microsoft.com/office/officeart/2005/8/layout/vList2"/>
    <dgm:cxn modelId="{0DED68C0-C3DA-4445-A2CE-85C2D3F3E3F2}" type="presOf" srcId="{C6FD8C25-6D8E-4CBB-A699-740D56DCDCD3}" destId="{F3775152-2480-4846-91CB-C0AB1E4284D7}" srcOrd="0" destOrd="0" presId="urn:microsoft.com/office/officeart/2005/8/layout/vList2"/>
    <dgm:cxn modelId="{F30230E0-2D1C-4D17-A919-9EC8A2FE6602}" srcId="{A7BD7F6E-DDA4-4084-A4AA-30C5154CA899}" destId="{6AA624B8-D6E9-4D3C-8076-10AAFE565976}" srcOrd="0" destOrd="0" parTransId="{32677C4F-17F2-4D6F-9217-EA6EFAEAAE4F}" sibTransId="{CDACD3AD-2D25-4955-92BD-9712FABD6E1C}"/>
    <dgm:cxn modelId="{E97733F6-EAFD-49E9-B6FA-A52CDFF55B43}" type="presOf" srcId="{38FF06B2-6EF1-4FB1-9386-67B0ABC67082}" destId="{039AC1DE-8529-43D4-935A-BD33B69DECFF}" srcOrd="0" destOrd="0" presId="urn:microsoft.com/office/officeart/2005/8/layout/vList2"/>
    <dgm:cxn modelId="{AF0BDE0E-D54E-4D03-95FB-09617460F826}" type="presParOf" srcId="{45CE43E0-38FA-4B4B-8D45-54E491012C6A}" destId="{B16DB80E-A2A0-4FEC-AB70-716219B9BFA4}" srcOrd="0" destOrd="0" presId="urn:microsoft.com/office/officeart/2005/8/layout/vList2"/>
    <dgm:cxn modelId="{DD9D2114-FB6F-45C3-BC6D-BDA56C7EB237}" type="presParOf" srcId="{45CE43E0-38FA-4B4B-8D45-54E491012C6A}" destId="{1CD9EA20-A380-4254-83B6-A9EE51306244}" srcOrd="1" destOrd="0" presId="urn:microsoft.com/office/officeart/2005/8/layout/vList2"/>
    <dgm:cxn modelId="{BEB88179-3808-4FC8-A29D-DCA96779761F}" type="presParOf" srcId="{45CE43E0-38FA-4B4B-8D45-54E491012C6A}" destId="{3986CC67-AB83-4374-A790-D1FFA2795F86}" srcOrd="2" destOrd="0" presId="urn:microsoft.com/office/officeart/2005/8/layout/vList2"/>
    <dgm:cxn modelId="{FCFEC346-8F47-4CD3-86D7-C50788272421}" type="presParOf" srcId="{45CE43E0-38FA-4B4B-8D45-54E491012C6A}" destId="{C3931720-7664-4ACE-B0D9-F729D0513CCE}" srcOrd="3" destOrd="0" presId="urn:microsoft.com/office/officeart/2005/8/layout/vList2"/>
    <dgm:cxn modelId="{781B30B7-DDDF-4708-B36C-8AD2B3BC0022}" type="presParOf" srcId="{45CE43E0-38FA-4B4B-8D45-54E491012C6A}" destId="{F3775152-2480-4846-91CB-C0AB1E4284D7}" srcOrd="4" destOrd="0" presId="urn:microsoft.com/office/officeart/2005/8/layout/vList2"/>
    <dgm:cxn modelId="{8F7A90F1-B90E-4E45-8C4B-80E6C46CCC10}" type="presParOf" srcId="{45CE43E0-38FA-4B4B-8D45-54E491012C6A}" destId="{53F5976D-0D95-4553-A925-D012661E2DF7}" srcOrd="5" destOrd="0" presId="urn:microsoft.com/office/officeart/2005/8/layout/vList2"/>
    <dgm:cxn modelId="{4B0FD78B-62CD-4AA0-BBEF-4F09E7B1D2F1}" type="presParOf" srcId="{45CE43E0-38FA-4B4B-8D45-54E491012C6A}" destId="{039AC1DE-8529-43D4-935A-BD33B69DECF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FD67F39-9A23-4C96-8629-0932E9843EED}"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endParaRPr lang="cs-CZ"/>
        </a:p>
      </dgm:t>
    </dgm:pt>
    <dgm:pt modelId="{3B5CA58B-2E49-4224-874C-4269926CFD47}">
      <dgm:prSet/>
      <dgm:spPr>
        <a:solidFill>
          <a:schemeClr val="accent5">
            <a:lumMod val="60000"/>
            <a:lumOff val="40000"/>
          </a:schemeClr>
        </a:solidFill>
      </dgm:spPr>
      <dgm:t>
        <a:bodyPr/>
        <a:lstStyle/>
        <a:p>
          <a:pPr rtl="0"/>
          <a:r>
            <a:rPr lang="cs-CZ"/>
            <a:t>Revers</a:t>
          </a:r>
        </a:p>
      </dgm:t>
    </dgm:pt>
    <dgm:pt modelId="{ED70F2B2-D268-4A90-ADC9-7070AAA18E74}" type="parTrans" cxnId="{A349A7B0-95FB-422A-B233-F55EE404DA6D}">
      <dgm:prSet/>
      <dgm:spPr/>
      <dgm:t>
        <a:bodyPr/>
        <a:lstStyle/>
        <a:p>
          <a:endParaRPr lang="cs-CZ"/>
        </a:p>
      </dgm:t>
    </dgm:pt>
    <dgm:pt modelId="{AABC87E7-620A-4992-A995-1B5EB2AF737C}" type="sibTrans" cxnId="{A349A7B0-95FB-422A-B233-F55EE404DA6D}">
      <dgm:prSet/>
      <dgm:spPr/>
      <dgm:t>
        <a:bodyPr/>
        <a:lstStyle/>
        <a:p>
          <a:endParaRPr lang="cs-CZ"/>
        </a:p>
      </dgm:t>
    </dgm:pt>
    <dgm:pt modelId="{AF58109E-67D1-4F6E-A07C-618926275323}">
      <dgm:prSet/>
      <dgm:spPr>
        <a:solidFill>
          <a:schemeClr val="accent5">
            <a:lumMod val="60000"/>
            <a:lumOff val="40000"/>
          </a:schemeClr>
        </a:solidFill>
      </dgm:spPr>
      <dgm:t>
        <a:bodyPr/>
        <a:lstStyle/>
        <a:p>
          <a:pPr rtl="0"/>
          <a:r>
            <a:rPr lang="cs-CZ"/>
            <a:t>Odvolání souhlasu</a:t>
          </a:r>
        </a:p>
      </dgm:t>
    </dgm:pt>
    <dgm:pt modelId="{27C2C738-159C-46DE-8A94-1BB9914CF40B}" type="parTrans" cxnId="{EE5A3EE2-C747-49AA-96ED-5CDCC7D0D85F}">
      <dgm:prSet/>
      <dgm:spPr/>
      <dgm:t>
        <a:bodyPr/>
        <a:lstStyle/>
        <a:p>
          <a:endParaRPr lang="cs-CZ"/>
        </a:p>
      </dgm:t>
    </dgm:pt>
    <dgm:pt modelId="{C06B06BD-862A-45E0-9590-B2646D4B2BD2}" type="sibTrans" cxnId="{EE5A3EE2-C747-49AA-96ED-5CDCC7D0D85F}">
      <dgm:prSet/>
      <dgm:spPr/>
      <dgm:t>
        <a:bodyPr/>
        <a:lstStyle/>
        <a:p>
          <a:endParaRPr lang="cs-CZ"/>
        </a:p>
      </dgm:t>
    </dgm:pt>
    <dgm:pt modelId="{62186B2F-E267-4066-85CC-32B8EE47B76E}">
      <dgm:prSet/>
      <dgm:spPr>
        <a:solidFill>
          <a:schemeClr val="accent5">
            <a:lumMod val="60000"/>
            <a:lumOff val="40000"/>
          </a:schemeClr>
        </a:solidFill>
      </dgm:spPr>
      <dgm:t>
        <a:bodyPr/>
        <a:lstStyle/>
        <a:p>
          <a:pPr rtl="0"/>
          <a:r>
            <a:rPr lang="cs-CZ" dirty="0"/>
            <a:t>Dříve vyslovené přání</a:t>
          </a:r>
        </a:p>
      </dgm:t>
    </dgm:pt>
    <dgm:pt modelId="{7B03E21A-384F-44B2-9ADC-7CDC252A0524}" type="parTrans" cxnId="{C03ED65F-4952-4DCC-9F75-CE8EDBE310FE}">
      <dgm:prSet/>
      <dgm:spPr/>
      <dgm:t>
        <a:bodyPr/>
        <a:lstStyle/>
        <a:p>
          <a:endParaRPr lang="cs-CZ"/>
        </a:p>
      </dgm:t>
    </dgm:pt>
    <dgm:pt modelId="{07DB3BCE-A582-4325-8F4D-54496970EE78}" type="sibTrans" cxnId="{C03ED65F-4952-4DCC-9F75-CE8EDBE310FE}">
      <dgm:prSet/>
      <dgm:spPr/>
      <dgm:t>
        <a:bodyPr/>
        <a:lstStyle/>
        <a:p>
          <a:endParaRPr lang="cs-CZ"/>
        </a:p>
      </dgm:t>
    </dgm:pt>
    <dgm:pt modelId="{01406863-D4FF-4FF2-A6EF-4EC13954BDC2}" type="pres">
      <dgm:prSet presAssocID="{7FD67F39-9A23-4C96-8629-0932E9843EED}" presName="hierChild1" presStyleCnt="0">
        <dgm:presLayoutVars>
          <dgm:orgChart val="1"/>
          <dgm:chPref val="1"/>
          <dgm:dir/>
          <dgm:animOne val="branch"/>
          <dgm:animLvl val="lvl"/>
          <dgm:resizeHandles/>
        </dgm:presLayoutVars>
      </dgm:prSet>
      <dgm:spPr/>
    </dgm:pt>
    <dgm:pt modelId="{3E8650D6-C796-4199-BC3C-801B334A9C9C}" type="pres">
      <dgm:prSet presAssocID="{3B5CA58B-2E49-4224-874C-4269926CFD47}" presName="hierRoot1" presStyleCnt="0">
        <dgm:presLayoutVars>
          <dgm:hierBranch val="init"/>
        </dgm:presLayoutVars>
      </dgm:prSet>
      <dgm:spPr/>
    </dgm:pt>
    <dgm:pt modelId="{E3658B92-8EE8-40AC-A0D8-7C7EB05D74F9}" type="pres">
      <dgm:prSet presAssocID="{3B5CA58B-2E49-4224-874C-4269926CFD47}" presName="rootComposite1" presStyleCnt="0"/>
      <dgm:spPr/>
    </dgm:pt>
    <dgm:pt modelId="{7A4BD248-094B-4B9B-8DDA-A870497DAFD7}" type="pres">
      <dgm:prSet presAssocID="{3B5CA58B-2E49-4224-874C-4269926CFD47}" presName="rootText1" presStyleLbl="node0" presStyleIdx="0" presStyleCnt="3">
        <dgm:presLayoutVars>
          <dgm:chPref val="3"/>
        </dgm:presLayoutVars>
      </dgm:prSet>
      <dgm:spPr/>
    </dgm:pt>
    <dgm:pt modelId="{60D47BB3-5530-4E3B-B067-0F150F3C748A}" type="pres">
      <dgm:prSet presAssocID="{3B5CA58B-2E49-4224-874C-4269926CFD47}" presName="rootConnector1" presStyleLbl="node1" presStyleIdx="0" presStyleCnt="0"/>
      <dgm:spPr/>
    </dgm:pt>
    <dgm:pt modelId="{309C54E0-795B-408C-899C-8C83E89C4594}" type="pres">
      <dgm:prSet presAssocID="{3B5CA58B-2E49-4224-874C-4269926CFD47}" presName="hierChild2" presStyleCnt="0"/>
      <dgm:spPr/>
    </dgm:pt>
    <dgm:pt modelId="{D63B1287-5FBD-42F6-9B75-88D4C5CF3CE4}" type="pres">
      <dgm:prSet presAssocID="{3B5CA58B-2E49-4224-874C-4269926CFD47}" presName="hierChild3" presStyleCnt="0"/>
      <dgm:spPr/>
    </dgm:pt>
    <dgm:pt modelId="{3FB672A0-09CB-4F95-8C58-99F668F40E1F}" type="pres">
      <dgm:prSet presAssocID="{AF58109E-67D1-4F6E-A07C-618926275323}" presName="hierRoot1" presStyleCnt="0">
        <dgm:presLayoutVars>
          <dgm:hierBranch val="init"/>
        </dgm:presLayoutVars>
      </dgm:prSet>
      <dgm:spPr/>
    </dgm:pt>
    <dgm:pt modelId="{0CE560D1-4834-4FAB-BB9F-180DD556A0F2}" type="pres">
      <dgm:prSet presAssocID="{AF58109E-67D1-4F6E-A07C-618926275323}" presName="rootComposite1" presStyleCnt="0"/>
      <dgm:spPr/>
    </dgm:pt>
    <dgm:pt modelId="{62D2B66B-D2A4-46D0-B7DC-BF62BBDAB401}" type="pres">
      <dgm:prSet presAssocID="{AF58109E-67D1-4F6E-A07C-618926275323}" presName="rootText1" presStyleLbl="node0" presStyleIdx="1" presStyleCnt="3">
        <dgm:presLayoutVars>
          <dgm:chPref val="3"/>
        </dgm:presLayoutVars>
      </dgm:prSet>
      <dgm:spPr/>
    </dgm:pt>
    <dgm:pt modelId="{6D014229-1F61-444F-BE2C-4DEB5180ECE5}" type="pres">
      <dgm:prSet presAssocID="{AF58109E-67D1-4F6E-A07C-618926275323}" presName="rootConnector1" presStyleLbl="node1" presStyleIdx="0" presStyleCnt="0"/>
      <dgm:spPr/>
    </dgm:pt>
    <dgm:pt modelId="{35A00AF9-DC0B-4D00-BC17-0716EF1D1A90}" type="pres">
      <dgm:prSet presAssocID="{AF58109E-67D1-4F6E-A07C-618926275323}" presName="hierChild2" presStyleCnt="0"/>
      <dgm:spPr/>
    </dgm:pt>
    <dgm:pt modelId="{3339080E-1C5D-4CF4-A917-22AA1837F6C6}" type="pres">
      <dgm:prSet presAssocID="{AF58109E-67D1-4F6E-A07C-618926275323}" presName="hierChild3" presStyleCnt="0"/>
      <dgm:spPr/>
    </dgm:pt>
    <dgm:pt modelId="{12485E00-2AF8-4C4F-A0FF-5CCB5EC73B30}" type="pres">
      <dgm:prSet presAssocID="{62186B2F-E267-4066-85CC-32B8EE47B76E}" presName="hierRoot1" presStyleCnt="0">
        <dgm:presLayoutVars>
          <dgm:hierBranch val="init"/>
        </dgm:presLayoutVars>
      </dgm:prSet>
      <dgm:spPr/>
    </dgm:pt>
    <dgm:pt modelId="{93CD89CB-DD51-4AEE-8C64-5E4230CC7723}" type="pres">
      <dgm:prSet presAssocID="{62186B2F-E267-4066-85CC-32B8EE47B76E}" presName="rootComposite1" presStyleCnt="0"/>
      <dgm:spPr/>
    </dgm:pt>
    <dgm:pt modelId="{317E7824-454A-4EB4-BA49-3DDA6659DA4C}" type="pres">
      <dgm:prSet presAssocID="{62186B2F-E267-4066-85CC-32B8EE47B76E}" presName="rootText1" presStyleLbl="node0" presStyleIdx="2" presStyleCnt="3">
        <dgm:presLayoutVars>
          <dgm:chPref val="3"/>
        </dgm:presLayoutVars>
      </dgm:prSet>
      <dgm:spPr/>
    </dgm:pt>
    <dgm:pt modelId="{F9DAFAD3-1435-4E78-84B6-6014AC37E481}" type="pres">
      <dgm:prSet presAssocID="{62186B2F-E267-4066-85CC-32B8EE47B76E}" presName="rootConnector1" presStyleLbl="node1" presStyleIdx="0" presStyleCnt="0"/>
      <dgm:spPr/>
    </dgm:pt>
    <dgm:pt modelId="{8B8E8076-2620-4E13-B7F0-5376EBD10FB6}" type="pres">
      <dgm:prSet presAssocID="{62186B2F-E267-4066-85CC-32B8EE47B76E}" presName="hierChild2" presStyleCnt="0"/>
      <dgm:spPr/>
    </dgm:pt>
    <dgm:pt modelId="{1D8290B4-D191-4FFA-A405-6BC9B4201CCE}" type="pres">
      <dgm:prSet presAssocID="{62186B2F-E267-4066-85CC-32B8EE47B76E}" presName="hierChild3" presStyleCnt="0"/>
      <dgm:spPr/>
    </dgm:pt>
  </dgm:ptLst>
  <dgm:cxnLst>
    <dgm:cxn modelId="{16AE9B1E-0219-435E-B23D-CE57B6FF89F9}" type="presOf" srcId="{3B5CA58B-2E49-4224-874C-4269926CFD47}" destId="{60D47BB3-5530-4E3B-B067-0F150F3C748A}" srcOrd="1" destOrd="0" presId="urn:microsoft.com/office/officeart/2005/8/layout/orgChart1"/>
    <dgm:cxn modelId="{DF9EBF5F-EC56-4F9F-BBA7-56ABB11D0577}" type="presOf" srcId="{62186B2F-E267-4066-85CC-32B8EE47B76E}" destId="{317E7824-454A-4EB4-BA49-3DDA6659DA4C}" srcOrd="0" destOrd="0" presId="urn:microsoft.com/office/officeart/2005/8/layout/orgChart1"/>
    <dgm:cxn modelId="{C03ED65F-4952-4DCC-9F75-CE8EDBE310FE}" srcId="{7FD67F39-9A23-4C96-8629-0932E9843EED}" destId="{62186B2F-E267-4066-85CC-32B8EE47B76E}" srcOrd="2" destOrd="0" parTransId="{7B03E21A-384F-44B2-9ADC-7CDC252A0524}" sibTransId="{07DB3BCE-A582-4325-8F4D-54496970EE78}"/>
    <dgm:cxn modelId="{77457E99-D34A-4E46-A5CF-AA251C0BDC3D}" type="presOf" srcId="{AF58109E-67D1-4F6E-A07C-618926275323}" destId="{6D014229-1F61-444F-BE2C-4DEB5180ECE5}" srcOrd="1" destOrd="0" presId="urn:microsoft.com/office/officeart/2005/8/layout/orgChart1"/>
    <dgm:cxn modelId="{A349A7B0-95FB-422A-B233-F55EE404DA6D}" srcId="{7FD67F39-9A23-4C96-8629-0932E9843EED}" destId="{3B5CA58B-2E49-4224-874C-4269926CFD47}" srcOrd="0" destOrd="0" parTransId="{ED70F2B2-D268-4A90-ADC9-7070AAA18E74}" sibTransId="{AABC87E7-620A-4992-A995-1B5EB2AF737C}"/>
    <dgm:cxn modelId="{2BF2ACBD-5FB2-43B5-89C0-689079A1D081}" type="presOf" srcId="{7FD67F39-9A23-4C96-8629-0932E9843EED}" destId="{01406863-D4FF-4FF2-A6EF-4EC13954BDC2}" srcOrd="0" destOrd="0" presId="urn:microsoft.com/office/officeart/2005/8/layout/orgChart1"/>
    <dgm:cxn modelId="{1F03E6C0-B51B-4FD0-BDE5-E241CD4E2092}" type="presOf" srcId="{62186B2F-E267-4066-85CC-32B8EE47B76E}" destId="{F9DAFAD3-1435-4E78-84B6-6014AC37E481}" srcOrd="1" destOrd="0" presId="urn:microsoft.com/office/officeart/2005/8/layout/orgChart1"/>
    <dgm:cxn modelId="{DAEDD9CF-873D-4659-AEA7-FF4AFAF1865B}" type="presOf" srcId="{3B5CA58B-2E49-4224-874C-4269926CFD47}" destId="{7A4BD248-094B-4B9B-8DDA-A870497DAFD7}" srcOrd="0" destOrd="0" presId="urn:microsoft.com/office/officeart/2005/8/layout/orgChart1"/>
    <dgm:cxn modelId="{EE5A3EE2-C747-49AA-96ED-5CDCC7D0D85F}" srcId="{7FD67F39-9A23-4C96-8629-0932E9843EED}" destId="{AF58109E-67D1-4F6E-A07C-618926275323}" srcOrd="1" destOrd="0" parTransId="{27C2C738-159C-46DE-8A94-1BB9914CF40B}" sibTransId="{C06B06BD-862A-45E0-9590-B2646D4B2BD2}"/>
    <dgm:cxn modelId="{F026E1FA-5B67-418A-BA67-96673B324D12}" type="presOf" srcId="{AF58109E-67D1-4F6E-A07C-618926275323}" destId="{62D2B66B-D2A4-46D0-B7DC-BF62BBDAB401}" srcOrd="0" destOrd="0" presId="urn:microsoft.com/office/officeart/2005/8/layout/orgChart1"/>
    <dgm:cxn modelId="{083AC552-67DC-4AF6-BDA5-2859B15494FE}" type="presParOf" srcId="{01406863-D4FF-4FF2-A6EF-4EC13954BDC2}" destId="{3E8650D6-C796-4199-BC3C-801B334A9C9C}" srcOrd="0" destOrd="0" presId="urn:microsoft.com/office/officeart/2005/8/layout/orgChart1"/>
    <dgm:cxn modelId="{4C293B10-7475-4C54-A467-1A92A598983F}" type="presParOf" srcId="{3E8650D6-C796-4199-BC3C-801B334A9C9C}" destId="{E3658B92-8EE8-40AC-A0D8-7C7EB05D74F9}" srcOrd="0" destOrd="0" presId="urn:microsoft.com/office/officeart/2005/8/layout/orgChart1"/>
    <dgm:cxn modelId="{98382F87-4A24-4E20-B41E-65059CBB76C1}" type="presParOf" srcId="{E3658B92-8EE8-40AC-A0D8-7C7EB05D74F9}" destId="{7A4BD248-094B-4B9B-8DDA-A870497DAFD7}" srcOrd="0" destOrd="0" presId="urn:microsoft.com/office/officeart/2005/8/layout/orgChart1"/>
    <dgm:cxn modelId="{B60FF299-6C20-4552-8F08-8321CFEF0A10}" type="presParOf" srcId="{E3658B92-8EE8-40AC-A0D8-7C7EB05D74F9}" destId="{60D47BB3-5530-4E3B-B067-0F150F3C748A}" srcOrd="1" destOrd="0" presId="urn:microsoft.com/office/officeart/2005/8/layout/orgChart1"/>
    <dgm:cxn modelId="{F8FFE9FC-BE34-46DF-9EC1-2AADE555D965}" type="presParOf" srcId="{3E8650D6-C796-4199-BC3C-801B334A9C9C}" destId="{309C54E0-795B-408C-899C-8C83E89C4594}" srcOrd="1" destOrd="0" presId="urn:microsoft.com/office/officeart/2005/8/layout/orgChart1"/>
    <dgm:cxn modelId="{68686C32-FB51-4A12-B13A-DDE1D90971C4}" type="presParOf" srcId="{3E8650D6-C796-4199-BC3C-801B334A9C9C}" destId="{D63B1287-5FBD-42F6-9B75-88D4C5CF3CE4}" srcOrd="2" destOrd="0" presId="urn:microsoft.com/office/officeart/2005/8/layout/orgChart1"/>
    <dgm:cxn modelId="{5646E4DC-E646-4744-83CF-B630AABACE8E}" type="presParOf" srcId="{01406863-D4FF-4FF2-A6EF-4EC13954BDC2}" destId="{3FB672A0-09CB-4F95-8C58-99F668F40E1F}" srcOrd="1" destOrd="0" presId="urn:microsoft.com/office/officeart/2005/8/layout/orgChart1"/>
    <dgm:cxn modelId="{06D07F65-602A-47DA-A61A-A047D2C36203}" type="presParOf" srcId="{3FB672A0-09CB-4F95-8C58-99F668F40E1F}" destId="{0CE560D1-4834-4FAB-BB9F-180DD556A0F2}" srcOrd="0" destOrd="0" presId="urn:microsoft.com/office/officeart/2005/8/layout/orgChart1"/>
    <dgm:cxn modelId="{A6162BBC-046B-4082-BCC4-332C7B8AE178}" type="presParOf" srcId="{0CE560D1-4834-4FAB-BB9F-180DD556A0F2}" destId="{62D2B66B-D2A4-46D0-B7DC-BF62BBDAB401}" srcOrd="0" destOrd="0" presId="urn:microsoft.com/office/officeart/2005/8/layout/orgChart1"/>
    <dgm:cxn modelId="{E8F7E8D2-9E34-4C9B-9E53-A0DC79DD64EA}" type="presParOf" srcId="{0CE560D1-4834-4FAB-BB9F-180DD556A0F2}" destId="{6D014229-1F61-444F-BE2C-4DEB5180ECE5}" srcOrd="1" destOrd="0" presId="urn:microsoft.com/office/officeart/2005/8/layout/orgChart1"/>
    <dgm:cxn modelId="{48F79A44-7757-4172-9071-A51B4FEAEE91}" type="presParOf" srcId="{3FB672A0-09CB-4F95-8C58-99F668F40E1F}" destId="{35A00AF9-DC0B-4D00-BC17-0716EF1D1A90}" srcOrd="1" destOrd="0" presId="urn:microsoft.com/office/officeart/2005/8/layout/orgChart1"/>
    <dgm:cxn modelId="{7FE34FBF-0117-44AA-9693-1E68659BDE6E}" type="presParOf" srcId="{3FB672A0-09CB-4F95-8C58-99F668F40E1F}" destId="{3339080E-1C5D-4CF4-A917-22AA1837F6C6}" srcOrd="2" destOrd="0" presId="urn:microsoft.com/office/officeart/2005/8/layout/orgChart1"/>
    <dgm:cxn modelId="{45F073EB-1EE3-4C3E-992A-358F0E2928E4}" type="presParOf" srcId="{01406863-D4FF-4FF2-A6EF-4EC13954BDC2}" destId="{12485E00-2AF8-4C4F-A0FF-5CCB5EC73B30}" srcOrd="2" destOrd="0" presId="urn:microsoft.com/office/officeart/2005/8/layout/orgChart1"/>
    <dgm:cxn modelId="{039577FB-4ED7-49AB-BB59-53DE3950ED8E}" type="presParOf" srcId="{12485E00-2AF8-4C4F-A0FF-5CCB5EC73B30}" destId="{93CD89CB-DD51-4AEE-8C64-5E4230CC7723}" srcOrd="0" destOrd="0" presId="urn:microsoft.com/office/officeart/2005/8/layout/orgChart1"/>
    <dgm:cxn modelId="{AA33DBE9-A3DC-45E2-8347-00970F334117}" type="presParOf" srcId="{93CD89CB-DD51-4AEE-8C64-5E4230CC7723}" destId="{317E7824-454A-4EB4-BA49-3DDA6659DA4C}" srcOrd="0" destOrd="0" presId="urn:microsoft.com/office/officeart/2005/8/layout/orgChart1"/>
    <dgm:cxn modelId="{69090BAF-80ED-4481-90BE-498986BE7E6F}" type="presParOf" srcId="{93CD89CB-DD51-4AEE-8C64-5E4230CC7723}" destId="{F9DAFAD3-1435-4E78-84B6-6014AC37E481}" srcOrd="1" destOrd="0" presId="urn:microsoft.com/office/officeart/2005/8/layout/orgChart1"/>
    <dgm:cxn modelId="{32238FD4-D55A-4843-B56F-F0FF6A2B993F}" type="presParOf" srcId="{12485E00-2AF8-4C4F-A0FF-5CCB5EC73B30}" destId="{8B8E8076-2620-4E13-B7F0-5376EBD10FB6}" srcOrd="1" destOrd="0" presId="urn:microsoft.com/office/officeart/2005/8/layout/orgChart1"/>
    <dgm:cxn modelId="{26A580C1-E8C5-4329-A88C-D86A922469E4}" type="presParOf" srcId="{12485E00-2AF8-4C4F-A0FF-5CCB5EC73B30}" destId="{1D8290B4-D191-4FFA-A405-6BC9B4201CC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5304A9AC-34D7-43F8-8856-7994357FDC8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0CECE73-EAA7-4C32-87DF-A18DEB1DF1A4}">
      <dgm:prSet custT="1"/>
      <dgm:spPr/>
      <dgm:t>
        <a:bodyPr/>
        <a:lstStyle/>
        <a:p>
          <a:pPr rtl="0"/>
          <a:r>
            <a:rPr lang="cs-CZ" sz="2800" dirty="0"/>
            <a:t>zákonný zástupce nebo opatrovník pacienta</a:t>
          </a:r>
        </a:p>
      </dgm:t>
    </dgm:pt>
    <dgm:pt modelId="{F12D63F3-370D-4CCE-AB7F-C394D7CC65A2}" type="parTrans" cxnId="{6EAC9DCD-E067-40E3-B4D0-F8ECA1B4B43D}">
      <dgm:prSet/>
      <dgm:spPr/>
      <dgm:t>
        <a:bodyPr/>
        <a:lstStyle/>
        <a:p>
          <a:endParaRPr lang="cs-CZ"/>
        </a:p>
      </dgm:t>
    </dgm:pt>
    <dgm:pt modelId="{F2588212-4E37-458D-A4E6-64C884F16D8E}" type="sibTrans" cxnId="{6EAC9DCD-E067-40E3-B4D0-F8ECA1B4B43D}">
      <dgm:prSet/>
      <dgm:spPr/>
      <dgm:t>
        <a:bodyPr/>
        <a:lstStyle/>
        <a:p>
          <a:endParaRPr lang="cs-CZ"/>
        </a:p>
      </dgm:t>
    </dgm:pt>
    <dgm:pt modelId="{47D1A072-66F6-4CE0-B2B7-C3E1F816979C}">
      <dgm:prSet custT="1"/>
      <dgm:spPr/>
      <dgm:t>
        <a:bodyPr/>
        <a:lstStyle/>
        <a:p>
          <a:pPr rtl="0"/>
          <a:r>
            <a:rPr lang="cs-CZ" sz="2800" dirty="0"/>
            <a:t>osoby určené pacientem, zákonným zástupcem nebo opatrovník pacienta</a:t>
          </a:r>
        </a:p>
      </dgm:t>
    </dgm:pt>
    <dgm:pt modelId="{F7780E46-1FB8-4018-80EF-AD137ADBACF3}" type="parTrans" cxnId="{7619A3C0-8EF8-46AE-BD44-F51A5716925F}">
      <dgm:prSet/>
      <dgm:spPr/>
      <dgm:t>
        <a:bodyPr/>
        <a:lstStyle/>
        <a:p>
          <a:endParaRPr lang="cs-CZ"/>
        </a:p>
      </dgm:t>
    </dgm:pt>
    <dgm:pt modelId="{A99C0C6D-2575-4BE9-97CE-64806F97CC5C}" type="sibTrans" cxnId="{7619A3C0-8EF8-46AE-BD44-F51A5716925F}">
      <dgm:prSet/>
      <dgm:spPr/>
      <dgm:t>
        <a:bodyPr/>
        <a:lstStyle/>
        <a:p>
          <a:endParaRPr lang="cs-CZ"/>
        </a:p>
      </dgm:t>
    </dgm:pt>
    <dgm:pt modelId="{4CA4FF4C-6840-4333-ADB9-318305BFFB4D}">
      <dgm:prSet custT="1"/>
      <dgm:spPr/>
      <dgm:t>
        <a:bodyPr/>
        <a:lstStyle/>
        <a:p>
          <a:pPr rtl="0"/>
          <a:r>
            <a:rPr lang="cs-CZ" sz="2800" dirty="0"/>
            <a:t>osoby blízké zemřelému pacientovi</a:t>
          </a:r>
          <a:r>
            <a:rPr lang="cs-CZ" sz="2400" dirty="0"/>
            <a:t>:</a:t>
          </a:r>
        </a:p>
      </dgm:t>
    </dgm:pt>
    <dgm:pt modelId="{F3F8EAA9-540E-4EBA-979C-2CA59E922E49}" type="parTrans" cxnId="{81207C74-DCCB-402F-AAF5-D28FA0138F33}">
      <dgm:prSet/>
      <dgm:spPr/>
      <dgm:t>
        <a:bodyPr/>
        <a:lstStyle/>
        <a:p>
          <a:endParaRPr lang="cs-CZ"/>
        </a:p>
      </dgm:t>
    </dgm:pt>
    <dgm:pt modelId="{999495D9-A4BD-4A7E-BA8B-96D4BF0F042C}" type="sibTrans" cxnId="{81207C74-DCCB-402F-AAF5-D28FA0138F33}">
      <dgm:prSet/>
      <dgm:spPr/>
      <dgm:t>
        <a:bodyPr/>
        <a:lstStyle/>
        <a:p>
          <a:endParaRPr lang="cs-CZ"/>
        </a:p>
      </dgm:t>
    </dgm:pt>
    <dgm:pt modelId="{85BA32CD-8A43-4288-904F-E9DD01BA6912}">
      <dgm:prSet custT="1"/>
      <dgm:spPr/>
      <dgm:t>
        <a:bodyPr/>
        <a:lstStyle/>
        <a:p>
          <a:pPr rtl="0"/>
          <a:r>
            <a:rPr lang="cs-CZ" sz="18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dgm:t>
    </dgm:pt>
    <dgm:pt modelId="{3133EBE2-476F-4AF8-891C-875EDA7CB910}" type="parTrans" cxnId="{66EAD5F2-D570-4C02-8780-BFBA1D3696F0}">
      <dgm:prSet/>
      <dgm:spPr/>
      <dgm:t>
        <a:bodyPr/>
        <a:lstStyle/>
        <a:p>
          <a:endParaRPr lang="cs-CZ"/>
        </a:p>
      </dgm:t>
    </dgm:pt>
    <dgm:pt modelId="{60BAABD5-7746-4D7E-AD69-561CF771A021}" type="sibTrans" cxnId="{66EAD5F2-D570-4C02-8780-BFBA1D3696F0}">
      <dgm:prSet/>
      <dgm:spPr/>
      <dgm:t>
        <a:bodyPr/>
        <a:lstStyle/>
        <a:p>
          <a:endParaRPr lang="cs-CZ"/>
        </a:p>
      </dgm:t>
    </dgm:pt>
    <dgm:pt modelId="{001FFA92-CD2D-48AA-A489-C898AF1A76ED}">
      <dgm:prSet custT="1"/>
      <dgm:spPr/>
      <dgm:t>
        <a:bodyPr/>
        <a:lstStyle/>
        <a:p>
          <a:pPr rtl="0"/>
          <a:r>
            <a:rPr lang="cs-CZ" sz="1800" dirty="0"/>
            <a:t>zemřelý mohl tento přístup předem zakázat</a:t>
          </a:r>
        </a:p>
      </dgm:t>
    </dgm:pt>
    <dgm:pt modelId="{056906DB-48D0-479F-AB91-5CC5937AD8EB}" type="parTrans" cxnId="{7CA049F7-3AAB-4CFB-AA9C-368C94C30B5D}">
      <dgm:prSet/>
      <dgm:spPr/>
      <dgm:t>
        <a:bodyPr/>
        <a:lstStyle/>
        <a:p>
          <a:endParaRPr lang="cs-CZ"/>
        </a:p>
      </dgm:t>
    </dgm:pt>
    <dgm:pt modelId="{6B1DD950-55A9-494E-848B-12EB43BE890B}" type="sibTrans" cxnId="{7CA049F7-3AAB-4CFB-AA9C-368C94C30B5D}">
      <dgm:prSet/>
      <dgm:spPr/>
      <dgm:t>
        <a:bodyPr/>
        <a:lstStyle/>
        <a:p>
          <a:endParaRPr lang="cs-CZ"/>
        </a:p>
      </dgm:t>
    </dgm:pt>
    <dgm:pt modelId="{3E0E2019-9690-4502-BD50-726E998DAF03}" type="pres">
      <dgm:prSet presAssocID="{5304A9AC-34D7-43F8-8856-7994357FDC82}" presName="linear" presStyleCnt="0">
        <dgm:presLayoutVars>
          <dgm:animLvl val="lvl"/>
          <dgm:resizeHandles val="exact"/>
        </dgm:presLayoutVars>
      </dgm:prSet>
      <dgm:spPr/>
    </dgm:pt>
    <dgm:pt modelId="{AEB5D640-0A50-4CA5-8C2E-D7BBD2DB97DF}" type="pres">
      <dgm:prSet presAssocID="{F0CECE73-EAA7-4C32-87DF-A18DEB1DF1A4}" presName="parentText" presStyleLbl="node1" presStyleIdx="0" presStyleCnt="3">
        <dgm:presLayoutVars>
          <dgm:chMax val="0"/>
          <dgm:bulletEnabled val="1"/>
        </dgm:presLayoutVars>
      </dgm:prSet>
      <dgm:spPr/>
    </dgm:pt>
    <dgm:pt modelId="{249C26A0-0539-46BD-9F5C-0D0CF80C8916}" type="pres">
      <dgm:prSet presAssocID="{F2588212-4E37-458D-A4E6-64C884F16D8E}" presName="spacer" presStyleCnt="0"/>
      <dgm:spPr/>
    </dgm:pt>
    <dgm:pt modelId="{CFE4C64A-3468-47F3-BE5F-095D0168C0DA}" type="pres">
      <dgm:prSet presAssocID="{47D1A072-66F6-4CE0-B2B7-C3E1F816979C}" presName="parentText" presStyleLbl="node1" presStyleIdx="1" presStyleCnt="3">
        <dgm:presLayoutVars>
          <dgm:chMax val="0"/>
          <dgm:bulletEnabled val="1"/>
        </dgm:presLayoutVars>
      </dgm:prSet>
      <dgm:spPr/>
    </dgm:pt>
    <dgm:pt modelId="{24C97968-3987-4ABC-A580-3698CCAEAD9E}" type="pres">
      <dgm:prSet presAssocID="{A99C0C6D-2575-4BE9-97CE-64806F97CC5C}" presName="spacer" presStyleCnt="0"/>
      <dgm:spPr/>
    </dgm:pt>
    <dgm:pt modelId="{460C82D2-816D-4E01-BA0A-F0C27F6F048D}" type="pres">
      <dgm:prSet presAssocID="{4CA4FF4C-6840-4333-ADB9-318305BFFB4D}" presName="parentText" presStyleLbl="node1" presStyleIdx="2" presStyleCnt="3">
        <dgm:presLayoutVars>
          <dgm:chMax val="0"/>
          <dgm:bulletEnabled val="1"/>
        </dgm:presLayoutVars>
      </dgm:prSet>
      <dgm:spPr/>
    </dgm:pt>
    <dgm:pt modelId="{1B4B02F8-55DC-43BB-9DE6-AD6516D80BC8}" type="pres">
      <dgm:prSet presAssocID="{4CA4FF4C-6840-4333-ADB9-318305BFFB4D}" presName="childText" presStyleLbl="revTx" presStyleIdx="0" presStyleCnt="1">
        <dgm:presLayoutVars>
          <dgm:bulletEnabled val="1"/>
        </dgm:presLayoutVars>
      </dgm:prSet>
      <dgm:spPr/>
    </dgm:pt>
  </dgm:ptLst>
  <dgm:cxnLst>
    <dgm:cxn modelId="{4BE7D008-95E3-453A-9A80-DEEC468E99F2}" type="presOf" srcId="{47D1A072-66F6-4CE0-B2B7-C3E1F816979C}" destId="{CFE4C64A-3468-47F3-BE5F-095D0168C0DA}" srcOrd="0" destOrd="0" presId="urn:microsoft.com/office/officeart/2005/8/layout/vList2"/>
    <dgm:cxn modelId="{41B17013-4641-4E2E-A428-FA6A37E6A720}" type="presOf" srcId="{5304A9AC-34D7-43F8-8856-7994357FDC82}" destId="{3E0E2019-9690-4502-BD50-726E998DAF03}" srcOrd="0" destOrd="0" presId="urn:microsoft.com/office/officeart/2005/8/layout/vList2"/>
    <dgm:cxn modelId="{3986AA24-11BC-4AB8-A6DB-EE4D68BD3E12}" type="presOf" srcId="{4CA4FF4C-6840-4333-ADB9-318305BFFB4D}" destId="{460C82D2-816D-4E01-BA0A-F0C27F6F048D}" srcOrd="0" destOrd="0" presId="urn:microsoft.com/office/officeart/2005/8/layout/vList2"/>
    <dgm:cxn modelId="{81207C74-DCCB-402F-AAF5-D28FA0138F33}" srcId="{5304A9AC-34D7-43F8-8856-7994357FDC82}" destId="{4CA4FF4C-6840-4333-ADB9-318305BFFB4D}" srcOrd="2" destOrd="0" parTransId="{F3F8EAA9-540E-4EBA-979C-2CA59E922E49}" sibTransId="{999495D9-A4BD-4A7E-BA8B-96D4BF0F042C}"/>
    <dgm:cxn modelId="{6723C579-E2D1-438A-B2BA-E02C8783FE9D}" type="presOf" srcId="{F0CECE73-EAA7-4C32-87DF-A18DEB1DF1A4}" destId="{AEB5D640-0A50-4CA5-8C2E-D7BBD2DB97DF}" srcOrd="0" destOrd="0" presId="urn:microsoft.com/office/officeart/2005/8/layout/vList2"/>
    <dgm:cxn modelId="{502E649A-D3B9-4BB8-8898-1134EF75544A}" type="presOf" srcId="{85BA32CD-8A43-4288-904F-E9DD01BA6912}" destId="{1B4B02F8-55DC-43BB-9DE6-AD6516D80BC8}" srcOrd="0" destOrd="0" presId="urn:microsoft.com/office/officeart/2005/8/layout/vList2"/>
    <dgm:cxn modelId="{7619A3C0-8EF8-46AE-BD44-F51A5716925F}" srcId="{5304A9AC-34D7-43F8-8856-7994357FDC82}" destId="{47D1A072-66F6-4CE0-B2B7-C3E1F816979C}" srcOrd="1" destOrd="0" parTransId="{F7780E46-1FB8-4018-80EF-AD137ADBACF3}" sibTransId="{A99C0C6D-2575-4BE9-97CE-64806F97CC5C}"/>
    <dgm:cxn modelId="{885CA6C5-CAB6-49BA-98E5-FB014C5F6435}" type="presOf" srcId="{001FFA92-CD2D-48AA-A489-C898AF1A76ED}" destId="{1B4B02F8-55DC-43BB-9DE6-AD6516D80BC8}" srcOrd="0" destOrd="1" presId="urn:microsoft.com/office/officeart/2005/8/layout/vList2"/>
    <dgm:cxn modelId="{6EAC9DCD-E067-40E3-B4D0-F8ECA1B4B43D}" srcId="{5304A9AC-34D7-43F8-8856-7994357FDC82}" destId="{F0CECE73-EAA7-4C32-87DF-A18DEB1DF1A4}" srcOrd="0" destOrd="0" parTransId="{F12D63F3-370D-4CCE-AB7F-C394D7CC65A2}" sibTransId="{F2588212-4E37-458D-A4E6-64C884F16D8E}"/>
    <dgm:cxn modelId="{66EAD5F2-D570-4C02-8780-BFBA1D3696F0}" srcId="{4CA4FF4C-6840-4333-ADB9-318305BFFB4D}" destId="{85BA32CD-8A43-4288-904F-E9DD01BA6912}" srcOrd="0" destOrd="0" parTransId="{3133EBE2-476F-4AF8-891C-875EDA7CB910}" sibTransId="{60BAABD5-7746-4D7E-AD69-561CF771A021}"/>
    <dgm:cxn modelId="{7CA049F7-3AAB-4CFB-AA9C-368C94C30B5D}" srcId="{4CA4FF4C-6840-4333-ADB9-318305BFFB4D}" destId="{001FFA92-CD2D-48AA-A489-C898AF1A76ED}" srcOrd="1" destOrd="0" parTransId="{056906DB-48D0-479F-AB91-5CC5937AD8EB}" sibTransId="{6B1DD950-55A9-494E-848B-12EB43BE890B}"/>
    <dgm:cxn modelId="{9631CD37-3705-4823-9C63-FCA6CBE8BA62}" type="presParOf" srcId="{3E0E2019-9690-4502-BD50-726E998DAF03}" destId="{AEB5D640-0A50-4CA5-8C2E-D7BBD2DB97DF}" srcOrd="0" destOrd="0" presId="urn:microsoft.com/office/officeart/2005/8/layout/vList2"/>
    <dgm:cxn modelId="{282D26B5-4CD5-4C6F-A684-C5EDEA953873}" type="presParOf" srcId="{3E0E2019-9690-4502-BD50-726E998DAF03}" destId="{249C26A0-0539-46BD-9F5C-0D0CF80C8916}" srcOrd="1" destOrd="0" presId="urn:microsoft.com/office/officeart/2005/8/layout/vList2"/>
    <dgm:cxn modelId="{AE8D7901-E60E-43F1-B674-19EE00FDE083}" type="presParOf" srcId="{3E0E2019-9690-4502-BD50-726E998DAF03}" destId="{CFE4C64A-3468-47F3-BE5F-095D0168C0DA}" srcOrd="2" destOrd="0" presId="urn:microsoft.com/office/officeart/2005/8/layout/vList2"/>
    <dgm:cxn modelId="{C1FE9BA9-250C-4E66-98BB-564971A96B7C}" type="presParOf" srcId="{3E0E2019-9690-4502-BD50-726E998DAF03}" destId="{24C97968-3987-4ABC-A580-3698CCAEAD9E}" srcOrd="3" destOrd="0" presId="urn:microsoft.com/office/officeart/2005/8/layout/vList2"/>
    <dgm:cxn modelId="{D8EE680C-FD2D-4642-AB19-E87A12CB8260}" type="presParOf" srcId="{3E0E2019-9690-4502-BD50-726E998DAF03}" destId="{460C82D2-816D-4E01-BA0A-F0C27F6F048D}" srcOrd="4" destOrd="0" presId="urn:microsoft.com/office/officeart/2005/8/layout/vList2"/>
    <dgm:cxn modelId="{D20CD50F-660C-4567-8E87-A3862C6F56BA}" type="presParOf" srcId="{3E0E2019-9690-4502-BD50-726E998DAF03}" destId="{1B4B02F8-55DC-43BB-9DE6-AD6516D80BC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96157B0A-2B0B-48A1-B8E9-2F754D72FED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5D874435-A458-4DF2-AD55-A01F45A4AE42}">
      <dgm:prSet/>
      <dgm:spPr/>
      <dgm:t>
        <a:bodyPr/>
        <a:lstStyle/>
        <a:p>
          <a:pPr rtl="0"/>
          <a:r>
            <a:rPr lang="cs-CZ" b="0"/>
            <a:t>Zpravidla poskytovatel</a:t>
          </a:r>
          <a:endParaRPr lang="cs-CZ"/>
        </a:p>
      </dgm:t>
    </dgm:pt>
    <dgm:pt modelId="{DE525448-DB32-4467-8ABE-ECF93EA92944}" type="parTrans" cxnId="{5DF9660D-F31C-4D6A-A06D-4D2DE7B1CFCE}">
      <dgm:prSet/>
      <dgm:spPr/>
      <dgm:t>
        <a:bodyPr/>
        <a:lstStyle/>
        <a:p>
          <a:endParaRPr lang="cs-CZ"/>
        </a:p>
      </dgm:t>
    </dgm:pt>
    <dgm:pt modelId="{5BAED464-446A-4E9C-BC27-95CF153CF817}" type="sibTrans" cxnId="{5DF9660D-F31C-4D6A-A06D-4D2DE7B1CFCE}">
      <dgm:prSet/>
      <dgm:spPr/>
      <dgm:t>
        <a:bodyPr/>
        <a:lstStyle/>
        <a:p>
          <a:endParaRPr lang="cs-CZ"/>
        </a:p>
      </dgm:t>
    </dgm:pt>
    <dgm:pt modelId="{EDA0B262-A56D-40F7-9DA3-03202621AD29}">
      <dgm:prSet/>
      <dgm:spPr/>
      <dgm:t>
        <a:bodyPr/>
        <a:lstStyle/>
        <a:p>
          <a:pPr rtl="0"/>
          <a:r>
            <a:rPr lang="cs-CZ" b="0"/>
            <a:t>Oprávněn požadovat úhradu ve výši, která nesmí přesáhnout náklady spojené s pořízením výpisu</a:t>
          </a:r>
          <a:endParaRPr lang="cs-CZ"/>
        </a:p>
      </dgm:t>
    </dgm:pt>
    <dgm:pt modelId="{DBEFE042-8D0A-46F4-95F7-E9A28216EAB9}" type="parTrans" cxnId="{03BE6A3B-F84B-4D2B-82B9-F66202BB0D21}">
      <dgm:prSet/>
      <dgm:spPr/>
      <dgm:t>
        <a:bodyPr/>
        <a:lstStyle/>
        <a:p>
          <a:endParaRPr lang="cs-CZ"/>
        </a:p>
      </dgm:t>
    </dgm:pt>
    <dgm:pt modelId="{5994D140-E725-4771-8825-8EB54EA5AD4E}" type="sibTrans" cxnId="{03BE6A3B-F84B-4D2B-82B9-F66202BB0D21}">
      <dgm:prSet/>
      <dgm:spPr/>
      <dgm:t>
        <a:bodyPr/>
        <a:lstStyle/>
        <a:p>
          <a:endParaRPr lang="cs-CZ"/>
        </a:p>
      </dgm:t>
    </dgm:pt>
    <dgm:pt modelId="{9FA9D9DB-B99E-4F7A-9E3B-4C01C04E18ED}">
      <dgm:prSet/>
      <dgm:spPr/>
      <dgm:t>
        <a:bodyPr/>
        <a:lstStyle/>
        <a:p>
          <a:pPr rtl="0"/>
          <a:r>
            <a:rPr lang="cs-CZ" b="0" dirty="0"/>
            <a:t>V případě, že je zdravotnická dokumentace vedena pouze v elektronické podobě, má pacient nebo jiná osoba oprávněná podle § 65 </a:t>
          </a:r>
          <a:r>
            <a:rPr lang="cs-CZ" b="0" dirty="0" err="1"/>
            <a:t>Zozs</a:t>
          </a:r>
          <a:r>
            <a:rPr lang="cs-CZ" b="0" dirty="0"/>
            <a:t> právo nahlížet dálkovým přístupem nebo na pořízení její kopie na technickém nosiči dat, který si určí, nebrání-li tomu technické možnosti poskytovatele; to neplatí, požaduje-li listinnou podobu.</a:t>
          </a:r>
          <a:endParaRPr lang="cs-CZ" dirty="0"/>
        </a:p>
      </dgm:t>
    </dgm:pt>
    <dgm:pt modelId="{01066AE0-DE71-4CF5-9FFD-A07F327DF5DC}" type="parTrans" cxnId="{F59B2977-8BE0-4AD6-8B0B-81117E1168B7}">
      <dgm:prSet/>
      <dgm:spPr/>
      <dgm:t>
        <a:bodyPr/>
        <a:lstStyle/>
        <a:p>
          <a:endParaRPr lang="cs-CZ"/>
        </a:p>
      </dgm:t>
    </dgm:pt>
    <dgm:pt modelId="{5F89AF86-CE29-4126-A15F-D3FFBF73462F}" type="sibTrans" cxnId="{F59B2977-8BE0-4AD6-8B0B-81117E1168B7}">
      <dgm:prSet/>
      <dgm:spPr/>
      <dgm:t>
        <a:bodyPr/>
        <a:lstStyle/>
        <a:p>
          <a:endParaRPr lang="cs-CZ"/>
        </a:p>
      </dgm:t>
    </dgm:pt>
    <dgm:pt modelId="{FC4566D6-E86C-4DAF-BDD6-5A22D923C0BB}">
      <dgm:prSet custT="1"/>
      <dgm:spPr/>
      <dgm:t>
        <a:bodyPr/>
        <a:lstStyle/>
        <a:p>
          <a:pPr rtl="0"/>
          <a:r>
            <a:rPr lang="cs-CZ" sz="2800" b="0" dirty="0"/>
            <a:t>O každém pořízení učinit záznam (s výjimkou zdrav. pracovníka) </a:t>
          </a:r>
          <a:endParaRPr lang="cs-CZ" sz="2800" dirty="0"/>
        </a:p>
      </dgm:t>
    </dgm:pt>
    <dgm:pt modelId="{8BFC5D6C-036B-4A48-9732-22DDEC7E9CDB}" type="parTrans" cxnId="{BB11C06A-9B93-4F54-A804-5331D2246878}">
      <dgm:prSet/>
      <dgm:spPr/>
      <dgm:t>
        <a:bodyPr/>
        <a:lstStyle/>
        <a:p>
          <a:endParaRPr lang="cs-CZ"/>
        </a:p>
      </dgm:t>
    </dgm:pt>
    <dgm:pt modelId="{C4648D90-66A2-4A9F-9E1D-492F7572380E}" type="sibTrans" cxnId="{BB11C06A-9B93-4F54-A804-5331D2246878}">
      <dgm:prSet/>
      <dgm:spPr/>
      <dgm:t>
        <a:bodyPr/>
        <a:lstStyle/>
        <a:p>
          <a:endParaRPr lang="cs-CZ"/>
        </a:p>
      </dgm:t>
    </dgm:pt>
    <dgm:pt modelId="{D11D5EBE-9364-4DA9-9733-118DBE1B86B0}" type="pres">
      <dgm:prSet presAssocID="{96157B0A-2B0B-48A1-B8E9-2F754D72FED0}" presName="linear" presStyleCnt="0">
        <dgm:presLayoutVars>
          <dgm:animLvl val="lvl"/>
          <dgm:resizeHandles val="exact"/>
        </dgm:presLayoutVars>
      </dgm:prSet>
      <dgm:spPr/>
    </dgm:pt>
    <dgm:pt modelId="{9068D597-6B5C-412D-AD47-3AFBE960A427}" type="pres">
      <dgm:prSet presAssocID="{5D874435-A458-4DF2-AD55-A01F45A4AE42}" presName="parentText" presStyleLbl="node1" presStyleIdx="0" presStyleCnt="2">
        <dgm:presLayoutVars>
          <dgm:chMax val="0"/>
          <dgm:bulletEnabled val="1"/>
        </dgm:presLayoutVars>
      </dgm:prSet>
      <dgm:spPr/>
    </dgm:pt>
    <dgm:pt modelId="{B2390136-9387-452E-93D8-6EEEC3797462}" type="pres">
      <dgm:prSet presAssocID="{5D874435-A458-4DF2-AD55-A01F45A4AE42}" presName="childText" presStyleLbl="revTx" presStyleIdx="0" presStyleCnt="1">
        <dgm:presLayoutVars>
          <dgm:bulletEnabled val="1"/>
        </dgm:presLayoutVars>
      </dgm:prSet>
      <dgm:spPr/>
    </dgm:pt>
    <dgm:pt modelId="{670CF24E-8944-4BE4-AD8C-02C90F5E622C}" type="pres">
      <dgm:prSet presAssocID="{FC4566D6-E86C-4DAF-BDD6-5A22D923C0BB}" presName="parentText" presStyleLbl="node1" presStyleIdx="1" presStyleCnt="2">
        <dgm:presLayoutVars>
          <dgm:chMax val="0"/>
          <dgm:bulletEnabled val="1"/>
        </dgm:presLayoutVars>
      </dgm:prSet>
      <dgm:spPr/>
    </dgm:pt>
  </dgm:ptLst>
  <dgm:cxnLst>
    <dgm:cxn modelId="{5DF9660D-F31C-4D6A-A06D-4D2DE7B1CFCE}" srcId="{96157B0A-2B0B-48A1-B8E9-2F754D72FED0}" destId="{5D874435-A458-4DF2-AD55-A01F45A4AE42}" srcOrd="0" destOrd="0" parTransId="{DE525448-DB32-4467-8ABE-ECF93EA92944}" sibTransId="{5BAED464-446A-4E9C-BC27-95CF153CF817}"/>
    <dgm:cxn modelId="{F6CE5B11-83AD-4D2D-BDB2-A95FD791FB62}" type="presOf" srcId="{EDA0B262-A56D-40F7-9DA3-03202621AD29}" destId="{B2390136-9387-452E-93D8-6EEEC3797462}" srcOrd="0" destOrd="0" presId="urn:microsoft.com/office/officeart/2005/8/layout/vList2"/>
    <dgm:cxn modelId="{03BE6A3B-F84B-4D2B-82B9-F66202BB0D21}" srcId="{5D874435-A458-4DF2-AD55-A01F45A4AE42}" destId="{EDA0B262-A56D-40F7-9DA3-03202621AD29}" srcOrd="0" destOrd="0" parTransId="{DBEFE042-8D0A-46F4-95F7-E9A28216EAB9}" sibTransId="{5994D140-E725-4771-8825-8EB54EA5AD4E}"/>
    <dgm:cxn modelId="{BB11C06A-9B93-4F54-A804-5331D2246878}" srcId="{96157B0A-2B0B-48A1-B8E9-2F754D72FED0}" destId="{FC4566D6-E86C-4DAF-BDD6-5A22D923C0BB}" srcOrd="1" destOrd="0" parTransId="{8BFC5D6C-036B-4A48-9732-22DDEC7E9CDB}" sibTransId="{C4648D90-66A2-4A9F-9E1D-492F7572380E}"/>
    <dgm:cxn modelId="{D559AF74-C61A-472D-8D10-9072921E254D}" type="presOf" srcId="{96157B0A-2B0B-48A1-B8E9-2F754D72FED0}" destId="{D11D5EBE-9364-4DA9-9733-118DBE1B86B0}" srcOrd="0" destOrd="0" presId="urn:microsoft.com/office/officeart/2005/8/layout/vList2"/>
    <dgm:cxn modelId="{F59B2977-8BE0-4AD6-8B0B-81117E1168B7}" srcId="{5D874435-A458-4DF2-AD55-A01F45A4AE42}" destId="{9FA9D9DB-B99E-4F7A-9E3B-4C01C04E18ED}" srcOrd="1" destOrd="0" parTransId="{01066AE0-DE71-4CF5-9FFD-A07F327DF5DC}" sibTransId="{5F89AF86-CE29-4126-A15F-D3FFBF73462F}"/>
    <dgm:cxn modelId="{E7AA5FC9-8164-4FE2-AAB3-FF7E78F8ADE4}" type="presOf" srcId="{9FA9D9DB-B99E-4F7A-9E3B-4C01C04E18ED}" destId="{B2390136-9387-452E-93D8-6EEEC3797462}" srcOrd="0" destOrd="1" presId="urn:microsoft.com/office/officeart/2005/8/layout/vList2"/>
    <dgm:cxn modelId="{EB5141E0-ADDD-49CC-82C7-059DF97750CB}" type="presOf" srcId="{FC4566D6-E86C-4DAF-BDD6-5A22D923C0BB}" destId="{670CF24E-8944-4BE4-AD8C-02C90F5E622C}" srcOrd="0" destOrd="0" presId="urn:microsoft.com/office/officeart/2005/8/layout/vList2"/>
    <dgm:cxn modelId="{746BE7EC-FBC8-4D46-BAF1-3BF56E6B8C22}" type="presOf" srcId="{5D874435-A458-4DF2-AD55-A01F45A4AE42}" destId="{9068D597-6B5C-412D-AD47-3AFBE960A427}" srcOrd="0" destOrd="0" presId="urn:microsoft.com/office/officeart/2005/8/layout/vList2"/>
    <dgm:cxn modelId="{89BD737A-1806-4605-81B6-3610C16EE071}" type="presParOf" srcId="{D11D5EBE-9364-4DA9-9733-118DBE1B86B0}" destId="{9068D597-6B5C-412D-AD47-3AFBE960A427}" srcOrd="0" destOrd="0" presId="urn:microsoft.com/office/officeart/2005/8/layout/vList2"/>
    <dgm:cxn modelId="{16FC2379-9045-4C9D-922D-D9BD43BEEA2B}" type="presParOf" srcId="{D11D5EBE-9364-4DA9-9733-118DBE1B86B0}" destId="{B2390136-9387-452E-93D8-6EEEC3797462}" srcOrd="1" destOrd="0" presId="urn:microsoft.com/office/officeart/2005/8/layout/vList2"/>
    <dgm:cxn modelId="{E334F9BA-8F54-438C-86BD-3B4630CA8B6B}" type="presParOf" srcId="{D11D5EBE-9364-4DA9-9733-118DBE1B86B0}" destId="{670CF24E-8944-4BE4-AD8C-02C90F5E622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8B1509F1-4BE3-4E2F-B921-8A513070C31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DEE59585-C740-4C77-B489-CC4C07094FE3}">
      <dgm:prSet/>
      <dgm:spPr/>
      <dgm:t>
        <a:bodyPr/>
        <a:lstStyle/>
        <a:p>
          <a:pPr rtl="0"/>
          <a:r>
            <a:rPr lang="cs-CZ" b="0" dirty="0"/>
            <a:t>Uchovávání</a:t>
          </a:r>
          <a:endParaRPr lang="cs-CZ" dirty="0"/>
        </a:p>
      </dgm:t>
    </dgm:pt>
    <dgm:pt modelId="{151BA561-5D2E-4461-AF9D-EA1BBC22BA62}" type="parTrans" cxnId="{03AF2E39-75A9-4096-9413-30A1AC0C2D63}">
      <dgm:prSet/>
      <dgm:spPr/>
      <dgm:t>
        <a:bodyPr/>
        <a:lstStyle/>
        <a:p>
          <a:endParaRPr lang="cs-CZ"/>
        </a:p>
      </dgm:t>
    </dgm:pt>
    <dgm:pt modelId="{528FC1B9-405D-4C93-9CD9-5F5735641035}" type="sibTrans" cxnId="{03AF2E39-75A9-4096-9413-30A1AC0C2D63}">
      <dgm:prSet/>
      <dgm:spPr/>
      <dgm:t>
        <a:bodyPr/>
        <a:lstStyle/>
        <a:p>
          <a:endParaRPr lang="cs-CZ"/>
        </a:p>
      </dgm:t>
    </dgm:pt>
    <dgm:pt modelId="{C8344D8C-041C-4699-92FD-D037511214AD}">
      <dgm:prSet/>
      <dgm:spPr/>
      <dgm:t>
        <a:bodyPr/>
        <a:lstStyle/>
        <a:p>
          <a:pPr rtl="0"/>
          <a:r>
            <a:rPr lang="cs-CZ" b="0"/>
            <a:t>Vyřazování </a:t>
          </a:r>
          <a:endParaRPr lang="cs-CZ"/>
        </a:p>
      </dgm:t>
    </dgm:pt>
    <dgm:pt modelId="{4FE7D65C-A35E-4F3E-A5DF-01F8EA2C9BDA}" type="parTrans" cxnId="{12EE50A0-ED87-4B18-8D60-C0C777AA07B5}">
      <dgm:prSet/>
      <dgm:spPr/>
      <dgm:t>
        <a:bodyPr/>
        <a:lstStyle/>
        <a:p>
          <a:endParaRPr lang="cs-CZ"/>
        </a:p>
      </dgm:t>
    </dgm:pt>
    <dgm:pt modelId="{1815BFE9-E336-41CA-BFED-B6CAC19A2E5A}" type="sibTrans" cxnId="{12EE50A0-ED87-4B18-8D60-C0C777AA07B5}">
      <dgm:prSet/>
      <dgm:spPr/>
      <dgm:t>
        <a:bodyPr/>
        <a:lstStyle/>
        <a:p>
          <a:endParaRPr lang="cs-CZ"/>
        </a:p>
      </dgm:t>
    </dgm:pt>
    <dgm:pt modelId="{0FF2E8BF-EE07-4CD9-A3FA-854A675A7495}">
      <dgm:prSet/>
      <dgm:spPr/>
      <dgm:t>
        <a:bodyPr/>
        <a:lstStyle/>
        <a:p>
          <a:pPr rtl="0"/>
          <a:r>
            <a:rPr lang="cs-CZ" b="0"/>
            <a:t>Zničení</a:t>
          </a:r>
          <a:endParaRPr lang="cs-CZ"/>
        </a:p>
      </dgm:t>
    </dgm:pt>
    <dgm:pt modelId="{B160DCE0-1E21-409A-B75D-287C015D3F0F}" type="parTrans" cxnId="{A3FA42A1-CE12-46B5-A8BE-38646A165072}">
      <dgm:prSet/>
      <dgm:spPr/>
      <dgm:t>
        <a:bodyPr/>
        <a:lstStyle/>
        <a:p>
          <a:endParaRPr lang="cs-CZ"/>
        </a:p>
      </dgm:t>
    </dgm:pt>
    <dgm:pt modelId="{11EF2EDD-6ADA-4BEC-898F-D6184E3A6507}" type="sibTrans" cxnId="{A3FA42A1-CE12-46B5-A8BE-38646A165072}">
      <dgm:prSet/>
      <dgm:spPr/>
      <dgm:t>
        <a:bodyPr/>
        <a:lstStyle/>
        <a:p>
          <a:endParaRPr lang="cs-CZ"/>
        </a:p>
      </dgm:t>
    </dgm:pt>
    <dgm:pt modelId="{0AF05116-3B29-4043-A820-3746536F929A}" type="pres">
      <dgm:prSet presAssocID="{8B1509F1-4BE3-4E2F-B921-8A513070C313}" presName="linear" presStyleCnt="0">
        <dgm:presLayoutVars>
          <dgm:animLvl val="lvl"/>
          <dgm:resizeHandles val="exact"/>
        </dgm:presLayoutVars>
      </dgm:prSet>
      <dgm:spPr/>
    </dgm:pt>
    <dgm:pt modelId="{6B5621C6-8C4A-460E-ADE8-07ED4DFDCFF7}" type="pres">
      <dgm:prSet presAssocID="{DEE59585-C740-4C77-B489-CC4C07094FE3}" presName="parentText" presStyleLbl="node1" presStyleIdx="0" presStyleCnt="3">
        <dgm:presLayoutVars>
          <dgm:chMax val="0"/>
          <dgm:bulletEnabled val="1"/>
        </dgm:presLayoutVars>
      </dgm:prSet>
      <dgm:spPr/>
    </dgm:pt>
    <dgm:pt modelId="{3F71CB7D-F692-41D6-9100-7FDBCCDF192D}" type="pres">
      <dgm:prSet presAssocID="{528FC1B9-405D-4C93-9CD9-5F5735641035}" presName="spacer" presStyleCnt="0"/>
      <dgm:spPr/>
    </dgm:pt>
    <dgm:pt modelId="{CEF4226B-88DA-45D5-9A7F-242BB84E9944}" type="pres">
      <dgm:prSet presAssocID="{C8344D8C-041C-4699-92FD-D037511214AD}" presName="parentText" presStyleLbl="node1" presStyleIdx="1" presStyleCnt="3">
        <dgm:presLayoutVars>
          <dgm:chMax val="0"/>
          <dgm:bulletEnabled val="1"/>
        </dgm:presLayoutVars>
      </dgm:prSet>
      <dgm:spPr/>
    </dgm:pt>
    <dgm:pt modelId="{A09B0AE5-E9C7-4C50-B6C7-B19F7D6A2A68}" type="pres">
      <dgm:prSet presAssocID="{1815BFE9-E336-41CA-BFED-B6CAC19A2E5A}" presName="spacer" presStyleCnt="0"/>
      <dgm:spPr/>
    </dgm:pt>
    <dgm:pt modelId="{ED871DA9-8107-4494-931D-883CA711C698}" type="pres">
      <dgm:prSet presAssocID="{0FF2E8BF-EE07-4CD9-A3FA-854A675A7495}" presName="parentText" presStyleLbl="node1" presStyleIdx="2" presStyleCnt="3">
        <dgm:presLayoutVars>
          <dgm:chMax val="0"/>
          <dgm:bulletEnabled val="1"/>
        </dgm:presLayoutVars>
      </dgm:prSet>
      <dgm:spPr/>
    </dgm:pt>
  </dgm:ptLst>
  <dgm:cxnLst>
    <dgm:cxn modelId="{03AF2E39-75A9-4096-9413-30A1AC0C2D63}" srcId="{8B1509F1-4BE3-4E2F-B921-8A513070C313}" destId="{DEE59585-C740-4C77-B489-CC4C07094FE3}" srcOrd="0" destOrd="0" parTransId="{151BA561-5D2E-4461-AF9D-EA1BBC22BA62}" sibTransId="{528FC1B9-405D-4C93-9CD9-5F5735641035}"/>
    <dgm:cxn modelId="{56EF507D-4801-44E1-A29B-FB7B3A331437}" type="presOf" srcId="{DEE59585-C740-4C77-B489-CC4C07094FE3}" destId="{6B5621C6-8C4A-460E-ADE8-07ED4DFDCFF7}" srcOrd="0" destOrd="0" presId="urn:microsoft.com/office/officeart/2005/8/layout/vList2"/>
    <dgm:cxn modelId="{1092F897-854C-4030-8979-5E44F54E2003}" type="presOf" srcId="{8B1509F1-4BE3-4E2F-B921-8A513070C313}" destId="{0AF05116-3B29-4043-A820-3746536F929A}" srcOrd="0" destOrd="0" presId="urn:microsoft.com/office/officeart/2005/8/layout/vList2"/>
    <dgm:cxn modelId="{12EE50A0-ED87-4B18-8D60-C0C777AA07B5}" srcId="{8B1509F1-4BE3-4E2F-B921-8A513070C313}" destId="{C8344D8C-041C-4699-92FD-D037511214AD}" srcOrd="1" destOrd="0" parTransId="{4FE7D65C-A35E-4F3E-A5DF-01F8EA2C9BDA}" sibTransId="{1815BFE9-E336-41CA-BFED-B6CAC19A2E5A}"/>
    <dgm:cxn modelId="{A3FA42A1-CE12-46B5-A8BE-38646A165072}" srcId="{8B1509F1-4BE3-4E2F-B921-8A513070C313}" destId="{0FF2E8BF-EE07-4CD9-A3FA-854A675A7495}" srcOrd="2" destOrd="0" parTransId="{B160DCE0-1E21-409A-B75D-287C015D3F0F}" sibTransId="{11EF2EDD-6ADA-4BEC-898F-D6184E3A6507}"/>
    <dgm:cxn modelId="{5A616AB7-0DEF-4CE7-9F3F-5556983DF4EC}" type="presOf" srcId="{C8344D8C-041C-4699-92FD-D037511214AD}" destId="{CEF4226B-88DA-45D5-9A7F-242BB84E9944}" srcOrd="0" destOrd="0" presId="urn:microsoft.com/office/officeart/2005/8/layout/vList2"/>
    <dgm:cxn modelId="{2D50CEE2-7D8B-42CE-8DF6-9E04FF115478}" type="presOf" srcId="{0FF2E8BF-EE07-4CD9-A3FA-854A675A7495}" destId="{ED871DA9-8107-4494-931D-883CA711C698}" srcOrd="0" destOrd="0" presId="urn:microsoft.com/office/officeart/2005/8/layout/vList2"/>
    <dgm:cxn modelId="{31DC7EB3-D3DE-4FE0-8EA1-F3559BB19345}" type="presParOf" srcId="{0AF05116-3B29-4043-A820-3746536F929A}" destId="{6B5621C6-8C4A-460E-ADE8-07ED4DFDCFF7}" srcOrd="0" destOrd="0" presId="urn:microsoft.com/office/officeart/2005/8/layout/vList2"/>
    <dgm:cxn modelId="{6C3B1E8E-B797-4C3E-A43B-195DB09A34AD}" type="presParOf" srcId="{0AF05116-3B29-4043-A820-3746536F929A}" destId="{3F71CB7D-F692-41D6-9100-7FDBCCDF192D}" srcOrd="1" destOrd="0" presId="urn:microsoft.com/office/officeart/2005/8/layout/vList2"/>
    <dgm:cxn modelId="{1497E794-B33F-4B5E-B5DA-0A862D52E096}" type="presParOf" srcId="{0AF05116-3B29-4043-A820-3746536F929A}" destId="{CEF4226B-88DA-45D5-9A7F-242BB84E9944}" srcOrd="2" destOrd="0" presId="urn:microsoft.com/office/officeart/2005/8/layout/vList2"/>
    <dgm:cxn modelId="{80647BFC-9BDD-404C-972B-9AD044A3D51D}" type="presParOf" srcId="{0AF05116-3B29-4043-A820-3746536F929A}" destId="{A09B0AE5-E9C7-4C50-B6C7-B19F7D6A2A68}" srcOrd="3" destOrd="0" presId="urn:microsoft.com/office/officeart/2005/8/layout/vList2"/>
    <dgm:cxn modelId="{0752F35A-38B1-41F9-8640-DD13D9F863A4}" type="presParOf" srcId="{0AF05116-3B29-4043-A820-3746536F929A}" destId="{ED871DA9-8107-4494-931D-883CA711C69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2D0F198-BF69-46DE-AACE-51FCF3BEFD7B}" type="doc">
      <dgm:prSet loTypeId="urn:microsoft.com/office/officeart/2005/8/layout/vList2" loCatId="convert" qsTypeId="urn:microsoft.com/office/officeart/2005/8/quickstyle/simple1" qsCatId="simple" csTypeId="urn:microsoft.com/office/officeart/2005/8/colors/accent1_2" csCatId="accent1"/>
      <dgm:spPr/>
      <dgm:t>
        <a:bodyPr/>
        <a:lstStyle/>
        <a:p>
          <a:endParaRPr lang="cs-CZ"/>
        </a:p>
      </dgm:t>
    </dgm:pt>
    <dgm:pt modelId="{154D1C6F-BAAF-43B7-8BD4-59370781297C}">
      <dgm:prSet/>
      <dgm:spPr/>
      <dgm:t>
        <a:bodyPr/>
        <a:lstStyle/>
        <a:p>
          <a:pPr algn="just"/>
          <a:r>
            <a:rPr lang="cs-CZ" dirty="0"/>
            <a:t>Pacient může pro případ, kdy by se dostal do takového zdravotního stavu, ve kterém nebude schopen vyslovit souhlas nebo nesouhlas s poskytnutím zdravotních služeb a způsobem jejich poskytnutí, tento souhlas nebo nesouhlas předem vyslovit</a:t>
          </a:r>
        </a:p>
      </dgm:t>
    </dgm:pt>
    <dgm:pt modelId="{AB782A73-FBDB-4B69-8FC5-4FD7FDEF50D7}" type="parTrans" cxnId="{6053A472-7C05-4902-ACCC-44F9FECD02E1}">
      <dgm:prSet/>
      <dgm:spPr/>
      <dgm:t>
        <a:bodyPr/>
        <a:lstStyle/>
        <a:p>
          <a:endParaRPr lang="cs-CZ"/>
        </a:p>
      </dgm:t>
    </dgm:pt>
    <dgm:pt modelId="{2EC3F296-7163-4C5D-BFD7-B5856CAAE1A2}" type="sibTrans" cxnId="{6053A472-7C05-4902-ACCC-44F9FECD02E1}">
      <dgm:prSet/>
      <dgm:spPr/>
      <dgm:t>
        <a:bodyPr/>
        <a:lstStyle/>
        <a:p>
          <a:endParaRPr lang="cs-CZ"/>
        </a:p>
      </dgm:t>
    </dgm:pt>
    <dgm:pt modelId="{0D6070DE-B9D2-44D2-B378-93DB8BD3EF4F}" type="pres">
      <dgm:prSet presAssocID="{D2D0F198-BF69-46DE-AACE-51FCF3BEFD7B}" presName="linear" presStyleCnt="0">
        <dgm:presLayoutVars>
          <dgm:animLvl val="lvl"/>
          <dgm:resizeHandles val="exact"/>
        </dgm:presLayoutVars>
      </dgm:prSet>
      <dgm:spPr/>
    </dgm:pt>
    <dgm:pt modelId="{15E5F471-D9DD-4EC1-83AD-8118EE179B2C}" type="pres">
      <dgm:prSet presAssocID="{154D1C6F-BAAF-43B7-8BD4-59370781297C}" presName="parentText" presStyleLbl="node1" presStyleIdx="0" presStyleCnt="1">
        <dgm:presLayoutVars>
          <dgm:chMax val="0"/>
          <dgm:bulletEnabled val="1"/>
        </dgm:presLayoutVars>
      </dgm:prSet>
      <dgm:spPr/>
    </dgm:pt>
  </dgm:ptLst>
  <dgm:cxnLst>
    <dgm:cxn modelId="{9679DF4B-853C-43F6-915C-5C343A547411}" type="presOf" srcId="{D2D0F198-BF69-46DE-AACE-51FCF3BEFD7B}" destId="{0D6070DE-B9D2-44D2-B378-93DB8BD3EF4F}" srcOrd="0" destOrd="0" presId="urn:microsoft.com/office/officeart/2005/8/layout/vList2"/>
    <dgm:cxn modelId="{6053A472-7C05-4902-ACCC-44F9FECD02E1}" srcId="{D2D0F198-BF69-46DE-AACE-51FCF3BEFD7B}" destId="{154D1C6F-BAAF-43B7-8BD4-59370781297C}" srcOrd="0" destOrd="0" parTransId="{AB782A73-FBDB-4B69-8FC5-4FD7FDEF50D7}" sibTransId="{2EC3F296-7163-4C5D-BFD7-B5856CAAE1A2}"/>
    <dgm:cxn modelId="{25A69C74-967B-4D7D-A594-29F5E3A11523}" type="presOf" srcId="{154D1C6F-BAAF-43B7-8BD4-59370781297C}" destId="{15E5F471-D9DD-4EC1-83AD-8118EE179B2C}" srcOrd="0" destOrd="0" presId="urn:microsoft.com/office/officeart/2005/8/layout/vList2"/>
    <dgm:cxn modelId="{99CF8CED-13E2-46B2-B58E-0DE8157C9366}" type="presParOf" srcId="{0D6070DE-B9D2-44D2-B378-93DB8BD3EF4F}" destId="{15E5F471-D9DD-4EC1-83AD-8118EE179B2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96DEB8A-CA1F-441A-AF2D-5024181EBDD6}"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7B3F76EF-910E-4CFD-8E2D-E2C167AC125D}">
      <dgm:prSet/>
      <dgm:spPr/>
      <dgm:t>
        <a:bodyPr/>
        <a:lstStyle/>
        <a:p>
          <a:pPr rtl="0"/>
          <a:r>
            <a:rPr lang="cs-CZ" dirty="0"/>
            <a:t>Součástí Hippokratovy přísahy</a:t>
          </a:r>
        </a:p>
      </dgm:t>
    </dgm:pt>
    <dgm:pt modelId="{56339891-CF54-4502-9160-DA7125C72E87}" type="parTrans" cxnId="{09E0C9D2-6F15-4C26-860F-39C03E7B9E03}">
      <dgm:prSet/>
      <dgm:spPr/>
      <dgm:t>
        <a:bodyPr/>
        <a:lstStyle/>
        <a:p>
          <a:endParaRPr lang="cs-CZ"/>
        </a:p>
      </dgm:t>
    </dgm:pt>
    <dgm:pt modelId="{56BC4CEF-1D4A-4D89-80D8-61A5DA5561AA}" type="sibTrans" cxnId="{09E0C9D2-6F15-4C26-860F-39C03E7B9E03}">
      <dgm:prSet/>
      <dgm:spPr/>
      <dgm:t>
        <a:bodyPr/>
        <a:lstStyle/>
        <a:p>
          <a:endParaRPr lang="cs-CZ"/>
        </a:p>
      </dgm:t>
    </dgm:pt>
    <dgm:pt modelId="{098D8A0E-2F56-4CF7-B0B7-AB95708687EE}">
      <dgm:prSet/>
      <dgm:spPr/>
      <dgm:t>
        <a:bodyPr/>
        <a:lstStyle/>
        <a:p>
          <a:pPr rtl="0"/>
          <a:r>
            <a:rPr lang="cs-CZ" i="1"/>
            <a:t>Cokoliv, co uvidím nebo uslyším, zahrnující životy lidí, při péči o nemocné nebo jejich soukromém životě, co by mělo být utajeno, pomlčím o tom a zachovám to jako tajemství.</a:t>
          </a:r>
          <a:endParaRPr lang="cs-CZ"/>
        </a:p>
      </dgm:t>
    </dgm:pt>
    <dgm:pt modelId="{F0623E4E-A6C1-4F40-8860-2790F646EC2D}" type="parTrans" cxnId="{8CDA17A8-2798-4102-B5E7-5FC00F4EE076}">
      <dgm:prSet/>
      <dgm:spPr/>
      <dgm:t>
        <a:bodyPr/>
        <a:lstStyle/>
        <a:p>
          <a:endParaRPr lang="cs-CZ"/>
        </a:p>
      </dgm:t>
    </dgm:pt>
    <dgm:pt modelId="{0F941C65-C14D-4F54-869A-DD17D296293C}" type="sibTrans" cxnId="{8CDA17A8-2798-4102-B5E7-5FC00F4EE076}">
      <dgm:prSet/>
      <dgm:spPr/>
      <dgm:t>
        <a:bodyPr/>
        <a:lstStyle/>
        <a:p>
          <a:endParaRPr lang="cs-CZ"/>
        </a:p>
      </dgm:t>
    </dgm:pt>
    <dgm:pt modelId="{8BB0670D-8EC2-4C60-802D-F01A1442B7F2}" type="pres">
      <dgm:prSet presAssocID="{B96DEB8A-CA1F-441A-AF2D-5024181EBDD6}" presName="Name0" presStyleCnt="0">
        <dgm:presLayoutVars>
          <dgm:chMax val="7"/>
          <dgm:chPref val="7"/>
          <dgm:dir/>
        </dgm:presLayoutVars>
      </dgm:prSet>
      <dgm:spPr/>
    </dgm:pt>
    <dgm:pt modelId="{E07E47EB-6F64-4A71-B4BA-37AF8E47EF78}" type="pres">
      <dgm:prSet presAssocID="{B96DEB8A-CA1F-441A-AF2D-5024181EBDD6}" presName="Name1" presStyleCnt="0"/>
      <dgm:spPr/>
    </dgm:pt>
    <dgm:pt modelId="{F9A4BDF3-BE64-4786-840C-B024F2DF8B25}" type="pres">
      <dgm:prSet presAssocID="{B96DEB8A-CA1F-441A-AF2D-5024181EBDD6}" presName="cycle" presStyleCnt="0"/>
      <dgm:spPr/>
    </dgm:pt>
    <dgm:pt modelId="{9D60A660-B00E-47E0-B244-864E41D191A6}" type="pres">
      <dgm:prSet presAssocID="{B96DEB8A-CA1F-441A-AF2D-5024181EBDD6}" presName="srcNode" presStyleLbl="node1" presStyleIdx="0" presStyleCnt="2"/>
      <dgm:spPr/>
    </dgm:pt>
    <dgm:pt modelId="{E3511F61-02FB-4EA2-A9D6-E5BA0848B64A}" type="pres">
      <dgm:prSet presAssocID="{B96DEB8A-CA1F-441A-AF2D-5024181EBDD6}" presName="conn" presStyleLbl="parChTrans1D2" presStyleIdx="0" presStyleCnt="1"/>
      <dgm:spPr/>
    </dgm:pt>
    <dgm:pt modelId="{55AEC376-6A16-4CCD-96B9-C6D927C6F691}" type="pres">
      <dgm:prSet presAssocID="{B96DEB8A-CA1F-441A-AF2D-5024181EBDD6}" presName="extraNode" presStyleLbl="node1" presStyleIdx="0" presStyleCnt="2"/>
      <dgm:spPr/>
    </dgm:pt>
    <dgm:pt modelId="{31E3D343-AC5A-4441-ACD8-0A59B90B42D8}" type="pres">
      <dgm:prSet presAssocID="{B96DEB8A-CA1F-441A-AF2D-5024181EBDD6}" presName="dstNode" presStyleLbl="node1" presStyleIdx="0" presStyleCnt="2"/>
      <dgm:spPr/>
    </dgm:pt>
    <dgm:pt modelId="{A04D67F2-1D43-4EFF-9F2D-9D91EC57A9F6}" type="pres">
      <dgm:prSet presAssocID="{7B3F76EF-910E-4CFD-8E2D-E2C167AC125D}" presName="text_1" presStyleLbl="node1" presStyleIdx="0" presStyleCnt="2">
        <dgm:presLayoutVars>
          <dgm:bulletEnabled val="1"/>
        </dgm:presLayoutVars>
      </dgm:prSet>
      <dgm:spPr/>
    </dgm:pt>
    <dgm:pt modelId="{8C5CB6EF-0ABD-4B8A-A35C-F6E212D290F3}" type="pres">
      <dgm:prSet presAssocID="{7B3F76EF-910E-4CFD-8E2D-E2C167AC125D}" presName="accent_1" presStyleCnt="0"/>
      <dgm:spPr/>
    </dgm:pt>
    <dgm:pt modelId="{79AFC13F-283C-466D-A919-161C67241B8B}" type="pres">
      <dgm:prSet presAssocID="{7B3F76EF-910E-4CFD-8E2D-E2C167AC125D}" presName="accentRepeatNode" presStyleLbl="solidFgAcc1" presStyleIdx="0" presStyleCnt="2"/>
      <dgm:spPr/>
    </dgm:pt>
    <dgm:pt modelId="{DB6BE431-7669-4326-AD02-255143915994}" type="pres">
      <dgm:prSet presAssocID="{098D8A0E-2F56-4CF7-B0B7-AB95708687EE}" presName="text_2" presStyleLbl="node1" presStyleIdx="1" presStyleCnt="2">
        <dgm:presLayoutVars>
          <dgm:bulletEnabled val="1"/>
        </dgm:presLayoutVars>
      </dgm:prSet>
      <dgm:spPr/>
    </dgm:pt>
    <dgm:pt modelId="{68C7658C-6427-4A2B-88B7-E0E569B39D4E}" type="pres">
      <dgm:prSet presAssocID="{098D8A0E-2F56-4CF7-B0B7-AB95708687EE}" presName="accent_2" presStyleCnt="0"/>
      <dgm:spPr/>
    </dgm:pt>
    <dgm:pt modelId="{4A006574-DC6D-436F-87C4-F3A36CBFA303}" type="pres">
      <dgm:prSet presAssocID="{098D8A0E-2F56-4CF7-B0B7-AB95708687EE}" presName="accentRepeatNode" presStyleLbl="solidFgAcc1" presStyleIdx="1" presStyleCnt="2"/>
      <dgm:spPr/>
    </dgm:pt>
  </dgm:ptLst>
  <dgm:cxnLst>
    <dgm:cxn modelId="{0CCA2F66-F714-44E5-807C-21A2CB15BF49}" type="presOf" srcId="{7B3F76EF-910E-4CFD-8E2D-E2C167AC125D}" destId="{A04D67F2-1D43-4EFF-9F2D-9D91EC57A9F6}" srcOrd="0" destOrd="0" presId="urn:microsoft.com/office/officeart/2008/layout/VerticalCurvedList"/>
    <dgm:cxn modelId="{606A9597-8855-4BCA-B885-144C85DF80D4}" type="presOf" srcId="{56BC4CEF-1D4A-4D89-80D8-61A5DA5561AA}" destId="{E3511F61-02FB-4EA2-A9D6-E5BA0848B64A}" srcOrd="0" destOrd="0" presId="urn:microsoft.com/office/officeart/2008/layout/VerticalCurvedList"/>
    <dgm:cxn modelId="{8CDA17A8-2798-4102-B5E7-5FC00F4EE076}" srcId="{B96DEB8A-CA1F-441A-AF2D-5024181EBDD6}" destId="{098D8A0E-2F56-4CF7-B0B7-AB95708687EE}" srcOrd="1" destOrd="0" parTransId="{F0623E4E-A6C1-4F40-8860-2790F646EC2D}" sibTransId="{0F941C65-C14D-4F54-869A-DD17D296293C}"/>
    <dgm:cxn modelId="{8B4CAFB2-1009-43CA-B8F2-AC65791F3131}" type="presOf" srcId="{B96DEB8A-CA1F-441A-AF2D-5024181EBDD6}" destId="{8BB0670D-8EC2-4C60-802D-F01A1442B7F2}" srcOrd="0" destOrd="0" presId="urn:microsoft.com/office/officeart/2008/layout/VerticalCurvedList"/>
    <dgm:cxn modelId="{737342C0-1654-4D8E-960C-691F2E16E732}" type="presOf" srcId="{098D8A0E-2F56-4CF7-B0B7-AB95708687EE}" destId="{DB6BE431-7669-4326-AD02-255143915994}" srcOrd="0" destOrd="0" presId="urn:microsoft.com/office/officeart/2008/layout/VerticalCurvedList"/>
    <dgm:cxn modelId="{09E0C9D2-6F15-4C26-860F-39C03E7B9E03}" srcId="{B96DEB8A-CA1F-441A-AF2D-5024181EBDD6}" destId="{7B3F76EF-910E-4CFD-8E2D-E2C167AC125D}" srcOrd="0" destOrd="0" parTransId="{56339891-CF54-4502-9160-DA7125C72E87}" sibTransId="{56BC4CEF-1D4A-4D89-80D8-61A5DA5561AA}"/>
    <dgm:cxn modelId="{CA229931-9FE5-409E-9D72-63ADD51FAA01}" type="presParOf" srcId="{8BB0670D-8EC2-4C60-802D-F01A1442B7F2}" destId="{E07E47EB-6F64-4A71-B4BA-37AF8E47EF78}" srcOrd="0" destOrd="0" presId="urn:microsoft.com/office/officeart/2008/layout/VerticalCurvedList"/>
    <dgm:cxn modelId="{FDAE27E4-3AF5-4213-9E09-8AA73C5461C2}" type="presParOf" srcId="{E07E47EB-6F64-4A71-B4BA-37AF8E47EF78}" destId="{F9A4BDF3-BE64-4786-840C-B024F2DF8B25}" srcOrd="0" destOrd="0" presId="urn:microsoft.com/office/officeart/2008/layout/VerticalCurvedList"/>
    <dgm:cxn modelId="{F307646C-B9ED-4FDD-AA5A-C1675E9D92EA}" type="presParOf" srcId="{F9A4BDF3-BE64-4786-840C-B024F2DF8B25}" destId="{9D60A660-B00E-47E0-B244-864E41D191A6}" srcOrd="0" destOrd="0" presId="urn:microsoft.com/office/officeart/2008/layout/VerticalCurvedList"/>
    <dgm:cxn modelId="{3FD8DE6A-B4FB-4C90-ABC1-759E75E5BD88}" type="presParOf" srcId="{F9A4BDF3-BE64-4786-840C-B024F2DF8B25}" destId="{E3511F61-02FB-4EA2-A9D6-E5BA0848B64A}" srcOrd="1" destOrd="0" presId="urn:microsoft.com/office/officeart/2008/layout/VerticalCurvedList"/>
    <dgm:cxn modelId="{1C17A246-B2C7-49D8-BDCA-6B2E8704A976}" type="presParOf" srcId="{F9A4BDF3-BE64-4786-840C-B024F2DF8B25}" destId="{55AEC376-6A16-4CCD-96B9-C6D927C6F691}" srcOrd="2" destOrd="0" presId="urn:microsoft.com/office/officeart/2008/layout/VerticalCurvedList"/>
    <dgm:cxn modelId="{FD8C390C-F4E8-469C-B6D3-4C8F57ABB791}" type="presParOf" srcId="{F9A4BDF3-BE64-4786-840C-B024F2DF8B25}" destId="{31E3D343-AC5A-4441-ACD8-0A59B90B42D8}" srcOrd="3" destOrd="0" presId="urn:microsoft.com/office/officeart/2008/layout/VerticalCurvedList"/>
    <dgm:cxn modelId="{D9C59BA2-60BA-42A0-B161-F4A64E3822AD}" type="presParOf" srcId="{E07E47EB-6F64-4A71-B4BA-37AF8E47EF78}" destId="{A04D67F2-1D43-4EFF-9F2D-9D91EC57A9F6}" srcOrd="1" destOrd="0" presId="urn:microsoft.com/office/officeart/2008/layout/VerticalCurvedList"/>
    <dgm:cxn modelId="{45DAB388-F566-42A1-A23E-8100DBF46B33}" type="presParOf" srcId="{E07E47EB-6F64-4A71-B4BA-37AF8E47EF78}" destId="{8C5CB6EF-0ABD-4B8A-A35C-F6E212D290F3}" srcOrd="2" destOrd="0" presId="urn:microsoft.com/office/officeart/2008/layout/VerticalCurvedList"/>
    <dgm:cxn modelId="{4A8F73DD-C752-46C7-98F5-BC8815F69964}" type="presParOf" srcId="{8C5CB6EF-0ABD-4B8A-A35C-F6E212D290F3}" destId="{79AFC13F-283C-466D-A919-161C67241B8B}" srcOrd="0" destOrd="0" presId="urn:microsoft.com/office/officeart/2008/layout/VerticalCurvedList"/>
    <dgm:cxn modelId="{7500AD37-C9A8-447C-A614-E22240DE8069}" type="presParOf" srcId="{E07E47EB-6F64-4A71-B4BA-37AF8E47EF78}" destId="{DB6BE431-7669-4326-AD02-255143915994}" srcOrd="3" destOrd="0" presId="urn:microsoft.com/office/officeart/2008/layout/VerticalCurvedList"/>
    <dgm:cxn modelId="{4F781580-50FF-4FF9-BBBE-38E2061E1194}" type="presParOf" srcId="{E07E47EB-6F64-4A71-B4BA-37AF8E47EF78}" destId="{68C7658C-6427-4A2B-88B7-E0E569B39D4E}" srcOrd="4" destOrd="0" presId="urn:microsoft.com/office/officeart/2008/layout/VerticalCurvedList"/>
    <dgm:cxn modelId="{C6A18A3A-68C1-4363-AEED-16E81C7029FC}" type="presParOf" srcId="{68C7658C-6427-4A2B-88B7-E0E569B39D4E}" destId="{4A006574-DC6D-436F-87C4-F3A36CBFA30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63541D3-548B-432D-B527-590C7723BF2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98FB543F-9443-4BA5-8619-1B502F185834}">
      <dgm:prSet/>
      <dgm:spPr/>
      <dgm:t>
        <a:bodyPr/>
        <a:lstStyle/>
        <a:p>
          <a:pPr rtl="0"/>
          <a:r>
            <a:rPr lang="cs-CZ" dirty="0"/>
            <a:t>Právo nebýt součástí veřejnosti</a:t>
          </a:r>
        </a:p>
      </dgm:t>
    </dgm:pt>
    <dgm:pt modelId="{0E302870-E017-4AFD-88CF-B86BE85B33B6}" type="parTrans" cxnId="{B159A960-B693-4094-A28F-A04D2FBDADAE}">
      <dgm:prSet/>
      <dgm:spPr/>
      <dgm:t>
        <a:bodyPr/>
        <a:lstStyle/>
        <a:p>
          <a:endParaRPr lang="cs-CZ"/>
        </a:p>
      </dgm:t>
    </dgm:pt>
    <dgm:pt modelId="{51742CC1-E078-4369-9F9F-2CBAC4F5F886}" type="sibTrans" cxnId="{B159A960-B693-4094-A28F-A04D2FBDADAE}">
      <dgm:prSet/>
      <dgm:spPr/>
      <dgm:t>
        <a:bodyPr/>
        <a:lstStyle/>
        <a:p>
          <a:endParaRPr lang="cs-CZ"/>
        </a:p>
      </dgm:t>
    </dgm:pt>
    <dgm:pt modelId="{32322A84-60D6-4841-915C-605A9D5C966D}">
      <dgm:prSet/>
      <dgm:spPr/>
      <dgm:t>
        <a:bodyPr/>
        <a:lstStyle/>
        <a:p>
          <a:pPr rtl="0"/>
          <a:r>
            <a:rPr lang="cs-CZ"/>
            <a:t>Právo na „osobní oblast“</a:t>
          </a:r>
        </a:p>
      </dgm:t>
    </dgm:pt>
    <dgm:pt modelId="{1BD78EEE-7C1D-4AF8-BF8F-F98140024990}" type="parTrans" cxnId="{8332BE3E-D565-40F1-9C4C-B1DEBA7B2B3D}">
      <dgm:prSet/>
      <dgm:spPr/>
      <dgm:t>
        <a:bodyPr/>
        <a:lstStyle/>
        <a:p>
          <a:endParaRPr lang="cs-CZ"/>
        </a:p>
      </dgm:t>
    </dgm:pt>
    <dgm:pt modelId="{8C4D3FAB-5E1A-4A19-9D7A-DA596F90B770}" type="sibTrans" cxnId="{8332BE3E-D565-40F1-9C4C-B1DEBA7B2B3D}">
      <dgm:prSet/>
      <dgm:spPr/>
      <dgm:t>
        <a:bodyPr/>
        <a:lstStyle/>
        <a:p>
          <a:endParaRPr lang="cs-CZ"/>
        </a:p>
      </dgm:t>
    </dgm:pt>
    <dgm:pt modelId="{36CF3356-475B-4B59-B871-20DD2D359852}">
      <dgm:prSet/>
      <dgm:spPr/>
      <dgm:t>
        <a:bodyPr/>
        <a:lstStyle/>
        <a:p>
          <a:pPr rtl="0"/>
          <a:r>
            <a:rPr lang="cs-CZ" dirty="0"/>
            <a:t>Právo zadržovat informace o sobě </a:t>
          </a:r>
        </a:p>
      </dgm:t>
    </dgm:pt>
    <dgm:pt modelId="{ECDB73FD-0DC6-4729-B505-7096E83ED9AE}" type="parTrans" cxnId="{71554F69-B036-4590-8DAE-A02855386054}">
      <dgm:prSet/>
      <dgm:spPr/>
      <dgm:t>
        <a:bodyPr/>
        <a:lstStyle/>
        <a:p>
          <a:endParaRPr lang="cs-CZ"/>
        </a:p>
      </dgm:t>
    </dgm:pt>
    <dgm:pt modelId="{56D83015-0DD7-4CF5-9AC9-2F9EB1EC3159}" type="sibTrans" cxnId="{71554F69-B036-4590-8DAE-A02855386054}">
      <dgm:prSet/>
      <dgm:spPr/>
      <dgm:t>
        <a:bodyPr/>
        <a:lstStyle/>
        <a:p>
          <a:endParaRPr lang="cs-CZ"/>
        </a:p>
      </dgm:t>
    </dgm:pt>
    <dgm:pt modelId="{0A65C271-164B-43A5-8492-F2057A5085DF}">
      <dgm:prSet/>
      <dgm:spPr/>
      <dgm:t>
        <a:bodyPr/>
        <a:lstStyle/>
        <a:p>
          <a:pPr rtl="0"/>
          <a:r>
            <a:rPr lang="cs-CZ"/>
            <a:t>Právo rozhodnout zda a jakým způsobem mají být skutečnosti jeho osobního soukromí zpřístupněny jiným (Pavlík), </a:t>
          </a:r>
        </a:p>
      </dgm:t>
    </dgm:pt>
    <dgm:pt modelId="{E7589738-16C8-482A-8113-FE205C033C4D}" type="parTrans" cxnId="{5CA65954-9A09-4217-9206-DDEF2B0ACDA2}">
      <dgm:prSet/>
      <dgm:spPr/>
      <dgm:t>
        <a:bodyPr/>
        <a:lstStyle/>
        <a:p>
          <a:endParaRPr lang="cs-CZ"/>
        </a:p>
      </dgm:t>
    </dgm:pt>
    <dgm:pt modelId="{C27B44D5-4B53-4B8F-A058-913D460AC1DE}" type="sibTrans" cxnId="{5CA65954-9A09-4217-9206-DDEF2B0ACDA2}">
      <dgm:prSet/>
      <dgm:spPr/>
      <dgm:t>
        <a:bodyPr/>
        <a:lstStyle/>
        <a:p>
          <a:endParaRPr lang="cs-CZ"/>
        </a:p>
      </dgm:t>
    </dgm:pt>
    <dgm:pt modelId="{DC86AE81-6BAF-4BFA-83AF-2EDB54AC45F7}">
      <dgm:prSet/>
      <dgm:spPr/>
      <dgm:t>
        <a:bodyPr/>
        <a:lstStyle/>
        <a:p>
          <a:pPr rtl="0"/>
          <a:r>
            <a:rPr lang="cs-CZ" dirty="0"/>
            <a:t>Spojené státy: </a:t>
          </a:r>
          <a:r>
            <a:rPr lang="cs-CZ" dirty="0" err="1"/>
            <a:t>Right</a:t>
          </a:r>
          <a:r>
            <a:rPr lang="cs-CZ" dirty="0"/>
            <a:t> to </a:t>
          </a:r>
          <a:r>
            <a:rPr lang="cs-CZ" dirty="0" err="1"/>
            <a:t>be</a:t>
          </a:r>
          <a:r>
            <a:rPr lang="cs-CZ" dirty="0"/>
            <a:t> let </a:t>
          </a:r>
          <a:r>
            <a:rPr lang="cs-CZ" dirty="0" err="1"/>
            <a:t>alone</a:t>
          </a:r>
          <a:endParaRPr lang="cs-CZ" dirty="0"/>
        </a:p>
      </dgm:t>
    </dgm:pt>
    <dgm:pt modelId="{C503A3E8-128F-42C7-9251-FE6FDE8758C2}" type="parTrans" cxnId="{2B8E69B4-6591-4147-97F9-2E01898E76D8}">
      <dgm:prSet/>
      <dgm:spPr/>
      <dgm:t>
        <a:bodyPr/>
        <a:lstStyle/>
        <a:p>
          <a:endParaRPr lang="cs-CZ"/>
        </a:p>
      </dgm:t>
    </dgm:pt>
    <dgm:pt modelId="{35756F0C-FAD1-4123-9505-6D91EEFDD6FC}" type="sibTrans" cxnId="{2B8E69B4-6591-4147-97F9-2E01898E76D8}">
      <dgm:prSet/>
      <dgm:spPr/>
      <dgm:t>
        <a:bodyPr/>
        <a:lstStyle/>
        <a:p>
          <a:endParaRPr lang="cs-CZ"/>
        </a:p>
      </dgm:t>
    </dgm:pt>
    <dgm:pt modelId="{6AD30044-131F-4F23-BD78-7735011150F2}">
      <dgm:prSet/>
      <dgm:spPr/>
      <dgm:t>
        <a:bodyPr/>
        <a:lstStyle/>
        <a:p>
          <a:pPr rtl="0"/>
          <a:r>
            <a:rPr lang="cs-CZ"/>
            <a:t>Právo na soukromí se vztahuje na každou fyzickou osobu, bez ohledu na věk či svéprávnost </a:t>
          </a:r>
        </a:p>
      </dgm:t>
    </dgm:pt>
    <dgm:pt modelId="{9AC5F25B-D790-4C95-BF57-14C0DA76132A}" type="parTrans" cxnId="{ECD8C11C-FBF8-4992-A89B-6F95AA50DE71}">
      <dgm:prSet/>
      <dgm:spPr/>
      <dgm:t>
        <a:bodyPr/>
        <a:lstStyle/>
        <a:p>
          <a:endParaRPr lang="cs-CZ"/>
        </a:p>
      </dgm:t>
    </dgm:pt>
    <dgm:pt modelId="{F18CF7B1-3080-4B08-B70F-F16790CD9F69}" type="sibTrans" cxnId="{ECD8C11C-FBF8-4992-A89B-6F95AA50DE71}">
      <dgm:prSet/>
      <dgm:spPr/>
      <dgm:t>
        <a:bodyPr/>
        <a:lstStyle/>
        <a:p>
          <a:endParaRPr lang="cs-CZ"/>
        </a:p>
      </dgm:t>
    </dgm:pt>
    <dgm:pt modelId="{7091B156-B676-4BBB-B829-53D0696C71E2}" type="pres">
      <dgm:prSet presAssocID="{C63541D3-548B-432D-B527-590C7723BF25}" presName="linear" presStyleCnt="0">
        <dgm:presLayoutVars>
          <dgm:animLvl val="lvl"/>
          <dgm:resizeHandles val="exact"/>
        </dgm:presLayoutVars>
      </dgm:prSet>
      <dgm:spPr/>
    </dgm:pt>
    <dgm:pt modelId="{35B3D416-B6D1-44FA-9AC6-7FBD7A5B88A2}" type="pres">
      <dgm:prSet presAssocID="{98FB543F-9443-4BA5-8619-1B502F185834}" presName="parentText" presStyleLbl="node1" presStyleIdx="0" presStyleCnt="2">
        <dgm:presLayoutVars>
          <dgm:chMax val="0"/>
          <dgm:bulletEnabled val="1"/>
        </dgm:presLayoutVars>
      </dgm:prSet>
      <dgm:spPr/>
    </dgm:pt>
    <dgm:pt modelId="{720FE3E8-4FCC-4C00-897C-FAFAF4CF443C}" type="pres">
      <dgm:prSet presAssocID="{98FB543F-9443-4BA5-8619-1B502F185834}" presName="childText" presStyleLbl="revTx" presStyleIdx="0" presStyleCnt="1">
        <dgm:presLayoutVars>
          <dgm:bulletEnabled val="1"/>
        </dgm:presLayoutVars>
      </dgm:prSet>
      <dgm:spPr/>
    </dgm:pt>
    <dgm:pt modelId="{CC969A04-FDAD-4EF4-903E-E067DDCCB84B}" type="pres">
      <dgm:prSet presAssocID="{6AD30044-131F-4F23-BD78-7735011150F2}" presName="parentText" presStyleLbl="node1" presStyleIdx="1" presStyleCnt="2">
        <dgm:presLayoutVars>
          <dgm:chMax val="0"/>
          <dgm:bulletEnabled val="1"/>
        </dgm:presLayoutVars>
      </dgm:prSet>
      <dgm:spPr/>
    </dgm:pt>
  </dgm:ptLst>
  <dgm:cxnLst>
    <dgm:cxn modelId="{ECD8C11C-FBF8-4992-A89B-6F95AA50DE71}" srcId="{C63541D3-548B-432D-B527-590C7723BF25}" destId="{6AD30044-131F-4F23-BD78-7735011150F2}" srcOrd="1" destOrd="0" parTransId="{9AC5F25B-D790-4C95-BF57-14C0DA76132A}" sibTransId="{F18CF7B1-3080-4B08-B70F-F16790CD9F69}"/>
    <dgm:cxn modelId="{D0F01424-C84C-464C-94FC-CC5D4DE2D36B}" type="presOf" srcId="{36CF3356-475B-4B59-B871-20DD2D359852}" destId="{720FE3E8-4FCC-4C00-897C-FAFAF4CF443C}" srcOrd="0" destOrd="1" presId="urn:microsoft.com/office/officeart/2005/8/layout/vList2"/>
    <dgm:cxn modelId="{5349853C-33BA-4C07-B860-54B0D9EC4791}" type="presOf" srcId="{DC86AE81-6BAF-4BFA-83AF-2EDB54AC45F7}" destId="{720FE3E8-4FCC-4C00-897C-FAFAF4CF443C}" srcOrd="0" destOrd="3" presId="urn:microsoft.com/office/officeart/2005/8/layout/vList2"/>
    <dgm:cxn modelId="{8332BE3E-D565-40F1-9C4C-B1DEBA7B2B3D}" srcId="{98FB543F-9443-4BA5-8619-1B502F185834}" destId="{32322A84-60D6-4841-915C-605A9D5C966D}" srcOrd="0" destOrd="0" parTransId="{1BD78EEE-7C1D-4AF8-BF8F-F98140024990}" sibTransId="{8C4D3FAB-5E1A-4A19-9D7A-DA596F90B770}"/>
    <dgm:cxn modelId="{B159A960-B693-4094-A28F-A04D2FBDADAE}" srcId="{C63541D3-548B-432D-B527-590C7723BF25}" destId="{98FB543F-9443-4BA5-8619-1B502F185834}" srcOrd="0" destOrd="0" parTransId="{0E302870-E017-4AFD-88CF-B86BE85B33B6}" sibTransId="{51742CC1-E078-4369-9F9F-2CBAC4F5F886}"/>
    <dgm:cxn modelId="{71554F69-B036-4590-8DAE-A02855386054}" srcId="{98FB543F-9443-4BA5-8619-1B502F185834}" destId="{36CF3356-475B-4B59-B871-20DD2D359852}" srcOrd="1" destOrd="0" parTransId="{ECDB73FD-0DC6-4729-B505-7096E83ED9AE}" sibTransId="{56D83015-0DD7-4CF5-9AC9-2F9EB1EC3159}"/>
    <dgm:cxn modelId="{5CA65954-9A09-4217-9206-DDEF2B0ACDA2}" srcId="{98FB543F-9443-4BA5-8619-1B502F185834}" destId="{0A65C271-164B-43A5-8492-F2057A5085DF}" srcOrd="2" destOrd="0" parTransId="{E7589738-16C8-482A-8113-FE205C033C4D}" sibTransId="{C27B44D5-4B53-4B8F-A058-913D460AC1DE}"/>
    <dgm:cxn modelId="{179F988A-E599-496B-9B38-C4639047F46A}" type="presOf" srcId="{C63541D3-548B-432D-B527-590C7723BF25}" destId="{7091B156-B676-4BBB-B829-53D0696C71E2}" srcOrd="0" destOrd="0" presId="urn:microsoft.com/office/officeart/2005/8/layout/vList2"/>
    <dgm:cxn modelId="{2748C991-B917-4221-9612-92F18A263850}" type="presOf" srcId="{98FB543F-9443-4BA5-8619-1B502F185834}" destId="{35B3D416-B6D1-44FA-9AC6-7FBD7A5B88A2}" srcOrd="0" destOrd="0" presId="urn:microsoft.com/office/officeart/2005/8/layout/vList2"/>
    <dgm:cxn modelId="{33896799-E9E8-4DF7-AB90-C395D187168E}" type="presOf" srcId="{6AD30044-131F-4F23-BD78-7735011150F2}" destId="{CC969A04-FDAD-4EF4-903E-E067DDCCB84B}" srcOrd="0" destOrd="0" presId="urn:microsoft.com/office/officeart/2005/8/layout/vList2"/>
    <dgm:cxn modelId="{2B8E69B4-6591-4147-97F9-2E01898E76D8}" srcId="{98FB543F-9443-4BA5-8619-1B502F185834}" destId="{DC86AE81-6BAF-4BFA-83AF-2EDB54AC45F7}" srcOrd="3" destOrd="0" parTransId="{C503A3E8-128F-42C7-9251-FE6FDE8758C2}" sibTransId="{35756F0C-FAD1-4123-9505-6D91EEFDD6FC}"/>
    <dgm:cxn modelId="{5EDB0BD7-AF0C-4474-820B-B2BEC5EC50F4}" type="presOf" srcId="{0A65C271-164B-43A5-8492-F2057A5085DF}" destId="{720FE3E8-4FCC-4C00-897C-FAFAF4CF443C}" srcOrd="0" destOrd="2" presId="urn:microsoft.com/office/officeart/2005/8/layout/vList2"/>
    <dgm:cxn modelId="{452288EF-910A-49BA-AB6F-ACC2CFC95107}" type="presOf" srcId="{32322A84-60D6-4841-915C-605A9D5C966D}" destId="{720FE3E8-4FCC-4C00-897C-FAFAF4CF443C}" srcOrd="0" destOrd="0" presId="urn:microsoft.com/office/officeart/2005/8/layout/vList2"/>
    <dgm:cxn modelId="{2C62DDB6-1D71-4D33-8933-78B3D22DB3D3}" type="presParOf" srcId="{7091B156-B676-4BBB-B829-53D0696C71E2}" destId="{35B3D416-B6D1-44FA-9AC6-7FBD7A5B88A2}" srcOrd="0" destOrd="0" presId="urn:microsoft.com/office/officeart/2005/8/layout/vList2"/>
    <dgm:cxn modelId="{38D86114-DCB0-494E-9771-87E1F56168FD}" type="presParOf" srcId="{7091B156-B676-4BBB-B829-53D0696C71E2}" destId="{720FE3E8-4FCC-4C00-897C-FAFAF4CF443C}" srcOrd="1" destOrd="0" presId="urn:microsoft.com/office/officeart/2005/8/layout/vList2"/>
    <dgm:cxn modelId="{2262E79D-31A8-47EE-85FA-1FF319C8CB4F}" type="presParOf" srcId="{7091B156-B676-4BBB-B829-53D0696C71E2}" destId="{CC969A04-FDAD-4EF4-903E-E067DDCCB84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6530B19-11DB-42E3-BD74-2D58A536259D}"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cs-CZ"/>
        </a:p>
      </dgm:t>
    </dgm:pt>
    <dgm:pt modelId="{7E63F3A7-F5FE-4284-B3B9-18317E50D860}">
      <dgm:prSet/>
      <dgm:spPr/>
      <dgm:t>
        <a:bodyPr/>
        <a:lstStyle/>
        <a:p>
          <a:pPr rtl="0"/>
          <a:r>
            <a:rPr lang="cs-CZ"/>
            <a:t>Zákon o zdravotních službách</a:t>
          </a:r>
        </a:p>
      </dgm:t>
    </dgm:pt>
    <dgm:pt modelId="{D6E8BCD4-8C03-4A44-B4E4-A0D22BA3D28A}" type="parTrans" cxnId="{4A7AF777-1AC4-4F86-A27F-19B0E91665C1}">
      <dgm:prSet/>
      <dgm:spPr/>
      <dgm:t>
        <a:bodyPr/>
        <a:lstStyle/>
        <a:p>
          <a:endParaRPr lang="cs-CZ"/>
        </a:p>
      </dgm:t>
    </dgm:pt>
    <dgm:pt modelId="{25BCEF51-ED86-4D9E-8C0A-7614A9853FD1}" type="sibTrans" cxnId="{4A7AF777-1AC4-4F86-A27F-19B0E91665C1}">
      <dgm:prSet/>
      <dgm:spPr/>
      <dgm:t>
        <a:bodyPr/>
        <a:lstStyle/>
        <a:p>
          <a:endParaRPr lang="cs-CZ"/>
        </a:p>
      </dgm:t>
    </dgm:pt>
    <dgm:pt modelId="{3242954A-731D-4ADA-8CF1-E240A24B6769}">
      <dgm:prSet/>
      <dgm:spPr/>
      <dgm:t>
        <a:bodyPr/>
        <a:lstStyle/>
        <a:p>
          <a:pPr rtl="0"/>
          <a:r>
            <a:rPr lang="cs-CZ"/>
            <a:t>Občanský zákoník</a:t>
          </a:r>
        </a:p>
      </dgm:t>
    </dgm:pt>
    <dgm:pt modelId="{9662CF0C-B13D-45A5-A29F-393CD8435762}" type="parTrans" cxnId="{0745AE95-CC6F-48CF-94C2-9F581F6F95B3}">
      <dgm:prSet/>
      <dgm:spPr/>
      <dgm:t>
        <a:bodyPr/>
        <a:lstStyle/>
        <a:p>
          <a:endParaRPr lang="cs-CZ"/>
        </a:p>
      </dgm:t>
    </dgm:pt>
    <dgm:pt modelId="{1AD709CF-1AA5-4F2C-A69C-893AE48A96FF}" type="sibTrans" cxnId="{0745AE95-CC6F-48CF-94C2-9F581F6F95B3}">
      <dgm:prSet/>
      <dgm:spPr/>
      <dgm:t>
        <a:bodyPr/>
        <a:lstStyle/>
        <a:p>
          <a:endParaRPr lang="cs-CZ"/>
        </a:p>
      </dgm:t>
    </dgm:pt>
    <dgm:pt modelId="{919BE50B-80D6-4CE0-AE7A-DF3AB7E57921}">
      <dgm:prSet/>
      <dgm:spPr/>
      <dgm:t>
        <a:bodyPr/>
        <a:lstStyle/>
        <a:p>
          <a:pPr rtl="0"/>
          <a:r>
            <a:rPr lang="cs-CZ" dirty="0"/>
            <a:t>Zákon o zpracování osobních údajů/GDPR</a:t>
          </a:r>
        </a:p>
      </dgm:t>
    </dgm:pt>
    <dgm:pt modelId="{012E061D-8BA5-4031-B0EA-3B2DC77385DF}" type="parTrans" cxnId="{26946246-00E9-4AED-9625-B66E5087ADC7}">
      <dgm:prSet/>
      <dgm:spPr/>
      <dgm:t>
        <a:bodyPr/>
        <a:lstStyle/>
        <a:p>
          <a:endParaRPr lang="cs-CZ"/>
        </a:p>
      </dgm:t>
    </dgm:pt>
    <dgm:pt modelId="{58AE1646-925C-4597-A515-41518F14AA69}" type="sibTrans" cxnId="{26946246-00E9-4AED-9625-B66E5087ADC7}">
      <dgm:prSet/>
      <dgm:spPr/>
      <dgm:t>
        <a:bodyPr/>
        <a:lstStyle/>
        <a:p>
          <a:endParaRPr lang="cs-CZ"/>
        </a:p>
      </dgm:t>
    </dgm:pt>
    <dgm:pt modelId="{FED2E717-EF13-459A-BFCD-CB5F6A6F2BFC}" type="pres">
      <dgm:prSet presAssocID="{26530B19-11DB-42E3-BD74-2D58A536259D}" presName="Name0" presStyleCnt="0">
        <dgm:presLayoutVars>
          <dgm:chMax val="7"/>
          <dgm:dir/>
          <dgm:animLvl val="lvl"/>
          <dgm:resizeHandles val="exact"/>
        </dgm:presLayoutVars>
      </dgm:prSet>
      <dgm:spPr/>
    </dgm:pt>
    <dgm:pt modelId="{45411C21-097D-4B3F-AAA1-B972DD10345E}" type="pres">
      <dgm:prSet presAssocID="{7E63F3A7-F5FE-4284-B3B9-18317E50D860}" presName="circle1" presStyleLbl="node1" presStyleIdx="0" presStyleCnt="3"/>
      <dgm:spPr/>
    </dgm:pt>
    <dgm:pt modelId="{05A5288D-DCC7-4E07-95F5-16AFCEB9ABE9}" type="pres">
      <dgm:prSet presAssocID="{7E63F3A7-F5FE-4284-B3B9-18317E50D860}" presName="space" presStyleCnt="0"/>
      <dgm:spPr/>
    </dgm:pt>
    <dgm:pt modelId="{C8F3D5B2-E8B6-4409-AED2-EFE6D5DF1AD8}" type="pres">
      <dgm:prSet presAssocID="{7E63F3A7-F5FE-4284-B3B9-18317E50D860}" presName="rect1" presStyleLbl="alignAcc1" presStyleIdx="0" presStyleCnt="3"/>
      <dgm:spPr/>
    </dgm:pt>
    <dgm:pt modelId="{D533E072-30DA-4E9B-962A-3A63031D06DC}" type="pres">
      <dgm:prSet presAssocID="{3242954A-731D-4ADA-8CF1-E240A24B6769}" presName="vertSpace2" presStyleLbl="node1" presStyleIdx="0" presStyleCnt="3"/>
      <dgm:spPr/>
    </dgm:pt>
    <dgm:pt modelId="{6ED64111-C695-4C67-B474-C993CB8D9277}" type="pres">
      <dgm:prSet presAssocID="{3242954A-731D-4ADA-8CF1-E240A24B6769}" presName="circle2" presStyleLbl="node1" presStyleIdx="1" presStyleCnt="3"/>
      <dgm:spPr/>
    </dgm:pt>
    <dgm:pt modelId="{E57546BB-0302-43E6-8F0A-FA6E2B6013CA}" type="pres">
      <dgm:prSet presAssocID="{3242954A-731D-4ADA-8CF1-E240A24B6769}" presName="rect2" presStyleLbl="alignAcc1" presStyleIdx="1" presStyleCnt="3"/>
      <dgm:spPr/>
    </dgm:pt>
    <dgm:pt modelId="{2A5AD643-D44F-4E7B-9664-A2B25E071974}" type="pres">
      <dgm:prSet presAssocID="{919BE50B-80D6-4CE0-AE7A-DF3AB7E57921}" presName="vertSpace3" presStyleLbl="node1" presStyleIdx="1" presStyleCnt="3"/>
      <dgm:spPr/>
    </dgm:pt>
    <dgm:pt modelId="{38C8EDD2-41DA-4956-8AEC-B4D1DF0DB205}" type="pres">
      <dgm:prSet presAssocID="{919BE50B-80D6-4CE0-AE7A-DF3AB7E57921}" presName="circle3" presStyleLbl="node1" presStyleIdx="2" presStyleCnt="3"/>
      <dgm:spPr/>
    </dgm:pt>
    <dgm:pt modelId="{B78AA164-F1BF-4FFD-BEDA-ABF3AF64B8DA}" type="pres">
      <dgm:prSet presAssocID="{919BE50B-80D6-4CE0-AE7A-DF3AB7E57921}" presName="rect3" presStyleLbl="alignAcc1" presStyleIdx="2" presStyleCnt="3"/>
      <dgm:spPr/>
    </dgm:pt>
    <dgm:pt modelId="{B2176C7C-D46A-422E-A0E3-9A851F0B8B18}" type="pres">
      <dgm:prSet presAssocID="{7E63F3A7-F5FE-4284-B3B9-18317E50D860}" presName="rect1ParTxNoCh" presStyleLbl="alignAcc1" presStyleIdx="2" presStyleCnt="3">
        <dgm:presLayoutVars>
          <dgm:chMax val="1"/>
          <dgm:bulletEnabled val="1"/>
        </dgm:presLayoutVars>
      </dgm:prSet>
      <dgm:spPr/>
    </dgm:pt>
    <dgm:pt modelId="{FDC69F4F-C3AD-4103-9035-5D99B2FBD0DB}" type="pres">
      <dgm:prSet presAssocID="{3242954A-731D-4ADA-8CF1-E240A24B6769}" presName="rect2ParTxNoCh" presStyleLbl="alignAcc1" presStyleIdx="2" presStyleCnt="3">
        <dgm:presLayoutVars>
          <dgm:chMax val="1"/>
          <dgm:bulletEnabled val="1"/>
        </dgm:presLayoutVars>
      </dgm:prSet>
      <dgm:spPr/>
    </dgm:pt>
    <dgm:pt modelId="{318655D8-3026-42F3-94F3-281E66C3E8C0}" type="pres">
      <dgm:prSet presAssocID="{919BE50B-80D6-4CE0-AE7A-DF3AB7E57921}" presName="rect3ParTxNoCh" presStyleLbl="alignAcc1" presStyleIdx="2" presStyleCnt="3">
        <dgm:presLayoutVars>
          <dgm:chMax val="1"/>
          <dgm:bulletEnabled val="1"/>
        </dgm:presLayoutVars>
      </dgm:prSet>
      <dgm:spPr/>
    </dgm:pt>
  </dgm:ptLst>
  <dgm:cxnLst>
    <dgm:cxn modelId="{8F4F1B27-0CE1-4D81-ACEA-EEC55F7F5A24}" type="presOf" srcId="{919BE50B-80D6-4CE0-AE7A-DF3AB7E57921}" destId="{B78AA164-F1BF-4FFD-BEDA-ABF3AF64B8DA}" srcOrd="0" destOrd="0" presId="urn:microsoft.com/office/officeart/2005/8/layout/target3"/>
    <dgm:cxn modelId="{26946246-00E9-4AED-9625-B66E5087ADC7}" srcId="{26530B19-11DB-42E3-BD74-2D58A536259D}" destId="{919BE50B-80D6-4CE0-AE7A-DF3AB7E57921}" srcOrd="2" destOrd="0" parTransId="{012E061D-8BA5-4031-B0EA-3B2DC77385DF}" sibTransId="{58AE1646-925C-4597-A515-41518F14AA69}"/>
    <dgm:cxn modelId="{5EE19F57-7E54-4099-9601-02C87A0E8F90}" type="presOf" srcId="{919BE50B-80D6-4CE0-AE7A-DF3AB7E57921}" destId="{318655D8-3026-42F3-94F3-281E66C3E8C0}" srcOrd="1" destOrd="0" presId="urn:microsoft.com/office/officeart/2005/8/layout/target3"/>
    <dgm:cxn modelId="{4A7AF777-1AC4-4F86-A27F-19B0E91665C1}" srcId="{26530B19-11DB-42E3-BD74-2D58A536259D}" destId="{7E63F3A7-F5FE-4284-B3B9-18317E50D860}" srcOrd="0" destOrd="0" parTransId="{D6E8BCD4-8C03-4A44-B4E4-A0D22BA3D28A}" sibTransId="{25BCEF51-ED86-4D9E-8C0A-7614A9853FD1}"/>
    <dgm:cxn modelId="{A208068B-AD9A-4EF1-B854-EEAC841E95CA}" type="presOf" srcId="{7E63F3A7-F5FE-4284-B3B9-18317E50D860}" destId="{C8F3D5B2-E8B6-4409-AED2-EFE6D5DF1AD8}" srcOrd="0" destOrd="0" presId="urn:microsoft.com/office/officeart/2005/8/layout/target3"/>
    <dgm:cxn modelId="{0745AE95-CC6F-48CF-94C2-9F581F6F95B3}" srcId="{26530B19-11DB-42E3-BD74-2D58A536259D}" destId="{3242954A-731D-4ADA-8CF1-E240A24B6769}" srcOrd="1" destOrd="0" parTransId="{9662CF0C-B13D-45A5-A29F-393CD8435762}" sibTransId="{1AD709CF-1AA5-4F2C-A69C-893AE48A96FF}"/>
    <dgm:cxn modelId="{512974AD-98AB-4230-B2A4-429AF0FB6A29}" type="presOf" srcId="{3242954A-731D-4ADA-8CF1-E240A24B6769}" destId="{E57546BB-0302-43E6-8F0A-FA6E2B6013CA}" srcOrd="0" destOrd="0" presId="urn:microsoft.com/office/officeart/2005/8/layout/target3"/>
    <dgm:cxn modelId="{4622C8C5-54CA-4083-A697-EA59E9F4E8F4}" type="presOf" srcId="{7E63F3A7-F5FE-4284-B3B9-18317E50D860}" destId="{B2176C7C-D46A-422E-A0E3-9A851F0B8B18}" srcOrd="1" destOrd="0" presId="urn:microsoft.com/office/officeart/2005/8/layout/target3"/>
    <dgm:cxn modelId="{70FCA2DC-22DC-4518-9A12-BCC843DF259D}" type="presOf" srcId="{26530B19-11DB-42E3-BD74-2D58A536259D}" destId="{FED2E717-EF13-459A-BFCD-CB5F6A6F2BFC}" srcOrd="0" destOrd="0" presId="urn:microsoft.com/office/officeart/2005/8/layout/target3"/>
    <dgm:cxn modelId="{D0DC6DEC-5011-4827-B32F-C080B502518A}" type="presOf" srcId="{3242954A-731D-4ADA-8CF1-E240A24B6769}" destId="{FDC69F4F-C3AD-4103-9035-5D99B2FBD0DB}" srcOrd="1" destOrd="0" presId="urn:microsoft.com/office/officeart/2005/8/layout/target3"/>
    <dgm:cxn modelId="{887E035A-8A6B-4DA9-A9AE-C9C7D1EFC062}" type="presParOf" srcId="{FED2E717-EF13-459A-BFCD-CB5F6A6F2BFC}" destId="{45411C21-097D-4B3F-AAA1-B972DD10345E}" srcOrd="0" destOrd="0" presId="urn:microsoft.com/office/officeart/2005/8/layout/target3"/>
    <dgm:cxn modelId="{0A5F9B7B-E06F-4611-B8AF-B1CD2EEC6654}" type="presParOf" srcId="{FED2E717-EF13-459A-BFCD-CB5F6A6F2BFC}" destId="{05A5288D-DCC7-4E07-95F5-16AFCEB9ABE9}" srcOrd="1" destOrd="0" presId="urn:microsoft.com/office/officeart/2005/8/layout/target3"/>
    <dgm:cxn modelId="{9D55D83A-4D56-4CD7-9CA5-E941353F8EA8}" type="presParOf" srcId="{FED2E717-EF13-459A-BFCD-CB5F6A6F2BFC}" destId="{C8F3D5B2-E8B6-4409-AED2-EFE6D5DF1AD8}" srcOrd="2" destOrd="0" presId="urn:microsoft.com/office/officeart/2005/8/layout/target3"/>
    <dgm:cxn modelId="{776C3703-7CF6-41A7-903F-D9C087D7D738}" type="presParOf" srcId="{FED2E717-EF13-459A-BFCD-CB5F6A6F2BFC}" destId="{D533E072-30DA-4E9B-962A-3A63031D06DC}" srcOrd="3" destOrd="0" presId="urn:microsoft.com/office/officeart/2005/8/layout/target3"/>
    <dgm:cxn modelId="{D4E730B9-EEBE-4208-9F66-77CE793EC1DB}" type="presParOf" srcId="{FED2E717-EF13-459A-BFCD-CB5F6A6F2BFC}" destId="{6ED64111-C695-4C67-B474-C993CB8D9277}" srcOrd="4" destOrd="0" presId="urn:microsoft.com/office/officeart/2005/8/layout/target3"/>
    <dgm:cxn modelId="{6014BB65-756C-45B2-A36D-E2485332FCBF}" type="presParOf" srcId="{FED2E717-EF13-459A-BFCD-CB5F6A6F2BFC}" destId="{E57546BB-0302-43E6-8F0A-FA6E2B6013CA}" srcOrd="5" destOrd="0" presId="urn:microsoft.com/office/officeart/2005/8/layout/target3"/>
    <dgm:cxn modelId="{624B5DBE-5FB0-4767-AA17-439210E05965}" type="presParOf" srcId="{FED2E717-EF13-459A-BFCD-CB5F6A6F2BFC}" destId="{2A5AD643-D44F-4E7B-9664-A2B25E071974}" srcOrd="6" destOrd="0" presId="urn:microsoft.com/office/officeart/2005/8/layout/target3"/>
    <dgm:cxn modelId="{001362D9-F219-48D9-8309-2447C60ED6BF}" type="presParOf" srcId="{FED2E717-EF13-459A-BFCD-CB5F6A6F2BFC}" destId="{38C8EDD2-41DA-4956-8AEC-B4D1DF0DB205}" srcOrd="7" destOrd="0" presId="urn:microsoft.com/office/officeart/2005/8/layout/target3"/>
    <dgm:cxn modelId="{A9D494B8-DDD7-4F9A-A41C-CE5EDD28D9FC}" type="presParOf" srcId="{FED2E717-EF13-459A-BFCD-CB5F6A6F2BFC}" destId="{B78AA164-F1BF-4FFD-BEDA-ABF3AF64B8DA}" srcOrd="8" destOrd="0" presId="urn:microsoft.com/office/officeart/2005/8/layout/target3"/>
    <dgm:cxn modelId="{567B2460-4360-4ACC-84C4-AFC41D55AFEE}" type="presParOf" srcId="{FED2E717-EF13-459A-BFCD-CB5F6A6F2BFC}" destId="{B2176C7C-D46A-422E-A0E3-9A851F0B8B18}" srcOrd="9" destOrd="0" presId="urn:microsoft.com/office/officeart/2005/8/layout/target3"/>
    <dgm:cxn modelId="{9CC4290C-6329-486A-B8C4-48D0CD342E0E}" type="presParOf" srcId="{FED2E717-EF13-459A-BFCD-CB5F6A6F2BFC}" destId="{FDC69F4F-C3AD-4103-9035-5D99B2FBD0DB}" srcOrd="10" destOrd="0" presId="urn:microsoft.com/office/officeart/2005/8/layout/target3"/>
    <dgm:cxn modelId="{E7A641D9-8C2B-4128-8CE6-B4C4C5F8BB18}" type="presParOf" srcId="{FED2E717-EF13-459A-BFCD-CB5F6A6F2BFC}" destId="{318655D8-3026-42F3-94F3-281E66C3E8C0}"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C31B80F-B7E4-45DF-A94F-E1138656755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4D63BE0-C511-4067-8604-106D4E975F35}">
      <dgm:prSet/>
      <dgm:spPr/>
      <dgm:t>
        <a:bodyPr/>
        <a:lstStyle/>
        <a:p>
          <a:pPr rtl="0"/>
          <a:r>
            <a:rPr lang="cs-CZ" dirty="0"/>
            <a:t>Nikdo nesmí zasáhnout do soukromí jiného, nemá-li k tomu</a:t>
          </a:r>
        </a:p>
      </dgm:t>
    </dgm:pt>
    <dgm:pt modelId="{44D738FA-A7A0-41CC-8DF4-48BE03C1A2D8}" type="parTrans" cxnId="{2A013E17-B8B0-42CF-8670-C07FB6DB4EEA}">
      <dgm:prSet/>
      <dgm:spPr/>
      <dgm:t>
        <a:bodyPr/>
        <a:lstStyle/>
        <a:p>
          <a:endParaRPr lang="cs-CZ"/>
        </a:p>
      </dgm:t>
    </dgm:pt>
    <dgm:pt modelId="{AA015E3D-776B-4129-A7BC-7B907082F982}" type="sibTrans" cxnId="{2A013E17-B8B0-42CF-8670-C07FB6DB4EEA}">
      <dgm:prSet/>
      <dgm:spPr/>
      <dgm:t>
        <a:bodyPr/>
        <a:lstStyle/>
        <a:p>
          <a:endParaRPr lang="cs-CZ"/>
        </a:p>
      </dgm:t>
    </dgm:pt>
    <dgm:pt modelId="{C83913A3-C7D2-43BD-9E3E-2D63B4FBA3B5}">
      <dgm:prSet/>
      <dgm:spPr/>
      <dgm:t>
        <a:bodyPr/>
        <a:lstStyle/>
        <a:p>
          <a:pPr rtl="0"/>
          <a:r>
            <a:rPr lang="cs-CZ" dirty="0"/>
            <a:t>svolení	</a:t>
          </a:r>
        </a:p>
      </dgm:t>
    </dgm:pt>
    <dgm:pt modelId="{96487C68-65A6-455E-BF63-CD2389385FEB}" type="parTrans" cxnId="{8C1D25F0-94E3-4C84-9C24-82FA8643E99C}">
      <dgm:prSet/>
      <dgm:spPr/>
      <dgm:t>
        <a:bodyPr/>
        <a:lstStyle/>
        <a:p>
          <a:endParaRPr lang="cs-CZ"/>
        </a:p>
      </dgm:t>
    </dgm:pt>
    <dgm:pt modelId="{A0109763-77C5-4513-AC42-3CE1E7A6D3D3}" type="sibTrans" cxnId="{8C1D25F0-94E3-4C84-9C24-82FA8643E99C}">
      <dgm:prSet/>
      <dgm:spPr/>
      <dgm:t>
        <a:bodyPr/>
        <a:lstStyle/>
        <a:p>
          <a:endParaRPr lang="cs-CZ"/>
        </a:p>
      </dgm:t>
    </dgm:pt>
    <dgm:pt modelId="{C5CE7084-6257-437B-843B-1B8EC5973151}">
      <dgm:prSet/>
      <dgm:spPr/>
      <dgm:t>
        <a:bodyPr/>
        <a:lstStyle/>
        <a:p>
          <a:pPr rtl="0"/>
          <a:r>
            <a:rPr lang="cs-CZ"/>
            <a:t>Bez svolení nelze:</a:t>
          </a:r>
        </a:p>
      </dgm:t>
    </dgm:pt>
    <dgm:pt modelId="{DB0EC215-0490-4CC8-8FEF-E67A638A1226}" type="parTrans" cxnId="{E5EB5E1F-6329-46AA-A2FA-EEE0EFD88CDE}">
      <dgm:prSet/>
      <dgm:spPr/>
      <dgm:t>
        <a:bodyPr/>
        <a:lstStyle/>
        <a:p>
          <a:endParaRPr lang="cs-CZ"/>
        </a:p>
      </dgm:t>
    </dgm:pt>
    <dgm:pt modelId="{58E6058D-4C3E-4CC3-85C6-910345F64B11}" type="sibTrans" cxnId="{E5EB5E1F-6329-46AA-A2FA-EEE0EFD88CDE}">
      <dgm:prSet/>
      <dgm:spPr/>
      <dgm:t>
        <a:bodyPr/>
        <a:lstStyle/>
        <a:p>
          <a:endParaRPr lang="cs-CZ"/>
        </a:p>
      </dgm:t>
    </dgm:pt>
    <dgm:pt modelId="{D14CD6B0-F56D-4526-8F65-28A4D3DF9FD3}">
      <dgm:prSet/>
      <dgm:spPr/>
      <dgm:t>
        <a:bodyPr/>
        <a:lstStyle/>
        <a:p>
          <a:pPr rtl="0"/>
          <a:r>
            <a:rPr lang="cs-CZ" dirty="0"/>
            <a:t>narušit soukromé prostory člověka</a:t>
          </a:r>
        </a:p>
      </dgm:t>
    </dgm:pt>
    <dgm:pt modelId="{84DBF9C4-153D-4BAF-B61A-20FD6C3926F6}" type="parTrans" cxnId="{8031836A-D5DF-42C9-8641-65819B0C16D4}">
      <dgm:prSet/>
      <dgm:spPr/>
      <dgm:t>
        <a:bodyPr/>
        <a:lstStyle/>
        <a:p>
          <a:endParaRPr lang="cs-CZ"/>
        </a:p>
      </dgm:t>
    </dgm:pt>
    <dgm:pt modelId="{F646A895-CD40-4B7B-A2A0-2651739F03D6}" type="sibTrans" cxnId="{8031836A-D5DF-42C9-8641-65819B0C16D4}">
      <dgm:prSet/>
      <dgm:spPr/>
      <dgm:t>
        <a:bodyPr/>
        <a:lstStyle/>
        <a:p>
          <a:endParaRPr lang="cs-CZ"/>
        </a:p>
      </dgm:t>
    </dgm:pt>
    <dgm:pt modelId="{D782C068-B4F4-428F-AF9A-C2D7E077E33B}">
      <dgm:prSet/>
      <dgm:spPr/>
      <dgm:t>
        <a:bodyPr/>
        <a:lstStyle/>
        <a:p>
          <a:pPr rtl="0"/>
          <a:r>
            <a:rPr lang="cs-CZ" dirty="0"/>
            <a:t>sledovat jeho soukromý život</a:t>
          </a:r>
        </a:p>
      </dgm:t>
    </dgm:pt>
    <dgm:pt modelId="{425780A2-62B2-4AA5-B351-645C54B9C8D2}" type="parTrans" cxnId="{6D70A654-0310-4018-B086-19AAD1EBC4F7}">
      <dgm:prSet/>
      <dgm:spPr/>
      <dgm:t>
        <a:bodyPr/>
        <a:lstStyle/>
        <a:p>
          <a:endParaRPr lang="cs-CZ"/>
        </a:p>
      </dgm:t>
    </dgm:pt>
    <dgm:pt modelId="{E166CD4B-46F0-46AB-9168-1F3B268004AF}" type="sibTrans" cxnId="{6D70A654-0310-4018-B086-19AAD1EBC4F7}">
      <dgm:prSet/>
      <dgm:spPr/>
      <dgm:t>
        <a:bodyPr/>
        <a:lstStyle/>
        <a:p>
          <a:endParaRPr lang="cs-CZ"/>
        </a:p>
      </dgm:t>
    </dgm:pt>
    <dgm:pt modelId="{178D4117-FAD4-4F60-857A-D06962510C6B}">
      <dgm:prSet/>
      <dgm:spPr/>
      <dgm:t>
        <a:bodyPr/>
        <a:lstStyle/>
        <a:p>
          <a:pPr rtl="0"/>
          <a:r>
            <a:rPr lang="cs-CZ" dirty="0"/>
            <a:t>pořizovat zvukový nebo obrazový záznam</a:t>
          </a:r>
        </a:p>
      </dgm:t>
    </dgm:pt>
    <dgm:pt modelId="{202AC162-5C2D-4E0E-B53B-76135A31C78F}" type="parTrans" cxnId="{263B6CF8-A2AF-4DC4-8D22-23107E5CEECD}">
      <dgm:prSet/>
      <dgm:spPr/>
      <dgm:t>
        <a:bodyPr/>
        <a:lstStyle/>
        <a:p>
          <a:endParaRPr lang="cs-CZ"/>
        </a:p>
      </dgm:t>
    </dgm:pt>
    <dgm:pt modelId="{D2AA9953-0638-4AD6-92CB-9B7BF1B00FE4}" type="sibTrans" cxnId="{263B6CF8-A2AF-4DC4-8D22-23107E5CEECD}">
      <dgm:prSet/>
      <dgm:spPr/>
      <dgm:t>
        <a:bodyPr/>
        <a:lstStyle/>
        <a:p>
          <a:endParaRPr lang="cs-CZ"/>
        </a:p>
      </dgm:t>
    </dgm:pt>
    <dgm:pt modelId="{1C7A8F9E-A5D5-4C43-8C34-38F0AF695A62}">
      <dgm:prSet/>
      <dgm:spPr/>
      <dgm:t>
        <a:bodyPr/>
        <a:lstStyle/>
        <a:p>
          <a:pPr rtl="0"/>
          <a:r>
            <a:rPr lang="cs-CZ" dirty="0"/>
            <a:t>využívat takové či jiné záznamy pořízené o soukromém životě člověka třetí osobou</a:t>
          </a:r>
        </a:p>
      </dgm:t>
    </dgm:pt>
    <dgm:pt modelId="{4689C5C5-72F2-4056-9C2A-30D86EC79A5D}" type="parTrans" cxnId="{69000F4D-62E0-4EE7-98EF-B6C33F1F1A69}">
      <dgm:prSet/>
      <dgm:spPr/>
      <dgm:t>
        <a:bodyPr/>
        <a:lstStyle/>
        <a:p>
          <a:endParaRPr lang="cs-CZ"/>
        </a:p>
      </dgm:t>
    </dgm:pt>
    <dgm:pt modelId="{89AF4197-7D3A-45FE-B1A2-D5F7F645E4D1}" type="sibTrans" cxnId="{69000F4D-62E0-4EE7-98EF-B6C33F1F1A69}">
      <dgm:prSet/>
      <dgm:spPr/>
      <dgm:t>
        <a:bodyPr/>
        <a:lstStyle/>
        <a:p>
          <a:endParaRPr lang="cs-CZ"/>
        </a:p>
      </dgm:t>
    </dgm:pt>
    <dgm:pt modelId="{C261D800-C940-4FFC-89DF-D54ED21C370C}">
      <dgm:prSet/>
      <dgm:spPr/>
      <dgm:t>
        <a:bodyPr/>
        <a:lstStyle/>
        <a:p>
          <a:pPr rtl="0"/>
          <a:r>
            <a:rPr lang="cs-CZ" dirty="0"/>
            <a:t>takové záznamy o jeho soukromém životě šířit</a:t>
          </a:r>
        </a:p>
      </dgm:t>
    </dgm:pt>
    <dgm:pt modelId="{24B286E3-781A-4DD8-8023-07B60267B724}" type="parTrans" cxnId="{D1CB18F5-A398-4990-88D0-062696E7C953}">
      <dgm:prSet/>
      <dgm:spPr/>
      <dgm:t>
        <a:bodyPr/>
        <a:lstStyle/>
        <a:p>
          <a:endParaRPr lang="cs-CZ"/>
        </a:p>
      </dgm:t>
    </dgm:pt>
    <dgm:pt modelId="{74F5E4D2-6EB6-4988-B93D-A1CE9531C0DC}" type="sibTrans" cxnId="{D1CB18F5-A398-4990-88D0-062696E7C953}">
      <dgm:prSet/>
      <dgm:spPr/>
      <dgm:t>
        <a:bodyPr/>
        <a:lstStyle/>
        <a:p>
          <a:endParaRPr lang="cs-CZ"/>
        </a:p>
      </dgm:t>
    </dgm:pt>
    <dgm:pt modelId="{2492B435-C73D-4095-937A-BB60D097B8DE}">
      <dgm:prSet/>
      <dgm:spPr/>
      <dgm:t>
        <a:bodyPr/>
        <a:lstStyle/>
        <a:p>
          <a:r>
            <a:rPr lang="cs-CZ" dirty="0"/>
            <a:t>zákonný důvod </a:t>
          </a:r>
        </a:p>
      </dgm:t>
    </dgm:pt>
    <dgm:pt modelId="{ECA914B2-945E-4E74-9131-40E59AF4A006}" type="parTrans" cxnId="{7958088D-2E0A-4C89-9BCF-3F3DCA2D9FCD}">
      <dgm:prSet/>
      <dgm:spPr/>
      <dgm:t>
        <a:bodyPr/>
        <a:lstStyle/>
        <a:p>
          <a:endParaRPr lang="cs-CZ"/>
        </a:p>
      </dgm:t>
    </dgm:pt>
    <dgm:pt modelId="{3E9EFA52-9442-4FF9-BE60-4EE915EB2EF5}" type="sibTrans" cxnId="{7958088D-2E0A-4C89-9BCF-3F3DCA2D9FCD}">
      <dgm:prSet/>
      <dgm:spPr/>
      <dgm:t>
        <a:bodyPr/>
        <a:lstStyle/>
        <a:p>
          <a:endParaRPr lang="cs-CZ"/>
        </a:p>
      </dgm:t>
    </dgm:pt>
    <dgm:pt modelId="{5E164746-7DE7-4ABF-80DF-0C68D10F78F4}" type="pres">
      <dgm:prSet presAssocID="{2C31B80F-B7E4-45DF-A94F-E11386567553}" presName="linear" presStyleCnt="0">
        <dgm:presLayoutVars>
          <dgm:animLvl val="lvl"/>
          <dgm:resizeHandles val="exact"/>
        </dgm:presLayoutVars>
      </dgm:prSet>
      <dgm:spPr/>
    </dgm:pt>
    <dgm:pt modelId="{F5F1CFA7-B1C8-4450-AADF-E70EA846D058}" type="pres">
      <dgm:prSet presAssocID="{24D63BE0-C511-4067-8604-106D4E975F35}" presName="parentText" presStyleLbl="node1" presStyleIdx="0" presStyleCnt="2">
        <dgm:presLayoutVars>
          <dgm:chMax val="0"/>
          <dgm:bulletEnabled val="1"/>
        </dgm:presLayoutVars>
      </dgm:prSet>
      <dgm:spPr/>
    </dgm:pt>
    <dgm:pt modelId="{44E1C1BA-2D3F-4775-BA1E-C1D55BA492B1}" type="pres">
      <dgm:prSet presAssocID="{24D63BE0-C511-4067-8604-106D4E975F35}" presName="childText" presStyleLbl="revTx" presStyleIdx="0" presStyleCnt="2">
        <dgm:presLayoutVars>
          <dgm:bulletEnabled val="1"/>
        </dgm:presLayoutVars>
      </dgm:prSet>
      <dgm:spPr/>
    </dgm:pt>
    <dgm:pt modelId="{D3D9D8F1-9375-4886-94AF-CC0602A5C6CB}" type="pres">
      <dgm:prSet presAssocID="{C5CE7084-6257-437B-843B-1B8EC5973151}" presName="parentText" presStyleLbl="node1" presStyleIdx="1" presStyleCnt="2">
        <dgm:presLayoutVars>
          <dgm:chMax val="0"/>
          <dgm:bulletEnabled val="1"/>
        </dgm:presLayoutVars>
      </dgm:prSet>
      <dgm:spPr/>
    </dgm:pt>
    <dgm:pt modelId="{DF610F8B-657A-433D-8C18-7FE0A82CE3EE}" type="pres">
      <dgm:prSet presAssocID="{C5CE7084-6257-437B-843B-1B8EC5973151}" presName="childText" presStyleLbl="revTx" presStyleIdx="1" presStyleCnt="2">
        <dgm:presLayoutVars>
          <dgm:bulletEnabled val="1"/>
        </dgm:presLayoutVars>
      </dgm:prSet>
      <dgm:spPr/>
    </dgm:pt>
  </dgm:ptLst>
  <dgm:cxnLst>
    <dgm:cxn modelId="{9D6E0312-A47D-4826-852D-74C6F40BA455}" type="presOf" srcId="{2492B435-C73D-4095-937A-BB60D097B8DE}" destId="{44E1C1BA-2D3F-4775-BA1E-C1D55BA492B1}" srcOrd="0" destOrd="0" presId="urn:microsoft.com/office/officeart/2005/8/layout/vList2"/>
    <dgm:cxn modelId="{2A013E17-B8B0-42CF-8670-C07FB6DB4EEA}" srcId="{2C31B80F-B7E4-45DF-A94F-E11386567553}" destId="{24D63BE0-C511-4067-8604-106D4E975F35}" srcOrd="0" destOrd="0" parTransId="{44D738FA-A7A0-41CC-8DF4-48BE03C1A2D8}" sibTransId="{AA015E3D-776B-4129-A7BC-7B907082F982}"/>
    <dgm:cxn modelId="{A8187A17-E041-4E19-B757-AA1505052C2B}" type="presOf" srcId="{C261D800-C940-4FFC-89DF-D54ED21C370C}" destId="{DF610F8B-657A-433D-8C18-7FE0A82CE3EE}" srcOrd="0" destOrd="4" presId="urn:microsoft.com/office/officeart/2005/8/layout/vList2"/>
    <dgm:cxn modelId="{E5EB5E1F-6329-46AA-A2FA-EEE0EFD88CDE}" srcId="{2C31B80F-B7E4-45DF-A94F-E11386567553}" destId="{C5CE7084-6257-437B-843B-1B8EC5973151}" srcOrd="1" destOrd="0" parTransId="{DB0EC215-0490-4CC8-8FEF-E67A638A1226}" sibTransId="{58E6058D-4C3E-4CC3-85C6-910345F64B11}"/>
    <dgm:cxn modelId="{A7777B26-2DF7-4FF8-9824-F5D9482DD000}" type="presOf" srcId="{2C31B80F-B7E4-45DF-A94F-E11386567553}" destId="{5E164746-7DE7-4ABF-80DF-0C68D10F78F4}" srcOrd="0" destOrd="0" presId="urn:microsoft.com/office/officeart/2005/8/layout/vList2"/>
    <dgm:cxn modelId="{48DEEE3F-4DF1-4D0B-9010-F750ABE0AEA7}" type="presOf" srcId="{D782C068-B4F4-428F-AF9A-C2D7E077E33B}" destId="{DF610F8B-657A-433D-8C18-7FE0A82CE3EE}" srcOrd="0" destOrd="1" presId="urn:microsoft.com/office/officeart/2005/8/layout/vList2"/>
    <dgm:cxn modelId="{8F110147-9C49-46B5-92D8-2A6C4A6A9364}" type="presOf" srcId="{D14CD6B0-F56D-4526-8F65-28A4D3DF9FD3}" destId="{DF610F8B-657A-433D-8C18-7FE0A82CE3EE}" srcOrd="0" destOrd="0" presId="urn:microsoft.com/office/officeart/2005/8/layout/vList2"/>
    <dgm:cxn modelId="{8031836A-D5DF-42C9-8641-65819B0C16D4}" srcId="{C5CE7084-6257-437B-843B-1B8EC5973151}" destId="{D14CD6B0-F56D-4526-8F65-28A4D3DF9FD3}" srcOrd="0" destOrd="0" parTransId="{84DBF9C4-153D-4BAF-B61A-20FD6C3926F6}" sibTransId="{F646A895-CD40-4B7B-A2A0-2651739F03D6}"/>
    <dgm:cxn modelId="{69000F4D-62E0-4EE7-98EF-B6C33F1F1A69}" srcId="{C5CE7084-6257-437B-843B-1B8EC5973151}" destId="{1C7A8F9E-A5D5-4C43-8C34-38F0AF695A62}" srcOrd="3" destOrd="0" parTransId="{4689C5C5-72F2-4056-9C2A-30D86EC79A5D}" sibTransId="{89AF4197-7D3A-45FE-B1A2-D5F7F645E4D1}"/>
    <dgm:cxn modelId="{6D70A654-0310-4018-B086-19AAD1EBC4F7}" srcId="{C5CE7084-6257-437B-843B-1B8EC5973151}" destId="{D782C068-B4F4-428F-AF9A-C2D7E077E33B}" srcOrd="1" destOrd="0" parTransId="{425780A2-62B2-4AA5-B351-645C54B9C8D2}" sibTransId="{E166CD4B-46F0-46AB-9168-1F3B268004AF}"/>
    <dgm:cxn modelId="{F9C7355A-D0BC-4143-9288-AB68E7CE1E23}" type="presOf" srcId="{C5CE7084-6257-437B-843B-1B8EC5973151}" destId="{D3D9D8F1-9375-4886-94AF-CC0602A5C6CB}" srcOrd="0" destOrd="0" presId="urn:microsoft.com/office/officeart/2005/8/layout/vList2"/>
    <dgm:cxn modelId="{7958088D-2E0A-4C89-9BCF-3F3DCA2D9FCD}" srcId="{24D63BE0-C511-4067-8604-106D4E975F35}" destId="{2492B435-C73D-4095-937A-BB60D097B8DE}" srcOrd="0" destOrd="0" parTransId="{ECA914B2-945E-4E74-9131-40E59AF4A006}" sibTransId="{3E9EFA52-9442-4FF9-BE60-4EE915EB2EF5}"/>
    <dgm:cxn modelId="{19D8469D-0069-4F51-88DC-CFCCF5477C60}" type="presOf" srcId="{C83913A3-C7D2-43BD-9E3E-2D63B4FBA3B5}" destId="{44E1C1BA-2D3F-4775-BA1E-C1D55BA492B1}" srcOrd="0" destOrd="1" presId="urn:microsoft.com/office/officeart/2005/8/layout/vList2"/>
    <dgm:cxn modelId="{EFCF35B6-AD2B-4F96-8F79-431FD6E7A171}" type="presOf" srcId="{178D4117-FAD4-4F60-857A-D06962510C6B}" destId="{DF610F8B-657A-433D-8C18-7FE0A82CE3EE}" srcOrd="0" destOrd="2" presId="urn:microsoft.com/office/officeart/2005/8/layout/vList2"/>
    <dgm:cxn modelId="{36C8AADF-C680-4554-8CFD-7D0B9F4DCF82}" type="presOf" srcId="{1C7A8F9E-A5D5-4C43-8C34-38F0AF695A62}" destId="{DF610F8B-657A-433D-8C18-7FE0A82CE3EE}" srcOrd="0" destOrd="3" presId="urn:microsoft.com/office/officeart/2005/8/layout/vList2"/>
    <dgm:cxn modelId="{9F3E2FE9-1C78-44C6-AABC-A8A9778EEFD9}" type="presOf" srcId="{24D63BE0-C511-4067-8604-106D4E975F35}" destId="{F5F1CFA7-B1C8-4450-AADF-E70EA846D058}" srcOrd="0" destOrd="0" presId="urn:microsoft.com/office/officeart/2005/8/layout/vList2"/>
    <dgm:cxn modelId="{8C1D25F0-94E3-4C84-9C24-82FA8643E99C}" srcId="{24D63BE0-C511-4067-8604-106D4E975F35}" destId="{C83913A3-C7D2-43BD-9E3E-2D63B4FBA3B5}" srcOrd="1" destOrd="0" parTransId="{96487C68-65A6-455E-BF63-CD2389385FEB}" sibTransId="{A0109763-77C5-4513-AC42-3CE1E7A6D3D3}"/>
    <dgm:cxn modelId="{D1CB18F5-A398-4990-88D0-062696E7C953}" srcId="{C5CE7084-6257-437B-843B-1B8EC5973151}" destId="{C261D800-C940-4FFC-89DF-D54ED21C370C}" srcOrd="4" destOrd="0" parTransId="{24B286E3-781A-4DD8-8023-07B60267B724}" sibTransId="{74F5E4D2-6EB6-4988-B93D-A1CE9531C0DC}"/>
    <dgm:cxn modelId="{263B6CF8-A2AF-4DC4-8D22-23107E5CEECD}" srcId="{C5CE7084-6257-437B-843B-1B8EC5973151}" destId="{178D4117-FAD4-4F60-857A-D06962510C6B}" srcOrd="2" destOrd="0" parTransId="{202AC162-5C2D-4E0E-B53B-76135A31C78F}" sibTransId="{D2AA9953-0638-4AD6-92CB-9B7BF1B00FE4}"/>
    <dgm:cxn modelId="{05A43807-9553-4E3C-8136-30F345C001D7}" type="presParOf" srcId="{5E164746-7DE7-4ABF-80DF-0C68D10F78F4}" destId="{F5F1CFA7-B1C8-4450-AADF-E70EA846D058}" srcOrd="0" destOrd="0" presId="urn:microsoft.com/office/officeart/2005/8/layout/vList2"/>
    <dgm:cxn modelId="{BE45A262-5B43-4225-B9CB-19079CEA7270}" type="presParOf" srcId="{5E164746-7DE7-4ABF-80DF-0C68D10F78F4}" destId="{44E1C1BA-2D3F-4775-BA1E-C1D55BA492B1}" srcOrd="1" destOrd="0" presId="urn:microsoft.com/office/officeart/2005/8/layout/vList2"/>
    <dgm:cxn modelId="{2AB31D22-B6E4-4DE8-96B4-603C4BAAC5F6}" type="presParOf" srcId="{5E164746-7DE7-4ABF-80DF-0C68D10F78F4}" destId="{D3D9D8F1-9375-4886-94AF-CC0602A5C6CB}" srcOrd="2" destOrd="0" presId="urn:microsoft.com/office/officeart/2005/8/layout/vList2"/>
    <dgm:cxn modelId="{3620B146-A832-4BED-84FE-58E392B74D18}" type="presParOf" srcId="{5E164746-7DE7-4ABF-80DF-0C68D10F78F4}" destId="{DF610F8B-657A-433D-8C18-7FE0A82CE3E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B1303D3-F301-404B-A09A-E0218687C4F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0D3E3739-3E23-49ED-AD01-361987254A32}">
      <dgm:prSet/>
      <dgm:spPr/>
      <dgm:t>
        <a:bodyPr/>
        <a:lstStyle/>
        <a:p>
          <a:pPr rtl="0"/>
          <a:r>
            <a:rPr lang="cs-CZ" dirty="0"/>
            <a:t>Zachytit jakýmkoli způsobem podobu člověka tak, aby podle zobrazení bylo možné určit jeho totožnost, je možné jen s jeho svolením</a:t>
          </a:r>
        </a:p>
      </dgm:t>
    </dgm:pt>
    <dgm:pt modelId="{8AC81F39-DDC4-4CE1-8D3B-7BF608AB2CBF}" type="parTrans" cxnId="{18D520B5-7511-4F09-BBC2-E708D9992B1C}">
      <dgm:prSet/>
      <dgm:spPr/>
      <dgm:t>
        <a:bodyPr/>
        <a:lstStyle/>
        <a:p>
          <a:endParaRPr lang="cs-CZ"/>
        </a:p>
      </dgm:t>
    </dgm:pt>
    <dgm:pt modelId="{9475C65F-A080-43DB-99AB-395D2862422D}" type="sibTrans" cxnId="{18D520B5-7511-4F09-BBC2-E708D9992B1C}">
      <dgm:prSet/>
      <dgm:spPr/>
      <dgm:t>
        <a:bodyPr/>
        <a:lstStyle/>
        <a:p>
          <a:endParaRPr lang="cs-CZ"/>
        </a:p>
      </dgm:t>
    </dgm:pt>
    <dgm:pt modelId="{FD39B3FC-659F-4D90-A090-79062EB9DDE8}">
      <dgm:prSet/>
      <dgm:spPr/>
      <dgm:t>
        <a:bodyPr/>
        <a:lstStyle/>
        <a:p>
          <a:pPr rtl="0"/>
          <a:r>
            <a:rPr lang="cs-CZ" dirty="0"/>
            <a:t>Rozšiřovat podobu člověka je možné jen s jeho svolením.</a:t>
          </a:r>
        </a:p>
      </dgm:t>
    </dgm:pt>
    <dgm:pt modelId="{F15410E0-BCC0-45C5-9183-CFB7EA5F6EB3}" type="parTrans" cxnId="{E2F34EE7-CC44-4BA5-83A8-4656776447C5}">
      <dgm:prSet/>
      <dgm:spPr/>
      <dgm:t>
        <a:bodyPr/>
        <a:lstStyle/>
        <a:p>
          <a:endParaRPr lang="cs-CZ"/>
        </a:p>
      </dgm:t>
    </dgm:pt>
    <dgm:pt modelId="{E43502AA-FF0C-4AF0-A643-2384FC9B89B8}" type="sibTrans" cxnId="{E2F34EE7-CC44-4BA5-83A8-4656776447C5}">
      <dgm:prSet/>
      <dgm:spPr/>
      <dgm:t>
        <a:bodyPr/>
        <a:lstStyle/>
        <a:p>
          <a:endParaRPr lang="cs-CZ"/>
        </a:p>
      </dgm:t>
    </dgm:pt>
    <dgm:pt modelId="{18DE6DF0-1368-4E9B-9AB4-31161E574F32}" type="pres">
      <dgm:prSet presAssocID="{1B1303D3-F301-404B-A09A-E0218687C4FC}" presName="Name0" presStyleCnt="0">
        <dgm:presLayoutVars>
          <dgm:chMax val="7"/>
          <dgm:chPref val="7"/>
          <dgm:dir/>
        </dgm:presLayoutVars>
      </dgm:prSet>
      <dgm:spPr/>
    </dgm:pt>
    <dgm:pt modelId="{D35D62BE-AE30-442A-B4BE-2F1FB173CA7E}" type="pres">
      <dgm:prSet presAssocID="{1B1303D3-F301-404B-A09A-E0218687C4FC}" presName="Name1" presStyleCnt="0"/>
      <dgm:spPr/>
    </dgm:pt>
    <dgm:pt modelId="{0E82DE72-FB95-454F-A9AA-B1216AFC12B9}" type="pres">
      <dgm:prSet presAssocID="{1B1303D3-F301-404B-A09A-E0218687C4FC}" presName="cycle" presStyleCnt="0"/>
      <dgm:spPr/>
    </dgm:pt>
    <dgm:pt modelId="{274C7874-BA37-41D9-BBC8-DB6925A7C4F6}" type="pres">
      <dgm:prSet presAssocID="{1B1303D3-F301-404B-A09A-E0218687C4FC}" presName="srcNode" presStyleLbl="node1" presStyleIdx="0" presStyleCnt="2"/>
      <dgm:spPr/>
    </dgm:pt>
    <dgm:pt modelId="{3A0BA390-5215-4D79-9E03-969EA52FA4C1}" type="pres">
      <dgm:prSet presAssocID="{1B1303D3-F301-404B-A09A-E0218687C4FC}" presName="conn" presStyleLbl="parChTrans1D2" presStyleIdx="0" presStyleCnt="1"/>
      <dgm:spPr/>
    </dgm:pt>
    <dgm:pt modelId="{E3CEB47D-3E5D-4BF5-A45B-56A06C1B1146}" type="pres">
      <dgm:prSet presAssocID="{1B1303D3-F301-404B-A09A-E0218687C4FC}" presName="extraNode" presStyleLbl="node1" presStyleIdx="0" presStyleCnt="2"/>
      <dgm:spPr/>
    </dgm:pt>
    <dgm:pt modelId="{16DC4210-F6E2-455F-946D-6BB8E1EC592D}" type="pres">
      <dgm:prSet presAssocID="{1B1303D3-F301-404B-A09A-E0218687C4FC}" presName="dstNode" presStyleLbl="node1" presStyleIdx="0" presStyleCnt="2"/>
      <dgm:spPr/>
    </dgm:pt>
    <dgm:pt modelId="{54EDFBD8-E06F-4B1D-A400-4EC757ABFA38}" type="pres">
      <dgm:prSet presAssocID="{0D3E3739-3E23-49ED-AD01-361987254A32}" presName="text_1" presStyleLbl="node1" presStyleIdx="0" presStyleCnt="2">
        <dgm:presLayoutVars>
          <dgm:bulletEnabled val="1"/>
        </dgm:presLayoutVars>
      </dgm:prSet>
      <dgm:spPr/>
    </dgm:pt>
    <dgm:pt modelId="{58EA0AA7-771D-4098-A738-223A251DA3F3}" type="pres">
      <dgm:prSet presAssocID="{0D3E3739-3E23-49ED-AD01-361987254A32}" presName="accent_1" presStyleCnt="0"/>
      <dgm:spPr/>
    </dgm:pt>
    <dgm:pt modelId="{D11270BD-CF35-463F-BBFD-71E0D051E805}" type="pres">
      <dgm:prSet presAssocID="{0D3E3739-3E23-49ED-AD01-361987254A32}" presName="accentRepeatNode" presStyleLbl="solidFgAcc1" presStyleIdx="0" presStyleCnt="2"/>
      <dgm:spPr/>
    </dgm:pt>
    <dgm:pt modelId="{A3ED5407-A97E-450D-86E2-F5694531E053}" type="pres">
      <dgm:prSet presAssocID="{FD39B3FC-659F-4D90-A090-79062EB9DDE8}" presName="text_2" presStyleLbl="node1" presStyleIdx="1" presStyleCnt="2">
        <dgm:presLayoutVars>
          <dgm:bulletEnabled val="1"/>
        </dgm:presLayoutVars>
      </dgm:prSet>
      <dgm:spPr/>
    </dgm:pt>
    <dgm:pt modelId="{2455582E-D587-4AA3-AC7E-9F5CF1CFEA12}" type="pres">
      <dgm:prSet presAssocID="{FD39B3FC-659F-4D90-A090-79062EB9DDE8}" presName="accent_2" presStyleCnt="0"/>
      <dgm:spPr/>
    </dgm:pt>
    <dgm:pt modelId="{F3741B4A-85A1-4648-903E-E24100D4C259}" type="pres">
      <dgm:prSet presAssocID="{FD39B3FC-659F-4D90-A090-79062EB9DDE8}" presName="accentRepeatNode" presStyleLbl="solidFgAcc1" presStyleIdx="1" presStyleCnt="2"/>
      <dgm:spPr/>
    </dgm:pt>
  </dgm:ptLst>
  <dgm:cxnLst>
    <dgm:cxn modelId="{F14CC832-2B00-4B04-BA85-2F282DD54F42}" type="presOf" srcId="{1B1303D3-F301-404B-A09A-E0218687C4FC}" destId="{18DE6DF0-1368-4E9B-9AB4-31161E574F32}" srcOrd="0" destOrd="0" presId="urn:microsoft.com/office/officeart/2008/layout/VerticalCurvedList"/>
    <dgm:cxn modelId="{0083667D-B251-41FF-9588-D12A3D0F4AC1}" type="presOf" srcId="{0D3E3739-3E23-49ED-AD01-361987254A32}" destId="{54EDFBD8-E06F-4B1D-A400-4EC757ABFA38}" srcOrd="0" destOrd="0" presId="urn:microsoft.com/office/officeart/2008/layout/VerticalCurvedList"/>
    <dgm:cxn modelId="{534E4AB0-66F2-4883-8490-E831139DF4DA}" type="presOf" srcId="{FD39B3FC-659F-4D90-A090-79062EB9DDE8}" destId="{A3ED5407-A97E-450D-86E2-F5694531E053}" srcOrd="0" destOrd="0" presId="urn:microsoft.com/office/officeart/2008/layout/VerticalCurvedList"/>
    <dgm:cxn modelId="{18D520B5-7511-4F09-BBC2-E708D9992B1C}" srcId="{1B1303D3-F301-404B-A09A-E0218687C4FC}" destId="{0D3E3739-3E23-49ED-AD01-361987254A32}" srcOrd="0" destOrd="0" parTransId="{8AC81F39-DDC4-4CE1-8D3B-7BF608AB2CBF}" sibTransId="{9475C65F-A080-43DB-99AB-395D2862422D}"/>
    <dgm:cxn modelId="{E2F34EE7-CC44-4BA5-83A8-4656776447C5}" srcId="{1B1303D3-F301-404B-A09A-E0218687C4FC}" destId="{FD39B3FC-659F-4D90-A090-79062EB9DDE8}" srcOrd="1" destOrd="0" parTransId="{F15410E0-BCC0-45C5-9183-CFB7EA5F6EB3}" sibTransId="{E43502AA-FF0C-4AF0-A643-2384FC9B89B8}"/>
    <dgm:cxn modelId="{5A3C85E7-5C9F-45C0-956B-C94600F95D75}" type="presOf" srcId="{9475C65F-A080-43DB-99AB-395D2862422D}" destId="{3A0BA390-5215-4D79-9E03-969EA52FA4C1}" srcOrd="0" destOrd="0" presId="urn:microsoft.com/office/officeart/2008/layout/VerticalCurvedList"/>
    <dgm:cxn modelId="{2B93226E-4F3B-42A8-B299-70B4F4A177D2}" type="presParOf" srcId="{18DE6DF0-1368-4E9B-9AB4-31161E574F32}" destId="{D35D62BE-AE30-442A-B4BE-2F1FB173CA7E}" srcOrd="0" destOrd="0" presId="urn:microsoft.com/office/officeart/2008/layout/VerticalCurvedList"/>
    <dgm:cxn modelId="{626C2502-04B6-442B-9F2F-ED0DF7E3B401}" type="presParOf" srcId="{D35D62BE-AE30-442A-B4BE-2F1FB173CA7E}" destId="{0E82DE72-FB95-454F-A9AA-B1216AFC12B9}" srcOrd="0" destOrd="0" presId="urn:microsoft.com/office/officeart/2008/layout/VerticalCurvedList"/>
    <dgm:cxn modelId="{1A2680EF-C432-45EA-86FA-177BD1B90F68}" type="presParOf" srcId="{0E82DE72-FB95-454F-A9AA-B1216AFC12B9}" destId="{274C7874-BA37-41D9-BBC8-DB6925A7C4F6}" srcOrd="0" destOrd="0" presId="urn:microsoft.com/office/officeart/2008/layout/VerticalCurvedList"/>
    <dgm:cxn modelId="{53587E0B-982F-4675-8260-F91873EC2EE9}" type="presParOf" srcId="{0E82DE72-FB95-454F-A9AA-B1216AFC12B9}" destId="{3A0BA390-5215-4D79-9E03-969EA52FA4C1}" srcOrd="1" destOrd="0" presId="urn:microsoft.com/office/officeart/2008/layout/VerticalCurvedList"/>
    <dgm:cxn modelId="{03280F55-457D-4D31-976A-96C13A2B4E9C}" type="presParOf" srcId="{0E82DE72-FB95-454F-A9AA-B1216AFC12B9}" destId="{E3CEB47D-3E5D-4BF5-A45B-56A06C1B1146}" srcOrd="2" destOrd="0" presId="urn:microsoft.com/office/officeart/2008/layout/VerticalCurvedList"/>
    <dgm:cxn modelId="{7E7BBE00-89A5-4419-9A95-B3702A64C557}" type="presParOf" srcId="{0E82DE72-FB95-454F-A9AA-B1216AFC12B9}" destId="{16DC4210-F6E2-455F-946D-6BB8E1EC592D}" srcOrd="3" destOrd="0" presId="urn:microsoft.com/office/officeart/2008/layout/VerticalCurvedList"/>
    <dgm:cxn modelId="{D7D8B760-B9AB-402B-98EE-9B258E32796E}" type="presParOf" srcId="{D35D62BE-AE30-442A-B4BE-2F1FB173CA7E}" destId="{54EDFBD8-E06F-4B1D-A400-4EC757ABFA38}" srcOrd="1" destOrd="0" presId="urn:microsoft.com/office/officeart/2008/layout/VerticalCurvedList"/>
    <dgm:cxn modelId="{BC013E8D-201B-4680-A71E-6DDAADBC07EA}" type="presParOf" srcId="{D35D62BE-AE30-442A-B4BE-2F1FB173CA7E}" destId="{58EA0AA7-771D-4098-A738-223A251DA3F3}" srcOrd="2" destOrd="0" presId="urn:microsoft.com/office/officeart/2008/layout/VerticalCurvedList"/>
    <dgm:cxn modelId="{116AED1F-D26A-408A-9A7C-C1BA6E55D171}" type="presParOf" srcId="{58EA0AA7-771D-4098-A738-223A251DA3F3}" destId="{D11270BD-CF35-463F-BBFD-71E0D051E805}" srcOrd="0" destOrd="0" presId="urn:microsoft.com/office/officeart/2008/layout/VerticalCurvedList"/>
    <dgm:cxn modelId="{753A2F1E-A218-4889-867E-8A32B36DC308}" type="presParOf" srcId="{D35D62BE-AE30-442A-B4BE-2F1FB173CA7E}" destId="{A3ED5407-A97E-450D-86E2-F5694531E053}" srcOrd="3" destOrd="0" presId="urn:microsoft.com/office/officeart/2008/layout/VerticalCurvedList"/>
    <dgm:cxn modelId="{A70345FE-B97D-4EAA-B905-A85C137AE76A}" type="presParOf" srcId="{D35D62BE-AE30-442A-B4BE-2F1FB173CA7E}" destId="{2455582E-D587-4AA3-AC7E-9F5CF1CFEA12}" srcOrd="4" destOrd="0" presId="urn:microsoft.com/office/officeart/2008/layout/VerticalCurvedList"/>
    <dgm:cxn modelId="{72602293-5C3F-4DF7-AFE1-49042F0690E6}" type="presParOf" srcId="{2455582E-D587-4AA3-AC7E-9F5CF1CFEA12}" destId="{F3741B4A-85A1-4648-903E-E24100D4C259}" srcOrd="0" destOrd="0" presId="urn:microsoft.com/office/officeart/2008/layout/VerticalCurvedLis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14FFF7E-378A-446C-BC7C-C1B73572A08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A0126BD4-ACD4-4936-B76E-F75D0B4D0F54}">
      <dgm:prSet>
        <dgm:style>
          <a:lnRef idx="3">
            <a:schemeClr val="lt1"/>
          </a:lnRef>
          <a:fillRef idx="1">
            <a:schemeClr val="accent2"/>
          </a:fillRef>
          <a:effectRef idx="1">
            <a:schemeClr val="accent2"/>
          </a:effectRef>
          <a:fontRef idx="minor">
            <a:schemeClr val="lt1"/>
          </a:fontRef>
        </dgm:style>
      </dgm:prSet>
      <dgm:spPr/>
      <dgm:t>
        <a:bodyPr/>
        <a:lstStyle/>
        <a:p>
          <a:pPr rtl="0"/>
          <a:r>
            <a:rPr lang="cs-CZ" dirty="0"/>
            <a:t>Se souhlasem pacienta</a:t>
          </a:r>
        </a:p>
      </dgm:t>
    </dgm:pt>
    <dgm:pt modelId="{B925F5EE-0A0D-4E98-A465-05F317FA58D7}" type="parTrans" cxnId="{9D682021-6457-484E-9744-7A8B0E2E6EDB}">
      <dgm:prSet/>
      <dgm:spPr/>
      <dgm:t>
        <a:bodyPr/>
        <a:lstStyle/>
        <a:p>
          <a:endParaRPr lang="cs-CZ"/>
        </a:p>
      </dgm:t>
    </dgm:pt>
    <dgm:pt modelId="{D8CCD1CD-E107-402B-9B5F-C9266B8DD51F}" type="sibTrans" cxnId="{9D682021-6457-484E-9744-7A8B0E2E6EDB}">
      <dgm:prSet/>
      <dgm:spPr/>
      <dgm:t>
        <a:bodyPr/>
        <a:lstStyle/>
        <a:p>
          <a:endParaRPr lang="cs-CZ"/>
        </a:p>
      </dgm:t>
    </dgm:pt>
    <dgm:pt modelId="{F5B5F839-52D1-4A10-8ECA-E383FF7718AA}">
      <dgm:prSet/>
      <dgm:spPr/>
      <dgm:t>
        <a:bodyPr/>
        <a:lstStyle/>
        <a:p>
          <a:pPr rtl="0"/>
          <a:r>
            <a:rPr lang="cs-CZ" dirty="0"/>
            <a:t>Poskytování návazných služeb</a:t>
          </a:r>
        </a:p>
      </dgm:t>
    </dgm:pt>
    <dgm:pt modelId="{6E989493-10BE-41BB-A0AC-7E1DCEFEFD2B}" type="parTrans" cxnId="{70AA3C44-5857-4B3B-8181-055E4CB1BB19}">
      <dgm:prSet/>
      <dgm:spPr/>
      <dgm:t>
        <a:bodyPr/>
        <a:lstStyle/>
        <a:p>
          <a:endParaRPr lang="cs-CZ"/>
        </a:p>
      </dgm:t>
    </dgm:pt>
    <dgm:pt modelId="{05310B1E-CC66-44D7-9C9F-7D0659E718BC}" type="sibTrans" cxnId="{70AA3C44-5857-4B3B-8181-055E4CB1BB19}">
      <dgm:prSet/>
      <dgm:spPr/>
      <dgm:t>
        <a:bodyPr/>
        <a:lstStyle/>
        <a:p>
          <a:endParaRPr lang="cs-CZ"/>
        </a:p>
      </dgm:t>
    </dgm:pt>
    <dgm:pt modelId="{37F011A4-1DB9-4464-8541-A252B7190484}">
      <dgm:prSet/>
      <dgm:spPr/>
      <dgm:t>
        <a:bodyPr/>
        <a:lstStyle/>
        <a:p>
          <a:pPr rtl="0"/>
          <a:r>
            <a:rPr lang="cs-CZ" dirty="0"/>
            <a:t>Ochrana vlastních práv</a:t>
          </a:r>
        </a:p>
      </dgm:t>
    </dgm:pt>
    <dgm:pt modelId="{7C9DB30E-EA14-4DBB-8347-8DB8AA04D834}" type="parTrans" cxnId="{EF3E1FC1-1732-4B49-AE7E-F712E97A443F}">
      <dgm:prSet/>
      <dgm:spPr/>
      <dgm:t>
        <a:bodyPr/>
        <a:lstStyle/>
        <a:p>
          <a:endParaRPr lang="cs-CZ"/>
        </a:p>
      </dgm:t>
    </dgm:pt>
    <dgm:pt modelId="{97B02110-71D6-47A6-A368-000F84874F8C}" type="sibTrans" cxnId="{EF3E1FC1-1732-4B49-AE7E-F712E97A443F}">
      <dgm:prSet/>
      <dgm:spPr/>
      <dgm:t>
        <a:bodyPr/>
        <a:lstStyle/>
        <a:p>
          <a:endParaRPr lang="cs-CZ"/>
        </a:p>
      </dgm:t>
    </dgm:pt>
    <dgm:pt modelId="{253E85C1-4AE2-49A5-A74C-2EFADD093E57}">
      <dgm:prSet/>
      <dgm:spPr/>
      <dgm:t>
        <a:bodyPr/>
        <a:lstStyle/>
        <a:p>
          <a:pPr rtl="0"/>
          <a:r>
            <a:rPr lang="cs-CZ"/>
            <a:t>S</a:t>
          </a:r>
          <a:r>
            <a:rPr lang="en-GB"/>
            <a:t>dělování údajů pro potřeby trestního řízení </a:t>
          </a:r>
          <a:endParaRPr lang="cs-CZ"/>
        </a:p>
      </dgm:t>
    </dgm:pt>
    <dgm:pt modelId="{E4BF2779-BB55-4307-8BF2-7C3D7FEAAF18}" type="parTrans" cxnId="{8C584F4B-37F6-4D7A-833F-1E02A050C22F}">
      <dgm:prSet/>
      <dgm:spPr/>
      <dgm:t>
        <a:bodyPr/>
        <a:lstStyle/>
        <a:p>
          <a:endParaRPr lang="cs-CZ"/>
        </a:p>
      </dgm:t>
    </dgm:pt>
    <dgm:pt modelId="{8BA1BA6E-69F7-4CE0-8FA5-3783939498D5}" type="sibTrans" cxnId="{8C584F4B-37F6-4D7A-833F-1E02A050C22F}">
      <dgm:prSet/>
      <dgm:spPr/>
      <dgm:t>
        <a:bodyPr/>
        <a:lstStyle/>
        <a:p>
          <a:endParaRPr lang="cs-CZ"/>
        </a:p>
      </dgm:t>
    </dgm:pt>
    <dgm:pt modelId="{64D2582E-850D-4AED-871F-79E87558F15D}">
      <dgm:prSet/>
      <dgm:spPr/>
      <dgm:t>
        <a:bodyPr/>
        <a:lstStyle/>
        <a:p>
          <a:pPr rtl="0"/>
          <a:r>
            <a:rPr lang="cs-CZ" dirty="0"/>
            <a:t>P</a:t>
          </a:r>
          <a:r>
            <a:rPr lang="en-GB" dirty="0" err="1"/>
            <a:t>lnění</a:t>
          </a:r>
          <a:r>
            <a:rPr lang="en-GB" dirty="0"/>
            <a:t> </a:t>
          </a:r>
          <a:r>
            <a:rPr lang="en-GB" dirty="0" err="1"/>
            <a:t>povinnosti</a:t>
          </a:r>
          <a:r>
            <a:rPr lang="en-GB" dirty="0"/>
            <a:t> </a:t>
          </a:r>
          <a:r>
            <a:rPr lang="en-GB" dirty="0" err="1"/>
            <a:t>překazit</a:t>
          </a:r>
          <a:r>
            <a:rPr lang="en-GB" dirty="0"/>
            <a:t> </a:t>
          </a:r>
          <a:r>
            <a:rPr lang="en-GB" dirty="0" err="1"/>
            <a:t>nebo</a:t>
          </a:r>
          <a:r>
            <a:rPr lang="en-GB" dirty="0"/>
            <a:t> </a:t>
          </a:r>
          <a:r>
            <a:rPr lang="en-GB" dirty="0" err="1"/>
            <a:t>oznámit</a:t>
          </a:r>
          <a:r>
            <a:rPr lang="en-GB" dirty="0"/>
            <a:t> </a:t>
          </a:r>
          <a:r>
            <a:rPr lang="en-GB" dirty="0" err="1"/>
            <a:t>spáchání</a:t>
          </a:r>
          <a:r>
            <a:rPr lang="en-GB" dirty="0"/>
            <a:t> </a:t>
          </a:r>
          <a:r>
            <a:rPr lang="en-GB" dirty="0" err="1"/>
            <a:t>trestného</a:t>
          </a:r>
          <a:r>
            <a:rPr lang="en-GB" dirty="0"/>
            <a:t> </a:t>
          </a:r>
          <a:r>
            <a:rPr lang="en-GB" dirty="0" err="1"/>
            <a:t>činu</a:t>
          </a:r>
          <a:endParaRPr lang="cs-CZ" dirty="0"/>
        </a:p>
      </dgm:t>
    </dgm:pt>
    <dgm:pt modelId="{72201574-4D03-4192-A30F-F791ECE42A40}" type="parTrans" cxnId="{73550614-A5EB-460C-87AB-EEE062BC685D}">
      <dgm:prSet/>
      <dgm:spPr/>
      <dgm:t>
        <a:bodyPr/>
        <a:lstStyle/>
        <a:p>
          <a:endParaRPr lang="cs-CZ"/>
        </a:p>
      </dgm:t>
    </dgm:pt>
    <dgm:pt modelId="{689FCEA6-F4FB-4308-A94E-77344AFF4A6B}" type="sibTrans" cxnId="{73550614-A5EB-460C-87AB-EEE062BC685D}">
      <dgm:prSet/>
      <dgm:spPr/>
      <dgm:t>
        <a:bodyPr/>
        <a:lstStyle/>
        <a:p>
          <a:endParaRPr lang="cs-CZ"/>
        </a:p>
      </dgm:t>
    </dgm:pt>
    <dgm:pt modelId="{DD0563D6-2D02-4E12-8A1F-54336DB88AE0}">
      <dgm:prSet/>
      <dgm:spPr/>
      <dgm:t>
        <a:bodyPr/>
        <a:lstStyle/>
        <a:p>
          <a:pPr rtl="0"/>
          <a:r>
            <a:rPr lang="cs-CZ" dirty="0"/>
            <a:t>Další zákonné důvody např. Ochrana veřejného zdraví, Revizní lékař</a:t>
          </a:r>
        </a:p>
      </dgm:t>
    </dgm:pt>
    <dgm:pt modelId="{3E037B10-F134-4AA2-ADA0-F6A56E9CD0B9}" type="parTrans" cxnId="{D95BC792-DD0B-4585-95C5-62720BF55155}">
      <dgm:prSet/>
      <dgm:spPr/>
      <dgm:t>
        <a:bodyPr/>
        <a:lstStyle/>
        <a:p>
          <a:endParaRPr lang="cs-CZ"/>
        </a:p>
      </dgm:t>
    </dgm:pt>
    <dgm:pt modelId="{72C70B2C-16D8-40A1-955D-D47185140D14}" type="sibTrans" cxnId="{D95BC792-DD0B-4585-95C5-62720BF55155}">
      <dgm:prSet/>
      <dgm:spPr/>
      <dgm:t>
        <a:bodyPr/>
        <a:lstStyle/>
        <a:p>
          <a:endParaRPr lang="cs-CZ"/>
        </a:p>
      </dgm:t>
    </dgm:pt>
    <dgm:pt modelId="{31E3D3AD-96C3-4C55-906E-B6E9586F34B1}" type="pres">
      <dgm:prSet presAssocID="{A14FFF7E-378A-446C-BC7C-C1B73572A08A}" presName="diagram" presStyleCnt="0">
        <dgm:presLayoutVars>
          <dgm:dir/>
          <dgm:resizeHandles val="exact"/>
        </dgm:presLayoutVars>
      </dgm:prSet>
      <dgm:spPr/>
    </dgm:pt>
    <dgm:pt modelId="{8544506B-47BB-4C5F-849D-2EC4D8C9AD03}" type="pres">
      <dgm:prSet presAssocID="{A0126BD4-ACD4-4936-B76E-F75D0B4D0F54}" presName="node" presStyleLbl="node1" presStyleIdx="0" presStyleCnt="6">
        <dgm:presLayoutVars>
          <dgm:bulletEnabled val="1"/>
        </dgm:presLayoutVars>
      </dgm:prSet>
      <dgm:spPr/>
    </dgm:pt>
    <dgm:pt modelId="{76EAF711-5507-46EA-B109-435328751C77}" type="pres">
      <dgm:prSet presAssocID="{D8CCD1CD-E107-402B-9B5F-C9266B8DD51F}" presName="sibTrans" presStyleCnt="0"/>
      <dgm:spPr/>
    </dgm:pt>
    <dgm:pt modelId="{6068449D-5269-491E-BD59-46BEAD1A1AE1}" type="pres">
      <dgm:prSet presAssocID="{F5B5F839-52D1-4A10-8ECA-E383FF7718AA}" presName="node" presStyleLbl="node1" presStyleIdx="1" presStyleCnt="6">
        <dgm:presLayoutVars>
          <dgm:bulletEnabled val="1"/>
        </dgm:presLayoutVars>
      </dgm:prSet>
      <dgm:spPr/>
    </dgm:pt>
    <dgm:pt modelId="{82BA86F1-1C8D-44AA-965E-948B0B9EE86B}" type="pres">
      <dgm:prSet presAssocID="{05310B1E-CC66-44D7-9C9F-7D0659E718BC}" presName="sibTrans" presStyleCnt="0"/>
      <dgm:spPr/>
    </dgm:pt>
    <dgm:pt modelId="{A05A63BC-C3BB-4FF3-9611-06EE189DA896}" type="pres">
      <dgm:prSet presAssocID="{37F011A4-1DB9-4464-8541-A252B7190484}" presName="node" presStyleLbl="node1" presStyleIdx="2" presStyleCnt="6">
        <dgm:presLayoutVars>
          <dgm:bulletEnabled val="1"/>
        </dgm:presLayoutVars>
      </dgm:prSet>
      <dgm:spPr/>
    </dgm:pt>
    <dgm:pt modelId="{2DC5E777-1093-472D-89C4-DDADD8BFE6B2}" type="pres">
      <dgm:prSet presAssocID="{97B02110-71D6-47A6-A368-000F84874F8C}" presName="sibTrans" presStyleCnt="0"/>
      <dgm:spPr/>
    </dgm:pt>
    <dgm:pt modelId="{453F4112-FF5F-4039-9202-BE1010EED650}" type="pres">
      <dgm:prSet presAssocID="{253E85C1-4AE2-49A5-A74C-2EFADD093E57}" presName="node" presStyleLbl="node1" presStyleIdx="3" presStyleCnt="6">
        <dgm:presLayoutVars>
          <dgm:bulletEnabled val="1"/>
        </dgm:presLayoutVars>
      </dgm:prSet>
      <dgm:spPr/>
    </dgm:pt>
    <dgm:pt modelId="{79634A51-F615-4955-8163-0038BF6C88EA}" type="pres">
      <dgm:prSet presAssocID="{8BA1BA6E-69F7-4CE0-8FA5-3783939498D5}" presName="sibTrans" presStyleCnt="0"/>
      <dgm:spPr/>
    </dgm:pt>
    <dgm:pt modelId="{CC80C1DD-4E84-4E32-B269-19F2B3E1E0B6}" type="pres">
      <dgm:prSet presAssocID="{64D2582E-850D-4AED-871F-79E87558F15D}" presName="node" presStyleLbl="node1" presStyleIdx="4" presStyleCnt="6">
        <dgm:presLayoutVars>
          <dgm:bulletEnabled val="1"/>
        </dgm:presLayoutVars>
      </dgm:prSet>
      <dgm:spPr/>
    </dgm:pt>
    <dgm:pt modelId="{A602D49C-0B52-44DB-84BD-326FA7D627E5}" type="pres">
      <dgm:prSet presAssocID="{689FCEA6-F4FB-4308-A94E-77344AFF4A6B}" presName="sibTrans" presStyleCnt="0"/>
      <dgm:spPr/>
    </dgm:pt>
    <dgm:pt modelId="{07210A24-D3B7-4BA6-B5AD-C039ED73653A}" type="pres">
      <dgm:prSet presAssocID="{DD0563D6-2D02-4E12-8A1F-54336DB88AE0}" presName="node" presStyleLbl="node1" presStyleIdx="5" presStyleCnt="6">
        <dgm:presLayoutVars>
          <dgm:bulletEnabled val="1"/>
        </dgm:presLayoutVars>
      </dgm:prSet>
      <dgm:spPr/>
    </dgm:pt>
  </dgm:ptLst>
  <dgm:cxnLst>
    <dgm:cxn modelId="{492E720A-C1DD-4EC9-9A9B-099578B4791A}" type="presOf" srcId="{253E85C1-4AE2-49A5-A74C-2EFADD093E57}" destId="{453F4112-FF5F-4039-9202-BE1010EED650}" srcOrd="0" destOrd="0" presId="urn:microsoft.com/office/officeart/2005/8/layout/default"/>
    <dgm:cxn modelId="{73550614-A5EB-460C-87AB-EEE062BC685D}" srcId="{A14FFF7E-378A-446C-BC7C-C1B73572A08A}" destId="{64D2582E-850D-4AED-871F-79E87558F15D}" srcOrd="4" destOrd="0" parTransId="{72201574-4D03-4192-A30F-F791ECE42A40}" sibTransId="{689FCEA6-F4FB-4308-A94E-77344AFF4A6B}"/>
    <dgm:cxn modelId="{9D682021-6457-484E-9744-7A8B0E2E6EDB}" srcId="{A14FFF7E-378A-446C-BC7C-C1B73572A08A}" destId="{A0126BD4-ACD4-4936-B76E-F75D0B4D0F54}" srcOrd="0" destOrd="0" parTransId="{B925F5EE-0A0D-4E98-A465-05F317FA58D7}" sibTransId="{D8CCD1CD-E107-402B-9B5F-C9266B8DD51F}"/>
    <dgm:cxn modelId="{70AA3C44-5857-4B3B-8181-055E4CB1BB19}" srcId="{A14FFF7E-378A-446C-BC7C-C1B73572A08A}" destId="{F5B5F839-52D1-4A10-8ECA-E383FF7718AA}" srcOrd="1" destOrd="0" parTransId="{6E989493-10BE-41BB-A0AC-7E1DCEFEFD2B}" sibTransId="{05310B1E-CC66-44D7-9C9F-7D0659E718BC}"/>
    <dgm:cxn modelId="{8C584F4B-37F6-4D7A-833F-1E02A050C22F}" srcId="{A14FFF7E-378A-446C-BC7C-C1B73572A08A}" destId="{253E85C1-4AE2-49A5-A74C-2EFADD093E57}" srcOrd="3" destOrd="0" parTransId="{E4BF2779-BB55-4307-8BF2-7C3D7FEAAF18}" sibTransId="{8BA1BA6E-69F7-4CE0-8FA5-3783939498D5}"/>
    <dgm:cxn modelId="{5F0C0B6F-AFA8-4384-B663-D0EE466162F0}" type="presOf" srcId="{DD0563D6-2D02-4E12-8A1F-54336DB88AE0}" destId="{07210A24-D3B7-4BA6-B5AD-C039ED73653A}" srcOrd="0" destOrd="0" presId="urn:microsoft.com/office/officeart/2005/8/layout/default"/>
    <dgm:cxn modelId="{951DC883-A2EE-46DB-9503-7BF7C032E8F7}" type="presOf" srcId="{A14FFF7E-378A-446C-BC7C-C1B73572A08A}" destId="{31E3D3AD-96C3-4C55-906E-B6E9586F34B1}" srcOrd="0" destOrd="0" presId="urn:microsoft.com/office/officeart/2005/8/layout/default"/>
    <dgm:cxn modelId="{8619A58C-0324-4B9E-84E5-3B4D14946987}" type="presOf" srcId="{F5B5F839-52D1-4A10-8ECA-E383FF7718AA}" destId="{6068449D-5269-491E-BD59-46BEAD1A1AE1}" srcOrd="0" destOrd="0" presId="urn:microsoft.com/office/officeart/2005/8/layout/default"/>
    <dgm:cxn modelId="{6540E98D-A8CE-46E5-910A-0C853AFE89AB}" type="presOf" srcId="{64D2582E-850D-4AED-871F-79E87558F15D}" destId="{CC80C1DD-4E84-4E32-B269-19F2B3E1E0B6}" srcOrd="0" destOrd="0" presId="urn:microsoft.com/office/officeart/2005/8/layout/default"/>
    <dgm:cxn modelId="{AAF61B8E-0E8A-4EA5-9DD7-F5DF687BAF1F}" type="presOf" srcId="{37F011A4-1DB9-4464-8541-A252B7190484}" destId="{A05A63BC-C3BB-4FF3-9611-06EE189DA896}" srcOrd="0" destOrd="0" presId="urn:microsoft.com/office/officeart/2005/8/layout/default"/>
    <dgm:cxn modelId="{D95BC792-DD0B-4585-95C5-62720BF55155}" srcId="{A14FFF7E-378A-446C-BC7C-C1B73572A08A}" destId="{DD0563D6-2D02-4E12-8A1F-54336DB88AE0}" srcOrd="5" destOrd="0" parTransId="{3E037B10-F134-4AA2-ADA0-F6A56E9CD0B9}" sibTransId="{72C70B2C-16D8-40A1-955D-D47185140D14}"/>
    <dgm:cxn modelId="{43902AAD-6340-48C0-A703-65E342D7966E}" type="presOf" srcId="{A0126BD4-ACD4-4936-B76E-F75D0B4D0F54}" destId="{8544506B-47BB-4C5F-849D-2EC4D8C9AD03}" srcOrd="0" destOrd="0" presId="urn:microsoft.com/office/officeart/2005/8/layout/default"/>
    <dgm:cxn modelId="{EF3E1FC1-1732-4B49-AE7E-F712E97A443F}" srcId="{A14FFF7E-378A-446C-BC7C-C1B73572A08A}" destId="{37F011A4-1DB9-4464-8541-A252B7190484}" srcOrd="2" destOrd="0" parTransId="{7C9DB30E-EA14-4DBB-8347-8DB8AA04D834}" sibTransId="{97B02110-71D6-47A6-A368-000F84874F8C}"/>
    <dgm:cxn modelId="{EEA39DF7-E801-46E6-8366-EF7FDD138916}" type="presParOf" srcId="{31E3D3AD-96C3-4C55-906E-B6E9586F34B1}" destId="{8544506B-47BB-4C5F-849D-2EC4D8C9AD03}" srcOrd="0" destOrd="0" presId="urn:microsoft.com/office/officeart/2005/8/layout/default"/>
    <dgm:cxn modelId="{4F44D563-4F68-4B14-B729-36A5E6CE5E5B}" type="presParOf" srcId="{31E3D3AD-96C3-4C55-906E-B6E9586F34B1}" destId="{76EAF711-5507-46EA-B109-435328751C77}" srcOrd="1" destOrd="0" presId="urn:microsoft.com/office/officeart/2005/8/layout/default"/>
    <dgm:cxn modelId="{8DC05240-1CC2-4C48-AA05-BB7AD4E72654}" type="presParOf" srcId="{31E3D3AD-96C3-4C55-906E-B6E9586F34B1}" destId="{6068449D-5269-491E-BD59-46BEAD1A1AE1}" srcOrd="2" destOrd="0" presId="urn:microsoft.com/office/officeart/2005/8/layout/default"/>
    <dgm:cxn modelId="{2F2EB397-1BA9-4B32-A543-CB500DFD1133}" type="presParOf" srcId="{31E3D3AD-96C3-4C55-906E-B6E9586F34B1}" destId="{82BA86F1-1C8D-44AA-965E-948B0B9EE86B}" srcOrd="3" destOrd="0" presId="urn:microsoft.com/office/officeart/2005/8/layout/default"/>
    <dgm:cxn modelId="{7B5298BC-BD02-471E-B7BC-4A380CBDF223}" type="presParOf" srcId="{31E3D3AD-96C3-4C55-906E-B6E9586F34B1}" destId="{A05A63BC-C3BB-4FF3-9611-06EE189DA896}" srcOrd="4" destOrd="0" presId="urn:microsoft.com/office/officeart/2005/8/layout/default"/>
    <dgm:cxn modelId="{DB5BF605-DEAE-4419-8F38-816C257F694B}" type="presParOf" srcId="{31E3D3AD-96C3-4C55-906E-B6E9586F34B1}" destId="{2DC5E777-1093-472D-89C4-DDADD8BFE6B2}" srcOrd="5" destOrd="0" presId="urn:microsoft.com/office/officeart/2005/8/layout/default"/>
    <dgm:cxn modelId="{C36D97D9-5A90-486D-BCCB-5F420CA6B17C}" type="presParOf" srcId="{31E3D3AD-96C3-4C55-906E-B6E9586F34B1}" destId="{453F4112-FF5F-4039-9202-BE1010EED650}" srcOrd="6" destOrd="0" presId="urn:microsoft.com/office/officeart/2005/8/layout/default"/>
    <dgm:cxn modelId="{1A92D9CC-CEEF-4AAA-A52B-281A0FD82A42}" type="presParOf" srcId="{31E3D3AD-96C3-4C55-906E-B6E9586F34B1}" destId="{79634A51-F615-4955-8163-0038BF6C88EA}" srcOrd="7" destOrd="0" presId="urn:microsoft.com/office/officeart/2005/8/layout/default"/>
    <dgm:cxn modelId="{1DC9876C-7732-4ED7-8026-ABB34CEAB8CE}" type="presParOf" srcId="{31E3D3AD-96C3-4C55-906E-B6E9586F34B1}" destId="{CC80C1DD-4E84-4E32-B269-19F2B3E1E0B6}" srcOrd="8" destOrd="0" presId="urn:microsoft.com/office/officeart/2005/8/layout/default"/>
    <dgm:cxn modelId="{A01DF4E9-7ABD-4ACA-9695-9315CEC8C593}" type="presParOf" srcId="{31E3D3AD-96C3-4C55-906E-B6E9586F34B1}" destId="{A602D49C-0B52-44DB-84BD-326FA7D627E5}" srcOrd="9" destOrd="0" presId="urn:microsoft.com/office/officeart/2005/8/layout/default"/>
    <dgm:cxn modelId="{805FEAF5-3308-43E3-A1F2-2959CC2C4F41}" type="presParOf" srcId="{31E3D3AD-96C3-4C55-906E-B6E9586F34B1}" destId="{07210A24-D3B7-4BA6-B5AD-C039ED73653A}"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26B905-EAAA-4805-9284-6EA1C81CDDC4}">
      <dsp:nvSpPr>
        <dsp:cNvPr id="0" name=""/>
        <dsp:cNvSpPr/>
      </dsp:nvSpPr>
      <dsp:spPr>
        <a:xfrm>
          <a:off x="0" y="396718"/>
          <a:ext cx="10753200" cy="767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b="0" kern="1200"/>
            <a:t>osoby určené pacientem </a:t>
          </a:r>
          <a:endParaRPr lang="cs-CZ" sz="3200" kern="1200"/>
        </a:p>
      </dsp:txBody>
      <dsp:txXfrm>
        <a:off x="37467" y="434185"/>
        <a:ext cx="10678266" cy="692586"/>
      </dsp:txXfrm>
    </dsp:sp>
    <dsp:sp modelId="{B3AB056A-85A6-456F-91F4-8E404FAF89FB}">
      <dsp:nvSpPr>
        <dsp:cNvPr id="0" name=""/>
        <dsp:cNvSpPr/>
      </dsp:nvSpPr>
      <dsp:spPr>
        <a:xfrm>
          <a:off x="0" y="1256398"/>
          <a:ext cx="10753200" cy="767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b="0" kern="1200"/>
            <a:t>manžel nebo registrovaný partner </a:t>
          </a:r>
          <a:endParaRPr lang="cs-CZ" sz="3200" kern="1200"/>
        </a:p>
      </dsp:txBody>
      <dsp:txXfrm>
        <a:off x="37467" y="1293865"/>
        <a:ext cx="10678266" cy="692586"/>
      </dsp:txXfrm>
    </dsp:sp>
    <dsp:sp modelId="{19A47399-CAED-4110-AAE6-06B6B5933355}">
      <dsp:nvSpPr>
        <dsp:cNvPr id="0" name=""/>
        <dsp:cNvSpPr/>
      </dsp:nvSpPr>
      <dsp:spPr>
        <a:xfrm>
          <a:off x="0" y="2116078"/>
          <a:ext cx="10753200" cy="767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b="0" kern="1200"/>
            <a:t>rodiče</a:t>
          </a:r>
          <a:endParaRPr lang="cs-CZ" sz="3200" kern="1200"/>
        </a:p>
      </dsp:txBody>
      <dsp:txXfrm>
        <a:off x="37467" y="2153545"/>
        <a:ext cx="10678266" cy="692586"/>
      </dsp:txXfrm>
    </dsp:sp>
    <dsp:sp modelId="{FA93939B-4CBC-4E1D-85F4-6ED6A679C86B}">
      <dsp:nvSpPr>
        <dsp:cNvPr id="0" name=""/>
        <dsp:cNvSpPr/>
      </dsp:nvSpPr>
      <dsp:spPr>
        <a:xfrm>
          <a:off x="0" y="2975759"/>
          <a:ext cx="10753200" cy="767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b="0" kern="1200"/>
            <a:t>jiné osoby blízké způsobilé k právním úkonům, pokud je známa</a:t>
          </a:r>
          <a:endParaRPr lang="cs-CZ" sz="3200" kern="1200"/>
        </a:p>
      </dsp:txBody>
      <dsp:txXfrm>
        <a:off x="37467" y="3013226"/>
        <a:ext cx="10678266" cy="69258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CE34A-27BC-4D08-B452-8E3718431893}">
      <dsp:nvSpPr>
        <dsp:cNvPr id="0" name=""/>
        <dsp:cNvSpPr/>
      </dsp:nvSpPr>
      <dsp:spPr>
        <a:xfrm>
          <a:off x="0" y="3866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dirty="0"/>
            <a:t>Plně svéprávný pacient zásadně rozhoduje o sdělování informací o svém zdravotním stavu sám! To platí i vůči rodinným příslušníkům pacienta (osobám blízkým).</a:t>
          </a:r>
        </a:p>
      </dsp:txBody>
      <dsp:txXfrm>
        <a:off x="61684" y="100349"/>
        <a:ext cx="10629832" cy="1140231"/>
      </dsp:txXfrm>
    </dsp:sp>
    <dsp:sp modelId="{589E5E0B-0EC1-4A29-993E-7A647AB67F8A}">
      <dsp:nvSpPr>
        <dsp:cNvPr id="0" name=""/>
        <dsp:cNvSpPr/>
      </dsp:nvSpPr>
      <dsp:spPr>
        <a:xfrm>
          <a:off x="0" y="137138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u="sng" kern="1200"/>
            <a:t>Výslovný</a:t>
          </a:r>
          <a:endParaRPr lang="cs-CZ" sz="2400" kern="1200"/>
        </a:p>
      </dsp:txBody>
      <dsp:txXfrm>
        <a:off x="61684" y="1433069"/>
        <a:ext cx="10629832" cy="1140231"/>
      </dsp:txXfrm>
    </dsp:sp>
    <dsp:sp modelId="{F65CF058-C5E2-445A-8CB6-9F38C8EE71F1}">
      <dsp:nvSpPr>
        <dsp:cNvPr id="0" name=""/>
        <dsp:cNvSpPr/>
      </dsp:nvSpPr>
      <dsp:spPr>
        <a:xfrm>
          <a:off x="0" y="2634985"/>
          <a:ext cx="10753200" cy="621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cs-CZ" sz="1900" kern="1200"/>
            <a:t>Ústní</a:t>
          </a:r>
        </a:p>
        <a:p>
          <a:pPr marL="171450" lvl="1" indent="-171450" algn="l" defTabSz="844550" rtl="0">
            <a:lnSpc>
              <a:spcPct val="90000"/>
            </a:lnSpc>
            <a:spcBef>
              <a:spcPct val="0"/>
            </a:spcBef>
            <a:spcAft>
              <a:spcPct val="20000"/>
            </a:spcAft>
            <a:buChar char="•"/>
          </a:pPr>
          <a:r>
            <a:rPr lang="cs-CZ" sz="1900" kern="1200"/>
            <a:t>Písemný</a:t>
          </a:r>
        </a:p>
      </dsp:txBody>
      <dsp:txXfrm>
        <a:off x="0" y="2634985"/>
        <a:ext cx="10753200" cy="621000"/>
      </dsp:txXfrm>
    </dsp:sp>
    <dsp:sp modelId="{519FFDDC-7BA5-4E47-BA13-A614187E8915}">
      <dsp:nvSpPr>
        <dsp:cNvPr id="0" name=""/>
        <dsp:cNvSpPr/>
      </dsp:nvSpPr>
      <dsp:spPr>
        <a:xfrm>
          <a:off x="0" y="325598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a:t>Konkludentní</a:t>
          </a:r>
        </a:p>
      </dsp:txBody>
      <dsp:txXfrm>
        <a:off x="61684" y="3317669"/>
        <a:ext cx="10629832" cy="114023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53219-53F7-4360-9681-AB5CC1BB9BC0}">
      <dsp:nvSpPr>
        <dsp:cNvPr id="0" name=""/>
        <dsp:cNvSpPr/>
      </dsp:nvSpPr>
      <dsp:spPr>
        <a:xfrm>
          <a:off x="-5152812" y="-795286"/>
          <a:ext cx="6182939" cy="6182939"/>
        </a:xfrm>
        <a:prstGeom prst="blockArc">
          <a:avLst>
            <a:gd name="adj1" fmla="val 18900000"/>
            <a:gd name="adj2" fmla="val 2700000"/>
            <a:gd name="adj3" fmla="val 349"/>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580B5D-4CEB-4EFF-A191-6A09200A8D88}">
      <dsp:nvSpPr>
        <dsp:cNvPr id="0" name=""/>
        <dsp:cNvSpPr/>
      </dsp:nvSpPr>
      <dsp:spPr>
        <a:xfrm>
          <a:off x="844191" y="656065"/>
          <a:ext cx="9884783" cy="131194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1358" tIns="86360" rIns="86360" bIns="86360" numCol="1" spcCol="1270" anchor="ctr" anchorCtr="0">
          <a:noAutofit/>
        </a:bodyPr>
        <a:lstStyle/>
        <a:p>
          <a:pPr marL="0" lvl="0" indent="0" algn="l" defTabSz="1511300" rtl="0">
            <a:lnSpc>
              <a:spcPct val="90000"/>
            </a:lnSpc>
            <a:spcBef>
              <a:spcPct val="0"/>
            </a:spcBef>
            <a:spcAft>
              <a:spcPct val="35000"/>
            </a:spcAft>
            <a:buNone/>
          </a:pPr>
          <a:r>
            <a:rPr lang="cs-CZ" sz="3400" kern="1200"/>
            <a:t>Zdaleka ne každý, kdo se zajímá o zdravotní stav pacienta, má na tyto informace nárok!</a:t>
          </a:r>
        </a:p>
      </dsp:txBody>
      <dsp:txXfrm>
        <a:off x="844191" y="656065"/>
        <a:ext cx="9884783" cy="1311947"/>
      </dsp:txXfrm>
    </dsp:sp>
    <dsp:sp modelId="{21EE8A20-24D7-4535-8D96-91D44174E6DB}">
      <dsp:nvSpPr>
        <dsp:cNvPr id="0" name=""/>
        <dsp:cNvSpPr/>
      </dsp:nvSpPr>
      <dsp:spPr>
        <a:xfrm>
          <a:off x="24224" y="492072"/>
          <a:ext cx="1639933" cy="163993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04B244-4B7A-42D6-B009-C42C39C58B6C}">
      <dsp:nvSpPr>
        <dsp:cNvPr id="0" name=""/>
        <dsp:cNvSpPr/>
      </dsp:nvSpPr>
      <dsp:spPr>
        <a:xfrm>
          <a:off x="844191" y="2624353"/>
          <a:ext cx="9884783" cy="131194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1358" tIns="86360" rIns="86360" bIns="86360" numCol="1" spcCol="1270" anchor="ctr" anchorCtr="0">
          <a:noAutofit/>
        </a:bodyPr>
        <a:lstStyle/>
        <a:p>
          <a:pPr marL="0" lvl="0" indent="0" algn="l" defTabSz="1511300" rtl="0">
            <a:lnSpc>
              <a:spcPct val="90000"/>
            </a:lnSpc>
            <a:spcBef>
              <a:spcPct val="0"/>
            </a:spcBef>
            <a:spcAft>
              <a:spcPct val="35000"/>
            </a:spcAft>
            <a:buNone/>
          </a:pPr>
          <a:r>
            <a:rPr lang="cs-CZ" sz="3400" kern="1200"/>
            <a:t>To platí jak pro rodinné příslušníky pacienta, tak i orgány veřejné moci. </a:t>
          </a:r>
        </a:p>
      </dsp:txBody>
      <dsp:txXfrm>
        <a:off x="844191" y="2624353"/>
        <a:ext cx="9884783" cy="1311947"/>
      </dsp:txXfrm>
    </dsp:sp>
    <dsp:sp modelId="{CDC202DB-00B0-499D-B7AD-DF2F9997F9CC}">
      <dsp:nvSpPr>
        <dsp:cNvPr id="0" name=""/>
        <dsp:cNvSpPr/>
      </dsp:nvSpPr>
      <dsp:spPr>
        <a:xfrm>
          <a:off x="24224" y="2460360"/>
          <a:ext cx="1639933" cy="163993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D9EFE1-0398-4CD4-A2CC-EFDE333DD0D1}">
      <dsp:nvSpPr>
        <dsp:cNvPr id="0" name=""/>
        <dsp:cNvSpPr/>
      </dsp:nvSpPr>
      <dsp:spPr>
        <a:xfrm>
          <a:off x="0" y="63638"/>
          <a:ext cx="10753199" cy="39628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cs-CZ" sz="3500" kern="1200" dirty="0"/>
            <a:t>Bude potrestán, kdo, </a:t>
          </a:r>
          <a:r>
            <a:rPr lang="cs-CZ" sz="3500" u="sng" kern="1200" dirty="0"/>
            <a:t>byť i z nedbalosti</a:t>
          </a:r>
          <a:r>
            <a:rPr lang="cs-CZ" sz="3500" kern="1200" dirty="0"/>
            <a:t>,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sp:txBody>
      <dsp:txXfrm>
        <a:off x="193452" y="257090"/>
        <a:ext cx="10366295" cy="3575981"/>
      </dsp:txXfrm>
    </dsp:sp>
    <dsp:sp modelId="{52694621-B397-4812-9EF7-BFDB5322D4E2}">
      <dsp:nvSpPr>
        <dsp:cNvPr id="0" name=""/>
        <dsp:cNvSpPr/>
      </dsp:nvSpPr>
      <dsp:spPr>
        <a:xfrm>
          <a:off x="0" y="4026523"/>
          <a:ext cx="10753199"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4450" rIns="248920" bIns="44450" numCol="1" spcCol="1270" anchor="t" anchorCtr="0">
          <a:noAutofit/>
        </a:bodyPr>
        <a:lstStyle/>
        <a:p>
          <a:pPr marL="228600" lvl="1" indent="-228600" algn="l" defTabSz="1200150" rtl="0">
            <a:lnSpc>
              <a:spcPct val="90000"/>
            </a:lnSpc>
            <a:spcBef>
              <a:spcPct val="0"/>
            </a:spcBef>
            <a:spcAft>
              <a:spcPct val="20000"/>
            </a:spcAft>
            <a:buChar char="•"/>
          </a:pPr>
          <a:r>
            <a:rPr lang="cs-CZ" sz="2700" b="1" u="sng" kern="1200" dirty="0"/>
            <a:t>Až tři léta nebo zákaz činnosti</a:t>
          </a:r>
          <a:endParaRPr lang="cs-CZ" sz="2700" kern="1200" dirty="0"/>
        </a:p>
      </dsp:txBody>
      <dsp:txXfrm>
        <a:off x="0" y="4026523"/>
        <a:ext cx="10753199" cy="57960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EC0FFD-E9E2-4519-9C52-F6E1AE9D74C7}">
      <dsp:nvSpPr>
        <dsp:cNvPr id="0" name=""/>
        <dsp:cNvSpPr/>
      </dsp:nvSpPr>
      <dsp:spPr>
        <a:xfrm>
          <a:off x="0" y="28077"/>
          <a:ext cx="10753199" cy="12548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kern="1200" dirty="0"/>
            <a:t>Porušení povinností poskytovatele plynoucí ze </a:t>
          </a:r>
          <a:r>
            <a:rPr lang="cs-CZ" sz="3300" kern="1200" dirty="0" err="1"/>
            <a:t>Zozs</a:t>
          </a:r>
          <a:endParaRPr lang="cs-CZ" sz="3300" kern="1200" dirty="0"/>
        </a:p>
      </dsp:txBody>
      <dsp:txXfrm>
        <a:off x="61256" y="89333"/>
        <a:ext cx="10630687" cy="1132313"/>
      </dsp:txXfrm>
    </dsp:sp>
    <dsp:sp modelId="{98B34BC2-A2A3-48E8-B13A-F79E480C5107}">
      <dsp:nvSpPr>
        <dsp:cNvPr id="0" name=""/>
        <dsp:cNvSpPr/>
      </dsp:nvSpPr>
      <dsp:spPr>
        <a:xfrm>
          <a:off x="0" y="1282902"/>
          <a:ext cx="10753199"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a:t>Pokuta až 1.000.000,- Kč</a:t>
          </a:r>
        </a:p>
      </dsp:txBody>
      <dsp:txXfrm>
        <a:off x="0" y="1282902"/>
        <a:ext cx="10753199" cy="546480"/>
      </dsp:txXfrm>
    </dsp:sp>
    <dsp:sp modelId="{C6167A1F-4343-413F-84CF-B0AC72F3645E}">
      <dsp:nvSpPr>
        <dsp:cNvPr id="0" name=""/>
        <dsp:cNvSpPr/>
      </dsp:nvSpPr>
      <dsp:spPr>
        <a:xfrm>
          <a:off x="0" y="1829382"/>
          <a:ext cx="10753199" cy="12548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kern="1200" dirty="0"/>
            <a:t>Porušení povinností poskytovatele plynoucí ze zákona na ochranu osobních údajů</a:t>
          </a:r>
        </a:p>
      </dsp:txBody>
      <dsp:txXfrm>
        <a:off x="61256" y="1890638"/>
        <a:ext cx="10630687" cy="1132313"/>
      </dsp:txXfrm>
    </dsp:sp>
    <dsp:sp modelId="{3A85BED8-7CBB-4BBE-9C31-CAAB11A74624}">
      <dsp:nvSpPr>
        <dsp:cNvPr id="0" name=""/>
        <dsp:cNvSpPr/>
      </dsp:nvSpPr>
      <dsp:spPr>
        <a:xfrm>
          <a:off x="0" y="3084207"/>
          <a:ext cx="10753199" cy="768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dirty="0"/>
            <a:t>Pokuta až 5.000.000,- Kč (po připravované novele bude i několikanásobně vyšší)</a:t>
          </a:r>
        </a:p>
      </dsp:txBody>
      <dsp:txXfrm>
        <a:off x="0" y="3084207"/>
        <a:ext cx="10753199" cy="768487"/>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F923D9-5B54-4218-A4D2-EF4E90F3D674}">
      <dsp:nvSpPr>
        <dsp:cNvPr id="0" name=""/>
        <dsp:cNvSpPr/>
      </dsp:nvSpPr>
      <dsp:spPr>
        <a:xfrm>
          <a:off x="0" y="52044"/>
          <a:ext cx="10753200" cy="1146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rtl="0">
            <a:lnSpc>
              <a:spcPct val="90000"/>
            </a:lnSpc>
            <a:spcBef>
              <a:spcPct val="0"/>
            </a:spcBef>
            <a:spcAft>
              <a:spcPct val="35000"/>
            </a:spcAft>
            <a:buNone/>
          </a:pPr>
          <a:r>
            <a:rPr lang="cs-CZ" sz="4900" kern="1200" dirty="0"/>
            <a:t>Pracovněprávní postihy</a:t>
          </a:r>
        </a:p>
      </dsp:txBody>
      <dsp:txXfrm>
        <a:off x="55972" y="108016"/>
        <a:ext cx="10641256" cy="1034656"/>
      </dsp:txXfrm>
    </dsp:sp>
    <dsp:sp modelId="{60917FCD-AD7A-4FA1-BEB0-2E5B62C43D54}">
      <dsp:nvSpPr>
        <dsp:cNvPr id="0" name=""/>
        <dsp:cNvSpPr/>
      </dsp:nvSpPr>
      <dsp:spPr>
        <a:xfrm>
          <a:off x="0" y="1162080"/>
          <a:ext cx="1075320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62230" rIns="348488" bIns="62230" numCol="1" spcCol="1270" anchor="t" anchorCtr="0">
          <a:noAutofit/>
        </a:bodyPr>
        <a:lstStyle/>
        <a:p>
          <a:pPr marL="285750" lvl="1" indent="-285750" algn="l" defTabSz="1689100" rtl="0">
            <a:lnSpc>
              <a:spcPct val="90000"/>
            </a:lnSpc>
            <a:spcBef>
              <a:spcPct val="0"/>
            </a:spcBef>
            <a:spcAft>
              <a:spcPct val="20000"/>
            </a:spcAft>
            <a:buChar char="•"/>
          </a:pPr>
          <a:r>
            <a:rPr lang="cs-CZ" sz="3800" kern="1200" dirty="0"/>
            <a:t>I okamžité zrušení pracovního poměru</a:t>
          </a:r>
        </a:p>
      </dsp:txBody>
      <dsp:txXfrm>
        <a:off x="0" y="1162080"/>
        <a:ext cx="10753200" cy="811440"/>
      </dsp:txXfrm>
    </dsp:sp>
    <dsp:sp modelId="{6C11EE1B-D5E9-4ED9-9665-B3219DD0938A}">
      <dsp:nvSpPr>
        <dsp:cNvPr id="0" name=""/>
        <dsp:cNvSpPr/>
      </dsp:nvSpPr>
      <dsp:spPr>
        <a:xfrm>
          <a:off x="0" y="1973521"/>
          <a:ext cx="10753200" cy="1146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rtl="0">
            <a:lnSpc>
              <a:spcPct val="90000"/>
            </a:lnSpc>
            <a:spcBef>
              <a:spcPct val="0"/>
            </a:spcBef>
            <a:spcAft>
              <a:spcPct val="35000"/>
            </a:spcAft>
            <a:buNone/>
          </a:pPr>
          <a:r>
            <a:rPr lang="cs-CZ" sz="4900" kern="1200" dirty="0"/>
            <a:t>Vystavení se riziku podání žaloby</a:t>
          </a:r>
        </a:p>
      </dsp:txBody>
      <dsp:txXfrm>
        <a:off x="55972" y="2029493"/>
        <a:ext cx="10641256" cy="1034656"/>
      </dsp:txXfrm>
    </dsp:sp>
    <dsp:sp modelId="{88929937-DA56-407B-BB7D-3EE3560D46FF}">
      <dsp:nvSpPr>
        <dsp:cNvPr id="0" name=""/>
        <dsp:cNvSpPr/>
      </dsp:nvSpPr>
      <dsp:spPr>
        <a:xfrm>
          <a:off x="0" y="3120120"/>
          <a:ext cx="1075320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62230" rIns="348488" bIns="62230" numCol="1" spcCol="1270" anchor="t" anchorCtr="0">
          <a:noAutofit/>
        </a:bodyPr>
        <a:lstStyle/>
        <a:p>
          <a:pPr marL="285750" lvl="1" indent="-285750" algn="l" defTabSz="1689100" rtl="0">
            <a:lnSpc>
              <a:spcPct val="90000"/>
            </a:lnSpc>
            <a:spcBef>
              <a:spcPct val="0"/>
            </a:spcBef>
            <a:spcAft>
              <a:spcPct val="20000"/>
            </a:spcAft>
            <a:buChar char="•"/>
          </a:pPr>
          <a:r>
            <a:rPr lang="cs-CZ" sz="3800" kern="1200" dirty="0"/>
            <a:t>Náhrada nemajetkové újmy</a:t>
          </a:r>
        </a:p>
      </dsp:txBody>
      <dsp:txXfrm>
        <a:off x="0" y="3120120"/>
        <a:ext cx="10753200" cy="81144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86CD66-8DCE-46AC-B306-8257ADB87704}">
      <dsp:nvSpPr>
        <dsp:cNvPr id="0" name=""/>
        <dsp:cNvSpPr/>
      </dsp:nvSpPr>
      <dsp:spPr>
        <a:xfrm>
          <a:off x="0" y="179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Vyhláška o zdravotnické dokumentaci</a:t>
          </a:r>
          <a:endParaRPr lang="cs-CZ" sz="1800" kern="1200" dirty="0"/>
        </a:p>
      </dsp:txBody>
      <dsp:txXfrm>
        <a:off x="36553" y="54552"/>
        <a:ext cx="10680094" cy="675694"/>
      </dsp:txXfrm>
    </dsp:sp>
    <dsp:sp modelId="{159E2FE3-922F-40F3-AD73-B1BAC88AF89F}">
      <dsp:nvSpPr>
        <dsp:cNvPr id="0" name=""/>
        <dsp:cNvSpPr/>
      </dsp:nvSpPr>
      <dsp:spPr>
        <a:xfrm>
          <a:off x="0" y="766799"/>
          <a:ext cx="10753200" cy="972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l" defTabSz="533400" rtl="0">
            <a:lnSpc>
              <a:spcPct val="90000"/>
            </a:lnSpc>
            <a:spcBef>
              <a:spcPct val="0"/>
            </a:spcBef>
            <a:spcAft>
              <a:spcPct val="20000"/>
            </a:spcAft>
            <a:buChar char="•"/>
          </a:pPr>
          <a:r>
            <a:rPr lang="cs-CZ" sz="1200" b="0" i="1" kern="1200" dirty="0"/>
            <a:t>minimální obsah jednotlivých částí ZD</a:t>
          </a:r>
          <a:endParaRPr lang="cs-CZ" sz="1200" kern="1200" dirty="0"/>
        </a:p>
        <a:p>
          <a:pPr marL="114300" lvl="1" indent="-114300" algn="l" defTabSz="533400" rtl="0">
            <a:lnSpc>
              <a:spcPct val="90000"/>
            </a:lnSpc>
            <a:spcBef>
              <a:spcPct val="0"/>
            </a:spcBef>
            <a:spcAft>
              <a:spcPct val="20000"/>
            </a:spcAft>
            <a:buChar char="•"/>
          </a:pPr>
          <a:r>
            <a:rPr lang="cs-CZ" sz="1200" b="0" i="1" kern="1200" dirty="0"/>
            <a:t>součásti ZD</a:t>
          </a:r>
          <a:endParaRPr lang="cs-CZ" sz="1200" kern="1200" dirty="0"/>
        </a:p>
        <a:p>
          <a:pPr marL="114300" lvl="1" indent="-114300" algn="l" defTabSz="533400" rtl="0">
            <a:lnSpc>
              <a:spcPct val="90000"/>
            </a:lnSpc>
            <a:spcBef>
              <a:spcPct val="0"/>
            </a:spcBef>
            <a:spcAft>
              <a:spcPct val="20000"/>
            </a:spcAft>
            <a:buChar char="•"/>
          </a:pPr>
          <a:r>
            <a:rPr lang="cs-CZ" sz="1200" b="0" i="1" kern="1200" dirty="0"/>
            <a:t>zásady pro uchování ZD </a:t>
          </a:r>
          <a:endParaRPr lang="cs-CZ" sz="1200" kern="1200" dirty="0"/>
        </a:p>
        <a:p>
          <a:pPr marL="114300" lvl="1" indent="-114300" algn="l" defTabSz="533400" rtl="0">
            <a:lnSpc>
              <a:spcPct val="90000"/>
            </a:lnSpc>
            <a:spcBef>
              <a:spcPct val="0"/>
            </a:spcBef>
            <a:spcAft>
              <a:spcPct val="20000"/>
            </a:spcAft>
            <a:buChar char="•"/>
          </a:pPr>
          <a:r>
            <a:rPr lang="cs-CZ" sz="1200" b="0" i="1" kern="1200" dirty="0"/>
            <a:t>postup při jejím vyřazování a zničení po uplynutí doby uchování</a:t>
          </a:r>
          <a:endParaRPr lang="cs-CZ" sz="1200" kern="1200" dirty="0"/>
        </a:p>
        <a:p>
          <a:pPr marL="114300" lvl="1" indent="-114300" algn="l" defTabSz="533400" rtl="0">
            <a:lnSpc>
              <a:spcPct val="90000"/>
            </a:lnSpc>
            <a:spcBef>
              <a:spcPct val="0"/>
            </a:spcBef>
            <a:spcAft>
              <a:spcPct val="20000"/>
            </a:spcAft>
            <a:buChar char="•"/>
          </a:pPr>
          <a:r>
            <a:rPr lang="cs-CZ" sz="1200" b="0" i="1" kern="1200" dirty="0"/>
            <a:t>doby uchování ZD</a:t>
          </a:r>
          <a:endParaRPr lang="cs-CZ" sz="1200" kern="1200" dirty="0"/>
        </a:p>
      </dsp:txBody>
      <dsp:txXfrm>
        <a:off x="0" y="766799"/>
        <a:ext cx="10753200" cy="972900"/>
      </dsp:txXfrm>
    </dsp:sp>
    <dsp:sp modelId="{9DDBF7F2-45CB-45A9-84DC-EFE9C0D9C0E7}">
      <dsp:nvSpPr>
        <dsp:cNvPr id="0" name=""/>
        <dsp:cNvSpPr/>
      </dsp:nvSpPr>
      <dsp:spPr>
        <a:xfrm>
          <a:off x="0" y="17396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Občanský zákoník</a:t>
          </a:r>
          <a:endParaRPr lang="cs-CZ" sz="1800" kern="1200" dirty="0"/>
        </a:p>
      </dsp:txBody>
      <dsp:txXfrm>
        <a:off x="36553" y="1776252"/>
        <a:ext cx="10680094" cy="675694"/>
      </dsp:txXfrm>
    </dsp:sp>
    <dsp:sp modelId="{8B11311E-0099-4DB6-9C15-5D59C561020C}">
      <dsp:nvSpPr>
        <dsp:cNvPr id="0" name=""/>
        <dsp:cNvSpPr/>
      </dsp:nvSpPr>
      <dsp:spPr>
        <a:xfrm>
          <a:off x="0" y="2488499"/>
          <a:ext cx="10753200" cy="890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just" defTabSz="533400" rtl="0">
            <a:lnSpc>
              <a:spcPct val="90000"/>
            </a:lnSpc>
            <a:spcBef>
              <a:spcPct val="0"/>
            </a:spcBef>
            <a:spcAft>
              <a:spcPct val="20000"/>
            </a:spcAft>
            <a:buChar char="•"/>
          </a:pPr>
          <a:r>
            <a:rPr lang="cs-CZ" sz="1200" b="0" i="1" kern="1200" dirty="0"/>
            <a:t>Poskytovatel vede záznamy o péči o zdraví, z nichž musí být zřejmé údaje o zdravotním stavu ošetřovaného a o poskytovatelově činnosti, včetně podkladů osvědčujících správnost těchto údajů, v rozsahu nezbytném pro poskytování řádné péče o zdraví. Záznamy poskytovatel uchová tak dlouho, jak to vyžaduje potřeba odborné péče</a:t>
          </a:r>
          <a:endParaRPr lang="cs-CZ" sz="1200" kern="1200" dirty="0"/>
        </a:p>
        <a:p>
          <a:pPr marL="114300" lvl="1" indent="-114300" algn="l" defTabSz="533400" rtl="0">
            <a:lnSpc>
              <a:spcPct val="90000"/>
            </a:lnSpc>
            <a:spcBef>
              <a:spcPct val="0"/>
            </a:spcBef>
            <a:spcAft>
              <a:spcPct val="20000"/>
            </a:spcAft>
            <a:buChar char="•"/>
          </a:pPr>
          <a:r>
            <a:rPr lang="cs-CZ" sz="1200" i="1" kern="1200" dirty="0"/>
            <a:t>K záznamům poskytovatel podle svého uvážení připojí i podklady a vyjádření, které mu popřípadě odevzdal ošetřovaný nebo příkazce. </a:t>
          </a:r>
          <a:endParaRPr lang="cs-CZ" sz="1200" kern="1200" dirty="0"/>
        </a:p>
        <a:p>
          <a:pPr marL="114300" lvl="1" indent="-114300" algn="l" defTabSz="533400">
            <a:lnSpc>
              <a:spcPct val="90000"/>
            </a:lnSpc>
            <a:spcBef>
              <a:spcPct val="0"/>
            </a:spcBef>
            <a:spcAft>
              <a:spcPct val="20000"/>
            </a:spcAft>
            <a:buChar char="•"/>
          </a:pPr>
          <a:r>
            <a:rPr lang="cs-CZ" sz="1200" i="1" kern="1200" dirty="0"/>
            <a:t>Do záznamů poskytovatel vždy poznamená, kdo do nich nahlížel</a:t>
          </a:r>
          <a:endParaRPr lang="cs-CZ" sz="1200" kern="1200" dirty="0"/>
        </a:p>
      </dsp:txBody>
      <dsp:txXfrm>
        <a:off x="0" y="2488499"/>
        <a:ext cx="10753200" cy="890100"/>
      </dsp:txXfrm>
    </dsp:sp>
    <dsp:sp modelId="{9ED87C40-44E1-4D7D-98E6-02F80EACC67B}">
      <dsp:nvSpPr>
        <dsp:cNvPr id="0" name=""/>
        <dsp:cNvSpPr/>
      </dsp:nvSpPr>
      <dsp:spPr>
        <a:xfrm>
          <a:off x="0" y="33785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Další právní předpisy a ZD</a:t>
          </a:r>
          <a:endParaRPr lang="cs-CZ" sz="1800" kern="1200" dirty="0"/>
        </a:p>
      </dsp:txBody>
      <dsp:txXfrm>
        <a:off x="36553" y="3415152"/>
        <a:ext cx="10680094" cy="675694"/>
      </dsp:txXfrm>
    </dsp:sp>
    <dsp:sp modelId="{EDFCC148-C2FA-4289-BB58-B5C36190AAFC}">
      <dsp:nvSpPr>
        <dsp:cNvPr id="0" name=""/>
        <dsp:cNvSpPr/>
      </dsp:nvSpPr>
      <dsp:spPr>
        <a:xfrm>
          <a:off x="0" y="4127399"/>
          <a:ext cx="10753200" cy="786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l" defTabSz="533400" rtl="0">
            <a:lnSpc>
              <a:spcPct val="90000"/>
            </a:lnSpc>
            <a:spcBef>
              <a:spcPct val="0"/>
            </a:spcBef>
            <a:spcAft>
              <a:spcPct val="20000"/>
            </a:spcAft>
            <a:buChar char="•"/>
          </a:pPr>
          <a:r>
            <a:rPr lang="cs-CZ" sz="1200" b="0" i="1" kern="1200" dirty="0"/>
            <a:t>o specifických zdrav. Službách</a:t>
          </a:r>
          <a:endParaRPr lang="cs-CZ" sz="1200" kern="1200" dirty="0"/>
        </a:p>
        <a:p>
          <a:pPr marL="114300" lvl="1" indent="-114300" algn="l" defTabSz="533400" rtl="0">
            <a:lnSpc>
              <a:spcPct val="90000"/>
            </a:lnSpc>
            <a:spcBef>
              <a:spcPct val="0"/>
            </a:spcBef>
            <a:spcAft>
              <a:spcPct val="20000"/>
            </a:spcAft>
            <a:buChar char="•"/>
          </a:pPr>
          <a:r>
            <a:rPr lang="cs-CZ" sz="1200" b="0" i="1" kern="1200" dirty="0"/>
            <a:t>o veřejném zdravotním pojištěním</a:t>
          </a:r>
          <a:endParaRPr lang="cs-CZ" sz="1200" kern="1200" dirty="0"/>
        </a:p>
        <a:p>
          <a:pPr marL="114300" lvl="1" indent="-114300" algn="l" defTabSz="533400" rtl="0">
            <a:lnSpc>
              <a:spcPct val="90000"/>
            </a:lnSpc>
            <a:spcBef>
              <a:spcPct val="0"/>
            </a:spcBef>
            <a:spcAft>
              <a:spcPct val="20000"/>
            </a:spcAft>
            <a:buChar char="•"/>
          </a:pPr>
          <a:r>
            <a:rPr lang="cs-CZ" sz="1200" b="0" i="1" kern="1200" dirty="0"/>
            <a:t>o ochraně veř. Zdraví</a:t>
          </a:r>
          <a:endParaRPr lang="cs-CZ" sz="1200" kern="1200" dirty="0"/>
        </a:p>
        <a:p>
          <a:pPr marL="114300" lvl="1" indent="-114300" algn="l" defTabSz="533400" rtl="0">
            <a:lnSpc>
              <a:spcPct val="90000"/>
            </a:lnSpc>
            <a:spcBef>
              <a:spcPct val="0"/>
            </a:spcBef>
            <a:spcAft>
              <a:spcPct val="20000"/>
            </a:spcAft>
            <a:buChar char="•"/>
          </a:pPr>
          <a:r>
            <a:rPr lang="cs-CZ" sz="1200" b="0" i="1" kern="1200" dirty="0"/>
            <a:t>transplantační zákon</a:t>
          </a:r>
          <a:endParaRPr lang="cs-CZ" sz="1200" kern="1200" dirty="0"/>
        </a:p>
      </dsp:txBody>
      <dsp:txXfrm>
        <a:off x="0" y="4127399"/>
        <a:ext cx="10753200" cy="786599"/>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C5CE31-767A-4B14-BC60-E92226CDB1E1}">
      <dsp:nvSpPr>
        <dsp:cNvPr id="0" name=""/>
        <dsp:cNvSpPr/>
      </dsp:nvSpPr>
      <dsp:spPr>
        <a:xfrm>
          <a:off x="0" y="40760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Soubor informací vztahujících se k pacientovi, o němž je vedena</a:t>
          </a:r>
          <a:endParaRPr lang="cs-CZ" sz="2800" kern="1200"/>
        </a:p>
      </dsp:txBody>
      <dsp:txXfrm>
        <a:off x="31984" y="439593"/>
        <a:ext cx="10689232" cy="591232"/>
      </dsp:txXfrm>
    </dsp:sp>
    <dsp:sp modelId="{555CFDB4-82AE-44B8-86D1-B9D50BC8AEA7}">
      <dsp:nvSpPr>
        <dsp:cNvPr id="0" name=""/>
        <dsp:cNvSpPr/>
      </dsp:nvSpPr>
      <dsp:spPr>
        <a:xfrm>
          <a:off x="0" y="114344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Povinnost vedení zdravotnické dokumentace</a:t>
          </a:r>
          <a:endParaRPr lang="cs-CZ" sz="2800" kern="1200"/>
        </a:p>
      </dsp:txBody>
      <dsp:txXfrm>
        <a:off x="31984" y="1175433"/>
        <a:ext cx="10689232" cy="591232"/>
      </dsp:txXfrm>
    </dsp:sp>
    <dsp:sp modelId="{955F4E12-BD86-438D-A2FC-F94F6C60B5A6}">
      <dsp:nvSpPr>
        <dsp:cNvPr id="0" name=""/>
        <dsp:cNvSpPr/>
      </dsp:nvSpPr>
      <dsp:spPr>
        <a:xfrm>
          <a:off x="0" y="187928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Výjimky z vedení ZD</a:t>
          </a:r>
          <a:endParaRPr lang="cs-CZ" sz="2800" kern="1200"/>
        </a:p>
      </dsp:txBody>
      <dsp:txXfrm>
        <a:off x="31984" y="1911273"/>
        <a:ext cx="10689232" cy="591232"/>
      </dsp:txXfrm>
    </dsp:sp>
    <dsp:sp modelId="{ADDCB1C4-32E8-4791-83BC-C28E336591AD}">
      <dsp:nvSpPr>
        <dsp:cNvPr id="0" name=""/>
        <dsp:cNvSpPr/>
      </dsp:nvSpPr>
      <dsp:spPr>
        <a:xfrm>
          <a:off x="0" y="2534489"/>
          <a:ext cx="10753200" cy="1593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b="0" i="1" kern="1200"/>
            <a:t>Při poskytování zdravotních výkonů v rámci preventivní péče mimo zdravotnické zařízení není poskytovatel povinen vést zdravotnickou dokumentaci.</a:t>
          </a:r>
          <a:endParaRPr lang="cs-CZ" sz="2200" kern="1200"/>
        </a:p>
        <a:p>
          <a:pPr marL="228600" lvl="1" indent="-228600" algn="l" defTabSz="977900" rtl="0">
            <a:lnSpc>
              <a:spcPct val="90000"/>
            </a:lnSpc>
            <a:spcBef>
              <a:spcPct val="0"/>
            </a:spcBef>
            <a:spcAft>
              <a:spcPct val="20000"/>
            </a:spcAft>
            <a:buChar char="•"/>
          </a:pPr>
          <a:r>
            <a:rPr lang="cs-CZ" sz="2200" b="0" i="1" kern="1200" dirty="0"/>
            <a:t>Mimo zdravotnické zařízení mohou být poskytovány zdravotní výkony v rámci preventivní péče zaměřené na předcházení onemocnění a jeho včasné rozpoznání, a to na základě povolení uděleného krajským úřadem.</a:t>
          </a:r>
          <a:endParaRPr lang="cs-CZ" sz="2200" kern="1200" dirty="0"/>
        </a:p>
      </dsp:txBody>
      <dsp:txXfrm>
        <a:off x="0" y="2534489"/>
        <a:ext cx="10753200" cy="159390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1BC6D4-143D-4CA9-9938-F4D4E78E5A56}">
      <dsp:nvSpPr>
        <dsp:cNvPr id="0" name=""/>
        <dsp:cNvSpPr/>
      </dsp:nvSpPr>
      <dsp:spPr>
        <a:xfrm>
          <a:off x="0" y="2918"/>
          <a:ext cx="10753200" cy="59370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Identifikační údaje poskytovatele</a:t>
          </a:r>
          <a:endParaRPr lang="cs-CZ" sz="1800" kern="1200"/>
        </a:p>
      </dsp:txBody>
      <dsp:txXfrm>
        <a:off x="28982" y="31900"/>
        <a:ext cx="10695236" cy="535740"/>
      </dsp:txXfrm>
    </dsp:sp>
    <dsp:sp modelId="{C20FE3A5-BE9F-45C9-AC97-6AEC6F0933AB}">
      <dsp:nvSpPr>
        <dsp:cNvPr id="0" name=""/>
        <dsp:cNvSpPr/>
      </dsp:nvSpPr>
      <dsp:spPr>
        <a:xfrm>
          <a:off x="0" y="608592"/>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Identifikační údaje pacienta</a:t>
          </a:r>
          <a:endParaRPr lang="cs-CZ" sz="1800" kern="1200" dirty="0"/>
        </a:p>
      </dsp:txBody>
      <dsp:txXfrm>
        <a:off x="27773" y="636365"/>
        <a:ext cx="10697654" cy="513381"/>
      </dsp:txXfrm>
    </dsp:sp>
    <dsp:sp modelId="{701A13D7-E8D0-499E-9CE5-FB4775D38422}">
      <dsp:nvSpPr>
        <dsp:cNvPr id="0" name=""/>
        <dsp:cNvSpPr/>
      </dsp:nvSpPr>
      <dsp:spPr>
        <a:xfrm>
          <a:off x="0" y="1189489"/>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Pohlaví pacienta</a:t>
          </a:r>
          <a:endParaRPr lang="cs-CZ" sz="1800" kern="1200"/>
        </a:p>
      </dsp:txBody>
      <dsp:txXfrm>
        <a:off x="27773" y="1217262"/>
        <a:ext cx="10697654" cy="513381"/>
      </dsp:txXfrm>
    </dsp:sp>
    <dsp:sp modelId="{55E75138-5BFE-4F45-A00C-4A876C2B171B}">
      <dsp:nvSpPr>
        <dsp:cNvPr id="0" name=""/>
        <dsp:cNvSpPr/>
      </dsp:nvSpPr>
      <dsp:spPr>
        <a:xfrm>
          <a:off x="0" y="1770387"/>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Informace o zdravotním stavu pacienta, průběhu a výsledku poskytovaných ZS, dalších významných okolnostech</a:t>
          </a:r>
          <a:endParaRPr lang="cs-CZ" sz="1800" kern="1200"/>
        </a:p>
      </dsp:txBody>
      <dsp:txXfrm>
        <a:off x="27773" y="1798160"/>
        <a:ext cx="10697654" cy="513381"/>
      </dsp:txXfrm>
    </dsp:sp>
    <dsp:sp modelId="{4A990C54-7656-4B60-A02B-291C41F1242F}">
      <dsp:nvSpPr>
        <dsp:cNvPr id="0" name=""/>
        <dsp:cNvSpPr/>
      </dsp:nvSpPr>
      <dsp:spPr>
        <a:xfrm>
          <a:off x="0" y="2351284"/>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Rodinná, osobní, pracovní, sociální anamnéza</a:t>
          </a:r>
          <a:endParaRPr lang="cs-CZ" sz="1800" kern="1200"/>
        </a:p>
      </dsp:txBody>
      <dsp:txXfrm>
        <a:off x="27773" y="2379057"/>
        <a:ext cx="10697654" cy="513381"/>
      </dsp:txXfrm>
    </dsp:sp>
    <dsp:sp modelId="{4654F12C-46FC-4117-9A07-44E43DAA5416}">
      <dsp:nvSpPr>
        <dsp:cNvPr id="0" name=""/>
        <dsp:cNvSpPr/>
      </dsp:nvSpPr>
      <dsp:spPr>
        <a:xfrm>
          <a:off x="0" y="2932181"/>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Údaje vztahující se k úmrtí pacienta</a:t>
          </a:r>
          <a:endParaRPr lang="cs-CZ" sz="1800" kern="1200"/>
        </a:p>
      </dsp:txBody>
      <dsp:txXfrm>
        <a:off x="27773" y="2959954"/>
        <a:ext cx="10697654" cy="513381"/>
      </dsp:txXfrm>
    </dsp:sp>
    <dsp:sp modelId="{CC5358BC-214E-477E-B925-598B311DAA09}">
      <dsp:nvSpPr>
        <dsp:cNvPr id="0" name=""/>
        <dsp:cNvSpPr/>
      </dsp:nvSpPr>
      <dsp:spPr>
        <a:xfrm>
          <a:off x="0" y="3513078"/>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Další údaje podle ZZS / jiných právních předpisů</a:t>
          </a:r>
          <a:endParaRPr lang="cs-CZ" sz="1800" kern="1200" dirty="0"/>
        </a:p>
      </dsp:txBody>
      <dsp:txXfrm>
        <a:off x="27773" y="3540851"/>
        <a:ext cx="10697654" cy="513381"/>
      </dsp:txXfrm>
    </dsp:sp>
    <dsp:sp modelId="{9012CD06-5BE0-4DD3-B933-31F80B059430}">
      <dsp:nvSpPr>
        <dsp:cNvPr id="0" name=""/>
        <dsp:cNvSpPr/>
      </dsp:nvSpPr>
      <dsp:spPr>
        <a:xfrm>
          <a:off x="0" y="4082006"/>
          <a:ext cx="10753200" cy="7570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7780" rIns="99568" bIns="17780" numCol="1" spcCol="1270" anchor="t" anchorCtr="0">
          <a:noAutofit/>
        </a:bodyPr>
        <a:lstStyle/>
        <a:p>
          <a:pPr marL="114300" lvl="1" indent="-114300" algn="l" defTabSz="622300">
            <a:lnSpc>
              <a:spcPct val="90000"/>
            </a:lnSpc>
            <a:spcBef>
              <a:spcPct val="0"/>
            </a:spcBef>
            <a:spcAft>
              <a:spcPct val="20000"/>
            </a:spcAft>
            <a:buChar char="•"/>
          </a:pPr>
          <a:r>
            <a:rPr lang="cs-CZ" sz="1400" b="0" kern="1200"/>
            <a:t>Písemný souhlas s poskytnutím ZS </a:t>
          </a:r>
          <a:endParaRPr lang="cs-CZ" sz="1400" kern="1200"/>
        </a:p>
        <a:p>
          <a:pPr marL="114300" lvl="1" indent="-114300" algn="l" defTabSz="622300">
            <a:lnSpc>
              <a:spcPct val="90000"/>
            </a:lnSpc>
            <a:spcBef>
              <a:spcPct val="0"/>
            </a:spcBef>
            <a:spcAft>
              <a:spcPct val="20000"/>
            </a:spcAft>
            <a:buChar char="•"/>
          </a:pPr>
          <a:r>
            <a:rPr lang="cs-CZ" sz="1400" b="0" kern="1200"/>
            <a:t>Záznam o odmítnutí poskytnutí ZS</a:t>
          </a:r>
          <a:endParaRPr lang="cs-CZ" sz="1400" kern="1200"/>
        </a:p>
        <a:p>
          <a:pPr marL="114300" lvl="1" indent="-114300" algn="l" defTabSz="622300">
            <a:lnSpc>
              <a:spcPct val="90000"/>
            </a:lnSpc>
            <a:spcBef>
              <a:spcPct val="0"/>
            </a:spcBef>
            <a:spcAft>
              <a:spcPct val="20000"/>
            </a:spcAft>
            <a:buChar char="•"/>
          </a:pPr>
          <a:r>
            <a:rPr lang="cs-CZ" sz="1400" b="0" kern="1200"/>
            <a:t>Záznam o dříve vysloveném přání</a:t>
          </a:r>
          <a:endParaRPr lang="cs-CZ" sz="1400" kern="1200"/>
        </a:p>
        <a:p>
          <a:pPr marL="114300" lvl="1" indent="-114300" algn="l" defTabSz="622300">
            <a:lnSpc>
              <a:spcPct val="90000"/>
            </a:lnSpc>
            <a:spcBef>
              <a:spcPct val="0"/>
            </a:spcBef>
            <a:spcAft>
              <a:spcPct val="20000"/>
            </a:spcAft>
            <a:buChar char="•"/>
          </a:pPr>
          <a:r>
            <a:rPr lang="cs-CZ" sz="1400" b="0" kern="1200"/>
            <a:t>Záznam o souhlasu s poskytováním informací</a:t>
          </a:r>
          <a:endParaRPr lang="cs-CZ" sz="1400" kern="1200"/>
        </a:p>
      </dsp:txBody>
      <dsp:txXfrm>
        <a:off x="0" y="4082006"/>
        <a:ext cx="10753200" cy="757074"/>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BA777A-CFC8-487E-8A6A-E6D8E33745A7}">
      <dsp:nvSpPr>
        <dsp:cNvPr id="0" name=""/>
        <dsp:cNvSpPr/>
      </dsp:nvSpPr>
      <dsp:spPr>
        <a:xfrm>
          <a:off x="0" y="29251"/>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marL="0" lvl="0" indent="0" algn="l" defTabSz="2711450" rtl="0">
            <a:lnSpc>
              <a:spcPct val="90000"/>
            </a:lnSpc>
            <a:spcBef>
              <a:spcPct val="0"/>
            </a:spcBef>
            <a:spcAft>
              <a:spcPct val="35000"/>
            </a:spcAft>
            <a:buNone/>
          </a:pPr>
          <a:r>
            <a:rPr lang="cs-CZ" sz="6100" kern="1200" dirty="0"/>
            <a:t>V listinné podobě</a:t>
          </a:r>
        </a:p>
      </dsp:txBody>
      <dsp:txXfrm>
        <a:off x="69680" y="98931"/>
        <a:ext cx="10613840" cy="1288040"/>
      </dsp:txXfrm>
    </dsp:sp>
    <dsp:sp modelId="{9E22F91D-F92F-43E5-982F-8419D29AB255}">
      <dsp:nvSpPr>
        <dsp:cNvPr id="0" name=""/>
        <dsp:cNvSpPr/>
      </dsp:nvSpPr>
      <dsp:spPr>
        <a:xfrm>
          <a:off x="0" y="1632332"/>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marL="0" lvl="0" indent="0" algn="l" defTabSz="2711450" rtl="0">
            <a:lnSpc>
              <a:spcPct val="90000"/>
            </a:lnSpc>
            <a:spcBef>
              <a:spcPct val="0"/>
            </a:spcBef>
            <a:spcAft>
              <a:spcPct val="35000"/>
            </a:spcAft>
            <a:buNone/>
          </a:pPr>
          <a:r>
            <a:rPr lang="cs-CZ" sz="6100" kern="1200" dirty="0"/>
            <a:t>V elektronické podobě</a:t>
          </a:r>
        </a:p>
      </dsp:txBody>
      <dsp:txXfrm>
        <a:off x="69680" y="1702012"/>
        <a:ext cx="10613840" cy="1288040"/>
      </dsp:txXfrm>
    </dsp:sp>
    <dsp:sp modelId="{FDFEF72A-561C-419D-87CC-7A5B8C4FE01D}">
      <dsp:nvSpPr>
        <dsp:cNvPr id="0" name=""/>
        <dsp:cNvSpPr/>
      </dsp:nvSpPr>
      <dsp:spPr>
        <a:xfrm>
          <a:off x="0" y="3235411"/>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rtl="0">
            <a:lnSpc>
              <a:spcPct val="90000"/>
            </a:lnSpc>
            <a:spcBef>
              <a:spcPct val="0"/>
            </a:spcBef>
            <a:spcAft>
              <a:spcPct val="35000"/>
            </a:spcAft>
            <a:buNone/>
          </a:pPr>
          <a:r>
            <a:rPr lang="cs-CZ" sz="3600" kern="1200" dirty="0"/>
            <a:t>V kombinaci listinné a elektronické podoby (souběžná)</a:t>
          </a:r>
          <a:endParaRPr lang="cs-CZ" sz="3200" kern="1200" dirty="0"/>
        </a:p>
      </dsp:txBody>
      <dsp:txXfrm>
        <a:off x="69680" y="3305091"/>
        <a:ext cx="10613840" cy="128804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6DB80E-A2A0-4FEC-AB70-716219B9BFA4}">
      <dsp:nvSpPr>
        <dsp:cNvPr id="0" name=""/>
        <dsp:cNvSpPr/>
      </dsp:nvSpPr>
      <dsp:spPr>
        <a:xfrm>
          <a:off x="0" y="25198"/>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Průkazně, pravdivě, čitelně</a:t>
          </a:r>
          <a:endParaRPr lang="cs-CZ" sz="4000" kern="1200" dirty="0"/>
        </a:p>
      </dsp:txBody>
      <dsp:txXfrm>
        <a:off x="45692" y="70890"/>
        <a:ext cx="10661816" cy="844616"/>
      </dsp:txXfrm>
    </dsp:sp>
    <dsp:sp modelId="{3986CC67-AB83-4374-A790-D1FFA2795F86}">
      <dsp:nvSpPr>
        <dsp:cNvPr id="0" name=""/>
        <dsp:cNvSpPr/>
      </dsp:nvSpPr>
      <dsp:spPr>
        <a:xfrm>
          <a:off x="0" y="1076398"/>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Průběžně doplňována</a:t>
          </a:r>
          <a:endParaRPr lang="cs-CZ" sz="4000" kern="1200" dirty="0"/>
        </a:p>
      </dsp:txBody>
      <dsp:txXfrm>
        <a:off x="45692" y="1122090"/>
        <a:ext cx="10661816" cy="844616"/>
      </dsp:txXfrm>
    </dsp:sp>
    <dsp:sp modelId="{F3775152-2480-4846-91CB-C0AB1E4284D7}">
      <dsp:nvSpPr>
        <dsp:cNvPr id="0" name=""/>
        <dsp:cNvSpPr/>
      </dsp:nvSpPr>
      <dsp:spPr>
        <a:xfrm>
          <a:off x="0" y="2127599"/>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Jednotlivé zápisy bez zbytečného odkladu</a:t>
          </a:r>
          <a:endParaRPr lang="cs-CZ" sz="4000" kern="1200" dirty="0"/>
        </a:p>
      </dsp:txBody>
      <dsp:txXfrm>
        <a:off x="45692" y="2173291"/>
        <a:ext cx="10661816" cy="844616"/>
      </dsp:txXfrm>
    </dsp:sp>
    <dsp:sp modelId="{039AC1DE-8529-43D4-935A-BD33B69DECFF}">
      <dsp:nvSpPr>
        <dsp:cNvPr id="0" name=""/>
        <dsp:cNvSpPr/>
      </dsp:nvSpPr>
      <dsp:spPr>
        <a:xfrm>
          <a:off x="0" y="3178799"/>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Opravy novým zápisem</a:t>
          </a:r>
          <a:endParaRPr lang="cs-CZ" sz="4000" kern="1200" dirty="0"/>
        </a:p>
      </dsp:txBody>
      <dsp:txXfrm>
        <a:off x="45692" y="3224491"/>
        <a:ext cx="10661816" cy="8446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4BD248-094B-4B9B-8DDA-A870497DAFD7}">
      <dsp:nvSpPr>
        <dsp:cNvPr id="0" name=""/>
        <dsp:cNvSpPr/>
      </dsp:nvSpPr>
      <dsp:spPr>
        <a:xfrm>
          <a:off x="706" y="1407088"/>
          <a:ext cx="3074323" cy="1537161"/>
        </a:xfrm>
        <a:prstGeom prst="rect">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rtl="0">
            <a:lnSpc>
              <a:spcPct val="90000"/>
            </a:lnSpc>
            <a:spcBef>
              <a:spcPct val="0"/>
            </a:spcBef>
            <a:spcAft>
              <a:spcPct val="35000"/>
            </a:spcAft>
            <a:buNone/>
          </a:pPr>
          <a:r>
            <a:rPr lang="cs-CZ" sz="3700" kern="1200"/>
            <a:t>Revers</a:t>
          </a:r>
        </a:p>
      </dsp:txBody>
      <dsp:txXfrm>
        <a:off x="706" y="1407088"/>
        <a:ext cx="3074323" cy="1537161"/>
      </dsp:txXfrm>
    </dsp:sp>
    <dsp:sp modelId="{62D2B66B-D2A4-46D0-B7DC-BF62BBDAB401}">
      <dsp:nvSpPr>
        <dsp:cNvPr id="0" name=""/>
        <dsp:cNvSpPr/>
      </dsp:nvSpPr>
      <dsp:spPr>
        <a:xfrm>
          <a:off x="3720638" y="1407088"/>
          <a:ext cx="3074323" cy="1537161"/>
        </a:xfrm>
        <a:prstGeom prst="rect">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rtl="0">
            <a:lnSpc>
              <a:spcPct val="90000"/>
            </a:lnSpc>
            <a:spcBef>
              <a:spcPct val="0"/>
            </a:spcBef>
            <a:spcAft>
              <a:spcPct val="35000"/>
            </a:spcAft>
            <a:buNone/>
          </a:pPr>
          <a:r>
            <a:rPr lang="cs-CZ" sz="3700" kern="1200"/>
            <a:t>Odvolání souhlasu</a:t>
          </a:r>
        </a:p>
      </dsp:txBody>
      <dsp:txXfrm>
        <a:off x="3720638" y="1407088"/>
        <a:ext cx="3074323" cy="1537161"/>
      </dsp:txXfrm>
    </dsp:sp>
    <dsp:sp modelId="{317E7824-454A-4EB4-BA49-3DDA6659DA4C}">
      <dsp:nvSpPr>
        <dsp:cNvPr id="0" name=""/>
        <dsp:cNvSpPr/>
      </dsp:nvSpPr>
      <dsp:spPr>
        <a:xfrm>
          <a:off x="7440570" y="1407088"/>
          <a:ext cx="3074323" cy="1537161"/>
        </a:xfrm>
        <a:prstGeom prst="rect">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rtl="0">
            <a:lnSpc>
              <a:spcPct val="90000"/>
            </a:lnSpc>
            <a:spcBef>
              <a:spcPct val="0"/>
            </a:spcBef>
            <a:spcAft>
              <a:spcPct val="35000"/>
            </a:spcAft>
            <a:buNone/>
          </a:pPr>
          <a:r>
            <a:rPr lang="cs-CZ" sz="3700" kern="1200" dirty="0"/>
            <a:t>Dříve vyslovené přání</a:t>
          </a:r>
        </a:p>
      </dsp:txBody>
      <dsp:txXfrm>
        <a:off x="7440570" y="1407088"/>
        <a:ext cx="3074323" cy="1537161"/>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5D640-0A50-4CA5-8C2E-D7BBD2DB97DF}">
      <dsp:nvSpPr>
        <dsp:cNvPr id="0" name=""/>
        <dsp:cNvSpPr/>
      </dsp:nvSpPr>
      <dsp:spPr>
        <a:xfrm>
          <a:off x="0" y="3778"/>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zákonný zástupce nebo opatrovník pacienta</a:t>
          </a:r>
        </a:p>
      </dsp:txBody>
      <dsp:txXfrm>
        <a:off x="44673" y="48451"/>
        <a:ext cx="8507322" cy="825775"/>
      </dsp:txXfrm>
    </dsp:sp>
    <dsp:sp modelId="{CFE4C64A-3468-47F3-BE5F-095D0168C0DA}">
      <dsp:nvSpPr>
        <dsp:cNvPr id="0" name=""/>
        <dsp:cNvSpPr/>
      </dsp:nvSpPr>
      <dsp:spPr>
        <a:xfrm>
          <a:off x="0" y="931277"/>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osoby určené pacientem, zákonným zástupcem nebo opatrovník pacienta</a:t>
          </a:r>
        </a:p>
      </dsp:txBody>
      <dsp:txXfrm>
        <a:off x="44673" y="975950"/>
        <a:ext cx="8507322" cy="825775"/>
      </dsp:txXfrm>
    </dsp:sp>
    <dsp:sp modelId="{460C82D2-816D-4E01-BA0A-F0C27F6F048D}">
      <dsp:nvSpPr>
        <dsp:cNvPr id="0" name=""/>
        <dsp:cNvSpPr/>
      </dsp:nvSpPr>
      <dsp:spPr>
        <a:xfrm>
          <a:off x="0" y="1858775"/>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osoby blízké zemřelému pacientovi</a:t>
          </a:r>
          <a:r>
            <a:rPr lang="cs-CZ" sz="2400" kern="1200" dirty="0"/>
            <a:t>:</a:t>
          </a:r>
        </a:p>
      </dsp:txBody>
      <dsp:txXfrm>
        <a:off x="44673" y="1903448"/>
        <a:ext cx="8507322" cy="825775"/>
      </dsp:txXfrm>
    </dsp:sp>
    <dsp:sp modelId="{1B4B02F8-55DC-43BB-9DE6-AD6516D80BC8}">
      <dsp:nvSpPr>
        <dsp:cNvPr id="0" name=""/>
        <dsp:cNvSpPr/>
      </dsp:nvSpPr>
      <dsp:spPr>
        <a:xfrm>
          <a:off x="0" y="2773897"/>
          <a:ext cx="8596668" cy="1103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cs-CZ" sz="1800" kern="12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a:p>
          <a:pPr marL="171450" lvl="1" indent="-171450" algn="l" defTabSz="800100" rtl="0">
            <a:lnSpc>
              <a:spcPct val="90000"/>
            </a:lnSpc>
            <a:spcBef>
              <a:spcPct val="0"/>
            </a:spcBef>
            <a:spcAft>
              <a:spcPct val="20000"/>
            </a:spcAft>
            <a:buChar char="•"/>
          </a:pPr>
          <a:r>
            <a:rPr lang="cs-CZ" sz="1800" kern="1200" dirty="0"/>
            <a:t>zemřelý mohl tento přístup předem zakázat</a:t>
          </a:r>
        </a:p>
      </dsp:txBody>
      <dsp:txXfrm>
        <a:off x="0" y="2773897"/>
        <a:ext cx="8596668" cy="1103096"/>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68D597-6B5C-412D-AD47-3AFBE960A427}">
      <dsp:nvSpPr>
        <dsp:cNvPr id="0" name=""/>
        <dsp:cNvSpPr/>
      </dsp:nvSpPr>
      <dsp:spPr>
        <a:xfrm>
          <a:off x="0" y="45090"/>
          <a:ext cx="10770673" cy="772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b="0" kern="1200"/>
            <a:t>Zpravidla poskytovatel</a:t>
          </a:r>
          <a:endParaRPr lang="cs-CZ" sz="3300" kern="1200"/>
        </a:p>
      </dsp:txBody>
      <dsp:txXfrm>
        <a:off x="37696" y="82786"/>
        <a:ext cx="10695281" cy="696808"/>
      </dsp:txXfrm>
    </dsp:sp>
    <dsp:sp modelId="{B2390136-9387-452E-93D8-6EEEC3797462}">
      <dsp:nvSpPr>
        <dsp:cNvPr id="0" name=""/>
        <dsp:cNvSpPr/>
      </dsp:nvSpPr>
      <dsp:spPr>
        <a:xfrm>
          <a:off x="0" y="817290"/>
          <a:ext cx="10770673" cy="2937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969"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b="0" kern="1200"/>
            <a:t>Oprávněn požadovat úhradu ve výši, která nesmí přesáhnout náklady spojené s pořízením výpisu</a:t>
          </a:r>
          <a:endParaRPr lang="cs-CZ" sz="2600" kern="1200"/>
        </a:p>
        <a:p>
          <a:pPr marL="228600" lvl="1" indent="-228600" algn="l" defTabSz="1155700" rtl="0">
            <a:lnSpc>
              <a:spcPct val="90000"/>
            </a:lnSpc>
            <a:spcBef>
              <a:spcPct val="0"/>
            </a:spcBef>
            <a:spcAft>
              <a:spcPct val="20000"/>
            </a:spcAft>
            <a:buChar char="•"/>
          </a:pPr>
          <a:r>
            <a:rPr lang="cs-CZ" sz="2600" b="0" kern="1200" dirty="0"/>
            <a:t>V případě, že je zdravotnická dokumentace vedena pouze v elektronické podobě, má pacient nebo jiná osoba oprávněná podle § 65 </a:t>
          </a:r>
          <a:r>
            <a:rPr lang="cs-CZ" sz="2600" b="0" kern="1200" dirty="0" err="1"/>
            <a:t>Zozs</a:t>
          </a:r>
          <a:r>
            <a:rPr lang="cs-CZ" sz="2600" b="0" kern="1200" dirty="0"/>
            <a:t> právo nahlížet dálkovým přístupem nebo na pořízení její kopie na technickém nosiči dat, který si určí, nebrání-li tomu technické možnosti poskytovatele; to neplatí, požaduje-li listinnou podobu.</a:t>
          </a:r>
          <a:endParaRPr lang="cs-CZ" sz="2600" kern="1200" dirty="0"/>
        </a:p>
      </dsp:txBody>
      <dsp:txXfrm>
        <a:off x="0" y="817290"/>
        <a:ext cx="10770673" cy="2937330"/>
      </dsp:txXfrm>
    </dsp:sp>
    <dsp:sp modelId="{670CF24E-8944-4BE4-AD8C-02C90F5E622C}">
      <dsp:nvSpPr>
        <dsp:cNvPr id="0" name=""/>
        <dsp:cNvSpPr/>
      </dsp:nvSpPr>
      <dsp:spPr>
        <a:xfrm>
          <a:off x="0" y="3754621"/>
          <a:ext cx="10770673" cy="772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dirty="0"/>
            <a:t>O každém pořízení učinit záznam (s výjimkou zdrav. pracovníka) </a:t>
          </a:r>
          <a:endParaRPr lang="cs-CZ" sz="2800" kern="1200" dirty="0"/>
        </a:p>
      </dsp:txBody>
      <dsp:txXfrm>
        <a:off x="37696" y="3792317"/>
        <a:ext cx="10695281" cy="696808"/>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5621C6-8C4A-460E-ADE8-07ED4DFDCFF7}">
      <dsp:nvSpPr>
        <dsp:cNvPr id="0" name=""/>
        <dsp:cNvSpPr/>
      </dsp:nvSpPr>
      <dsp:spPr>
        <a:xfrm>
          <a:off x="0" y="19078"/>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dirty="0"/>
            <a:t>Uchovávání</a:t>
          </a:r>
          <a:endParaRPr lang="cs-CZ" sz="5400" kern="1200" dirty="0"/>
        </a:p>
      </dsp:txBody>
      <dsp:txXfrm>
        <a:off x="61684" y="80762"/>
        <a:ext cx="10629832" cy="1140232"/>
      </dsp:txXfrm>
    </dsp:sp>
    <dsp:sp modelId="{CEF4226B-88DA-45D5-9A7F-242BB84E9944}">
      <dsp:nvSpPr>
        <dsp:cNvPr id="0" name=""/>
        <dsp:cNvSpPr/>
      </dsp:nvSpPr>
      <dsp:spPr>
        <a:xfrm>
          <a:off x="0" y="1438198"/>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a:t>Vyřazování </a:t>
          </a:r>
          <a:endParaRPr lang="cs-CZ" sz="5400" kern="1200"/>
        </a:p>
      </dsp:txBody>
      <dsp:txXfrm>
        <a:off x="61684" y="1499882"/>
        <a:ext cx="10629832" cy="1140232"/>
      </dsp:txXfrm>
    </dsp:sp>
    <dsp:sp modelId="{ED871DA9-8107-4494-931D-883CA711C698}">
      <dsp:nvSpPr>
        <dsp:cNvPr id="0" name=""/>
        <dsp:cNvSpPr/>
      </dsp:nvSpPr>
      <dsp:spPr>
        <a:xfrm>
          <a:off x="0" y="2857319"/>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a:t>Zničení</a:t>
          </a:r>
          <a:endParaRPr lang="cs-CZ" sz="5400" kern="1200"/>
        </a:p>
      </dsp:txBody>
      <dsp:txXfrm>
        <a:off x="61684" y="2919003"/>
        <a:ext cx="10629832" cy="11402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E5F471-D9DD-4EC1-83AD-8118EE179B2C}">
      <dsp:nvSpPr>
        <dsp:cNvPr id="0" name=""/>
        <dsp:cNvSpPr/>
      </dsp:nvSpPr>
      <dsp:spPr>
        <a:xfrm>
          <a:off x="0" y="2710"/>
          <a:ext cx="6145805" cy="41347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just" defTabSz="1377950">
            <a:lnSpc>
              <a:spcPct val="90000"/>
            </a:lnSpc>
            <a:spcBef>
              <a:spcPct val="0"/>
            </a:spcBef>
            <a:spcAft>
              <a:spcPct val="35000"/>
            </a:spcAft>
            <a:buNone/>
          </a:pPr>
          <a:r>
            <a:rPr lang="cs-CZ" sz="3100" kern="1200" dirty="0"/>
            <a:t>Pacient může pro případ, kdy by se dostal do takového zdravotního stavu, ve kterém nebude schopen vyslovit souhlas nebo nesouhlas s poskytnutím zdravotních služeb a způsobem jejich poskytnutí, tento souhlas nebo nesouhlas předem vyslovit</a:t>
          </a:r>
        </a:p>
      </dsp:txBody>
      <dsp:txXfrm>
        <a:off x="201843" y="204553"/>
        <a:ext cx="5742119" cy="373109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11F61-02FB-4EA2-A9D6-E5BA0848B64A}">
      <dsp:nvSpPr>
        <dsp:cNvPr id="0" name=""/>
        <dsp:cNvSpPr/>
      </dsp:nvSpPr>
      <dsp:spPr>
        <a:xfrm>
          <a:off x="-4755029" y="-734245"/>
          <a:ext cx="5705967" cy="5705967"/>
        </a:xfrm>
        <a:prstGeom prst="blockArc">
          <a:avLst>
            <a:gd name="adj1" fmla="val 18900000"/>
            <a:gd name="adj2" fmla="val 2700000"/>
            <a:gd name="adj3" fmla="val 379"/>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4D67F2-1D43-4EFF-9F2D-9D91EC57A9F6}">
      <dsp:nvSpPr>
        <dsp:cNvPr id="0" name=""/>
        <dsp:cNvSpPr/>
      </dsp:nvSpPr>
      <dsp:spPr>
        <a:xfrm>
          <a:off x="778954" y="605365"/>
          <a:ext cx="9951893" cy="12105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884" tIns="68580" rIns="68580" bIns="68580" numCol="1" spcCol="1270" anchor="ctr" anchorCtr="0">
          <a:noAutofit/>
        </a:bodyPr>
        <a:lstStyle/>
        <a:p>
          <a:pPr marL="0" lvl="0" indent="0" algn="l" defTabSz="1200150" rtl="0">
            <a:lnSpc>
              <a:spcPct val="90000"/>
            </a:lnSpc>
            <a:spcBef>
              <a:spcPct val="0"/>
            </a:spcBef>
            <a:spcAft>
              <a:spcPct val="35000"/>
            </a:spcAft>
            <a:buNone/>
          </a:pPr>
          <a:r>
            <a:rPr lang="cs-CZ" sz="2700" kern="1200" dirty="0"/>
            <a:t>Součástí Hippokratovy přísahy</a:t>
          </a:r>
        </a:p>
      </dsp:txBody>
      <dsp:txXfrm>
        <a:off x="778954" y="605365"/>
        <a:ext cx="9951893" cy="1210562"/>
      </dsp:txXfrm>
    </dsp:sp>
    <dsp:sp modelId="{79AFC13F-283C-466D-A919-161C67241B8B}">
      <dsp:nvSpPr>
        <dsp:cNvPr id="0" name=""/>
        <dsp:cNvSpPr/>
      </dsp:nvSpPr>
      <dsp:spPr>
        <a:xfrm>
          <a:off x="22352" y="454045"/>
          <a:ext cx="1513202" cy="151320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6BE431-7669-4326-AD02-255143915994}">
      <dsp:nvSpPr>
        <dsp:cNvPr id="0" name=""/>
        <dsp:cNvSpPr/>
      </dsp:nvSpPr>
      <dsp:spPr>
        <a:xfrm>
          <a:off x="778954" y="2421548"/>
          <a:ext cx="9951893" cy="12105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884" tIns="68580" rIns="68580" bIns="68580" numCol="1" spcCol="1270" anchor="ctr" anchorCtr="0">
          <a:noAutofit/>
        </a:bodyPr>
        <a:lstStyle/>
        <a:p>
          <a:pPr marL="0" lvl="0" indent="0" algn="l" defTabSz="1200150" rtl="0">
            <a:lnSpc>
              <a:spcPct val="90000"/>
            </a:lnSpc>
            <a:spcBef>
              <a:spcPct val="0"/>
            </a:spcBef>
            <a:spcAft>
              <a:spcPct val="35000"/>
            </a:spcAft>
            <a:buNone/>
          </a:pPr>
          <a:r>
            <a:rPr lang="cs-CZ" sz="2700" i="1" kern="1200"/>
            <a:t>Cokoliv, co uvidím nebo uslyším, zahrnující životy lidí, při péči o nemocné nebo jejich soukromém životě, co by mělo být utajeno, pomlčím o tom a zachovám to jako tajemství.</a:t>
          </a:r>
          <a:endParaRPr lang="cs-CZ" sz="2700" kern="1200"/>
        </a:p>
      </dsp:txBody>
      <dsp:txXfrm>
        <a:off x="778954" y="2421548"/>
        <a:ext cx="9951893" cy="1210562"/>
      </dsp:txXfrm>
    </dsp:sp>
    <dsp:sp modelId="{4A006574-DC6D-436F-87C4-F3A36CBFA303}">
      <dsp:nvSpPr>
        <dsp:cNvPr id="0" name=""/>
        <dsp:cNvSpPr/>
      </dsp:nvSpPr>
      <dsp:spPr>
        <a:xfrm>
          <a:off x="22352" y="2270227"/>
          <a:ext cx="1513202" cy="151320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B3D416-B6D1-44FA-9AC6-7FBD7A5B88A2}">
      <dsp:nvSpPr>
        <dsp:cNvPr id="0" name=""/>
        <dsp:cNvSpPr/>
      </dsp:nvSpPr>
      <dsp:spPr>
        <a:xfrm>
          <a:off x="0" y="25252"/>
          <a:ext cx="1079586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kern="1200" dirty="0"/>
            <a:t>Právo nebýt součástí veřejnosti</a:t>
          </a:r>
        </a:p>
      </dsp:txBody>
      <dsp:txXfrm>
        <a:off x="59399" y="84651"/>
        <a:ext cx="10677068" cy="1098002"/>
      </dsp:txXfrm>
    </dsp:sp>
    <dsp:sp modelId="{720FE3E8-4FCC-4C00-897C-FAFAF4CF443C}">
      <dsp:nvSpPr>
        <dsp:cNvPr id="0" name=""/>
        <dsp:cNvSpPr/>
      </dsp:nvSpPr>
      <dsp:spPr>
        <a:xfrm>
          <a:off x="0" y="1242052"/>
          <a:ext cx="10795866" cy="1954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cs-CZ" sz="2500" kern="1200"/>
            <a:t>Právo na „osobní oblast“</a:t>
          </a:r>
        </a:p>
        <a:p>
          <a:pPr marL="228600" lvl="1" indent="-228600" algn="l" defTabSz="1111250" rtl="0">
            <a:lnSpc>
              <a:spcPct val="90000"/>
            </a:lnSpc>
            <a:spcBef>
              <a:spcPct val="0"/>
            </a:spcBef>
            <a:spcAft>
              <a:spcPct val="20000"/>
            </a:spcAft>
            <a:buChar char="•"/>
          </a:pPr>
          <a:r>
            <a:rPr lang="cs-CZ" sz="2500" kern="1200" dirty="0"/>
            <a:t>Právo zadržovat informace o sobě </a:t>
          </a:r>
        </a:p>
        <a:p>
          <a:pPr marL="228600" lvl="1" indent="-228600" algn="l" defTabSz="1111250" rtl="0">
            <a:lnSpc>
              <a:spcPct val="90000"/>
            </a:lnSpc>
            <a:spcBef>
              <a:spcPct val="0"/>
            </a:spcBef>
            <a:spcAft>
              <a:spcPct val="20000"/>
            </a:spcAft>
            <a:buChar char="•"/>
          </a:pPr>
          <a:r>
            <a:rPr lang="cs-CZ" sz="2500" kern="1200"/>
            <a:t>Právo rozhodnout zda a jakým způsobem mají být skutečnosti jeho osobního soukromí zpřístupněny jiným (Pavlík), </a:t>
          </a:r>
        </a:p>
        <a:p>
          <a:pPr marL="228600" lvl="1" indent="-228600" algn="l" defTabSz="1111250" rtl="0">
            <a:lnSpc>
              <a:spcPct val="90000"/>
            </a:lnSpc>
            <a:spcBef>
              <a:spcPct val="0"/>
            </a:spcBef>
            <a:spcAft>
              <a:spcPct val="20000"/>
            </a:spcAft>
            <a:buChar char="•"/>
          </a:pPr>
          <a:r>
            <a:rPr lang="cs-CZ" sz="2500" kern="1200" dirty="0"/>
            <a:t>Spojené státy: </a:t>
          </a:r>
          <a:r>
            <a:rPr lang="cs-CZ" sz="2500" kern="1200" dirty="0" err="1"/>
            <a:t>Right</a:t>
          </a:r>
          <a:r>
            <a:rPr lang="cs-CZ" sz="2500" kern="1200" dirty="0"/>
            <a:t> to </a:t>
          </a:r>
          <a:r>
            <a:rPr lang="cs-CZ" sz="2500" kern="1200" dirty="0" err="1"/>
            <a:t>be</a:t>
          </a:r>
          <a:r>
            <a:rPr lang="cs-CZ" sz="2500" kern="1200" dirty="0"/>
            <a:t> let </a:t>
          </a:r>
          <a:r>
            <a:rPr lang="cs-CZ" sz="2500" kern="1200" dirty="0" err="1"/>
            <a:t>alone</a:t>
          </a:r>
          <a:endParaRPr lang="cs-CZ" sz="2500" kern="1200" dirty="0"/>
        </a:p>
      </dsp:txBody>
      <dsp:txXfrm>
        <a:off x="0" y="1242052"/>
        <a:ext cx="10795866" cy="1954080"/>
      </dsp:txXfrm>
    </dsp:sp>
    <dsp:sp modelId="{CC969A04-FDAD-4EF4-903E-E067DDCCB84B}">
      <dsp:nvSpPr>
        <dsp:cNvPr id="0" name=""/>
        <dsp:cNvSpPr/>
      </dsp:nvSpPr>
      <dsp:spPr>
        <a:xfrm>
          <a:off x="0" y="3196132"/>
          <a:ext cx="1079586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kern="1200"/>
            <a:t>Právo na soukromí se vztahuje na každou fyzickou osobu, bez ohledu na věk či svéprávnost </a:t>
          </a:r>
        </a:p>
      </dsp:txBody>
      <dsp:txXfrm>
        <a:off x="59399" y="3255531"/>
        <a:ext cx="10677068" cy="109800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411C21-097D-4B3F-AAA1-B972DD10345E}">
      <dsp:nvSpPr>
        <dsp:cNvPr id="0" name=""/>
        <dsp:cNvSpPr/>
      </dsp:nvSpPr>
      <dsp:spPr>
        <a:xfrm>
          <a:off x="0" y="0"/>
          <a:ext cx="3880772" cy="3880772"/>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F3D5B2-E8B6-4409-AED2-EFE6D5DF1AD8}">
      <dsp:nvSpPr>
        <dsp:cNvPr id="0" name=""/>
        <dsp:cNvSpPr/>
      </dsp:nvSpPr>
      <dsp:spPr>
        <a:xfrm>
          <a:off x="1940386" y="0"/>
          <a:ext cx="6656281" cy="388077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a:t>Zákon o zdravotních službách</a:t>
          </a:r>
        </a:p>
      </dsp:txBody>
      <dsp:txXfrm>
        <a:off x="1940386" y="0"/>
        <a:ext cx="6656281" cy="1164234"/>
      </dsp:txXfrm>
    </dsp:sp>
    <dsp:sp modelId="{6ED64111-C695-4C67-B474-C993CB8D9277}">
      <dsp:nvSpPr>
        <dsp:cNvPr id="0" name=""/>
        <dsp:cNvSpPr/>
      </dsp:nvSpPr>
      <dsp:spPr>
        <a:xfrm>
          <a:off x="679136" y="1164234"/>
          <a:ext cx="2522499" cy="2522499"/>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7546BB-0302-43E6-8F0A-FA6E2B6013CA}">
      <dsp:nvSpPr>
        <dsp:cNvPr id="0" name=""/>
        <dsp:cNvSpPr/>
      </dsp:nvSpPr>
      <dsp:spPr>
        <a:xfrm>
          <a:off x="1940386" y="1164234"/>
          <a:ext cx="6656281" cy="2522499"/>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a:t>Občanský zákoník</a:t>
          </a:r>
        </a:p>
      </dsp:txBody>
      <dsp:txXfrm>
        <a:off x="1940386" y="1164234"/>
        <a:ext cx="6656281" cy="1164230"/>
      </dsp:txXfrm>
    </dsp:sp>
    <dsp:sp modelId="{38C8EDD2-41DA-4956-8AEC-B4D1DF0DB205}">
      <dsp:nvSpPr>
        <dsp:cNvPr id="0" name=""/>
        <dsp:cNvSpPr/>
      </dsp:nvSpPr>
      <dsp:spPr>
        <a:xfrm>
          <a:off x="1358271" y="2328464"/>
          <a:ext cx="1164230" cy="1164230"/>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8AA164-F1BF-4FFD-BEDA-ABF3AF64B8DA}">
      <dsp:nvSpPr>
        <dsp:cNvPr id="0" name=""/>
        <dsp:cNvSpPr/>
      </dsp:nvSpPr>
      <dsp:spPr>
        <a:xfrm>
          <a:off x="1940386" y="2328464"/>
          <a:ext cx="6656281" cy="116423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dirty="0"/>
            <a:t>Zákon o zpracování osobních údajů/GDPR</a:t>
          </a:r>
        </a:p>
      </dsp:txBody>
      <dsp:txXfrm>
        <a:off x="1940386" y="2328464"/>
        <a:ext cx="6656281" cy="116423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F1CFA7-B1C8-4450-AADF-E70EA846D058}">
      <dsp:nvSpPr>
        <dsp:cNvPr id="0" name=""/>
        <dsp:cNvSpPr/>
      </dsp:nvSpPr>
      <dsp:spPr>
        <a:xfrm>
          <a:off x="0" y="51528"/>
          <a:ext cx="10795866" cy="7253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cs-CZ" sz="3100" kern="1200" dirty="0"/>
            <a:t>Nikdo nesmí zasáhnout do soukromí jiného, nemá-li k tomu</a:t>
          </a:r>
        </a:p>
      </dsp:txBody>
      <dsp:txXfrm>
        <a:off x="35411" y="86939"/>
        <a:ext cx="10725044" cy="654577"/>
      </dsp:txXfrm>
    </dsp:sp>
    <dsp:sp modelId="{44E1C1BA-2D3F-4775-BA1E-C1D55BA492B1}">
      <dsp:nvSpPr>
        <dsp:cNvPr id="0" name=""/>
        <dsp:cNvSpPr/>
      </dsp:nvSpPr>
      <dsp:spPr>
        <a:xfrm>
          <a:off x="0" y="776928"/>
          <a:ext cx="10795866" cy="786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cs-CZ" sz="2400" kern="1200" dirty="0"/>
            <a:t>zákonný důvod </a:t>
          </a:r>
        </a:p>
        <a:p>
          <a:pPr marL="228600" lvl="1" indent="-228600" algn="l" defTabSz="1066800" rtl="0">
            <a:lnSpc>
              <a:spcPct val="90000"/>
            </a:lnSpc>
            <a:spcBef>
              <a:spcPct val="0"/>
            </a:spcBef>
            <a:spcAft>
              <a:spcPct val="20000"/>
            </a:spcAft>
            <a:buChar char="•"/>
          </a:pPr>
          <a:r>
            <a:rPr lang="cs-CZ" sz="2400" kern="1200" dirty="0"/>
            <a:t>svolení	</a:t>
          </a:r>
        </a:p>
      </dsp:txBody>
      <dsp:txXfrm>
        <a:off x="0" y="776928"/>
        <a:ext cx="10795866" cy="786082"/>
      </dsp:txXfrm>
    </dsp:sp>
    <dsp:sp modelId="{D3D9D8F1-9375-4886-94AF-CC0602A5C6CB}">
      <dsp:nvSpPr>
        <dsp:cNvPr id="0" name=""/>
        <dsp:cNvSpPr/>
      </dsp:nvSpPr>
      <dsp:spPr>
        <a:xfrm>
          <a:off x="0" y="1563010"/>
          <a:ext cx="10795866" cy="7253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cs-CZ" sz="3100" kern="1200"/>
            <a:t>Bez svolení nelze:</a:t>
          </a:r>
        </a:p>
      </dsp:txBody>
      <dsp:txXfrm>
        <a:off x="35411" y="1598421"/>
        <a:ext cx="10725044" cy="654577"/>
      </dsp:txXfrm>
    </dsp:sp>
    <dsp:sp modelId="{DF610F8B-657A-433D-8C18-7FE0A82CE3EE}">
      <dsp:nvSpPr>
        <dsp:cNvPr id="0" name=""/>
        <dsp:cNvSpPr/>
      </dsp:nvSpPr>
      <dsp:spPr>
        <a:xfrm>
          <a:off x="0" y="2288410"/>
          <a:ext cx="10795866" cy="2310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cs-CZ" sz="2400" kern="1200" dirty="0"/>
            <a:t>narušit soukromé prostory člověka</a:t>
          </a:r>
        </a:p>
        <a:p>
          <a:pPr marL="228600" lvl="1" indent="-228600" algn="l" defTabSz="1066800" rtl="0">
            <a:lnSpc>
              <a:spcPct val="90000"/>
            </a:lnSpc>
            <a:spcBef>
              <a:spcPct val="0"/>
            </a:spcBef>
            <a:spcAft>
              <a:spcPct val="20000"/>
            </a:spcAft>
            <a:buChar char="•"/>
          </a:pPr>
          <a:r>
            <a:rPr lang="cs-CZ" sz="2400" kern="1200" dirty="0"/>
            <a:t>sledovat jeho soukromý život</a:t>
          </a:r>
        </a:p>
        <a:p>
          <a:pPr marL="228600" lvl="1" indent="-228600" algn="l" defTabSz="1066800" rtl="0">
            <a:lnSpc>
              <a:spcPct val="90000"/>
            </a:lnSpc>
            <a:spcBef>
              <a:spcPct val="0"/>
            </a:spcBef>
            <a:spcAft>
              <a:spcPct val="20000"/>
            </a:spcAft>
            <a:buChar char="•"/>
          </a:pPr>
          <a:r>
            <a:rPr lang="cs-CZ" sz="2400" kern="1200" dirty="0"/>
            <a:t>pořizovat zvukový nebo obrazový záznam</a:t>
          </a:r>
        </a:p>
        <a:p>
          <a:pPr marL="228600" lvl="1" indent="-228600" algn="l" defTabSz="1066800" rtl="0">
            <a:lnSpc>
              <a:spcPct val="90000"/>
            </a:lnSpc>
            <a:spcBef>
              <a:spcPct val="0"/>
            </a:spcBef>
            <a:spcAft>
              <a:spcPct val="20000"/>
            </a:spcAft>
            <a:buChar char="•"/>
          </a:pPr>
          <a:r>
            <a:rPr lang="cs-CZ" sz="2400" kern="1200" dirty="0"/>
            <a:t>využívat takové či jiné záznamy pořízené o soukromém životě člověka třetí osobou</a:t>
          </a:r>
        </a:p>
        <a:p>
          <a:pPr marL="228600" lvl="1" indent="-228600" algn="l" defTabSz="1066800" rtl="0">
            <a:lnSpc>
              <a:spcPct val="90000"/>
            </a:lnSpc>
            <a:spcBef>
              <a:spcPct val="0"/>
            </a:spcBef>
            <a:spcAft>
              <a:spcPct val="20000"/>
            </a:spcAft>
            <a:buChar char="•"/>
          </a:pPr>
          <a:r>
            <a:rPr lang="cs-CZ" sz="2400" kern="1200" dirty="0"/>
            <a:t>takové záznamy o jeho soukromém životě šířit</a:t>
          </a:r>
        </a:p>
      </dsp:txBody>
      <dsp:txXfrm>
        <a:off x="0" y="2288410"/>
        <a:ext cx="10795866" cy="231012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0BA390-5215-4D79-9E03-969EA52FA4C1}">
      <dsp:nvSpPr>
        <dsp:cNvPr id="0" name=""/>
        <dsp:cNvSpPr/>
      </dsp:nvSpPr>
      <dsp:spPr>
        <a:xfrm>
          <a:off x="-4613224" y="-712485"/>
          <a:ext cx="5535932" cy="5535932"/>
        </a:xfrm>
        <a:prstGeom prst="blockArc">
          <a:avLst>
            <a:gd name="adj1" fmla="val 18900000"/>
            <a:gd name="adj2" fmla="val 2700000"/>
            <a:gd name="adj3" fmla="val 39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EDFBD8-E06F-4B1D-A400-4EC757ABFA38}">
      <dsp:nvSpPr>
        <dsp:cNvPr id="0" name=""/>
        <dsp:cNvSpPr/>
      </dsp:nvSpPr>
      <dsp:spPr>
        <a:xfrm>
          <a:off x="755697" y="587292"/>
          <a:ext cx="9975817" cy="11744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6040" rIns="66040" bIns="66040" numCol="1" spcCol="1270" anchor="ctr" anchorCtr="0">
          <a:noAutofit/>
        </a:bodyPr>
        <a:lstStyle/>
        <a:p>
          <a:pPr marL="0" lvl="0" indent="0" algn="l" defTabSz="1155700" rtl="0">
            <a:lnSpc>
              <a:spcPct val="90000"/>
            </a:lnSpc>
            <a:spcBef>
              <a:spcPct val="0"/>
            </a:spcBef>
            <a:spcAft>
              <a:spcPct val="35000"/>
            </a:spcAft>
            <a:buNone/>
          </a:pPr>
          <a:r>
            <a:rPr lang="cs-CZ" sz="2600" kern="1200" dirty="0"/>
            <a:t>Zachytit jakýmkoli způsobem podobu člověka tak, aby podle zobrazení bylo možné určit jeho totožnost, je možné jen s jeho svolením</a:t>
          </a:r>
        </a:p>
      </dsp:txBody>
      <dsp:txXfrm>
        <a:off x="755697" y="587292"/>
        <a:ext cx="9975817" cy="1174419"/>
      </dsp:txXfrm>
    </dsp:sp>
    <dsp:sp modelId="{D11270BD-CF35-463F-BBFD-71E0D051E805}">
      <dsp:nvSpPr>
        <dsp:cNvPr id="0" name=""/>
        <dsp:cNvSpPr/>
      </dsp:nvSpPr>
      <dsp:spPr>
        <a:xfrm>
          <a:off x="21685" y="440489"/>
          <a:ext cx="1468024" cy="146802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ED5407-A97E-450D-86E2-F5694531E053}">
      <dsp:nvSpPr>
        <dsp:cNvPr id="0" name=""/>
        <dsp:cNvSpPr/>
      </dsp:nvSpPr>
      <dsp:spPr>
        <a:xfrm>
          <a:off x="755697" y="2349250"/>
          <a:ext cx="9975817" cy="11744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6040" rIns="66040" bIns="66040" numCol="1" spcCol="1270" anchor="ctr" anchorCtr="0">
          <a:noAutofit/>
        </a:bodyPr>
        <a:lstStyle/>
        <a:p>
          <a:pPr marL="0" lvl="0" indent="0" algn="l" defTabSz="1155700" rtl="0">
            <a:lnSpc>
              <a:spcPct val="90000"/>
            </a:lnSpc>
            <a:spcBef>
              <a:spcPct val="0"/>
            </a:spcBef>
            <a:spcAft>
              <a:spcPct val="35000"/>
            </a:spcAft>
            <a:buNone/>
          </a:pPr>
          <a:r>
            <a:rPr lang="cs-CZ" sz="2600" kern="1200" dirty="0"/>
            <a:t>Rozšiřovat podobu člověka je možné jen s jeho svolením.</a:t>
          </a:r>
        </a:p>
      </dsp:txBody>
      <dsp:txXfrm>
        <a:off x="755697" y="2349250"/>
        <a:ext cx="9975817" cy="1174419"/>
      </dsp:txXfrm>
    </dsp:sp>
    <dsp:sp modelId="{F3741B4A-85A1-4648-903E-E24100D4C259}">
      <dsp:nvSpPr>
        <dsp:cNvPr id="0" name=""/>
        <dsp:cNvSpPr/>
      </dsp:nvSpPr>
      <dsp:spPr>
        <a:xfrm>
          <a:off x="21685" y="2202447"/>
          <a:ext cx="1468024" cy="146802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4506B-47BB-4C5F-849D-2EC4D8C9AD03}">
      <dsp:nvSpPr>
        <dsp:cNvPr id="0" name=""/>
        <dsp:cNvSpPr/>
      </dsp:nvSpPr>
      <dsp:spPr>
        <a:xfrm>
          <a:off x="643704" y="75"/>
          <a:ext cx="2985605" cy="1791363"/>
        </a:xfrm>
        <a:prstGeom prst="rect">
          <a:avLst/>
        </a:prstGeom>
        <a:solidFill>
          <a:schemeClr val="accent2"/>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Se souhlasem pacienta</a:t>
          </a:r>
        </a:p>
      </dsp:txBody>
      <dsp:txXfrm>
        <a:off x="643704" y="75"/>
        <a:ext cx="2985605" cy="1791363"/>
      </dsp:txXfrm>
    </dsp:sp>
    <dsp:sp modelId="{6068449D-5269-491E-BD59-46BEAD1A1AE1}">
      <dsp:nvSpPr>
        <dsp:cNvPr id="0" name=""/>
        <dsp:cNvSpPr/>
      </dsp:nvSpPr>
      <dsp:spPr>
        <a:xfrm>
          <a:off x="3927870" y="75"/>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Poskytování návazných služeb</a:t>
          </a:r>
        </a:p>
      </dsp:txBody>
      <dsp:txXfrm>
        <a:off x="3927870" y="75"/>
        <a:ext cx="2985605" cy="1791363"/>
      </dsp:txXfrm>
    </dsp:sp>
    <dsp:sp modelId="{A05A63BC-C3BB-4FF3-9611-06EE189DA896}">
      <dsp:nvSpPr>
        <dsp:cNvPr id="0" name=""/>
        <dsp:cNvSpPr/>
      </dsp:nvSpPr>
      <dsp:spPr>
        <a:xfrm>
          <a:off x="7212036" y="75"/>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Ochrana vlastních práv</a:t>
          </a:r>
        </a:p>
      </dsp:txBody>
      <dsp:txXfrm>
        <a:off x="7212036" y="75"/>
        <a:ext cx="2985605" cy="1791363"/>
      </dsp:txXfrm>
    </dsp:sp>
    <dsp:sp modelId="{453F4112-FF5F-4039-9202-BE1010EED650}">
      <dsp:nvSpPr>
        <dsp:cNvPr id="0" name=""/>
        <dsp:cNvSpPr/>
      </dsp:nvSpPr>
      <dsp:spPr>
        <a:xfrm>
          <a:off x="643704"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a:t>S</a:t>
          </a:r>
          <a:r>
            <a:rPr lang="en-GB" sz="2400" kern="1200"/>
            <a:t>dělování údajů pro potřeby trestního řízení </a:t>
          </a:r>
          <a:endParaRPr lang="cs-CZ" sz="2400" kern="1200"/>
        </a:p>
      </dsp:txBody>
      <dsp:txXfrm>
        <a:off x="643704" y="2089998"/>
        <a:ext cx="2985605" cy="1791363"/>
      </dsp:txXfrm>
    </dsp:sp>
    <dsp:sp modelId="{CC80C1DD-4E84-4E32-B269-19F2B3E1E0B6}">
      <dsp:nvSpPr>
        <dsp:cNvPr id="0" name=""/>
        <dsp:cNvSpPr/>
      </dsp:nvSpPr>
      <dsp:spPr>
        <a:xfrm>
          <a:off x="3927870"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P</a:t>
          </a:r>
          <a:r>
            <a:rPr lang="en-GB" sz="2400" kern="1200" dirty="0" err="1"/>
            <a:t>lnění</a:t>
          </a:r>
          <a:r>
            <a:rPr lang="en-GB" sz="2400" kern="1200" dirty="0"/>
            <a:t> </a:t>
          </a:r>
          <a:r>
            <a:rPr lang="en-GB" sz="2400" kern="1200" dirty="0" err="1"/>
            <a:t>povinnosti</a:t>
          </a:r>
          <a:r>
            <a:rPr lang="en-GB" sz="2400" kern="1200" dirty="0"/>
            <a:t> </a:t>
          </a:r>
          <a:r>
            <a:rPr lang="en-GB" sz="2400" kern="1200" dirty="0" err="1"/>
            <a:t>překazit</a:t>
          </a:r>
          <a:r>
            <a:rPr lang="en-GB" sz="2400" kern="1200" dirty="0"/>
            <a:t> </a:t>
          </a:r>
          <a:r>
            <a:rPr lang="en-GB" sz="2400" kern="1200" dirty="0" err="1"/>
            <a:t>nebo</a:t>
          </a:r>
          <a:r>
            <a:rPr lang="en-GB" sz="2400" kern="1200" dirty="0"/>
            <a:t> </a:t>
          </a:r>
          <a:r>
            <a:rPr lang="en-GB" sz="2400" kern="1200" dirty="0" err="1"/>
            <a:t>oznámit</a:t>
          </a:r>
          <a:r>
            <a:rPr lang="en-GB" sz="2400" kern="1200" dirty="0"/>
            <a:t> </a:t>
          </a:r>
          <a:r>
            <a:rPr lang="en-GB" sz="2400" kern="1200" dirty="0" err="1"/>
            <a:t>spáchání</a:t>
          </a:r>
          <a:r>
            <a:rPr lang="en-GB" sz="2400" kern="1200" dirty="0"/>
            <a:t> </a:t>
          </a:r>
          <a:r>
            <a:rPr lang="en-GB" sz="2400" kern="1200" dirty="0" err="1"/>
            <a:t>trestného</a:t>
          </a:r>
          <a:r>
            <a:rPr lang="en-GB" sz="2400" kern="1200" dirty="0"/>
            <a:t> </a:t>
          </a:r>
          <a:r>
            <a:rPr lang="en-GB" sz="2400" kern="1200" dirty="0" err="1"/>
            <a:t>činu</a:t>
          </a:r>
          <a:endParaRPr lang="cs-CZ" sz="2400" kern="1200" dirty="0"/>
        </a:p>
      </dsp:txBody>
      <dsp:txXfrm>
        <a:off x="3927870" y="2089998"/>
        <a:ext cx="2985605" cy="1791363"/>
      </dsp:txXfrm>
    </dsp:sp>
    <dsp:sp modelId="{07210A24-D3B7-4BA6-B5AD-C039ED73653A}">
      <dsp:nvSpPr>
        <dsp:cNvPr id="0" name=""/>
        <dsp:cNvSpPr/>
      </dsp:nvSpPr>
      <dsp:spPr>
        <a:xfrm>
          <a:off x="7212036"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Další zákonné důvody např. Ochrana veřejného zdraví, Revizní lékař</a:t>
          </a:r>
        </a:p>
      </dsp:txBody>
      <dsp:txXfrm>
        <a:off x="7212036" y="2089998"/>
        <a:ext cx="2985605" cy="179136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noProof="0"/>
              <a:t>Kliknutím lze upravit styl.</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p:nvPr>
        </p:nvSpPr>
        <p:spPr>
          <a:xfrm>
            <a:off x="398502" y="2900365"/>
            <a:ext cx="5246518" cy="1171580"/>
          </a:xfrm>
        </p:spPr>
        <p:txBody>
          <a:bodyPr anchor="t"/>
          <a:lstStyle>
            <a:lvl1pPr algn="l">
              <a:lnSpc>
                <a:spcPts val="4400"/>
              </a:lnSpc>
              <a:defRPr sz="4400">
                <a:solidFill>
                  <a:srgbClr val="0000DC"/>
                </a:solidFill>
              </a:defRPr>
            </a:lvl1pPr>
          </a:lstStyle>
          <a:p>
            <a:r>
              <a:rPr lang="cs-CZ"/>
              <a:t>Kliknutím lze upravit styl.</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5246518"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p:nvPr>
        </p:nvSpPr>
        <p:spPr>
          <a:xfrm>
            <a:off x="720000" y="6040795"/>
            <a:ext cx="8555976" cy="510831"/>
          </a:xfrm>
        </p:spPr>
        <p:txBody>
          <a:bodyPr lIns="0" tIns="0" rIns="0" bIns="0" numCol="1" spcCol="324000">
            <a:noAutofit/>
          </a:bodyPr>
          <a:lstStyle>
            <a:lvl1pPr algn="l">
              <a:lnSpc>
                <a:spcPts val="1800"/>
              </a:lnSpc>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10.10.2024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42822472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DC531DB-8AA6-4114-9192-EBD53805B2A1}" type="datetimeFigureOut">
              <a:rPr lang="cs-CZ" smtClean="0"/>
              <a:t>10.10.2024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3320593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Nadpis, podnadpis a obsah">
    <p:spTree>
      <p:nvGrpSpPr>
        <p:cNvPr id="1" name=""/>
        <p:cNvGrpSpPr/>
        <p:nvPr/>
      </p:nvGrpSpPr>
      <p:grpSpPr>
        <a:xfrm>
          <a:off x="0" y="0"/>
          <a:ext cx="0" cy="0"/>
          <a:chOff x="0" y="0"/>
          <a:chExt cx="0" cy="0"/>
        </a:xfrm>
      </p:grpSpPr>
      <p:sp>
        <p:nvSpPr>
          <p:cNvPr id="9" name="Zástupný symbol pro obsah 2">
            <a:extLst>
              <a:ext uri="{FF2B5EF4-FFF2-40B4-BE49-F238E27FC236}">
                <a16:creationId xmlns:a16="http://schemas.microsoft.com/office/drawing/2014/main" id="{61655828-74E8-4C8C-9A46-D37055D42135}"/>
              </a:ext>
            </a:extLst>
          </p:cNvPr>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10" name="Zástupný symbol pro text 7">
            <a:extLst>
              <a:ext uri="{FF2B5EF4-FFF2-40B4-BE49-F238E27FC236}">
                <a16:creationId xmlns:a16="http://schemas.microsoft.com/office/drawing/2014/main" id="{75DC10B1-1F87-4724-A431-B37F17D5CC79}"/>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1" name="Nadpis 12">
            <a:extLst>
              <a:ext uri="{FF2B5EF4-FFF2-40B4-BE49-F238E27FC236}">
                <a16:creationId xmlns:a16="http://schemas.microsoft.com/office/drawing/2014/main" id="{AC2C2C02-70BC-4CA2-A448-691E5EA52A73}"/>
              </a:ext>
            </a:extLst>
          </p:cNvPr>
          <p:cNvSpPr>
            <a:spLocks noGrp="1"/>
          </p:cNvSpPr>
          <p:nvPr>
            <p:ph type="title"/>
          </p:nvPr>
        </p:nvSpPr>
        <p:spPr>
          <a:xfrm>
            <a:off x="720000" y="720000"/>
            <a:ext cx="10753200" cy="451576"/>
          </a:xfrm>
        </p:spPr>
        <p:txBody>
          <a:bodyPr/>
          <a:lstStyle/>
          <a:p>
            <a:r>
              <a:rPr lang="cs-CZ"/>
              <a:t>Kliknutím lze upravit styl.</a:t>
            </a:r>
          </a:p>
        </p:txBody>
      </p:sp>
      <p:pic>
        <p:nvPicPr>
          <p:cNvPr id="12" name="Obrázek 11">
            <a:extLst>
              <a:ext uri="{FF2B5EF4-FFF2-40B4-BE49-F238E27FC236}">
                <a16:creationId xmlns:a16="http://schemas.microsoft.com/office/drawing/2014/main" id="{B250CC6C-D8E6-4BFA-8121-125E87CAF9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4" name="Zástupný symbol pro zápatí 1">
            <a:extLst>
              <a:ext uri="{FF2B5EF4-FFF2-40B4-BE49-F238E27FC236}">
                <a16:creationId xmlns:a16="http://schemas.microsoft.com/office/drawing/2014/main" id="{7031899D-0AAE-4B99-AEF8-0822F14C8E1E}"/>
              </a:ext>
            </a:extLst>
          </p:cNvPr>
          <p:cNvSpPr>
            <a:spLocks noGrp="1"/>
          </p:cNvSpPr>
          <p:nvPr>
            <p:ph type="ftr" sz="quarter" idx="10"/>
          </p:nvPr>
        </p:nvSpPr>
        <p:spPr>
          <a:xfrm>
            <a:off x="720000" y="6228000"/>
            <a:ext cx="7920000" cy="252000"/>
          </a:xfrm>
          <a:prstGeom prst="rect">
            <a:avLst/>
          </a:prstGeom>
        </p:spPr>
        <p:txBody>
          <a:bodyPr/>
          <a:lstStyle>
            <a:lvl1pPr>
              <a:defRPr/>
            </a:lvl1pPr>
          </a:lstStyle>
          <a:p>
            <a:r>
              <a:rPr lang="cs-CZ" dirty="0"/>
              <a:t>Definujte zápatí – název prezentace nebo pracoviště</a:t>
            </a:r>
          </a:p>
        </p:txBody>
      </p:sp>
      <p:sp>
        <p:nvSpPr>
          <p:cNvPr id="15" name="Zástupný symbol pro číslo snímku 2">
            <a:extLst>
              <a:ext uri="{FF2B5EF4-FFF2-40B4-BE49-F238E27FC236}">
                <a16:creationId xmlns:a16="http://schemas.microsoft.com/office/drawing/2014/main" id="{D92A2384-FACF-4740-A29F-249FD2ADBF59}"/>
              </a:ext>
            </a:extLst>
          </p:cNvPr>
          <p:cNvSpPr>
            <a:spLocks noGrp="1"/>
          </p:cNvSpPr>
          <p:nvPr>
            <p:ph type="sldNum" sz="quarter" idx="11"/>
          </p:nvPr>
        </p:nvSpPr>
        <p:spPr>
          <a:xfrm>
            <a:off x="414000" y="6228000"/>
            <a:ext cx="252000" cy="252000"/>
          </a:xfrm>
          <a:prstGeom prst="rect">
            <a:avLst/>
          </a:prstGeom>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11616611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10.10.2024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2317623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Nadpis a porovnání">
    <p:spTree>
      <p:nvGrpSpPr>
        <p:cNvPr id="1" name=""/>
        <p:cNvGrpSpPr/>
        <p:nvPr/>
      </p:nvGrpSpPr>
      <p:grpSpPr>
        <a:xfrm>
          <a:off x="0" y="0"/>
          <a:ext cx="0" cy="0"/>
          <a:chOff x="0" y="0"/>
          <a:chExt cx="0" cy="0"/>
        </a:xfrm>
      </p:grpSpPr>
      <p:sp>
        <p:nvSpPr>
          <p:cNvPr id="11" name="Zástupný symbol pro text 7">
            <a:extLst>
              <a:ext uri="{FF2B5EF4-FFF2-40B4-BE49-F238E27FC236}">
                <a16:creationId xmlns:a16="http://schemas.microsoft.com/office/drawing/2014/main" id="{D4C2477F-94C0-46AB-8F78-23BC6DD4FC02}"/>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2" name="Nadpis 12">
            <a:extLst>
              <a:ext uri="{FF2B5EF4-FFF2-40B4-BE49-F238E27FC236}">
                <a16:creationId xmlns:a16="http://schemas.microsoft.com/office/drawing/2014/main" id="{C4106739-3F30-4F60-A2E3-CF2394B80FA6}"/>
              </a:ext>
            </a:extLst>
          </p:cNvPr>
          <p:cNvSpPr>
            <a:spLocks noGrp="1"/>
          </p:cNvSpPr>
          <p:nvPr>
            <p:ph type="title"/>
          </p:nvPr>
        </p:nvSpPr>
        <p:spPr>
          <a:xfrm>
            <a:off x="720000" y="720000"/>
            <a:ext cx="10753200" cy="451576"/>
          </a:xfrm>
        </p:spPr>
        <p:txBody>
          <a:bodyPr/>
          <a:lstStyle/>
          <a:p>
            <a:r>
              <a:rPr lang="cs-CZ"/>
              <a:t>Kliknutím lze upravit styl.</a:t>
            </a:r>
          </a:p>
        </p:txBody>
      </p:sp>
      <p:sp>
        <p:nvSpPr>
          <p:cNvPr id="13" name="Zástupný symbol pro text 7">
            <a:extLst>
              <a:ext uri="{FF2B5EF4-FFF2-40B4-BE49-F238E27FC236}">
                <a16:creationId xmlns:a16="http://schemas.microsoft.com/office/drawing/2014/main" id="{E339B93E-CBDC-488E-BF9A-45D7166AC8D0}"/>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4" name="Zástupný symbol pro obsah 2">
            <a:extLst>
              <a:ext uri="{FF2B5EF4-FFF2-40B4-BE49-F238E27FC236}">
                <a16:creationId xmlns:a16="http://schemas.microsoft.com/office/drawing/2014/main" id="{BFD74342-09BD-4472-B28E-114F4330FAF5}"/>
              </a:ext>
            </a:extLst>
          </p:cNvPr>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15" name="Zástupný symbol pro obsah 2">
            <a:extLst>
              <a:ext uri="{FF2B5EF4-FFF2-40B4-BE49-F238E27FC236}">
                <a16:creationId xmlns:a16="http://schemas.microsoft.com/office/drawing/2014/main" id="{AD2DE495-3325-41DE-A9F8-9591CFE84142}"/>
              </a:ext>
            </a:extLst>
          </p:cNvPr>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7" name="Obrázek 16">
            <a:extLst>
              <a:ext uri="{FF2B5EF4-FFF2-40B4-BE49-F238E27FC236}">
                <a16:creationId xmlns:a16="http://schemas.microsoft.com/office/drawing/2014/main" id="{1764A665-A1E3-4A8F-B626-FB65BDBAFBF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9" name="Rectangle 17">
            <a:extLst>
              <a:ext uri="{FF2B5EF4-FFF2-40B4-BE49-F238E27FC236}">
                <a16:creationId xmlns:a16="http://schemas.microsoft.com/office/drawing/2014/main" id="{ADC4F307-3DF9-4410-8992-A762F2877648}"/>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20" name="Rectangle 18">
            <a:extLst>
              <a:ext uri="{FF2B5EF4-FFF2-40B4-BE49-F238E27FC236}">
                <a16:creationId xmlns:a16="http://schemas.microsoft.com/office/drawing/2014/main" id="{437C06DE-EC9E-4277-9F01-ABCD1D785118}"/>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418784514"/>
      </p:ext>
    </p:extLst>
  </p:cSld>
  <p:clrMapOvr>
    <a:masterClrMapping/>
  </p:clrMapOvr>
  <p:extLst>
    <p:ext uri="{DCECCB84-F9BA-43D5-87BE-67443E8EF086}">
      <p15:sldGuideLst xmlns:p15="http://schemas.microsoft.com/office/powerpoint/2012/main">
        <p15:guide id="1" orient="horz" pos="2886">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endParaRPr lang="cs-CZ" noProof="0" dirty="0"/>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 id="2147483701" r:id="rId20"/>
    <p:sldLayoutId id="2147483702" r:id="rId21"/>
    <p:sldLayoutId id="2147483703" r:id="rId22"/>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14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4"/>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0.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diagramLayout" Target="../diagrams/layout3.xml"/><Relationship Id="rId7" Type="http://schemas.openxmlformats.org/officeDocument/2006/relationships/hyperlink" Target="https://gomerblog.com/2016/03/medcartoons/" TargetMode="Externa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dossey.com/Blog/2014/June/-Do-Not-Resuscitate-Tattoo-Will-it-Work-.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8.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8.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8.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8.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8.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8.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8.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8.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0.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0.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0.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8.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56.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0.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5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18.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0.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64.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0.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a:extLst>
              <a:ext uri="{FF2B5EF4-FFF2-40B4-BE49-F238E27FC236}">
                <a16:creationId xmlns:a16="http://schemas.microsoft.com/office/drawing/2014/main" id="{DE64FCE7-9033-4303-A2D5-9138DD1F6079}"/>
              </a:ext>
            </a:extLst>
          </p:cNvPr>
          <p:cNvSpPr>
            <a:spLocks noGrp="1"/>
          </p:cNvSpPr>
          <p:nvPr>
            <p:ph type="title"/>
          </p:nvPr>
        </p:nvSpPr>
        <p:spPr/>
        <p:txBody>
          <a:bodyPr>
            <a:normAutofit fontScale="90000"/>
          </a:bodyPr>
          <a:lstStyle/>
          <a:p>
            <a:r>
              <a:rPr lang="cs-CZ" dirty="0"/>
              <a:t>Autonomie pacienta </a:t>
            </a:r>
            <a:br>
              <a:rPr lang="cs-CZ" dirty="0"/>
            </a:br>
            <a:r>
              <a:rPr lang="cs-CZ" dirty="0"/>
              <a:t>(informovaný souhlas, odmítnutí péče)</a:t>
            </a:r>
            <a:br>
              <a:rPr lang="cs-CZ" dirty="0"/>
            </a:br>
            <a:endParaRPr lang="cs-CZ" dirty="0"/>
          </a:p>
        </p:txBody>
      </p:sp>
      <p:sp>
        <p:nvSpPr>
          <p:cNvPr id="8" name="Podnadpis 7">
            <a:extLst>
              <a:ext uri="{FF2B5EF4-FFF2-40B4-BE49-F238E27FC236}">
                <a16:creationId xmlns:a16="http://schemas.microsoft.com/office/drawing/2014/main" id="{36980129-74E6-4867-BC6E-57CAA6295470}"/>
              </a:ext>
            </a:extLst>
          </p:cNvPr>
          <p:cNvSpPr>
            <a:spLocks noGrp="1"/>
          </p:cNvSpPr>
          <p:nvPr>
            <p:ph type="subTitle" idx="1"/>
          </p:nvPr>
        </p:nvSpPr>
        <p:spPr/>
        <p:txBody>
          <a:bodyPr/>
          <a:lstStyle/>
          <a:p>
            <a:endParaRPr lang="cs-CZ"/>
          </a:p>
        </p:txBody>
      </p:sp>
      <p:sp>
        <p:nvSpPr>
          <p:cNvPr id="6" name="Zástupný symbol pro číslo snímku 5">
            <a:extLst>
              <a:ext uri="{FF2B5EF4-FFF2-40B4-BE49-F238E27FC236}">
                <a16:creationId xmlns:a16="http://schemas.microsoft.com/office/drawing/2014/main" id="{879F4FE2-FD83-4D63-9366-AB205490B263}"/>
              </a:ext>
            </a:extLst>
          </p:cNvPr>
          <p:cNvSpPr>
            <a:spLocks noGrp="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rtlCol="0" anchor="ctr" anchorCtr="0" compatLnSpc="1">
            <a:prstTxWarp prst="textNoShape">
              <a:avLst/>
            </a:prstTxWarp>
          </a:bodyPr>
          <a:lstStyle>
            <a:defPPr>
              <a:defRPr lang="cs-CZ"/>
            </a:defPPr>
            <a:lvl1pPr marL="0" algn="l" defTabSz="914400" rtl="0" eaLnBrk="1" latinLnBrk="0" hangingPunct="1">
              <a:defRPr sz="1200" b="0"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DE708CC-0C3F-4567-9698-B54C0F35BD31}" type="slidenum">
              <a:rPr lang="cs-CZ" altLang="cs-CZ" smtClean="0"/>
              <a:pPr/>
              <a:t>1</a:t>
            </a:fld>
            <a:endParaRPr lang="cs-CZ" altLang="cs-CZ" dirty="0"/>
          </a:p>
        </p:txBody>
      </p:sp>
    </p:spTree>
    <p:extLst>
      <p:ext uri="{BB962C8B-B14F-4D97-AF65-F5344CB8AC3E}">
        <p14:creationId xmlns:p14="http://schemas.microsoft.com/office/powerpoint/2010/main" val="4118076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a:t>Informace o zdravotním stavu</a:t>
            </a:r>
          </a:p>
        </p:txBody>
      </p:sp>
      <p:sp>
        <p:nvSpPr>
          <p:cNvPr id="8" name="Zástupný symbol pro obsah 7"/>
          <p:cNvSpPr>
            <a:spLocks noGrp="1"/>
          </p:cNvSpPr>
          <p:nvPr>
            <p:ph idx="1"/>
          </p:nvPr>
        </p:nvSpPr>
        <p:spPr>
          <a:xfrm>
            <a:off x="622539" y="1690688"/>
            <a:ext cx="10515600" cy="4351338"/>
          </a:xfrm>
        </p:spPr>
        <p:txBody>
          <a:bodyPr>
            <a:normAutofit fontScale="70000" lnSpcReduction="20000"/>
          </a:bodyPr>
          <a:lstStyle/>
          <a:p>
            <a:r>
              <a:rPr lang="cs-CZ" sz="2000" b="1" dirty="0"/>
              <a:t>Zadržení informace</a:t>
            </a:r>
          </a:p>
          <a:p>
            <a:pPr marL="342900" indent="-342900" algn="just">
              <a:buFont typeface="Arial" panose="020B0604020202020204" pitchFamily="34" charset="0"/>
              <a:buChar char="•"/>
            </a:pPr>
            <a:r>
              <a:rPr lang="cs-CZ" sz="2000" dirty="0"/>
              <a:t>Informace o nepříznivé diagnóze nebo prognóze zdravotního stavu pacienta může být v nezbytně nutném rozsahu a po dobu nezbytně nutnou zadržena, lze-li důvodně předpokládat, že by její podání mohlo pacientovi způsobit závažnou újmu na zdraví.</a:t>
            </a:r>
          </a:p>
          <a:p>
            <a:pPr marL="342900" indent="-342900">
              <a:buFont typeface="Arial" panose="020B0604020202020204" pitchFamily="34" charset="0"/>
              <a:buChar char="•"/>
            </a:pPr>
            <a:r>
              <a:rPr lang="cs-CZ" sz="2000" dirty="0"/>
              <a:t>nelze pokud:</a:t>
            </a:r>
          </a:p>
          <a:p>
            <a:pPr marL="1257300" lvl="2" indent="-342900">
              <a:buFont typeface="Arial" panose="020B0604020202020204" pitchFamily="34" charset="0"/>
              <a:buChar char="•"/>
            </a:pPr>
            <a:r>
              <a:rPr lang="cs-CZ" sz="2000" dirty="0"/>
              <a:t>jediným způsobem, jak pacientovi umožnit podniknout preventivní opatření </a:t>
            </a:r>
          </a:p>
          <a:p>
            <a:pPr marL="1257300" lvl="2" indent="-342900">
              <a:buFont typeface="Arial" panose="020B0604020202020204" pitchFamily="34" charset="0"/>
              <a:buChar char="•"/>
            </a:pPr>
            <a:r>
              <a:rPr lang="cs-CZ" sz="2000" dirty="0"/>
              <a:t>zdravotní stav pacienta představuje riziko pro jeho okolí,</a:t>
            </a:r>
          </a:p>
          <a:p>
            <a:pPr marL="1257300" lvl="2" indent="-342900">
              <a:buFont typeface="Arial" panose="020B0604020202020204" pitchFamily="34" charset="0"/>
              <a:buChar char="•"/>
            </a:pPr>
            <a:r>
              <a:rPr lang="cs-CZ" sz="2000" dirty="0"/>
              <a:t>pacient žádá </a:t>
            </a:r>
            <a:r>
              <a:rPr lang="cs-CZ" sz="2000" b="1" dirty="0"/>
              <a:t>výslovně o přesnou a pravdivou informaci</a:t>
            </a:r>
            <a:r>
              <a:rPr lang="cs-CZ" sz="2000" dirty="0"/>
              <a:t>, aby si mohl zajistit osobní záležitosti.</a:t>
            </a:r>
          </a:p>
          <a:p>
            <a:pPr marL="342900" indent="-342900" algn="just">
              <a:buFont typeface="Arial" panose="020B0604020202020204" pitchFamily="34" charset="0"/>
              <a:buChar char="•"/>
            </a:pPr>
            <a:r>
              <a:rPr lang="cs-CZ" sz="2000" dirty="0"/>
              <a:t>v nezbytném rozsahu zadržet informaci </a:t>
            </a:r>
            <a:r>
              <a:rPr lang="cs-CZ" sz="2000" b="1" dirty="0"/>
              <a:t>o zdravotním stavu nezletilého pacienta </a:t>
            </a:r>
            <a:r>
              <a:rPr lang="cs-CZ" sz="2000" dirty="0"/>
              <a:t>jeho zákonnému zástupci, pěstounovi nebo jiné pečující osobě v případě podezření, že se tato </a:t>
            </a:r>
            <a:r>
              <a:rPr lang="cs-CZ" sz="2000" b="1" dirty="0"/>
              <a:t>osoba podílí na zneužívání nebo týrání nebo ohrožování zdravého vývoje tohoto nezletilého pacienta</a:t>
            </a:r>
            <a:r>
              <a:rPr lang="cs-CZ" sz="2000" dirty="0"/>
              <a:t>, lze-li předpokládat, že poskytnutím této informace by mohlo dojít k ohrožení pacienta. Obdobně se postupuje, jde-li o pacienta s </a:t>
            </a:r>
            <a:r>
              <a:rPr lang="cs-CZ" sz="2000" b="1" dirty="0"/>
              <a:t>omezenou svéprávností</a:t>
            </a:r>
            <a:r>
              <a:rPr lang="cs-CZ" sz="2000" dirty="0"/>
              <a:t>.</a:t>
            </a:r>
          </a:p>
        </p:txBody>
      </p:sp>
    </p:spTree>
    <p:extLst>
      <p:ext uri="{BB962C8B-B14F-4D97-AF65-F5344CB8AC3E}">
        <p14:creationId xmlns:p14="http://schemas.microsoft.com/office/powerpoint/2010/main" val="2921994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a:t>Informovaný souhlas</a:t>
            </a:r>
          </a:p>
        </p:txBody>
      </p:sp>
      <p:sp>
        <p:nvSpPr>
          <p:cNvPr id="8" name="Zástupný symbol pro obsah 7"/>
          <p:cNvSpPr>
            <a:spLocks noGrp="1"/>
          </p:cNvSpPr>
          <p:nvPr>
            <p:ph idx="1"/>
          </p:nvPr>
        </p:nvSpPr>
        <p:spPr>
          <a:xfrm>
            <a:off x="622539" y="1690688"/>
            <a:ext cx="10515600" cy="4351338"/>
          </a:xfrm>
        </p:spPr>
        <p:txBody>
          <a:bodyPr>
            <a:normAutofit/>
          </a:bodyPr>
          <a:lstStyle/>
          <a:p>
            <a:r>
              <a:rPr lang="cs-CZ" sz="2000" b="1" dirty="0"/>
              <a:t>Svobodný</a:t>
            </a:r>
            <a:r>
              <a:rPr lang="cs-CZ" sz="2000" dirty="0"/>
              <a:t> = bez nátlaku, ani pod stresem</a:t>
            </a:r>
          </a:p>
          <a:p>
            <a:r>
              <a:rPr lang="cs-CZ" sz="2000" b="1" dirty="0"/>
              <a:t>Srozumitelný</a:t>
            </a:r>
            <a:r>
              <a:rPr lang="cs-CZ" sz="2000" dirty="0"/>
              <a:t> = takovou formou, že je jasné, k čemu dává pacient souhlas a za jakých podmínek</a:t>
            </a:r>
          </a:p>
          <a:p>
            <a:r>
              <a:rPr lang="cs-CZ" sz="2000" b="1" dirty="0"/>
              <a:t>Kvalifikovaný</a:t>
            </a:r>
            <a:r>
              <a:rPr lang="cs-CZ" sz="2000" dirty="0"/>
              <a:t> = informaci podává způsobilá osoba (lékař s atestací)</a:t>
            </a:r>
          </a:p>
          <a:p>
            <a:r>
              <a:rPr lang="cs-CZ" sz="2000" b="1" dirty="0"/>
              <a:t>Informovaný</a:t>
            </a:r>
            <a:r>
              <a:rPr lang="cs-CZ" sz="2000" dirty="0"/>
              <a:t> = příčina a původ nemoci; účel povaha, přínos, důsledky a rizika výkonu; jiné možnosti; navazující léčba; omezení a doporučení ve způsobu života</a:t>
            </a:r>
          </a:p>
          <a:p>
            <a:endParaRPr lang="cs-CZ" sz="2000" dirty="0"/>
          </a:p>
          <a:p>
            <a:r>
              <a:rPr lang="cs-CZ" sz="2000" dirty="0"/>
              <a:t>Nejen formálně, ale i materiálně (fakticky)</a:t>
            </a:r>
          </a:p>
        </p:txBody>
      </p:sp>
    </p:spTree>
    <p:extLst>
      <p:ext uri="{BB962C8B-B14F-4D97-AF65-F5344CB8AC3E}">
        <p14:creationId xmlns:p14="http://schemas.microsoft.com/office/powerpoint/2010/main" val="2971414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a:t>Informovaný souhlas</a:t>
            </a:r>
          </a:p>
        </p:txBody>
      </p:sp>
      <p:sp>
        <p:nvSpPr>
          <p:cNvPr id="8" name="Zástupný symbol pro obsah 7"/>
          <p:cNvSpPr>
            <a:spLocks noGrp="1"/>
          </p:cNvSpPr>
          <p:nvPr>
            <p:ph idx="1"/>
          </p:nvPr>
        </p:nvSpPr>
        <p:spPr>
          <a:xfrm>
            <a:off x="622539" y="1690688"/>
            <a:ext cx="10515600" cy="4351338"/>
          </a:xfrm>
        </p:spPr>
        <p:txBody>
          <a:bodyPr>
            <a:normAutofit/>
          </a:bodyPr>
          <a:lstStyle/>
          <a:p>
            <a:r>
              <a:rPr lang="cs-CZ" sz="2000" dirty="0"/>
              <a:t>Konkludentní, ústní (záznam do karty), písemný (založení do dokumentace)</a:t>
            </a:r>
          </a:p>
          <a:p>
            <a:r>
              <a:rPr lang="cs-CZ" sz="2000" dirty="0"/>
              <a:t>Formu volí lékař podle vhodnosti</a:t>
            </a:r>
          </a:p>
          <a:p>
            <a:r>
              <a:rPr lang="cs-CZ" sz="2000" dirty="0"/>
              <a:t>Povinná písemná forma – např. transplantace, lékařský pokus na člověku, interrupce, asistované reprodukce, sterilizace atd.</a:t>
            </a:r>
          </a:p>
          <a:p>
            <a:r>
              <a:rPr lang="cs-CZ" sz="2000" dirty="0"/>
              <a:t>Souhlas s hospitalizací vždy písemně</a:t>
            </a:r>
          </a:p>
          <a:p>
            <a:endParaRPr lang="cs-CZ" sz="2000" dirty="0"/>
          </a:p>
          <a:p>
            <a:r>
              <a:rPr lang="cs-CZ" sz="2000" b="1" dirty="0"/>
              <a:t>Souhlas musí být vždy!</a:t>
            </a:r>
          </a:p>
          <a:p>
            <a:r>
              <a:rPr lang="cs-CZ" sz="2000" dirty="0"/>
              <a:t>Poskytnutí péče bez souhlasu – pokuta do 500.000,- Kč</a:t>
            </a:r>
          </a:p>
        </p:txBody>
      </p:sp>
    </p:spTree>
    <p:extLst>
      <p:ext uri="{BB962C8B-B14F-4D97-AF65-F5344CB8AC3E}">
        <p14:creationId xmlns:p14="http://schemas.microsoft.com/office/powerpoint/2010/main" val="813430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a:t>Informovaný souhlas</a:t>
            </a:r>
          </a:p>
        </p:txBody>
      </p:sp>
      <p:sp>
        <p:nvSpPr>
          <p:cNvPr id="8" name="Zástupný symbol pro obsah 7"/>
          <p:cNvSpPr>
            <a:spLocks noGrp="1"/>
          </p:cNvSpPr>
          <p:nvPr>
            <p:ph idx="1"/>
          </p:nvPr>
        </p:nvSpPr>
        <p:spPr>
          <a:xfrm>
            <a:off x="622539" y="1690688"/>
            <a:ext cx="10515600" cy="4351338"/>
          </a:xfrm>
        </p:spPr>
        <p:txBody>
          <a:bodyPr>
            <a:noAutofit/>
          </a:bodyPr>
          <a:lstStyle/>
          <a:p>
            <a:r>
              <a:rPr lang="cs-CZ" sz="2400" b="1" dirty="0"/>
              <a:t>Zástupný souhlas </a:t>
            </a:r>
            <a:r>
              <a:rPr lang="cs-CZ" sz="2400" dirty="0"/>
              <a:t>– pacient sám nemůže a nejde o situaci, kdy se souhlas nevyžaduje</a:t>
            </a:r>
          </a:p>
          <a:p>
            <a:r>
              <a:rPr lang="cs-CZ" sz="2400" b="1" dirty="0"/>
              <a:t>Děti </a:t>
            </a:r>
            <a:r>
              <a:rPr lang="cs-CZ" sz="2400" dirty="0"/>
              <a:t>– podle své rozumové a volní vyspělosti; velmi individuální; jinak zákonný zástupce</a:t>
            </a:r>
          </a:p>
          <a:p>
            <a:pPr lvl="1"/>
            <a:r>
              <a:rPr lang="cs-CZ" sz="2000" dirty="0"/>
              <a:t>Nezletilému může být péče poskytnuta jen se souhlasem zákonného zástupce </a:t>
            </a:r>
          </a:p>
          <a:p>
            <a:pPr lvl="1"/>
            <a:r>
              <a:rPr lang="cs-CZ" sz="2000" dirty="0"/>
              <a:t>zjišťuje se názor nezletilého</a:t>
            </a:r>
          </a:p>
          <a:p>
            <a:pPr lvl="1"/>
            <a:r>
              <a:rPr lang="cs-CZ" sz="2000" dirty="0"/>
              <a:t>souhlas jednoho/obou zákonných zástupců</a:t>
            </a:r>
          </a:p>
          <a:p>
            <a:pPr lvl="1"/>
            <a:r>
              <a:rPr lang="cs-CZ" sz="2000" dirty="0"/>
              <a:t>Pokud je rozpor mezi názorem nezletilého a zástupce podává se (jinak návrh soudu na </a:t>
            </a:r>
            <a:r>
              <a:rPr lang="cs-CZ" sz="2000" dirty="0" err="1"/>
              <a:t>ust</a:t>
            </a:r>
            <a:r>
              <a:rPr lang="cs-CZ" sz="2000" dirty="0"/>
              <a:t>. opatrovníka).</a:t>
            </a:r>
          </a:p>
          <a:p>
            <a:pPr lvl="1"/>
            <a:r>
              <a:rPr lang="cs-CZ" sz="2000" dirty="0"/>
              <a:t>zdravotní služby, které lze poskytovat bez souhlasu a jsou nezbytné k záchraně života nebo zdraví pacienta a odpírají-li rodiče nebo jeden z nich nebo jiný zákonný zástupce souhlas, rozhodne o poskytnutí zdravotních služeb ošetřující lékař </a:t>
            </a:r>
          </a:p>
          <a:p>
            <a:r>
              <a:rPr lang="cs-CZ" sz="2400" b="1" dirty="0"/>
              <a:t>Osoby omezené ve svéprávnosti </a:t>
            </a:r>
            <a:r>
              <a:rPr lang="cs-CZ" sz="2400" dirty="0"/>
              <a:t>– záleží v čem byli omezeni (např. pouze finance) X opatrovník</a:t>
            </a:r>
          </a:p>
        </p:txBody>
      </p:sp>
    </p:spTree>
    <p:extLst>
      <p:ext uri="{BB962C8B-B14F-4D97-AF65-F5344CB8AC3E}">
        <p14:creationId xmlns:p14="http://schemas.microsoft.com/office/powerpoint/2010/main" val="182890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Zástupný symbol pro obsah 8"/>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Nemožnost poskytnutí souhlasu pacientem</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14</a:t>
            </a:fld>
            <a:endParaRPr lang="cs-CZ" altLang="cs-CZ" dirty="0"/>
          </a:p>
        </p:txBody>
      </p:sp>
    </p:spTree>
    <p:extLst>
      <p:ext uri="{BB962C8B-B14F-4D97-AF65-F5344CB8AC3E}">
        <p14:creationId xmlns:p14="http://schemas.microsoft.com/office/powerpoint/2010/main" val="2542616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b="1" i="1" dirty="0"/>
              <a:t>Příbuzný v řadě přímé</a:t>
            </a:r>
            <a:r>
              <a:rPr lang="cs-CZ" i="1" dirty="0"/>
              <a:t>, </a:t>
            </a:r>
            <a:r>
              <a:rPr lang="cs-CZ" b="1" i="1" dirty="0"/>
              <a:t>sourozenec</a:t>
            </a:r>
            <a:r>
              <a:rPr lang="cs-CZ" i="1" dirty="0"/>
              <a:t> a </a:t>
            </a:r>
            <a:r>
              <a:rPr lang="cs-CZ" b="1" i="1" dirty="0"/>
              <a:t>manžel</a:t>
            </a:r>
            <a:r>
              <a:rPr lang="cs-CZ" i="1" dirty="0"/>
              <a:t> nebo </a:t>
            </a:r>
            <a:r>
              <a:rPr lang="cs-CZ" b="1" i="1" dirty="0"/>
              <a:t>partner</a:t>
            </a:r>
            <a:r>
              <a:rPr lang="cs-CZ" i="1" dirty="0"/>
              <a:t>; jiné osoby v poměru rodinném nebo obdobném se pokládají za osoby sobě navzájem blízké, </a:t>
            </a:r>
            <a:r>
              <a:rPr lang="cs-CZ" b="1" i="1" dirty="0"/>
              <a:t>pokud by újmu, kterou utrpěla jedna z nich, druhá důvodně pociťovala jako újmu vlastní</a:t>
            </a:r>
            <a:r>
              <a:rPr lang="cs-CZ" i="1" dirty="0"/>
              <a:t>. </a:t>
            </a:r>
          </a:p>
          <a:p>
            <a:r>
              <a:rPr lang="cs-CZ" i="1" dirty="0"/>
              <a:t>Má se za to, že osobami blízkými jsou i osoby </a:t>
            </a:r>
            <a:r>
              <a:rPr lang="cs-CZ" b="1" i="1" dirty="0" err="1"/>
              <a:t>sešvagřené</a:t>
            </a:r>
            <a:r>
              <a:rPr lang="cs-CZ" i="1" dirty="0"/>
              <a:t> nebo </a:t>
            </a:r>
            <a:r>
              <a:rPr lang="cs-CZ" b="1" i="1" dirty="0"/>
              <a:t>osoby, které spolu trvale žijí</a:t>
            </a:r>
            <a:r>
              <a:rPr lang="cs-CZ" i="1" dirty="0"/>
              <a:t>.</a:t>
            </a:r>
            <a:endParaRPr lang="cs-CZ"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Osoba blízká</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15</a:t>
            </a:fld>
            <a:endParaRPr lang="cs-CZ" altLang="cs-CZ" dirty="0"/>
          </a:p>
        </p:txBody>
      </p:sp>
    </p:spTree>
    <p:extLst>
      <p:ext uri="{BB962C8B-B14F-4D97-AF65-F5344CB8AC3E}">
        <p14:creationId xmlns:p14="http://schemas.microsoft.com/office/powerpoint/2010/main" val="2674773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t>zdravotnický pracovník zaznamená do ZD nepochybný projev vůle pacienta </a:t>
            </a:r>
          </a:p>
          <a:p>
            <a:r>
              <a:rPr lang="cs-CZ" dirty="0"/>
              <a:t>způsob projevu vůle pacienta</a:t>
            </a:r>
          </a:p>
          <a:p>
            <a:r>
              <a:rPr lang="cs-CZ" dirty="0"/>
              <a:t>zdravotní důvody bránící pacientovi</a:t>
            </a:r>
          </a:p>
          <a:p>
            <a:r>
              <a:rPr lang="cs-CZ" dirty="0"/>
              <a:t>záznam podepíše zdravotnický pracovník a svědek</a:t>
            </a:r>
          </a:p>
          <a:p>
            <a:endParaRPr lang="cs-CZ"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Nemožnost poskytnutí souhlasu pacientem</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16</a:t>
            </a:fld>
            <a:endParaRPr lang="cs-CZ" altLang="cs-CZ" dirty="0"/>
          </a:p>
        </p:txBody>
      </p:sp>
    </p:spTree>
    <p:extLst>
      <p:ext uri="{BB962C8B-B14F-4D97-AF65-F5344CB8AC3E}">
        <p14:creationId xmlns:p14="http://schemas.microsoft.com/office/powerpoint/2010/main" val="42402251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Nesouhlas s poskytnutím péče</a:t>
            </a:r>
          </a:p>
        </p:txBody>
      </p:sp>
      <p:graphicFrame>
        <p:nvGraphicFramePr>
          <p:cNvPr id="4" name="Zástupný symbol pro obsah 3"/>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33758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lvl="0" algn="just"/>
            <a:r>
              <a:rPr lang="cs-CZ" sz="2400" dirty="0"/>
              <a:t>pacientovi, kterému byla podána informace / podání informace se vzdal a odmítá vyslovit souhlas</a:t>
            </a:r>
          </a:p>
          <a:p>
            <a:pPr lvl="0" algn="just"/>
            <a:r>
              <a:rPr lang="cs-CZ" sz="2400" dirty="0"/>
              <a:t>je opakovaně podána informace o jeho zdravotním stavu v rozsahu a způsobem, ze kterého je zřejmé, že neposkytnutí zdravotních služeb může vážně poškodit jeho zdraví nebo ohrozit život</a:t>
            </a:r>
          </a:p>
          <a:p>
            <a:pPr algn="just"/>
            <a:r>
              <a:rPr lang="cs-CZ" sz="2400" dirty="0"/>
              <a:t>jestliže pacient i nadále odmítá vyslovit souhlas, učiní o tom písemné prohlášení (revers)</a:t>
            </a:r>
          </a:p>
        </p:txBody>
      </p:sp>
      <p:sp>
        <p:nvSpPr>
          <p:cNvPr id="3" name="Zástupný symbol pro text 2"/>
          <p:cNvSpPr>
            <a:spLocks noGrp="1"/>
          </p:cNvSpPr>
          <p:nvPr>
            <p:ph type="body" sz="quarter" idx="13"/>
          </p:nvPr>
        </p:nvSpPr>
        <p:spPr/>
        <p:txBody>
          <a:bodyPr/>
          <a:lstStyle/>
          <a:p>
            <a:pPr marL="0" indent="0">
              <a:buNone/>
            </a:pPr>
            <a:r>
              <a:rPr lang="cs-CZ" sz="2400" dirty="0">
                <a:solidFill>
                  <a:srgbClr val="C00000"/>
                </a:solidFill>
              </a:rPr>
              <a:t>Revers</a:t>
            </a:r>
          </a:p>
        </p:txBody>
      </p:sp>
      <p:sp>
        <p:nvSpPr>
          <p:cNvPr id="4" name="Nadpis 3"/>
          <p:cNvSpPr>
            <a:spLocks noGrp="1"/>
          </p:cNvSpPr>
          <p:nvPr>
            <p:ph type="title"/>
          </p:nvPr>
        </p:nvSpPr>
        <p:spPr/>
        <p:txBody>
          <a:bodyPr>
            <a:normAutofit fontScale="90000"/>
          </a:bodyPr>
          <a:lstStyle/>
          <a:p>
            <a:r>
              <a:rPr lang="cs-CZ" dirty="0"/>
              <a:t>Odmítnutí poskytnutí zdravotních služeb </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18</a:t>
            </a:fld>
            <a:endParaRPr lang="cs-CZ" altLang="cs-CZ" dirty="0"/>
          </a:p>
        </p:txBody>
      </p:sp>
    </p:spTree>
    <p:extLst>
      <p:ext uri="{BB962C8B-B14F-4D97-AF65-F5344CB8AC3E}">
        <p14:creationId xmlns:p14="http://schemas.microsoft.com/office/powerpoint/2010/main" val="27135098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Odvolání souhlasu</a:t>
            </a:r>
          </a:p>
        </p:txBody>
      </p:sp>
      <p:sp>
        <p:nvSpPr>
          <p:cNvPr id="3" name="Zástupný symbol pro obsah 2"/>
          <p:cNvSpPr>
            <a:spLocks noGrp="1"/>
          </p:cNvSpPr>
          <p:nvPr>
            <p:ph idx="1"/>
          </p:nvPr>
        </p:nvSpPr>
        <p:spPr/>
        <p:txBody>
          <a:bodyPr>
            <a:normAutofit fontScale="70000" lnSpcReduction="20000"/>
          </a:bodyPr>
          <a:lstStyle/>
          <a:p>
            <a:r>
              <a:rPr lang="cs-CZ" dirty="0"/>
              <a:t>Pacient může svůj souhlas s poskytnutím zdravotních služeb odvolat. </a:t>
            </a:r>
          </a:p>
          <a:p>
            <a:r>
              <a:rPr lang="cs-CZ" dirty="0"/>
              <a:t>Odvolání souhlasu není účinné, pokud již bylo započato provádění zdravotního výkonu, jehož přerušení může způsobit vážné poškození zdraví nebo ohrožení života pacienta. </a:t>
            </a:r>
          </a:p>
          <a:p>
            <a:pPr marL="0" indent="0">
              <a:buNone/>
            </a:pPr>
            <a:endParaRPr lang="cs-CZ" dirty="0"/>
          </a:p>
          <a:p>
            <a:r>
              <a:rPr lang="cs-CZ" dirty="0"/>
              <a:t>Písemný souhlas, písemné odvolání souhlasu, popřípadě záznam o odvolání tohoto souhlasuje součástí zdravotnické dokumentace vedené o pacientovi; </a:t>
            </a:r>
          </a:p>
          <a:p>
            <a:r>
              <a:rPr lang="cs-CZ" dirty="0"/>
              <a:t>podepíše je pacient a zdravotnický pracovník. </a:t>
            </a:r>
          </a:p>
          <a:p>
            <a:r>
              <a:rPr lang="cs-CZ" dirty="0"/>
              <a:t>Odmítá-li pacient záznam podepsat, zdravotnický pracovník tuto skutečnost do záznamu doplní; podepíše zdravotnický pracovník a svědek.</a:t>
            </a:r>
          </a:p>
          <a:p>
            <a:endParaRPr lang="cs-CZ" dirty="0"/>
          </a:p>
          <a:p>
            <a:endParaRPr lang="cs-CZ" dirty="0"/>
          </a:p>
        </p:txBody>
      </p:sp>
    </p:spTree>
    <p:extLst>
      <p:ext uri="{BB962C8B-B14F-4D97-AF65-F5344CB8AC3E}">
        <p14:creationId xmlns:p14="http://schemas.microsoft.com/office/powerpoint/2010/main" val="1521285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ástupný symbol pro obsah 11"/>
          <p:cNvSpPr>
            <a:spLocks noGrp="1"/>
          </p:cNvSpPr>
          <p:nvPr>
            <p:ph idx="1"/>
          </p:nvPr>
        </p:nvSpPr>
        <p:spPr/>
        <p:txBody>
          <a:bodyPr>
            <a:normAutofit/>
          </a:bodyPr>
          <a:lstStyle/>
          <a:p>
            <a:pPr marL="463550" indent="-457200" algn="just">
              <a:buClrTx/>
              <a:buSzPct val="80000"/>
              <a:buFont typeface="Wingdings" panose="05000000000000000000" pitchFamily="2" charset="2"/>
              <a:buChar cha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cs-CZ" sz="2200" dirty="0"/>
              <a:t>Základní principy:</a:t>
            </a:r>
          </a:p>
          <a:p>
            <a:pPr marL="1720850" lvl="3" indent="-457200" algn="just">
              <a:buClrTx/>
              <a:buSzPct val="80000"/>
              <a:buFont typeface="Wingdings" panose="05000000000000000000" pitchFamily="2" charset="2"/>
              <a:buChar cha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cs-CZ" sz="2200" b="1" dirty="0"/>
              <a:t>Respekt k autonomii člověka </a:t>
            </a:r>
            <a:r>
              <a:rPr lang="cs-CZ" sz="2200" dirty="0"/>
              <a:t>(X paternalismus)</a:t>
            </a:r>
          </a:p>
          <a:p>
            <a:pPr marL="1263650" lvl="3" algn="just">
              <a:buClrTx/>
              <a:buSzPct val="8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endParaRPr lang="cs-CZ" sz="2200" dirty="0"/>
          </a:p>
          <a:p>
            <a:pPr marL="1720850" lvl="3" indent="-457200" algn="just">
              <a:buClrTx/>
              <a:buSzPct val="80000"/>
              <a:buFont typeface="Wingdings" panose="05000000000000000000" pitchFamily="2" charset="2"/>
              <a:buChar cha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cs-CZ" sz="2200" dirty="0"/>
              <a:t>Právo na duševní a tělesnou integritu</a:t>
            </a:r>
          </a:p>
          <a:p>
            <a:pPr marL="1263650" lvl="3" algn="just">
              <a:buClrTx/>
              <a:buSzPct val="8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endParaRPr lang="cs-CZ" sz="2200" dirty="0"/>
          </a:p>
          <a:p>
            <a:pPr marL="1720850" lvl="3" indent="-457200" algn="just">
              <a:buClrTx/>
              <a:buSzPct val="80000"/>
              <a:buFont typeface="Wingdings" panose="05000000000000000000" pitchFamily="2" charset="2"/>
              <a:buChar cha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cs-CZ" sz="2200" dirty="0"/>
              <a:t>Ochrana dobré víry</a:t>
            </a:r>
          </a:p>
          <a:p>
            <a:pPr marL="463550" indent="-457200">
              <a:buClrTx/>
              <a:buSzPct val="80000"/>
              <a:buFont typeface="Wingdings" panose="05000000000000000000" pitchFamily="2" charset="2"/>
              <a:buChar cha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cs-CZ" sz="2200" b="1" dirty="0"/>
              <a:t>Základní principy zpravidla nadřazeny ochraně zdraví</a:t>
            </a:r>
          </a:p>
          <a:p>
            <a:pPr marL="463550" indent="-457200">
              <a:buClrTx/>
              <a:buSzPct val="80000"/>
              <a:buFont typeface="Wingdings" panose="05000000000000000000" pitchFamily="2" charset="2"/>
              <a:buChar cha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cs-CZ" sz="2200" dirty="0"/>
              <a:t>Zásadní je vůle nemocného</a:t>
            </a:r>
          </a:p>
          <a:p>
            <a:pPr marL="463550" indent="-457200">
              <a:buClrTx/>
              <a:buSzPct val="80000"/>
              <a:buFont typeface="Wingdings" panose="05000000000000000000" pitchFamily="2" charset="2"/>
              <a:buChar cha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cs-CZ" sz="2200" dirty="0"/>
              <a:t>Výjimky: bezpečnost veřejnosti, předcházení trestné činnosti, ochrana veřejného zdraví</a:t>
            </a:r>
          </a:p>
          <a:p>
            <a:endParaRPr lang="cs-CZ" dirty="0"/>
          </a:p>
        </p:txBody>
      </p:sp>
      <p:sp>
        <p:nvSpPr>
          <p:cNvPr id="13" name="Zástupný symbol pro text 12"/>
          <p:cNvSpPr>
            <a:spLocks noGrp="1"/>
          </p:cNvSpPr>
          <p:nvPr>
            <p:ph type="body" sz="quarter" idx="13"/>
          </p:nvPr>
        </p:nvSpPr>
        <p:spPr/>
        <p:txBody>
          <a:bodyPr/>
          <a:lstStyle/>
          <a:p>
            <a:endParaRPr lang="cs-CZ"/>
          </a:p>
        </p:txBody>
      </p:sp>
      <p:sp>
        <p:nvSpPr>
          <p:cNvPr id="11" name="Nadpis 10"/>
          <p:cNvSpPr>
            <a:spLocks noGrp="1"/>
          </p:cNvSpPr>
          <p:nvPr>
            <p:ph type="title"/>
          </p:nvPr>
        </p:nvSpPr>
        <p:spPr/>
        <p:txBody>
          <a:bodyPr>
            <a:normAutofit fontScale="90000"/>
          </a:bodyPr>
          <a:lstStyle/>
          <a:p>
            <a:r>
              <a:rPr lang="cs-CZ" dirty="0"/>
              <a:t>Autonomie pacienta</a:t>
            </a:r>
            <a:br>
              <a:rPr lang="cs-CZ" dirty="0"/>
            </a:br>
            <a:endParaRPr lang="cs-CZ" dirty="0"/>
          </a:p>
        </p:txBody>
      </p:sp>
      <p:sp>
        <p:nvSpPr>
          <p:cNvPr id="7" name="Zástupný symbol pro zápatí 6"/>
          <p:cNvSpPr>
            <a:spLocks noGrp="1"/>
          </p:cNvSpPr>
          <p:nvPr>
            <p:ph type="ftr" sz="quarter" idx="4294967295"/>
          </p:nvPr>
        </p:nvSpPr>
        <p:spPr>
          <a:xfrm>
            <a:off x="720000" y="6245226"/>
            <a:ext cx="7920038" cy="252412"/>
          </a:xfrm>
        </p:spPr>
        <p:txBody>
          <a:bodyPr/>
          <a:lstStyle/>
          <a:p>
            <a:endParaRPr lang="cs-CZ" dirty="0"/>
          </a:p>
        </p:txBody>
      </p:sp>
      <p:sp>
        <p:nvSpPr>
          <p:cNvPr id="8" name="Zástupný symbol pro číslo snímku 7"/>
          <p:cNvSpPr>
            <a:spLocks noGrp="1"/>
          </p:cNvSpPr>
          <p:nvPr>
            <p:ph type="sldNum" sz="quarter" idx="4294967295"/>
          </p:nvPr>
        </p:nvSpPr>
        <p:spPr>
          <a:xfrm>
            <a:off x="467587" y="6245226"/>
            <a:ext cx="252413" cy="252412"/>
          </a:xfrm>
        </p:spPr>
        <p:txBody>
          <a:bodyPr/>
          <a:lstStyle/>
          <a:p>
            <a:fld id="{0DE708CC-0C3F-4567-9698-B54C0F35BD31}" type="slidenum">
              <a:rPr lang="cs-CZ" altLang="cs-CZ" smtClean="0"/>
              <a:pPr/>
              <a:t>2</a:t>
            </a:fld>
            <a:endParaRPr lang="cs-CZ" altLang="cs-CZ" dirty="0"/>
          </a:p>
        </p:txBody>
      </p:sp>
    </p:spTree>
    <p:extLst>
      <p:ext uri="{BB962C8B-B14F-4D97-AF65-F5344CB8AC3E}">
        <p14:creationId xmlns:p14="http://schemas.microsoft.com/office/powerpoint/2010/main" val="3391864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8CD63D-DFAB-4145-8FBB-12C209906E49}"/>
              </a:ext>
            </a:extLst>
          </p:cNvPr>
          <p:cNvSpPr>
            <a:spLocks noGrp="1"/>
          </p:cNvSpPr>
          <p:nvPr>
            <p:ph type="title"/>
          </p:nvPr>
        </p:nvSpPr>
        <p:spPr/>
        <p:txBody>
          <a:bodyPr/>
          <a:lstStyle/>
          <a:p>
            <a:r>
              <a:rPr lang="cs" dirty="0"/>
              <a:t>Dříve vyslovené přání</a:t>
            </a:r>
            <a:endParaRPr lang="cs-CZ" dirty="0"/>
          </a:p>
        </p:txBody>
      </p:sp>
      <p:graphicFrame>
        <p:nvGraphicFramePr>
          <p:cNvPr id="6" name="Diagram 6">
            <a:extLst>
              <a:ext uri="{FF2B5EF4-FFF2-40B4-BE49-F238E27FC236}">
                <a16:creationId xmlns:a16="http://schemas.microsoft.com/office/drawing/2014/main" id="{3E178EDC-6598-4CBB-B9C1-94B4D5194B05}"/>
              </a:ext>
            </a:extLst>
          </p:cNvPr>
          <p:cNvGraphicFramePr>
            <a:graphicFrameLocks noGrp="1"/>
          </p:cNvGraphicFramePr>
          <p:nvPr>
            <p:ph idx="1"/>
          </p:nvPr>
        </p:nvGraphicFramePr>
        <p:xfrm>
          <a:off x="720724" y="1692275"/>
          <a:ext cx="6145805" cy="414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ástupný symbol pro zápatí 3">
            <a:extLst>
              <a:ext uri="{FF2B5EF4-FFF2-40B4-BE49-F238E27FC236}">
                <a16:creationId xmlns:a16="http://schemas.microsoft.com/office/drawing/2014/main" id="{CBBCC631-5247-4902-978F-CA81521C0184}"/>
              </a:ext>
            </a:extLst>
          </p:cNvPr>
          <p:cNvSpPr>
            <a:spLocks noGrp="1"/>
          </p:cNvSpPr>
          <p:nvPr>
            <p:ph type="ftr" sz="quarter" idx="4294967295"/>
          </p:nvPr>
        </p:nvSpPr>
        <p:spPr/>
        <p:txBody>
          <a:bodyPr/>
          <a:lstStyle/>
          <a:p>
            <a:r>
              <a:rPr lang="cs" dirty="0"/>
              <a:t>Ilustrace převzata z </a:t>
            </a:r>
            <a:r>
              <a:rPr lang="cs-CZ" dirty="0">
                <a:hlinkClick r:id="rId7"/>
              </a:rPr>
              <a:t>https://gomerblog.com/2016/03/medcartoons/</a:t>
            </a:r>
            <a:r>
              <a:rPr lang="cs" dirty="0"/>
              <a:t> </a:t>
            </a:r>
            <a:endParaRPr lang="cs-CZ" dirty="0"/>
          </a:p>
        </p:txBody>
      </p:sp>
      <p:sp>
        <p:nvSpPr>
          <p:cNvPr id="5" name="Zástupný symbol pro číslo snímku 4">
            <a:extLst>
              <a:ext uri="{FF2B5EF4-FFF2-40B4-BE49-F238E27FC236}">
                <a16:creationId xmlns:a16="http://schemas.microsoft.com/office/drawing/2014/main" id="{BC57DC75-BC85-42CA-8F9A-BD8086ABDC0C}"/>
              </a:ext>
            </a:extLst>
          </p:cNvPr>
          <p:cNvSpPr>
            <a:spLocks noGrp="1"/>
          </p:cNvSpPr>
          <p:nvPr>
            <p:ph type="sldNum" sz="quarter" idx="4294967295"/>
          </p:nvPr>
        </p:nvSpPr>
        <p:spPr/>
        <p:txBody>
          <a:bodyPr/>
          <a:lstStyle/>
          <a:p>
            <a:fld id="{0DE708CC-0C3F-4567-9698-B54C0F35BD31}" type="slidenum">
              <a:rPr lang="cs-CZ" altLang="cs-CZ" smtClean="0"/>
              <a:pPr/>
              <a:t>20</a:t>
            </a:fld>
            <a:endParaRPr lang="cs-CZ" altLang="cs-CZ" dirty="0"/>
          </a:p>
        </p:txBody>
      </p:sp>
      <p:pic>
        <p:nvPicPr>
          <p:cNvPr id="3" name="Obrázek 2">
            <a:extLst>
              <a:ext uri="{FF2B5EF4-FFF2-40B4-BE49-F238E27FC236}">
                <a16:creationId xmlns:a16="http://schemas.microsoft.com/office/drawing/2014/main" id="{FCBCFE5D-D884-488E-A579-A4FC636DB029}"/>
              </a:ext>
            </a:extLst>
          </p:cNvPr>
          <p:cNvPicPr>
            <a:picLocks noChangeAspect="1"/>
          </p:cNvPicPr>
          <p:nvPr/>
        </p:nvPicPr>
        <p:blipFill>
          <a:blip r:embed="rId8"/>
          <a:stretch>
            <a:fillRect/>
          </a:stretch>
        </p:blipFill>
        <p:spPr>
          <a:xfrm>
            <a:off x="6866529" y="859382"/>
            <a:ext cx="5139235" cy="5139235"/>
          </a:xfrm>
          <a:prstGeom prst="rect">
            <a:avLst/>
          </a:prstGeom>
        </p:spPr>
      </p:pic>
    </p:spTree>
    <p:extLst>
      <p:ext uri="{BB962C8B-B14F-4D97-AF65-F5344CB8AC3E}">
        <p14:creationId xmlns:p14="http://schemas.microsoft.com/office/powerpoint/2010/main" val="31738166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sz="2400" b="1" dirty="0"/>
              <a:t>Je k dispozici </a:t>
            </a:r>
            <a:r>
              <a:rPr lang="cs-CZ" sz="2400" dirty="0"/>
              <a:t>poskytovateli zdravotních služeb</a:t>
            </a:r>
          </a:p>
          <a:p>
            <a:r>
              <a:rPr lang="cs-CZ" sz="2400" dirty="0"/>
              <a:t>V době poskytování zdravotních služeb nastala </a:t>
            </a:r>
            <a:r>
              <a:rPr lang="cs-CZ" sz="2400" b="1" dirty="0"/>
              <a:t>předvídatelná sit</a:t>
            </a:r>
            <a:r>
              <a:rPr lang="cs-CZ" sz="2400" dirty="0"/>
              <a:t>uace, k níž se dříve vyslovené přání vztahuje</a:t>
            </a:r>
          </a:p>
          <a:p>
            <a:r>
              <a:rPr lang="cs-CZ" sz="2400" dirty="0"/>
              <a:t>Pacient je v takovém zdravotním stavu, kdy </a:t>
            </a:r>
            <a:r>
              <a:rPr lang="cs-CZ" sz="2400" b="1" dirty="0"/>
              <a:t>není schopen vyslovit nový </a:t>
            </a:r>
            <a:r>
              <a:rPr lang="cs-CZ" sz="2400" dirty="0"/>
              <a:t>souhlas nebo nesouhlas</a:t>
            </a:r>
          </a:p>
          <a:p>
            <a:r>
              <a:rPr lang="cs-CZ" sz="2400" dirty="0"/>
              <a:t>Dříve vyslovené přání bylo učiněno na základě </a:t>
            </a:r>
            <a:r>
              <a:rPr lang="cs-CZ" sz="2400" b="1" dirty="0"/>
              <a:t>písemného poučení </a:t>
            </a:r>
            <a:r>
              <a:rPr lang="cs-CZ" sz="2400" dirty="0"/>
              <a:t>ošetřujícím lékařem pacienta o důsledcích tohoto rozhodnutí</a:t>
            </a:r>
          </a:p>
          <a:p>
            <a:endParaRPr lang="cs-CZ" sz="1600" dirty="0"/>
          </a:p>
        </p:txBody>
      </p:sp>
      <p:sp>
        <p:nvSpPr>
          <p:cNvPr id="3" name="Zástupný symbol pro text 2"/>
          <p:cNvSpPr>
            <a:spLocks noGrp="1"/>
          </p:cNvSpPr>
          <p:nvPr>
            <p:ph type="body" sz="quarter" idx="13"/>
          </p:nvPr>
        </p:nvSpPr>
        <p:spPr/>
        <p:txBody>
          <a:bodyPr/>
          <a:lstStyle/>
          <a:p>
            <a:r>
              <a:rPr lang="cs-CZ" sz="3200" dirty="0">
                <a:solidFill>
                  <a:srgbClr val="C00000"/>
                </a:solidFill>
              </a:rPr>
              <a:t>Věcné podmínky platnosti </a:t>
            </a:r>
          </a:p>
        </p:txBody>
      </p:sp>
      <p:sp>
        <p:nvSpPr>
          <p:cNvPr id="4" name="Nadpis 3"/>
          <p:cNvSpPr>
            <a:spLocks noGrp="1"/>
          </p:cNvSpPr>
          <p:nvPr>
            <p:ph type="title"/>
          </p:nvPr>
        </p:nvSpPr>
        <p:spPr/>
        <p:txBody>
          <a:bodyPr>
            <a:normAutofit fontScale="90000"/>
          </a:bodyPr>
          <a:lstStyle/>
          <a:p>
            <a:r>
              <a:rPr lang="cs-CZ" dirty="0"/>
              <a:t>Dříve vyslovené přání</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21</a:t>
            </a:fld>
            <a:endParaRPr lang="cs-CZ" altLang="cs-CZ" dirty="0"/>
          </a:p>
        </p:txBody>
      </p:sp>
    </p:spTree>
    <p:extLst>
      <p:ext uri="{BB962C8B-B14F-4D97-AF65-F5344CB8AC3E}">
        <p14:creationId xmlns:p14="http://schemas.microsoft.com/office/powerpoint/2010/main" val="21716964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r>
              <a:rPr lang="cs-CZ" dirty="0"/>
              <a:t>Písemná forma</a:t>
            </a:r>
          </a:p>
          <a:p>
            <a:r>
              <a:rPr lang="cs-CZ" dirty="0"/>
              <a:t>Úředně ověřený podpis pacienta</a:t>
            </a:r>
          </a:p>
          <a:p>
            <a:r>
              <a:rPr lang="cs-CZ" dirty="0"/>
              <a:t>Součástí dříve vysloveného přání je písemné poučení </a:t>
            </a:r>
          </a:p>
          <a:p>
            <a:pPr marL="72000" indent="0">
              <a:buNone/>
            </a:pPr>
            <a:r>
              <a:rPr lang="cs-CZ" b="1" i="1" dirty="0"/>
              <a:t>nebo</a:t>
            </a:r>
          </a:p>
          <a:p>
            <a:r>
              <a:rPr lang="cs-CZ" dirty="0"/>
              <a:t>Dříve vyslovené přání při přijetí do péče / v průběhu hospitalizace</a:t>
            </a:r>
          </a:p>
          <a:p>
            <a:r>
              <a:rPr lang="cs-CZ" dirty="0"/>
              <a:t>Pro ZS zajišťované tímto poskytovatelem</a:t>
            </a:r>
          </a:p>
          <a:p>
            <a:r>
              <a:rPr lang="cs-CZ" dirty="0"/>
              <a:t>Zaznamená se do ZD</a:t>
            </a:r>
          </a:p>
          <a:p>
            <a:r>
              <a:rPr lang="cs-CZ" dirty="0"/>
              <a:t>Podpis pacient, zdravotnický pracovník a svědek</a:t>
            </a:r>
          </a:p>
          <a:p>
            <a:endParaRPr lang="cs-CZ" dirty="0"/>
          </a:p>
        </p:txBody>
      </p:sp>
      <p:sp>
        <p:nvSpPr>
          <p:cNvPr id="3" name="Zástupný symbol pro text 2"/>
          <p:cNvSpPr>
            <a:spLocks noGrp="1"/>
          </p:cNvSpPr>
          <p:nvPr>
            <p:ph type="body" sz="quarter" idx="13"/>
          </p:nvPr>
        </p:nvSpPr>
        <p:spPr/>
        <p:txBody>
          <a:bodyPr/>
          <a:lstStyle/>
          <a:p>
            <a:r>
              <a:rPr lang="cs-CZ" sz="3200" dirty="0">
                <a:solidFill>
                  <a:srgbClr val="C00000"/>
                </a:solidFill>
              </a:rPr>
              <a:t>Formální podmínky platnosti</a:t>
            </a:r>
            <a:endParaRPr lang="cs-CZ" sz="3200" dirty="0"/>
          </a:p>
        </p:txBody>
      </p:sp>
      <p:sp>
        <p:nvSpPr>
          <p:cNvPr id="4" name="Nadpis 3"/>
          <p:cNvSpPr>
            <a:spLocks noGrp="1"/>
          </p:cNvSpPr>
          <p:nvPr>
            <p:ph type="title"/>
          </p:nvPr>
        </p:nvSpPr>
        <p:spPr/>
        <p:txBody>
          <a:bodyPr>
            <a:normAutofit fontScale="90000"/>
          </a:bodyPr>
          <a:lstStyle/>
          <a:p>
            <a:r>
              <a:rPr lang="cs-CZ" dirty="0"/>
              <a:t>Dříve vyslovené přání</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22</a:t>
            </a:fld>
            <a:endParaRPr lang="cs-CZ" altLang="cs-CZ" dirty="0"/>
          </a:p>
        </p:txBody>
      </p:sp>
    </p:spTree>
    <p:extLst>
      <p:ext uri="{BB962C8B-B14F-4D97-AF65-F5344CB8AC3E}">
        <p14:creationId xmlns:p14="http://schemas.microsoft.com/office/powerpoint/2010/main" val="17556297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a:t>Od doby jeho vyslovení došlo v poskytování ZS, k takovému vývoji, že lze důvodně předpokládat, že by pacient vyslovil souhlas s poskytnutím</a:t>
            </a:r>
          </a:p>
          <a:p>
            <a:r>
              <a:rPr lang="cs-CZ" dirty="0"/>
              <a:t>Nabádá k postupům, jejichž výsledkem je aktivní způsobení smrti</a:t>
            </a:r>
          </a:p>
          <a:p>
            <a:r>
              <a:rPr lang="cs-CZ" dirty="0"/>
              <a:t>Pokud by jeho splnění mohlo ohrozit jiné osoby</a:t>
            </a:r>
          </a:p>
          <a:p>
            <a:r>
              <a:rPr lang="cs-CZ" dirty="0"/>
              <a:t>Byly započaty zdravotní výkony, jejichž přerušení by vedlo k aktivnímu způsobení smrti</a:t>
            </a:r>
          </a:p>
        </p:txBody>
      </p:sp>
      <p:sp>
        <p:nvSpPr>
          <p:cNvPr id="3" name="Zástupný symbol pro text 2"/>
          <p:cNvSpPr>
            <a:spLocks noGrp="1"/>
          </p:cNvSpPr>
          <p:nvPr>
            <p:ph type="body" sz="quarter" idx="13"/>
          </p:nvPr>
        </p:nvSpPr>
        <p:spPr/>
        <p:txBody>
          <a:bodyPr/>
          <a:lstStyle/>
          <a:p>
            <a:r>
              <a:rPr lang="cs-CZ" sz="3200" dirty="0">
                <a:solidFill>
                  <a:srgbClr val="C00000"/>
                </a:solidFill>
              </a:rPr>
              <a:t>Není povinnost je respektovat</a:t>
            </a:r>
          </a:p>
        </p:txBody>
      </p:sp>
      <p:sp>
        <p:nvSpPr>
          <p:cNvPr id="4" name="Nadpis 3"/>
          <p:cNvSpPr>
            <a:spLocks noGrp="1"/>
          </p:cNvSpPr>
          <p:nvPr>
            <p:ph type="title"/>
          </p:nvPr>
        </p:nvSpPr>
        <p:spPr/>
        <p:txBody>
          <a:bodyPr>
            <a:normAutofit fontScale="90000"/>
          </a:bodyPr>
          <a:lstStyle/>
          <a:p>
            <a:r>
              <a:rPr lang="cs-CZ" dirty="0"/>
              <a:t>Dříve vyslovené přání</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23</a:t>
            </a:fld>
            <a:endParaRPr lang="cs-CZ" altLang="cs-CZ" dirty="0"/>
          </a:p>
        </p:txBody>
      </p:sp>
    </p:spTree>
    <p:extLst>
      <p:ext uri="{BB962C8B-B14F-4D97-AF65-F5344CB8AC3E}">
        <p14:creationId xmlns:p14="http://schemas.microsoft.com/office/powerpoint/2010/main" val="28547630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Dříve vyslovené přání </a:t>
            </a:r>
          </a:p>
        </p:txBody>
      </p:sp>
      <p:sp>
        <p:nvSpPr>
          <p:cNvPr id="3" name="Zástupný symbol pro obsah 2"/>
          <p:cNvSpPr>
            <a:spLocks noGrp="1"/>
          </p:cNvSpPr>
          <p:nvPr>
            <p:ph idx="1"/>
          </p:nvPr>
        </p:nvSpPr>
        <p:spPr/>
        <p:txBody>
          <a:bodyPr>
            <a:normAutofit/>
          </a:bodyPr>
          <a:lstStyle/>
          <a:p>
            <a:r>
              <a:rPr lang="cs-CZ" dirty="0"/>
              <a:t>Dříve platnost je 5 let – zrušeno nálezem ÚS</a:t>
            </a:r>
          </a:p>
          <a:p>
            <a:endParaRPr lang="cs-CZ" dirty="0"/>
          </a:p>
          <a:p>
            <a:r>
              <a:rPr lang="cs-CZ" dirty="0"/>
              <a:t>Nelze vyslovit u nezletilých a pacientů omezených ve svéprávnosti</a:t>
            </a:r>
          </a:p>
        </p:txBody>
      </p:sp>
    </p:spTree>
    <p:extLst>
      <p:ext uri="{BB962C8B-B14F-4D97-AF65-F5344CB8AC3E}">
        <p14:creationId xmlns:p14="http://schemas.microsoft.com/office/powerpoint/2010/main" val="1482838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8D0910-68A6-483A-BC81-6D128136F151}"/>
              </a:ext>
            </a:extLst>
          </p:cNvPr>
          <p:cNvSpPr>
            <a:spLocks noGrp="1"/>
          </p:cNvSpPr>
          <p:nvPr>
            <p:ph type="title"/>
          </p:nvPr>
        </p:nvSpPr>
        <p:spPr/>
        <p:txBody>
          <a:bodyPr/>
          <a:lstStyle/>
          <a:p>
            <a:endParaRPr lang="cs-CZ" dirty="0"/>
          </a:p>
        </p:txBody>
      </p:sp>
      <p:sp>
        <p:nvSpPr>
          <p:cNvPr id="4" name="Zástupný symbol pro zápatí 3">
            <a:extLst>
              <a:ext uri="{FF2B5EF4-FFF2-40B4-BE49-F238E27FC236}">
                <a16:creationId xmlns:a16="http://schemas.microsoft.com/office/drawing/2014/main" id="{053FCDE2-965A-48DA-8CE8-E512B325A823}"/>
              </a:ext>
            </a:extLst>
          </p:cNvPr>
          <p:cNvSpPr>
            <a:spLocks noGrp="1"/>
          </p:cNvSpPr>
          <p:nvPr>
            <p:ph type="ftr" sz="quarter" idx="4294967295"/>
          </p:nvPr>
        </p:nvSpPr>
        <p:spPr>
          <a:xfrm>
            <a:off x="2466730" y="5776357"/>
            <a:ext cx="7920000" cy="252000"/>
          </a:xfrm>
        </p:spPr>
        <p:txBody>
          <a:bodyPr/>
          <a:lstStyle/>
          <a:p>
            <a:r>
              <a:rPr lang="cs-CZ" dirty="0" err="1">
                <a:solidFill>
                  <a:srgbClr val="7D7D7D"/>
                </a:solidFill>
                <a:latin typeface="Arial" panose="020B0604020202020204" pitchFamily="34" charset="0"/>
                <a:hlinkClick r:id="rId2"/>
              </a:rPr>
              <a:t>Dossey</a:t>
            </a:r>
            <a:r>
              <a:rPr lang="cs-CZ" dirty="0">
                <a:solidFill>
                  <a:srgbClr val="7D7D7D"/>
                </a:solidFill>
                <a:latin typeface="Arial" panose="020B0604020202020204" pitchFamily="34" charset="0"/>
                <a:hlinkClick r:id="rId2"/>
              </a:rPr>
              <a:t> &amp; Jones, PLLC</a:t>
            </a:r>
            <a:endParaRPr lang="cs-CZ" dirty="0"/>
          </a:p>
          <a:p>
            <a:endParaRPr lang="cs-CZ" dirty="0"/>
          </a:p>
        </p:txBody>
      </p:sp>
      <p:sp>
        <p:nvSpPr>
          <p:cNvPr id="5" name="Zástupný symbol pro číslo snímku 4">
            <a:extLst>
              <a:ext uri="{FF2B5EF4-FFF2-40B4-BE49-F238E27FC236}">
                <a16:creationId xmlns:a16="http://schemas.microsoft.com/office/drawing/2014/main" id="{F2C64F74-BE84-4934-A5A3-64B0708E8103}"/>
              </a:ext>
            </a:extLst>
          </p:cNvPr>
          <p:cNvSpPr>
            <a:spLocks noGrp="1"/>
          </p:cNvSpPr>
          <p:nvPr>
            <p:ph type="sldNum" sz="quarter" idx="4294967295"/>
          </p:nvPr>
        </p:nvSpPr>
        <p:spPr/>
        <p:txBody>
          <a:bodyPr/>
          <a:lstStyle/>
          <a:p>
            <a:fld id="{0DE708CC-0C3F-4567-9698-B54C0F35BD31}" type="slidenum">
              <a:rPr lang="cs-CZ" altLang="cs-CZ" smtClean="0"/>
              <a:pPr/>
              <a:t>25</a:t>
            </a:fld>
            <a:endParaRPr lang="cs-CZ" altLang="cs-CZ" dirty="0"/>
          </a:p>
        </p:txBody>
      </p:sp>
      <p:pic>
        <p:nvPicPr>
          <p:cNvPr id="8" name="Picture 2" descr="Výsledek obrázku pro DNR tattoo">
            <a:extLst>
              <a:ext uri="{FF2B5EF4-FFF2-40B4-BE49-F238E27FC236}">
                <a16:creationId xmlns:a16="http://schemas.microsoft.com/office/drawing/2014/main" id="{BB9F20DF-7882-43C1-B90A-6F3CDEC9939F}"/>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466730" y="1397805"/>
            <a:ext cx="5942115" cy="4278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60071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Soukromí</a:t>
            </a:r>
            <a:br>
              <a:rPr lang="cs-CZ" b="1" dirty="0"/>
            </a:br>
            <a:br>
              <a:rPr lang="cs-CZ" b="1" dirty="0"/>
            </a:br>
            <a:r>
              <a:rPr lang="cs-CZ" b="1" dirty="0"/>
              <a:t>Povinná mlčenlivost zdravotnických pracovníků</a:t>
            </a:r>
            <a:br>
              <a:rPr lang="cs-CZ" b="1" dirty="0"/>
            </a:br>
            <a:br>
              <a:rPr lang="cs-CZ" b="1" dirty="0"/>
            </a:br>
            <a:endParaRPr lang="cs-CZ" b="1" dirty="0"/>
          </a:p>
        </p:txBody>
      </p:sp>
    </p:spTree>
    <p:custDataLst>
      <p:tags r:id="rId1"/>
    </p:custDataLst>
    <p:extLst>
      <p:ext uri="{BB962C8B-B14F-4D97-AF65-F5344CB8AC3E}">
        <p14:creationId xmlns:p14="http://schemas.microsoft.com/office/powerpoint/2010/main" val="3310690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Požadavek etiky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941995272"/>
              </p:ext>
            </p:extLst>
          </p:nvPr>
        </p:nvGraphicFramePr>
        <p:xfrm>
          <a:off x="677334" y="1449660"/>
          <a:ext cx="10753200" cy="42374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33465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Význam informací a soukromí dnes</a:t>
            </a:r>
            <a:endParaRPr lang="cs-CZ" dirty="0"/>
          </a:p>
        </p:txBody>
      </p:sp>
      <p:sp>
        <p:nvSpPr>
          <p:cNvPr id="3" name="Zástupný symbol pro obsah 2"/>
          <p:cNvSpPr>
            <a:spLocks noGrp="1"/>
          </p:cNvSpPr>
          <p:nvPr>
            <p:ph idx="1"/>
          </p:nvPr>
        </p:nvSpPr>
        <p:spPr/>
        <p:txBody>
          <a:bodyPr>
            <a:normAutofit/>
          </a:bodyPr>
          <a:lstStyle/>
          <a:p>
            <a:pPr algn="just">
              <a:lnSpc>
                <a:spcPct val="90000"/>
              </a:lnSpc>
            </a:pPr>
            <a:r>
              <a:rPr lang="cs-CZ" altLang="cs-CZ" sz="2800" dirty="0"/>
              <a:t>Naše společnost jako společnost informací, stále více lidí má jako práci zpracování informací </a:t>
            </a:r>
          </a:p>
          <a:p>
            <a:pPr algn="just">
              <a:lnSpc>
                <a:spcPct val="90000"/>
              </a:lnSpc>
            </a:pPr>
            <a:endParaRPr lang="cs-CZ" altLang="cs-CZ" sz="2800" dirty="0"/>
          </a:p>
          <a:p>
            <a:pPr algn="just">
              <a:lnSpc>
                <a:spcPct val="90000"/>
              </a:lnSpc>
            </a:pPr>
            <a:r>
              <a:rPr lang="cs-CZ" altLang="cs-CZ" sz="2800" dirty="0"/>
              <a:t>Leckteré informace se dotýkají osobní sféry jednotlivců </a:t>
            </a:r>
          </a:p>
          <a:p>
            <a:pPr algn="just">
              <a:lnSpc>
                <a:spcPct val="90000"/>
              </a:lnSpc>
            </a:pPr>
            <a:endParaRPr lang="cs-CZ" altLang="cs-CZ" sz="2800" dirty="0"/>
          </a:p>
          <a:p>
            <a:pPr algn="just">
              <a:lnSpc>
                <a:spcPct val="90000"/>
              </a:lnSpc>
            </a:pPr>
            <a:r>
              <a:rPr lang="cs-CZ" altLang="cs-CZ" sz="2800" dirty="0"/>
              <a:t>Soukromí se stává jedním z nejvíce diskutovaných aspektů lidského života    </a:t>
            </a:r>
          </a:p>
          <a:p>
            <a:pPr marL="0" indent="0">
              <a:buNone/>
            </a:pPr>
            <a:endParaRPr lang="cs-CZ" dirty="0"/>
          </a:p>
        </p:txBody>
      </p:sp>
    </p:spTree>
    <p:extLst>
      <p:ext uri="{BB962C8B-B14F-4D97-AF65-F5344CB8AC3E}">
        <p14:creationId xmlns:p14="http://schemas.microsoft.com/office/powerpoint/2010/main" val="32555968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Trvalé otázky a nové výzvy </a:t>
            </a:r>
            <a:endParaRPr lang="cs-CZ" dirty="0"/>
          </a:p>
        </p:txBody>
      </p:sp>
      <p:sp>
        <p:nvSpPr>
          <p:cNvPr id="3" name="Zástupný symbol pro obsah 2"/>
          <p:cNvSpPr>
            <a:spLocks noGrp="1"/>
          </p:cNvSpPr>
          <p:nvPr>
            <p:ph idx="1"/>
          </p:nvPr>
        </p:nvSpPr>
        <p:spPr/>
        <p:txBody>
          <a:bodyPr>
            <a:normAutofit/>
          </a:bodyPr>
          <a:lstStyle/>
          <a:p>
            <a:pPr marL="457200" indent="-457200">
              <a:lnSpc>
                <a:spcPct val="80000"/>
              </a:lnSpc>
              <a:buFont typeface="Arial" panose="020B0604020202020204" pitchFamily="34" charset="0"/>
              <a:buChar char="•"/>
            </a:pPr>
            <a:r>
              <a:rPr lang="cs-CZ" altLang="cs-CZ" dirty="0"/>
              <a:t>Ochrana soukromí je potřeba pro zachování důvěry mezi zdravotníky a pacientem. </a:t>
            </a:r>
          </a:p>
          <a:p>
            <a:pPr marL="457200" indent="-457200">
              <a:lnSpc>
                <a:spcPct val="80000"/>
              </a:lnSpc>
              <a:buFont typeface="Arial" panose="020B0604020202020204" pitchFamily="34" charset="0"/>
              <a:buChar char="•"/>
            </a:pPr>
            <a:endParaRPr lang="cs-CZ" altLang="cs-CZ" dirty="0"/>
          </a:p>
          <a:p>
            <a:pPr marL="457200" indent="-457200">
              <a:lnSpc>
                <a:spcPct val="80000"/>
              </a:lnSpc>
              <a:buFont typeface="Arial" panose="020B0604020202020204" pitchFamily="34" charset="0"/>
              <a:buChar char="•"/>
            </a:pPr>
            <a:r>
              <a:rPr lang="cs-CZ" altLang="cs-CZ" dirty="0"/>
              <a:t>Současnost přináší nové problémy: </a:t>
            </a:r>
          </a:p>
          <a:p>
            <a:pPr marL="457200" indent="-457200">
              <a:lnSpc>
                <a:spcPct val="80000"/>
              </a:lnSpc>
              <a:buFont typeface="Arial" panose="020B0604020202020204" pitchFamily="34" charset="0"/>
              <a:buChar char="•"/>
            </a:pPr>
            <a:endParaRPr lang="cs-CZ" altLang="cs-CZ" dirty="0"/>
          </a:p>
          <a:p>
            <a:pPr marL="1371600" lvl="2" indent="-457200" algn="just">
              <a:lnSpc>
                <a:spcPct val="80000"/>
              </a:lnSpc>
              <a:buFont typeface="Arial" panose="020B0604020202020204" pitchFamily="34" charset="0"/>
              <a:buChar char="•"/>
            </a:pPr>
            <a:r>
              <a:rPr lang="cs-CZ" altLang="cs-CZ" sz="2800" dirty="0"/>
              <a:t>(1) usnadnění – ve srovnání s minulostí - šíření a zpracování informací prostřednictvím elektronických nástrojů</a:t>
            </a:r>
          </a:p>
          <a:p>
            <a:pPr marL="1371600" lvl="2" indent="-457200" algn="just">
              <a:lnSpc>
                <a:spcPct val="80000"/>
              </a:lnSpc>
              <a:buFont typeface="Arial" panose="020B0604020202020204" pitchFamily="34" charset="0"/>
              <a:buChar char="•"/>
            </a:pPr>
            <a:endParaRPr lang="cs-CZ" altLang="cs-CZ" sz="2800" dirty="0"/>
          </a:p>
          <a:p>
            <a:pPr marL="1371600" lvl="2" indent="-457200">
              <a:lnSpc>
                <a:spcPct val="80000"/>
              </a:lnSpc>
              <a:buFont typeface="Arial" panose="020B0604020202020204" pitchFamily="34" charset="0"/>
              <a:buChar char="•"/>
            </a:pPr>
            <a:r>
              <a:rPr lang="cs-CZ" altLang="cs-CZ" sz="2800" dirty="0"/>
              <a:t>(2) snazší sběr dat v podobě nových diagnostických metod </a:t>
            </a:r>
          </a:p>
          <a:p>
            <a:endParaRPr lang="cs-CZ" dirty="0"/>
          </a:p>
        </p:txBody>
      </p:sp>
    </p:spTree>
    <p:extLst>
      <p:ext uri="{BB962C8B-B14F-4D97-AF65-F5344CB8AC3E}">
        <p14:creationId xmlns:p14="http://schemas.microsoft.com/office/powerpoint/2010/main" val="26434752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ástupný symbol pro obsah 11"/>
          <p:cNvSpPr>
            <a:spLocks noGrp="1"/>
          </p:cNvSpPr>
          <p:nvPr>
            <p:ph idx="1"/>
          </p:nvPr>
        </p:nvSpPr>
        <p:spPr/>
        <p:txBody>
          <a:bodyPr/>
          <a:lstStyle/>
          <a:p>
            <a:pPr lvl="0"/>
            <a:r>
              <a:rPr lang="cs-CZ" b="1" dirty="0"/>
              <a:t>plně svéprávný pacient</a:t>
            </a:r>
          </a:p>
          <a:p>
            <a:pPr lvl="0"/>
            <a:r>
              <a:rPr lang="cs-CZ" dirty="0"/>
              <a:t>pacient omezený ve svéprávnosti</a:t>
            </a:r>
          </a:p>
          <a:p>
            <a:pPr lvl="0"/>
            <a:r>
              <a:rPr lang="cs-CZ" dirty="0"/>
              <a:t>nezletilý pacient</a:t>
            </a:r>
          </a:p>
          <a:p>
            <a:pPr lvl="0"/>
            <a:r>
              <a:rPr lang="cs-CZ" dirty="0"/>
              <a:t>pacient jednající v duševní poruše</a:t>
            </a:r>
          </a:p>
          <a:p>
            <a:endParaRPr lang="cs-CZ" dirty="0"/>
          </a:p>
        </p:txBody>
      </p:sp>
      <p:sp>
        <p:nvSpPr>
          <p:cNvPr id="13" name="Zástupný symbol pro text 12"/>
          <p:cNvSpPr>
            <a:spLocks noGrp="1"/>
          </p:cNvSpPr>
          <p:nvPr>
            <p:ph type="body" sz="quarter" idx="13"/>
          </p:nvPr>
        </p:nvSpPr>
        <p:spPr/>
        <p:txBody>
          <a:bodyPr/>
          <a:lstStyle/>
          <a:p>
            <a:endParaRPr lang="cs-CZ"/>
          </a:p>
        </p:txBody>
      </p:sp>
      <p:sp>
        <p:nvSpPr>
          <p:cNvPr id="11" name="Nadpis 10"/>
          <p:cNvSpPr>
            <a:spLocks noGrp="1"/>
          </p:cNvSpPr>
          <p:nvPr>
            <p:ph type="title"/>
          </p:nvPr>
        </p:nvSpPr>
        <p:spPr/>
        <p:txBody>
          <a:bodyPr>
            <a:normAutofit fontScale="90000"/>
          </a:bodyPr>
          <a:lstStyle/>
          <a:p>
            <a:r>
              <a:rPr lang="cs-CZ" dirty="0"/>
              <a:t>Autonomie pacienta</a:t>
            </a:r>
            <a:br>
              <a:rPr lang="cs-CZ" dirty="0"/>
            </a:br>
            <a:endParaRPr lang="cs-CZ" dirty="0"/>
          </a:p>
        </p:txBody>
      </p:sp>
      <p:sp>
        <p:nvSpPr>
          <p:cNvPr id="7" name="Zástupný symbol pro zápatí 6"/>
          <p:cNvSpPr>
            <a:spLocks noGrp="1"/>
          </p:cNvSpPr>
          <p:nvPr>
            <p:ph type="ftr" sz="quarter" idx="4294967295"/>
          </p:nvPr>
        </p:nvSpPr>
        <p:spPr>
          <a:xfrm>
            <a:off x="720000" y="6245226"/>
            <a:ext cx="7920038" cy="252412"/>
          </a:xfrm>
        </p:spPr>
        <p:txBody>
          <a:bodyPr/>
          <a:lstStyle/>
          <a:p>
            <a:endParaRPr lang="cs-CZ" dirty="0"/>
          </a:p>
        </p:txBody>
      </p:sp>
      <p:sp>
        <p:nvSpPr>
          <p:cNvPr id="8" name="Zástupný symbol pro číslo snímku 7"/>
          <p:cNvSpPr>
            <a:spLocks noGrp="1"/>
          </p:cNvSpPr>
          <p:nvPr>
            <p:ph type="sldNum" sz="quarter" idx="4294967295"/>
          </p:nvPr>
        </p:nvSpPr>
        <p:spPr>
          <a:xfrm>
            <a:off x="467587" y="6245226"/>
            <a:ext cx="252413" cy="252412"/>
          </a:xfrm>
        </p:spPr>
        <p:txBody>
          <a:bodyPr/>
          <a:lstStyle/>
          <a:p>
            <a:fld id="{0DE708CC-0C3F-4567-9698-B54C0F35BD31}" type="slidenum">
              <a:rPr lang="cs-CZ" altLang="cs-CZ" smtClean="0"/>
              <a:pPr/>
              <a:t>3</a:t>
            </a:fld>
            <a:endParaRPr lang="cs-CZ" altLang="cs-CZ" dirty="0"/>
          </a:p>
        </p:txBody>
      </p:sp>
    </p:spTree>
    <p:extLst>
      <p:ext uri="{BB962C8B-B14F-4D97-AF65-F5344CB8AC3E}">
        <p14:creationId xmlns:p14="http://schemas.microsoft.com/office/powerpoint/2010/main" val="36646280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SOUKROMÍ JE LIDSKÉ PRÁVO</a:t>
            </a:r>
            <a:endParaRPr lang="cs-CZ" dirty="0"/>
          </a:p>
        </p:txBody>
      </p:sp>
      <p:sp>
        <p:nvSpPr>
          <p:cNvPr id="3" name="Zástupný symbol pro obsah 2"/>
          <p:cNvSpPr>
            <a:spLocks noGrp="1"/>
          </p:cNvSpPr>
          <p:nvPr>
            <p:ph idx="1"/>
          </p:nvPr>
        </p:nvSpPr>
        <p:spPr/>
        <p:txBody>
          <a:bodyPr/>
          <a:lstStyle/>
          <a:p>
            <a:r>
              <a:rPr lang="cs-CZ" altLang="cs-CZ" sz="2800" dirty="0"/>
              <a:t>Důraz na soukromí je projev individualizace v národních – tj. pro nás v českém – evropských a světových kodexech základních práv (čl. 7 odst. 1 a čl. 10 odst. 2 LZPS, čl. 10 ÚLPB)</a:t>
            </a:r>
          </a:p>
          <a:p>
            <a:endParaRPr lang="cs-CZ" altLang="cs-CZ" sz="2800" dirty="0"/>
          </a:p>
          <a:p>
            <a:r>
              <a:rPr lang="cs-CZ" altLang="cs-CZ" sz="2800" dirty="0"/>
              <a:t>Ochrana soukromí je součást akcentované </a:t>
            </a:r>
            <a:r>
              <a:rPr lang="cs-CZ" altLang="cs-CZ" sz="2800" b="1" dirty="0"/>
              <a:t>autonomie pacienta </a:t>
            </a:r>
            <a:r>
              <a:rPr lang="cs-CZ" altLang="cs-CZ" sz="2800" dirty="0"/>
              <a:t>v moderní bioetice.</a:t>
            </a:r>
          </a:p>
          <a:p>
            <a:endParaRPr lang="cs-CZ" dirty="0"/>
          </a:p>
        </p:txBody>
      </p:sp>
    </p:spTree>
    <p:extLst>
      <p:ext uri="{BB962C8B-B14F-4D97-AF65-F5344CB8AC3E}">
        <p14:creationId xmlns:p14="http://schemas.microsoft.com/office/powerpoint/2010/main" val="36650751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pacienta zaručené ústavním pořádkem</a:t>
            </a:r>
          </a:p>
        </p:txBody>
      </p:sp>
      <p:sp>
        <p:nvSpPr>
          <p:cNvPr id="3" name="Zástupný symbol pro obsah 2"/>
          <p:cNvSpPr>
            <a:spLocks noGrp="1"/>
          </p:cNvSpPr>
          <p:nvPr>
            <p:ph idx="1"/>
          </p:nvPr>
        </p:nvSpPr>
        <p:spPr>
          <a:xfrm>
            <a:off x="677334" y="1608653"/>
            <a:ext cx="8596668" cy="3880773"/>
          </a:xfrm>
        </p:spPr>
        <p:txBody>
          <a:bodyPr>
            <a:normAutofit lnSpcReduction="10000"/>
          </a:bodyPr>
          <a:lstStyle/>
          <a:p>
            <a:endParaRPr lang="cs-CZ" sz="2400" dirty="0"/>
          </a:p>
          <a:p>
            <a:r>
              <a:rPr lang="cs-CZ" sz="3000" dirty="0"/>
              <a:t>Listina základních práv a svobod</a:t>
            </a:r>
          </a:p>
          <a:p>
            <a:pPr lvl="1"/>
            <a:endParaRPr lang="cs-CZ" sz="2600" dirty="0"/>
          </a:p>
          <a:p>
            <a:pPr marL="457200" lvl="1" indent="-457200">
              <a:buFont typeface="Arial" panose="020B0604020202020204" pitchFamily="34" charset="0"/>
              <a:buChar char="•"/>
            </a:pPr>
            <a:r>
              <a:rPr lang="cs-CZ" sz="2600" dirty="0"/>
              <a:t>Článek 10</a:t>
            </a:r>
          </a:p>
          <a:p>
            <a:pPr lvl="1"/>
            <a:endParaRPr lang="cs-CZ" sz="2600" dirty="0"/>
          </a:p>
          <a:p>
            <a:pPr marL="1257300" lvl="2" indent="-342900">
              <a:buFont typeface="Arial" panose="020B0604020202020204" pitchFamily="34" charset="0"/>
              <a:buChar char="•"/>
            </a:pPr>
            <a:r>
              <a:rPr lang="cs-CZ" sz="2200" dirty="0"/>
              <a:t>Každý má právo, aby byla zachována jeho lidská důstojnost, osobní čest, dobrá pověst a chráněno jeho jméno.</a:t>
            </a:r>
          </a:p>
          <a:p>
            <a:pPr marL="1257300" lvl="2" indent="-342900">
              <a:buFont typeface="Arial" panose="020B0604020202020204" pitchFamily="34" charset="0"/>
              <a:buChar char="•"/>
            </a:pPr>
            <a:endParaRPr lang="cs-CZ" sz="2200" dirty="0"/>
          </a:p>
          <a:p>
            <a:pPr marL="1257300" lvl="2" indent="-342900">
              <a:buFont typeface="Arial" panose="020B0604020202020204" pitchFamily="34" charset="0"/>
              <a:buChar char="•"/>
            </a:pPr>
            <a:r>
              <a:rPr lang="cs-CZ" sz="2200" dirty="0"/>
              <a:t>Každý má právo na ochranu před neoprávněným zasahováním do soukromého a rodinného života.</a:t>
            </a:r>
          </a:p>
          <a:p>
            <a:pPr marL="1257300" lvl="2" indent="-342900">
              <a:buFont typeface="Arial" panose="020B0604020202020204" pitchFamily="34" charset="0"/>
              <a:buChar char="•"/>
            </a:pPr>
            <a:endParaRPr lang="cs-CZ" sz="2200" dirty="0"/>
          </a:p>
          <a:p>
            <a:pPr marL="1257300" lvl="2" indent="-342900">
              <a:buFont typeface="Arial" panose="020B0604020202020204" pitchFamily="34" charset="0"/>
              <a:buChar char="•"/>
            </a:pPr>
            <a:r>
              <a:rPr lang="cs-CZ" sz="2200" dirty="0"/>
              <a:t>Každý má právo na ochranu před neoprávněným shromažďováním, zveřejňováním nebo jiným zneužíváním údajů o své osobě.</a:t>
            </a:r>
          </a:p>
        </p:txBody>
      </p:sp>
    </p:spTree>
    <p:extLst>
      <p:ext uri="{BB962C8B-B14F-4D97-AF65-F5344CB8AC3E}">
        <p14:creationId xmlns:p14="http://schemas.microsoft.com/office/powerpoint/2010/main" val="35875078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cs-CZ" dirty="0"/>
              <a:t>Zvláštní citlivost informací o zdraví</a:t>
            </a:r>
          </a:p>
        </p:txBody>
      </p:sp>
      <p:sp>
        <p:nvSpPr>
          <p:cNvPr id="3" name="Zástupný symbol pro obsah 2"/>
          <p:cNvSpPr>
            <a:spLocks noGrp="1"/>
          </p:cNvSpPr>
          <p:nvPr>
            <p:ph idx="1"/>
          </p:nvPr>
        </p:nvSpPr>
        <p:spPr/>
        <p:txBody>
          <a:bodyPr>
            <a:normAutofit fontScale="92500"/>
          </a:bodyPr>
          <a:lstStyle/>
          <a:p>
            <a:pPr marL="457200" indent="-457200">
              <a:buFont typeface="Arial" panose="020B0604020202020204" pitchFamily="34" charset="0"/>
              <a:buChar char="•"/>
            </a:pPr>
            <a:r>
              <a:rPr lang="cs-CZ" altLang="cs-CZ" sz="2800" dirty="0"/>
              <a:t>Mnohé informace o zdravotním stavu jsou citlivé (pohlavní život, duševní stav, závislosti na alkoholu a drogách, profesní a kariérní perspektivy). </a:t>
            </a:r>
          </a:p>
          <a:p>
            <a:endParaRPr lang="cs-CZ" altLang="cs-CZ" sz="2800" dirty="0"/>
          </a:p>
          <a:p>
            <a:pPr marL="457200" indent="-457200">
              <a:buFont typeface="Arial" panose="020B0604020202020204" pitchFamily="34" charset="0"/>
              <a:buChar char="•"/>
            </a:pPr>
            <a:r>
              <a:rPr lang="cs-CZ" altLang="cs-CZ" sz="2800" dirty="0"/>
              <a:t>Některé jiné jsou obecně citlivé méně, zvláště nelze-li je snadno utajit. </a:t>
            </a:r>
          </a:p>
          <a:p>
            <a:endParaRPr lang="cs-CZ" altLang="cs-CZ" sz="2800" dirty="0"/>
          </a:p>
          <a:p>
            <a:pPr marL="457200" indent="-457200">
              <a:buFont typeface="Arial" panose="020B0604020202020204" pitchFamily="34" charset="0"/>
              <a:buChar char="•"/>
            </a:pPr>
            <a:r>
              <a:rPr lang="cs-CZ" altLang="cs-CZ" sz="2800" dirty="0"/>
              <a:t>Mohou být ale citlivé pro konkrétní pacienty (třeba s ohledem na zaměstnání, rodinu, náboženství a podobně).  </a:t>
            </a:r>
          </a:p>
          <a:p>
            <a:endParaRPr lang="cs-CZ" dirty="0"/>
          </a:p>
        </p:txBody>
      </p:sp>
    </p:spTree>
    <p:extLst>
      <p:ext uri="{BB962C8B-B14F-4D97-AF65-F5344CB8AC3E}">
        <p14:creationId xmlns:p14="http://schemas.microsoft.com/office/powerpoint/2010/main" val="15971763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Ochrana soukromí VS Mlčenlivost</a:t>
            </a:r>
            <a:endParaRPr lang="en-GB" dirty="0"/>
          </a:p>
        </p:txBody>
      </p:sp>
      <p:sp>
        <p:nvSpPr>
          <p:cNvPr id="5" name="Zástupný symbol pro text 4"/>
          <p:cNvSpPr>
            <a:spLocks noGrp="1"/>
          </p:cNvSpPr>
          <p:nvPr>
            <p:ph type="body" idx="1"/>
          </p:nvPr>
        </p:nvSpPr>
        <p:spPr>
          <a:xfrm>
            <a:off x="664028" y="1686228"/>
            <a:ext cx="4185623" cy="576262"/>
          </a:xfrm>
        </p:spPr>
        <p:style>
          <a:lnRef idx="2">
            <a:schemeClr val="accent5"/>
          </a:lnRef>
          <a:fillRef idx="1">
            <a:schemeClr val="lt1"/>
          </a:fillRef>
          <a:effectRef idx="0">
            <a:schemeClr val="accent5"/>
          </a:effectRef>
          <a:fontRef idx="minor">
            <a:schemeClr val="dk1"/>
          </a:fontRef>
        </p:style>
        <p:txBody>
          <a:bodyPr/>
          <a:lstStyle/>
          <a:p>
            <a:pPr algn="ctr"/>
            <a:r>
              <a:rPr lang="cs-CZ" dirty="0"/>
              <a:t>Soukromí </a:t>
            </a:r>
          </a:p>
        </p:txBody>
      </p:sp>
      <p:sp>
        <p:nvSpPr>
          <p:cNvPr id="3" name="Content Placeholder 2"/>
          <p:cNvSpPr>
            <a:spLocks noGrp="1"/>
          </p:cNvSpPr>
          <p:nvPr>
            <p:ph sz="half" idx="2"/>
          </p:nvPr>
        </p:nvSpPr>
        <p:spPr>
          <a:xfrm>
            <a:off x="664027" y="2312779"/>
            <a:ext cx="4185623" cy="3304117"/>
          </a:xfrm>
        </p:spPr>
        <p:txBody>
          <a:bodyPr/>
          <a:lstStyle/>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zjišťováním a shromažďováním osobních údajů</a:t>
            </a:r>
          </a:p>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neoprávněným přístupem k informacím</a:t>
            </a:r>
          </a:p>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pořizováním fotografií, nahrávek a záznamů</a:t>
            </a:r>
          </a:p>
          <a:p>
            <a:pPr marL="457200" lvl="1" indent="0">
              <a:buNone/>
            </a:pPr>
            <a:endParaRPr lang="cs-CZ" dirty="0"/>
          </a:p>
          <a:p>
            <a:pPr lvl="1">
              <a:buFont typeface="Arial" charset="0"/>
              <a:buChar char="•"/>
            </a:pPr>
            <a:endParaRPr lang="cs-CZ" dirty="0"/>
          </a:p>
          <a:p>
            <a:pPr lvl="4"/>
            <a:endParaRPr lang="cs-CZ" dirty="0"/>
          </a:p>
        </p:txBody>
      </p:sp>
      <p:sp>
        <p:nvSpPr>
          <p:cNvPr id="6" name="Zástupný symbol pro text 5"/>
          <p:cNvSpPr>
            <a:spLocks noGrp="1"/>
          </p:cNvSpPr>
          <p:nvPr>
            <p:ph type="body" sz="quarter" idx="3"/>
          </p:nvPr>
        </p:nvSpPr>
        <p:spPr>
          <a:xfrm>
            <a:off x="6096000" y="1686228"/>
            <a:ext cx="4185618" cy="576262"/>
          </a:xfrm>
        </p:spPr>
        <p:style>
          <a:lnRef idx="2">
            <a:schemeClr val="accent4"/>
          </a:lnRef>
          <a:fillRef idx="1">
            <a:schemeClr val="lt1"/>
          </a:fillRef>
          <a:effectRef idx="0">
            <a:schemeClr val="accent4"/>
          </a:effectRef>
          <a:fontRef idx="minor">
            <a:schemeClr val="dk1"/>
          </a:fontRef>
        </p:style>
        <p:txBody>
          <a:bodyPr/>
          <a:lstStyle/>
          <a:p>
            <a:pPr algn="ctr"/>
            <a:r>
              <a:rPr lang="cs-CZ" dirty="0"/>
              <a:t>Mlčenlivost</a:t>
            </a:r>
          </a:p>
        </p:txBody>
      </p:sp>
      <p:sp>
        <p:nvSpPr>
          <p:cNvPr id="4" name="Content Placeholder 3"/>
          <p:cNvSpPr>
            <a:spLocks noGrp="1"/>
          </p:cNvSpPr>
          <p:nvPr>
            <p:ph sz="quarter" idx="4"/>
          </p:nvPr>
        </p:nvSpPr>
        <p:spPr>
          <a:xfrm>
            <a:off x="6096001" y="2312778"/>
            <a:ext cx="4185617" cy="3304117"/>
          </a:xfrm>
        </p:spPr>
        <p:txBody>
          <a:bodyPr/>
          <a:lstStyle/>
          <a:p>
            <a:pPr lvl="1"/>
            <a:endParaRPr lang="cs-CZ" dirty="0"/>
          </a:p>
          <a:p>
            <a:pPr marL="285750" lvl="1" indent="-285750">
              <a:buFont typeface="Arial" panose="020B0604020202020204" pitchFamily="34" charset="0"/>
              <a:buChar char="•"/>
            </a:pPr>
            <a:r>
              <a:rPr lang="cs-CZ" dirty="0"/>
              <a:t>Ochrana před šířením informací, k nimiž zdravotník získal přístup</a:t>
            </a:r>
          </a:p>
          <a:p>
            <a:pPr marL="285750" lvl="1" indent="-285750">
              <a:buFont typeface="Arial" panose="020B0604020202020204" pitchFamily="34" charset="0"/>
              <a:buChar char="•"/>
            </a:pPr>
            <a:endParaRPr lang="cs-CZ" dirty="0"/>
          </a:p>
          <a:p>
            <a:pPr marL="285750" lvl="1" indent="-285750">
              <a:buFont typeface="Arial" panose="020B0604020202020204" pitchFamily="34" charset="0"/>
              <a:buChar char="•"/>
            </a:pPr>
            <a:r>
              <a:rPr lang="cs-CZ" dirty="0"/>
              <a:t>I v případě, že tyto informace získal legálně</a:t>
            </a:r>
            <a:endParaRPr lang="en-GB" dirty="0"/>
          </a:p>
        </p:txBody>
      </p:sp>
    </p:spTree>
    <p:extLst>
      <p:ext uri="{BB962C8B-B14F-4D97-AF65-F5344CB8AC3E}">
        <p14:creationId xmlns:p14="http://schemas.microsoft.com/office/powerpoint/2010/main" val="35357330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323706943"/>
              </p:ext>
            </p:extLst>
          </p:nvPr>
        </p:nvGraphicFramePr>
        <p:xfrm>
          <a:off x="677334" y="1494263"/>
          <a:ext cx="10795866" cy="4438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74747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Zákonné zakotvení povinné mlčenlivosti</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85453442"/>
              </p:ext>
            </p:extLst>
          </p:nvPr>
        </p:nvGraphicFramePr>
        <p:xfrm>
          <a:off x="1151814" y="1763565"/>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83148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Obecná ustanovení vztahující se k ochraně soukromí (OZ)</a:t>
            </a:r>
          </a:p>
        </p:txBody>
      </p:sp>
      <p:sp>
        <p:nvSpPr>
          <p:cNvPr id="3" name="Zástupný symbol pro obsah 2"/>
          <p:cNvSpPr>
            <a:spLocks noGrp="1"/>
          </p:cNvSpPr>
          <p:nvPr>
            <p:ph idx="1"/>
          </p:nvPr>
        </p:nvSpPr>
        <p:spPr/>
        <p:txBody>
          <a:bodyPr/>
          <a:lstStyle/>
          <a:p>
            <a:r>
              <a:rPr lang="cs-CZ" sz="2000" dirty="0"/>
              <a:t>Chráněna je osobnost člověka včetně všech jeho přirozených práv. Každý je povinen ctít svobodné rozhodnutí člověka žít podle svého. </a:t>
            </a:r>
          </a:p>
          <a:p>
            <a:endParaRPr lang="cs-CZ" sz="2000" dirty="0"/>
          </a:p>
          <a:p>
            <a:r>
              <a:rPr lang="cs-CZ" sz="2000" dirty="0"/>
              <a:t>Ochrany požívají zejména </a:t>
            </a:r>
            <a:r>
              <a:rPr lang="cs-CZ" sz="2000" b="1" u="sng" dirty="0"/>
              <a:t>život</a:t>
            </a:r>
            <a:r>
              <a:rPr lang="cs-CZ" sz="2000" dirty="0"/>
              <a:t> a </a:t>
            </a:r>
            <a:r>
              <a:rPr lang="cs-CZ" sz="2000" b="1" u="sng" dirty="0"/>
              <a:t>důstojnost</a:t>
            </a:r>
            <a:r>
              <a:rPr lang="cs-CZ" sz="2000" dirty="0"/>
              <a:t> člověka, jeho </a:t>
            </a:r>
            <a:r>
              <a:rPr lang="cs-CZ" sz="2000" b="1" u="sng" dirty="0"/>
              <a:t>zdraví</a:t>
            </a:r>
            <a:r>
              <a:rPr lang="cs-CZ" sz="2000" dirty="0"/>
              <a:t> a </a:t>
            </a:r>
            <a:r>
              <a:rPr lang="cs-CZ" sz="2000" b="1" u="sng" dirty="0"/>
              <a:t>právo žít v příznivém životním prostředí</a:t>
            </a:r>
            <a:r>
              <a:rPr lang="cs-CZ" sz="2000" dirty="0"/>
              <a:t>, jeho </a:t>
            </a:r>
            <a:r>
              <a:rPr lang="cs-CZ" sz="2000" b="1" u="sng" dirty="0"/>
              <a:t>vážnost</a:t>
            </a:r>
            <a:r>
              <a:rPr lang="cs-CZ" sz="2000" dirty="0"/>
              <a:t>, </a:t>
            </a:r>
            <a:r>
              <a:rPr lang="cs-CZ" sz="2000" b="1" u="sng" dirty="0"/>
              <a:t>čest</a:t>
            </a:r>
            <a:r>
              <a:rPr lang="cs-CZ" sz="2000" dirty="0"/>
              <a:t>, soukromí a jeho </a:t>
            </a:r>
            <a:r>
              <a:rPr lang="cs-CZ" sz="2000" b="1" u="sng" dirty="0"/>
              <a:t>projevy osobní povahy</a:t>
            </a:r>
            <a:r>
              <a:rPr lang="cs-CZ" sz="2000" dirty="0"/>
              <a:t>.</a:t>
            </a:r>
          </a:p>
          <a:p>
            <a:endParaRPr lang="cs-CZ" sz="2000" dirty="0"/>
          </a:p>
          <a:p>
            <a:r>
              <a:rPr lang="cs-CZ" sz="2000" dirty="0"/>
              <a:t>Člověk, jehož osobnost byla dotčena, má právo domáhat se toho, aby bylo od neoprávněného zásahu upuštěno nebo aby byl odstraněn jeho následek.</a:t>
            </a:r>
          </a:p>
          <a:p>
            <a:endParaRPr lang="cs-CZ" sz="2000" dirty="0"/>
          </a:p>
          <a:p>
            <a:r>
              <a:rPr lang="cs-CZ" sz="2000" dirty="0"/>
              <a:t>Po smrti člověka se může ochrany jeho osobnosti domáhat kterákoli z osob jemu blízkých.</a:t>
            </a:r>
          </a:p>
          <a:p>
            <a:endParaRPr lang="cs-CZ" dirty="0"/>
          </a:p>
        </p:txBody>
      </p:sp>
    </p:spTree>
    <p:extLst>
      <p:ext uri="{BB962C8B-B14F-4D97-AF65-F5344CB8AC3E}">
        <p14:creationId xmlns:p14="http://schemas.microsoft.com/office/powerpoint/2010/main" val="42289381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Podoba a 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895151178"/>
              </p:ext>
            </p:extLst>
          </p:nvPr>
        </p:nvGraphicFramePr>
        <p:xfrm>
          <a:off x="677334" y="1282390"/>
          <a:ext cx="10795866" cy="46500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23829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Ochrana podoby člověka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23359741"/>
              </p:ext>
            </p:extLst>
          </p:nvPr>
        </p:nvGraphicFramePr>
        <p:xfrm>
          <a:off x="840258" y="1930400"/>
          <a:ext cx="10753200" cy="4110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703851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410581"/>
            <a:ext cx="8596668" cy="1320800"/>
          </a:xfrm>
        </p:spPr>
        <p:txBody>
          <a:bodyPr/>
          <a:lstStyle/>
          <a:p>
            <a:r>
              <a:rPr lang="cs-CZ" dirty="0"/>
              <a:t>Zákon o zdravotních službách</a:t>
            </a:r>
          </a:p>
        </p:txBody>
      </p:sp>
      <p:sp>
        <p:nvSpPr>
          <p:cNvPr id="3" name="Zástupný symbol pro obsah 2"/>
          <p:cNvSpPr>
            <a:spLocks noGrp="1"/>
          </p:cNvSpPr>
          <p:nvPr>
            <p:ph idx="1"/>
          </p:nvPr>
        </p:nvSpPr>
        <p:spPr>
          <a:xfrm>
            <a:off x="677334" y="1731381"/>
            <a:ext cx="10837332" cy="3880773"/>
          </a:xfrm>
        </p:spPr>
        <p:txBody>
          <a:bodyPr/>
          <a:lstStyle/>
          <a:p>
            <a:endParaRPr lang="cs-CZ" dirty="0"/>
          </a:p>
          <a:p>
            <a:pPr marL="457200" indent="-457200" algn="just">
              <a:buFont typeface="Arial" panose="020B0604020202020204" pitchFamily="34" charset="0"/>
              <a:buChar char="•"/>
            </a:pPr>
            <a:r>
              <a:rPr lang="cs-CZ" sz="2800" dirty="0"/>
              <a:t>Poskytovatel je povinen zachovávat mlčenlivost o </a:t>
            </a:r>
            <a:r>
              <a:rPr lang="cs-CZ" sz="2800" b="1" u="sng" dirty="0"/>
              <a:t>všech</a:t>
            </a:r>
            <a:r>
              <a:rPr lang="cs-CZ" sz="2800" dirty="0"/>
              <a:t> skutečnostech, o kterých se dozvěděl v souvislosti s poskytováním zdravotních služeb</a:t>
            </a:r>
          </a:p>
          <a:p>
            <a:pPr marL="457200" indent="-457200" algn="just">
              <a:buFont typeface="Arial" panose="020B0604020202020204" pitchFamily="34" charset="0"/>
              <a:buChar char="•"/>
            </a:pPr>
            <a:endParaRPr lang="cs-CZ" sz="2800" dirty="0"/>
          </a:p>
          <a:p>
            <a:pPr marL="457200" indent="-457200" algn="just">
              <a:buFont typeface="Arial" panose="020B0604020202020204" pitchFamily="34" charset="0"/>
              <a:buChar char="•"/>
            </a:pPr>
            <a:r>
              <a:rPr lang="cs-CZ" sz="2800" dirty="0"/>
              <a:t>Pacient má právo na úctu, důstojné zacházení, na ohleduplnost a respektování soukromí při poskytování zdravotních služeb</a:t>
            </a:r>
          </a:p>
          <a:p>
            <a:pPr algn="just"/>
            <a:endParaRPr lang="cs-CZ" dirty="0"/>
          </a:p>
          <a:p>
            <a:pPr algn="just"/>
            <a:endParaRPr lang="cs-CZ" dirty="0"/>
          </a:p>
          <a:p>
            <a:pPr algn="just"/>
            <a:endParaRPr lang="cs-CZ" dirty="0"/>
          </a:p>
        </p:txBody>
      </p:sp>
    </p:spTree>
    <p:extLst>
      <p:ext uri="{BB962C8B-B14F-4D97-AF65-F5344CB8AC3E}">
        <p14:creationId xmlns:p14="http://schemas.microsoft.com/office/powerpoint/2010/main" val="6516273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A7C46BF9-2A5D-44FD-9C79-6CCB99709BB4}"/>
              </a:ext>
            </a:extLst>
          </p:cNvPr>
          <p:cNvSpPr>
            <a:spLocks noGrp="1"/>
          </p:cNvSpPr>
          <p:nvPr>
            <p:ph idx="1"/>
          </p:nvPr>
        </p:nvSpPr>
        <p:spPr/>
        <p:txBody>
          <a:bodyPr/>
          <a:lstStyle/>
          <a:p>
            <a:pPr lvl="0"/>
            <a:r>
              <a:rPr lang="cs-CZ" dirty="0"/>
              <a:t>zletilostí (18 let)</a:t>
            </a:r>
          </a:p>
          <a:p>
            <a:pPr lvl="0"/>
            <a:r>
              <a:rPr lang="cs-CZ" dirty="0"/>
              <a:t>uzavřením manželství před nabytím zletilosti</a:t>
            </a:r>
          </a:p>
          <a:p>
            <a:pPr lvl="0"/>
            <a:r>
              <a:rPr lang="cs-CZ" dirty="0"/>
              <a:t>přiznáním svéprávnosti</a:t>
            </a:r>
          </a:p>
          <a:p>
            <a:pPr lvl="1"/>
            <a:r>
              <a:rPr lang="cs-CZ" i="1" dirty="0"/>
              <a:t>věk 16 let a </a:t>
            </a:r>
            <a:endParaRPr lang="cs-CZ" dirty="0"/>
          </a:p>
          <a:p>
            <a:pPr lvl="1"/>
            <a:r>
              <a:rPr lang="cs-CZ" i="1" dirty="0"/>
              <a:t>schopnost se živit a obstarat si své záležitosti a</a:t>
            </a:r>
            <a:endParaRPr lang="cs-CZ" dirty="0"/>
          </a:p>
          <a:p>
            <a:pPr lvl="1"/>
            <a:r>
              <a:rPr lang="cs-CZ" i="1" dirty="0"/>
              <a:t>souhlas zákonného zástupce/nezletilého</a:t>
            </a:r>
            <a:endParaRPr lang="cs-CZ" dirty="0"/>
          </a:p>
          <a:p>
            <a:pPr marL="324000" lvl="1" indent="0">
              <a:buNone/>
            </a:pPr>
            <a:r>
              <a:rPr lang="cs-CZ" i="1" dirty="0"/>
              <a:t>nebo</a:t>
            </a:r>
          </a:p>
          <a:p>
            <a:pPr lvl="1"/>
            <a:r>
              <a:rPr lang="cs-CZ" i="1" dirty="0"/>
              <a:t>z vážných důvodů v zájmu nezletilého</a:t>
            </a:r>
          </a:p>
        </p:txBody>
      </p:sp>
      <p:sp>
        <p:nvSpPr>
          <p:cNvPr id="3" name="Zástupný text 2">
            <a:extLst>
              <a:ext uri="{FF2B5EF4-FFF2-40B4-BE49-F238E27FC236}">
                <a16:creationId xmlns:a16="http://schemas.microsoft.com/office/drawing/2014/main" id="{AC28EBE4-A800-4DDD-967B-30A0CE22DDA6}"/>
              </a:ext>
            </a:extLst>
          </p:cNvPr>
          <p:cNvSpPr>
            <a:spLocks noGrp="1"/>
          </p:cNvSpPr>
          <p:nvPr>
            <p:ph type="body" sz="quarter" idx="13"/>
          </p:nvPr>
        </p:nvSpPr>
        <p:spPr/>
        <p:txBody>
          <a:bodyPr/>
          <a:lstStyle/>
          <a:p>
            <a:endParaRPr lang="cs-CZ"/>
          </a:p>
        </p:txBody>
      </p:sp>
      <p:sp>
        <p:nvSpPr>
          <p:cNvPr id="4" name="Nadpis 3">
            <a:extLst>
              <a:ext uri="{FF2B5EF4-FFF2-40B4-BE49-F238E27FC236}">
                <a16:creationId xmlns:a16="http://schemas.microsoft.com/office/drawing/2014/main" id="{1C664534-2197-46DE-A539-BAE7834E3791}"/>
              </a:ext>
            </a:extLst>
          </p:cNvPr>
          <p:cNvSpPr>
            <a:spLocks noGrp="1"/>
          </p:cNvSpPr>
          <p:nvPr>
            <p:ph type="title"/>
          </p:nvPr>
        </p:nvSpPr>
        <p:spPr/>
        <p:txBody>
          <a:bodyPr>
            <a:normAutofit fontScale="90000"/>
          </a:bodyPr>
          <a:lstStyle/>
          <a:p>
            <a:r>
              <a:rPr lang="cs-CZ" dirty="0"/>
              <a:t>Plná svéprávnost</a:t>
            </a:r>
            <a:br>
              <a:rPr lang="cs-CZ" dirty="0"/>
            </a:br>
            <a:endParaRPr lang="cs-CZ" dirty="0"/>
          </a:p>
        </p:txBody>
      </p:sp>
      <p:sp>
        <p:nvSpPr>
          <p:cNvPr id="5" name="Zástupný symbol pro zápatí 4">
            <a:extLst>
              <a:ext uri="{FF2B5EF4-FFF2-40B4-BE49-F238E27FC236}">
                <a16:creationId xmlns:a16="http://schemas.microsoft.com/office/drawing/2014/main" id="{14BCA7F0-564E-4C60-95D5-421BB7F925BB}"/>
              </a:ext>
            </a:extLst>
          </p:cNvPr>
          <p:cNvSpPr>
            <a:spLocks noGrp="1"/>
          </p:cNvSpPr>
          <p:nvPr>
            <p:ph type="ftr" sz="quarter" idx="10"/>
          </p:nvPr>
        </p:nvSpPr>
        <p:spPr/>
        <p:txBody>
          <a:bodyPr/>
          <a:lstStyle/>
          <a:p>
            <a:endParaRPr lang="cs-CZ" dirty="0"/>
          </a:p>
        </p:txBody>
      </p:sp>
      <p:sp>
        <p:nvSpPr>
          <p:cNvPr id="6" name="Zástupný symbol pro číslo snímku 5">
            <a:extLst>
              <a:ext uri="{FF2B5EF4-FFF2-40B4-BE49-F238E27FC236}">
                <a16:creationId xmlns:a16="http://schemas.microsoft.com/office/drawing/2014/main" id="{5764FBEA-226E-47DC-A271-CB895D4F1EDF}"/>
              </a:ext>
            </a:extLst>
          </p:cNvPr>
          <p:cNvSpPr>
            <a:spLocks noGrp="1"/>
          </p:cNvSpPr>
          <p:nvPr>
            <p:ph type="sldNum" sz="quarter" idx="11"/>
          </p:nvPr>
        </p:nvSpPr>
        <p:spPr/>
        <p:txBody>
          <a:bodyPr/>
          <a:lstStyle/>
          <a:p>
            <a:fld id="{D6D6C118-631F-4A80-9886-907009361577}" type="slidenum">
              <a:rPr lang="cs-CZ" altLang="cs-CZ" smtClean="0"/>
              <a:pPr/>
              <a:t>4</a:t>
            </a:fld>
            <a:endParaRPr lang="cs-CZ" altLang="cs-CZ" dirty="0"/>
          </a:p>
        </p:txBody>
      </p:sp>
    </p:spTree>
    <p:extLst>
      <p:ext uri="{BB962C8B-B14F-4D97-AF65-F5344CB8AC3E}">
        <p14:creationId xmlns:p14="http://schemas.microsoft.com/office/powerpoint/2010/main" val="21423279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 koho platí povinná mlčenlivost</a:t>
            </a:r>
          </a:p>
        </p:txBody>
      </p:sp>
      <p:sp>
        <p:nvSpPr>
          <p:cNvPr id="3" name="Zástupný symbol pro obsah 2"/>
          <p:cNvSpPr>
            <a:spLocks noGrp="1"/>
          </p:cNvSpPr>
          <p:nvPr>
            <p:ph idx="1"/>
          </p:nvPr>
        </p:nvSpPr>
        <p:spPr/>
        <p:txBody>
          <a:bodyPr>
            <a:normAutofit/>
          </a:bodyPr>
          <a:lstStyle/>
          <a:p>
            <a:pPr marL="457200" indent="-457200" algn="just">
              <a:buFont typeface="Arial" panose="020B0604020202020204" pitchFamily="34" charset="0"/>
              <a:buChar char="•"/>
            </a:pPr>
            <a:r>
              <a:rPr lang="cs-CZ" sz="2800" dirty="0"/>
              <a:t>Pro zdravotnické pracovníky a jiné odborné pracovníky, a to v souvislosti s výkonem jejich povolání a to i ti, kteří již nevykonávají své povolání, a informace získali v souvislosti s bývalým výkonem povolání zdravotnického pracovníka</a:t>
            </a:r>
          </a:p>
          <a:p>
            <a:pPr marL="457200" indent="-457200" algn="just">
              <a:buFont typeface="Arial" panose="020B0604020202020204" pitchFamily="34" charset="0"/>
              <a:buChar char="•"/>
            </a:pPr>
            <a:endParaRPr lang="cs-CZ" sz="2800" dirty="0"/>
          </a:p>
          <a:p>
            <a:pPr marL="457200" indent="-457200" algn="just">
              <a:buFont typeface="Arial" panose="020B0604020202020204" pitchFamily="34" charset="0"/>
              <a:buChar char="•"/>
            </a:pPr>
            <a:r>
              <a:rPr lang="cs-CZ" sz="2800" dirty="0"/>
              <a:t>Pro </a:t>
            </a:r>
            <a:r>
              <a:rPr lang="cs-CZ" sz="2800" b="1" dirty="0"/>
              <a:t>osoby získávající způsobilost k výkonu povolání</a:t>
            </a:r>
            <a:r>
              <a:rPr lang="cs-CZ" sz="2800" dirty="0"/>
              <a:t> zdravotnického pracovníka nebo jiného odborného pracovníka (</a:t>
            </a:r>
            <a:r>
              <a:rPr lang="cs-CZ" sz="2800" dirty="0" err="1"/>
              <a:t>aka</a:t>
            </a:r>
            <a:r>
              <a:rPr lang="cs-CZ" sz="2800" dirty="0"/>
              <a:t> studenti)</a:t>
            </a:r>
          </a:p>
          <a:p>
            <a:endParaRPr lang="cs-CZ" dirty="0"/>
          </a:p>
        </p:txBody>
      </p:sp>
    </p:spTree>
    <p:extLst>
      <p:ext uri="{BB962C8B-B14F-4D97-AF65-F5344CB8AC3E}">
        <p14:creationId xmlns:p14="http://schemas.microsoft.com/office/powerpoint/2010/main" val="36768812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506" y="553617"/>
            <a:ext cx="10841704" cy="1320800"/>
          </a:xfrm>
          <a:solidFill>
            <a:schemeClr val="bg1"/>
          </a:solidFill>
        </p:spPr>
        <p:style>
          <a:lnRef idx="3">
            <a:schemeClr val="lt1"/>
          </a:lnRef>
          <a:fillRef idx="1">
            <a:schemeClr val="accent5"/>
          </a:fillRef>
          <a:effectRef idx="1">
            <a:schemeClr val="accent5"/>
          </a:effectRef>
          <a:fontRef idx="minor">
            <a:schemeClr val="lt1"/>
          </a:fontRef>
        </p:style>
        <p:txBody>
          <a:bodyPr>
            <a:normAutofit fontScale="90000"/>
          </a:bodyPr>
          <a:lstStyle/>
          <a:p>
            <a:pPr algn="ctr"/>
            <a:r>
              <a:rPr lang="cs-CZ" dirty="0">
                <a:solidFill>
                  <a:schemeClr val="accent1"/>
                </a:solidFill>
              </a:rPr>
              <a:t>Za porušení povinné mlčenlivosti se nepovažuje</a:t>
            </a:r>
            <a:br>
              <a:rPr lang="cs-CZ" dirty="0">
                <a:solidFill>
                  <a:schemeClr val="accent1"/>
                </a:solidFill>
              </a:rPr>
            </a:br>
            <a:endParaRPr lang="cs-CZ" dirty="0">
              <a:solidFill>
                <a:schemeClr val="accent1"/>
              </a:solidFill>
            </a:endParaRP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80810487"/>
              </p:ext>
            </p:extLst>
          </p:nvPr>
        </p:nvGraphicFramePr>
        <p:xfrm>
          <a:off x="677862" y="2160588"/>
          <a:ext cx="10841347"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304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8544506B-47BB-4C5F-849D-2EC4D8C9AD0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6068449D-5269-491E-BD59-46BEAD1A1AE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A05A63BC-C3BB-4FF3-9611-06EE189DA89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453F4112-FF5F-4039-9202-BE1010EED65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CC80C1DD-4E84-4E32-B269-19F2B3E1E0B6}"/>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07210A24-D3B7-4BA6-B5AD-C039ED73653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Souhlas pacienta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883309512"/>
              </p:ext>
            </p:extLst>
          </p:nvPr>
        </p:nvGraphicFramePr>
        <p:xfrm>
          <a:off x="677334" y="1483113"/>
          <a:ext cx="10753200" cy="455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80315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Informace o zdravotním stavu pacienta vyžádané orgány veřejné moci</a:t>
            </a:r>
          </a:p>
        </p:txBody>
      </p:sp>
      <p:sp>
        <p:nvSpPr>
          <p:cNvPr id="3" name="Zástupný symbol pro obsah 2"/>
          <p:cNvSpPr>
            <a:spLocks noGrp="1"/>
          </p:cNvSpPr>
          <p:nvPr>
            <p:ph idx="1"/>
          </p:nvPr>
        </p:nvSpPr>
        <p:spPr/>
        <p:txBody>
          <a:bodyPr/>
          <a:lstStyle/>
          <a:p>
            <a:pPr lvl="0"/>
            <a:endParaRPr lang="cs-CZ" dirty="0"/>
          </a:p>
          <a:p>
            <a:pPr lvl="0"/>
            <a:r>
              <a:rPr lang="cs-CZ" dirty="0"/>
              <a:t>Platí pravidlo, že i orgány veřejné moci včetně policie a soudů mohou informace o zdravotním stavu vyžadovat výhradně v případech, kdy jim to zákon výslovně umožní.</a:t>
            </a:r>
          </a:p>
          <a:p>
            <a:pPr lvl="0"/>
            <a:endParaRPr lang="cs-CZ" dirty="0"/>
          </a:p>
          <a:p>
            <a:pPr lvl="1"/>
            <a:r>
              <a:rPr lang="cs-CZ" sz="1600" dirty="0"/>
              <a:t>Samo o sobě nestačí, že např. policista přijde do nemocnice a ptá se na zdravotní stav pacienta (typicky u úrazů zapříčiněných druhou osobou).</a:t>
            </a:r>
          </a:p>
          <a:p>
            <a:pPr lvl="1"/>
            <a:endParaRPr lang="cs-CZ" dirty="0"/>
          </a:p>
          <a:p>
            <a:endParaRPr lang="cs-CZ" dirty="0"/>
          </a:p>
          <a:p>
            <a:endParaRPr lang="cs-CZ" dirty="0"/>
          </a:p>
          <a:p>
            <a:endParaRPr lang="cs-CZ" dirty="0"/>
          </a:p>
        </p:txBody>
      </p:sp>
    </p:spTree>
    <p:extLst>
      <p:ext uri="{BB962C8B-B14F-4D97-AF65-F5344CB8AC3E}">
        <p14:creationId xmlns:p14="http://schemas.microsoft.com/office/powerpoint/2010/main" val="29922748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Oznamovací povinnost</a:t>
            </a:r>
          </a:p>
        </p:txBody>
      </p:sp>
      <p:sp>
        <p:nvSpPr>
          <p:cNvPr id="3" name="Zástupný symbol pro obsah 2"/>
          <p:cNvSpPr>
            <a:spLocks noGrp="1"/>
          </p:cNvSpPr>
          <p:nvPr>
            <p:ph idx="1"/>
          </p:nvPr>
        </p:nvSpPr>
        <p:spPr/>
        <p:txBody>
          <a:bodyPr/>
          <a:lstStyle/>
          <a:p>
            <a:r>
              <a:rPr lang="cs-CZ" dirty="0"/>
              <a:t>Úplně každý (nikoliv jen zdravotnický pracovník) je povinen oznámit Policii České republiky skutečnost, že na někom byl spáchán trestný čin týrání svěřené osoby nebo úmyslného těžkého ublížení na zdraví (tj. vážného zranění).</a:t>
            </a:r>
          </a:p>
          <a:p>
            <a:endParaRPr lang="cs-CZ" dirty="0"/>
          </a:p>
          <a:p>
            <a:r>
              <a:rPr lang="cs-CZ" dirty="0"/>
              <a:t>U dětí je v určitých případech nutno informovat orgán sociálně právní ochrany dětí (tzv. OSPOD). </a:t>
            </a:r>
          </a:p>
          <a:p>
            <a:endParaRPr lang="cs-CZ" dirty="0"/>
          </a:p>
          <a:p>
            <a:endParaRPr lang="cs-CZ" dirty="0"/>
          </a:p>
          <a:p>
            <a:endParaRPr lang="cs-CZ" dirty="0"/>
          </a:p>
        </p:txBody>
      </p:sp>
    </p:spTree>
    <p:extLst>
      <p:ext uri="{BB962C8B-B14F-4D97-AF65-F5344CB8AC3E}">
        <p14:creationId xmlns:p14="http://schemas.microsoft.com/office/powerpoint/2010/main" val="3571659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Zapamatujte si!</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181358175"/>
              </p:ext>
            </p:extLst>
          </p:nvPr>
        </p:nvGraphicFramePr>
        <p:xfrm>
          <a:off x="677863" y="1449660"/>
          <a:ext cx="10753200" cy="45923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18958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Sankce za neoprávněné porušení mlčenlivosti</a:t>
            </a:r>
          </a:p>
        </p:txBody>
      </p:sp>
      <p:sp>
        <p:nvSpPr>
          <p:cNvPr id="2" name="Podnadpis 1">
            <a:extLst>
              <a:ext uri="{FF2B5EF4-FFF2-40B4-BE49-F238E27FC236}">
                <a16:creationId xmlns:a16="http://schemas.microsoft.com/office/drawing/2014/main" id="{C2E687EC-A088-4ABF-96A2-8C4F5742AFA7}"/>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5483372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Trestně 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141465293"/>
              </p:ext>
            </p:extLst>
          </p:nvPr>
        </p:nvGraphicFramePr>
        <p:xfrm>
          <a:off x="677333" y="1371601"/>
          <a:ext cx="10753199" cy="4669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05194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49488267"/>
              </p:ext>
            </p:extLst>
          </p:nvPr>
        </p:nvGraphicFramePr>
        <p:xfrm>
          <a:off x="677333" y="1822837"/>
          <a:ext cx="10753199"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94278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Soukromoprávní postihy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636726826"/>
              </p:ext>
            </p:extLst>
          </p:nvPr>
        </p:nvGraphicFramePr>
        <p:xfrm>
          <a:off x="677334" y="1773045"/>
          <a:ext cx="10753200" cy="39470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4770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lvl="0"/>
            <a:r>
              <a:rPr lang="cs-CZ" sz="2400" i="1" dirty="0"/>
              <a:t>jen v zájmu člověka, jehož se to týká</a:t>
            </a:r>
            <a:endParaRPr lang="cs-CZ" sz="2400" dirty="0"/>
          </a:p>
          <a:p>
            <a:pPr lvl="0"/>
            <a:r>
              <a:rPr lang="cs-CZ" sz="2400" i="1" dirty="0"/>
              <a:t>v úvahu vzaty rozsah i stupeň neschopnosti postarat se o vlastní záležitosti</a:t>
            </a:r>
            <a:endParaRPr lang="cs-CZ" sz="2400" dirty="0"/>
          </a:p>
          <a:p>
            <a:pPr lvl="0"/>
            <a:r>
              <a:rPr lang="cs-CZ" sz="2400" i="1" dirty="0"/>
              <a:t>nepostačí méně omezující opatření</a:t>
            </a:r>
            <a:endParaRPr lang="cs-CZ" sz="2400" dirty="0"/>
          </a:p>
          <a:p>
            <a:pPr lvl="0"/>
            <a:r>
              <a:rPr lang="cs-CZ" sz="2400" i="1" dirty="0"/>
              <a:t>jen soud</a:t>
            </a:r>
            <a:endParaRPr lang="cs-CZ" sz="2400" dirty="0"/>
          </a:p>
          <a:p>
            <a:pPr lvl="0"/>
            <a:r>
              <a:rPr lang="cs-CZ" sz="2400" i="1" dirty="0"/>
              <a:t>zjistí názor člověka, o jehož svéprávnosti rozhoduje</a:t>
            </a:r>
            <a:endParaRPr lang="cs-CZ" sz="2400" dirty="0"/>
          </a:p>
          <a:p>
            <a:pPr lvl="0"/>
            <a:r>
              <a:rPr lang="cs-CZ" sz="2400" i="1" dirty="0"/>
              <a:t>v rozsahu, v jakém člověk není pro duševní poruchu, která není jen přechodná, schopen právně jednat</a:t>
            </a:r>
            <a:endParaRPr lang="cs-CZ" sz="2400" dirty="0"/>
          </a:p>
          <a:p>
            <a:r>
              <a:rPr lang="cs-CZ" sz="2400" i="1" dirty="0"/>
              <a:t>vymezí rozsah, v jakém způsobilost člověka samostatně právně jednat omezil</a:t>
            </a:r>
            <a:endParaRPr lang="cs-CZ" sz="2400"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Omezení svéprávnosti</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5</a:t>
            </a:fld>
            <a:endParaRPr lang="cs-CZ" altLang="cs-CZ" dirty="0"/>
          </a:p>
        </p:txBody>
      </p:sp>
    </p:spTree>
    <p:extLst>
      <p:ext uri="{BB962C8B-B14F-4D97-AF65-F5344CB8AC3E}">
        <p14:creationId xmlns:p14="http://schemas.microsoft.com/office/powerpoint/2010/main" val="370448035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4000" dirty="0"/>
              <a:t>Disciplinární postih</a:t>
            </a:r>
          </a:p>
        </p:txBody>
      </p:sp>
      <p:sp>
        <p:nvSpPr>
          <p:cNvPr id="3" name="Zástupný symbol pro obsah 2"/>
          <p:cNvSpPr>
            <a:spLocks noGrp="1"/>
          </p:cNvSpPr>
          <p:nvPr>
            <p:ph idx="1"/>
          </p:nvPr>
        </p:nvSpPr>
        <p:spPr>
          <a:xfrm>
            <a:off x="718800" y="1639229"/>
            <a:ext cx="10753200" cy="4192771"/>
          </a:xfrm>
        </p:spPr>
        <p:txBody>
          <a:bodyPr>
            <a:normAutofit/>
          </a:bodyPr>
          <a:lstStyle/>
          <a:p>
            <a:r>
              <a:rPr lang="cs-CZ" altLang="cs-CZ" sz="3200" dirty="0"/>
              <a:t>Kárná (disciplinární) ochrana soukromí v podobě postihování porušení mlčenlivosti. Flagrantní porušení dokáže být důvodem pro odnětí profesní licence. </a:t>
            </a:r>
          </a:p>
          <a:p>
            <a:endParaRPr lang="cs-CZ" sz="3200" dirty="0"/>
          </a:p>
        </p:txBody>
      </p:sp>
    </p:spTree>
    <p:extLst>
      <p:ext uri="{BB962C8B-B14F-4D97-AF65-F5344CB8AC3E}">
        <p14:creationId xmlns:p14="http://schemas.microsoft.com/office/powerpoint/2010/main" val="40090418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98502" y="2843210"/>
            <a:ext cx="6968802" cy="1171580"/>
          </a:xfrm>
        </p:spPr>
        <p:txBody>
          <a:bodyPr/>
          <a:lstStyle/>
          <a:p>
            <a:r>
              <a:rPr lang="cs-CZ" dirty="0"/>
              <a:t>Zdravotnická dokumentace</a:t>
            </a:r>
          </a:p>
        </p:txBody>
      </p:sp>
      <p:sp>
        <p:nvSpPr>
          <p:cNvPr id="11" name="Podnadpis 10">
            <a:extLst>
              <a:ext uri="{FF2B5EF4-FFF2-40B4-BE49-F238E27FC236}">
                <a16:creationId xmlns:a16="http://schemas.microsoft.com/office/drawing/2014/main" id="{5D645AB2-83F5-4A9B-BA51-5350AD3808C4}"/>
              </a:ext>
            </a:extLst>
          </p:cNvPr>
          <p:cNvSpPr>
            <a:spLocks noGrp="1"/>
          </p:cNvSpPr>
          <p:nvPr>
            <p:ph type="subTitle" idx="1"/>
          </p:nvPr>
        </p:nvSpPr>
        <p:spPr/>
        <p:txBody>
          <a:bodyPr/>
          <a:lstStyle/>
          <a:p>
            <a:endParaRPr lang="cs-CZ"/>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7304" y="581648"/>
            <a:ext cx="3553391" cy="4919472"/>
          </a:xfrm>
          <a:prstGeom prst="rect">
            <a:avLst/>
          </a:prstGeom>
        </p:spPr>
      </p:pic>
    </p:spTree>
    <p:extLst>
      <p:ext uri="{BB962C8B-B14F-4D97-AF65-F5344CB8AC3E}">
        <p14:creationId xmlns:p14="http://schemas.microsoft.com/office/powerpoint/2010/main" val="11700900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3457961208"/>
              </p:ext>
            </p:extLst>
          </p:nvPr>
        </p:nvGraphicFramePr>
        <p:xfrm>
          <a:off x="720000" y="1296001"/>
          <a:ext cx="10753200" cy="4931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Předpisy vztahující se ke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52</a:t>
            </a:fld>
            <a:endParaRPr lang="cs-CZ" altLang="cs-CZ" dirty="0"/>
          </a:p>
        </p:txBody>
      </p:sp>
    </p:spTree>
    <p:extLst>
      <p:ext uri="{BB962C8B-B14F-4D97-AF65-F5344CB8AC3E}">
        <p14:creationId xmlns:p14="http://schemas.microsoft.com/office/powerpoint/2010/main" val="2650177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1596622394"/>
              </p:ext>
            </p:extLst>
          </p:nvPr>
        </p:nvGraphicFramePr>
        <p:xfrm>
          <a:off x="720000" y="1296001"/>
          <a:ext cx="10753200" cy="4535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Vedení zdravotnické dokumentace</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53</a:t>
            </a:fld>
            <a:endParaRPr lang="cs-CZ" altLang="cs-CZ" dirty="0"/>
          </a:p>
        </p:txBody>
      </p:sp>
    </p:spTree>
    <p:extLst>
      <p:ext uri="{BB962C8B-B14F-4D97-AF65-F5344CB8AC3E}">
        <p14:creationId xmlns:p14="http://schemas.microsoft.com/office/powerpoint/2010/main" val="1357178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obsah 6">
            <a:extLst>
              <a:ext uri="{FF2B5EF4-FFF2-40B4-BE49-F238E27FC236}">
                <a16:creationId xmlns:a16="http://schemas.microsoft.com/office/drawing/2014/main" id="{80DF480B-C69B-49CA-9F52-5C89117566B6}"/>
              </a:ext>
            </a:extLst>
          </p:cNvPr>
          <p:cNvGraphicFramePr>
            <a:graphicFrameLocks noGrp="1"/>
          </p:cNvGraphicFramePr>
          <p:nvPr>
            <p:ph idx="1"/>
            <p:extLst>
              <p:ext uri="{D42A27DB-BD31-4B8C-83A1-F6EECF244321}">
                <p14:modId xmlns:p14="http://schemas.microsoft.com/office/powerpoint/2010/main" val="864994947"/>
              </p:ext>
            </p:extLst>
          </p:nvPr>
        </p:nvGraphicFramePr>
        <p:xfrm>
          <a:off x="720000" y="1296001"/>
          <a:ext cx="10753200" cy="4841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Obsah ZD</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54</a:t>
            </a:fld>
            <a:endParaRPr lang="cs-CZ" altLang="cs-CZ" dirty="0"/>
          </a:p>
        </p:txBody>
      </p:sp>
    </p:spTree>
    <p:extLst>
      <p:ext uri="{BB962C8B-B14F-4D97-AF65-F5344CB8AC3E}">
        <p14:creationId xmlns:p14="http://schemas.microsoft.com/office/powerpoint/2010/main" val="40228132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Vedení zdravotnické dokumentace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174678230"/>
              </p:ext>
            </p:extLst>
          </p:nvPr>
        </p:nvGraphicFramePr>
        <p:xfrm>
          <a:off x="677334" y="1349299"/>
          <a:ext cx="10753200" cy="4692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27135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Způsob vedení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56</a:t>
            </a:fld>
            <a:endParaRPr lang="cs-CZ" altLang="cs-CZ" dirty="0"/>
          </a:p>
        </p:txBody>
      </p:sp>
    </p:spTree>
    <p:extLst>
      <p:ext uri="{BB962C8B-B14F-4D97-AF65-F5344CB8AC3E}">
        <p14:creationId xmlns:p14="http://schemas.microsoft.com/office/powerpoint/2010/main" val="33284947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398502" y="2610433"/>
            <a:ext cx="7027393" cy="1171580"/>
          </a:xfrm>
        </p:spPr>
        <p:txBody>
          <a:bodyPr/>
          <a:lstStyle/>
          <a:p>
            <a:r>
              <a:rPr lang="cs-CZ" dirty="0"/>
              <a:t>Nahlížení do zdravotnické dokumentace</a:t>
            </a:r>
          </a:p>
        </p:txBody>
      </p:sp>
      <p:sp>
        <p:nvSpPr>
          <p:cNvPr id="5" name="Podnadpis 4"/>
          <p:cNvSpPr>
            <a:spLocks noGrp="1"/>
          </p:cNvSpPr>
          <p:nvPr>
            <p:ph type="subTitle" idx="1"/>
          </p:nvPr>
        </p:nvSpPr>
        <p:spPr/>
        <p:txBody>
          <a:bodyPr/>
          <a:lstStyle/>
          <a:p>
            <a:endParaRPr lang="cs-CZ"/>
          </a:p>
        </p:txBody>
      </p:sp>
      <p:pic>
        <p:nvPicPr>
          <p:cNvPr id="3" name="Obráze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25895" y="726186"/>
            <a:ext cx="3892052" cy="5405628"/>
          </a:xfrm>
          <a:prstGeom prst="rect">
            <a:avLst/>
          </a:prstGeom>
        </p:spPr>
      </p:pic>
    </p:spTree>
    <p:extLst>
      <p:ext uri="{BB962C8B-B14F-4D97-AF65-F5344CB8AC3E}">
        <p14:creationId xmlns:p14="http://schemas.microsoft.com/office/powerpoint/2010/main" val="2889951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Kdo může nahlížet</a:t>
            </a:r>
          </a:p>
        </p:txBody>
      </p:sp>
      <p:sp>
        <p:nvSpPr>
          <p:cNvPr id="3" name="Zástupný symbol pro obsah 2"/>
          <p:cNvSpPr>
            <a:spLocks noGrp="1"/>
          </p:cNvSpPr>
          <p:nvPr>
            <p:ph idx="1"/>
          </p:nvPr>
        </p:nvSpPr>
        <p:spPr>
          <a:xfrm>
            <a:off x="718800" y="1477514"/>
            <a:ext cx="10753200" cy="4354486"/>
          </a:xfrm>
        </p:spPr>
        <p:txBody>
          <a:bodyPr>
            <a:normAutofit/>
          </a:bodyPr>
          <a:lstStyle/>
          <a:p>
            <a:pPr marL="457200" indent="-457200">
              <a:buFont typeface="Arial" panose="020B0604020202020204" pitchFamily="34" charset="0"/>
              <a:buChar char="•"/>
            </a:pPr>
            <a:r>
              <a:rPr lang="cs-CZ" sz="3200" dirty="0"/>
              <a:t>Zdravotničtí pracovníci</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Pacient</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Rodina, příbuzní, pozůstalí</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Studenti</a:t>
            </a:r>
          </a:p>
          <a:p>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5810" y="1171576"/>
            <a:ext cx="3249168" cy="4353885"/>
          </a:xfrm>
          <a:prstGeom prst="rect">
            <a:avLst/>
          </a:prstGeom>
        </p:spPr>
      </p:pic>
    </p:spTree>
    <p:extLst>
      <p:ext uri="{BB962C8B-B14F-4D97-AF65-F5344CB8AC3E}">
        <p14:creationId xmlns:p14="http://schemas.microsoft.com/office/powerpoint/2010/main" val="134654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Zdravotničtí pracovníci</a:t>
            </a:r>
          </a:p>
        </p:txBody>
      </p:sp>
      <p:sp>
        <p:nvSpPr>
          <p:cNvPr id="3" name="Zástupný symbol pro obsah 2"/>
          <p:cNvSpPr>
            <a:spLocks noGrp="1"/>
          </p:cNvSpPr>
          <p:nvPr>
            <p:ph idx="1"/>
          </p:nvPr>
        </p:nvSpPr>
        <p:spPr/>
        <p:txBody>
          <a:bodyPr>
            <a:noAutofit/>
          </a:bodyPr>
          <a:lstStyle/>
          <a:p>
            <a:pPr marL="342900" indent="-342900">
              <a:buFont typeface="Arial" panose="020B0604020202020204" pitchFamily="34" charset="0"/>
              <a:buChar char="•"/>
            </a:pPr>
            <a:r>
              <a:rPr lang="cs-CZ" sz="2000" dirty="0"/>
              <a:t>osoby se způsobilostí k výkonu zdravotnického povolání</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v přímé souvislosti s poskytováním zdravotních služeb</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v rozsahu nezbytně nutném pro výkon povolání</a:t>
            </a:r>
          </a:p>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r>
              <a:rPr lang="cs-CZ" sz="2000" dirty="0"/>
              <a:t>z důvodu splnění úkolů podle </a:t>
            </a:r>
            <a:r>
              <a:rPr lang="cs-CZ" sz="2000" dirty="0" err="1"/>
              <a:t>Zozs</a:t>
            </a:r>
            <a:r>
              <a:rPr lang="cs-CZ" sz="2000" dirty="0"/>
              <a:t> nebo jiných právních předpisů </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při hodnocení správného postupu při poskytování zdravotních služeb</a:t>
            </a:r>
          </a:p>
        </p:txBody>
      </p:sp>
    </p:spTree>
    <p:extLst>
      <p:ext uri="{BB962C8B-B14F-4D97-AF65-F5344CB8AC3E}">
        <p14:creationId xmlns:p14="http://schemas.microsoft.com/office/powerpoint/2010/main" val="1623421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Zásah do integrity člověka</a:t>
            </a:r>
          </a:p>
        </p:txBody>
      </p:sp>
      <p:sp>
        <p:nvSpPr>
          <p:cNvPr id="3" name="Zástupný symbol pro obsah 2"/>
          <p:cNvSpPr>
            <a:spLocks noGrp="1"/>
          </p:cNvSpPr>
          <p:nvPr>
            <p:ph idx="1"/>
          </p:nvPr>
        </p:nvSpPr>
        <p:spPr/>
        <p:txBody>
          <a:bodyPr/>
          <a:lstStyle/>
          <a:p>
            <a:r>
              <a:rPr lang="cs-CZ" dirty="0"/>
              <a:t>nikdo nesmí zasáhnout do integrity jiného člověka bez jeho souhlasu</a:t>
            </a:r>
          </a:p>
          <a:p>
            <a:pPr marL="800100" lvl="1" indent="-342900"/>
            <a:r>
              <a:rPr lang="cs-CZ" dirty="0"/>
              <a:t>souhlasu uděleného s vědomím o povaze zásahu a o jeho možných následcích;</a:t>
            </a:r>
          </a:p>
          <a:p>
            <a:pPr marL="800100" lvl="1" indent="-342900"/>
            <a:r>
              <a:rPr lang="cs-CZ" dirty="0"/>
              <a:t>souhlasí-li někdo, aby mu byla způsobena závažná újma, nepřihlíží se k tomu (např. eutanazie)</a:t>
            </a:r>
          </a:p>
          <a:p>
            <a:endParaRPr lang="cs-CZ" dirty="0"/>
          </a:p>
        </p:txBody>
      </p:sp>
    </p:spTree>
    <p:extLst>
      <p:ext uri="{BB962C8B-B14F-4D97-AF65-F5344CB8AC3E}">
        <p14:creationId xmlns:p14="http://schemas.microsoft.com/office/powerpoint/2010/main" val="127975747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Pacient</a:t>
            </a:r>
          </a:p>
        </p:txBody>
      </p:sp>
      <p:sp>
        <p:nvSpPr>
          <p:cNvPr id="3" name="Zástupný symbol pro obsah 2"/>
          <p:cNvSpPr>
            <a:spLocks noGrp="1"/>
          </p:cNvSpPr>
          <p:nvPr>
            <p:ph idx="1"/>
          </p:nvPr>
        </p:nvSpPr>
        <p:spPr/>
        <p:txBody>
          <a:bodyPr/>
          <a:lstStyle/>
          <a:p>
            <a:endParaRPr lang="cs-CZ" dirty="0"/>
          </a:p>
          <a:p>
            <a:pPr marL="457200" indent="-457200">
              <a:buFont typeface="Arial" panose="020B0604020202020204" pitchFamily="34" charset="0"/>
              <a:buChar char="•"/>
            </a:pPr>
            <a:r>
              <a:rPr lang="cs-CZ" sz="3200" dirty="0"/>
              <a:t>V přítomnosti zaměstnance pověřeného poskytovatelem</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Právo činit si výpisy nebo kopie</a:t>
            </a:r>
          </a:p>
          <a:p>
            <a:endParaRPr lang="cs-CZ" dirty="0"/>
          </a:p>
        </p:txBody>
      </p:sp>
    </p:spTree>
    <p:extLst>
      <p:ext uri="{BB962C8B-B14F-4D97-AF65-F5344CB8AC3E}">
        <p14:creationId xmlns:p14="http://schemas.microsoft.com/office/powerpoint/2010/main" val="379588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Rodina, příbuzní, pozůstalí</a:t>
            </a:r>
          </a:p>
        </p:txBody>
      </p:sp>
      <p:graphicFrame>
        <p:nvGraphicFramePr>
          <p:cNvPr id="4" name="Zástupný symbol pro obsah 3"/>
          <p:cNvGraphicFramePr>
            <a:graphicFrameLocks noGrp="1"/>
          </p:cNvGraphicFramePr>
          <p:nvPr>
            <p:ph idx="1"/>
          </p:nvPr>
        </p:nvGraphicFramePr>
        <p:xfrm>
          <a:off x="677334" y="1666318"/>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69994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Studenti a zdravotnická dokumentace</a:t>
            </a:r>
          </a:p>
        </p:txBody>
      </p:sp>
      <p:sp>
        <p:nvSpPr>
          <p:cNvPr id="3" name="Zástupný symbol pro obsah 2"/>
          <p:cNvSpPr>
            <a:spLocks noGrp="1"/>
          </p:cNvSpPr>
          <p:nvPr>
            <p:ph idx="1"/>
          </p:nvPr>
        </p:nvSpPr>
        <p:spPr/>
        <p:txBody>
          <a:bodyPr>
            <a:noAutofit/>
          </a:bodyPr>
          <a:lstStyle/>
          <a:p>
            <a:r>
              <a:rPr lang="cs-CZ" sz="2400" dirty="0"/>
              <a:t>Osoby získávající způsobilost k výkonu povolání zdravotnického pracovníka mohou nahlížet do zdravotnické dokumentace v nezbytně nutném rozsahu pro potřebu výuky. </a:t>
            </a:r>
          </a:p>
          <a:p>
            <a:endParaRPr lang="cs-CZ" sz="2400" dirty="0"/>
          </a:p>
          <a:p>
            <a:r>
              <a:rPr lang="cs-CZ" sz="2400" dirty="0"/>
              <a:t>Pacient nahlížení studentů do jeho zdravotnické dokumentace může zakázat.</a:t>
            </a:r>
          </a:p>
          <a:p>
            <a:endParaRPr lang="cs-CZ" sz="2400" dirty="0"/>
          </a:p>
          <a:p>
            <a:r>
              <a:rPr lang="cs-CZ" sz="2400" b="1" u="sng" dirty="0"/>
              <a:t>NE OPISY A VÝPISY</a:t>
            </a:r>
            <a:r>
              <a:rPr lang="cs-CZ" sz="2400" dirty="0"/>
              <a:t> (možné pouze s výslovným souhlasem pacienta)</a:t>
            </a:r>
            <a:endParaRPr lang="cs-CZ" sz="2400" b="1" u="sng" dirty="0"/>
          </a:p>
        </p:txBody>
      </p:sp>
    </p:spTree>
    <p:extLst>
      <p:ext uri="{BB962C8B-B14F-4D97-AF65-F5344CB8AC3E}">
        <p14:creationId xmlns:p14="http://schemas.microsoft.com/office/powerpoint/2010/main" val="38539276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962992904"/>
              </p:ext>
            </p:extLst>
          </p:nvPr>
        </p:nvGraphicFramePr>
        <p:xfrm>
          <a:off x="702527" y="1260089"/>
          <a:ext cx="10770673" cy="4571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Pořizování kopií</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63</a:t>
            </a:fld>
            <a:endParaRPr lang="cs-CZ" altLang="cs-CZ" dirty="0"/>
          </a:p>
        </p:txBody>
      </p:sp>
    </p:spTree>
    <p:extLst>
      <p:ext uri="{BB962C8B-B14F-4D97-AF65-F5344CB8AC3E}">
        <p14:creationId xmlns:p14="http://schemas.microsoft.com/office/powerpoint/2010/main" val="28094523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2298326771"/>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Nadpis 3"/>
          <p:cNvSpPr>
            <a:spLocks noGrp="1"/>
          </p:cNvSpPr>
          <p:nvPr>
            <p:ph type="title"/>
          </p:nvPr>
        </p:nvSpPr>
        <p:spPr/>
        <p:txBody>
          <a:bodyPr/>
          <a:lstStyle/>
          <a:p>
            <a:r>
              <a:rPr lang="cs-CZ" dirty="0"/>
              <a:t>Zacházení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64</a:t>
            </a:fld>
            <a:endParaRPr lang="cs-CZ" altLang="cs-CZ" dirty="0"/>
          </a:p>
        </p:txBody>
      </p:sp>
    </p:spTree>
    <p:extLst>
      <p:ext uri="{BB962C8B-B14F-4D97-AF65-F5344CB8AC3E}">
        <p14:creationId xmlns:p14="http://schemas.microsoft.com/office/powerpoint/2010/main" val="637759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720000"/>
            <a:ext cx="11021426" cy="499200"/>
          </a:xfrm>
        </p:spPr>
        <p:txBody>
          <a:bodyPr/>
          <a:lstStyle/>
          <a:p>
            <a:r>
              <a:rPr lang="cs-CZ" dirty="0"/>
              <a:t>Zákon o zpracovávání osobních údajů/GDPR</a:t>
            </a:r>
          </a:p>
        </p:txBody>
      </p:sp>
      <p:sp>
        <p:nvSpPr>
          <p:cNvPr id="3" name="Zástupný symbol pro obsah 2"/>
          <p:cNvSpPr>
            <a:spLocks noGrp="1"/>
          </p:cNvSpPr>
          <p:nvPr>
            <p:ph idx="1"/>
          </p:nvPr>
        </p:nvSpPr>
        <p:spPr/>
        <p:txBody>
          <a:bodyPr/>
          <a:lstStyle/>
          <a:p>
            <a:endParaRPr lang="cs-CZ" sz="2800" dirty="0"/>
          </a:p>
          <a:p>
            <a:pPr algn="just"/>
            <a:r>
              <a:rPr lang="cs-CZ" sz="2800" dirty="0"/>
              <a:t>Povinnosti pro poskytovatele zdravotních služeb přijmout taková opatření, aby nemohlo dojít k neoprávněnému nebo nahodilému přístupu k osobním údajům, k jejich jinému neoprávněnému zpracování, jakož i k jinému zneužití osobních údajů.</a:t>
            </a:r>
          </a:p>
          <a:p>
            <a:pPr marL="457200" lvl="1" indent="0">
              <a:buNone/>
            </a:pPr>
            <a:endParaRPr lang="cs-CZ" dirty="0"/>
          </a:p>
          <a:p>
            <a:endParaRPr lang="cs-CZ" dirty="0"/>
          </a:p>
        </p:txBody>
      </p:sp>
    </p:spTree>
    <p:extLst>
      <p:ext uri="{BB962C8B-B14F-4D97-AF65-F5344CB8AC3E}">
        <p14:creationId xmlns:p14="http://schemas.microsoft.com/office/powerpoint/2010/main" val="16891716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720000" y="1282390"/>
            <a:ext cx="10753200" cy="4549610"/>
          </a:xfrm>
        </p:spPr>
        <p:txBody>
          <a:bodyPr>
            <a:normAutofit/>
          </a:bodyPr>
          <a:lstStyle/>
          <a:p>
            <a:r>
              <a:rPr lang="cs-CZ" sz="2400" dirty="0"/>
              <a:t>Poruší povinnost vést, uchovávat, nakládat se ZD dle ZZS</a:t>
            </a:r>
          </a:p>
          <a:p>
            <a:r>
              <a:rPr lang="cs-CZ" sz="2400" dirty="0"/>
              <a:t>Neumožní přístup a nahlížení do ZD oprávněným osobám uvedeným v ZZS</a:t>
            </a:r>
          </a:p>
          <a:p>
            <a:r>
              <a:rPr lang="cs-CZ" sz="2400" dirty="0"/>
              <a:t>Umožní nahlížet do ZD v rozporu se ZZS</a:t>
            </a:r>
          </a:p>
          <a:p>
            <a:r>
              <a:rPr lang="cs-CZ" sz="2400" dirty="0"/>
              <a:t>Nepořídí výpis / kopii ZD dle ZZS</a:t>
            </a:r>
          </a:p>
          <a:p>
            <a:r>
              <a:rPr lang="cs-CZ" sz="2400" dirty="0"/>
              <a:t>Neprovede záznam o nahlédnutí do ZD </a:t>
            </a:r>
          </a:p>
          <a:p>
            <a:r>
              <a:rPr lang="cs-CZ" sz="2600" dirty="0"/>
              <a:t>ZZS - pokuta až 500 tis. Kč / 100 tis. Kč </a:t>
            </a:r>
          </a:p>
          <a:p>
            <a:r>
              <a:rPr lang="cs-CZ" sz="2600" dirty="0"/>
              <a:t>GDPR - 20 mil euro (cca 500 mil Kč) – omezení zákonem</a:t>
            </a:r>
          </a:p>
          <a:p>
            <a:endParaRPr lang="cs-CZ" dirty="0"/>
          </a:p>
        </p:txBody>
      </p:sp>
      <p:sp>
        <p:nvSpPr>
          <p:cNvPr id="4" name="Nadpis 3"/>
          <p:cNvSpPr>
            <a:spLocks noGrp="1"/>
          </p:cNvSpPr>
          <p:nvPr>
            <p:ph type="title"/>
          </p:nvPr>
        </p:nvSpPr>
        <p:spPr/>
        <p:txBody>
          <a:bodyPr>
            <a:normAutofit fontScale="90000"/>
          </a:bodyPr>
          <a:lstStyle/>
          <a:p>
            <a:r>
              <a:rPr lang="cs-CZ" sz="3600" dirty="0"/>
              <a:t>Sankce při porušení povinností nakládání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66</a:t>
            </a:fld>
            <a:endParaRPr lang="cs-CZ" altLang="cs-CZ" dirty="0"/>
          </a:p>
        </p:txBody>
      </p:sp>
    </p:spTree>
    <p:extLst>
      <p:ext uri="{BB962C8B-B14F-4D97-AF65-F5344CB8AC3E}">
        <p14:creationId xmlns:p14="http://schemas.microsoft.com/office/powerpoint/2010/main" val="398983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nSpc>
                <a:spcPct val="100000"/>
              </a:lnSpc>
            </a:pPr>
            <a:r>
              <a:rPr lang="cs-CZ" sz="2400" dirty="0"/>
              <a:t>Příslušný správní orgán může pozastavit nebo odejmout oprávnění k poskytování ZS </a:t>
            </a:r>
          </a:p>
          <a:p>
            <a:pPr lvl="1"/>
            <a:r>
              <a:rPr lang="cs-CZ" dirty="0"/>
              <a:t>Poskytovatel nevede ZD</a:t>
            </a:r>
          </a:p>
          <a:p>
            <a:pPr lvl="1"/>
            <a:r>
              <a:rPr lang="cs-CZ" dirty="0"/>
              <a:t>Poskytovatel vede ZD v rozporu s právními předpisy </a:t>
            </a:r>
          </a:p>
          <a:p>
            <a:r>
              <a:rPr lang="cs-CZ" sz="2400" dirty="0"/>
              <a:t>Občanský zákoník</a:t>
            </a:r>
          </a:p>
          <a:p>
            <a:pPr lvl="1"/>
            <a:r>
              <a:rPr lang="cs-CZ" dirty="0"/>
              <a:t>Náhrada škody a nemajetkové újmy</a:t>
            </a:r>
          </a:p>
          <a:p>
            <a:pPr lvl="1"/>
            <a:r>
              <a:rPr lang="cs-CZ" dirty="0"/>
              <a:t>Soud může rozhodnout o obrácení důkazního břemena ohledně prokazování (ne)splnění některého z předpokladů odpovědnosti za újmu (nález IV.ÚS 14/17)</a:t>
            </a:r>
          </a:p>
          <a:p>
            <a:r>
              <a:rPr lang="cs-CZ" sz="2400" dirty="0"/>
              <a:t>Trestní zákoník</a:t>
            </a:r>
          </a:p>
          <a:p>
            <a:pPr lvl="1"/>
            <a:r>
              <a:rPr lang="cs-CZ" dirty="0"/>
              <a:t>Neoprávněné nakládání s osobními údaji</a:t>
            </a:r>
          </a:p>
          <a:p>
            <a:pPr lvl="1"/>
            <a:r>
              <a:rPr lang="cs-CZ" dirty="0"/>
              <a:t>Neoprávněný přístup k počítačovému systému</a:t>
            </a:r>
          </a:p>
          <a:p>
            <a:endParaRPr lang="cs-CZ"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sz="3600" dirty="0"/>
              <a:t>Sankce při porušení povinností nakládání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67</a:t>
            </a:fld>
            <a:endParaRPr lang="cs-CZ" altLang="cs-CZ" dirty="0"/>
          </a:p>
        </p:txBody>
      </p:sp>
    </p:spTree>
    <p:extLst>
      <p:ext uri="{BB962C8B-B14F-4D97-AF65-F5344CB8AC3E}">
        <p14:creationId xmlns:p14="http://schemas.microsoft.com/office/powerpoint/2010/main" val="14941699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D7BA8477-B073-41E0-898A-313FD865D4D3}"/>
              </a:ext>
            </a:extLst>
          </p:cNvPr>
          <p:cNvSpPr>
            <a:spLocks noGrp="1"/>
          </p:cNvSpPr>
          <p:nvPr>
            <p:ph type="title"/>
          </p:nvPr>
        </p:nvSpPr>
        <p:spPr/>
        <p:txBody>
          <a:bodyPr/>
          <a:lstStyle/>
          <a:p>
            <a:r>
              <a:rPr lang="cs-CZ" b="1" dirty="0"/>
              <a:t>Příklady – Mlčenlivost / Soukromí</a:t>
            </a:r>
            <a:endParaRPr lang="cs-CZ" dirty="0"/>
          </a:p>
        </p:txBody>
      </p:sp>
      <p:sp>
        <p:nvSpPr>
          <p:cNvPr id="9" name="Podnadpis 8">
            <a:extLst>
              <a:ext uri="{FF2B5EF4-FFF2-40B4-BE49-F238E27FC236}">
                <a16:creationId xmlns:a16="http://schemas.microsoft.com/office/drawing/2014/main" id="{F446E7FC-1852-4DC9-8FAF-61BE7880A8A1}"/>
              </a:ext>
            </a:extLst>
          </p:cNvPr>
          <p:cNvSpPr>
            <a:spLocks noGrp="1"/>
          </p:cNvSpPr>
          <p:nvPr>
            <p:ph type="subTitle" idx="1"/>
          </p:nvPr>
        </p:nvSpPr>
        <p:spPr/>
        <p:txBody>
          <a:bodyPr/>
          <a:lstStyle/>
          <a:p>
            <a:endParaRPr lang="cs-CZ"/>
          </a:p>
        </p:txBody>
      </p:sp>
    </p:spTree>
    <p:custDataLst>
      <p:tags r:id="rId1"/>
    </p:custDataLst>
    <p:extLst>
      <p:ext uri="{BB962C8B-B14F-4D97-AF65-F5344CB8AC3E}">
        <p14:creationId xmlns:p14="http://schemas.microsoft.com/office/powerpoint/2010/main" val="39618642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buNone/>
            </a:pPr>
            <a:endParaRPr lang="cs-CZ" dirty="0"/>
          </a:p>
          <a:p>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endParaRPr lang="cs-CZ" sz="2400" dirty="0">
              <a:solidFill>
                <a:schemeClr val="tx1"/>
              </a:solidFill>
            </a:endParaRPr>
          </a:p>
          <a:p>
            <a:pPr marL="0" indent="0">
              <a:buNone/>
            </a:pPr>
            <a:r>
              <a:rPr lang="cs-CZ" sz="2400" dirty="0">
                <a:solidFill>
                  <a:schemeClr val="tx1"/>
                </a:solidFill>
              </a:rPr>
              <a:t>Předávání dokumentace mezi poskytovateli:</a:t>
            </a:r>
          </a:p>
          <a:p>
            <a:pPr marL="0" indent="0">
              <a:buNone/>
            </a:pPr>
            <a:endParaRPr lang="cs-CZ" sz="2400" dirty="0">
              <a:solidFill>
                <a:schemeClr val="tx1"/>
              </a:solidFill>
            </a:endParaRPr>
          </a:p>
          <a:p>
            <a:r>
              <a:rPr lang="cs-CZ" sz="2400" dirty="0">
                <a:solidFill>
                  <a:schemeClr val="tx1"/>
                </a:solidFill>
              </a:rPr>
              <a:t>Může dát lékař pacientovi originál? </a:t>
            </a:r>
          </a:p>
          <a:p>
            <a:endParaRPr lang="cs-CZ" sz="2400" dirty="0">
              <a:solidFill>
                <a:schemeClr val="tx1"/>
              </a:solidFill>
            </a:endParaRPr>
          </a:p>
          <a:p>
            <a:r>
              <a:rPr lang="cs-CZ" sz="2400" dirty="0">
                <a:solidFill>
                  <a:schemeClr val="tx1"/>
                </a:solidFill>
              </a:rPr>
              <a:t>Může lékař předat jinému lékaři originál?</a:t>
            </a:r>
          </a:p>
          <a:p>
            <a:endParaRPr lang="cs-CZ" sz="2400" dirty="0">
              <a:solidFill>
                <a:schemeClr val="tx1"/>
              </a:solidFill>
            </a:endParaRPr>
          </a:p>
          <a:p>
            <a:r>
              <a:rPr lang="cs-CZ" sz="2400" dirty="0">
                <a:solidFill>
                  <a:schemeClr val="tx1"/>
                </a:solidFill>
              </a:rPr>
              <a:t>Jak by měl správně dokumentaci předat? Může prostřednictvím pacienta?</a:t>
            </a:r>
          </a:p>
          <a:p>
            <a:endParaRPr lang="cs-CZ" sz="2400" dirty="0">
              <a:solidFill>
                <a:schemeClr val="tx1"/>
              </a:solidFill>
            </a:endParaRPr>
          </a:p>
          <a:p>
            <a:r>
              <a:rPr lang="cs-CZ" sz="2400" dirty="0">
                <a:solidFill>
                  <a:schemeClr val="tx1"/>
                </a:solidFill>
              </a:rPr>
              <a:t>Je dokumentace lékaře nebo poskytovatele?</a:t>
            </a:r>
          </a:p>
        </p:txBody>
      </p:sp>
      <p:sp>
        <p:nvSpPr>
          <p:cNvPr id="4" name="Nadpis 3"/>
          <p:cNvSpPr>
            <a:spLocks noGrp="1"/>
          </p:cNvSpPr>
          <p:nvPr>
            <p:ph type="title"/>
          </p:nvPr>
        </p:nvSpPr>
        <p:spPr/>
        <p:txBody>
          <a:bodyPr>
            <a:normAutofit fontScale="90000"/>
          </a:bodyPr>
          <a:lstStyle/>
          <a:p>
            <a:r>
              <a:rPr lang="cs-CZ" dirty="0"/>
              <a:t>Co se řeší v praxi</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69</a:t>
            </a:fld>
            <a:endParaRPr lang="cs-CZ" altLang="cs-CZ" dirty="0"/>
          </a:p>
        </p:txBody>
      </p:sp>
    </p:spTree>
    <p:extLst>
      <p:ext uri="{BB962C8B-B14F-4D97-AF65-F5344CB8AC3E}">
        <p14:creationId xmlns:p14="http://schemas.microsoft.com/office/powerpoint/2010/main" val="1578235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Rozlišovat</a:t>
            </a:r>
          </a:p>
        </p:txBody>
      </p:sp>
      <p:sp>
        <p:nvSpPr>
          <p:cNvPr id="5" name="Zástupný symbol pro text 4"/>
          <p:cNvSpPr>
            <a:spLocks noGrp="1"/>
          </p:cNvSpPr>
          <p:nvPr>
            <p:ph type="body" idx="1"/>
          </p:nvPr>
        </p:nvSpPr>
        <p:spPr>
          <a:xfrm>
            <a:off x="1024128" y="1722436"/>
            <a:ext cx="4754880" cy="822960"/>
          </a:xfrm>
        </p:spPr>
        <p:style>
          <a:lnRef idx="2">
            <a:schemeClr val="accent6"/>
          </a:lnRef>
          <a:fillRef idx="1">
            <a:schemeClr val="lt1"/>
          </a:fillRef>
          <a:effectRef idx="0">
            <a:schemeClr val="accent6"/>
          </a:effectRef>
          <a:fontRef idx="minor">
            <a:schemeClr val="dk1"/>
          </a:fontRef>
        </p:style>
        <p:txBody>
          <a:bodyPr/>
          <a:lstStyle/>
          <a:p>
            <a:r>
              <a:rPr lang="cs-CZ" dirty="0"/>
              <a:t>Informovaný souhlas</a:t>
            </a:r>
          </a:p>
        </p:txBody>
      </p:sp>
      <p:sp>
        <p:nvSpPr>
          <p:cNvPr id="6" name="Zástupný symbol pro obsah 5"/>
          <p:cNvSpPr>
            <a:spLocks noGrp="1"/>
          </p:cNvSpPr>
          <p:nvPr>
            <p:ph sz="half" idx="2"/>
          </p:nvPr>
        </p:nvSpPr>
        <p:spPr>
          <a:xfrm>
            <a:off x="1024128" y="2824843"/>
            <a:ext cx="4754880" cy="3484517"/>
          </a:xfrm>
        </p:spPr>
        <p:txBody>
          <a:bodyPr>
            <a:normAutofit fontScale="92500"/>
          </a:bodyPr>
          <a:lstStyle/>
          <a:p>
            <a:pPr marL="0" indent="0">
              <a:buNone/>
            </a:pPr>
            <a:r>
              <a:rPr lang="cs-CZ" sz="2400" b="1" dirty="0"/>
              <a:t>svobodný, </a:t>
            </a:r>
            <a:r>
              <a:rPr lang="cs-CZ" sz="2400" dirty="0"/>
              <a:t>je-li dán bez jakéhokoliv nátlaku, </a:t>
            </a:r>
          </a:p>
          <a:p>
            <a:pPr marL="0" indent="0">
              <a:buNone/>
            </a:pPr>
            <a:endParaRPr lang="cs-CZ" sz="2400" dirty="0"/>
          </a:p>
          <a:p>
            <a:pPr marL="0" indent="0">
              <a:buNone/>
            </a:pPr>
            <a:r>
              <a:rPr lang="cs-CZ" sz="2400" b="1" dirty="0"/>
              <a:t>informovaný</a:t>
            </a:r>
            <a:r>
              <a:rPr lang="cs-CZ" sz="2400" dirty="0"/>
              <a:t>, je-li pacientovi před vyslovením souhlasu podána informace o zdravotním stavu; </a:t>
            </a:r>
          </a:p>
          <a:p>
            <a:pPr marL="0" indent="0">
              <a:buNone/>
            </a:pPr>
            <a:endParaRPr lang="cs-CZ" sz="2400" dirty="0"/>
          </a:p>
          <a:p>
            <a:pPr marL="0" indent="0">
              <a:buNone/>
            </a:pPr>
            <a:r>
              <a:rPr lang="cs-CZ" sz="2400" b="1" dirty="0"/>
              <a:t>forma</a:t>
            </a:r>
          </a:p>
          <a:p>
            <a:endParaRPr lang="cs-CZ" sz="2400" dirty="0"/>
          </a:p>
        </p:txBody>
      </p:sp>
      <p:sp>
        <p:nvSpPr>
          <p:cNvPr id="7" name="Zástupný symbol pro text 6"/>
          <p:cNvSpPr>
            <a:spLocks noGrp="1"/>
          </p:cNvSpPr>
          <p:nvPr>
            <p:ph type="body" sz="quarter" idx="3"/>
          </p:nvPr>
        </p:nvSpPr>
        <p:spPr>
          <a:xfrm>
            <a:off x="5990888" y="1722436"/>
            <a:ext cx="4754880" cy="822960"/>
          </a:xfrm>
        </p:spPr>
        <p:style>
          <a:lnRef idx="2">
            <a:schemeClr val="accent2"/>
          </a:lnRef>
          <a:fillRef idx="1">
            <a:schemeClr val="lt1"/>
          </a:fillRef>
          <a:effectRef idx="0">
            <a:schemeClr val="accent2"/>
          </a:effectRef>
          <a:fontRef idx="minor">
            <a:schemeClr val="dk1"/>
          </a:fontRef>
        </p:style>
        <p:txBody>
          <a:bodyPr/>
          <a:lstStyle/>
          <a:p>
            <a:r>
              <a:rPr lang="cs-CZ" dirty="0"/>
              <a:t>Informace o zdravotním stavu</a:t>
            </a:r>
          </a:p>
        </p:txBody>
      </p:sp>
      <p:sp>
        <p:nvSpPr>
          <p:cNvPr id="8" name="Zástupný symbol pro obsah 7"/>
          <p:cNvSpPr>
            <a:spLocks noGrp="1"/>
          </p:cNvSpPr>
          <p:nvPr>
            <p:ph sz="quarter" idx="4"/>
          </p:nvPr>
        </p:nvSpPr>
        <p:spPr>
          <a:xfrm>
            <a:off x="5990888" y="2726871"/>
            <a:ext cx="4754880" cy="3582489"/>
          </a:xfrm>
        </p:spPr>
        <p:txBody>
          <a:bodyPr>
            <a:normAutofit fontScale="92500"/>
          </a:bodyPr>
          <a:lstStyle/>
          <a:p>
            <a:pPr marL="0" indent="0">
              <a:buNone/>
            </a:pPr>
            <a:r>
              <a:rPr lang="cs-CZ" sz="2400" dirty="0"/>
              <a:t>Informace o zdravotním stavu je pacientovi sdělena při přijetí do péče </a:t>
            </a:r>
          </a:p>
          <a:p>
            <a:pPr marL="0" indent="0">
              <a:buNone/>
            </a:pPr>
            <a:endParaRPr lang="cs-CZ" sz="2400" dirty="0"/>
          </a:p>
          <a:p>
            <a:pPr marL="0" indent="0">
              <a:buNone/>
            </a:pPr>
            <a:r>
              <a:rPr lang="cs-CZ" sz="2400" dirty="0"/>
              <a:t>dále vždy, je-li to s ohledem na poskytované zdravotní služby nebo zdravotní stav pacienta účelné.</a:t>
            </a:r>
          </a:p>
          <a:p>
            <a:pPr marL="0" indent="0">
              <a:buNone/>
            </a:pPr>
            <a:endParaRPr lang="cs-CZ" sz="2400" dirty="0"/>
          </a:p>
          <a:p>
            <a:pPr marL="0" indent="0">
              <a:buNone/>
            </a:pPr>
            <a:r>
              <a:rPr lang="cs-CZ" sz="2400" dirty="0"/>
              <a:t>Pacient se může vzdát </a:t>
            </a:r>
          </a:p>
        </p:txBody>
      </p:sp>
    </p:spTree>
    <p:extLst>
      <p:ext uri="{BB962C8B-B14F-4D97-AF65-F5344CB8AC3E}">
        <p14:creationId xmlns:p14="http://schemas.microsoft.com/office/powerpoint/2010/main" val="100414734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buNone/>
            </a:pPr>
            <a:endParaRPr lang="cs-CZ" dirty="0"/>
          </a:p>
          <a:p>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endParaRPr lang="cs-CZ" sz="2400" dirty="0">
              <a:solidFill>
                <a:schemeClr val="tx1"/>
              </a:solidFill>
            </a:endParaRPr>
          </a:p>
          <a:p>
            <a:r>
              <a:rPr lang="cs-CZ" sz="2400" dirty="0">
                <a:solidFill>
                  <a:schemeClr val="tx1"/>
                </a:solidFill>
              </a:rPr>
              <a:t>Můžu sdělit výsledky vyšetření po telefonu?</a:t>
            </a:r>
          </a:p>
          <a:p>
            <a:pPr marL="0" indent="0">
              <a:buNone/>
            </a:pPr>
            <a:endParaRPr lang="cs-CZ" sz="2400" dirty="0">
              <a:solidFill>
                <a:schemeClr val="tx1"/>
              </a:solidFill>
            </a:endParaRPr>
          </a:p>
          <a:p>
            <a:r>
              <a:rPr lang="cs-CZ" sz="2400" dirty="0">
                <a:solidFill>
                  <a:schemeClr val="tx1"/>
                </a:solidFill>
              </a:rPr>
              <a:t>Mění na tom něco určení bezpečnostního kódu?</a:t>
            </a:r>
          </a:p>
          <a:p>
            <a:pPr marL="0" indent="0">
              <a:buNone/>
            </a:pPr>
            <a:endParaRPr lang="cs-CZ" sz="2400" dirty="0">
              <a:solidFill>
                <a:schemeClr val="tx1"/>
              </a:solidFill>
            </a:endParaRPr>
          </a:p>
          <a:p>
            <a:r>
              <a:rPr lang="cs-CZ" sz="2400" dirty="0">
                <a:solidFill>
                  <a:schemeClr val="tx1"/>
                </a:solidFill>
              </a:rPr>
              <a:t>A co sdělování výsledků e-mailem?</a:t>
            </a:r>
          </a:p>
          <a:p>
            <a:pPr marL="0" indent="0">
              <a:buNone/>
            </a:pPr>
            <a:endParaRPr lang="cs-CZ" sz="2400" dirty="0">
              <a:solidFill>
                <a:schemeClr val="tx1"/>
              </a:solidFill>
            </a:endParaRPr>
          </a:p>
          <a:p>
            <a:r>
              <a:rPr lang="cs-CZ" sz="2400" dirty="0">
                <a:solidFill>
                  <a:schemeClr val="tx1"/>
                </a:solidFill>
              </a:rPr>
              <a:t>Kdy můžu sdělit výsledky někomu jinému než přímo pacientovi?</a:t>
            </a:r>
          </a:p>
          <a:p>
            <a:pPr marL="0" indent="0">
              <a:buNone/>
            </a:pPr>
            <a:endParaRPr lang="cs-CZ" sz="2400" dirty="0">
              <a:solidFill>
                <a:schemeClr val="tx1"/>
              </a:solidFill>
            </a:endParaRPr>
          </a:p>
        </p:txBody>
      </p:sp>
      <p:sp>
        <p:nvSpPr>
          <p:cNvPr id="4" name="Nadpis 3"/>
          <p:cNvSpPr>
            <a:spLocks noGrp="1"/>
          </p:cNvSpPr>
          <p:nvPr>
            <p:ph type="title"/>
          </p:nvPr>
        </p:nvSpPr>
        <p:spPr/>
        <p:txBody>
          <a:bodyPr>
            <a:normAutofit fontScale="90000"/>
          </a:bodyPr>
          <a:lstStyle/>
          <a:p>
            <a:r>
              <a:rPr lang="cs-CZ" dirty="0"/>
              <a:t>Co se řeší v praxi</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70</a:t>
            </a:fld>
            <a:endParaRPr lang="cs-CZ" altLang="cs-CZ" dirty="0"/>
          </a:p>
        </p:txBody>
      </p:sp>
    </p:spTree>
    <p:extLst>
      <p:ext uri="{BB962C8B-B14F-4D97-AF65-F5344CB8AC3E}">
        <p14:creationId xmlns:p14="http://schemas.microsoft.com/office/powerpoint/2010/main" val="116208646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lgn="just">
              <a:buNone/>
            </a:pPr>
            <a:endParaRPr lang="cs-CZ" dirty="0"/>
          </a:p>
          <a:p>
            <a:pPr algn="just"/>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pPr algn="just"/>
            <a:r>
              <a:rPr lang="cs-CZ" sz="2400" dirty="0">
                <a:solidFill>
                  <a:schemeClr val="tx1"/>
                </a:solidFill>
              </a:rPr>
              <a:t>Soukromý lékař smluvně zajišťující preventivní zdravotní péči pro strojírenskou firmu doporučil na základě lékařského vyšetření zaměstnancům firmy další odborná vyšetření. Doporučení na vyšetření (včetně diagnóz) předal nikoliv přímo svým pacientům, ale pro „urychlení“ hromadně jejich nadřízenému, aby ten předaná doporučení rozdal. </a:t>
            </a:r>
          </a:p>
          <a:p>
            <a:pPr algn="just"/>
            <a:endParaRPr lang="cs-CZ" sz="2400" dirty="0">
              <a:solidFill>
                <a:schemeClr val="tx1"/>
              </a:solidFill>
            </a:endParaRPr>
          </a:p>
          <a:p>
            <a:pPr algn="just"/>
            <a:r>
              <a:rPr lang="cs-CZ" sz="2400" dirty="0">
                <a:solidFill>
                  <a:schemeClr val="tx1"/>
                </a:solidFill>
              </a:rPr>
              <a:t>Soukromé lékařce byla na vlastní žádost krajským úřadem zrušena registrace její ordinace (nestátního zdravotnického zařízení). Lékařka měla povinnost předat zdravotnickou dokumentaci svých pacientů krajskému úřadu. Tuto povinnost nesplnila, protože majitel nebytových prostor, kde měla lékařka svou ordinaci, zdravotnickou dokumentaci z vyklizovaných místností nedopatřením odebral a spálil v kotli. </a:t>
            </a:r>
          </a:p>
          <a:p>
            <a:pPr algn="just"/>
            <a:endParaRPr lang="cs-CZ" sz="2400" dirty="0">
              <a:solidFill>
                <a:schemeClr val="tx1"/>
              </a:solidFill>
            </a:endParaRPr>
          </a:p>
          <a:p>
            <a:pPr algn="just"/>
            <a:r>
              <a:rPr lang="cs-CZ" sz="2400" dirty="0">
                <a:solidFill>
                  <a:schemeClr val="tx1"/>
                </a:solidFill>
              </a:rPr>
              <a:t>Soukromá lékařka má kartotéku se zdravotními kartami svých pacientů v čekárně před ordinací. Jako kartotéka slouží dřevěná registrační skříň se samostatnými zásuvkami, každá opatřená zámkem. Pacienti si stěžovali, že v průběhu ordinačních hodin nejsou zámky zásuvek uzamčeny.</a:t>
            </a:r>
          </a:p>
        </p:txBody>
      </p:sp>
      <p:sp>
        <p:nvSpPr>
          <p:cNvPr id="4" name="Nadpis 3"/>
          <p:cNvSpPr>
            <a:spLocks noGrp="1"/>
          </p:cNvSpPr>
          <p:nvPr>
            <p:ph type="title"/>
          </p:nvPr>
        </p:nvSpPr>
        <p:spPr/>
        <p:txBody>
          <a:bodyPr>
            <a:normAutofit fontScale="90000"/>
          </a:bodyPr>
          <a:lstStyle/>
          <a:p>
            <a:pPr algn="just"/>
            <a:r>
              <a:rPr lang="cs-CZ" dirty="0"/>
              <a:t>Takhle ne (zjištění ÚOOÚ)</a:t>
            </a:r>
          </a:p>
        </p:txBody>
      </p:sp>
      <p:sp>
        <p:nvSpPr>
          <p:cNvPr id="6" name="Zástupný symbol pro číslo snímku 5"/>
          <p:cNvSpPr>
            <a:spLocks noGrp="1"/>
          </p:cNvSpPr>
          <p:nvPr>
            <p:ph type="sldNum" sz="quarter" idx="11"/>
          </p:nvPr>
        </p:nvSpPr>
        <p:spPr/>
        <p:txBody>
          <a:bodyPr/>
          <a:lstStyle/>
          <a:p>
            <a:pPr algn="just"/>
            <a:fld id="{D6D6C118-631F-4A80-9886-907009361577}" type="slidenum">
              <a:rPr lang="cs-CZ" altLang="cs-CZ" smtClean="0"/>
              <a:pPr algn="just"/>
              <a:t>71</a:t>
            </a:fld>
            <a:endParaRPr lang="cs-CZ" altLang="cs-CZ" dirty="0"/>
          </a:p>
        </p:txBody>
      </p:sp>
    </p:spTree>
    <p:extLst>
      <p:ext uri="{BB962C8B-B14F-4D97-AF65-F5344CB8AC3E}">
        <p14:creationId xmlns:p14="http://schemas.microsoft.com/office/powerpoint/2010/main" val="336884587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9BFA59-B53A-4431-B6B4-852447A6A991}"/>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587C4C83-442E-4937-BECB-358ED44E2259}"/>
              </a:ext>
            </a:extLst>
          </p:cNvPr>
          <p:cNvSpPr>
            <a:spLocks noGrp="1"/>
          </p:cNvSpPr>
          <p:nvPr>
            <p:ph idx="1"/>
          </p:nvPr>
        </p:nvSpPr>
        <p:spPr>
          <a:xfrm>
            <a:off x="718800" y="1416205"/>
            <a:ext cx="10753200" cy="4415795"/>
          </a:xfrm>
        </p:spPr>
        <p:txBody>
          <a:bodyPr>
            <a:normAutofit/>
          </a:bodyPr>
          <a:lstStyle/>
          <a:p>
            <a:pPr algn="just"/>
            <a:r>
              <a:rPr lang="pl-PL" dirty="0"/>
              <a:t>Paní Chutná pracuje v restauraci. Jednoho dne onemocněla </a:t>
            </a:r>
            <a:r>
              <a:rPr lang="cs-CZ" dirty="0"/>
              <a:t>nepříjemnou gynekologickou nemocí a musela zůstat na nemocenské. Její zaměstnavatelka, paní Zvědavá, se kterou má občas spory kvůli přístupu k zákazníkům (tvrdí, že by paní Chutná měla nosit kratší sukni), jí nevěřila, že je opravdu nemocná, a proto si zavolala k lékařce, </a:t>
            </a:r>
            <a:r>
              <a:rPr lang="pl-PL" dirty="0"/>
              <a:t>která byla uvedena na neschopence. Zvedla to sestra a ta </a:t>
            </a:r>
            <a:r>
              <a:rPr lang="cs-CZ" dirty="0"/>
              <a:t>paní Zvědavé řekla, jakou nemocí paní Chutná trpí. Paní Chutná se to dozvěděla od svých kolegyň, které jí začaly </a:t>
            </a:r>
            <a:r>
              <a:rPr lang="pl-PL" dirty="0"/>
              <a:t>radit, jak na tuto nemoc vyzrát.</a:t>
            </a:r>
            <a:endParaRPr lang="cs-CZ" dirty="0"/>
          </a:p>
        </p:txBody>
      </p:sp>
    </p:spTree>
    <p:extLst>
      <p:ext uri="{BB962C8B-B14F-4D97-AF65-F5344CB8AC3E}">
        <p14:creationId xmlns:p14="http://schemas.microsoft.com/office/powerpoint/2010/main" val="1018739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A3B5C9-9504-40E1-AEB1-A94549AE8658}"/>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F7AD13B9-6327-4BDD-A088-5275E2747B1F}"/>
              </a:ext>
            </a:extLst>
          </p:cNvPr>
          <p:cNvSpPr>
            <a:spLocks noGrp="1"/>
          </p:cNvSpPr>
          <p:nvPr>
            <p:ph idx="1"/>
          </p:nvPr>
        </p:nvSpPr>
        <p:spPr/>
        <p:txBody>
          <a:bodyPr/>
          <a:lstStyle/>
          <a:p>
            <a:r>
              <a:rPr lang="cs-CZ" sz="2800" dirty="0"/>
              <a:t>Porušila sestra lékařské tajemství?</a:t>
            </a:r>
          </a:p>
          <a:p>
            <a:endParaRPr lang="cs-CZ" sz="2800" dirty="0"/>
          </a:p>
          <a:p>
            <a:r>
              <a:rPr lang="cs-CZ" sz="2800" dirty="0"/>
              <a:t>Za jakých okolností by ho bývala byla neporušila?</a:t>
            </a:r>
          </a:p>
        </p:txBody>
      </p:sp>
    </p:spTree>
    <p:extLst>
      <p:ext uri="{BB962C8B-B14F-4D97-AF65-F5344CB8AC3E}">
        <p14:creationId xmlns:p14="http://schemas.microsoft.com/office/powerpoint/2010/main" val="12965412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1D3E20-7215-4369-BD87-1AD249FC08AD}"/>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C8FCA2A3-D2E6-46FE-817E-506B4DCC1D51}"/>
              </a:ext>
            </a:extLst>
          </p:cNvPr>
          <p:cNvSpPr>
            <a:spLocks noGrp="1"/>
          </p:cNvSpPr>
          <p:nvPr>
            <p:ph idx="1"/>
          </p:nvPr>
        </p:nvSpPr>
        <p:spPr/>
        <p:txBody>
          <a:bodyPr>
            <a:normAutofit lnSpcReduction="10000"/>
          </a:bodyPr>
          <a:lstStyle/>
          <a:p>
            <a:pPr algn="just"/>
            <a:r>
              <a:rPr lang="cs-CZ" sz="2400" dirty="0"/>
              <a:t>Sestra lékařské tajemství porušila, neboť jednou z povinností poskytovatele zdravotních služeb, jímž se, v souladu s § 2 zákona č. 372/2011 Sb., o zdravotních službách, myslí rovněž zdravotní sestra, je dle § 51 odst. 1 zákona č. 372/2011 Sb., o zdravotních službách, povinnost zachovat mlčenlivost o všech skutečnostech, o kterých se dozvěděl v souvislosti s poskytováním zdravotních služeb</a:t>
            </a:r>
            <a:r>
              <a:rPr lang="cs-CZ" sz="2400"/>
              <a:t>. </a:t>
            </a:r>
          </a:p>
          <a:p>
            <a:pPr algn="just"/>
            <a:r>
              <a:rPr lang="cs-CZ" sz="2400"/>
              <a:t>Takovéto </a:t>
            </a:r>
            <a:r>
              <a:rPr lang="cs-CZ" sz="2400" dirty="0"/>
              <a:t>informace by sestra mohla paní Zvědavé poskytnout pouze za předpokladu, že by paní Zvědavá </a:t>
            </a:r>
            <a:r>
              <a:rPr lang="pl-PL" sz="2400" dirty="0"/>
              <a:t>byla paní Chutnou určena jako osoba, jíž informace o jejím </a:t>
            </a:r>
            <a:r>
              <a:rPr lang="cs-CZ" sz="2400" dirty="0"/>
              <a:t>zdravotním stavu mohou být sdělovány (§ 33 odst. 1 zákona č. 372/2011 Sb., o zdravotních službách).</a:t>
            </a:r>
          </a:p>
        </p:txBody>
      </p:sp>
    </p:spTree>
    <p:extLst>
      <p:ext uri="{BB962C8B-B14F-4D97-AF65-F5344CB8AC3E}">
        <p14:creationId xmlns:p14="http://schemas.microsoft.com/office/powerpoint/2010/main" val="309887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AEB161-B35E-4798-B391-26BFF16AF50E}"/>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A8EDFE03-0609-4897-B8EE-FFDBF6E2228C}"/>
              </a:ext>
            </a:extLst>
          </p:cNvPr>
          <p:cNvSpPr>
            <a:spLocks noGrp="1"/>
          </p:cNvSpPr>
          <p:nvPr>
            <p:ph idx="1"/>
          </p:nvPr>
        </p:nvSpPr>
        <p:spPr/>
        <p:txBody>
          <a:bodyPr>
            <a:normAutofit/>
          </a:bodyPr>
          <a:lstStyle/>
          <a:p>
            <a:r>
              <a:rPr lang="cs-CZ" sz="3200" dirty="0"/>
              <a:t>Porušila paní Zvědavá povinnou mlčenlivost?</a:t>
            </a:r>
          </a:p>
        </p:txBody>
      </p:sp>
    </p:spTree>
    <p:extLst>
      <p:ext uri="{BB962C8B-B14F-4D97-AF65-F5344CB8AC3E}">
        <p14:creationId xmlns:p14="http://schemas.microsoft.com/office/powerpoint/2010/main" val="33570857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F19FC7-51E3-43DA-8A33-D163A4B05AB0}"/>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D67A3379-2438-4B5E-B79E-5D82746BAE15}"/>
              </a:ext>
            </a:extLst>
          </p:cNvPr>
          <p:cNvSpPr>
            <a:spLocks noGrp="1"/>
          </p:cNvSpPr>
          <p:nvPr>
            <p:ph idx="1"/>
          </p:nvPr>
        </p:nvSpPr>
        <p:spPr/>
        <p:txBody>
          <a:bodyPr>
            <a:normAutofit/>
          </a:bodyPr>
          <a:lstStyle/>
          <a:p>
            <a:pPr algn="just"/>
            <a:r>
              <a:rPr lang="cs-CZ" sz="2800" dirty="0"/>
              <a:t>Paní Zvědavá lékařské tajemství neporušila. Povinnost zachovávat lékařské tajemství přísluší dle § 51 odst. 1 zákona č. 372/2011 Sb. Pouze poskytovatelům zdravotních služeb, mezi něž ona nepatří. Chybu vedoucí k porušení lékařského tajemství udělala pouze zdravotní sestra a žádnou roli zde v odpovědnosti paní Zvědavé nehraje fakt, že ona položila otázku.</a:t>
            </a:r>
            <a:endParaRPr lang="cs-CZ" sz="2000" dirty="0"/>
          </a:p>
        </p:txBody>
      </p:sp>
    </p:spTree>
    <p:extLst>
      <p:ext uri="{BB962C8B-B14F-4D97-AF65-F5344CB8AC3E}">
        <p14:creationId xmlns:p14="http://schemas.microsoft.com/office/powerpoint/2010/main" val="7303436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DCBDF5-FB33-4158-B581-0C7F781124DD}"/>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4A9CB9F0-6CE4-456B-80CD-8C73D44A476D}"/>
              </a:ext>
            </a:extLst>
          </p:cNvPr>
          <p:cNvSpPr>
            <a:spLocks noGrp="1"/>
          </p:cNvSpPr>
          <p:nvPr>
            <p:ph idx="1"/>
          </p:nvPr>
        </p:nvSpPr>
        <p:spPr>
          <a:xfrm>
            <a:off x="718800" y="1371600"/>
            <a:ext cx="10753200" cy="4460400"/>
          </a:xfrm>
        </p:spPr>
        <p:txBody>
          <a:bodyPr>
            <a:normAutofit fontScale="85000" lnSpcReduction="10000"/>
          </a:bodyPr>
          <a:lstStyle/>
          <a:p>
            <a:pPr algn="just"/>
            <a:r>
              <a:rPr lang="cs-CZ" dirty="0"/>
              <a:t>Pacient umíral ve zdravotnickém zařízení na leukémii a určil svou manželku jako osobu, která je oprávněna být lékaři informována o jeho zdravotním stavu. Manželka však o něho v průběhu hospitalizace neprojevovala zájem a při jedné příležitosti pan doktor pacienta poučil o právu odvolat své určení. Pacient tedy odvolal udělení svolení k informování manželky, její informování výslovně zakázal. Brzy poté se jeho zdravotní stav zhoršil natolik, že pacient upadl do bezvědomí. Vtom přišla do nemocnice pacientova manželka a žádala informace. Pan doktor Přívětivý jí však informace odmítl poskytnout, což se neobešlo bez slovního incidentu. Několik dní nato pacient zemřel a jeho manželka se dožadovala kopie zdravotnické dokumentace. </a:t>
            </a:r>
            <a:r>
              <a:rPr lang="pl-PL" dirty="0"/>
              <a:t>Pan doktor Přívětivý ji tuto dokumentaci odmítl vydat.</a:t>
            </a:r>
            <a:endParaRPr lang="cs-CZ" dirty="0"/>
          </a:p>
        </p:txBody>
      </p:sp>
    </p:spTree>
    <p:extLst>
      <p:ext uri="{BB962C8B-B14F-4D97-AF65-F5344CB8AC3E}">
        <p14:creationId xmlns:p14="http://schemas.microsoft.com/office/powerpoint/2010/main" val="2996126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15F85F-2E83-4175-B423-08EB32D008EC}"/>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78588202-9F1B-493F-99A8-8E96B41E9455}"/>
              </a:ext>
            </a:extLst>
          </p:cNvPr>
          <p:cNvSpPr>
            <a:spLocks noGrp="1"/>
          </p:cNvSpPr>
          <p:nvPr>
            <p:ph idx="1"/>
          </p:nvPr>
        </p:nvSpPr>
        <p:spPr/>
        <p:txBody>
          <a:bodyPr>
            <a:normAutofit/>
          </a:bodyPr>
          <a:lstStyle/>
          <a:p>
            <a:r>
              <a:rPr lang="cs-CZ" sz="2400" dirty="0"/>
              <a:t>Postupoval doktor správně, když odmítl poskytnout informaci poprvé?</a:t>
            </a:r>
          </a:p>
        </p:txBody>
      </p:sp>
    </p:spTree>
    <p:extLst>
      <p:ext uri="{BB962C8B-B14F-4D97-AF65-F5344CB8AC3E}">
        <p14:creationId xmlns:p14="http://schemas.microsoft.com/office/powerpoint/2010/main" val="10434764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2E6F3A-350C-4F32-B1E8-0EE9BEB91528}"/>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DA72F220-0131-423B-9312-25093A67F5E5}"/>
              </a:ext>
            </a:extLst>
          </p:cNvPr>
          <p:cNvSpPr>
            <a:spLocks noGrp="1"/>
          </p:cNvSpPr>
          <p:nvPr>
            <p:ph idx="1"/>
          </p:nvPr>
        </p:nvSpPr>
        <p:spPr/>
        <p:txBody>
          <a:bodyPr>
            <a:normAutofit/>
          </a:bodyPr>
          <a:lstStyle/>
          <a:p>
            <a:pPr algn="just"/>
            <a:r>
              <a:rPr lang="cs-CZ" sz="2400" dirty="0"/>
              <a:t>Vycházíme-li z předpokladu, že pacient učinil odvolání svolení a následné zakázání informování manželky ve stavu, který mu tyto úkony platně učinit dovoloval, byl postup lékaře správný. V souladu se zákonem musí lékař přání pacienta neposkytovat určité osobě informace o jeho zdravotním stavu vyhovět, byť by to byla i osoba blízká. Dle zadání příkladu nic nenapovídá tomu, že lékař na pacienta vyvíjel nátlak, což by způsobilo neplatnost jednání pacienta.</a:t>
            </a:r>
          </a:p>
        </p:txBody>
      </p:sp>
    </p:spTree>
    <p:extLst>
      <p:ext uri="{BB962C8B-B14F-4D97-AF65-F5344CB8AC3E}">
        <p14:creationId xmlns:p14="http://schemas.microsoft.com/office/powerpoint/2010/main" val="14949896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ástupný symbol pro text 8"/>
          <p:cNvSpPr>
            <a:spLocks noGrp="1"/>
          </p:cNvSpPr>
          <p:nvPr>
            <p:ph type="body" sz="quarter" idx="26"/>
          </p:nvPr>
        </p:nvSpPr>
        <p:spPr/>
        <p:txBody>
          <a:bodyPr/>
          <a:lstStyle/>
          <a:p>
            <a:r>
              <a:rPr lang="cs-CZ" sz="3200" dirty="0">
                <a:solidFill>
                  <a:srgbClr val="C00000"/>
                </a:solidFill>
              </a:rPr>
              <a:t>Forma</a:t>
            </a:r>
          </a:p>
        </p:txBody>
      </p:sp>
      <p:sp>
        <p:nvSpPr>
          <p:cNvPr id="7" name="Nadpis 6"/>
          <p:cNvSpPr>
            <a:spLocks noGrp="1"/>
          </p:cNvSpPr>
          <p:nvPr>
            <p:ph type="title"/>
          </p:nvPr>
        </p:nvSpPr>
        <p:spPr>
          <a:xfrm>
            <a:off x="720000" y="710759"/>
            <a:ext cx="10753200" cy="451576"/>
          </a:xfrm>
        </p:spPr>
        <p:txBody>
          <a:bodyPr>
            <a:normAutofit fontScale="90000"/>
          </a:bodyPr>
          <a:lstStyle/>
          <a:p>
            <a:r>
              <a:rPr lang="cs-CZ" dirty="0"/>
              <a:t>Informace o zdravotním stavu</a:t>
            </a:r>
          </a:p>
        </p:txBody>
      </p:sp>
      <p:sp>
        <p:nvSpPr>
          <p:cNvPr id="10" name="Zástupný symbol pro text 9"/>
          <p:cNvSpPr>
            <a:spLocks noGrp="1"/>
          </p:cNvSpPr>
          <p:nvPr>
            <p:ph type="body" sz="quarter" idx="27"/>
          </p:nvPr>
        </p:nvSpPr>
        <p:spPr/>
        <p:txBody>
          <a:bodyPr/>
          <a:lstStyle/>
          <a:p>
            <a:r>
              <a:rPr lang="cs-CZ" sz="3200" dirty="0">
                <a:solidFill>
                  <a:srgbClr val="C00000"/>
                </a:solidFill>
              </a:rPr>
              <a:t>Rozsah</a:t>
            </a:r>
          </a:p>
        </p:txBody>
      </p:sp>
      <p:sp>
        <p:nvSpPr>
          <p:cNvPr id="8" name="Zástupný symbol pro obsah 7"/>
          <p:cNvSpPr>
            <a:spLocks noGrp="1"/>
          </p:cNvSpPr>
          <p:nvPr>
            <p:ph idx="1"/>
          </p:nvPr>
        </p:nvSpPr>
        <p:spPr/>
        <p:txBody>
          <a:bodyPr>
            <a:normAutofit lnSpcReduction="10000"/>
          </a:bodyPr>
          <a:lstStyle/>
          <a:p>
            <a:r>
              <a:rPr lang="cs-CZ" sz="2400" b="1" dirty="0"/>
              <a:t>Srozumitelným způsobem</a:t>
            </a:r>
          </a:p>
          <a:p>
            <a:r>
              <a:rPr lang="cs-CZ" sz="2400" dirty="0"/>
              <a:t>V dostatečném rozsahu</a:t>
            </a:r>
          </a:p>
          <a:p>
            <a:r>
              <a:rPr lang="cs-CZ" sz="2400" dirty="0"/>
              <a:t>O navrženém individuálním léčebném postupu</a:t>
            </a:r>
          </a:p>
          <a:p>
            <a:r>
              <a:rPr lang="cs-CZ" sz="2400" dirty="0"/>
              <a:t>Změnách v individuálním léčebném postupu</a:t>
            </a:r>
          </a:p>
          <a:p>
            <a:r>
              <a:rPr lang="cs-CZ" sz="2400" dirty="0"/>
              <a:t>Klást doplňující otázky, srozumitelné odpovědi</a:t>
            </a:r>
          </a:p>
        </p:txBody>
      </p:sp>
      <p:sp>
        <p:nvSpPr>
          <p:cNvPr id="11" name="Zástupný symbol pro obsah 10"/>
          <p:cNvSpPr>
            <a:spLocks noGrp="1"/>
          </p:cNvSpPr>
          <p:nvPr>
            <p:ph idx="28"/>
          </p:nvPr>
        </p:nvSpPr>
        <p:spPr/>
        <p:txBody>
          <a:bodyPr>
            <a:normAutofit/>
          </a:bodyPr>
          <a:lstStyle/>
          <a:p>
            <a:pPr algn="just"/>
            <a:r>
              <a:rPr lang="cs-CZ" sz="2000" dirty="0"/>
              <a:t>Příčina a původu nemoci, stadium, předpoklad vývoje</a:t>
            </a:r>
          </a:p>
          <a:p>
            <a:pPr algn="just"/>
            <a:r>
              <a:rPr lang="cs-CZ" sz="2000" dirty="0"/>
              <a:t>Účel, povaha, předpokládaný přínos, možné důsledky, rizika navrhovaných ZS a jednotlivých výkonů</a:t>
            </a:r>
          </a:p>
          <a:p>
            <a:pPr algn="just"/>
            <a:r>
              <a:rPr lang="cs-CZ" sz="2000" dirty="0"/>
              <a:t>Jiné možnosti ZS, jejich vhodnost, přínos, rizika </a:t>
            </a:r>
          </a:p>
          <a:p>
            <a:pPr algn="just"/>
            <a:r>
              <a:rPr lang="cs-CZ" sz="2000" dirty="0"/>
              <a:t>Další potřebná léčba </a:t>
            </a:r>
          </a:p>
          <a:p>
            <a:pPr algn="just"/>
            <a:r>
              <a:rPr lang="cs-CZ" sz="2000" dirty="0"/>
              <a:t>Omezení, doporučení ve způsobu života</a:t>
            </a:r>
          </a:p>
          <a:p>
            <a:endParaRPr lang="cs-CZ" dirty="0"/>
          </a:p>
        </p:txBody>
      </p:sp>
      <p:sp>
        <p:nvSpPr>
          <p:cNvPr id="6" name="Zástupný symbol pro číslo snímku 5"/>
          <p:cNvSpPr>
            <a:spLocks noGrp="1"/>
          </p:cNvSpPr>
          <p:nvPr>
            <p:ph type="sldNum" sz="quarter" idx="4294967295"/>
          </p:nvPr>
        </p:nvSpPr>
        <p:spPr>
          <a:xfrm>
            <a:off x="467587" y="6109255"/>
            <a:ext cx="252413" cy="252412"/>
          </a:xfrm>
        </p:spPr>
        <p:txBody>
          <a:bodyPr/>
          <a:lstStyle/>
          <a:p>
            <a:fld id="{D6D6C118-631F-4A80-9886-907009361577}" type="slidenum">
              <a:rPr lang="cs-CZ" altLang="cs-CZ" smtClean="0"/>
              <a:pPr/>
              <a:t>8</a:t>
            </a:fld>
            <a:endParaRPr lang="cs-CZ" altLang="cs-CZ" dirty="0"/>
          </a:p>
        </p:txBody>
      </p:sp>
    </p:spTree>
    <p:extLst>
      <p:ext uri="{BB962C8B-B14F-4D97-AF65-F5344CB8AC3E}">
        <p14:creationId xmlns:p14="http://schemas.microsoft.com/office/powerpoint/2010/main" val="66725444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36121D-F251-41D2-8BB0-BD26999464E5}"/>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E2036B03-4CE9-44E6-9127-FF700CE1C824}"/>
              </a:ext>
            </a:extLst>
          </p:cNvPr>
          <p:cNvSpPr>
            <a:spLocks noGrp="1"/>
          </p:cNvSpPr>
          <p:nvPr>
            <p:ph idx="1"/>
          </p:nvPr>
        </p:nvSpPr>
        <p:spPr/>
        <p:txBody>
          <a:bodyPr>
            <a:normAutofit/>
          </a:bodyPr>
          <a:lstStyle/>
          <a:p>
            <a:r>
              <a:rPr lang="cs-CZ" sz="2400" dirty="0"/>
              <a:t>Postupoval správně, když nevydal kopii zdravotnické dokumentace?</a:t>
            </a:r>
          </a:p>
        </p:txBody>
      </p:sp>
    </p:spTree>
    <p:extLst>
      <p:ext uri="{BB962C8B-B14F-4D97-AF65-F5344CB8AC3E}">
        <p14:creationId xmlns:p14="http://schemas.microsoft.com/office/powerpoint/2010/main" val="7713797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176828-B300-4C28-9EC4-379823C9716C}"/>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F987DF0A-2CBD-4AFC-A72F-FB07244A9C03}"/>
              </a:ext>
            </a:extLst>
          </p:cNvPr>
          <p:cNvSpPr>
            <a:spLocks noGrp="1"/>
          </p:cNvSpPr>
          <p:nvPr>
            <p:ph idx="1"/>
          </p:nvPr>
        </p:nvSpPr>
        <p:spPr>
          <a:xfrm>
            <a:off x="718800" y="1405054"/>
            <a:ext cx="10753200" cy="4426946"/>
          </a:xfrm>
        </p:spPr>
        <p:txBody>
          <a:bodyPr>
            <a:normAutofit lnSpcReduction="10000"/>
          </a:bodyPr>
          <a:lstStyle/>
          <a:p>
            <a:pPr algn="just"/>
            <a:r>
              <a:rPr lang="cs-CZ" sz="2400" dirty="0"/>
              <a:t>Rozhodující pro tuto odpověď je rozsah, ve kterém provedl pacient určení manželky jako osoby, která má být informována o jeho zdravotním stavu, a rozsah, v jakém následně toto určení zrušil. Dle znění § 33 odst. 1 zákona č. 372/2011 Sb., o zdravotních službách, lze dovodit, že pacient může určit, že vybraným osobám budou poskytovány pouze některé informace, a pokud budou </a:t>
            </a:r>
            <a:r>
              <a:rPr lang="it-IT" sz="2400" dirty="0"/>
              <a:t>moci být informovány, neznamená to a priori i svolení</a:t>
            </a:r>
            <a:r>
              <a:rPr lang="cs-CZ" sz="2400" dirty="0"/>
              <a:t> s nahlížením do zdravotnické dokumentace, které musí být uděleno výslovně. Pokud pacient spolu s prostým poskytováním informací zakázal rovněž nahlížení do zdravotnické dokumentace, činil lékař správně, když ji manželce </a:t>
            </a:r>
            <a:r>
              <a:rPr lang="it-IT" sz="2400" dirty="0"/>
              <a:t>nezpřístupnil, neboť zákaz platí i po smrti pacienta,</a:t>
            </a:r>
            <a:r>
              <a:rPr lang="cs-CZ" sz="2400" dirty="0"/>
              <a:t> </a:t>
            </a:r>
            <a:r>
              <a:rPr lang="pl-PL" sz="2400" dirty="0"/>
              <a:t>jak praví § 65 odst. 1 písm. c) ve spojení s § 33 odst. 4 </a:t>
            </a:r>
            <a:r>
              <a:rPr lang="cs-CZ" sz="2400" dirty="0"/>
              <a:t>zákona č. 372/2011 Sb., o zdravotních službách.</a:t>
            </a:r>
          </a:p>
        </p:txBody>
      </p:sp>
    </p:spTree>
    <p:extLst>
      <p:ext uri="{BB962C8B-B14F-4D97-AF65-F5344CB8AC3E}">
        <p14:creationId xmlns:p14="http://schemas.microsoft.com/office/powerpoint/2010/main" val="3869189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55D226-BA52-46F9-AA8F-4B9CD80B39A1}"/>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EA740C8D-84FC-4192-9CE9-3AE914940621}"/>
              </a:ext>
            </a:extLst>
          </p:cNvPr>
          <p:cNvSpPr>
            <a:spLocks noGrp="1"/>
          </p:cNvSpPr>
          <p:nvPr>
            <p:ph idx="1"/>
          </p:nvPr>
        </p:nvSpPr>
        <p:spPr/>
        <p:txBody>
          <a:bodyPr>
            <a:normAutofit/>
          </a:bodyPr>
          <a:lstStyle/>
          <a:p>
            <a:r>
              <a:rPr lang="cs-CZ" sz="2400" dirty="0"/>
              <a:t>A co další osoby? Komu mohou být informace o zdravotním stavu pacienta poskytnuty?</a:t>
            </a:r>
          </a:p>
        </p:txBody>
      </p:sp>
    </p:spTree>
    <p:extLst>
      <p:ext uri="{BB962C8B-B14F-4D97-AF65-F5344CB8AC3E}">
        <p14:creationId xmlns:p14="http://schemas.microsoft.com/office/powerpoint/2010/main" val="20486993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65C6D2-70F5-4D67-BA0A-7F04BC12B8EF}"/>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CEA1C380-C71B-4AAA-A10E-706314A0B72D}"/>
              </a:ext>
            </a:extLst>
          </p:cNvPr>
          <p:cNvSpPr>
            <a:spLocks noGrp="1"/>
          </p:cNvSpPr>
          <p:nvPr>
            <p:ph idx="1"/>
          </p:nvPr>
        </p:nvSpPr>
        <p:spPr>
          <a:xfrm>
            <a:off x="718800" y="1505415"/>
            <a:ext cx="10753200" cy="4326585"/>
          </a:xfrm>
        </p:spPr>
        <p:txBody>
          <a:bodyPr>
            <a:normAutofit/>
          </a:bodyPr>
          <a:lstStyle/>
          <a:p>
            <a:pPr algn="just"/>
            <a:r>
              <a:rPr lang="cs-CZ" sz="3200" dirty="0"/>
              <a:t>Na rozdíl od manželky, jejíž přístup k dokumentaci je až na výjimky znemožněn, se k dokumentaci pacienta po jeho smrti mohou dostat osoby jím výslovně určené dle § 65 odst. 1 písm. b) zákona č. 372/2011 Sb., o zdravotních službách, a ostatní osoby blízké dle § 65 odst. 1 písm. c) ve spojení s § 33 odst. 4 zákona č. 372/2011 Sb., o zdravotních službách.</a:t>
            </a:r>
          </a:p>
        </p:txBody>
      </p:sp>
    </p:spTree>
    <p:extLst>
      <p:ext uri="{BB962C8B-B14F-4D97-AF65-F5344CB8AC3E}">
        <p14:creationId xmlns:p14="http://schemas.microsoft.com/office/powerpoint/2010/main" val="22278137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A689AE-B4AD-4E1E-AA7C-EE515037C51B}"/>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B6A4E380-745F-4F78-8FF3-C5DB299C69E4}"/>
              </a:ext>
            </a:extLst>
          </p:cNvPr>
          <p:cNvSpPr>
            <a:spLocks noGrp="1"/>
          </p:cNvSpPr>
          <p:nvPr>
            <p:ph idx="1"/>
          </p:nvPr>
        </p:nvSpPr>
        <p:spPr>
          <a:xfrm>
            <a:off x="677334" y="1382752"/>
            <a:ext cx="10795866" cy="4706738"/>
          </a:xfrm>
        </p:spPr>
        <p:txBody>
          <a:bodyPr>
            <a:normAutofit/>
          </a:bodyPr>
          <a:lstStyle/>
          <a:p>
            <a:pPr algn="just"/>
            <a:r>
              <a:rPr lang="cs-CZ" sz="2400" dirty="0"/>
              <a:t>Paní Sklenářová v mládí prožila těžké životní období spojené se závislostí na návykových látkách. Před lety se svou situaci rozhodla řešit a úspěšně absolvovala protidrogové léčení. Tuto informaci posléze sdělila svému praktickému lékaři, který </a:t>
            </a:r>
            <a:r>
              <a:rPr lang="pl-PL" sz="2400" dirty="0"/>
              <a:t>ji zaznamenal do zdravotnické dokumentace. Původně </a:t>
            </a:r>
            <a:r>
              <a:rPr lang="cs-CZ" sz="2400" dirty="0"/>
              <a:t>se nedělo nic zvláštního, nicméně později ji tato informace, objevující se ve výpisech ze zdravotnické dokumentace, začala činit komplikace. Především má paní Sklenářová za to, že několikrát stála informace o její závislosti a léčení objevující </a:t>
            </a:r>
            <a:r>
              <a:rPr lang="pl-PL" sz="2400" dirty="0"/>
              <a:t>se ve výpisu z dokumentace za neúspěchem </a:t>
            </a:r>
            <a:r>
              <a:rPr lang="cs-CZ" sz="2400" dirty="0"/>
              <a:t>při hledání zaměstnání. Z těchto důvodů by Paní </a:t>
            </a:r>
            <a:r>
              <a:rPr lang="pl-PL" sz="2400" dirty="0"/>
              <a:t>Sklenářová chtěla, aby byla tato informace z její </a:t>
            </a:r>
            <a:r>
              <a:rPr lang="cs-CZ" sz="2400" dirty="0"/>
              <a:t>zdravotnické dokumentace vymazána.</a:t>
            </a:r>
          </a:p>
        </p:txBody>
      </p:sp>
    </p:spTree>
    <p:extLst>
      <p:ext uri="{BB962C8B-B14F-4D97-AF65-F5344CB8AC3E}">
        <p14:creationId xmlns:p14="http://schemas.microsoft.com/office/powerpoint/2010/main" val="13916123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051393-7169-450D-9E3C-41651334EDB5}"/>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B898E724-97D7-4D43-A7FE-2A6FEA7B47AB}"/>
              </a:ext>
            </a:extLst>
          </p:cNvPr>
          <p:cNvSpPr>
            <a:spLocks noGrp="1"/>
          </p:cNvSpPr>
          <p:nvPr>
            <p:ph idx="1"/>
          </p:nvPr>
        </p:nvSpPr>
        <p:spPr/>
        <p:txBody>
          <a:bodyPr>
            <a:normAutofit/>
          </a:bodyPr>
          <a:lstStyle/>
          <a:p>
            <a:r>
              <a:rPr lang="cs-CZ" sz="2800" dirty="0"/>
              <a:t>Je možné informaci o její drogové závislosti ze zdravotnické dokumentace vymazat?</a:t>
            </a:r>
          </a:p>
        </p:txBody>
      </p:sp>
    </p:spTree>
    <p:extLst>
      <p:ext uri="{BB962C8B-B14F-4D97-AF65-F5344CB8AC3E}">
        <p14:creationId xmlns:p14="http://schemas.microsoft.com/office/powerpoint/2010/main" val="17991572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C1C58A-6C12-4303-B577-EFBFF27B228F}"/>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EFA0EF9B-74F4-468B-AB82-F92C78CF2C6A}"/>
              </a:ext>
            </a:extLst>
          </p:cNvPr>
          <p:cNvSpPr>
            <a:spLocks noGrp="1"/>
          </p:cNvSpPr>
          <p:nvPr>
            <p:ph idx="1"/>
          </p:nvPr>
        </p:nvSpPr>
        <p:spPr>
          <a:xfrm>
            <a:off x="718800" y="1438507"/>
            <a:ext cx="10753200" cy="4393493"/>
          </a:xfrm>
        </p:spPr>
        <p:txBody>
          <a:bodyPr>
            <a:normAutofit fontScale="92500"/>
          </a:bodyPr>
          <a:lstStyle/>
          <a:p>
            <a:pPr algn="just"/>
            <a:r>
              <a:rPr lang="cs-CZ" sz="2400" dirty="0"/>
              <a:t>Zdravotnická dokumentace musí být dle § 54 odst. 2 zákona č. 372/2011 Sb., o zdravotních službách, </a:t>
            </a:r>
            <a:r>
              <a:rPr lang="cs-CZ" sz="2400" u="sng" dirty="0"/>
              <a:t>vedena úplně, pravdivě</a:t>
            </a:r>
            <a:r>
              <a:rPr lang="cs-CZ" sz="2400" dirty="0"/>
              <a:t> a čitelně. Pokud Váš zdravotní stav uvedený v dokumentaci souhlasí se skutečností, neexistuje nárok na odstranění takového záznamu.</a:t>
            </a:r>
          </a:p>
          <a:p>
            <a:pPr algn="just"/>
            <a:r>
              <a:rPr lang="cs-CZ" sz="2400" dirty="0"/>
              <a:t>Účelem existence možnosti odstranění informací z dokumentace nebo jejich oprav je zamezení výskytu nepravdivých či technicky špatně zaznamenaných skutečností.</a:t>
            </a:r>
          </a:p>
          <a:p>
            <a:pPr algn="just"/>
            <a:r>
              <a:rPr lang="cs-CZ" sz="2400" dirty="0"/>
              <a:t>Z pouhého důvodu, že uchovávání této informace ve zdravotnické dokumentaci může negativně působit ve společnosti, tak není možné danou informaci odstranit. Ad absurdum by takto pacienti mohli požadovat odstranění informací o léčbě rakoviny a jiných nemocech, čímž by samotná </a:t>
            </a:r>
            <a:r>
              <a:rPr lang="pl-PL" sz="2400" dirty="0"/>
              <a:t>podstata zdravotnické dokumentace pozbyla smyslu.</a:t>
            </a:r>
            <a:endParaRPr lang="cs-CZ" sz="2400" dirty="0"/>
          </a:p>
        </p:txBody>
      </p:sp>
    </p:spTree>
    <p:extLst>
      <p:ext uri="{BB962C8B-B14F-4D97-AF65-F5344CB8AC3E}">
        <p14:creationId xmlns:p14="http://schemas.microsoft.com/office/powerpoint/2010/main" val="11236563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9FF0DC-3AB3-4AC0-9ACD-690773C1836A}"/>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82CF5A70-C46C-457C-B2CC-ABE85085B89F}"/>
              </a:ext>
            </a:extLst>
          </p:cNvPr>
          <p:cNvSpPr>
            <a:spLocks noGrp="1"/>
          </p:cNvSpPr>
          <p:nvPr>
            <p:ph idx="1"/>
          </p:nvPr>
        </p:nvSpPr>
        <p:spPr/>
        <p:txBody>
          <a:bodyPr>
            <a:normAutofit/>
          </a:bodyPr>
          <a:lstStyle/>
          <a:p>
            <a:r>
              <a:rPr lang="cs-CZ" sz="2800" dirty="0"/>
              <a:t>Existuje jiný způsob, jak tuto část minulosti pro účely zaměstnání „utajit“?</a:t>
            </a:r>
          </a:p>
        </p:txBody>
      </p:sp>
    </p:spTree>
    <p:extLst>
      <p:ext uri="{BB962C8B-B14F-4D97-AF65-F5344CB8AC3E}">
        <p14:creationId xmlns:p14="http://schemas.microsoft.com/office/powerpoint/2010/main" val="12971761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081C6E-C784-4BDF-9ED6-64B42C8DCBA3}"/>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84FD2E69-A9F6-45B6-A67A-980820D8153A}"/>
              </a:ext>
            </a:extLst>
          </p:cNvPr>
          <p:cNvSpPr>
            <a:spLocks noGrp="1"/>
          </p:cNvSpPr>
          <p:nvPr>
            <p:ph idx="1"/>
          </p:nvPr>
        </p:nvSpPr>
        <p:spPr>
          <a:xfrm>
            <a:off x="718800" y="1527717"/>
            <a:ext cx="10753200" cy="4304283"/>
          </a:xfrm>
        </p:spPr>
        <p:txBody>
          <a:bodyPr>
            <a:normAutofit lnSpcReduction="10000"/>
          </a:bodyPr>
          <a:lstStyle/>
          <a:p>
            <a:pPr algn="just"/>
            <a:r>
              <a:rPr lang="cs-CZ" sz="2400" dirty="0"/>
              <a:t>Posouzení zdravotního stavu za účelem zjištění zdravotní způsobilosti uchazeče o zaměstnání provádí zaměstnavatelem určený lékař, který je, s pomocí zjištění všech relevantních skutečností, povinen posoudit zdravotní stav uchazeče a sepsat o něm posudek. K zaměstnavateli se následně dostane nikoliv samotný výpis či kopie zdravotnické dokumentace, ale posudek lékaře, v němž je obsaženo hodnocení, zda je dotyčný uchazeč o zaměstnání schopen konkrétní práci vykonávat nebo ne (eventuálně jestli je schopna ji vykonávat s nějakou podmínkou). Na jednu stranu se sice, jak bylo uvedeno v první odpovědi, daný údaj ze zdravotnické dokumentace vypustit nedá, na stranu druhou by se však ve výsledném posudku, který obdrží zaměstnavatel, neměl objevit.</a:t>
            </a:r>
          </a:p>
        </p:txBody>
      </p:sp>
    </p:spTree>
    <p:extLst>
      <p:ext uri="{BB962C8B-B14F-4D97-AF65-F5344CB8AC3E}">
        <p14:creationId xmlns:p14="http://schemas.microsoft.com/office/powerpoint/2010/main" val="34586134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56C51B-8A40-4402-8F65-FBA4FC5E4064}"/>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8DED2C1F-0B3E-42E1-B824-3F11CA6702C3}"/>
              </a:ext>
            </a:extLst>
          </p:cNvPr>
          <p:cNvSpPr>
            <a:spLocks noGrp="1"/>
          </p:cNvSpPr>
          <p:nvPr>
            <p:ph idx="1"/>
          </p:nvPr>
        </p:nvSpPr>
        <p:spPr>
          <a:xfrm>
            <a:off x="718800" y="1471961"/>
            <a:ext cx="10753200" cy="4360039"/>
          </a:xfrm>
        </p:spPr>
        <p:txBody>
          <a:bodyPr>
            <a:normAutofit/>
          </a:bodyPr>
          <a:lstStyle/>
          <a:p>
            <a:pPr algn="just"/>
            <a:r>
              <a:rPr lang="pt-BR" sz="2400" dirty="0"/>
              <a:t>Paní Opletalová a její muž chodili se svou dcerou do</a:t>
            </a:r>
            <a:r>
              <a:rPr lang="cs-CZ" sz="2400" dirty="0"/>
              <a:t> poradny k dětskému lékaři MUDr. Smělému. MUDr. Smělý nevyhověl žádosti manželů Opletalových, aby bylo posunuto započetí očkování tzv. </a:t>
            </a:r>
            <a:r>
              <a:rPr lang="cs-CZ" sz="2400" dirty="0" err="1"/>
              <a:t>hexavakcínou</a:t>
            </a:r>
            <a:r>
              <a:rPr lang="cs-CZ" sz="2400" dirty="0"/>
              <a:t> </a:t>
            </a:r>
            <a:r>
              <a:rPr lang="pl-PL" sz="2400" dirty="0"/>
              <a:t>do pozdějšího věku dcery a přesvědčil je, aby byla </a:t>
            </a:r>
            <a:r>
              <a:rPr lang="cs-CZ" sz="2400" dirty="0"/>
              <a:t>vakcína podána ve věku 3 měsíců dcery. U dcery došlo následně k výskytu nežádoucí reakce a rodiče se rozhodli změnit pediatra. Na základě doporučení si našli nového pediatra a požádali ho o přijetí dcery do péče. Současně požádali MUDr. Smělého, aby jim předal originál zdravotnické dokumentace dcery. MUDr. Smělý odmítl vydat originál a předal jim pouze tzv. výpis z dokumentace, který obsahoval nejdůležitější skutečnosti týkající se péče o dceru.</a:t>
            </a:r>
          </a:p>
        </p:txBody>
      </p:sp>
    </p:spTree>
    <p:extLst>
      <p:ext uri="{BB962C8B-B14F-4D97-AF65-F5344CB8AC3E}">
        <p14:creationId xmlns:p14="http://schemas.microsoft.com/office/powerpoint/2010/main" val="17698749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a:t>Informace o zdravotním stavu</a:t>
            </a:r>
          </a:p>
        </p:txBody>
      </p:sp>
      <p:sp>
        <p:nvSpPr>
          <p:cNvPr id="8" name="Zástupný symbol pro obsah 7"/>
          <p:cNvSpPr>
            <a:spLocks noGrp="1"/>
          </p:cNvSpPr>
          <p:nvPr>
            <p:ph idx="1"/>
          </p:nvPr>
        </p:nvSpPr>
        <p:spPr>
          <a:xfrm>
            <a:off x="622539" y="1690688"/>
            <a:ext cx="10515600" cy="4351338"/>
          </a:xfrm>
        </p:spPr>
        <p:txBody>
          <a:bodyPr>
            <a:normAutofit fontScale="40000" lnSpcReduction="20000"/>
          </a:bodyPr>
          <a:lstStyle/>
          <a:p>
            <a:r>
              <a:rPr lang="cs-CZ" sz="2000" b="1" dirty="0"/>
              <a:t>Právo vzdát se podání informace</a:t>
            </a:r>
          </a:p>
          <a:p>
            <a:pPr marL="457200" indent="-457200">
              <a:buFont typeface="Arial" panose="020B0604020202020204" pitchFamily="34" charset="0"/>
              <a:buChar char="•"/>
            </a:pPr>
            <a:r>
              <a:rPr lang="cs-CZ" sz="2000" dirty="0"/>
              <a:t>popřípadě může určit, které osobě má být podána</a:t>
            </a:r>
          </a:p>
          <a:p>
            <a:pPr marL="457200" indent="-457200">
              <a:buFont typeface="Arial" panose="020B0604020202020204" pitchFamily="34" charset="0"/>
              <a:buChar char="•"/>
            </a:pPr>
            <a:r>
              <a:rPr lang="cs-CZ" sz="2000" dirty="0"/>
              <a:t>Záznam je součástí zdravotnické dokumentace vedené o pacientovi;</a:t>
            </a:r>
          </a:p>
          <a:p>
            <a:pPr marL="457200" indent="-457200">
              <a:buFont typeface="Arial" panose="020B0604020202020204" pitchFamily="34" charset="0"/>
              <a:buChar char="•"/>
            </a:pPr>
            <a:r>
              <a:rPr lang="cs-CZ" sz="2000" dirty="0"/>
              <a:t>záznam podepíše pacient a zdravotnický pracovník;</a:t>
            </a:r>
          </a:p>
          <a:p>
            <a:pPr marL="457200" indent="-457200">
              <a:buFont typeface="Arial" panose="020B0604020202020204" pitchFamily="34" charset="0"/>
              <a:buChar char="•"/>
            </a:pPr>
            <a:r>
              <a:rPr lang="cs-CZ" sz="2000" dirty="0"/>
              <a:t>k vzdání se podání informace o zdravotním stavu se nepřihlíží, jde-li o informaci, že pacient trpí infekční nemocí nebo jinou nemocí, v souvislosti s níž může ohrozit zdraví nebo </a:t>
            </a:r>
            <a:r>
              <a:rPr lang="cs-CZ" sz="2000" b="1" dirty="0"/>
              <a:t>život jiných osob</a:t>
            </a:r>
            <a:r>
              <a:rPr lang="cs-CZ" sz="2000" dirty="0"/>
              <a:t>.</a:t>
            </a:r>
          </a:p>
          <a:p>
            <a:endParaRPr lang="cs-CZ" sz="2000" dirty="0"/>
          </a:p>
          <a:p>
            <a:r>
              <a:rPr lang="cs-CZ" sz="2000" b="1" dirty="0"/>
              <a:t>Právo určit osoby</a:t>
            </a:r>
          </a:p>
          <a:p>
            <a:pPr marL="342900" indent="-342900">
              <a:buFont typeface="Arial" panose="020B0604020202020204" pitchFamily="34" charset="0"/>
              <a:buChar char="•"/>
            </a:pPr>
            <a:r>
              <a:rPr lang="cs-CZ" sz="2000" dirty="0"/>
              <a:t>kterým se mají podat informace nebo </a:t>
            </a:r>
          </a:p>
          <a:p>
            <a:pPr marL="342900" indent="-342900">
              <a:buFont typeface="Arial" panose="020B0604020202020204" pitchFamily="34" charset="0"/>
              <a:buChar char="•"/>
            </a:pPr>
            <a:r>
              <a:rPr lang="cs-CZ" sz="2000" dirty="0"/>
              <a:t>vyslovit zákaz o podávání informací o zdravotním stavu podle § 33.</a:t>
            </a:r>
          </a:p>
          <a:p>
            <a:endParaRPr lang="cs-CZ" sz="2000" dirty="0"/>
          </a:p>
        </p:txBody>
      </p:sp>
    </p:spTree>
    <p:extLst>
      <p:ext uri="{BB962C8B-B14F-4D97-AF65-F5344CB8AC3E}">
        <p14:creationId xmlns:p14="http://schemas.microsoft.com/office/powerpoint/2010/main" val="426790116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69EFB3-2E13-410D-957C-7E0223A75E8D}"/>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F0886968-8E51-43DE-9D71-63A3A86553D3}"/>
              </a:ext>
            </a:extLst>
          </p:cNvPr>
          <p:cNvSpPr>
            <a:spLocks noGrp="1"/>
          </p:cNvSpPr>
          <p:nvPr>
            <p:ph idx="1"/>
          </p:nvPr>
        </p:nvSpPr>
        <p:spPr/>
        <p:txBody>
          <a:bodyPr>
            <a:normAutofit/>
          </a:bodyPr>
          <a:lstStyle/>
          <a:p>
            <a:r>
              <a:rPr lang="cs-CZ" sz="2800" dirty="0"/>
              <a:t>Byl postup doktora Smělého v pořádku?</a:t>
            </a:r>
          </a:p>
        </p:txBody>
      </p:sp>
    </p:spTree>
    <p:extLst>
      <p:ext uri="{BB962C8B-B14F-4D97-AF65-F5344CB8AC3E}">
        <p14:creationId xmlns:p14="http://schemas.microsoft.com/office/powerpoint/2010/main" val="20883575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6C3133-940F-4871-BC4A-8E99224D6CD0}"/>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F37DC066-1ACD-43D7-9ED5-24DC2EE83360}"/>
              </a:ext>
            </a:extLst>
          </p:cNvPr>
          <p:cNvSpPr>
            <a:spLocks noGrp="1"/>
          </p:cNvSpPr>
          <p:nvPr>
            <p:ph idx="1"/>
          </p:nvPr>
        </p:nvSpPr>
        <p:spPr>
          <a:xfrm>
            <a:off x="718800" y="1338146"/>
            <a:ext cx="10753200" cy="4493854"/>
          </a:xfrm>
        </p:spPr>
        <p:txBody>
          <a:bodyPr>
            <a:normAutofit/>
          </a:bodyPr>
          <a:lstStyle/>
          <a:p>
            <a:pPr algn="just"/>
            <a:r>
              <a:rPr lang="cs-CZ" sz="2000" dirty="0"/>
              <a:t>Tento postup byl v pořádku, neboť zákon lékaři nepřikazuje, aby pacientovi či jeho zákonným zástupcům předal originál dokumentace. Jak praví § 45 odst. 2 písm. g) zákona č. 372/2011 Sb., o zdravotních službách, poskytovatel zdravotních služeb je povinen předat jiným poskytovatelům informace o zdravotním stavu pacienta, které jsou nezbytné k zajištění návaznosti dalších zdravotních služeb. Tyto podmínky splňuje buď kopie dokumentace, nebo i pouhý výpis z ní, pokud obsahuje všechny nutné informace. Bližší specifikaci výpisu ze zdravotnické dokumentace přináší vyhláška č. 98/2011 Sb., o zdravotnické dokumentaci. Naopak originál zdravotnické dokumentace by s pacientem neměl k novému ošetřujícímu lékaři putovat vůbec a měl by setrvat u minulého ošetřujícího lékaře, kterému příloha č. 3 vyhlášky č. 98/2012 Sb., o zdravotnické dokumentaci, přikazuje uchovávat originální lékařské záznamy ještě 10 let po ukončení péče a poté je skartovat.</a:t>
            </a:r>
          </a:p>
        </p:txBody>
      </p:sp>
    </p:spTree>
    <p:extLst>
      <p:ext uri="{BB962C8B-B14F-4D97-AF65-F5344CB8AC3E}">
        <p14:creationId xmlns:p14="http://schemas.microsoft.com/office/powerpoint/2010/main" val="222227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FB5B96-B870-44D6-9572-D0178B48C615}"/>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39E5EA48-793B-4611-B57F-E486D514B3FE}"/>
              </a:ext>
            </a:extLst>
          </p:cNvPr>
          <p:cNvSpPr>
            <a:spLocks noGrp="1"/>
          </p:cNvSpPr>
          <p:nvPr>
            <p:ph idx="1"/>
          </p:nvPr>
        </p:nvSpPr>
        <p:spPr/>
        <p:txBody>
          <a:bodyPr>
            <a:normAutofit/>
          </a:bodyPr>
          <a:lstStyle/>
          <a:p>
            <a:r>
              <a:rPr lang="pl-PL" sz="2400" dirty="0"/>
              <a:t>Jak se mohou rodiče dostat k informacím ze zdravotnické dokumentace?</a:t>
            </a:r>
            <a:endParaRPr lang="cs-CZ" sz="2400" dirty="0"/>
          </a:p>
        </p:txBody>
      </p:sp>
    </p:spTree>
    <p:extLst>
      <p:ext uri="{BB962C8B-B14F-4D97-AF65-F5344CB8AC3E}">
        <p14:creationId xmlns:p14="http://schemas.microsoft.com/office/powerpoint/2010/main" val="20328506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99FB37-D303-4484-B070-026A09A4A546}"/>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A2D282B0-D289-49F7-8D7B-DEEFD09A7943}"/>
              </a:ext>
            </a:extLst>
          </p:cNvPr>
          <p:cNvSpPr>
            <a:spLocks noGrp="1"/>
          </p:cNvSpPr>
          <p:nvPr>
            <p:ph idx="1"/>
          </p:nvPr>
        </p:nvSpPr>
        <p:spPr/>
        <p:txBody>
          <a:bodyPr>
            <a:normAutofit/>
          </a:bodyPr>
          <a:lstStyle/>
          <a:p>
            <a:pPr algn="just"/>
            <a:r>
              <a:rPr lang="cs-CZ" sz="2400" dirty="0"/>
              <a:t>Rodiče se k informacím obsaženým ve zdravotnické dokumentaci dostanou stejným způsobem jako samotný pacient – jejich dítě. Dle § 65 odst. 1 písm. a) mohou do zdravotnické dokumentace nahlížet nejen pacienti, ale také jejich zákonní zástupci. Totéž platí o právu pořizovat z ní výpisy a kopie.</a:t>
            </a:r>
          </a:p>
        </p:txBody>
      </p:sp>
    </p:spTree>
    <p:extLst>
      <p:ext uri="{BB962C8B-B14F-4D97-AF65-F5344CB8AC3E}">
        <p14:creationId xmlns:p14="http://schemas.microsoft.com/office/powerpoint/2010/main" val="540739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CZ.potx" id="{0256B392-11D6-4CFF-A65D-2F19E0793336}" vid="{4DBF336A-63FD-420A-B5B7-04D31F847D6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FBF5F04DBBFBBB4CB25CD168A9BB118E" ma:contentTypeVersion="2" ma:contentTypeDescription="Vytvoří nový dokument" ma:contentTypeScope="" ma:versionID="1af4da90f3adddca779843ca5b55a313">
  <xsd:schema xmlns:xsd="http://www.w3.org/2001/XMLSchema" xmlns:xs="http://www.w3.org/2001/XMLSchema" xmlns:p="http://schemas.microsoft.com/office/2006/metadata/properties" xmlns:ns2="99cd793c-f4fb-482a-b9a0-c60adb87adea" targetNamespace="http://schemas.microsoft.com/office/2006/metadata/properties" ma:root="true" ma:fieldsID="84498529ed87b677d0ac82c7e4d397b2" ns2:_="">
    <xsd:import namespace="99cd793c-f4fb-482a-b9a0-c60adb87ade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cd793c-f4fb-482a-b9a0-c60adb87ad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4EF11FC-04DA-49D8-A2D2-01BE846D5BAC}">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6717FB9-943F-49E1-A800-474E1B1A3B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cd793c-f4fb-482a-b9a0-c60adb87ad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6EB0F90-9773-4B83-8E84-852CD869B7C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muni-med-prezentace-cz-v10</Template>
  <TotalTime>490</TotalTime>
  <Words>5084</Words>
  <Application>Microsoft Office PowerPoint</Application>
  <PresentationFormat>Širokoúhlá obrazovka</PresentationFormat>
  <Paragraphs>515</Paragraphs>
  <Slides>93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93</vt:i4>
      </vt:variant>
    </vt:vector>
  </HeadingPairs>
  <TitlesOfParts>
    <vt:vector size="97" baseType="lpstr">
      <vt:lpstr>Arial</vt:lpstr>
      <vt:lpstr>Tahoma</vt:lpstr>
      <vt:lpstr>Wingdings</vt:lpstr>
      <vt:lpstr>Prezentace_MU_CZ</vt:lpstr>
      <vt:lpstr>Autonomie pacienta  (informovaný souhlas, odmítnutí péče) </vt:lpstr>
      <vt:lpstr>Autonomie pacienta </vt:lpstr>
      <vt:lpstr>Autonomie pacienta </vt:lpstr>
      <vt:lpstr>Plná svéprávnost </vt:lpstr>
      <vt:lpstr>Omezení svéprávnosti </vt:lpstr>
      <vt:lpstr>Zásah do integrity člověka</vt:lpstr>
      <vt:lpstr>Rozlišovat</vt:lpstr>
      <vt:lpstr>Informace o zdravotním stavu</vt:lpstr>
      <vt:lpstr>Informace o zdravotním stavu</vt:lpstr>
      <vt:lpstr>Informace o zdravotním stavu</vt:lpstr>
      <vt:lpstr>Informovaný souhlas</vt:lpstr>
      <vt:lpstr>Informovaný souhlas</vt:lpstr>
      <vt:lpstr>Informovaný souhlas</vt:lpstr>
      <vt:lpstr>Nemožnost poskytnutí souhlasu pacientem</vt:lpstr>
      <vt:lpstr>Osoba blízká</vt:lpstr>
      <vt:lpstr>Nemožnost poskytnutí souhlasu pacientem</vt:lpstr>
      <vt:lpstr>Nesouhlas s poskytnutím péče</vt:lpstr>
      <vt:lpstr>Odmítnutí poskytnutí zdravotních služeb </vt:lpstr>
      <vt:lpstr>Odvolání souhlasu</vt:lpstr>
      <vt:lpstr>Dříve vyslovené přání</vt:lpstr>
      <vt:lpstr>Dříve vyslovené přání</vt:lpstr>
      <vt:lpstr>Dříve vyslovené přání</vt:lpstr>
      <vt:lpstr>Dříve vyslovené přání</vt:lpstr>
      <vt:lpstr>Dříve vyslovené přání </vt:lpstr>
      <vt:lpstr>Prezentace aplikace PowerPoint</vt:lpstr>
      <vt:lpstr>Soukromí  Povinná mlčenlivost zdravotnických pracovníků  </vt:lpstr>
      <vt:lpstr>Požadavek etiky</vt:lpstr>
      <vt:lpstr>Význam informací a soukromí dnes</vt:lpstr>
      <vt:lpstr>Trvalé otázky a nové výzvy </vt:lpstr>
      <vt:lpstr>SOUKROMÍ JE LIDSKÉ PRÁVO</vt:lpstr>
      <vt:lpstr>Právo pacienta zaručené ústavním pořádkem</vt:lpstr>
      <vt:lpstr>Zvláštní citlivost informací o zdraví</vt:lpstr>
      <vt:lpstr>Ochrana soukromí VS Mlčenlivost</vt:lpstr>
      <vt:lpstr>Soukromí</vt:lpstr>
      <vt:lpstr>Zákonné zakotvení povinné mlčenlivosti</vt:lpstr>
      <vt:lpstr>Obecná ustanovení vztahující se k ochraně soukromí (OZ)</vt:lpstr>
      <vt:lpstr>Podoba a soukromí</vt:lpstr>
      <vt:lpstr>Ochrana podoby člověka</vt:lpstr>
      <vt:lpstr>Zákon o zdravotních službách</vt:lpstr>
      <vt:lpstr>Pro koho platí povinná mlčenlivost</vt:lpstr>
      <vt:lpstr>Za porušení povinné mlčenlivosti se nepovažuje </vt:lpstr>
      <vt:lpstr>Souhlas pacienta</vt:lpstr>
      <vt:lpstr>Informace o zdravotním stavu pacienta vyžádané orgány veřejné moci</vt:lpstr>
      <vt:lpstr>Oznamovací povinnost</vt:lpstr>
      <vt:lpstr>Zapamatujte si!</vt:lpstr>
      <vt:lpstr>Sankce za neoprávněné porušení mlčenlivosti</vt:lpstr>
      <vt:lpstr>Trestně právní sankce</vt:lpstr>
      <vt:lpstr>Správní sankce</vt:lpstr>
      <vt:lpstr>Soukromoprávní postihy</vt:lpstr>
      <vt:lpstr>Disciplinární postih</vt:lpstr>
      <vt:lpstr>Zdravotnická dokumentace</vt:lpstr>
      <vt:lpstr>Předpisy vztahující se ke ZD</vt:lpstr>
      <vt:lpstr>Vedení zdravotnické dokumentace</vt:lpstr>
      <vt:lpstr>Obsah ZD </vt:lpstr>
      <vt:lpstr>Vedení zdravotnické dokumentace</vt:lpstr>
      <vt:lpstr>Způsob vedení ZD</vt:lpstr>
      <vt:lpstr>Nahlížení do zdravotnické dokumentace</vt:lpstr>
      <vt:lpstr>Kdo může nahlížet</vt:lpstr>
      <vt:lpstr>Zdravotničtí pracovníci</vt:lpstr>
      <vt:lpstr>Pacient</vt:lpstr>
      <vt:lpstr>Rodina, příbuzní, pozůstalí</vt:lpstr>
      <vt:lpstr>Studenti a zdravotnická dokumentace</vt:lpstr>
      <vt:lpstr>Pořizování kopií</vt:lpstr>
      <vt:lpstr>Zacházení se ZD</vt:lpstr>
      <vt:lpstr>Zákon o zpracovávání osobních údajů/GDPR</vt:lpstr>
      <vt:lpstr>Sankce při porušení povinností nakládání se ZD</vt:lpstr>
      <vt:lpstr>Sankce při porušení povinností nakládání se ZD</vt:lpstr>
      <vt:lpstr>Příklady – Mlčenlivost / Soukromí</vt:lpstr>
      <vt:lpstr>Co se řeší v praxi</vt:lpstr>
      <vt:lpstr>Co se řeší v praxi</vt:lpstr>
      <vt:lpstr>Takhle ne (zjištění ÚOOÚ)</vt:lpstr>
      <vt:lpstr>Paní Chutná</vt:lpstr>
      <vt:lpstr>Paní Chutná</vt:lpstr>
      <vt:lpstr>Paní Chutná</vt:lpstr>
      <vt:lpstr>Paní Chutná</vt:lpstr>
      <vt:lpstr>Paní Chutná</vt:lpstr>
      <vt:lpstr>MUDr. Přívětivý</vt:lpstr>
      <vt:lpstr>MUDr. Přívětivý</vt:lpstr>
      <vt:lpstr>MUDr. Přívětivý</vt:lpstr>
      <vt:lpstr>MUDr. Přívětivý</vt:lpstr>
      <vt:lpstr>MUDr. Přívětivý</vt:lpstr>
      <vt:lpstr>MUDr. Přívětivý</vt:lpstr>
      <vt:lpstr>MUDr. Přívětivý</vt:lpstr>
      <vt:lpstr>Paní Sklenářová</vt:lpstr>
      <vt:lpstr>Paní Sklenářová</vt:lpstr>
      <vt:lpstr>Paní Sklenářová</vt:lpstr>
      <vt:lpstr>Paní Sklenářová</vt:lpstr>
      <vt:lpstr>Paní Sklenářová</vt:lpstr>
      <vt:lpstr>Opletalovi</vt:lpstr>
      <vt:lpstr>Opletalovi</vt:lpstr>
      <vt:lpstr>Opletalovi</vt:lpstr>
      <vt:lpstr>Opletalovi</vt:lpstr>
      <vt:lpstr>Opletalovi</vt:lpstr>
    </vt:vector>
  </TitlesOfParts>
  <Company>IBA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Soukromí, Povinná mlčenlivost zdravotnických pracovníků</dc:title>
  <dc:creator>Jaroslav Divoký</dc:creator>
  <cp:lastModifiedBy>Jaroslav Divoký</cp:lastModifiedBy>
  <cp:revision>8</cp:revision>
  <cp:lastPrinted>1601-01-01T00:00:00Z</cp:lastPrinted>
  <dcterms:created xsi:type="dcterms:W3CDTF">2020-10-27T07:23:12Z</dcterms:created>
  <dcterms:modified xsi:type="dcterms:W3CDTF">2024-10-10T18:40:04Z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0x010100FBF5F04DBBFBBB4CB25CD168A9BB118E</vt:lpwstr>
  </property>
</Properties>
</file>