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2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5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3B62A-59CE-4557-BC1A-6E71E38435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D4AEE37-8056-407E-AB99-1F3460A4C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570BD2-E195-43DB-B0E3-2EAF7A811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A6C9-946E-4B24-9AE9-AAC54F367167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66EB10-A308-4D2B-B067-70515995C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8B0DC5-8545-445C-A9C3-3A160E7AF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C8DF-B86B-48DB-8C16-2FA15A8D4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97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F386C7-8782-4B9E-9384-34D6FA273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53005FE-CEC6-43BD-B77E-FAF9D11AA3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6A7378-8027-4162-9E14-60A9ABD25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A6C9-946E-4B24-9AE9-AAC54F367167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AEBF27-1760-42CF-8BE9-D08DE90B6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6C1056-ACCF-4976-A9C8-4AEB7BA73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C8DF-B86B-48DB-8C16-2FA15A8D4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18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5A8DBE4-41FD-4BEE-BC3F-114E63CAD9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363092-E537-4723-9E25-7652B2459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90A548-FF71-493D-99E1-732487CC7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A6C9-946E-4B24-9AE9-AAC54F367167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FCF674-8593-4B26-83A4-093A9F93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835543-D819-45BD-8EAB-9603B51DD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C8DF-B86B-48DB-8C16-2FA15A8D4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3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51026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81AE0-1B7F-4A93-B548-12426C043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A68727-C8EA-46A0-AE8E-0134AE1F2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4EA877-B033-4930-ACE1-EB2FFD8C6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A6C9-946E-4B24-9AE9-AAC54F367167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59186F-BAC1-446A-B169-4837633E6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1C162A-D3AE-42D2-81C7-43BA1DF83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C8DF-B86B-48DB-8C16-2FA15A8D4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2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F9EA0-3BEB-4085-917D-D4435817D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92D0BC6-6D77-4D70-AC84-F41D69315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9B8DD4-75AA-4449-92B7-4181B06C5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A6C9-946E-4B24-9AE9-AAC54F367167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C82CCF-2F3E-44D7-8249-FC109413F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BCB729-2A3C-4909-8FA8-7597800DE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C8DF-B86B-48DB-8C16-2FA15A8D4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447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0FEF9E-149D-4E2E-805F-18D9CD04E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A7C598-CB35-42E9-9E3B-D87245CEF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3734E83-7D27-47DF-A855-3436599D3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7076AF-5734-4FE7-B18A-3F0B808A0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A6C9-946E-4B24-9AE9-AAC54F367167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8B3560-09A1-415A-AB10-4ADC2CA0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87218D-7314-48CB-AA0B-6ED2BB120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C8DF-B86B-48DB-8C16-2FA15A8D4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68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767885-8203-4AE4-A89B-5E5203193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08F921-A47A-40B2-A596-69667330B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7F53C7-DE54-4BB3-AF16-52A4EB43E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CF59DA6-C07D-4A25-B4EE-D58A2955D9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1513959-2448-4C2E-9131-8498A309D7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B8DFAD1-E3C2-42DE-9B69-A2B8B166C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A6C9-946E-4B24-9AE9-AAC54F367167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DAC36B9-1029-411D-BD9F-E90201AE3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5235FB9-64C2-46B6-A896-412D0976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C8DF-B86B-48DB-8C16-2FA15A8D4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65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435F4E-6A0C-4618-AD02-1D50377A2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A26EE54-3078-425B-B726-498F6AEC6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A6C9-946E-4B24-9AE9-AAC54F367167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5C7181-B6F1-484B-A27B-F4912A304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FC4255C-FA05-4D4E-8113-3EC2C39F7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C8DF-B86B-48DB-8C16-2FA15A8D4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172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80B0253-CCDA-443E-9D1B-B584FD871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A6C9-946E-4B24-9AE9-AAC54F367167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8396624-433B-4F39-AFB5-C2EB7F763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05EF0D6-D6DB-420F-952A-B897AED6D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C8DF-B86B-48DB-8C16-2FA15A8D4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0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97423B-1580-4024-840C-949BE9E40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F9F7C9-AEB0-436F-B71E-049F41A8E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192C798-31D4-4A1A-A8A1-B7EAFF556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4FF6D0-C513-45CE-BB9D-16B0F5BC6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A6C9-946E-4B24-9AE9-AAC54F367167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779EC99-CB38-4312-9B82-0C11F1854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A57C5D-72CC-4E81-A99B-E292E62BE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C8DF-B86B-48DB-8C16-2FA15A8D4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13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01DFD3-124A-4589-B551-1DA7541B4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BE49BC5-3AC1-4E1C-84F0-AA24FA8C3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B33608B-3553-499B-B22A-A906467A8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88C3F6-D5FF-463E-A850-39118EDD3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A6C9-946E-4B24-9AE9-AAC54F367167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2C289C-58AA-45B5-B437-AD734081A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072F31-C9B7-4ED6-92D8-22C56396A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C8DF-B86B-48DB-8C16-2FA15A8D4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30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086C3B3-5AE3-4508-A4C1-281A930C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55C29B-D8EF-4CD1-9235-7998A15BA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9090FE-4F30-4E4E-8C43-1305321EBE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8A6C9-946E-4B24-9AE9-AAC54F367167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92E6BF-B5DD-4332-8C74-22B4DB1A3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D316FE-D442-4FC8-8FD5-224DA9DBC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9C8DF-B86B-48DB-8C16-2FA15A8D47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63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B22743-CCDD-476D-9C4B-6FF55B4859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Dyslexic</a:t>
            </a:r>
            <a:r>
              <a:rPr lang="cs-CZ" dirty="0"/>
              <a:t> </a:t>
            </a:r>
            <a:r>
              <a:rPr lang="cs-CZ" dirty="0" err="1"/>
              <a:t>pearson</a:t>
            </a:r>
            <a:r>
              <a:rPr lang="cs-CZ" dirty="0"/>
              <a:t> </a:t>
            </a:r>
            <a:r>
              <a:rPr lang="cs-CZ" dirty="0" err="1"/>
              <a:t>problem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07EC1FA-81D8-4F36-8CAC-E145A18F73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498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0"/>
            <a:ext cx="9296400" cy="48006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8610600" y="6449144"/>
            <a:ext cx="27432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  <a:tabLst>
                <a:tab pos="344170" algn="l"/>
              </a:tabLst>
            </a:pPr>
            <a:fld id="{81D60167-4931-47E6-BA6A-407CBD079E47}" type="slidenum">
              <a:rPr spc="-25" dirty="0"/>
              <a:t>2</a:t>
            </a:fld>
            <a:r>
              <a:rPr dirty="0"/>
              <a:t>	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cognitive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- </a:t>
            </a:r>
            <a:r>
              <a:rPr lang="cs-CZ" dirty="0" err="1"/>
              <a:t>reading</a:t>
            </a:r>
            <a:endParaRPr spc="-20" dirty="0"/>
          </a:p>
        </p:txBody>
      </p:sp>
      <p:pic>
        <p:nvPicPr>
          <p:cNvPr id="6" name="Obrázek 5" descr="Obsah obrázku text, měřicí tyč&#10;&#10;Popis byl vytvořen automaticky">
            <a:extLst>
              <a:ext uri="{FF2B5EF4-FFF2-40B4-BE49-F238E27FC236}">
                <a16:creationId xmlns:a16="http://schemas.microsoft.com/office/drawing/2014/main" id="{ED5AA669-AC2B-BC4F-A1F4-05BFB17FD6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160162"/>
            <a:ext cx="5073446" cy="3382297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B4FB9B7-A854-46E2-AC19-157C61D80AFF}"/>
              </a:ext>
            </a:extLst>
          </p:cNvPr>
          <p:cNvSpPr txBox="1"/>
          <p:nvPr/>
        </p:nvSpPr>
        <p:spPr>
          <a:xfrm>
            <a:off x="228600" y="5105400"/>
            <a:ext cx="8475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</a:t>
            </a:r>
            <a:r>
              <a:rPr lang="en-US" dirty="0"/>
              <a:t>his is how a dyslexic person sees the text being read – difficulties in decoding </a:t>
            </a:r>
          </a:p>
          <a:p>
            <a:r>
              <a:rPr lang="en-US" dirty="0"/>
              <a:t>(in the yellow table you can see its wrong encoding for individual letters of the alphabet)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</Words>
  <Application>Microsoft Office PowerPoint</Application>
  <PresentationFormat>Širokoúhlá obrazovka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Dyslexic pearson problem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Dyslexic pearson problem</dc:title>
  <dc:creator>Zuzana Nováková</dc:creator>
  <cp:lastModifiedBy>Zuzana Nováková</cp:lastModifiedBy>
  <cp:revision>1</cp:revision>
  <dcterms:created xsi:type="dcterms:W3CDTF">2024-11-11T12:37:27Z</dcterms:created>
  <dcterms:modified xsi:type="dcterms:W3CDTF">2024-11-11T12:40:00Z</dcterms:modified>
</cp:coreProperties>
</file>