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62" r:id="rId2"/>
    <p:sldId id="320" r:id="rId3"/>
    <p:sldId id="321" r:id="rId4"/>
    <p:sldId id="401" r:id="rId5"/>
    <p:sldId id="402" r:id="rId6"/>
    <p:sldId id="403" r:id="rId7"/>
    <p:sldId id="404" r:id="rId8"/>
    <p:sldId id="405" r:id="rId9"/>
    <p:sldId id="322" r:id="rId10"/>
    <p:sldId id="323" r:id="rId11"/>
    <p:sldId id="324" r:id="rId12"/>
    <p:sldId id="328" r:id="rId13"/>
    <p:sldId id="329" r:id="rId14"/>
    <p:sldId id="332" r:id="rId15"/>
    <p:sldId id="339" r:id="rId16"/>
    <p:sldId id="340" r:id="rId17"/>
    <p:sldId id="341" r:id="rId18"/>
    <p:sldId id="342" r:id="rId19"/>
    <p:sldId id="343" r:id="rId20"/>
    <p:sldId id="344" r:id="rId21"/>
    <p:sldId id="345" r:id="rId22"/>
    <p:sldId id="350" r:id="rId23"/>
    <p:sldId id="351" r:id="rId24"/>
    <p:sldId id="354" r:id="rId25"/>
    <p:sldId id="355" r:id="rId26"/>
    <p:sldId id="359" r:id="rId27"/>
    <p:sldId id="360" r:id="rId2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84" y="3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4" Type="http://schemas.openxmlformats.org/officeDocument/2006/relationships/image" Target="../media/image20.sv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svg"/><Relationship Id="rId1" Type="http://schemas.openxmlformats.org/officeDocument/2006/relationships/image" Target="../media/image23.png"/><Relationship Id="rId4" Type="http://schemas.openxmlformats.org/officeDocument/2006/relationships/image" Target="../media/image26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4" Type="http://schemas.openxmlformats.org/officeDocument/2006/relationships/image" Target="../media/image20.sv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svg"/><Relationship Id="rId1" Type="http://schemas.openxmlformats.org/officeDocument/2006/relationships/image" Target="../media/image23.png"/><Relationship Id="rId4" Type="http://schemas.openxmlformats.org/officeDocument/2006/relationships/image" Target="../media/image2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E78682-9F45-4F97-A3FC-6EAE728D18EC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82D0DCAB-2DF8-4059-8143-94CF19C64E30}">
      <dgm:prSet phldrT="[Text]"/>
      <dgm:spPr/>
      <dgm:t>
        <a:bodyPr/>
        <a:lstStyle/>
        <a:p>
          <a:pPr rtl="0"/>
          <a:r>
            <a:rPr lang="cs-CZ" dirty="0" err="1"/>
            <a:t>Breach</a:t>
          </a:r>
          <a:r>
            <a:rPr lang="cs-CZ" dirty="0"/>
            <a:t> </a:t>
          </a:r>
          <a:r>
            <a:rPr lang="cs-CZ" dirty="0" err="1"/>
            <a:t>of</a:t>
          </a:r>
          <a:r>
            <a:rPr lang="cs-CZ" dirty="0"/>
            <a:t> </a:t>
          </a:r>
          <a:r>
            <a:rPr lang="cs-CZ" dirty="0" err="1"/>
            <a:t>legal</a:t>
          </a:r>
          <a:r>
            <a:rPr lang="cs-CZ" dirty="0"/>
            <a:t> </a:t>
          </a:r>
          <a:r>
            <a:rPr lang="cs-CZ" dirty="0" err="1"/>
            <a:t>obligations</a:t>
          </a:r>
          <a:endParaRPr lang="cs-CZ" dirty="0"/>
        </a:p>
      </dgm:t>
    </dgm:pt>
    <dgm:pt modelId="{0DA588AF-547E-4747-931E-DC48EAFCC4DB}" type="parTrans" cxnId="{33A8249D-DBAA-4268-92F4-4EE76E1BDC70}">
      <dgm:prSet/>
      <dgm:spPr/>
      <dgm:t>
        <a:bodyPr/>
        <a:lstStyle/>
        <a:p>
          <a:endParaRPr lang="cs-CZ"/>
        </a:p>
      </dgm:t>
    </dgm:pt>
    <dgm:pt modelId="{34B3A686-6A6C-415F-9185-5A171E6A7918}" type="sibTrans" cxnId="{33A8249D-DBAA-4268-92F4-4EE76E1BDC70}">
      <dgm:prSet/>
      <dgm:spPr/>
      <dgm:t>
        <a:bodyPr/>
        <a:lstStyle/>
        <a:p>
          <a:endParaRPr lang="cs-CZ"/>
        </a:p>
      </dgm:t>
    </dgm:pt>
    <dgm:pt modelId="{8FBBEFA6-E364-40CB-AC10-394524D0D082}">
      <dgm:prSet phldrT="[Text]"/>
      <dgm:spPr/>
      <dgm:t>
        <a:bodyPr/>
        <a:lstStyle/>
        <a:p>
          <a:pPr rtl="0"/>
          <a:r>
            <a:rPr lang="cs-CZ" dirty="0" err="1"/>
            <a:t>Causality</a:t>
          </a:r>
          <a:endParaRPr lang="cs-CZ" dirty="0"/>
        </a:p>
      </dgm:t>
    </dgm:pt>
    <dgm:pt modelId="{46AF3EB6-9EF2-4630-9765-018D82DD538B}" type="parTrans" cxnId="{5D7B6C66-6027-4E57-863B-F8E504890ACD}">
      <dgm:prSet/>
      <dgm:spPr/>
      <dgm:t>
        <a:bodyPr/>
        <a:lstStyle/>
        <a:p>
          <a:endParaRPr lang="cs-CZ"/>
        </a:p>
      </dgm:t>
    </dgm:pt>
    <dgm:pt modelId="{E69442C7-F1DB-481F-8941-F7A8370F25EC}" type="sibTrans" cxnId="{5D7B6C66-6027-4E57-863B-F8E504890ACD}">
      <dgm:prSet/>
      <dgm:spPr/>
      <dgm:t>
        <a:bodyPr/>
        <a:lstStyle/>
        <a:p>
          <a:endParaRPr lang="cs-CZ"/>
        </a:p>
      </dgm:t>
    </dgm:pt>
    <dgm:pt modelId="{D868B3D2-0462-4CD5-A4CB-6D13AAF940DD}">
      <dgm:prSet phldrT="[Text]"/>
      <dgm:spPr/>
      <dgm:t>
        <a:bodyPr/>
        <a:lstStyle/>
        <a:p>
          <a:r>
            <a:rPr lang="en-US" noProof="0" dirty="0"/>
            <a:t>Damage/</a:t>
          </a:r>
          <a:r>
            <a:rPr lang="en-US" dirty="0"/>
            <a:t>violation of a legally protected interest</a:t>
          </a:r>
          <a:endParaRPr lang="cs-CZ" dirty="0"/>
        </a:p>
      </dgm:t>
    </dgm:pt>
    <dgm:pt modelId="{FDCFD825-698D-4E4E-A5C9-CF8FC4321FB2}" type="parTrans" cxnId="{AAE64D3B-F43E-440F-949D-96EEF382128B}">
      <dgm:prSet/>
      <dgm:spPr/>
      <dgm:t>
        <a:bodyPr/>
        <a:lstStyle/>
        <a:p>
          <a:endParaRPr lang="cs-CZ"/>
        </a:p>
      </dgm:t>
    </dgm:pt>
    <dgm:pt modelId="{BC953A2A-1F84-49C5-AD49-C43F319458F7}" type="sibTrans" cxnId="{AAE64D3B-F43E-440F-949D-96EEF382128B}">
      <dgm:prSet/>
      <dgm:spPr/>
      <dgm:t>
        <a:bodyPr/>
        <a:lstStyle/>
        <a:p>
          <a:endParaRPr lang="cs-CZ"/>
        </a:p>
      </dgm:t>
    </dgm:pt>
    <dgm:pt modelId="{28A1986A-0A2D-4C57-B38B-70BE5B4C5578}" type="pres">
      <dgm:prSet presAssocID="{E6E78682-9F45-4F97-A3FC-6EAE728D18EC}" presName="CompostProcess" presStyleCnt="0">
        <dgm:presLayoutVars>
          <dgm:dir/>
          <dgm:resizeHandles val="exact"/>
        </dgm:presLayoutVars>
      </dgm:prSet>
      <dgm:spPr/>
    </dgm:pt>
    <dgm:pt modelId="{88F4B9F3-8E4E-4CC6-B36D-6AA6CB437AFC}" type="pres">
      <dgm:prSet presAssocID="{E6E78682-9F45-4F97-A3FC-6EAE728D18EC}" presName="arrow" presStyleLbl="bgShp" presStyleIdx="0" presStyleCnt="1"/>
      <dgm:spPr/>
    </dgm:pt>
    <dgm:pt modelId="{CDB6E269-A806-4C24-8CBB-323F4941AA26}" type="pres">
      <dgm:prSet presAssocID="{E6E78682-9F45-4F97-A3FC-6EAE728D18EC}" presName="linearProcess" presStyleCnt="0"/>
      <dgm:spPr/>
    </dgm:pt>
    <dgm:pt modelId="{CE714229-4FDB-44DC-993E-48CE13974932}" type="pres">
      <dgm:prSet presAssocID="{82D0DCAB-2DF8-4059-8143-94CF19C64E30}" presName="textNode" presStyleLbl="node1" presStyleIdx="0" presStyleCnt="3">
        <dgm:presLayoutVars>
          <dgm:bulletEnabled val="1"/>
        </dgm:presLayoutVars>
      </dgm:prSet>
      <dgm:spPr/>
    </dgm:pt>
    <dgm:pt modelId="{7F269F10-D311-41D9-A08E-D09EB9397621}" type="pres">
      <dgm:prSet presAssocID="{34B3A686-6A6C-415F-9185-5A171E6A7918}" presName="sibTrans" presStyleCnt="0"/>
      <dgm:spPr/>
    </dgm:pt>
    <dgm:pt modelId="{0F8AB609-0B9C-42D2-ADB8-B0CDEF09A769}" type="pres">
      <dgm:prSet presAssocID="{8FBBEFA6-E364-40CB-AC10-394524D0D082}" presName="textNode" presStyleLbl="node1" presStyleIdx="1" presStyleCnt="3">
        <dgm:presLayoutVars>
          <dgm:bulletEnabled val="1"/>
        </dgm:presLayoutVars>
      </dgm:prSet>
      <dgm:spPr/>
    </dgm:pt>
    <dgm:pt modelId="{B3A0D40A-9BE0-4527-AA78-CF85501F151E}" type="pres">
      <dgm:prSet presAssocID="{E69442C7-F1DB-481F-8941-F7A8370F25EC}" presName="sibTrans" presStyleCnt="0"/>
      <dgm:spPr/>
    </dgm:pt>
    <dgm:pt modelId="{8B4FE3F0-24A0-468E-BC57-0C15AD6D5069}" type="pres">
      <dgm:prSet presAssocID="{D868B3D2-0462-4CD5-A4CB-6D13AAF940DD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FC469403-8582-42C6-8876-2B7BE867C6B9}" type="presOf" srcId="{8FBBEFA6-E364-40CB-AC10-394524D0D082}" destId="{0F8AB609-0B9C-42D2-ADB8-B0CDEF09A769}" srcOrd="0" destOrd="0" presId="urn:microsoft.com/office/officeart/2005/8/layout/hProcess9"/>
    <dgm:cxn modelId="{7A3D3D2D-EB6A-458D-A0A0-32764E877EBD}" type="presOf" srcId="{D868B3D2-0462-4CD5-A4CB-6D13AAF940DD}" destId="{8B4FE3F0-24A0-468E-BC57-0C15AD6D5069}" srcOrd="0" destOrd="0" presId="urn:microsoft.com/office/officeart/2005/8/layout/hProcess9"/>
    <dgm:cxn modelId="{80B5C036-6863-4050-9E35-F9A30DA33051}" type="presOf" srcId="{82D0DCAB-2DF8-4059-8143-94CF19C64E30}" destId="{CE714229-4FDB-44DC-993E-48CE13974932}" srcOrd="0" destOrd="0" presId="urn:microsoft.com/office/officeart/2005/8/layout/hProcess9"/>
    <dgm:cxn modelId="{AAE64D3B-F43E-440F-949D-96EEF382128B}" srcId="{E6E78682-9F45-4F97-A3FC-6EAE728D18EC}" destId="{D868B3D2-0462-4CD5-A4CB-6D13AAF940DD}" srcOrd="2" destOrd="0" parTransId="{FDCFD825-698D-4E4E-A5C9-CF8FC4321FB2}" sibTransId="{BC953A2A-1F84-49C5-AD49-C43F319458F7}"/>
    <dgm:cxn modelId="{5D7B6C66-6027-4E57-863B-F8E504890ACD}" srcId="{E6E78682-9F45-4F97-A3FC-6EAE728D18EC}" destId="{8FBBEFA6-E364-40CB-AC10-394524D0D082}" srcOrd="1" destOrd="0" parTransId="{46AF3EB6-9EF2-4630-9765-018D82DD538B}" sibTransId="{E69442C7-F1DB-481F-8941-F7A8370F25EC}"/>
    <dgm:cxn modelId="{33A8249D-DBAA-4268-92F4-4EE76E1BDC70}" srcId="{E6E78682-9F45-4F97-A3FC-6EAE728D18EC}" destId="{82D0DCAB-2DF8-4059-8143-94CF19C64E30}" srcOrd="0" destOrd="0" parTransId="{0DA588AF-547E-4747-931E-DC48EAFCC4DB}" sibTransId="{34B3A686-6A6C-415F-9185-5A171E6A7918}"/>
    <dgm:cxn modelId="{CDDC30F1-D0F8-47F2-8022-A96B1460BC3F}" type="presOf" srcId="{E6E78682-9F45-4F97-A3FC-6EAE728D18EC}" destId="{28A1986A-0A2D-4C57-B38B-70BE5B4C5578}" srcOrd="0" destOrd="0" presId="urn:microsoft.com/office/officeart/2005/8/layout/hProcess9"/>
    <dgm:cxn modelId="{F603A820-8AC5-48EF-9544-352A05870824}" type="presParOf" srcId="{28A1986A-0A2D-4C57-B38B-70BE5B4C5578}" destId="{88F4B9F3-8E4E-4CC6-B36D-6AA6CB437AFC}" srcOrd="0" destOrd="0" presId="urn:microsoft.com/office/officeart/2005/8/layout/hProcess9"/>
    <dgm:cxn modelId="{C7C01975-9DBF-496E-BE04-BB10460E7CD7}" type="presParOf" srcId="{28A1986A-0A2D-4C57-B38B-70BE5B4C5578}" destId="{CDB6E269-A806-4C24-8CBB-323F4941AA26}" srcOrd="1" destOrd="0" presId="urn:microsoft.com/office/officeart/2005/8/layout/hProcess9"/>
    <dgm:cxn modelId="{1F0AA387-2F54-4BA2-B8A0-9E710F7039F5}" type="presParOf" srcId="{CDB6E269-A806-4C24-8CBB-323F4941AA26}" destId="{CE714229-4FDB-44DC-993E-48CE13974932}" srcOrd="0" destOrd="0" presId="urn:microsoft.com/office/officeart/2005/8/layout/hProcess9"/>
    <dgm:cxn modelId="{DEFC611F-5923-4187-8693-7B17B00C4C7A}" type="presParOf" srcId="{CDB6E269-A806-4C24-8CBB-323F4941AA26}" destId="{7F269F10-D311-41D9-A08E-D09EB9397621}" srcOrd="1" destOrd="0" presId="urn:microsoft.com/office/officeart/2005/8/layout/hProcess9"/>
    <dgm:cxn modelId="{C1B2BB0E-0572-4BF6-9FE3-4E02A625F6ED}" type="presParOf" srcId="{CDB6E269-A806-4C24-8CBB-323F4941AA26}" destId="{0F8AB609-0B9C-42D2-ADB8-B0CDEF09A769}" srcOrd="2" destOrd="0" presId="urn:microsoft.com/office/officeart/2005/8/layout/hProcess9"/>
    <dgm:cxn modelId="{40105D6E-E4F8-40BF-A232-075B0FDA32A2}" type="presParOf" srcId="{CDB6E269-A806-4C24-8CBB-323F4941AA26}" destId="{B3A0D40A-9BE0-4527-AA78-CF85501F151E}" srcOrd="3" destOrd="0" presId="urn:microsoft.com/office/officeart/2005/8/layout/hProcess9"/>
    <dgm:cxn modelId="{DFAD58CB-587C-4BEC-90C5-A2D3A8192B5E}" type="presParOf" srcId="{CDB6E269-A806-4C24-8CBB-323F4941AA26}" destId="{8B4FE3F0-24A0-468E-BC57-0C15AD6D5069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C1E2472-2FE7-45AA-B0D1-813846BE7ED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1EAA748-9F9C-49BB-9C19-6A199233A582}">
      <dgm:prSet/>
      <dgm:spPr/>
      <dgm:t>
        <a:bodyPr/>
        <a:lstStyle/>
        <a:p>
          <a:pPr rtl="0"/>
          <a:r>
            <a:rPr lang="cs-CZ" dirty="0"/>
            <a:t>- </a:t>
          </a:r>
          <a:r>
            <a:rPr lang="en-US" dirty="0"/>
            <a:t>Every citizen has the opportunity to submit complaints free of charge to authorities</a:t>
          </a:r>
          <a:r>
            <a:rPr lang="cs-CZ" dirty="0"/>
            <a:t> </a:t>
          </a:r>
          <a:r>
            <a:rPr lang="cs-CZ" dirty="0" err="1"/>
            <a:t>of</a:t>
          </a:r>
          <a:r>
            <a:rPr lang="en-US" dirty="0"/>
            <a:t> CLK about the conduct of doctors, if </a:t>
          </a:r>
          <a:r>
            <a:rPr lang="cs-CZ" dirty="0"/>
            <a:t>he </a:t>
          </a:r>
          <a:r>
            <a:rPr lang="en-US" dirty="0"/>
            <a:t>considers that the doctor acted unprofessionally or behaved unethically</a:t>
          </a:r>
          <a:r>
            <a:rPr lang="cs-CZ" dirty="0"/>
            <a:t>.</a:t>
          </a:r>
        </a:p>
      </dgm:t>
    </dgm:pt>
    <dgm:pt modelId="{C38A183C-6361-44C8-A07C-6EAA58A45D61}" type="parTrans" cxnId="{089FD7D9-EB4D-4D88-92BE-4BF28F4F9D23}">
      <dgm:prSet/>
      <dgm:spPr/>
      <dgm:t>
        <a:bodyPr/>
        <a:lstStyle/>
        <a:p>
          <a:endParaRPr lang="cs-CZ"/>
        </a:p>
      </dgm:t>
    </dgm:pt>
    <dgm:pt modelId="{A163D103-848E-4080-ABF2-C4E98DC232E2}" type="sibTrans" cxnId="{089FD7D9-EB4D-4D88-92BE-4BF28F4F9D23}">
      <dgm:prSet/>
      <dgm:spPr/>
      <dgm:t>
        <a:bodyPr/>
        <a:lstStyle/>
        <a:p>
          <a:endParaRPr lang="cs-CZ"/>
        </a:p>
      </dgm:t>
    </dgm:pt>
    <dgm:pt modelId="{2F374E9D-0245-4773-9E7C-AC3D8ADAA50A}">
      <dgm:prSet/>
      <dgm:spPr/>
      <dgm:t>
        <a:bodyPr/>
        <a:lstStyle/>
        <a:p>
          <a:pPr rtl="0"/>
          <a:r>
            <a:rPr lang="cs-CZ" dirty="0"/>
            <a:t>- fine up to 30.000 Kč</a:t>
          </a:r>
        </a:p>
      </dgm:t>
    </dgm:pt>
    <dgm:pt modelId="{2E0FF3CB-B2B1-479F-9DFB-0F348932BC66}" type="parTrans" cxnId="{41307A89-C422-4BC9-8817-2C17B2FDBF4A}">
      <dgm:prSet/>
      <dgm:spPr/>
      <dgm:t>
        <a:bodyPr/>
        <a:lstStyle/>
        <a:p>
          <a:endParaRPr lang="cs-CZ"/>
        </a:p>
      </dgm:t>
    </dgm:pt>
    <dgm:pt modelId="{D1379E5B-BB7C-4AA8-9AF1-BF0278E2A3FC}" type="sibTrans" cxnId="{41307A89-C422-4BC9-8817-2C17B2FDBF4A}">
      <dgm:prSet/>
      <dgm:spPr/>
      <dgm:t>
        <a:bodyPr/>
        <a:lstStyle/>
        <a:p>
          <a:endParaRPr lang="cs-CZ"/>
        </a:p>
      </dgm:t>
    </dgm:pt>
    <dgm:pt modelId="{87CEB1F6-C422-4816-92C3-A10913D2D24C}">
      <dgm:prSet/>
      <dgm:spPr/>
      <dgm:t>
        <a:bodyPr/>
        <a:lstStyle/>
        <a:p>
          <a:pPr rtl="0"/>
          <a:r>
            <a:rPr lang="cs-CZ" dirty="0"/>
            <a:t>- </a:t>
          </a:r>
          <a:r>
            <a:rPr lang="en-US" dirty="0"/>
            <a:t>Exclusion from Czech Medical Chamber</a:t>
          </a:r>
          <a:endParaRPr lang="cs-CZ" dirty="0"/>
        </a:p>
      </dgm:t>
    </dgm:pt>
    <dgm:pt modelId="{444B0C8F-4E08-4E8D-98D2-7DA4A6696A15}" type="parTrans" cxnId="{66B903A5-0E71-45BE-9D57-135A5699D2CE}">
      <dgm:prSet/>
      <dgm:spPr/>
      <dgm:t>
        <a:bodyPr/>
        <a:lstStyle/>
        <a:p>
          <a:endParaRPr lang="cs-CZ"/>
        </a:p>
      </dgm:t>
    </dgm:pt>
    <dgm:pt modelId="{82B6B1EC-049F-42EE-9E05-48B209AEE319}" type="sibTrans" cxnId="{66B903A5-0E71-45BE-9D57-135A5699D2CE}">
      <dgm:prSet/>
      <dgm:spPr/>
      <dgm:t>
        <a:bodyPr/>
        <a:lstStyle/>
        <a:p>
          <a:endParaRPr lang="cs-CZ"/>
        </a:p>
      </dgm:t>
    </dgm:pt>
    <dgm:pt modelId="{CF08D398-677C-45B0-BDE1-01A6C1A7CB1D}">
      <dgm:prSet/>
      <dgm:spPr/>
      <dgm:t>
        <a:bodyPr/>
        <a:lstStyle/>
        <a:p>
          <a:pPr rtl="0"/>
          <a:r>
            <a:rPr lang="en-US" dirty="0"/>
            <a:t>de facto prohibition of activities for up to 5 years</a:t>
          </a:r>
          <a:endParaRPr lang="cs-CZ" dirty="0"/>
        </a:p>
      </dgm:t>
    </dgm:pt>
    <dgm:pt modelId="{33478C94-49CA-4CB9-8EC9-F3FE8AC08C40}" type="parTrans" cxnId="{9CAA60BE-66E3-4847-90AD-EEBBA0D3F8C0}">
      <dgm:prSet/>
      <dgm:spPr/>
      <dgm:t>
        <a:bodyPr/>
        <a:lstStyle/>
        <a:p>
          <a:endParaRPr lang="cs-CZ"/>
        </a:p>
      </dgm:t>
    </dgm:pt>
    <dgm:pt modelId="{1872BFC0-22E9-4931-9B36-E631FC7D729A}" type="sibTrans" cxnId="{9CAA60BE-66E3-4847-90AD-EEBBA0D3F8C0}">
      <dgm:prSet/>
      <dgm:spPr/>
      <dgm:t>
        <a:bodyPr/>
        <a:lstStyle/>
        <a:p>
          <a:endParaRPr lang="cs-CZ"/>
        </a:p>
      </dgm:t>
    </dgm:pt>
    <dgm:pt modelId="{CCF737C6-52CF-49E9-BC25-5279A66A3600}" type="pres">
      <dgm:prSet presAssocID="{6C1E2472-2FE7-45AA-B0D1-813846BE7ED4}" presName="linear" presStyleCnt="0">
        <dgm:presLayoutVars>
          <dgm:animLvl val="lvl"/>
          <dgm:resizeHandles val="exact"/>
        </dgm:presLayoutVars>
      </dgm:prSet>
      <dgm:spPr/>
    </dgm:pt>
    <dgm:pt modelId="{8A2AC84D-A946-4382-99F8-16B0BD3CD591}" type="pres">
      <dgm:prSet presAssocID="{F1EAA748-9F9C-49BB-9C19-6A199233A58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031107F-BE46-439E-A1F6-276CAF61BA24}" type="pres">
      <dgm:prSet presAssocID="{A163D103-848E-4080-ABF2-C4E98DC232E2}" presName="spacer" presStyleCnt="0"/>
      <dgm:spPr/>
    </dgm:pt>
    <dgm:pt modelId="{8E44051D-824B-4D3B-B656-C94E125DF44A}" type="pres">
      <dgm:prSet presAssocID="{2F374E9D-0245-4773-9E7C-AC3D8ADAA50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4CF89C4A-5364-483C-B919-6D38EF92FE44}" type="pres">
      <dgm:prSet presAssocID="{D1379E5B-BB7C-4AA8-9AF1-BF0278E2A3FC}" presName="spacer" presStyleCnt="0"/>
      <dgm:spPr/>
    </dgm:pt>
    <dgm:pt modelId="{B4AB693D-B49A-41EC-AC12-9EA67080E083}" type="pres">
      <dgm:prSet presAssocID="{87CEB1F6-C422-4816-92C3-A10913D2D24C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E19902DF-80A5-441E-9CD1-2A31F1E02A9B}" type="pres">
      <dgm:prSet presAssocID="{87CEB1F6-C422-4816-92C3-A10913D2D24C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D8A91B00-E5CE-454D-A1F0-A30EE5C60E2E}" type="presOf" srcId="{87CEB1F6-C422-4816-92C3-A10913D2D24C}" destId="{B4AB693D-B49A-41EC-AC12-9EA67080E083}" srcOrd="0" destOrd="0" presId="urn:microsoft.com/office/officeart/2005/8/layout/vList2"/>
    <dgm:cxn modelId="{B6B1D211-16B2-445B-9B10-7E64AF987E7F}" type="presOf" srcId="{6C1E2472-2FE7-45AA-B0D1-813846BE7ED4}" destId="{CCF737C6-52CF-49E9-BC25-5279A66A3600}" srcOrd="0" destOrd="0" presId="urn:microsoft.com/office/officeart/2005/8/layout/vList2"/>
    <dgm:cxn modelId="{99D6A877-3954-4229-AE88-8F1D885ADA8A}" type="presOf" srcId="{CF08D398-677C-45B0-BDE1-01A6C1A7CB1D}" destId="{E19902DF-80A5-441E-9CD1-2A31F1E02A9B}" srcOrd="0" destOrd="0" presId="urn:microsoft.com/office/officeart/2005/8/layout/vList2"/>
    <dgm:cxn modelId="{41307A89-C422-4BC9-8817-2C17B2FDBF4A}" srcId="{6C1E2472-2FE7-45AA-B0D1-813846BE7ED4}" destId="{2F374E9D-0245-4773-9E7C-AC3D8ADAA50A}" srcOrd="1" destOrd="0" parTransId="{2E0FF3CB-B2B1-479F-9DFB-0F348932BC66}" sibTransId="{D1379E5B-BB7C-4AA8-9AF1-BF0278E2A3FC}"/>
    <dgm:cxn modelId="{66B903A5-0E71-45BE-9D57-135A5699D2CE}" srcId="{6C1E2472-2FE7-45AA-B0D1-813846BE7ED4}" destId="{87CEB1F6-C422-4816-92C3-A10913D2D24C}" srcOrd="2" destOrd="0" parTransId="{444B0C8F-4E08-4E8D-98D2-7DA4A6696A15}" sibTransId="{82B6B1EC-049F-42EE-9E05-48B209AEE319}"/>
    <dgm:cxn modelId="{9CAA60BE-66E3-4847-90AD-EEBBA0D3F8C0}" srcId="{87CEB1F6-C422-4816-92C3-A10913D2D24C}" destId="{CF08D398-677C-45B0-BDE1-01A6C1A7CB1D}" srcOrd="0" destOrd="0" parTransId="{33478C94-49CA-4CB9-8EC9-F3FE8AC08C40}" sibTransId="{1872BFC0-22E9-4931-9B36-E631FC7D729A}"/>
    <dgm:cxn modelId="{001980C6-8733-4EC5-9094-273122C4F6AF}" type="presOf" srcId="{F1EAA748-9F9C-49BB-9C19-6A199233A582}" destId="{8A2AC84D-A946-4382-99F8-16B0BD3CD591}" srcOrd="0" destOrd="0" presId="urn:microsoft.com/office/officeart/2005/8/layout/vList2"/>
    <dgm:cxn modelId="{089FD7D9-EB4D-4D88-92BE-4BF28F4F9D23}" srcId="{6C1E2472-2FE7-45AA-B0D1-813846BE7ED4}" destId="{F1EAA748-9F9C-49BB-9C19-6A199233A582}" srcOrd="0" destOrd="0" parTransId="{C38A183C-6361-44C8-A07C-6EAA58A45D61}" sibTransId="{A163D103-848E-4080-ABF2-C4E98DC232E2}"/>
    <dgm:cxn modelId="{E79EF7F6-91C6-4990-A7C6-17C6A7214B90}" type="presOf" srcId="{2F374E9D-0245-4773-9E7C-AC3D8ADAA50A}" destId="{8E44051D-824B-4D3B-B656-C94E125DF44A}" srcOrd="0" destOrd="0" presId="urn:microsoft.com/office/officeart/2005/8/layout/vList2"/>
    <dgm:cxn modelId="{03964FA9-76C8-40E6-B588-429B4E95D07F}" type="presParOf" srcId="{CCF737C6-52CF-49E9-BC25-5279A66A3600}" destId="{8A2AC84D-A946-4382-99F8-16B0BD3CD591}" srcOrd="0" destOrd="0" presId="urn:microsoft.com/office/officeart/2005/8/layout/vList2"/>
    <dgm:cxn modelId="{77380561-C8AF-4D24-A7F5-17B39009F80A}" type="presParOf" srcId="{CCF737C6-52CF-49E9-BC25-5279A66A3600}" destId="{0031107F-BE46-439E-A1F6-276CAF61BA24}" srcOrd="1" destOrd="0" presId="urn:microsoft.com/office/officeart/2005/8/layout/vList2"/>
    <dgm:cxn modelId="{DABC66DB-71F9-4A6D-80B2-B36DE9CD1B7B}" type="presParOf" srcId="{CCF737C6-52CF-49E9-BC25-5279A66A3600}" destId="{8E44051D-824B-4D3B-B656-C94E125DF44A}" srcOrd="2" destOrd="0" presId="urn:microsoft.com/office/officeart/2005/8/layout/vList2"/>
    <dgm:cxn modelId="{9AD2E3A6-9A47-4370-9EF8-521239C262E4}" type="presParOf" srcId="{CCF737C6-52CF-49E9-BC25-5279A66A3600}" destId="{4CF89C4A-5364-483C-B919-6D38EF92FE44}" srcOrd="3" destOrd="0" presId="urn:microsoft.com/office/officeart/2005/8/layout/vList2"/>
    <dgm:cxn modelId="{8DA5633B-78EE-438D-B07E-D3C7976ABEB4}" type="presParOf" srcId="{CCF737C6-52CF-49E9-BC25-5279A66A3600}" destId="{B4AB693D-B49A-41EC-AC12-9EA67080E083}" srcOrd="4" destOrd="0" presId="urn:microsoft.com/office/officeart/2005/8/layout/vList2"/>
    <dgm:cxn modelId="{C7E8DF86-4285-4AD2-83BE-F8FD0A68A84E}" type="presParOf" srcId="{CCF737C6-52CF-49E9-BC25-5279A66A3600}" destId="{E19902DF-80A5-441E-9CD1-2A31F1E02A9B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5A2E93-9605-4486-8760-F741AA2747A8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4004D46C-C3EE-46E6-AE41-37875FEB5112}">
      <dgm:prSet/>
      <dgm:spPr/>
      <dgm:t>
        <a:bodyPr/>
        <a:lstStyle/>
        <a:p>
          <a:pPr rtl="0"/>
          <a:r>
            <a:rPr lang="cs-CZ"/>
            <a:t>The obligation given:</a:t>
          </a:r>
          <a:endParaRPr lang="cs-CZ" dirty="0"/>
        </a:p>
      </dgm:t>
    </dgm:pt>
    <dgm:pt modelId="{8196F854-4EDB-49E0-B61A-11CE333EA034}" type="parTrans" cxnId="{EA610DE8-24EB-461B-880C-CA38F691FE41}">
      <dgm:prSet/>
      <dgm:spPr/>
      <dgm:t>
        <a:bodyPr/>
        <a:lstStyle/>
        <a:p>
          <a:endParaRPr lang="cs-CZ"/>
        </a:p>
      </dgm:t>
    </dgm:pt>
    <dgm:pt modelId="{AFFD8CD7-4CE9-4842-B097-91C0E5A05ACC}" type="sibTrans" cxnId="{EA610DE8-24EB-461B-880C-CA38F691FE41}">
      <dgm:prSet/>
      <dgm:spPr/>
      <dgm:t>
        <a:bodyPr/>
        <a:lstStyle/>
        <a:p>
          <a:endParaRPr lang="cs-CZ"/>
        </a:p>
      </dgm:t>
    </dgm:pt>
    <dgm:pt modelId="{AE3DC9A6-EACB-46EA-8E67-B86750DE5CD7}">
      <dgm:prSet/>
      <dgm:spPr/>
      <dgm:t>
        <a:bodyPr/>
        <a:lstStyle/>
        <a:p>
          <a:pPr rtl="0"/>
          <a:r>
            <a:rPr lang="cs-CZ"/>
            <a:t>By the Agreement</a:t>
          </a:r>
          <a:endParaRPr lang="cs-CZ" dirty="0"/>
        </a:p>
      </dgm:t>
    </dgm:pt>
    <dgm:pt modelId="{FA8C2E48-7952-4C8E-BFBB-48F083F8A1EB}" type="parTrans" cxnId="{45ADFCA0-6758-4296-AE75-5FEB9B0481D5}">
      <dgm:prSet/>
      <dgm:spPr/>
      <dgm:t>
        <a:bodyPr/>
        <a:lstStyle/>
        <a:p>
          <a:endParaRPr lang="cs-CZ"/>
        </a:p>
      </dgm:t>
    </dgm:pt>
    <dgm:pt modelId="{BD4ACE22-D405-4818-9109-CDC6FCC1DBD3}" type="sibTrans" cxnId="{45ADFCA0-6758-4296-AE75-5FEB9B0481D5}">
      <dgm:prSet/>
      <dgm:spPr/>
      <dgm:t>
        <a:bodyPr/>
        <a:lstStyle/>
        <a:p>
          <a:endParaRPr lang="cs-CZ"/>
        </a:p>
      </dgm:t>
    </dgm:pt>
    <dgm:pt modelId="{B136226F-1670-4BC3-BE3A-4434509F7B5A}">
      <dgm:prSet/>
      <dgm:spPr/>
      <dgm:t>
        <a:bodyPr/>
        <a:lstStyle/>
        <a:p>
          <a:pPr rtl="0"/>
          <a:r>
            <a:rPr lang="cs-CZ"/>
            <a:t>Types of culpability</a:t>
          </a:r>
          <a:endParaRPr lang="cs-CZ" dirty="0"/>
        </a:p>
      </dgm:t>
    </dgm:pt>
    <dgm:pt modelId="{5151D8F8-AD12-415C-A484-4547A338BA40}" type="parTrans" cxnId="{3C8186F1-82B7-4E41-AD33-3134C120F27B}">
      <dgm:prSet/>
      <dgm:spPr/>
      <dgm:t>
        <a:bodyPr/>
        <a:lstStyle/>
        <a:p>
          <a:endParaRPr lang="cs-CZ"/>
        </a:p>
      </dgm:t>
    </dgm:pt>
    <dgm:pt modelId="{77749BCA-E8F7-43E6-88E0-A319FE1B5FC2}" type="sibTrans" cxnId="{3C8186F1-82B7-4E41-AD33-3134C120F27B}">
      <dgm:prSet/>
      <dgm:spPr/>
      <dgm:t>
        <a:bodyPr/>
        <a:lstStyle/>
        <a:p>
          <a:endParaRPr lang="cs-CZ"/>
        </a:p>
      </dgm:t>
    </dgm:pt>
    <dgm:pt modelId="{9BEEFE13-443C-48B7-9E5B-4AF9D2458681}">
      <dgm:prSet/>
      <dgm:spPr/>
      <dgm:t>
        <a:bodyPr/>
        <a:lstStyle/>
        <a:p>
          <a:pPr rtl="0"/>
          <a:r>
            <a:rPr lang="cs-CZ"/>
            <a:t>Intention</a:t>
          </a:r>
          <a:endParaRPr lang="cs-CZ" dirty="0"/>
        </a:p>
      </dgm:t>
    </dgm:pt>
    <dgm:pt modelId="{3B1B8414-ED3A-4306-80C5-8816D40EB6E8}" type="parTrans" cxnId="{D13B6C6D-B83A-4413-A9DC-D792A69EA054}">
      <dgm:prSet/>
      <dgm:spPr/>
      <dgm:t>
        <a:bodyPr/>
        <a:lstStyle/>
        <a:p>
          <a:endParaRPr lang="cs-CZ"/>
        </a:p>
      </dgm:t>
    </dgm:pt>
    <dgm:pt modelId="{171517DE-A085-46AD-8ACE-456A6D160918}" type="sibTrans" cxnId="{D13B6C6D-B83A-4413-A9DC-D792A69EA054}">
      <dgm:prSet/>
      <dgm:spPr/>
      <dgm:t>
        <a:bodyPr/>
        <a:lstStyle/>
        <a:p>
          <a:endParaRPr lang="cs-CZ"/>
        </a:p>
      </dgm:t>
    </dgm:pt>
    <dgm:pt modelId="{C3D9CA0D-70ED-4683-B082-1391647DE3DD}">
      <dgm:prSet/>
      <dgm:spPr/>
      <dgm:t>
        <a:bodyPr/>
        <a:lstStyle/>
        <a:p>
          <a:pPr rtl="0"/>
          <a:r>
            <a:rPr lang="cs-CZ"/>
            <a:t>Negligence</a:t>
          </a:r>
          <a:endParaRPr lang="cs-CZ" dirty="0"/>
        </a:p>
      </dgm:t>
    </dgm:pt>
    <dgm:pt modelId="{FE21B705-A8D4-4A89-9104-0E223111C661}" type="parTrans" cxnId="{8F2B4DE5-F46C-47A8-9E5C-A3CECC91E122}">
      <dgm:prSet/>
      <dgm:spPr/>
      <dgm:t>
        <a:bodyPr/>
        <a:lstStyle/>
        <a:p>
          <a:endParaRPr lang="cs-CZ"/>
        </a:p>
      </dgm:t>
    </dgm:pt>
    <dgm:pt modelId="{3584FA4C-641A-4D54-AAA9-84366B070A6D}" type="sibTrans" cxnId="{8F2B4DE5-F46C-47A8-9E5C-A3CECC91E122}">
      <dgm:prSet/>
      <dgm:spPr/>
      <dgm:t>
        <a:bodyPr/>
        <a:lstStyle/>
        <a:p>
          <a:endParaRPr lang="cs-CZ"/>
        </a:p>
      </dgm:t>
    </dgm:pt>
    <dgm:pt modelId="{70B0A14F-5A1C-4383-A6DF-B6CBE843C566}">
      <dgm:prSet/>
      <dgm:spPr/>
      <dgm:t>
        <a:bodyPr/>
        <a:lstStyle/>
        <a:p>
          <a:pPr rtl="0"/>
          <a:r>
            <a:rPr lang="cs-CZ"/>
            <a:t>By the law</a:t>
          </a:r>
          <a:endParaRPr lang="cs-CZ" dirty="0"/>
        </a:p>
      </dgm:t>
    </dgm:pt>
    <dgm:pt modelId="{F82B4F4E-A988-439D-9D34-C1D9EE3C0D98}" type="parTrans" cxnId="{3815D59A-4AC3-45E7-82CC-3FE77EB81BCE}">
      <dgm:prSet/>
      <dgm:spPr/>
    </dgm:pt>
    <dgm:pt modelId="{C7ADAADE-9A18-4068-8F36-02AAE12CAAD6}" type="sibTrans" cxnId="{3815D59A-4AC3-45E7-82CC-3FE77EB81BCE}">
      <dgm:prSet/>
      <dgm:spPr/>
    </dgm:pt>
    <dgm:pt modelId="{30D01366-C664-453A-884F-717EACEFA2C6}" type="pres">
      <dgm:prSet presAssocID="{BA5A2E93-9605-4486-8760-F741AA2747A8}" presName="linear" presStyleCnt="0">
        <dgm:presLayoutVars>
          <dgm:dir/>
          <dgm:animLvl val="lvl"/>
          <dgm:resizeHandles val="exact"/>
        </dgm:presLayoutVars>
      </dgm:prSet>
      <dgm:spPr/>
    </dgm:pt>
    <dgm:pt modelId="{D283C14C-E510-451E-AB9E-E973F9ADD4A7}" type="pres">
      <dgm:prSet presAssocID="{4004D46C-C3EE-46E6-AE41-37875FEB5112}" presName="parentLin" presStyleCnt="0"/>
      <dgm:spPr/>
    </dgm:pt>
    <dgm:pt modelId="{291B3F73-0C43-478F-B949-F64D03D7E105}" type="pres">
      <dgm:prSet presAssocID="{4004D46C-C3EE-46E6-AE41-37875FEB5112}" presName="parentLeftMargin" presStyleLbl="node1" presStyleIdx="0" presStyleCnt="2"/>
      <dgm:spPr/>
    </dgm:pt>
    <dgm:pt modelId="{508B703C-A127-4622-B73A-0E65AFF5FC55}" type="pres">
      <dgm:prSet presAssocID="{4004D46C-C3EE-46E6-AE41-37875FEB511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DC816C9-C3CE-4B1C-9931-D4E77FA7296D}" type="pres">
      <dgm:prSet presAssocID="{4004D46C-C3EE-46E6-AE41-37875FEB5112}" presName="negativeSpace" presStyleCnt="0"/>
      <dgm:spPr/>
    </dgm:pt>
    <dgm:pt modelId="{027EA922-B722-4645-B92C-8B4294B5ECB2}" type="pres">
      <dgm:prSet presAssocID="{4004D46C-C3EE-46E6-AE41-37875FEB5112}" presName="childText" presStyleLbl="conFgAcc1" presStyleIdx="0" presStyleCnt="2">
        <dgm:presLayoutVars>
          <dgm:bulletEnabled val="1"/>
        </dgm:presLayoutVars>
      </dgm:prSet>
      <dgm:spPr/>
    </dgm:pt>
    <dgm:pt modelId="{28B9A27F-7951-4AC6-AC7B-D130DCB44FC0}" type="pres">
      <dgm:prSet presAssocID="{AFFD8CD7-4CE9-4842-B097-91C0E5A05ACC}" presName="spaceBetweenRectangles" presStyleCnt="0"/>
      <dgm:spPr/>
    </dgm:pt>
    <dgm:pt modelId="{2007B8DE-E3FC-479B-A7F8-D72AE0D79B17}" type="pres">
      <dgm:prSet presAssocID="{B136226F-1670-4BC3-BE3A-4434509F7B5A}" presName="parentLin" presStyleCnt="0"/>
      <dgm:spPr/>
    </dgm:pt>
    <dgm:pt modelId="{A7B1969B-595F-45FA-A092-543508588296}" type="pres">
      <dgm:prSet presAssocID="{B136226F-1670-4BC3-BE3A-4434509F7B5A}" presName="parentLeftMargin" presStyleLbl="node1" presStyleIdx="0" presStyleCnt="2"/>
      <dgm:spPr/>
    </dgm:pt>
    <dgm:pt modelId="{10A97E05-6C63-487B-8F12-E3CA7CAC6F7D}" type="pres">
      <dgm:prSet presAssocID="{B136226F-1670-4BC3-BE3A-4434509F7B5A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32E9257B-2147-4E9A-904E-46C974041767}" type="pres">
      <dgm:prSet presAssocID="{B136226F-1670-4BC3-BE3A-4434509F7B5A}" presName="negativeSpace" presStyleCnt="0"/>
      <dgm:spPr/>
    </dgm:pt>
    <dgm:pt modelId="{F30B5BCC-D6D9-4B85-A755-3D5AA16EDA41}" type="pres">
      <dgm:prSet presAssocID="{B136226F-1670-4BC3-BE3A-4434509F7B5A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94028E64-FEC8-4C9D-BA23-A94E08583E64}" type="presOf" srcId="{B136226F-1670-4BC3-BE3A-4434509F7B5A}" destId="{10A97E05-6C63-487B-8F12-E3CA7CAC6F7D}" srcOrd="1" destOrd="0" presId="urn:microsoft.com/office/officeart/2005/8/layout/list1"/>
    <dgm:cxn modelId="{D13B6C6D-B83A-4413-A9DC-D792A69EA054}" srcId="{B136226F-1670-4BC3-BE3A-4434509F7B5A}" destId="{9BEEFE13-443C-48B7-9E5B-4AF9D2458681}" srcOrd="0" destOrd="0" parTransId="{3B1B8414-ED3A-4306-80C5-8816D40EB6E8}" sibTransId="{171517DE-A085-46AD-8ACE-456A6D160918}"/>
    <dgm:cxn modelId="{0D974480-435C-4305-955A-B467FB99C92C}" type="presOf" srcId="{AE3DC9A6-EACB-46EA-8E67-B86750DE5CD7}" destId="{027EA922-B722-4645-B92C-8B4294B5ECB2}" srcOrd="0" destOrd="0" presId="urn:microsoft.com/office/officeart/2005/8/layout/list1"/>
    <dgm:cxn modelId="{5D28F082-191B-4AA3-94C3-798F79E8F028}" type="presOf" srcId="{B136226F-1670-4BC3-BE3A-4434509F7B5A}" destId="{A7B1969B-595F-45FA-A092-543508588296}" srcOrd="0" destOrd="0" presId="urn:microsoft.com/office/officeart/2005/8/layout/list1"/>
    <dgm:cxn modelId="{79EB5C83-B183-4DFC-8DBE-28CFAEE13D21}" type="presOf" srcId="{BA5A2E93-9605-4486-8760-F741AA2747A8}" destId="{30D01366-C664-453A-884F-717EACEFA2C6}" srcOrd="0" destOrd="0" presId="urn:microsoft.com/office/officeart/2005/8/layout/list1"/>
    <dgm:cxn modelId="{92A23A8C-2BB4-4581-B8C7-066E18178624}" type="presOf" srcId="{4004D46C-C3EE-46E6-AE41-37875FEB5112}" destId="{508B703C-A127-4622-B73A-0E65AFF5FC55}" srcOrd="1" destOrd="0" presId="urn:microsoft.com/office/officeart/2005/8/layout/list1"/>
    <dgm:cxn modelId="{3815D59A-4AC3-45E7-82CC-3FE77EB81BCE}" srcId="{4004D46C-C3EE-46E6-AE41-37875FEB5112}" destId="{70B0A14F-5A1C-4383-A6DF-B6CBE843C566}" srcOrd="1" destOrd="0" parTransId="{F82B4F4E-A988-439D-9D34-C1D9EE3C0D98}" sibTransId="{C7ADAADE-9A18-4068-8F36-02AAE12CAAD6}"/>
    <dgm:cxn modelId="{45ADFCA0-6758-4296-AE75-5FEB9B0481D5}" srcId="{4004D46C-C3EE-46E6-AE41-37875FEB5112}" destId="{AE3DC9A6-EACB-46EA-8E67-B86750DE5CD7}" srcOrd="0" destOrd="0" parTransId="{FA8C2E48-7952-4C8E-BFBB-48F083F8A1EB}" sibTransId="{BD4ACE22-D405-4818-9109-CDC6FCC1DBD3}"/>
    <dgm:cxn modelId="{C64A73A5-30C5-43C3-90CB-7F68799CBE51}" type="presOf" srcId="{9BEEFE13-443C-48B7-9E5B-4AF9D2458681}" destId="{F30B5BCC-D6D9-4B85-A755-3D5AA16EDA41}" srcOrd="0" destOrd="0" presId="urn:microsoft.com/office/officeart/2005/8/layout/list1"/>
    <dgm:cxn modelId="{D86F56A8-30FF-45DB-9041-E0102145DC60}" type="presOf" srcId="{4004D46C-C3EE-46E6-AE41-37875FEB5112}" destId="{291B3F73-0C43-478F-B949-F64D03D7E105}" srcOrd="0" destOrd="0" presId="urn:microsoft.com/office/officeart/2005/8/layout/list1"/>
    <dgm:cxn modelId="{8F2B4DE5-F46C-47A8-9E5C-A3CECC91E122}" srcId="{B136226F-1670-4BC3-BE3A-4434509F7B5A}" destId="{C3D9CA0D-70ED-4683-B082-1391647DE3DD}" srcOrd="1" destOrd="0" parTransId="{FE21B705-A8D4-4A89-9104-0E223111C661}" sibTransId="{3584FA4C-641A-4D54-AAA9-84366B070A6D}"/>
    <dgm:cxn modelId="{EA610DE8-24EB-461B-880C-CA38F691FE41}" srcId="{BA5A2E93-9605-4486-8760-F741AA2747A8}" destId="{4004D46C-C3EE-46E6-AE41-37875FEB5112}" srcOrd="0" destOrd="0" parTransId="{8196F854-4EDB-49E0-B61A-11CE333EA034}" sibTransId="{AFFD8CD7-4CE9-4842-B097-91C0E5A05ACC}"/>
    <dgm:cxn modelId="{789DDDEC-EC28-421B-9426-CDFB6D9AC3C5}" type="presOf" srcId="{C3D9CA0D-70ED-4683-B082-1391647DE3DD}" destId="{F30B5BCC-D6D9-4B85-A755-3D5AA16EDA41}" srcOrd="0" destOrd="1" presId="urn:microsoft.com/office/officeart/2005/8/layout/list1"/>
    <dgm:cxn modelId="{3C8186F1-82B7-4E41-AD33-3134C120F27B}" srcId="{BA5A2E93-9605-4486-8760-F741AA2747A8}" destId="{B136226F-1670-4BC3-BE3A-4434509F7B5A}" srcOrd="1" destOrd="0" parTransId="{5151D8F8-AD12-415C-A484-4547A338BA40}" sibTransId="{77749BCA-E8F7-43E6-88E0-A319FE1B5FC2}"/>
    <dgm:cxn modelId="{A8E1F8F2-247B-4648-BA6E-596018FB8674}" type="presOf" srcId="{70B0A14F-5A1C-4383-A6DF-B6CBE843C566}" destId="{027EA922-B722-4645-B92C-8B4294B5ECB2}" srcOrd="0" destOrd="1" presId="urn:microsoft.com/office/officeart/2005/8/layout/list1"/>
    <dgm:cxn modelId="{3AA113A8-B7C4-4527-BAD3-06420917BD62}" type="presParOf" srcId="{30D01366-C664-453A-884F-717EACEFA2C6}" destId="{D283C14C-E510-451E-AB9E-E973F9ADD4A7}" srcOrd="0" destOrd="0" presId="urn:microsoft.com/office/officeart/2005/8/layout/list1"/>
    <dgm:cxn modelId="{AD38D2DF-80D3-4F74-9AFD-1CFC8CA4C182}" type="presParOf" srcId="{D283C14C-E510-451E-AB9E-E973F9ADD4A7}" destId="{291B3F73-0C43-478F-B949-F64D03D7E105}" srcOrd="0" destOrd="0" presId="urn:microsoft.com/office/officeart/2005/8/layout/list1"/>
    <dgm:cxn modelId="{F64C329B-9A8D-406E-BBB5-8716F450721A}" type="presParOf" srcId="{D283C14C-E510-451E-AB9E-E973F9ADD4A7}" destId="{508B703C-A127-4622-B73A-0E65AFF5FC55}" srcOrd="1" destOrd="0" presId="urn:microsoft.com/office/officeart/2005/8/layout/list1"/>
    <dgm:cxn modelId="{4E856701-B3A4-43F4-85BA-D685300CA364}" type="presParOf" srcId="{30D01366-C664-453A-884F-717EACEFA2C6}" destId="{ADC816C9-C3CE-4B1C-9931-D4E77FA7296D}" srcOrd="1" destOrd="0" presId="urn:microsoft.com/office/officeart/2005/8/layout/list1"/>
    <dgm:cxn modelId="{0E368624-AAFE-4DDE-BFAB-B9BCAAB2A9CA}" type="presParOf" srcId="{30D01366-C664-453A-884F-717EACEFA2C6}" destId="{027EA922-B722-4645-B92C-8B4294B5ECB2}" srcOrd="2" destOrd="0" presId="urn:microsoft.com/office/officeart/2005/8/layout/list1"/>
    <dgm:cxn modelId="{90C77171-EFE3-4A9F-B01E-2A983875C830}" type="presParOf" srcId="{30D01366-C664-453A-884F-717EACEFA2C6}" destId="{28B9A27F-7951-4AC6-AC7B-D130DCB44FC0}" srcOrd="3" destOrd="0" presId="urn:microsoft.com/office/officeart/2005/8/layout/list1"/>
    <dgm:cxn modelId="{8915EC91-9541-44EB-ADE5-4E568A50A123}" type="presParOf" srcId="{30D01366-C664-453A-884F-717EACEFA2C6}" destId="{2007B8DE-E3FC-479B-A7F8-D72AE0D79B17}" srcOrd="4" destOrd="0" presId="urn:microsoft.com/office/officeart/2005/8/layout/list1"/>
    <dgm:cxn modelId="{F80397B5-D7E1-4BBD-B7E6-174F2C3E84D6}" type="presParOf" srcId="{2007B8DE-E3FC-479B-A7F8-D72AE0D79B17}" destId="{A7B1969B-595F-45FA-A092-543508588296}" srcOrd="0" destOrd="0" presId="urn:microsoft.com/office/officeart/2005/8/layout/list1"/>
    <dgm:cxn modelId="{16E59B5B-8EBA-42D1-BC04-5E1A70593B08}" type="presParOf" srcId="{2007B8DE-E3FC-479B-A7F8-D72AE0D79B17}" destId="{10A97E05-6C63-487B-8F12-E3CA7CAC6F7D}" srcOrd="1" destOrd="0" presId="urn:microsoft.com/office/officeart/2005/8/layout/list1"/>
    <dgm:cxn modelId="{74170FB2-9E53-4D10-B03B-84A337BF6031}" type="presParOf" srcId="{30D01366-C664-453A-884F-717EACEFA2C6}" destId="{32E9257B-2147-4E9A-904E-46C974041767}" srcOrd="5" destOrd="0" presId="urn:microsoft.com/office/officeart/2005/8/layout/list1"/>
    <dgm:cxn modelId="{EAC0C63E-557F-4A12-A1C1-05D9D01B681E}" type="presParOf" srcId="{30D01366-C664-453A-884F-717EACEFA2C6}" destId="{F30B5BCC-D6D9-4B85-A755-3D5AA16EDA4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9822324-F4AA-494C-AB4F-1B9166DEA866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02D91E28-B721-4C6E-928C-F0F528243682}">
      <dgm:prSet/>
      <dgm:spPr/>
      <dgm:t>
        <a:bodyPr/>
        <a:lstStyle/>
        <a:p>
          <a:pPr>
            <a:defRPr cap="all"/>
          </a:pPr>
          <a:r>
            <a:rPr lang="cs-CZ"/>
            <a:t>Professional qualifications healthcare professional</a:t>
          </a:r>
          <a:endParaRPr lang="en-US"/>
        </a:p>
      </dgm:t>
    </dgm:pt>
    <dgm:pt modelId="{8D04001A-F35A-4577-9BFB-9B3A51520E4D}" type="parTrans" cxnId="{D8123B31-2137-40B4-81DF-32F62FBA09E5}">
      <dgm:prSet/>
      <dgm:spPr/>
      <dgm:t>
        <a:bodyPr/>
        <a:lstStyle/>
        <a:p>
          <a:endParaRPr lang="en-US"/>
        </a:p>
      </dgm:t>
    </dgm:pt>
    <dgm:pt modelId="{13ABC480-7A74-4AF2-A1A2-EE86F165783E}" type="sibTrans" cxnId="{D8123B31-2137-40B4-81DF-32F62FBA09E5}">
      <dgm:prSet/>
      <dgm:spPr/>
      <dgm:t>
        <a:bodyPr/>
        <a:lstStyle/>
        <a:p>
          <a:endParaRPr lang="en-US"/>
        </a:p>
      </dgm:t>
    </dgm:pt>
    <dgm:pt modelId="{6F2A1292-C517-490C-BA09-1ED9CB7D5C56}">
      <dgm:prSet/>
      <dgm:spPr/>
      <dgm:t>
        <a:bodyPr/>
        <a:lstStyle/>
        <a:p>
          <a:pPr>
            <a:defRPr cap="all"/>
          </a:pPr>
          <a:r>
            <a:rPr lang="en-US"/>
            <a:t>Providing medical care to the best and at the moment the available options</a:t>
          </a:r>
        </a:p>
      </dgm:t>
    </dgm:pt>
    <dgm:pt modelId="{9A0A50F9-7523-4B3A-8420-3BFAA8941858}" type="parTrans" cxnId="{31869DDE-E89C-476E-AD76-0570DCB3C73E}">
      <dgm:prSet/>
      <dgm:spPr/>
      <dgm:t>
        <a:bodyPr/>
        <a:lstStyle/>
        <a:p>
          <a:endParaRPr lang="en-US"/>
        </a:p>
      </dgm:t>
    </dgm:pt>
    <dgm:pt modelId="{F85395C0-227D-4CCA-89C2-DE84815635C8}" type="sibTrans" cxnId="{31869DDE-E89C-476E-AD76-0570DCB3C73E}">
      <dgm:prSet/>
      <dgm:spPr/>
      <dgm:t>
        <a:bodyPr/>
        <a:lstStyle/>
        <a:p>
          <a:endParaRPr lang="en-US"/>
        </a:p>
      </dgm:t>
    </dgm:pt>
    <dgm:pt modelId="{794FA0FC-7573-4C4D-A532-0CD3A6C1D5AB}">
      <dgm:prSet/>
      <dgm:spPr/>
      <dgm:t>
        <a:bodyPr/>
        <a:lstStyle/>
        <a:p>
          <a:pPr>
            <a:defRPr cap="all"/>
          </a:pPr>
          <a:r>
            <a:rPr lang="en-US"/>
            <a:t>Providing medical care </a:t>
          </a:r>
          <a:r>
            <a:rPr lang="cs-CZ"/>
            <a:t>without </a:t>
          </a:r>
          <a:r>
            <a:rPr lang="en-US"/>
            <a:t>negligence</a:t>
          </a:r>
        </a:p>
      </dgm:t>
    </dgm:pt>
    <dgm:pt modelId="{5421953C-BF92-4BAB-A9CF-7B2AC8660F02}" type="parTrans" cxnId="{AF4BD0DB-9B0D-4B9E-9202-CA5E6CC7BDE7}">
      <dgm:prSet/>
      <dgm:spPr/>
      <dgm:t>
        <a:bodyPr/>
        <a:lstStyle/>
        <a:p>
          <a:endParaRPr lang="en-US"/>
        </a:p>
      </dgm:t>
    </dgm:pt>
    <dgm:pt modelId="{71AABF72-97AF-413B-AC1F-7989A16229B4}" type="sibTrans" cxnId="{AF4BD0DB-9B0D-4B9E-9202-CA5E6CC7BDE7}">
      <dgm:prSet/>
      <dgm:spPr/>
      <dgm:t>
        <a:bodyPr/>
        <a:lstStyle/>
        <a:p>
          <a:endParaRPr lang="en-US"/>
        </a:p>
      </dgm:t>
    </dgm:pt>
    <dgm:pt modelId="{98B4EEFF-84B8-4E9D-A548-CCFEB06802F3}" type="pres">
      <dgm:prSet presAssocID="{29822324-F4AA-494C-AB4F-1B9166DEA866}" presName="root" presStyleCnt="0">
        <dgm:presLayoutVars>
          <dgm:dir/>
          <dgm:resizeHandles val="exact"/>
        </dgm:presLayoutVars>
      </dgm:prSet>
      <dgm:spPr/>
    </dgm:pt>
    <dgm:pt modelId="{33659F42-67E2-44CA-95F8-F555555A319B}" type="pres">
      <dgm:prSet presAssocID="{02D91E28-B721-4C6E-928C-F0F528243682}" presName="compNode" presStyleCnt="0"/>
      <dgm:spPr/>
    </dgm:pt>
    <dgm:pt modelId="{52E6327B-3A34-4684-98F3-AA8377B24194}" type="pres">
      <dgm:prSet presAssocID="{02D91E28-B721-4C6E-928C-F0F528243682}" presName="iconBgRect" presStyleLbl="bgShp" presStyleIdx="0" presStyleCnt="3"/>
      <dgm:spPr/>
    </dgm:pt>
    <dgm:pt modelId="{BEBCF92D-F927-48F0-B223-908840F09612}" type="pres">
      <dgm:prSet presAssocID="{02D91E28-B721-4C6E-928C-F0F52824368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63B7DCF1-90FE-41CE-9434-CDEC5042C271}" type="pres">
      <dgm:prSet presAssocID="{02D91E28-B721-4C6E-928C-F0F528243682}" presName="spaceRect" presStyleCnt="0"/>
      <dgm:spPr/>
    </dgm:pt>
    <dgm:pt modelId="{273E24A9-0AB5-4ECE-84FA-4F23399AB72D}" type="pres">
      <dgm:prSet presAssocID="{02D91E28-B721-4C6E-928C-F0F528243682}" presName="textRect" presStyleLbl="revTx" presStyleIdx="0" presStyleCnt="3">
        <dgm:presLayoutVars>
          <dgm:chMax val="1"/>
          <dgm:chPref val="1"/>
        </dgm:presLayoutVars>
      </dgm:prSet>
      <dgm:spPr/>
    </dgm:pt>
    <dgm:pt modelId="{08DAB6A7-5C4A-4FA3-BA1C-1D3747E9C2C8}" type="pres">
      <dgm:prSet presAssocID="{13ABC480-7A74-4AF2-A1A2-EE86F165783E}" presName="sibTrans" presStyleCnt="0"/>
      <dgm:spPr/>
    </dgm:pt>
    <dgm:pt modelId="{1BD33F3F-A509-4114-AE92-00C564DB14D2}" type="pres">
      <dgm:prSet presAssocID="{6F2A1292-C517-490C-BA09-1ED9CB7D5C56}" presName="compNode" presStyleCnt="0"/>
      <dgm:spPr/>
    </dgm:pt>
    <dgm:pt modelId="{7AFD2072-53CB-4DB9-B7D1-3FDC36CBD61B}" type="pres">
      <dgm:prSet presAssocID="{6F2A1292-C517-490C-BA09-1ED9CB7D5C56}" presName="iconBgRect" presStyleLbl="bgShp" presStyleIdx="1" presStyleCnt="3"/>
      <dgm:spPr/>
    </dgm:pt>
    <dgm:pt modelId="{8EBEB631-9BC1-46E3-B677-7719B129D5F8}" type="pres">
      <dgm:prSet presAssocID="{6F2A1292-C517-490C-BA09-1ED9CB7D5C5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CE61783C-D913-42BC-9F5E-48E747028036}" type="pres">
      <dgm:prSet presAssocID="{6F2A1292-C517-490C-BA09-1ED9CB7D5C56}" presName="spaceRect" presStyleCnt="0"/>
      <dgm:spPr/>
    </dgm:pt>
    <dgm:pt modelId="{6A8992AC-2B79-4BFC-955D-D69745412C10}" type="pres">
      <dgm:prSet presAssocID="{6F2A1292-C517-490C-BA09-1ED9CB7D5C56}" presName="textRect" presStyleLbl="revTx" presStyleIdx="1" presStyleCnt="3">
        <dgm:presLayoutVars>
          <dgm:chMax val="1"/>
          <dgm:chPref val="1"/>
        </dgm:presLayoutVars>
      </dgm:prSet>
      <dgm:spPr/>
    </dgm:pt>
    <dgm:pt modelId="{D9B9F60A-0B06-40FA-AE3D-087F58456454}" type="pres">
      <dgm:prSet presAssocID="{F85395C0-227D-4CCA-89C2-DE84815635C8}" presName="sibTrans" presStyleCnt="0"/>
      <dgm:spPr/>
    </dgm:pt>
    <dgm:pt modelId="{F1ECB061-5617-4FD7-9044-AE0F1BC504A3}" type="pres">
      <dgm:prSet presAssocID="{794FA0FC-7573-4C4D-A532-0CD3A6C1D5AB}" presName="compNode" presStyleCnt="0"/>
      <dgm:spPr/>
    </dgm:pt>
    <dgm:pt modelId="{11BD96D3-0325-486D-9290-6470E94A9C06}" type="pres">
      <dgm:prSet presAssocID="{794FA0FC-7573-4C4D-A532-0CD3A6C1D5AB}" presName="iconBgRect" presStyleLbl="bgShp" presStyleIdx="2" presStyleCnt="3"/>
      <dgm:spPr/>
    </dgm:pt>
    <dgm:pt modelId="{F36959DF-C67F-4B41-A64F-2A029A83CC88}" type="pres">
      <dgm:prSet presAssocID="{794FA0FC-7573-4C4D-A532-0CD3A6C1D5AB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al"/>
        </a:ext>
      </dgm:extLst>
    </dgm:pt>
    <dgm:pt modelId="{DF0E2A96-C805-447F-A190-422CFB29A250}" type="pres">
      <dgm:prSet presAssocID="{794FA0FC-7573-4C4D-A532-0CD3A6C1D5AB}" presName="spaceRect" presStyleCnt="0"/>
      <dgm:spPr/>
    </dgm:pt>
    <dgm:pt modelId="{1E38A031-DDB4-429B-AC90-41F2D5E82BCB}" type="pres">
      <dgm:prSet presAssocID="{794FA0FC-7573-4C4D-A532-0CD3A6C1D5AB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7A0A740C-5FE9-44F1-9C7E-AEB6B5E1F05F}" type="presOf" srcId="{794FA0FC-7573-4C4D-A532-0CD3A6C1D5AB}" destId="{1E38A031-DDB4-429B-AC90-41F2D5E82BCB}" srcOrd="0" destOrd="0" presId="urn:microsoft.com/office/officeart/2018/5/layout/IconCircleLabelList"/>
    <dgm:cxn modelId="{D8123B31-2137-40B4-81DF-32F62FBA09E5}" srcId="{29822324-F4AA-494C-AB4F-1B9166DEA866}" destId="{02D91E28-B721-4C6E-928C-F0F528243682}" srcOrd="0" destOrd="0" parTransId="{8D04001A-F35A-4577-9BFB-9B3A51520E4D}" sibTransId="{13ABC480-7A74-4AF2-A1A2-EE86F165783E}"/>
    <dgm:cxn modelId="{75378D3B-8CE9-4175-8E03-92DBD846F060}" type="presOf" srcId="{29822324-F4AA-494C-AB4F-1B9166DEA866}" destId="{98B4EEFF-84B8-4E9D-A548-CCFEB06802F3}" srcOrd="0" destOrd="0" presId="urn:microsoft.com/office/officeart/2018/5/layout/IconCircleLabelList"/>
    <dgm:cxn modelId="{8D863758-82C8-4FF1-9FA9-97FE84032455}" type="presOf" srcId="{02D91E28-B721-4C6E-928C-F0F528243682}" destId="{273E24A9-0AB5-4ECE-84FA-4F23399AB72D}" srcOrd="0" destOrd="0" presId="urn:microsoft.com/office/officeart/2018/5/layout/IconCircleLabelList"/>
    <dgm:cxn modelId="{3D12EFCD-174D-40E0-AB7B-96E0DC9B3081}" type="presOf" srcId="{6F2A1292-C517-490C-BA09-1ED9CB7D5C56}" destId="{6A8992AC-2B79-4BFC-955D-D69745412C10}" srcOrd="0" destOrd="0" presId="urn:microsoft.com/office/officeart/2018/5/layout/IconCircleLabelList"/>
    <dgm:cxn modelId="{AF4BD0DB-9B0D-4B9E-9202-CA5E6CC7BDE7}" srcId="{29822324-F4AA-494C-AB4F-1B9166DEA866}" destId="{794FA0FC-7573-4C4D-A532-0CD3A6C1D5AB}" srcOrd="2" destOrd="0" parTransId="{5421953C-BF92-4BAB-A9CF-7B2AC8660F02}" sibTransId="{71AABF72-97AF-413B-AC1F-7989A16229B4}"/>
    <dgm:cxn modelId="{31869DDE-E89C-476E-AD76-0570DCB3C73E}" srcId="{29822324-F4AA-494C-AB4F-1B9166DEA866}" destId="{6F2A1292-C517-490C-BA09-1ED9CB7D5C56}" srcOrd="1" destOrd="0" parTransId="{9A0A50F9-7523-4B3A-8420-3BFAA8941858}" sibTransId="{F85395C0-227D-4CCA-89C2-DE84815635C8}"/>
    <dgm:cxn modelId="{F136C158-C175-480A-B8F9-3D31C6179BA8}" type="presParOf" srcId="{98B4EEFF-84B8-4E9D-A548-CCFEB06802F3}" destId="{33659F42-67E2-44CA-95F8-F555555A319B}" srcOrd="0" destOrd="0" presId="urn:microsoft.com/office/officeart/2018/5/layout/IconCircleLabelList"/>
    <dgm:cxn modelId="{A197A90B-1AB3-432C-BFD3-C2098080FA35}" type="presParOf" srcId="{33659F42-67E2-44CA-95F8-F555555A319B}" destId="{52E6327B-3A34-4684-98F3-AA8377B24194}" srcOrd="0" destOrd="0" presId="urn:microsoft.com/office/officeart/2018/5/layout/IconCircleLabelList"/>
    <dgm:cxn modelId="{BDD65CC0-8314-4E36-BC51-1B4D85D032FA}" type="presParOf" srcId="{33659F42-67E2-44CA-95F8-F555555A319B}" destId="{BEBCF92D-F927-48F0-B223-908840F09612}" srcOrd="1" destOrd="0" presId="urn:microsoft.com/office/officeart/2018/5/layout/IconCircleLabelList"/>
    <dgm:cxn modelId="{29B8746C-E594-4A69-9057-1848591394D5}" type="presParOf" srcId="{33659F42-67E2-44CA-95F8-F555555A319B}" destId="{63B7DCF1-90FE-41CE-9434-CDEC5042C271}" srcOrd="2" destOrd="0" presId="urn:microsoft.com/office/officeart/2018/5/layout/IconCircleLabelList"/>
    <dgm:cxn modelId="{B94B5811-92B5-43D2-9886-5564CCCC26E0}" type="presParOf" srcId="{33659F42-67E2-44CA-95F8-F555555A319B}" destId="{273E24A9-0AB5-4ECE-84FA-4F23399AB72D}" srcOrd="3" destOrd="0" presId="urn:microsoft.com/office/officeart/2018/5/layout/IconCircleLabelList"/>
    <dgm:cxn modelId="{8A098A62-FFA6-4793-8F10-B858768368CA}" type="presParOf" srcId="{98B4EEFF-84B8-4E9D-A548-CCFEB06802F3}" destId="{08DAB6A7-5C4A-4FA3-BA1C-1D3747E9C2C8}" srcOrd="1" destOrd="0" presId="urn:microsoft.com/office/officeart/2018/5/layout/IconCircleLabelList"/>
    <dgm:cxn modelId="{26979CB6-3E54-4B6C-9379-9A04D84AE20B}" type="presParOf" srcId="{98B4EEFF-84B8-4E9D-A548-CCFEB06802F3}" destId="{1BD33F3F-A509-4114-AE92-00C564DB14D2}" srcOrd="2" destOrd="0" presId="urn:microsoft.com/office/officeart/2018/5/layout/IconCircleLabelList"/>
    <dgm:cxn modelId="{EB63F64B-7B59-492E-8FB0-47CA9EB2D94F}" type="presParOf" srcId="{1BD33F3F-A509-4114-AE92-00C564DB14D2}" destId="{7AFD2072-53CB-4DB9-B7D1-3FDC36CBD61B}" srcOrd="0" destOrd="0" presId="urn:microsoft.com/office/officeart/2018/5/layout/IconCircleLabelList"/>
    <dgm:cxn modelId="{C8C3FFD4-DDD9-4133-8375-F731D7A0EAC0}" type="presParOf" srcId="{1BD33F3F-A509-4114-AE92-00C564DB14D2}" destId="{8EBEB631-9BC1-46E3-B677-7719B129D5F8}" srcOrd="1" destOrd="0" presId="urn:microsoft.com/office/officeart/2018/5/layout/IconCircleLabelList"/>
    <dgm:cxn modelId="{9743098A-1C62-4F4C-90D9-E3E8D2AE3B58}" type="presParOf" srcId="{1BD33F3F-A509-4114-AE92-00C564DB14D2}" destId="{CE61783C-D913-42BC-9F5E-48E747028036}" srcOrd="2" destOrd="0" presId="urn:microsoft.com/office/officeart/2018/5/layout/IconCircleLabelList"/>
    <dgm:cxn modelId="{C7589F4F-7EB0-4893-BBA9-53AE4AFD8C2C}" type="presParOf" srcId="{1BD33F3F-A509-4114-AE92-00C564DB14D2}" destId="{6A8992AC-2B79-4BFC-955D-D69745412C10}" srcOrd="3" destOrd="0" presId="urn:microsoft.com/office/officeart/2018/5/layout/IconCircleLabelList"/>
    <dgm:cxn modelId="{9454396A-C5D5-4F9F-B205-9DF68B543ACA}" type="presParOf" srcId="{98B4EEFF-84B8-4E9D-A548-CCFEB06802F3}" destId="{D9B9F60A-0B06-40FA-AE3D-087F58456454}" srcOrd="3" destOrd="0" presId="urn:microsoft.com/office/officeart/2018/5/layout/IconCircleLabelList"/>
    <dgm:cxn modelId="{8B17F10A-4406-47CF-AA42-15EC36198E52}" type="presParOf" srcId="{98B4EEFF-84B8-4E9D-A548-CCFEB06802F3}" destId="{F1ECB061-5617-4FD7-9044-AE0F1BC504A3}" srcOrd="4" destOrd="0" presId="urn:microsoft.com/office/officeart/2018/5/layout/IconCircleLabelList"/>
    <dgm:cxn modelId="{F0DD8805-5EF8-49F7-A087-F847BB014FE5}" type="presParOf" srcId="{F1ECB061-5617-4FD7-9044-AE0F1BC504A3}" destId="{11BD96D3-0325-486D-9290-6470E94A9C06}" srcOrd="0" destOrd="0" presId="urn:microsoft.com/office/officeart/2018/5/layout/IconCircleLabelList"/>
    <dgm:cxn modelId="{FFB2745E-FC2B-43FE-9B72-F67D8082087C}" type="presParOf" srcId="{F1ECB061-5617-4FD7-9044-AE0F1BC504A3}" destId="{F36959DF-C67F-4B41-A64F-2A029A83CC88}" srcOrd="1" destOrd="0" presId="urn:microsoft.com/office/officeart/2018/5/layout/IconCircleLabelList"/>
    <dgm:cxn modelId="{F1A95CB3-D9DF-4846-8D1A-53A70693E1FE}" type="presParOf" srcId="{F1ECB061-5617-4FD7-9044-AE0F1BC504A3}" destId="{DF0E2A96-C805-447F-A190-422CFB29A250}" srcOrd="2" destOrd="0" presId="urn:microsoft.com/office/officeart/2018/5/layout/IconCircleLabelList"/>
    <dgm:cxn modelId="{682088A1-D59C-45BC-9FED-FE817FAA8604}" type="presParOf" srcId="{F1ECB061-5617-4FD7-9044-AE0F1BC504A3}" destId="{1E38A031-DDB4-429B-AC90-41F2D5E82BCB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44F71FD-D01A-4483-8A8B-6F5BEC4E3084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cs-CZ"/>
        </a:p>
      </dgm:t>
    </dgm:pt>
    <dgm:pt modelId="{BF129621-AAAE-4C92-97E1-232A09314C36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/>
            <a:t>Civil</a:t>
          </a:r>
        </a:p>
      </dgm:t>
    </dgm:pt>
    <dgm:pt modelId="{6EC4F727-2271-473C-A0FA-A04699E12972}" type="parTrans" cxnId="{680586DF-00DE-4A61-B55F-F5F923901A5E}">
      <dgm:prSet/>
      <dgm:spPr/>
      <dgm:t>
        <a:bodyPr/>
        <a:lstStyle/>
        <a:p>
          <a:endParaRPr lang="cs-CZ"/>
        </a:p>
      </dgm:t>
    </dgm:pt>
    <dgm:pt modelId="{45D7173B-BC5A-4587-A492-636FFC06607F}" type="sibTrans" cxnId="{680586DF-00DE-4A61-B55F-F5F923901A5E}">
      <dgm:prSet/>
      <dgm:spPr/>
      <dgm:t>
        <a:bodyPr/>
        <a:lstStyle/>
        <a:p>
          <a:endParaRPr lang="cs-CZ"/>
        </a:p>
      </dgm:t>
    </dgm:pt>
    <dgm:pt modelId="{FE57FEC3-E767-47AB-BA34-3080C1E9CFD1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 dirty="0"/>
            <a:t>EMLOYMENT</a:t>
          </a:r>
        </a:p>
      </dgm:t>
    </dgm:pt>
    <dgm:pt modelId="{AB0D70C8-3CB0-45C4-92BA-C88827B000C6}" type="parTrans" cxnId="{7EB93A8C-C1C0-46E8-8BD4-D6737B4C5EBB}">
      <dgm:prSet/>
      <dgm:spPr/>
      <dgm:t>
        <a:bodyPr/>
        <a:lstStyle/>
        <a:p>
          <a:endParaRPr lang="cs-CZ"/>
        </a:p>
      </dgm:t>
    </dgm:pt>
    <dgm:pt modelId="{55037C6D-4C45-4CBA-B62F-366E10F93853}" type="sibTrans" cxnId="{7EB93A8C-C1C0-46E8-8BD4-D6737B4C5EBB}">
      <dgm:prSet/>
      <dgm:spPr/>
      <dgm:t>
        <a:bodyPr/>
        <a:lstStyle/>
        <a:p>
          <a:endParaRPr lang="cs-CZ"/>
        </a:p>
      </dgm:t>
    </dgm:pt>
    <dgm:pt modelId="{0681101C-443B-4B79-B8D1-6D0C9279F667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/>
            <a:t>Administrative</a:t>
          </a:r>
        </a:p>
      </dgm:t>
    </dgm:pt>
    <dgm:pt modelId="{A082973B-0D6E-4C3C-9A18-E09F1C90489D}" type="parTrans" cxnId="{FC639D1F-E500-4829-9822-B4892A2B61F6}">
      <dgm:prSet/>
      <dgm:spPr/>
      <dgm:t>
        <a:bodyPr/>
        <a:lstStyle/>
        <a:p>
          <a:endParaRPr lang="cs-CZ"/>
        </a:p>
      </dgm:t>
    </dgm:pt>
    <dgm:pt modelId="{CC70DFF4-5387-4BC7-B06A-5B62B4CD028D}" type="sibTrans" cxnId="{FC639D1F-E500-4829-9822-B4892A2B61F6}">
      <dgm:prSet/>
      <dgm:spPr/>
      <dgm:t>
        <a:bodyPr/>
        <a:lstStyle/>
        <a:p>
          <a:endParaRPr lang="cs-CZ"/>
        </a:p>
      </dgm:t>
    </dgm:pt>
    <dgm:pt modelId="{84972211-5496-49E7-BD69-684FA1A7EF60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/>
            <a:t>Penal</a:t>
          </a:r>
        </a:p>
      </dgm:t>
    </dgm:pt>
    <dgm:pt modelId="{999CBB3B-2E00-400F-9D59-EE7036425503}" type="parTrans" cxnId="{653BAC91-8DDF-4BA8-AAA8-13F6875A4157}">
      <dgm:prSet/>
      <dgm:spPr/>
      <dgm:t>
        <a:bodyPr/>
        <a:lstStyle/>
        <a:p>
          <a:endParaRPr lang="cs-CZ"/>
        </a:p>
      </dgm:t>
    </dgm:pt>
    <dgm:pt modelId="{341E2F9B-56F7-4918-B69E-AE2D3F2F3AC3}" type="sibTrans" cxnId="{653BAC91-8DDF-4BA8-AAA8-13F6875A4157}">
      <dgm:prSet/>
      <dgm:spPr/>
      <dgm:t>
        <a:bodyPr/>
        <a:lstStyle/>
        <a:p>
          <a:endParaRPr lang="cs-CZ"/>
        </a:p>
      </dgm:t>
    </dgm:pt>
    <dgm:pt modelId="{2AECF811-722D-476D-B58D-92AC58D696B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cs-CZ"/>
            <a:t>Disciplinary</a:t>
          </a:r>
        </a:p>
      </dgm:t>
    </dgm:pt>
    <dgm:pt modelId="{07A2F4DC-A497-4E66-81C8-21AF03846A9F}" type="parTrans" cxnId="{7EA7686F-BB46-4D3A-9233-01AD8281471D}">
      <dgm:prSet/>
      <dgm:spPr/>
      <dgm:t>
        <a:bodyPr/>
        <a:lstStyle/>
        <a:p>
          <a:endParaRPr lang="cs-CZ"/>
        </a:p>
      </dgm:t>
    </dgm:pt>
    <dgm:pt modelId="{574CB193-5F1A-427B-856B-DB768DE21F51}" type="sibTrans" cxnId="{7EA7686F-BB46-4D3A-9233-01AD8281471D}">
      <dgm:prSet/>
      <dgm:spPr/>
      <dgm:t>
        <a:bodyPr/>
        <a:lstStyle/>
        <a:p>
          <a:endParaRPr lang="cs-CZ"/>
        </a:p>
      </dgm:t>
    </dgm:pt>
    <dgm:pt modelId="{ED4F8145-5715-447B-89CB-2F5BBDE27B28}" type="pres">
      <dgm:prSet presAssocID="{744F71FD-D01A-4483-8A8B-6F5BEC4E3084}" presName="root" presStyleCnt="0">
        <dgm:presLayoutVars>
          <dgm:dir/>
          <dgm:resizeHandles val="exact"/>
        </dgm:presLayoutVars>
      </dgm:prSet>
      <dgm:spPr/>
    </dgm:pt>
    <dgm:pt modelId="{50B327BF-3D24-4DFD-9193-ADD963DB8E6B}" type="pres">
      <dgm:prSet presAssocID="{BF129621-AAAE-4C92-97E1-232A09314C36}" presName="compNode" presStyleCnt="0"/>
      <dgm:spPr/>
    </dgm:pt>
    <dgm:pt modelId="{86658803-8B80-4B3A-9E62-E367826DE911}" type="pres">
      <dgm:prSet presAssocID="{BF129621-AAAE-4C92-97E1-232A09314C36}" presName="iconBgRect" presStyleLbl="bgShp" presStyleIdx="0" presStyleCnt="5"/>
      <dgm:spPr/>
    </dgm:pt>
    <dgm:pt modelId="{294AEBDD-F149-43A5-8226-748E1DE8B583}" type="pres">
      <dgm:prSet presAssocID="{BF129621-AAAE-4C92-97E1-232A09314C36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473164EC-F0C4-4E80-925E-C609B6FA7D30}" type="pres">
      <dgm:prSet presAssocID="{BF129621-AAAE-4C92-97E1-232A09314C36}" presName="spaceRect" presStyleCnt="0"/>
      <dgm:spPr/>
    </dgm:pt>
    <dgm:pt modelId="{108B0EA7-C4E3-4767-A237-E1551C38D7AC}" type="pres">
      <dgm:prSet presAssocID="{BF129621-AAAE-4C92-97E1-232A09314C36}" presName="textRect" presStyleLbl="revTx" presStyleIdx="0" presStyleCnt="5">
        <dgm:presLayoutVars>
          <dgm:chMax val="1"/>
          <dgm:chPref val="1"/>
        </dgm:presLayoutVars>
      </dgm:prSet>
      <dgm:spPr/>
    </dgm:pt>
    <dgm:pt modelId="{19342425-94A5-4EF9-9181-DDA7DAC1EE2D}" type="pres">
      <dgm:prSet presAssocID="{45D7173B-BC5A-4587-A492-636FFC06607F}" presName="sibTrans" presStyleCnt="0"/>
      <dgm:spPr/>
    </dgm:pt>
    <dgm:pt modelId="{E4FF419E-6B46-469E-A5B1-BFAD81CE3AC1}" type="pres">
      <dgm:prSet presAssocID="{FE57FEC3-E767-47AB-BA34-3080C1E9CFD1}" presName="compNode" presStyleCnt="0"/>
      <dgm:spPr/>
    </dgm:pt>
    <dgm:pt modelId="{051B861C-2D5C-43CF-90C6-7014DCDF3A80}" type="pres">
      <dgm:prSet presAssocID="{FE57FEC3-E767-47AB-BA34-3080C1E9CFD1}" presName="iconBgRect" presStyleLbl="bgShp" presStyleIdx="1" presStyleCnt="5"/>
      <dgm:spPr/>
    </dgm:pt>
    <dgm:pt modelId="{3FC9C2A9-3440-4A1F-8E05-ED18D9807184}" type="pres">
      <dgm:prSet presAssocID="{FE57FEC3-E767-47AB-BA34-3080C1E9CFD1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struction Worker"/>
        </a:ext>
      </dgm:extLst>
    </dgm:pt>
    <dgm:pt modelId="{8DD2312F-8279-41E1-8A71-E87F198C4E39}" type="pres">
      <dgm:prSet presAssocID="{FE57FEC3-E767-47AB-BA34-3080C1E9CFD1}" presName="spaceRect" presStyleCnt="0"/>
      <dgm:spPr/>
    </dgm:pt>
    <dgm:pt modelId="{F3B46A0B-4FFA-4413-8056-6C4B8BEE46DC}" type="pres">
      <dgm:prSet presAssocID="{FE57FEC3-E767-47AB-BA34-3080C1E9CFD1}" presName="textRect" presStyleLbl="revTx" presStyleIdx="1" presStyleCnt="5">
        <dgm:presLayoutVars>
          <dgm:chMax val="1"/>
          <dgm:chPref val="1"/>
        </dgm:presLayoutVars>
      </dgm:prSet>
      <dgm:spPr/>
    </dgm:pt>
    <dgm:pt modelId="{0F120F70-A50E-4292-BFF2-9827F1FD9B37}" type="pres">
      <dgm:prSet presAssocID="{55037C6D-4C45-4CBA-B62F-366E10F93853}" presName="sibTrans" presStyleCnt="0"/>
      <dgm:spPr/>
    </dgm:pt>
    <dgm:pt modelId="{3B20A8C0-E5C3-437A-920E-9C0DD5417C7A}" type="pres">
      <dgm:prSet presAssocID="{0681101C-443B-4B79-B8D1-6D0C9279F667}" presName="compNode" presStyleCnt="0"/>
      <dgm:spPr/>
    </dgm:pt>
    <dgm:pt modelId="{01507A5D-BFE0-4DCE-B3D8-171FF4F15242}" type="pres">
      <dgm:prSet presAssocID="{0681101C-443B-4B79-B8D1-6D0C9279F667}" presName="iconBgRect" presStyleLbl="bgShp" presStyleIdx="2" presStyleCnt="5"/>
      <dgm:spPr/>
    </dgm:pt>
    <dgm:pt modelId="{C635EE82-45C7-4759-877E-F74C7EA0CD8A}" type="pres">
      <dgm:prSet presAssocID="{0681101C-443B-4B79-B8D1-6D0C9279F667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61F87AE3-3639-4EE0-B970-1EE83ADE13A2}" type="pres">
      <dgm:prSet presAssocID="{0681101C-443B-4B79-B8D1-6D0C9279F667}" presName="spaceRect" presStyleCnt="0"/>
      <dgm:spPr/>
    </dgm:pt>
    <dgm:pt modelId="{40CD1FE1-72EF-43F9-AC16-C8D1DBB8E4F7}" type="pres">
      <dgm:prSet presAssocID="{0681101C-443B-4B79-B8D1-6D0C9279F667}" presName="textRect" presStyleLbl="revTx" presStyleIdx="2" presStyleCnt="5">
        <dgm:presLayoutVars>
          <dgm:chMax val="1"/>
          <dgm:chPref val="1"/>
        </dgm:presLayoutVars>
      </dgm:prSet>
      <dgm:spPr/>
    </dgm:pt>
    <dgm:pt modelId="{63485A93-2161-4A6B-AF5F-A4C7437D94D4}" type="pres">
      <dgm:prSet presAssocID="{CC70DFF4-5387-4BC7-B06A-5B62B4CD028D}" presName="sibTrans" presStyleCnt="0"/>
      <dgm:spPr/>
    </dgm:pt>
    <dgm:pt modelId="{127E7CFA-07CD-4782-B72B-D53F3778C106}" type="pres">
      <dgm:prSet presAssocID="{84972211-5496-49E7-BD69-684FA1A7EF60}" presName="compNode" presStyleCnt="0"/>
      <dgm:spPr/>
    </dgm:pt>
    <dgm:pt modelId="{670B92EB-72B8-4CB3-B323-CA55B9C6FC30}" type="pres">
      <dgm:prSet presAssocID="{84972211-5496-49E7-BD69-684FA1A7EF60}" presName="iconBgRect" presStyleLbl="bgShp" presStyleIdx="3" presStyleCnt="5"/>
      <dgm:spPr/>
    </dgm:pt>
    <dgm:pt modelId="{4B770C88-7DBF-407D-A170-51AFA1DAF97A}" type="pres">
      <dgm:prSet presAssocID="{84972211-5496-49E7-BD69-684FA1A7EF60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cuffs"/>
        </a:ext>
      </dgm:extLst>
    </dgm:pt>
    <dgm:pt modelId="{1A2983F3-1A85-42CC-A47E-DDDFB083EA36}" type="pres">
      <dgm:prSet presAssocID="{84972211-5496-49E7-BD69-684FA1A7EF60}" presName="spaceRect" presStyleCnt="0"/>
      <dgm:spPr/>
    </dgm:pt>
    <dgm:pt modelId="{99F1F992-045F-4DDA-9183-512499A3DF19}" type="pres">
      <dgm:prSet presAssocID="{84972211-5496-49E7-BD69-684FA1A7EF60}" presName="textRect" presStyleLbl="revTx" presStyleIdx="3" presStyleCnt="5">
        <dgm:presLayoutVars>
          <dgm:chMax val="1"/>
          <dgm:chPref val="1"/>
        </dgm:presLayoutVars>
      </dgm:prSet>
      <dgm:spPr/>
    </dgm:pt>
    <dgm:pt modelId="{7C4879B1-D3E5-4B3E-BFF9-F074C42FE869}" type="pres">
      <dgm:prSet presAssocID="{341E2F9B-56F7-4918-B69E-AE2D3F2F3AC3}" presName="sibTrans" presStyleCnt="0"/>
      <dgm:spPr/>
    </dgm:pt>
    <dgm:pt modelId="{027463F4-CF95-4C91-9106-53D9341AD618}" type="pres">
      <dgm:prSet presAssocID="{2AECF811-722D-476D-B58D-92AC58D696B2}" presName="compNode" presStyleCnt="0"/>
      <dgm:spPr/>
    </dgm:pt>
    <dgm:pt modelId="{DFC121F9-6782-4671-B02D-7DA50C20E620}" type="pres">
      <dgm:prSet presAssocID="{2AECF811-722D-476D-B58D-92AC58D696B2}" presName="iconBgRect" presStyleLbl="bgShp" presStyleIdx="4" presStyleCnt="5"/>
      <dgm:spPr/>
    </dgm:pt>
    <dgm:pt modelId="{3D7C2501-69CE-49BC-A9D6-ACE8658D4CDD}" type="pres">
      <dgm:prSet presAssocID="{2AECF811-722D-476D-B58D-92AC58D696B2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udge"/>
        </a:ext>
      </dgm:extLst>
    </dgm:pt>
    <dgm:pt modelId="{0C6A28C9-C96A-4C8F-8F1C-540459F999DF}" type="pres">
      <dgm:prSet presAssocID="{2AECF811-722D-476D-B58D-92AC58D696B2}" presName="spaceRect" presStyleCnt="0"/>
      <dgm:spPr/>
    </dgm:pt>
    <dgm:pt modelId="{C9226C1A-5F83-4AE2-BCD3-6647670755FB}" type="pres">
      <dgm:prSet presAssocID="{2AECF811-722D-476D-B58D-92AC58D696B2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DC3BC604-08FE-4F92-9E3E-7AF187117EEB}" type="presOf" srcId="{FE57FEC3-E767-47AB-BA34-3080C1E9CFD1}" destId="{F3B46A0B-4FFA-4413-8056-6C4B8BEE46DC}" srcOrd="0" destOrd="0" presId="urn:microsoft.com/office/officeart/2018/5/layout/IconCircleLabelList"/>
    <dgm:cxn modelId="{F8AF5D08-062A-496F-A922-45B43CD34638}" type="presOf" srcId="{BF129621-AAAE-4C92-97E1-232A09314C36}" destId="{108B0EA7-C4E3-4767-A237-E1551C38D7AC}" srcOrd="0" destOrd="0" presId="urn:microsoft.com/office/officeart/2018/5/layout/IconCircleLabelList"/>
    <dgm:cxn modelId="{FC639D1F-E500-4829-9822-B4892A2B61F6}" srcId="{744F71FD-D01A-4483-8A8B-6F5BEC4E3084}" destId="{0681101C-443B-4B79-B8D1-6D0C9279F667}" srcOrd="2" destOrd="0" parTransId="{A082973B-0D6E-4C3C-9A18-E09F1C90489D}" sibTransId="{CC70DFF4-5387-4BC7-B06A-5B62B4CD028D}"/>
    <dgm:cxn modelId="{8438D22D-F2C5-4DDF-9C47-A62A08B25061}" type="presOf" srcId="{84972211-5496-49E7-BD69-684FA1A7EF60}" destId="{99F1F992-045F-4DDA-9183-512499A3DF19}" srcOrd="0" destOrd="0" presId="urn:microsoft.com/office/officeart/2018/5/layout/IconCircleLabelList"/>
    <dgm:cxn modelId="{32265E35-C014-4150-B509-4D0726DFD820}" type="presOf" srcId="{2AECF811-722D-476D-B58D-92AC58D696B2}" destId="{C9226C1A-5F83-4AE2-BCD3-6647670755FB}" srcOrd="0" destOrd="0" presId="urn:microsoft.com/office/officeart/2018/5/layout/IconCircleLabelList"/>
    <dgm:cxn modelId="{7EA7686F-BB46-4D3A-9233-01AD8281471D}" srcId="{744F71FD-D01A-4483-8A8B-6F5BEC4E3084}" destId="{2AECF811-722D-476D-B58D-92AC58D696B2}" srcOrd="4" destOrd="0" parTransId="{07A2F4DC-A497-4E66-81C8-21AF03846A9F}" sibTransId="{574CB193-5F1A-427B-856B-DB768DE21F51}"/>
    <dgm:cxn modelId="{7EB93A8C-C1C0-46E8-8BD4-D6737B4C5EBB}" srcId="{744F71FD-D01A-4483-8A8B-6F5BEC4E3084}" destId="{FE57FEC3-E767-47AB-BA34-3080C1E9CFD1}" srcOrd="1" destOrd="0" parTransId="{AB0D70C8-3CB0-45C4-92BA-C88827B000C6}" sibTransId="{55037C6D-4C45-4CBA-B62F-366E10F93853}"/>
    <dgm:cxn modelId="{653BAC91-8DDF-4BA8-AAA8-13F6875A4157}" srcId="{744F71FD-D01A-4483-8A8B-6F5BEC4E3084}" destId="{84972211-5496-49E7-BD69-684FA1A7EF60}" srcOrd="3" destOrd="0" parTransId="{999CBB3B-2E00-400F-9D59-EE7036425503}" sibTransId="{341E2F9B-56F7-4918-B69E-AE2D3F2F3AC3}"/>
    <dgm:cxn modelId="{9B0DEEDB-0F37-4455-B404-F78E15F66ED8}" type="presOf" srcId="{0681101C-443B-4B79-B8D1-6D0C9279F667}" destId="{40CD1FE1-72EF-43F9-AC16-C8D1DBB8E4F7}" srcOrd="0" destOrd="0" presId="urn:microsoft.com/office/officeart/2018/5/layout/IconCircleLabelList"/>
    <dgm:cxn modelId="{89588ADE-40AC-430B-9CB3-53A73202BA64}" type="presOf" srcId="{744F71FD-D01A-4483-8A8B-6F5BEC4E3084}" destId="{ED4F8145-5715-447B-89CB-2F5BBDE27B28}" srcOrd="0" destOrd="0" presId="urn:microsoft.com/office/officeart/2018/5/layout/IconCircleLabelList"/>
    <dgm:cxn modelId="{680586DF-00DE-4A61-B55F-F5F923901A5E}" srcId="{744F71FD-D01A-4483-8A8B-6F5BEC4E3084}" destId="{BF129621-AAAE-4C92-97E1-232A09314C36}" srcOrd="0" destOrd="0" parTransId="{6EC4F727-2271-473C-A0FA-A04699E12972}" sibTransId="{45D7173B-BC5A-4587-A492-636FFC06607F}"/>
    <dgm:cxn modelId="{DA0F0143-A009-4D82-A1D4-74F016D14E7E}" type="presParOf" srcId="{ED4F8145-5715-447B-89CB-2F5BBDE27B28}" destId="{50B327BF-3D24-4DFD-9193-ADD963DB8E6B}" srcOrd="0" destOrd="0" presId="urn:microsoft.com/office/officeart/2018/5/layout/IconCircleLabelList"/>
    <dgm:cxn modelId="{E34063B5-9C17-4CBE-9FBC-F9EC916319FC}" type="presParOf" srcId="{50B327BF-3D24-4DFD-9193-ADD963DB8E6B}" destId="{86658803-8B80-4B3A-9E62-E367826DE911}" srcOrd="0" destOrd="0" presId="urn:microsoft.com/office/officeart/2018/5/layout/IconCircleLabelList"/>
    <dgm:cxn modelId="{D2A6F00B-EFE0-419F-9514-ABCDAB93EE78}" type="presParOf" srcId="{50B327BF-3D24-4DFD-9193-ADD963DB8E6B}" destId="{294AEBDD-F149-43A5-8226-748E1DE8B583}" srcOrd="1" destOrd="0" presId="urn:microsoft.com/office/officeart/2018/5/layout/IconCircleLabelList"/>
    <dgm:cxn modelId="{466C06DC-CA63-4130-90ED-9433A7D88820}" type="presParOf" srcId="{50B327BF-3D24-4DFD-9193-ADD963DB8E6B}" destId="{473164EC-F0C4-4E80-925E-C609B6FA7D30}" srcOrd="2" destOrd="0" presId="urn:microsoft.com/office/officeart/2018/5/layout/IconCircleLabelList"/>
    <dgm:cxn modelId="{AEAAF399-8E01-4099-A5C1-1F2D44571F3F}" type="presParOf" srcId="{50B327BF-3D24-4DFD-9193-ADD963DB8E6B}" destId="{108B0EA7-C4E3-4767-A237-E1551C38D7AC}" srcOrd="3" destOrd="0" presId="urn:microsoft.com/office/officeart/2018/5/layout/IconCircleLabelList"/>
    <dgm:cxn modelId="{7BA82F69-9746-40F4-89FE-6C6B814B9B27}" type="presParOf" srcId="{ED4F8145-5715-447B-89CB-2F5BBDE27B28}" destId="{19342425-94A5-4EF9-9181-DDA7DAC1EE2D}" srcOrd="1" destOrd="0" presId="urn:microsoft.com/office/officeart/2018/5/layout/IconCircleLabelList"/>
    <dgm:cxn modelId="{35441BC9-BDAB-4400-97C7-192BA2DAC937}" type="presParOf" srcId="{ED4F8145-5715-447B-89CB-2F5BBDE27B28}" destId="{E4FF419E-6B46-469E-A5B1-BFAD81CE3AC1}" srcOrd="2" destOrd="0" presId="urn:microsoft.com/office/officeart/2018/5/layout/IconCircleLabelList"/>
    <dgm:cxn modelId="{229C5F5F-AB66-4E85-B7F9-9A2A7E35F27E}" type="presParOf" srcId="{E4FF419E-6B46-469E-A5B1-BFAD81CE3AC1}" destId="{051B861C-2D5C-43CF-90C6-7014DCDF3A80}" srcOrd="0" destOrd="0" presId="urn:microsoft.com/office/officeart/2018/5/layout/IconCircleLabelList"/>
    <dgm:cxn modelId="{DBBB17CE-0BBC-46A8-8805-C52B3256B902}" type="presParOf" srcId="{E4FF419E-6B46-469E-A5B1-BFAD81CE3AC1}" destId="{3FC9C2A9-3440-4A1F-8E05-ED18D9807184}" srcOrd="1" destOrd="0" presId="urn:microsoft.com/office/officeart/2018/5/layout/IconCircleLabelList"/>
    <dgm:cxn modelId="{BBFE51D0-16B5-4F01-A211-CB9A8A02CEBB}" type="presParOf" srcId="{E4FF419E-6B46-469E-A5B1-BFAD81CE3AC1}" destId="{8DD2312F-8279-41E1-8A71-E87F198C4E39}" srcOrd="2" destOrd="0" presId="urn:microsoft.com/office/officeart/2018/5/layout/IconCircleLabelList"/>
    <dgm:cxn modelId="{F9CC1D62-A5C3-44A6-A67B-71A792B76ABF}" type="presParOf" srcId="{E4FF419E-6B46-469E-A5B1-BFAD81CE3AC1}" destId="{F3B46A0B-4FFA-4413-8056-6C4B8BEE46DC}" srcOrd="3" destOrd="0" presId="urn:microsoft.com/office/officeart/2018/5/layout/IconCircleLabelList"/>
    <dgm:cxn modelId="{EACCE38E-98C2-491F-A080-D064DDF75E40}" type="presParOf" srcId="{ED4F8145-5715-447B-89CB-2F5BBDE27B28}" destId="{0F120F70-A50E-4292-BFF2-9827F1FD9B37}" srcOrd="3" destOrd="0" presId="urn:microsoft.com/office/officeart/2018/5/layout/IconCircleLabelList"/>
    <dgm:cxn modelId="{272E8938-FC44-425B-9C49-77C436DE4515}" type="presParOf" srcId="{ED4F8145-5715-447B-89CB-2F5BBDE27B28}" destId="{3B20A8C0-E5C3-437A-920E-9C0DD5417C7A}" srcOrd="4" destOrd="0" presId="urn:microsoft.com/office/officeart/2018/5/layout/IconCircleLabelList"/>
    <dgm:cxn modelId="{20CCF96A-493E-40FB-BC8B-082453D52516}" type="presParOf" srcId="{3B20A8C0-E5C3-437A-920E-9C0DD5417C7A}" destId="{01507A5D-BFE0-4DCE-B3D8-171FF4F15242}" srcOrd="0" destOrd="0" presId="urn:microsoft.com/office/officeart/2018/5/layout/IconCircleLabelList"/>
    <dgm:cxn modelId="{8F8E638F-A137-49D3-A7F4-1E6D50E324BB}" type="presParOf" srcId="{3B20A8C0-E5C3-437A-920E-9C0DD5417C7A}" destId="{C635EE82-45C7-4759-877E-F74C7EA0CD8A}" srcOrd="1" destOrd="0" presId="urn:microsoft.com/office/officeart/2018/5/layout/IconCircleLabelList"/>
    <dgm:cxn modelId="{8761E271-9E9E-444D-B75D-BCAF02AF722A}" type="presParOf" srcId="{3B20A8C0-E5C3-437A-920E-9C0DD5417C7A}" destId="{61F87AE3-3639-4EE0-B970-1EE83ADE13A2}" srcOrd="2" destOrd="0" presId="urn:microsoft.com/office/officeart/2018/5/layout/IconCircleLabelList"/>
    <dgm:cxn modelId="{01432603-10A3-4CE3-94C0-8A455F68B922}" type="presParOf" srcId="{3B20A8C0-E5C3-437A-920E-9C0DD5417C7A}" destId="{40CD1FE1-72EF-43F9-AC16-C8D1DBB8E4F7}" srcOrd="3" destOrd="0" presId="urn:microsoft.com/office/officeart/2018/5/layout/IconCircleLabelList"/>
    <dgm:cxn modelId="{CB537CDE-52CD-4EEA-9D89-41BE053C5EA8}" type="presParOf" srcId="{ED4F8145-5715-447B-89CB-2F5BBDE27B28}" destId="{63485A93-2161-4A6B-AF5F-A4C7437D94D4}" srcOrd="5" destOrd="0" presId="urn:microsoft.com/office/officeart/2018/5/layout/IconCircleLabelList"/>
    <dgm:cxn modelId="{5A8CDA07-8856-4E95-8D64-4C04EBE7AB2E}" type="presParOf" srcId="{ED4F8145-5715-447B-89CB-2F5BBDE27B28}" destId="{127E7CFA-07CD-4782-B72B-D53F3778C106}" srcOrd="6" destOrd="0" presId="urn:microsoft.com/office/officeart/2018/5/layout/IconCircleLabelList"/>
    <dgm:cxn modelId="{C02BEABD-175A-417C-A953-01285BD77447}" type="presParOf" srcId="{127E7CFA-07CD-4782-B72B-D53F3778C106}" destId="{670B92EB-72B8-4CB3-B323-CA55B9C6FC30}" srcOrd="0" destOrd="0" presId="urn:microsoft.com/office/officeart/2018/5/layout/IconCircleLabelList"/>
    <dgm:cxn modelId="{EE1B1075-029A-478F-913C-A49B7ECF27CE}" type="presParOf" srcId="{127E7CFA-07CD-4782-B72B-D53F3778C106}" destId="{4B770C88-7DBF-407D-A170-51AFA1DAF97A}" srcOrd="1" destOrd="0" presId="urn:microsoft.com/office/officeart/2018/5/layout/IconCircleLabelList"/>
    <dgm:cxn modelId="{56850989-0B30-4924-AE29-7D8A6D41A2F1}" type="presParOf" srcId="{127E7CFA-07CD-4782-B72B-D53F3778C106}" destId="{1A2983F3-1A85-42CC-A47E-DDDFB083EA36}" srcOrd="2" destOrd="0" presId="urn:microsoft.com/office/officeart/2018/5/layout/IconCircleLabelList"/>
    <dgm:cxn modelId="{EECD2BAB-3A73-4303-9119-E6EF1F74922A}" type="presParOf" srcId="{127E7CFA-07CD-4782-B72B-D53F3778C106}" destId="{99F1F992-045F-4DDA-9183-512499A3DF19}" srcOrd="3" destOrd="0" presId="urn:microsoft.com/office/officeart/2018/5/layout/IconCircleLabelList"/>
    <dgm:cxn modelId="{0498B52B-40D1-4D65-8664-312165998FF4}" type="presParOf" srcId="{ED4F8145-5715-447B-89CB-2F5BBDE27B28}" destId="{7C4879B1-D3E5-4B3E-BFF9-F074C42FE869}" srcOrd="7" destOrd="0" presId="urn:microsoft.com/office/officeart/2018/5/layout/IconCircleLabelList"/>
    <dgm:cxn modelId="{C61E30F6-939A-46AE-8264-EE2C38A52525}" type="presParOf" srcId="{ED4F8145-5715-447B-89CB-2F5BBDE27B28}" destId="{027463F4-CF95-4C91-9106-53D9341AD618}" srcOrd="8" destOrd="0" presId="urn:microsoft.com/office/officeart/2018/5/layout/IconCircleLabelList"/>
    <dgm:cxn modelId="{98EB6118-BC2E-4C52-9A58-F60CA73E7F0F}" type="presParOf" srcId="{027463F4-CF95-4C91-9106-53D9341AD618}" destId="{DFC121F9-6782-4671-B02D-7DA50C20E620}" srcOrd="0" destOrd="0" presId="urn:microsoft.com/office/officeart/2018/5/layout/IconCircleLabelList"/>
    <dgm:cxn modelId="{EEBC8553-43EB-458E-AD32-877D261DEFC2}" type="presParOf" srcId="{027463F4-CF95-4C91-9106-53D9341AD618}" destId="{3D7C2501-69CE-49BC-A9D6-ACE8658D4CDD}" srcOrd="1" destOrd="0" presId="urn:microsoft.com/office/officeart/2018/5/layout/IconCircleLabelList"/>
    <dgm:cxn modelId="{1FCF22CF-A0E2-4BE1-8FED-AEA26440EAC4}" type="presParOf" srcId="{027463F4-CF95-4C91-9106-53D9341AD618}" destId="{0C6A28C9-C96A-4C8F-8F1C-540459F999DF}" srcOrd="2" destOrd="0" presId="urn:microsoft.com/office/officeart/2018/5/layout/IconCircleLabelList"/>
    <dgm:cxn modelId="{3DBD854E-A3A4-4BE6-A986-D219E83FBCC8}" type="presParOf" srcId="{027463F4-CF95-4C91-9106-53D9341AD618}" destId="{C9226C1A-5F83-4AE2-BCD3-6647670755FB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96696FA-5DDA-4CFA-9583-6DAF8942BE3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F8BF4AE-3FC7-4500-8F5B-536F867A9DC0}">
      <dgm:prSet/>
      <dgm:spPr/>
      <dgm:t>
        <a:bodyPr/>
        <a:lstStyle/>
        <a:p>
          <a:pPr rtl="0"/>
          <a:r>
            <a:rPr lang="cs-CZ" dirty="0" err="1"/>
            <a:t>Property</a:t>
          </a:r>
          <a:r>
            <a:rPr lang="cs-CZ" dirty="0"/>
            <a:t> </a:t>
          </a:r>
          <a:r>
            <a:rPr lang="cs-CZ" dirty="0" err="1"/>
            <a:t>damage</a:t>
          </a:r>
          <a:endParaRPr lang="cs-CZ" dirty="0"/>
        </a:p>
      </dgm:t>
    </dgm:pt>
    <dgm:pt modelId="{06039687-B51D-486F-9D7D-5E753EFA3071}" type="parTrans" cxnId="{0B8666F6-B964-4A68-9033-C5B64F99E575}">
      <dgm:prSet/>
      <dgm:spPr/>
      <dgm:t>
        <a:bodyPr/>
        <a:lstStyle/>
        <a:p>
          <a:endParaRPr lang="cs-CZ"/>
        </a:p>
      </dgm:t>
    </dgm:pt>
    <dgm:pt modelId="{989EB73D-C0FC-494A-B75F-B146F72AB96E}" type="sibTrans" cxnId="{0B8666F6-B964-4A68-9033-C5B64F99E575}">
      <dgm:prSet/>
      <dgm:spPr/>
      <dgm:t>
        <a:bodyPr/>
        <a:lstStyle/>
        <a:p>
          <a:endParaRPr lang="cs-CZ"/>
        </a:p>
      </dgm:t>
    </dgm:pt>
    <dgm:pt modelId="{9527DCED-91D6-4779-9EAC-ECDE13182F20}">
      <dgm:prSet/>
      <dgm:spPr/>
      <dgm:t>
        <a:bodyPr/>
        <a:lstStyle/>
        <a:p>
          <a:pPr rtl="0"/>
          <a:r>
            <a:rPr lang="cs-CZ" dirty="0"/>
            <a:t>Non-</a:t>
          </a:r>
          <a:r>
            <a:rPr lang="cs-CZ" dirty="0" err="1"/>
            <a:t>material</a:t>
          </a:r>
          <a:r>
            <a:rPr lang="cs-CZ" dirty="0"/>
            <a:t> </a:t>
          </a:r>
          <a:r>
            <a:rPr lang="cs-CZ" dirty="0" err="1"/>
            <a:t>damage</a:t>
          </a:r>
          <a:endParaRPr lang="cs-CZ" dirty="0"/>
        </a:p>
      </dgm:t>
    </dgm:pt>
    <dgm:pt modelId="{7FECB33E-0FBC-4C05-91AC-2A4C796F67D1}" type="parTrans" cxnId="{0172387A-3403-471C-807D-4044BB482E76}">
      <dgm:prSet/>
      <dgm:spPr/>
      <dgm:t>
        <a:bodyPr/>
        <a:lstStyle/>
        <a:p>
          <a:endParaRPr lang="cs-CZ"/>
        </a:p>
      </dgm:t>
    </dgm:pt>
    <dgm:pt modelId="{6C17D81D-529D-4C2C-9C4A-7755C8B55505}" type="sibTrans" cxnId="{0172387A-3403-471C-807D-4044BB482E76}">
      <dgm:prSet/>
      <dgm:spPr/>
      <dgm:t>
        <a:bodyPr/>
        <a:lstStyle/>
        <a:p>
          <a:endParaRPr lang="cs-CZ"/>
        </a:p>
      </dgm:t>
    </dgm:pt>
    <dgm:pt modelId="{19DFC520-8930-4C8B-B413-0A69F86CD176}">
      <dgm:prSet/>
      <dgm:spPr/>
      <dgm:t>
        <a:bodyPr/>
        <a:lstStyle/>
        <a:p>
          <a:pPr rtl="0"/>
          <a:r>
            <a:rPr lang="cs-CZ" dirty="0" err="1"/>
            <a:t>Harm</a:t>
          </a:r>
          <a:endParaRPr lang="cs-CZ" dirty="0"/>
        </a:p>
      </dgm:t>
    </dgm:pt>
    <dgm:pt modelId="{A14B0346-06DD-470D-8BA4-647EBD859F8F}" type="parTrans" cxnId="{C0E982E4-B34C-4FAD-B8B8-A31A9372F843}">
      <dgm:prSet/>
      <dgm:spPr/>
      <dgm:t>
        <a:bodyPr/>
        <a:lstStyle/>
        <a:p>
          <a:endParaRPr lang="cs-CZ"/>
        </a:p>
      </dgm:t>
    </dgm:pt>
    <dgm:pt modelId="{C1F6BC09-4295-47E1-BF51-BC2EE41A387B}" type="sibTrans" cxnId="{C0E982E4-B34C-4FAD-B8B8-A31A9372F843}">
      <dgm:prSet/>
      <dgm:spPr/>
      <dgm:t>
        <a:bodyPr/>
        <a:lstStyle/>
        <a:p>
          <a:endParaRPr lang="cs-CZ"/>
        </a:p>
      </dgm:t>
    </dgm:pt>
    <dgm:pt modelId="{BDE9AB7F-1BC8-4046-A10E-2DA1AE2649D6}" type="pres">
      <dgm:prSet presAssocID="{096696FA-5DDA-4CFA-9583-6DAF8942BE3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92EA9ED-F927-4252-B97F-C5041180F110}" type="pres">
      <dgm:prSet presAssocID="{19DFC520-8930-4C8B-B413-0A69F86CD176}" presName="hierRoot1" presStyleCnt="0">
        <dgm:presLayoutVars>
          <dgm:hierBranch val="init"/>
        </dgm:presLayoutVars>
      </dgm:prSet>
      <dgm:spPr/>
    </dgm:pt>
    <dgm:pt modelId="{7FAE21EB-0A45-431D-ACF4-F2D7688BD5A1}" type="pres">
      <dgm:prSet presAssocID="{19DFC520-8930-4C8B-B413-0A69F86CD176}" presName="rootComposite1" presStyleCnt="0"/>
      <dgm:spPr/>
    </dgm:pt>
    <dgm:pt modelId="{8C8557EA-3EE0-4D7E-AA64-78E03FD21936}" type="pres">
      <dgm:prSet presAssocID="{19DFC520-8930-4C8B-B413-0A69F86CD176}" presName="rootText1" presStyleLbl="node0" presStyleIdx="0" presStyleCnt="1">
        <dgm:presLayoutVars>
          <dgm:chPref val="3"/>
        </dgm:presLayoutVars>
      </dgm:prSet>
      <dgm:spPr/>
    </dgm:pt>
    <dgm:pt modelId="{8D7EC88F-0D19-4210-BB40-A4209E65218C}" type="pres">
      <dgm:prSet presAssocID="{19DFC520-8930-4C8B-B413-0A69F86CD176}" presName="rootConnector1" presStyleLbl="node1" presStyleIdx="0" presStyleCnt="0"/>
      <dgm:spPr/>
    </dgm:pt>
    <dgm:pt modelId="{A9414FA2-96F3-4F2E-8FD5-25F97CBA8D56}" type="pres">
      <dgm:prSet presAssocID="{19DFC520-8930-4C8B-B413-0A69F86CD176}" presName="hierChild2" presStyleCnt="0"/>
      <dgm:spPr/>
    </dgm:pt>
    <dgm:pt modelId="{B4381B64-D9EB-4308-A53D-256A7702C7C1}" type="pres">
      <dgm:prSet presAssocID="{06039687-B51D-486F-9D7D-5E753EFA3071}" presName="Name37" presStyleLbl="parChTrans1D2" presStyleIdx="0" presStyleCnt="2"/>
      <dgm:spPr/>
    </dgm:pt>
    <dgm:pt modelId="{AB598882-6420-4EEF-B8F9-BA41243FB013}" type="pres">
      <dgm:prSet presAssocID="{BF8BF4AE-3FC7-4500-8F5B-536F867A9DC0}" presName="hierRoot2" presStyleCnt="0">
        <dgm:presLayoutVars>
          <dgm:hierBranch val="init"/>
        </dgm:presLayoutVars>
      </dgm:prSet>
      <dgm:spPr/>
    </dgm:pt>
    <dgm:pt modelId="{497552C4-8E98-4C0F-AC97-027786DC6224}" type="pres">
      <dgm:prSet presAssocID="{BF8BF4AE-3FC7-4500-8F5B-536F867A9DC0}" presName="rootComposite" presStyleCnt="0"/>
      <dgm:spPr/>
    </dgm:pt>
    <dgm:pt modelId="{5C6D1F2C-4270-41FC-9559-8BCFBF72FC01}" type="pres">
      <dgm:prSet presAssocID="{BF8BF4AE-3FC7-4500-8F5B-536F867A9DC0}" presName="rootText" presStyleLbl="node2" presStyleIdx="0" presStyleCnt="2">
        <dgm:presLayoutVars>
          <dgm:chPref val="3"/>
        </dgm:presLayoutVars>
      </dgm:prSet>
      <dgm:spPr/>
    </dgm:pt>
    <dgm:pt modelId="{DE8AF080-932E-4C48-91FD-DAF6206CC7F6}" type="pres">
      <dgm:prSet presAssocID="{BF8BF4AE-3FC7-4500-8F5B-536F867A9DC0}" presName="rootConnector" presStyleLbl="node2" presStyleIdx="0" presStyleCnt="2"/>
      <dgm:spPr/>
    </dgm:pt>
    <dgm:pt modelId="{7AF554FE-83F2-434A-991E-4419316E8014}" type="pres">
      <dgm:prSet presAssocID="{BF8BF4AE-3FC7-4500-8F5B-536F867A9DC0}" presName="hierChild4" presStyleCnt="0"/>
      <dgm:spPr/>
    </dgm:pt>
    <dgm:pt modelId="{81986A7E-8CA7-4736-BBF2-34910884036F}" type="pres">
      <dgm:prSet presAssocID="{BF8BF4AE-3FC7-4500-8F5B-536F867A9DC0}" presName="hierChild5" presStyleCnt="0"/>
      <dgm:spPr/>
    </dgm:pt>
    <dgm:pt modelId="{74430724-C447-4545-9BA5-11B1F884A852}" type="pres">
      <dgm:prSet presAssocID="{7FECB33E-0FBC-4C05-91AC-2A4C796F67D1}" presName="Name37" presStyleLbl="parChTrans1D2" presStyleIdx="1" presStyleCnt="2"/>
      <dgm:spPr/>
    </dgm:pt>
    <dgm:pt modelId="{0BEF845C-09DE-402A-B7E1-E648EAD9DE9D}" type="pres">
      <dgm:prSet presAssocID="{9527DCED-91D6-4779-9EAC-ECDE13182F20}" presName="hierRoot2" presStyleCnt="0">
        <dgm:presLayoutVars>
          <dgm:hierBranch val="init"/>
        </dgm:presLayoutVars>
      </dgm:prSet>
      <dgm:spPr/>
    </dgm:pt>
    <dgm:pt modelId="{A5B661CA-828C-4FD7-8F73-CADA02A51529}" type="pres">
      <dgm:prSet presAssocID="{9527DCED-91D6-4779-9EAC-ECDE13182F20}" presName="rootComposite" presStyleCnt="0"/>
      <dgm:spPr/>
    </dgm:pt>
    <dgm:pt modelId="{D2DAC25E-AD0B-4668-9A20-E8C91F9143A3}" type="pres">
      <dgm:prSet presAssocID="{9527DCED-91D6-4779-9EAC-ECDE13182F20}" presName="rootText" presStyleLbl="node2" presStyleIdx="1" presStyleCnt="2">
        <dgm:presLayoutVars>
          <dgm:chPref val="3"/>
        </dgm:presLayoutVars>
      </dgm:prSet>
      <dgm:spPr/>
    </dgm:pt>
    <dgm:pt modelId="{A4512A89-100F-4515-A87E-E146FF9532DC}" type="pres">
      <dgm:prSet presAssocID="{9527DCED-91D6-4779-9EAC-ECDE13182F20}" presName="rootConnector" presStyleLbl="node2" presStyleIdx="1" presStyleCnt="2"/>
      <dgm:spPr/>
    </dgm:pt>
    <dgm:pt modelId="{0C7C4E0C-1A19-44B5-8004-E7D079F741C8}" type="pres">
      <dgm:prSet presAssocID="{9527DCED-91D6-4779-9EAC-ECDE13182F20}" presName="hierChild4" presStyleCnt="0"/>
      <dgm:spPr/>
    </dgm:pt>
    <dgm:pt modelId="{F3C0DFE9-4A84-4211-AD4E-1073593AFC03}" type="pres">
      <dgm:prSet presAssocID="{9527DCED-91D6-4779-9EAC-ECDE13182F20}" presName="hierChild5" presStyleCnt="0"/>
      <dgm:spPr/>
    </dgm:pt>
    <dgm:pt modelId="{FE169062-41F7-424F-B3CF-8808B0E80F64}" type="pres">
      <dgm:prSet presAssocID="{19DFC520-8930-4C8B-B413-0A69F86CD176}" presName="hierChild3" presStyleCnt="0"/>
      <dgm:spPr/>
    </dgm:pt>
  </dgm:ptLst>
  <dgm:cxnLst>
    <dgm:cxn modelId="{BD80800F-235E-46AE-8E70-F7B42B2DC50B}" type="presOf" srcId="{06039687-B51D-486F-9D7D-5E753EFA3071}" destId="{B4381B64-D9EB-4308-A53D-256A7702C7C1}" srcOrd="0" destOrd="0" presId="urn:microsoft.com/office/officeart/2005/8/layout/orgChart1"/>
    <dgm:cxn modelId="{2F89DA20-16ED-4E27-BDDF-F45499A7BF4F}" type="presOf" srcId="{19DFC520-8930-4C8B-B413-0A69F86CD176}" destId="{8D7EC88F-0D19-4210-BB40-A4209E65218C}" srcOrd="1" destOrd="0" presId="urn:microsoft.com/office/officeart/2005/8/layout/orgChart1"/>
    <dgm:cxn modelId="{44F86E2C-9F24-42DA-BB5B-DAF0B7E46253}" type="presOf" srcId="{9527DCED-91D6-4779-9EAC-ECDE13182F20}" destId="{D2DAC25E-AD0B-4668-9A20-E8C91F9143A3}" srcOrd="0" destOrd="0" presId="urn:microsoft.com/office/officeart/2005/8/layout/orgChart1"/>
    <dgm:cxn modelId="{61C1FF5F-F033-4C99-A717-8D87BF10B558}" type="presOf" srcId="{9527DCED-91D6-4779-9EAC-ECDE13182F20}" destId="{A4512A89-100F-4515-A87E-E146FF9532DC}" srcOrd="1" destOrd="0" presId="urn:microsoft.com/office/officeart/2005/8/layout/orgChart1"/>
    <dgm:cxn modelId="{02C3B362-62D5-4EF2-BCA7-8FF6C7265212}" type="presOf" srcId="{19DFC520-8930-4C8B-B413-0A69F86CD176}" destId="{8C8557EA-3EE0-4D7E-AA64-78E03FD21936}" srcOrd="0" destOrd="0" presId="urn:microsoft.com/office/officeart/2005/8/layout/orgChart1"/>
    <dgm:cxn modelId="{0172387A-3403-471C-807D-4044BB482E76}" srcId="{19DFC520-8930-4C8B-B413-0A69F86CD176}" destId="{9527DCED-91D6-4779-9EAC-ECDE13182F20}" srcOrd="1" destOrd="0" parTransId="{7FECB33E-0FBC-4C05-91AC-2A4C796F67D1}" sibTransId="{6C17D81D-529D-4C2C-9C4A-7755C8B55505}"/>
    <dgm:cxn modelId="{9C8F8B7A-727A-46B5-92AE-3D6D5C1C053F}" type="presOf" srcId="{BF8BF4AE-3FC7-4500-8F5B-536F867A9DC0}" destId="{DE8AF080-932E-4C48-91FD-DAF6206CC7F6}" srcOrd="1" destOrd="0" presId="urn:microsoft.com/office/officeart/2005/8/layout/orgChart1"/>
    <dgm:cxn modelId="{2BBB41BD-0B31-4643-ABDC-45927DBD31B2}" type="presOf" srcId="{7FECB33E-0FBC-4C05-91AC-2A4C796F67D1}" destId="{74430724-C447-4545-9BA5-11B1F884A852}" srcOrd="0" destOrd="0" presId="urn:microsoft.com/office/officeart/2005/8/layout/orgChart1"/>
    <dgm:cxn modelId="{3A0EAAD8-4F90-4724-A78B-FA3CEFD1A020}" type="presOf" srcId="{BF8BF4AE-3FC7-4500-8F5B-536F867A9DC0}" destId="{5C6D1F2C-4270-41FC-9559-8BCFBF72FC01}" srcOrd="0" destOrd="0" presId="urn:microsoft.com/office/officeart/2005/8/layout/orgChart1"/>
    <dgm:cxn modelId="{C0E982E4-B34C-4FAD-B8B8-A31A9372F843}" srcId="{096696FA-5DDA-4CFA-9583-6DAF8942BE3F}" destId="{19DFC520-8930-4C8B-B413-0A69F86CD176}" srcOrd="0" destOrd="0" parTransId="{A14B0346-06DD-470D-8BA4-647EBD859F8F}" sibTransId="{C1F6BC09-4295-47E1-BF51-BC2EE41A387B}"/>
    <dgm:cxn modelId="{0B8666F6-B964-4A68-9033-C5B64F99E575}" srcId="{19DFC520-8930-4C8B-B413-0A69F86CD176}" destId="{BF8BF4AE-3FC7-4500-8F5B-536F867A9DC0}" srcOrd="0" destOrd="0" parTransId="{06039687-B51D-486F-9D7D-5E753EFA3071}" sibTransId="{989EB73D-C0FC-494A-B75F-B146F72AB96E}"/>
    <dgm:cxn modelId="{B509F6FB-8FE9-4530-9D6D-435963C1C8B0}" type="presOf" srcId="{096696FA-5DDA-4CFA-9583-6DAF8942BE3F}" destId="{BDE9AB7F-1BC8-4046-A10E-2DA1AE2649D6}" srcOrd="0" destOrd="0" presId="urn:microsoft.com/office/officeart/2005/8/layout/orgChart1"/>
    <dgm:cxn modelId="{E6ECB472-B8B9-465C-82EA-191055D417EA}" type="presParOf" srcId="{BDE9AB7F-1BC8-4046-A10E-2DA1AE2649D6}" destId="{792EA9ED-F927-4252-B97F-C5041180F110}" srcOrd="0" destOrd="0" presId="urn:microsoft.com/office/officeart/2005/8/layout/orgChart1"/>
    <dgm:cxn modelId="{B5FC0264-0ED2-4105-81FB-4B0B28D080C0}" type="presParOf" srcId="{792EA9ED-F927-4252-B97F-C5041180F110}" destId="{7FAE21EB-0A45-431D-ACF4-F2D7688BD5A1}" srcOrd="0" destOrd="0" presId="urn:microsoft.com/office/officeart/2005/8/layout/orgChart1"/>
    <dgm:cxn modelId="{C4334F0B-E2F3-40BA-A78D-91EE88334A6D}" type="presParOf" srcId="{7FAE21EB-0A45-431D-ACF4-F2D7688BD5A1}" destId="{8C8557EA-3EE0-4D7E-AA64-78E03FD21936}" srcOrd="0" destOrd="0" presId="urn:microsoft.com/office/officeart/2005/8/layout/orgChart1"/>
    <dgm:cxn modelId="{6C402248-B8DE-4053-BC3B-0039B9A80F65}" type="presParOf" srcId="{7FAE21EB-0A45-431D-ACF4-F2D7688BD5A1}" destId="{8D7EC88F-0D19-4210-BB40-A4209E65218C}" srcOrd="1" destOrd="0" presId="urn:microsoft.com/office/officeart/2005/8/layout/orgChart1"/>
    <dgm:cxn modelId="{592A305E-169D-49AB-8940-53C4682AD90C}" type="presParOf" srcId="{792EA9ED-F927-4252-B97F-C5041180F110}" destId="{A9414FA2-96F3-4F2E-8FD5-25F97CBA8D56}" srcOrd="1" destOrd="0" presId="urn:microsoft.com/office/officeart/2005/8/layout/orgChart1"/>
    <dgm:cxn modelId="{11C7D0C9-040F-4E5A-B62E-7C36914AE74B}" type="presParOf" srcId="{A9414FA2-96F3-4F2E-8FD5-25F97CBA8D56}" destId="{B4381B64-D9EB-4308-A53D-256A7702C7C1}" srcOrd="0" destOrd="0" presId="urn:microsoft.com/office/officeart/2005/8/layout/orgChart1"/>
    <dgm:cxn modelId="{7746F7E9-FA5D-4E2E-850B-9AEB2CC745E5}" type="presParOf" srcId="{A9414FA2-96F3-4F2E-8FD5-25F97CBA8D56}" destId="{AB598882-6420-4EEF-B8F9-BA41243FB013}" srcOrd="1" destOrd="0" presId="urn:microsoft.com/office/officeart/2005/8/layout/orgChart1"/>
    <dgm:cxn modelId="{3515F639-50EC-4E2D-9E8C-902C196A8C2F}" type="presParOf" srcId="{AB598882-6420-4EEF-B8F9-BA41243FB013}" destId="{497552C4-8E98-4C0F-AC97-027786DC6224}" srcOrd="0" destOrd="0" presId="urn:microsoft.com/office/officeart/2005/8/layout/orgChart1"/>
    <dgm:cxn modelId="{DED1BF42-46D7-4682-B459-81C4AA735940}" type="presParOf" srcId="{497552C4-8E98-4C0F-AC97-027786DC6224}" destId="{5C6D1F2C-4270-41FC-9559-8BCFBF72FC01}" srcOrd="0" destOrd="0" presId="urn:microsoft.com/office/officeart/2005/8/layout/orgChart1"/>
    <dgm:cxn modelId="{F115F041-BB47-4632-86EA-AE8C0E140D1A}" type="presParOf" srcId="{497552C4-8E98-4C0F-AC97-027786DC6224}" destId="{DE8AF080-932E-4C48-91FD-DAF6206CC7F6}" srcOrd="1" destOrd="0" presId="urn:microsoft.com/office/officeart/2005/8/layout/orgChart1"/>
    <dgm:cxn modelId="{2A15139F-F7EE-4E20-A63B-BD90264CDB22}" type="presParOf" srcId="{AB598882-6420-4EEF-B8F9-BA41243FB013}" destId="{7AF554FE-83F2-434A-991E-4419316E8014}" srcOrd="1" destOrd="0" presId="urn:microsoft.com/office/officeart/2005/8/layout/orgChart1"/>
    <dgm:cxn modelId="{056602E9-7985-4BAE-BAC1-78AC625B64D8}" type="presParOf" srcId="{AB598882-6420-4EEF-B8F9-BA41243FB013}" destId="{81986A7E-8CA7-4736-BBF2-34910884036F}" srcOrd="2" destOrd="0" presId="urn:microsoft.com/office/officeart/2005/8/layout/orgChart1"/>
    <dgm:cxn modelId="{B0DFAE6D-B73A-4AF3-8F0A-7762964D1082}" type="presParOf" srcId="{A9414FA2-96F3-4F2E-8FD5-25F97CBA8D56}" destId="{74430724-C447-4545-9BA5-11B1F884A852}" srcOrd="2" destOrd="0" presId="urn:microsoft.com/office/officeart/2005/8/layout/orgChart1"/>
    <dgm:cxn modelId="{600FB203-9114-4805-9DD6-02E9FDD49542}" type="presParOf" srcId="{A9414FA2-96F3-4F2E-8FD5-25F97CBA8D56}" destId="{0BEF845C-09DE-402A-B7E1-E648EAD9DE9D}" srcOrd="3" destOrd="0" presId="urn:microsoft.com/office/officeart/2005/8/layout/orgChart1"/>
    <dgm:cxn modelId="{51A79880-27AF-4A81-93A1-AC76FEAA833B}" type="presParOf" srcId="{0BEF845C-09DE-402A-B7E1-E648EAD9DE9D}" destId="{A5B661CA-828C-4FD7-8F73-CADA02A51529}" srcOrd="0" destOrd="0" presId="urn:microsoft.com/office/officeart/2005/8/layout/orgChart1"/>
    <dgm:cxn modelId="{DF6D2D90-75A7-4539-8F0D-4610439DB19D}" type="presParOf" srcId="{A5B661CA-828C-4FD7-8F73-CADA02A51529}" destId="{D2DAC25E-AD0B-4668-9A20-E8C91F9143A3}" srcOrd="0" destOrd="0" presId="urn:microsoft.com/office/officeart/2005/8/layout/orgChart1"/>
    <dgm:cxn modelId="{CBBE50C0-BCC5-4E23-9808-123DE6857B94}" type="presParOf" srcId="{A5B661CA-828C-4FD7-8F73-CADA02A51529}" destId="{A4512A89-100F-4515-A87E-E146FF9532DC}" srcOrd="1" destOrd="0" presId="urn:microsoft.com/office/officeart/2005/8/layout/orgChart1"/>
    <dgm:cxn modelId="{2E5458A3-1379-4B56-8BB2-DFA2C99E1C1E}" type="presParOf" srcId="{0BEF845C-09DE-402A-B7E1-E648EAD9DE9D}" destId="{0C7C4E0C-1A19-44B5-8004-E7D079F741C8}" srcOrd="1" destOrd="0" presId="urn:microsoft.com/office/officeart/2005/8/layout/orgChart1"/>
    <dgm:cxn modelId="{04BF3F27-4DFE-4299-BCD5-DDE0D8CAE6ED}" type="presParOf" srcId="{0BEF845C-09DE-402A-B7E1-E648EAD9DE9D}" destId="{F3C0DFE9-4A84-4211-AD4E-1073593AFC03}" srcOrd="2" destOrd="0" presId="urn:microsoft.com/office/officeart/2005/8/layout/orgChart1"/>
    <dgm:cxn modelId="{DEA52F97-052E-47F7-8460-A8C05510F484}" type="presParOf" srcId="{792EA9ED-F927-4252-B97F-C5041180F110}" destId="{FE169062-41F7-424F-B3CF-8808B0E80F6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B8950F6-84B9-448F-BB4C-B42D220EE22F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cs-CZ"/>
        </a:p>
      </dgm:t>
    </dgm:pt>
    <dgm:pt modelId="{3A878CBD-365A-49C7-957C-B429C55C5031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 err="1"/>
            <a:t>Necessary</a:t>
          </a:r>
          <a:r>
            <a:rPr lang="cs-CZ"/>
            <a:t> </a:t>
          </a:r>
          <a:r>
            <a:rPr lang="cs-CZ" err="1"/>
            <a:t>self</a:t>
          </a:r>
          <a:r>
            <a:rPr lang="cs-CZ"/>
            <a:t>-defense</a:t>
          </a:r>
        </a:p>
      </dgm:t>
    </dgm:pt>
    <dgm:pt modelId="{0DC5D970-6ED1-4F4F-A941-D4C8CF14832E}" type="parTrans" cxnId="{DAC3E47F-1EE0-4156-9E37-B738333D76CF}">
      <dgm:prSet/>
      <dgm:spPr/>
      <dgm:t>
        <a:bodyPr/>
        <a:lstStyle/>
        <a:p>
          <a:endParaRPr lang="cs-CZ"/>
        </a:p>
      </dgm:t>
    </dgm:pt>
    <dgm:pt modelId="{29977154-568B-4515-83C8-6AA4C19F011B}" type="sibTrans" cxnId="{DAC3E47F-1EE0-4156-9E37-B738333D76CF}">
      <dgm:prSet/>
      <dgm:spPr/>
      <dgm:t>
        <a:bodyPr/>
        <a:lstStyle/>
        <a:p>
          <a:endParaRPr lang="cs-CZ"/>
        </a:p>
      </dgm:t>
    </dgm:pt>
    <dgm:pt modelId="{D515BA33-4C8D-4FAB-9CE6-C8578A3B94C1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Direct </a:t>
          </a:r>
          <a:r>
            <a:rPr lang="cs-CZ" err="1"/>
            <a:t>attack</a:t>
          </a:r>
          <a:r>
            <a:rPr lang="cs-CZ"/>
            <a:t> </a:t>
          </a:r>
          <a:r>
            <a:rPr lang="cs-CZ" err="1"/>
            <a:t>towards</a:t>
          </a:r>
          <a:r>
            <a:rPr lang="cs-CZ"/>
            <a:t> </a:t>
          </a:r>
          <a:r>
            <a:rPr lang="cs-CZ" err="1"/>
            <a:t>you</a:t>
          </a:r>
          <a:endParaRPr lang="cs-CZ"/>
        </a:p>
      </dgm:t>
    </dgm:pt>
    <dgm:pt modelId="{501480BA-F4EB-465A-B25D-6184AA0F895A}" type="parTrans" cxnId="{28B264F3-9B10-4503-A940-0F968C651011}">
      <dgm:prSet/>
      <dgm:spPr/>
      <dgm:t>
        <a:bodyPr/>
        <a:lstStyle/>
        <a:p>
          <a:endParaRPr lang="cs-CZ"/>
        </a:p>
      </dgm:t>
    </dgm:pt>
    <dgm:pt modelId="{59A52730-35B3-48DC-8943-5B127C2DBAE2}" type="sibTrans" cxnId="{28B264F3-9B10-4503-A940-0F968C651011}">
      <dgm:prSet/>
      <dgm:spPr/>
      <dgm:t>
        <a:bodyPr/>
        <a:lstStyle/>
        <a:p>
          <a:endParaRPr lang="cs-CZ"/>
        </a:p>
      </dgm:t>
    </dgm:pt>
    <dgm:pt modelId="{F61EBF15-019B-438C-B68C-B4612E31CC0C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 err="1"/>
            <a:t>Extreme</a:t>
          </a:r>
          <a:r>
            <a:rPr lang="cs-CZ"/>
            <a:t> </a:t>
          </a:r>
          <a:r>
            <a:rPr lang="cs-CZ" err="1"/>
            <a:t>urgency</a:t>
          </a:r>
          <a:r>
            <a:rPr lang="cs-CZ"/>
            <a:t>/</a:t>
          </a:r>
          <a:r>
            <a:rPr lang="cs-CZ" err="1"/>
            <a:t>necessity</a:t>
          </a:r>
          <a:endParaRPr lang="cs-CZ"/>
        </a:p>
      </dgm:t>
    </dgm:pt>
    <dgm:pt modelId="{92CAAC05-B5CF-4673-A5C5-521524C4F249}" type="parTrans" cxnId="{AFD0A4B3-FC11-4F28-B33C-1ED1B2B94223}">
      <dgm:prSet/>
      <dgm:spPr/>
      <dgm:t>
        <a:bodyPr/>
        <a:lstStyle/>
        <a:p>
          <a:endParaRPr lang="cs-CZ"/>
        </a:p>
      </dgm:t>
    </dgm:pt>
    <dgm:pt modelId="{A98A92BF-DCD5-4251-B036-3FBEC6B41B69}" type="sibTrans" cxnId="{AFD0A4B3-FC11-4F28-B33C-1ED1B2B94223}">
      <dgm:prSet/>
      <dgm:spPr/>
      <dgm:t>
        <a:bodyPr/>
        <a:lstStyle/>
        <a:p>
          <a:endParaRPr lang="cs-CZ"/>
        </a:p>
      </dgm:t>
    </dgm:pt>
    <dgm:pt modelId="{C46742E3-501A-4D05-B769-00DC1DFB0F5D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err="1"/>
            <a:t>Harm</a:t>
          </a:r>
          <a:r>
            <a:rPr lang="cs-CZ"/>
            <a:t> </a:t>
          </a:r>
          <a:r>
            <a:rPr lang="cs-CZ" err="1"/>
            <a:t>is</a:t>
          </a:r>
          <a:r>
            <a:rPr lang="cs-CZ"/>
            <a:t> </a:t>
          </a:r>
          <a:r>
            <a:rPr lang="cs-CZ" err="1"/>
            <a:t>necessary</a:t>
          </a:r>
          <a:r>
            <a:rPr lang="cs-CZ"/>
            <a:t> to </a:t>
          </a:r>
          <a:r>
            <a:rPr lang="cs-CZ" err="1"/>
            <a:t>avoid</a:t>
          </a:r>
          <a:r>
            <a:rPr lang="cs-CZ"/>
            <a:t> </a:t>
          </a:r>
          <a:r>
            <a:rPr lang="cs-CZ" err="1"/>
            <a:t>greater</a:t>
          </a:r>
          <a:r>
            <a:rPr lang="cs-CZ"/>
            <a:t> </a:t>
          </a:r>
          <a:r>
            <a:rPr lang="cs-CZ" err="1"/>
            <a:t>harm</a:t>
          </a:r>
          <a:r>
            <a:rPr lang="cs-CZ"/>
            <a:t> </a:t>
          </a:r>
          <a:r>
            <a:rPr lang="cs-CZ" err="1"/>
            <a:t>than</a:t>
          </a:r>
          <a:r>
            <a:rPr lang="cs-CZ"/>
            <a:t> </a:t>
          </a:r>
          <a:r>
            <a:rPr lang="cs-CZ" err="1"/>
            <a:t>you</a:t>
          </a:r>
          <a:r>
            <a:rPr lang="cs-CZ"/>
            <a:t>  </a:t>
          </a:r>
        </a:p>
        <a:p>
          <a:pPr>
            <a:lnSpc>
              <a:spcPct val="100000"/>
            </a:lnSpc>
          </a:pPr>
          <a:endParaRPr lang="cs-CZ"/>
        </a:p>
      </dgm:t>
    </dgm:pt>
    <dgm:pt modelId="{103A11BF-CCB1-42DD-862A-E9E1E7019BD2}" type="parTrans" cxnId="{0E0CAFBA-9276-4CD6-A5EE-58AA60CC245B}">
      <dgm:prSet/>
      <dgm:spPr/>
      <dgm:t>
        <a:bodyPr/>
        <a:lstStyle/>
        <a:p>
          <a:endParaRPr lang="cs-CZ"/>
        </a:p>
      </dgm:t>
    </dgm:pt>
    <dgm:pt modelId="{358C371B-5D62-4395-8156-977CF5B94417}" type="sibTrans" cxnId="{0E0CAFBA-9276-4CD6-A5EE-58AA60CC245B}">
      <dgm:prSet/>
      <dgm:spPr/>
      <dgm:t>
        <a:bodyPr/>
        <a:lstStyle/>
        <a:p>
          <a:endParaRPr lang="cs-CZ"/>
        </a:p>
      </dgm:t>
    </dgm:pt>
    <dgm:pt modelId="{AC3DD7B2-F504-4ED0-881D-38BCED78F141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cs-CZ"/>
            <a:t>Excusable excitement</a:t>
          </a:r>
        </a:p>
      </dgm:t>
    </dgm:pt>
    <dgm:pt modelId="{D7D23FD8-3717-4C8E-8C34-04800158FC7F}" type="parTrans" cxnId="{80C19DFB-0432-46D7-AA3E-B0C40AF94C9D}">
      <dgm:prSet/>
      <dgm:spPr/>
      <dgm:t>
        <a:bodyPr/>
        <a:lstStyle/>
        <a:p>
          <a:endParaRPr lang="cs-CZ"/>
        </a:p>
      </dgm:t>
    </dgm:pt>
    <dgm:pt modelId="{BD626734-63A9-4E18-8E60-597C0C2703B6}" type="sibTrans" cxnId="{80C19DFB-0432-46D7-AA3E-B0C40AF94C9D}">
      <dgm:prSet/>
      <dgm:spPr/>
      <dgm:t>
        <a:bodyPr/>
        <a:lstStyle/>
        <a:p>
          <a:endParaRPr lang="cs-CZ"/>
        </a:p>
      </dgm:t>
    </dgm:pt>
    <dgm:pt modelId="{2B585FF8-71A0-4886-A2B2-06EE87202AF9}">
      <dgm:prSet/>
      <dgm:spPr/>
      <dgm:t>
        <a:bodyPr/>
        <a:lstStyle/>
        <a:p>
          <a:pPr>
            <a:lnSpc>
              <a:spcPct val="100000"/>
            </a:lnSpc>
          </a:pPr>
          <a:r>
            <a:rPr lang="cs-CZ"/>
            <a:t>The </a:t>
          </a:r>
          <a:r>
            <a:rPr lang="en-US"/>
            <a:t>excitement of the mind is taken into account when assessing whether someone acted in self-defense, or in extreme distress</a:t>
          </a:r>
          <a:endParaRPr lang="cs-CZ"/>
        </a:p>
      </dgm:t>
    </dgm:pt>
    <dgm:pt modelId="{42FA9003-A1F4-4C8B-BBE3-67B573B829F2}" type="parTrans" cxnId="{61E50CB0-2E60-4329-A920-9ED58BF50EB1}">
      <dgm:prSet/>
      <dgm:spPr/>
      <dgm:t>
        <a:bodyPr/>
        <a:lstStyle/>
        <a:p>
          <a:endParaRPr lang="cs-CZ"/>
        </a:p>
      </dgm:t>
    </dgm:pt>
    <dgm:pt modelId="{2C88D08A-E323-4A1A-A29E-CA38B7FB1418}" type="sibTrans" cxnId="{61E50CB0-2E60-4329-A920-9ED58BF50EB1}">
      <dgm:prSet/>
      <dgm:spPr/>
    </dgm:pt>
    <dgm:pt modelId="{5A408E61-EE1C-4F67-A814-D84266738A54}">
      <dgm:prSet/>
      <dgm:spPr/>
      <dgm:t>
        <a:bodyPr/>
        <a:lstStyle/>
        <a:p>
          <a:pPr>
            <a:lnSpc>
              <a:spcPct val="100000"/>
            </a:lnSpc>
            <a:defRPr b="1"/>
          </a:pPr>
          <a:endParaRPr lang="cs-CZ"/>
        </a:p>
      </dgm:t>
    </dgm:pt>
    <dgm:pt modelId="{8943EAAE-D9ED-4DF5-8315-8D8E13C64806}" type="parTrans" cxnId="{760ABEBC-DCCF-4784-AC79-36B5075944C9}">
      <dgm:prSet/>
      <dgm:spPr/>
      <dgm:t>
        <a:bodyPr/>
        <a:lstStyle/>
        <a:p>
          <a:endParaRPr lang="cs-CZ"/>
        </a:p>
      </dgm:t>
    </dgm:pt>
    <dgm:pt modelId="{59E0CE39-A2D5-4AC2-B40A-21ECFD8147B8}" type="sibTrans" cxnId="{760ABEBC-DCCF-4784-AC79-36B5075944C9}">
      <dgm:prSet/>
      <dgm:spPr/>
    </dgm:pt>
    <dgm:pt modelId="{AD20644A-98C9-4354-9E5B-7E8781C0A408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err="1"/>
            <a:t>Proportionality</a:t>
          </a:r>
          <a:r>
            <a:rPr lang="cs-CZ"/>
            <a:t> (?)</a:t>
          </a:r>
        </a:p>
      </dgm:t>
    </dgm:pt>
    <dgm:pt modelId="{AB3736B3-1D1C-4D4A-9375-E2D70BD63DBF}" type="parTrans" cxnId="{89D873C6-5003-4CA9-BE53-EC6E36072429}">
      <dgm:prSet/>
      <dgm:spPr/>
      <dgm:t>
        <a:bodyPr/>
        <a:lstStyle/>
        <a:p>
          <a:endParaRPr lang="cs-CZ"/>
        </a:p>
      </dgm:t>
    </dgm:pt>
    <dgm:pt modelId="{1502D3B4-4E23-40E3-BF36-20B83BFAB6A1}" type="sibTrans" cxnId="{89D873C6-5003-4CA9-BE53-EC6E36072429}">
      <dgm:prSet/>
      <dgm:spPr/>
      <dgm:t>
        <a:bodyPr/>
        <a:lstStyle/>
        <a:p>
          <a:endParaRPr lang="cs-CZ"/>
        </a:p>
      </dgm:t>
    </dgm:pt>
    <dgm:pt modelId="{6ACF0817-4F21-49A0-BBD5-A682FA060363}" type="pres">
      <dgm:prSet presAssocID="{AB8950F6-84B9-448F-BB4C-B42D220EE22F}" presName="root" presStyleCnt="0">
        <dgm:presLayoutVars>
          <dgm:dir/>
          <dgm:resizeHandles val="exact"/>
        </dgm:presLayoutVars>
      </dgm:prSet>
      <dgm:spPr/>
    </dgm:pt>
    <dgm:pt modelId="{891E5DA4-2F4E-465A-BFB4-777674DC4D83}" type="pres">
      <dgm:prSet presAssocID="{3A878CBD-365A-49C7-957C-B429C55C5031}" presName="compNode" presStyleCnt="0"/>
      <dgm:spPr/>
    </dgm:pt>
    <dgm:pt modelId="{A9841BE2-598E-403B-8AB3-17D0DBD63E57}" type="pres">
      <dgm:prSet presAssocID="{3A878CBD-365A-49C7-957C-B429C55C503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valnatá paže"/>
        </a:ext>
      </dgm:extLst>
    </dgm:pt>
    <dgm:pt modelId="{9A9943CE-5DB5-4B96-9F1B-A278588EA6E9}" type="pres">
      <dgm:prSet presAssocID="{3A878CBD-365A-49C7-957C-B429C55C5031}" presName="iconSpace" presStyleCnt="0"/>
      <dgm:spPr/>
    </dgm:pt>
    <dgm:pt modelId="{5D2F851E-57DE-4452-9507-8B6C77D44ED3}" type="pres">
      <dgm:prSet presAssocID="{3A878CBD-365A-49C7-957C-B429C55C5031}" presName="parTx" presStyleLbl="revTx" presStyleIdx="0" presStyleCnt="8">
        <dgm:presLayoutVars>
          <dgm:chMax val="0"/>
          <dgm:chPref val="0"/>
        </dgm:presLayoutVars>
      </dgm:prSet>
      <dgm:spPr/>
    </dgm:pt>
    <dgm:pt modelId="{24557127-E71D-4B85-859B-2432C6B15FB0}" type="pres">
      <dgm:prSet presAssocID="{3A878CBD-365A-49C7-957C-B429C55C5031}" presName="txSpace" presStyleCnt="0"/>
      <dgm:spPr/>
    </dgm:pt>
    <dgm:pt modelId="{18F4CF74-4812-4ADB-B515-D13E70E50756}" type="pres">
      <dgm:prSet presAssocID="{3A878CBD-365A-49C7-957C-B429C55C5031}" presName="desTx" presStyleLbl="revTx" presStyleIdx="1" presStyleCnt="8">
        <dgm:presLayoutVars/>
      </dgm:prSet>
      <dgm:spPr/>
    </dgm:pt>
    <dgm:pt modelId="{A1FECA17-2FFC-4456-ACD7-E0DCADAF9E38}" type="pres">
      <dgm:prSet presAssocID="{29977154-568B-4515-83C8-6AA4C19F011B}" presName="sibTrans" presStyleCnt="0"/>
      <dgm:spPr/>
    </dgm:pt>
    <dgm:pt modelId="{63D1A84E-C52E-4C42-B37B-A23C718ABB82}" type="pres">
      <dgm:prSet presAssocID="{F61EBF15-019B-438C-B68C-B4612E31CC0C}" presName="compNode" presStyleCnt="0"/>
      <dgm:spPr/>
    </dgm:pt>
    <dgm:pt modelId="{11310E5B-A508-4D5B-A9EB-E3202100C244}" type="pres">
      <dgm:prSet presAssocID="{F61EBF15-019B-438C-B68C-B4612E31CC0C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nger"/>
        </a:ext>
      </dgm:extLst>
    </dgm:pt>
    <dgm:pt modelId="{89473196-14F8-46A2-8408-59F9F527C9D1}" type="pres">
      <dgm:prSet presAssocID="{F61EBF15-019B-438C-B68C-B4612E31CC0C}" presName="iconSpace" presStyleCnt="0"/>
      <dgm:spPr/>
    </dgm:pt>
    <dgm:pt modelId="{B88E3AC4-E6D3-4A5D-B6E6-263C5B590E4E}" type="pres">
      <dgm:prSet presAssocID="{F61EBF15-019B-438C-B68C-B4612E31CC0C}" presName="parTx" presStyleLbl="revTx" presStyleIdx="2" presStyleCnt="8">
        <dgm:presLayoutVars>
          <dgm:chMax val="0"/>
          <dgm:chPref val="0"/>
        </dgm:presLayoutVars>
      </dgm:prSet>
      <dgm:spPr/>
    </dgm:pt>
    <dgm:pt modelId="{58936E2E-68CB-46D6-BA9E-A2DE2A034CB8}" type="pres">
      <dgm:prSet presAssocID="{F61EBF15-019B-438C-B68C-B4612E31CC0C}" presName="txSpace" presStyleCnt="0"/>
      <dgm:spPr/>
    </dgm:pt>
    <dgm:pt modelId="{C9B8EEF5-23A1-4287-BA76-30DEDFA9864A}" type="pres">
      <dgm:prSet presAssocID="{F61EBF15-019B-438C-B68C-B4612E31CC0C}" presName="desTx" presStyleLbl="revTx" presStyleIdx="3" presStyleCnt="8">
        <dgm:presLayoutVars/>
      </dgm:prSet>
      <dgm:spPr/>
    </dgm:pt>
    <dgm:pt modelId="{307AB22C-234D-487C-A605-04D119ACEFB6}" type="pres">
      <dgm:prSet presAssocID="{A98A92BF-DCD5-4251-B036-3FBEC6B41B69}" presName="sibTrans" presStyleCnt="0"/>
      <dgm:spPr/>
    </dgm:pt>
    <dgm:pt modelId="{6B7570DE-115F-48CD-86AE-6EDA0807EA8F}" type="pres">
      <dgm:prSet presAssocID="{AC3DD7B2-F504-4ED0-881D-38BCED78F141}" presName="compNode" presStyleCnt="0"/>
      <dgm:spPr/>
    </dgm:pt>
    <dgm:pt modelId="{840E2509-566D-4787-95C3-B608255F80F0}" type="pres">
      <dgm:prSet presAssocID="{AC3DD7B2-F504-4ED0-881D-38BCED78F141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řekvapený smajlík bez výplně"/>
        </a:ext>
      </dgm:extLst>
    </dgm:pt>
    <dgm:pt modelId="{35C93150-92D7-4E49-B4D6-CE601FCE7033}" type="pres">
      <dgm:prSet presAssocID="{AC3DD7B2-F504-4ED0-881D-38BCED78F141}" presName="iconSpace" presStyleCnt="0"/>
      <dgm:spPr/>
    </dgm:pt>
    <dgm:pt modelId="{FAA53819-13C5-4504-8D7F-87ED3C61B015}" type="pres">
      <dgm:prSet presAssocID="{AC3DD7B2-F504-4ED0-881D-38BCED78F141}" presName="parTx" presStyleLbl="revTx" presStyleIdx="4" presStyleCnt="8">
        <dgm:presLayoutVars>
          <dgm:chMax val="0"/>
          <dgm:chPref val="0"/>
        </dgm:presLayoutVars>
      </dgm:prSet>
      <dgm:spPr/>
    </dgm:pt>
    <dgm:pt modelId="{A0ADCFF5-AAB1-445F-936F-A03497948894}" type="pres">
      <dgm:prSet presAssocID="{AC3DD7B2-F504-4ED0-881D-38BCED78F141}" presName="txSpace" presStyleCnt="0"/>
      <dgm:spPr/>
    </dgm:pt>
    <dgm:pt modelId="{429D778D-B0E1-42FB-870B-12A0FFA0117A}" type="pres">
      <dgm:prSet presAssocID="{AC3DD7B2-F504-4ED0-881D-38BCED78F141}" presName="desTx" presStyleLbl="revTx" presStyleIdx="5" presStyleCnt="8">
        <dgm:presLayoutVars/>
      </dgm:prSet>
      <dgm:spPr/>
    </dgm:pt>
    <dgm:pt modelId="{72DE3681-468C-4358-B1B6-40013C49BFB7}" type="pres">
      <dgm:prSet presAssocID="{BD626734-63A9-4E18-8E60-597C0C2703B6}" presName="sibTrans" presStyleCnt="0"/>
      <dgm:spPr/>
    </dgm:pt>
    <dgm:pt modelId="{945EF7AB-C5A8-4006-B2AA-B02215F75C6F}" type="pres">
      <dgm:prSet presAssocID="{5A408E61-EE1C-4F67-A814-D84266738A54}" presName="compNode" presStyleCnt="0"/>
      <dgm:spPr/>
    </dgm:pt>
    <dgm:pt modelId="{32A5E9E8-E258-45F7-B31A-FA25EF1690B1}" type="pres">
      <dgm:prSet presAssocID="{5A408E61-EE1C-4F67-A814-D84266738A54}" presName="iconRect" presStyleLbl="node1" presStyleIdx="3" presStyleCnt="4"/>
      <dgm:spPr/>
    </dgm:pt>
    <dgm:pt modelId="{598184FC-068A-4422-A5FF-0FED8A130BB0}" type="pres">
      <dgm:prSet presAssocID="{5A408E61-EE1C-4F67-A814-D84266738A54}" presName="iconSpace" presStyleCnt="0"/>
      <dgm:spPr/>
    </dgm:pt>
    <dgm:pt modelId="{D12A55A2-5062-48EB-B48A-37DC7AC21D78}" type="pres">
      <dgm:prSet presAssocID="{5A408E61-EE1C-4F67-A814-D84266738A54}" presName="parTx" presStyleLbl="revTx" presStyleIdx="6" presStyleCnt="8">
        <dgm:presLayoutVars>
          <dgm:chMax val="0"/>
          <dgm:chPref val="0"/>
        </dgm:presLayoutVars>
      </dgm:prSet>
      <dgm:spPr/>
    </dgm:pt>
    <dgm:pt modelId="{50FBF1F3-6079-454C-ACB0-FB08FE3E3957}" type="pres">
      <dgm:prSet presAssocID="{5A408E61-EE1C-4F67-A814-D84266738A54}" presName="txSpace" presStyleCnt="0"/>
      <dgm:spPr/>
    </dgm:pt>
    <dgm:pt modelId="{4DF38F3F-D49C-4455-B7E1-80BBE4FFC042}" type="pres">
      <dgm:prSet presAssocID="{5A408E61-EE1C-4F67-A814-D84266738A54}" presName="desTx" presStyleLbl="revTx" presStyleIdx="7" presStyleCnt="8">
        <dgm:presLayoutVars/>
      </dgm:prSet>
      <dgm:spPr/>
    </dgm:pt>
  </dgm:ptLst>
  <dgm:cxnLst>
    <dgm:cxn modelId="{D5257606-F3EA-4774-8CDD-68B621597CCA}" type="presOf" srcId="{AD20644A-98C9-4354-9E5B-7E8781C0A408}" destId="{18F4CF74-4812-4ADB-B515-D13E70E50756}" srcOrd="0" destOrd="1" presId="urn:microsoft.com/office/officeart/2018/5/layout/CenteredIconLabelDescriptionList"/>
    <dgm:cxn modelId="{C64A6D63-71D1-42CA-B174-CDF5C7E8C267}" type="presOf" srcId="{2B585FF8-71A0-4886-A2B2-06EE87202AF9}" destId="{429D778D-B0E1-42FB-870B-12A0FFA0117A}" srcOrd="0" destOrd="0" presId="urn:microsoft.com/office/officeart/2018/5/layout/CenteredIconLabelDescriptionList"/>
    <dgm:cxn modelId="{08BAE566-04B7-42C7-BF41-9ED9866B7319}" type="presOf" srcId="{AC3DD7B2-F504-4ED0-881D-38BCED78F141}" destId="{FAA53819-13C5-4504-8D7F-87ED3C61B015}" srcOrd="0" destOrd="0" presId="urn:microsoft.com/office/officeart/2018/5/layout/CenteredIconLabelDescriptionList"/>
    <dgm:cxn modelId="{EB67244B-25AC-4C20-8143-84C4BB769DF6}" type="presOf" srcId="{3A878CBD-365A-49C7-957C-B429C55C5031}" destId="{5D2F851E-57DE-4452-9507-8B6C77D44ED3}" srcOrd="0" destOrd="0" presId="urn:microsoft.com/office/officeart/2018/5/layout/CenteredIconLabelDescriptionList"/>
    <dgm:cxn modelId="{F4FB777B-F5B2-46D1-87DE-485F5111E8DE}" type="presOf" srcId="{F61EBF15-019B-438C-B68C-B4612E31CC0C}" destId="{B88E3AC4-E6D3-4A5D-B6E6-263C5B590E4E}" srcOrd="0" destOrd="0" presId="urn:microsoft.com/office/officeart/2018/5/layout/CenteredIconLabelDescriptionList"/>
    <dgm:cxn modelId="{DAC3E47F-1EE0-4156-9E37-B738333D76CF}" srcId="{AB8950F6-84B9-448F-BB4C-B42D220EE22F}" destId="{3A878CBD-365A-49C7-957C-B429C55C5031}" srcOrd="0" destOrd="0" parTransId="{0DC5D970-6ED1-4F4F-A941-D4C8CF14832E}" sibTransId="{29977154-568B-4515-83C8-6AA4C19F011B}"/>
    <dgm:cxn modelId="{95A7EE95-0963-4520-AB55-EC359E92001D}" type="presOf" srcId="{C46742E3-501A-4D05-B769-00DC1DFB0F5D}" destId="{C9B8EEF5-23A1-4287-BA76-30DEDFA9864A}" srcOrd="0" destOrd="0" presId="urn:microsoft.com/office/officeart/2018/5/layout/CenteredIconLabelDescriptionList"/>
    <dgm:cxn modelId="{29449DAC-4763-4A19-8AF1-00E2BB59984B}" type="presOf" srcId="{5A408E61-EE1C-4F67-A814-D84266738A54}" destId="{D12A55A2-5062-48EB-B48A-37DC7AC21D78}" srcOrd="0" destOrd="0" presId="urn:microsoft.com/office/officeart/2018/5/layout/CenteredIconLabelDescriptionList"/>
    <dgm:cxn modelId="{61E50CB0-2E60-4329-A920-9ED58BF50EB1}" srcId="{AC3DD7B2-F504-4ED0-881D-38BCED78F141}" destId="{2B585FF8-71A0-4886-A2B2-06EE87202AF9}" srcOrd="0" destOrd="0" parTransId="{42FA9003-A1F4-4C8B-BBE3-67B573B829F2}" sibTransId="{2C88D08A-E323-4A1A-A29E-CA38B7FB1418}"/>
    <dgm:cxn modelId="{D5B2A1B2-5CC0-497E-9AD5-89406D1E6EB8}" type="presOf" srcId="{AB8950F6-84B9-448F-BB4C-B42D220EE22F}" destId="{6ACF0817-4F21-49A0-BBD5-A682FA060363}" srcOrd="0" destOrd="0" presId="urn:microsoft.com/office/officeart/2018/5/layout/CenteredIconLabelDescriptionList"/>
    <dgm:cxn modelId="{AFD0A4B3-FC11-4F28-B33C-1ED1B2B94223}" srcId="{AB8950F6-84B9-448F-BB4C-B42D220EE22F}" destId="{F61EBF15-019B-438C-B68C-B4612E31CC0C}" srcOrd="1" destOrd="0" parTransId="{92CAAC05-B5CF-4673-A5C5-521524C4F249}" sibTransId="{A98A92BF-DCD5-4251-B036-3FBEC6B41B69}"/>
    <dgm:cxn modelId="{0E0CAFBA-9276-4CD6-A5EE-58AA60CC245B}" srcId="{F61EBF15-019B-438C-B68C-B4612E31CC0C}" destId="{C46742E3-501A-4D05-B769-00DC1DFB0F5D}" srcOrd="0" destOrd="0" parTransId="{103A11BF-CCB1-42DD-862A-E9E1E7019BD2}" sibTransId="{358C371B-5D62-4395-8156-977CF5B94417}"/>
    <dgm:cxn modelId="{760ABEBC-DCCF-4784-AC79-36B5075944C9}" srcId="{AB8950F6-84B9-448F-BB4C-B42D220EE22F}" destId="{5A408E61-EE1C-4F67-A814-D84266738A54}" srcOrd="3" destOrd="0" parTransId="{8943EAAE-D9ED-4DF5-8315-8D8E13C64806}" sibTransId="{59E0CE39-A2D5-4AC2-B40A-21ECFD8147B8}"/>
    <dgm:cxn modelId="{89D873C6-5003-4CA9-BE53-EC6E36072429}" srcId="{3A878CBD-365A-49C7-957C-B429C55C5031}" destId="{AD20644A-98C9-4354-9E5B-7E8781C0A408}" srcOrd="1" destOrd="0" parTransId="{AB3736B3-1D1C-4D4A-9375-E2D70BD63DBF}" sibTransId="{1502D3B4-4E23-40E3-BF36-20B83BFAB6A1}"/>
    <dgm:cxn modelId="{9994E7E8-2FFE-432E-9F81-3F875B092845}" type="presOf" srcId="{D515BA33-4C8D-4FAB-9CE6-C8578A3B94C1}" destId="{18F4CF74-4812-4ADB-B515-D13E70E50756}" srcOrd="0" destOrd="0" presId="urn:microsoft.com/office/officeart/2018/5/layout/CenteredIconLabelDescriptionList"/>
    <dgm:cxn modelId="{28B264F3-9B10-4503-A940-0F968C651011}" srcId="{3A878CBD-365A-49C7-957C-B429C55C5031}" destId="{D515BA33-4C8D-4FAB-9CE6-C8578A3B94C1}" srcOrd="0" destOrd="0" parTransId="{501480BA-F4EB-465A-B25D-6184AA0F895A}" sibTransId="{59A52730-35B3-48DC-8943-5B127C2DBAE2}"/>
    <dgm:cxn modelId="{80C19DFB-0432-46D7-AA3E-B0C40AF94C9D}" srcId="{AB8950F6-84B9-448F-BB4C-B42D220EE22F}" destId="{AC3DD7B2-F504-4ED0-881D-38BCED78F141}" srcOrd="2" destOrd="0" parTransId="{D7D23FD8-3717-4C8E-8C34-04800158FC7F}" sibTransId="{BD626734-63A9-4E18-8E60-597C0C2703B6}"/>
    <dgm:cxn modelId="{77D9B56D-C5EA-40A7-A2D9-A74FB6BDBE15}" type="presParOf" srcId="{6ACF0817-4F21-49A0-BBD5-A682FA060363}" destId="{891E5DA4-2F4E-465A-BFB4-777674DC4D83}" srcOrd="0" destOrd="0" presId="urn:microsoft.com/office/officeart/2018/5/layout/CenteredIconLabelDescriptionList"/>
    <dgm:cxn modelId="{B46DF082-6940-4091-8031-ACA3B2F18112}" type="presParOf" srcId="{891E5DA4-2F4E-465A-BFB4-777674DC4D83}" destId="{A9841BE2-598E-403B-8AB3-17D0DBD63E57}" srcOrd="0" destOrd="0" presId="urn:microsoft.com/office/officeart/2018/5/layout/CenteredIconLabelDescriptionList"/>
    <dgm:cxn modelId="{56E3F71C-44B2-4A15-B915-9A851A6F7FCA}" type="presParOf" srcId="{891E5DA4-2F4E-465A-BFB4-777674DC4D83}" destId="{9A9943CE-5DB5-4B96-9F1B-A278588EA6E9}" srcOrd="1" destOrd="0" presId="urn:microsoft.com/office/officeart/2018/5/layout/CenteredIconLabelDescriptionList"/>
    <dgm:cxn modelId="{01F26264-71F0-407C-BCF8-81267EF9AE20}" type="presParOf" srcId="{891E5DA4-2F4E-465A-BFB4-777674DC4D83}" destId="{5D2F851E-57DE-4452-9507-8B6C77D44ED3}" srcOrd="2" destOrd="0" presId="urn:microsoft.com/office/officeart/2018/5/layout/CenteredIconLabelDescriptionList"/>
    <dgm:cxn modelId="{375E8CCF-6736-4E42-8537-5034583471DE}" type="presParOf" srcId="{891E5DA4-2F4E-465A-BFB4-777674DC4D83}" destId="{24557127-E71D-4B85-859B-2432C6B15FB0}" srcOrd="3" destOrd="0" presId="urn:microsoft.com/office/officeart/2018/5/layout/CenteredIconLabelDescriptionList"/>
    <dgm:cxn modelId="{ECA242C2-2673-4884-9DCE-FEF8B38F54C0}" type="presParOf" srcId="{891E5DA4-2F4E-465A-BFB4-777674DC4D83}" destId="{18F4CF74-4812-4ADB-B515-D13E70E50756}" srcOrd="4" destOrd="0" presId="urn:microsoft.com/office/officeart/2018/5/layout/CenteredIconLabelDescriptionList"/>
    <dgm:cxn modelId="{48203DB3-D66B-4D42-80A1-B8487408AC80}" type="presParOf" srcId="{6ACF0817-4F21-49A0-BBD5-A682FA060363}" destId="{A1FECA17-2FFC-4456-ACD7-E0DCADAF9E38}" srcOrd="1" destOrd="0" presId="urn:microsoft.com/office/officeart/2018/5/layout/CenteredIconLabelDescriptionList"/>
    <dgm:cxn modelId="{61F158E3-0ADC-4E15-8C36-5BF54F622D05}" type="presParOf" srcId="{6ACF0817-4F21-49A0-BBD5-A682FA060363}" destId="{63D1A84E-C52E-4C42-B37B-A23C718ABB82}" srcOrd="2" destOrd="0" presId="urn:microsoft.com/office/officeart/2018/5/layout/CenteredIconLabelDescriptionList"/>
    <dgm:cxn modelId="{CF8C24F3-37A0-4E0F-B496-EC5AB061B603}" type="presParOf" srcId="{63D1A84E-C52E-4C42-B37B-A23C718ABB82}" destId="{11310E5B-A508-4D5B-A9EB-E3202100C244}" srcOrd="0" destOrd="0" presId="urn:microsoft.com/office/officeart/2018/5/layout/CenteredIconLabelDescriptionList"/>
    <dgm:cxn modelId="{5C55D499-AC7F-4186-AB3C-4F4510E88A72}" type="presParOf" srcId="{63D1A84E-C52E-4C42-B37B-A23C718ABB82}" destId="{89473196-14F8-46A2-8408-59F9F527C9D1}" srcOrd="1" destOrd="0" presId="urn:microsoft.com/office/officeart/2018/5/layout/CenteredIconLabelDescriptionList"/>
    <dgm:cxn modelId="{F4AEED9B-0808-4471-A43F-12C1C4DD4817}" type="presParOf" srcId="{63D1A84E-C52E-4C42-B37B-A23C718ABB82}" destId="{B88E3AC4-E6D3-4A5D-B6E6-263C5B590E4E}" srcOrd="2" destOrd="0" presId="urn:microsoft.com/office/officeart/2018/5/layout/CenteredIconLabelDescriptionList"/>
    <dgm:cxn modelId="{8E79E30A-EC7D-4635-B046-5DBBE895DED9}" type="presParOf" srcId="{63D1A84E-C52E-4C42-B37B-A23C718ABB82}" destId="{58936E2E-68CB-46D6-BA9E-A2DE2A034CB8}" srcOrd="3" destOrd="0" presId="urn:microsoft.com/office/officeart/2018/5/layout/CenteredIconLabelDescriptionList"/>
    <dgm:cxn modelId="{8062E1EC-8655-4474-BE57-FB161CF7C4CF}" type="presParOf" srcId="{63D1A84E-C52E-4C42-B37B-A23C718ABB82}" destId="{C9B8EEF5-23A1-4287-BA76-30DEDFA9864A}" srcOrd="4" destOrd="0" presId="urn:microsoft.com/office/officeart/2018/5/layout/CenteredIconLabelDescriptionList"/>
    <dgm:cxn modelId="{5580E827-07B5-465B-A84F-66904B6B012D}" type="presParOf" srcId="{6ACF0817-4F21-49A0-BBD5-A682FA060363}" destId="{307AB22C-234D-487C-A605-04D119ACEFB6}" srcOrd="3" destOrd="0" presId="urn:microsoft.com/office/officeart/2018/5/layout/CenteredIconLabelDescriptionList"/>
    <dgm:cxn modelId="{77FA736A-AE03-43DF-9500-D4EDF4FF4077}" type="presParOf" srcId="{6ACF0817-4F21-49A0-BBD5-A682FA060363}" destId="{6B7570DE-115F-48CD-86AE-6EDA0807EA8F}" srcOrd="4" destOrd="0" presId="urn:microsoft.com/office/officeart/2018/5/layout/CenteredIconLabelDescriptionList"/>
    <dgm:cxn modelId="{9A70A768-08D5-4792-92BD-C5BBB2BF8710}" type="presParOf" srcId="{6B7570DE-115F-48CD-86AE-6EDA0807EA8F}" destId="{840E2509-566D-4787-95C3-B608255F80F0}" srcOrd="0" destOrd="0" presId="urn:microsoft.com/office/officeart/2018/5/layout/CenteredIconLabelDescriptionList"/>
    <dgm:cxn modelId="{7FAE0768-433D-4356-8B40-857B9B2EB372}" type="presParOf" srcId="{6B7570DE-115F-48CD-86AE-6EDA0807EA8F}" destId="{35C93150-92D7-4E49-B4D6-CE601FCE7033}" srcOrd="1" destOrd="0" presId="urn:microsoft.com/office/officeart/2018/5/layout/CenteredIconLabelDescriptionList"/>
    <dgm:cxn modelId="{097FA1BB-B61E-4BDB-8B21-B402AD95F110}" type="presParOf" srcId="{6B7570DE-115F-48CD-86AE-6EDA0807EA8F}" destId="{FAA53819-13C5-4504-8D7F-87ED3C61B015}" srcOrd="2" destOrd="0" presId="urn:microsoft.com/office/officeart/2018/5/layout/CenteredIconLabelDescriptionList"/>
    <dgm:cxn modelId="{8D07BBF8-2176-4C24-A3B4-941397D20533}" type="presParOf" srcId="{6B7570DE-115F-48CD-86AE-6EDA0807EA8F}" destId="{A0ADCFF5-AAB1-445F-936F-A03497948894}" srcOrd="3" destOrd="0" presId="urn:microsoft.com/office/officeart/2018/5/layout/CenteredIconLabelDescriptionList"/>
    <dgm:cxn modelId="{93620584-9530-4908-BDC1-CE0A4B08E421}" type="presParOf" srcId="{6B7570DE-115F-48CD-86AE-6EDA0807EA8F}" destId="{429D778D-B0E1-42FB-870B-12A0FFA0117A}" srcOrd="4" destOrd="0" presId="urn:microsoft.com/office/officeart/2018/5/layout/CenteredIconLabelDescriptionList"/>
    <dgm:cxn modelId="{FA677A0B-89D8-470B-82AF-52F2D7DE8876}" type="presParOf" srcId="{6ACF0817-4F21-49A0-BBD5-A682FA060363}" destId="{72DE3681-468C-4358-B1B6-40013C49BFB7}" srcOrd="5" destOrd="0" presId="urn:microsoft.com/office/officeart/2018/5/layout/CenteredIconLabelDescriptionList"/>
    <dgm:cxn modelId="{A40A239B-3F4E-4CF9-85B3-CB7FB08FC07F}" type="presParOf" srcId="{6ACF0817-4F21-49A0-BBD5-A682FA060363}" destId="{945EF7AB-C5A8-4006-B2AA-B02215F75C6F}" srcOrd="6" destOrd="0" presId="urn:microsoft.com/office/officeart/2018/5/layout/CenteredIconLabelDescriptionList"/>
    <dgm:cxn modelId="{A454A42F-0F1D-483A-A33F-ECD6E8AF27C8}" type="presParOf" srcId="{945EF7AB-C5A8-4006-B2AA-B02215F75C6F}" destId="{32A5E9E8-E258-45F7-B31A-FA25EF1690B1}" srcOrd="0" destOrd="0" presId="urn:microsoft.com/office/officeart/2018/5/layout/CenteredIconLabelDescriptionList"/>
    <dgm:cxn modelId="{E2D37748-482F-4F56-B738-02A413279A5F}" type="presParOf" srcId="{945EF7AB-C5A8-4006-B2AA-B02215F75C6F}" destId="{598184FC-068A-4422-A5FF-0FED8A130BB0}" srcOrd="1" destOrd="0" presId="urn:microsoft.com/office/officeart/2018/5/layout/CenteredIconLabelDescriptionList"/>
    <dgm:cxn modelId="{5B353C06-3910-4736-966A-AF52D0C0384E}" type="presParOf" srcId="{945EF7AB-C5A8-4006-B2AA-B02215F75C6F}" destId="{D12A55A2-5062-48EB-B48A-37DC7AC21D78}" srcOrd="2" destOrd="0" presId="urn:microsoft.com/office/officeart/2018/5/layout/CenteredIconLabelDescriptionList"/>
    <dgm:cxn modelId="{CD88AA44-0FC0-43B6-AABD-1373CB878639}" type="presParOf" srcId="{945EF7AB-C5A8-4006-B2AA-B02215F75C6F}" destId="{50FBF1F3-6079-454C-ACB0-FB08FE3E3957}" srcOrd="3" destOrd="0" presId="urn:microsoft.com/office/officeart/2018/5/layout/CenteredIconLabelDescriptionList"/>
    <dgm:cxn modelId="{5FB5CE90-1DC9-4276-8E38-5BBDE6E2698B}" type="presParOf" srcId="{945EF7AB-C5A8-4006-B2AA-B02215F75C6F}" destId="{4DF38F3F-D49C-4455-B7E1-80BBE4FFC042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1C85BA4-A843-4C4B-B4EC-72E539510BC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2363560-CB82-4EDF-B481-00BF86E8C57E}">
      <dgm:prSet/>
      <dgm:spPr/>
      <dgm:t>
        <a:bodyPr/>
        <a:lstStyle/>
        <a:p>
          <a:pPr rtl="0"/>
          <a:r>
            <a:rPr lang="en-US" dirty="0"/>
            <a:t>If the fulfillment of obligations under the contract </a:t>
          </a:r>
          <a:r>
            <a:rPr lang="cs-CZ" dirty="0" err="1"/>
            <a:t>was</a:t>
          </a:r>
          <a:r>
            <a:rPr lang="cs-CZ" dirty="0"/>
            <a:t> </a:t>
          </a:r>
          <a:r>
            <a:rPr lang="en-US" dirty="0"/>
            <a:t>temporarily or permanently prevented</a:t>
          </a:r>
          <a:r>
            <a:rPr lang="cs-CZ" dirty="0"/>
            <a:t> by:</a:t>
          </a:r>
        </a:p>
      </dgm:t>
    </dgm:pt>
    <dgm:pt modelId="{D3F9873B-A217-4DF1-8ED9-00019DC71934}" type="parTrans" cxnId="{927CE31D-D9D9-49DF-9CCA-2BE7465985FE}">
      <dgm:prSet/>
      <dgm:spPr/>
      <dgm:t>
        <a:bodyPr/>
        <a:lstStyle/>
        <a:p>
          <a:endParaRPr lang="cs-CZ"/>
        </a:p>
      </dgm:t>
    </dgm:pt>
    <dgm:pt modelId="{7A03A5E7-7099-4A63-8541-BC8F200A09F5}" type="sibTrans" cxnId="{927CE31D-D9D9-49DF-9CCA-2BE7465985FE}">
      <dgm:prSet/>
      <dgm:spPr/>
      <dgm:t>
        <a:bodyPr/>
        <a:lstStyle/>
        <a:p>
          <a:endParaRPr lang="cs-CZ"/>
        </a:p>
      </dgm:t>
    </dgm:pt>
    <dgm:pt modelId="{8D6A4756-54BA-41CB-BCB9-20861D831C9A}">
      <dgm:prSet/>
      <dgm:spPr/>
      <dgm:t>
        <a:bodyPr/>
        <a:lstStyle/>
        <a:p>
          <a:pPr rtl="0"/>
          <a:r>
            <a:rPr lang="cs-CZ" dirty="0" err="1"/>
            <a:t>exceptional</a:t>
          </a:r>
          <a:endParaRPr lang="cs-CZ" dirty="0"/>
        </a:p>
      </dgm:t>
    </dgm:pt>
    <dgm:pt modelId="{3E8D0ECE-794E-458D-B279-F888A1FB5E88}" type="parTrans" cxnId="{1D353E06-B23E-467B-8596-2CAAA9EF4D16}">
      <dgm:prSet/>
      <dgm:spPr/>
      <dgm:t>
        <a:bodyPr/>
        <a:lstStyle/>
        <a:p>
          <a:endParaRPr lang="cs-CZ"/>
        </a:p>
      </dgm:t>
    </dgm:pt>
    <dgm:pt modelId="{5126C613-667D-4EBD-9C68-C54FC10539B7}" type="sibTrans" cxnId="{1D353E06-B23E-467B-8596-2CAAA9EF4D16}">
      <dgm:prSet/>
      <dgm:spPr/>
      <dgm:t>
        <a:bodyPr/>
        <a:lstStyle/>
        <a:p>
          <a:endParaRPr lang="cs-CZ"/>
        </a:p>
      </dgm:t>
    </dgm:pt>
    <dgm:pt modelId="{B8532D29-E88F-4B06-BF0E-D5C57B98DD85}">
      <dgm:prSet/>
      <dgm:spPr/>
      <dgm:t>
        <a:bodyPr/>
        <a:lstStyle/>
        <a:p>
          <a:pPr rtl="0"/>
          <a:r>
            <a:rPr lang="cs-CZ" dirty="0" err="1"/>
            <a:t>unpredictable</a:t>
          </a:r>
          <a:endParaRPr lang="cs-CZ" dirty="0"/>
        </a:p>
      </dgm:t>
    </dgm:pt>
    <dgm:pt modelId="{D3D2A871-4957-4F24-8483-3D012457499E}" type="parTrans" cxnId="{C5002C92-25E3-424B-AE18-9FEF7003F2F5}">
      <dgm:prSet/>
      <dgm:spPr/>
      <dgm:t>
        <a:bodyPr/>
        <a:lstStyle/>
        <a:p>
          <a:endParaRPr lang="cs-CZ"/>
        </a:p>
      </dgm:t>
    </dgm:pt>
    <dgm:pt modelId="{D586DF1E-4E02-425D-BD22-5452833B8389}" type="sibTrans" cxnId="{C5002C92-25E3-424B-AE18-9FEF7003F2F5}">
      <dgm:prSet/>
      <dgm:spPr/>
      <dgm:t>
        <a:bodyPr/>
        <a:lstStyle/>
        <a:p>
          <a:endParaRPr lang="cs-CZ"/>
        </a:p>
      </dgm:t>
    </dgm:pt>
    <dgm:pt modelId="{20F1681F-3E04-47AF-93FF-6746EAB9B6C1}">
      <dgm:prSet/>
      <dgm:spPr/>
      <dgm:t>
        <a:bodyPr/>
        <a:lstStyle/>
        <a:p>
          <a:pPr rtl="0"/>
          <a:r>
            <a:rPr lang="cs-CZ" dirty="0" err="1"/>
            <a:t>unsurpassable</a:t>
          </a:r>
          <a:endParaRPr lang="cs-CZ" dirty="0"/>
        </a:p>
      </dgm:t>
    </dgm:pt>
    <dgm:pt modelId="{D9B459DC-BDD8-4A3B-B709-B57ECD4CD0F0}" type="parTrans" cxnId="{6468E8B0-099E-482D-85C5-EAB86B2E180D}">
      <dgm:prSet/>
      <dgm:spPr/>
      <dgm:t>
        <a:bodyPr/>
        <a:lstStyle/>
        <a:p>
          <a:endParaRPr lang="cs-CZ"/>
        </a:p>
      </dgm:t>
    </dgm:pt>
    <dgm:pt modelId="{AD49C139-DB14-403F-A30B-83D0F7C0E0DE}" type="sibTrans" cxnId="{6468E8B0-099E-482D-85C5-EAB86B2E180D}">
      <dgm:prSet/>
      <dgm:spPr/>
      <dgm:t>
        <a:bodyPr/>
        <a:lstStyle/>
        <a:p>
          <a:endParaRPr lang="cs-CZ"/>
        </a:p>
      </dgm:t>
    </dgm:pt>
    <dgm:pt modelId="{C0AEB239-5DEB-45FC-B001-D91E9D05B480}">
      <dgm:prSet/>
      <dgm:spPr/>
      <dgm:t>
        <a:bodyPr/>
        <a:lstStyle/>
        <a:p>
          <a:pPr rtl="0"/>
          <a:r>
            <a:rPr lang="en-US" dirty="0"/>
            <a:t>obstacle arising independently of the will</a:t>
          </a:r>
          <a:r>
            <a:rPr lang="cs-CZ" dirty="0"/>
            <a:t>. </a:t>
          </a:r>
        </a:p>
      </dgm:t>
    </dgm:pt>
    <dgm:pt modelId="{70C21433-ABF0-4FE7-9CA0-7C8466B0DF8E}" type="parTrans" cxnId="{AE1D6D2A-387C-4BCC-9926-5CC44ADA08FD}">
      <dgm:prSet/>
      <dgm:spPr/>
      <dgm:t>
        <a:bodyPr/>
        <a:lstStyle/>
        <a:p>
          <a:endParaRPr lang="cs-CZ"/>
        </a:p>
      </dgm:t>
    </dgm:pt>
    <dgm:pt modelId="{B69155FB-ECAC-4E52-9054-A1034E1EF8AD}" type="sibTrans" cxnId="{AE1D6D2A-387C-4BCC-9926-5CC44ADA08FD}">
      <dgm:prSet/>
      <dgm:spPr/>
      <dgm:t>
        <a:bodyPr/>
        <a:lstStyle/>
        <a:p>
          <a:endParaRPr lang="cs-CZ"/>
        </a:p>
      </dgm:t>
    </dgm:pt>
    <dgm:pt modelId="{C8629782-DE12-4FDE-8FFB-A3743941B97C}" type="pres">
      <dgm:prSet presAssocID="{C1C85BA4-A843-4C4B-B4EC-72E539510BC9}" presName="linear" presStyleCnt="0">
        <dgm:presLayoutVars>
          <dgm:animLvl val="lvl"/>
          <dgm:resizeHandles val="exact"/>
        </dgm:presLayoutVars>
      </dgm:prSet>
      <dgm:spPr/>
    </dgm:pt>
    <dgm:pt modelId="{8CCFED50-AA79-4782-B714-28BD09132132}" type="pres">
      <dgm:prSet presAssocID="{12363560-CB82-4EDF-B481-00BF86E8C57E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DE0B2635-5906-4BED-BA13-054196708C93}" type="pres">
      <dgm:prSet presAssocID="{12363560-CB82-4EDF-B481-00BF86E8C57E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1D353E06-B23E-467B-8596-2CAAA9EF4D16}" srcId="{12363560-CB82-4EDF-B481-00BF86E8C57E}" destId="{8D6A4756-54BA-41CB-BCB9-20861D831C9A}" srcOrd="0" destOrd="0" parTransId="{3E8D0ECE-794E-458D-B279-F888A1FB5E88}" sibTransId="{5126C613-667D-4EBD-9C68-C54FC10539B7}"/>
    <dgm:cxn modelId="{927CE31D-D9D9-49DF-9CCA-2BE7465985FE}" srcId="{C1C85BA4-A843-4C4B-B4EC-72E539510BC9}" destId="{12363560-CB82-4EDF-B481-00BF86E8C57E}" srcOrd="0" destOrd="0" parTransId="{D3F9873B-A217-4DF1-8ED9-00019DC71934}" sibTransId="{7A03A5E7-7099-4A63-8541-BC8F200A09F5}"/>
    <dgm:cxn modelId="{AE1D6D2A-387C-4BCC-9926-5CC44ADA08FD}" srcId="{12363560-CB82-4EDF-B481-00BF86E8C57E}" destId="{C0AEB239-5DEB-45FC-B001-D91E9D05B480}" srcOrd="3" destOrd="0" parTransId="{70C21433-ABF0-4FE7-9CA0-7C8466B0DF8E}" sibTransId="{B69155FB-ECAC-4E52-9054-A1034E1EF8AD}"/>
    <dgm:cxn modelId="{29BD0884-2373-458B-8F75-E08A4DDBAEE5}" type="presOf" srcId="{C1C85BA4-A843-4C4B-B4EC-72E539510BC9}" destId="{C8629782-DE12-4FDE-8FFB-A3743941B97C}" srcOrd="0" destOrd="0" presId="urn:microsoft.com/office/officeart/2005/8/layout/vList2"/>
    <dgm:cxn modelId="{C5002C92-25E3-424B-AE18-9FEF7003F2F5}" srcId="{12363560-CB82-4EDF-B481-00BF86E8C57E}" destId="{B8532D29-E88F-4B06-BF0E-D5C57B98DD85}" srcOrd="1" destOrd="0" parTransId="{D3D2A871-4957-4F24-8483-3D012457499E}" sibTransId="{D586DF1E-4E02-425D-BD22-5452833B8389}"/>
    <dgm:cxn modelId="{835EAF93-54EE-4D95-A522-563C69F22E9E}" type="presOf" srcId="{12363560-CB82-4EDF-B481-00BF86E8C57E}" destId="{8CCFED50-AA79-4782-B714-28BD09132132}" srcOrd="0" destOrd="0" presId="urn:microsoft.com/office/officeart/2005/8/layout/vList2"/>
    <dgm:cxn modelId="{FFE577B0-6039-40B6-9806-888BF34EB836}" type="presOf" srcId="{C0AEB239-5DEB-45FC-B001-D91E9D05B480}" destId="{DE0B2635-5906-4BED-BA13-054196708C93}" srcOrd="0" destOrd="3" presId="urn:microsoft.com/office/officeart/2005/8/layout/vList2"/>
    <dgm:cxn modelId="{6468E8B0-099E-482D-85C5-EAB86B2E180D}" srcId="{12363560-CB82-4EDF-B481-00BF86E8C57E}" destId="{20F1681F-3E04-47AF-93FF-6746EAB9B6C1}" srcOrd="2" destOrd="0" parTransId="{D9B459DC-BDD8-4A3B-B709-B57ECD4CD0F0}" sibTransId="{AD49C139-DB14-403F-A30B-83D0F7C0E0DE}"/>
    <dgm:cxn modelId="{34B02AB5-A45B-4AF5-8DD9-0AB0D6A0ACCE}" type="presOf" srcId="{B8532D29-E88F-4B06-BF0E-D5C57B98DD85}" destId="{DE0B2635-5906-4BED-BA13-054196708C93}" srcOrd="0" destOrd="1" presId="urn:microsoft.com/office/officeart/2005/8/layout/vList2"/>
    <dgm:cxn modelId="{5305FDC1-37CD-4BFA-80AE-D1DB4C934DDC}" type="presOf" srcId="{8D6A4756-54BA-41CB-BCB9-20861D831C9A}" destId="{DE0B2635-5906-4BED-BA13-054196708C93}" srcOrd="0" destOrd="0" presId="urn:microsoft.com/office/officeart/2005/8/layout/vList2"/>
    <dgm:cxn modelId="{B79C28D4-0BAB-4F2C-809F-75781F40E2C1}" type="presOf" srcId="{20F1681F-3E04-47AF-93FF-6746EAB9B6C1}" destId="{DE0B2635-5906-4BED-BA13-054196708C93}" srcOrd="0" destOrd="2" presId="urn:microsoft.com/office/officeart/2005/8/layout/vList2"/>
    <dgm:cxn modelId="{C0F49B1B-2073-4082-92E9-163883348AE1}" type="presParOf" srcId="{C8629782-DE12-4FDE-8FFB-A3743941B97C}" destId="{8CCFED50-AA79-4782-B714-28BD09132132}" srcOrd="0" destOrd="0" presId="urn:microsoft.com/office/officeart/2005/8/layout/vList2"/>
    <dgm:cxn modelId="{3F27E875-5A9B-402C-9A89-259A6071F156}" type="presParOf" srcId="{C8629782-DE12-4FDE-8FFB-A3743941B97C}" destId="{DE0B2635-5906-4BED-BA13-054196708C9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9F611DA-596F-43BD-9058-584C6799203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</dgm:pt>
    <dgm:pt modelId="{4D941B10-5F59-47DF-A397-A9F77AD86B35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cs-CZ"/>
            <a:t>Actual damage</a:t>
          </a:r>
        </a:p>
      </dgm:t>
    </dgm:pt>
    <dgm:pt modelId="{6E7BB624-2D2E-4EB0-ACC7-6107B24A17D9}" type="parTrans" cxnId="{C1839C54-71F9-4620-9D01-F855D80F88FC}">
      <dgm:prSet/>
      <dgm:spPr/>
      <dgm:t>
        <a:bodyPr/>
        <a:lstStyle/>
        <a:p>
          <a:endParaRPr lang="cs-CZ"/>
        </a:p>
      </dgm:t>
    </dgm:pt>
    <dgm:pt modelId="{50EAC69C-A6C2-4467-A09A-0B01BA7A7C58}" type="sibTrans" cxnId="{C1839C54-71F9-4620-9D01-F855D80F88FC}">
      <dgm:prSet/>
      <dgm:spPr/>
      <dgm:t>
        <a:bodyPr/>
        <a:lstStyle/>
        <a:p>
          <a:endParaRPr lang="cs-CZ"/>
        </a:p>
      </dgm:t>
    </dgm:pt>
    <dgm:pt modelId="{F88CC4D5-660B-42D9-B06D-1D7F2211B7A6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cs-CZ" err="1"/>
            <a:t>Loss</a:t>
          </a:r>
          <a:r>
            <a:rPr lang="cs-CZ"/>
            <a:t> </a:t>
          </a:r>
          <a:r>
            <a:rPr lang="cs-CZ" err="1"/>
            <a:t>of</a:t>
          </a:r>
          <a:r>
            <a:rPr lang="cs-CZ"/>
            <a:t> </a:t>
          </a:r>
          <a:r>
            <a:rPr lang="cs-CZ" err="1"/>
            <a:t>profits</a:t>
          </a:r>
          <a:endParaRPr lang="cs-CZ"/>
        </a:p>
      </dgm:t>
    </dgm:pt>
    <dgm:pt modelId="{172E7999-75FD-4549-8C9C-62F7B4D8A995}" type="parTrans" cxnId="{B6B4C2B9-BD34-4420-A786-6A599E0C9E3C}">
      <dgm:prSet/>
      <dgm:spPr/>
      <dgm:t>
        <a:bodyPr/>
        <a:lstStyle/>
        <a:p>
          <a:endParaRPr lang="cs-CZ"/>
        </a:p>
      </dgm:t>
    </dgm:pt>
    <dgm:pt modelId="{2A925C84-0564-45C0-85A6-4DF158D8BBBF}" type="sibTrans" cxnId="{B6B4C2B9-BD34-4420-A786-6A599E0C9E3C}">
      <dgm:prSet/>
      <dgm:spPr/>
      <dgm:t>
        <a:bodyPr/>
        <a:lstStyle/>
        <a:p>
          <a:endParaRPr lang="cs-CZ"/>
        </a:p>
      </dgm:t>
    </dgm:pt>
    <dgm:pt modelId="{3C081F62-381C-445F-BAE0-4096FBBB4CCC}" type="pres">
      <dgm:prSet presAssocID="{F9F611DA-596F-43BD-9058-584C67992036}" presName="root" presStyleCnt="0">
        <dgm:presLayoutVars>
          <dgm:dir/>
          <dgm:resizeHandles val="exact"/>
        </dgm:presLayoutVars>
      </dgm:prSet>
      <dgm:spPr/>
    </dgm:pt>
    <dgm:pt modelId="{9A06AD29-2337-4294-A9D0-73EFBF3D17F9}" type="pres">
      <dgm:prSet presAssocID="{4D941B10-5F59-47DF-A397-A9F77AD86B35}" presName="compNode" presStyleCnt="0"/>
      <dgm:spPr/>
    </dgm:pt>
    <dgm:pt modelId="{A2E0ABB7-4D7A-40EC-B4AD-D45EDDDD4640}" type="pres">
      <dgm:prSet presAssocID="{4D941B10-5F59-47DF-A397-A9F77AD86B35}" presName="bgRect" presStyleLbl="bgShp" presStyleIdx="0" presStyleCnt="2"/>
      <dgm:spPr/>
    </dgm:pt>
    <dgm:pt modelId="{7B8AAB6B-D236-4626-8735-CB02929369A6}" type="pres">
      <dgm:prSet presAssocID="{4D941B10-5F59-47DF-A397-A9F77AD86B35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nger"/>
        </a:ext>
      </dgm:extLst>
    </dgm:pt>
    <dgm:pt modelId="{E170F9F5-D929-40BB-A39D-03A51009C913}" type="pres">
      <dgm:prSet presAssocID="{4D941B10-5F59-47DF-A397-A9F77AD86B35}" presName="spaceRect" presStyleCnt="0"/>
      <dgm:spPr/>
    </dgm:pt>
    <dgm:pt modelId="{CE50BC7D-CAF7-4EA0-916E-9BB2FA129556}" type="pres">
      <dgm:prSet presAssocID="{4D941B10-5F59-47DF-A397-A9F77AD86B35}" presName="parTx" presStyleLbl="revTx" presStyleIdx="0" presStyleCnt="2">
        <dgm:presLayoutVars>
          <dgm:chMax val="0"/>
          <dgm:chPref val="0"/>
        </dgm:presLayoutVars>
      </dgm:prSet>
      <dgm:spPr/>
    </dgm:pt>
    <dgm:pt modelId="{82343ED7-9FF3-4331-930F-F585A94243EC}" type="pres">
      <dgm:prSet presAssocID="{50EAC69C-A6C2-4467-A09A-0B01BA7A7C58}" presName="sibTrans" presStyleCnt="0"/>
      <dgm:spPr/>
    </dgm:pt>
    <dgm:pt modelId="{389D645D-1DA4-4B6B-8B92-8D98B9F804A8}" type="pres">
      <dgm:prSet presAssocID="{F88CC4D5-660B-42D9-B06D-1D7F2211B7A6}" presName="compNode" presStyleCnt="0"/>
      <dgm:spPr/>
    </dgm:pt>
    <dgm:pt modelId="{544F3098-1FA1-4C43-B325-0F93D1C6EA7A}" type="pres">
      <dgm:prSet presAssocID="{F88CC4D5-660B-42D9-B06D-1D7F2211B7A6}" presName="bgRect" presStyleLbl="bgShp" presStyleIdx="1" presStyleCnt="2"/>
      <dgm:spPr/>
    </dgm:pt>
    <dgm:pt modelId="{CD51AEC8-FA16-448C-A646-21E29B678D20}" type="pres">
      <dgm:prSet presAssocID="{F88CC4D5-660B-42D9-B06D-1D7F2211B7A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Graph with Downward Trend"/>
        </a:ext>
      </dgm:extLst>
    </dgm:pt>
    <dgm:pt modelId="{2FDA3A8E-97B8-43C0-B22E-9D2682B3CED0}" type="pres">
      <dgm:prSet presAssocID="{F88CC4D5-660B-42D9-B06D-1D7F2211B7A6}" presName="spaceRect" presStyleCnt="0"/>
      <dgm:spPr/>
    </dgm:pt>
    <dgm:pt modelId="{C1AD2B3E-B216-49B2-A053-4671B287D225}" type="pres">
      <dgm:prSet presAssocID="{F88CC4D5-660B-42D9-B06D-1D7F2211B7A6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A679DE09-09D8-4EFA-9311-7745B160F44B}" type="presOf" srcId="{F9F611DA-596F-43BD-9058-584C67992036}" destId="{3C081F62-381C-445F-BAE0-4096FBBB4CCC}" srcOrd="0" destOrd="0" presId="urn:microsoft.com/office/officeart/2018/2/layout/IconVerticalSolidList"/>
    <dgm:cxn modelId="{C1839C54-71F9-4620-9D01-F855D80F88FC}" srcId="{F9F611DA-596F-43BD-9058-584C67992036}" destId="{4D941B10-5F59-47DF-A397-A9F77AD86B35}" srcOrd="0" destOrd="0" parTransId="{6E7BB624-2D2E-4EB0-ACC7-6107B24A17D9}" sibTransId="{50EAC69C-A6C2-4467-A09A-0B01BA7A7C58}"/>
    <dgm:cxn modelId="{3C172E95-CF0E-4896-B55A-22258915394A}" type="presOf" srcId="{4D941B10-5F59-47DF-A397-A9F77AD86B35}" destId="{CE50BC7D-CAF7-4EA0-916E-9BB2FA129556}" srcOrd="0" destOrd="0" presId="urn:microsoft.com/office/officeart/2018/2/layout/IconVerticalSolidList"/>
    <dgm:cxn modelId="{79A10FA3-9A12-4135-9FB6-E0AF90711BD4}" type="presOf" srcId="{F88CC4D5-660B-42D9-B06D-1D7F2211B7A6}" destId="{C1AD2B3E-B216-49B2-A053-4671B287D225}" srcOrd="0" destOrd="0" presId="urn:microsoft.com/office/officeart/2018/2/layout/IconVerticalSolidList"/>
    <dgm:cxn modelId="{B6B4C2B9-BD34-4420-A786-6A599E0C9E3C}" srcId="{F9F611DA-596F-43BD-9058-584C67992036}" destId="{F88CC4D5-660B-42D9-B06D-1D7F2211B7A6}" srcOrd="1" destOrd="0" parTransId="{172E7999-75FD-4549-8C9C-62F7B4D8A995}" sibTransId="{2A925C84-0564-45C0-85A6-4DF158D8BBBF}"/>
    <dgm:cxn modelId="{11C945D3-AB70-4DB4-ADE4-148C7D6923EF}" type="presParOf" srcId="{3C081F62-381C-445F-BAE0-4096FBBB4CCC}" destId="{9A06AD29-2337-4294-A9D0-73EFBF3D17F9}" srcOrd="0" destOrd="0" presId="urn:microsoft.com/office/officeart/2018/2/layout/IconVerticalSolidList"/>
    <dgm:cxn modelId="{0795F13A-EFE8-427F-8302-592AC3AFB274}" type="presParOf" srcId="{9A06AD29-2337-4294-A9D0-73EFBF3D17F9}" destId="{A2E0ABB7-4D7A-40EC-B4AD-D45EDDDD4640}" srcOrd="0" destOrd="0" presId="urn:microsoft.com/office/officeart/2018/2/layout/IconVerticalSolidList"/>
    <dgm:cxn modelId="{CBD05720-3E84-4AAC-8416-2A622E60BF24}" type="presParOf" srcId="{9A06AD29-2337-4294-A9D0-73EFBF3D17F9}" destId="{7B8AAB6B-D236-4626-8735-CB02929369A6}" srcOrd="1" destOrd="0" presId="urn:microsoft.com/office/officeart/2018/2/layout/IconVerticalSolidList"/>
    <dgm:cxn modelId="{16CC90AC-5CC4-4912-9F53-A0CD7293EB68}" type="presParOf" srcId="{9A06AD29-2337-4294-A9D0-73EFBF3D17F9}" destId="{E170F9F5-D929-40BB-A39D-03A51009C913}" srcOrd="2" destOrd="0" presId="urn:microsoft.com/office/officeart/2018/2/layout/IconVerticalSolidList"/>
    <dgm:cxn modelId="{7CE45E36-3BFD-4CC0-BFB9-E88363A45BED}" type="presParOf" srcId="{9A06AD29-2337-4294-A9D0-73EFBF3D17F9}" destId="{CE50BC7D-CAF7-4EA0-916E-9BB2FA129556}" srcOrd="3" destOrd="0" presId="urn:microsoft.com/office/officeart/2018/2/layout/IconVerticalSolidList"/>
    <dgm:cxn modelId="{7C1A4129-D0EA-487F-B8CD-6732B335E211}" type="presParOf" srcId="{3C081F62-381C-445F-BAE0-4096FBBB4CCC}" destId="{82343ED7-9FF3-4331-930F-F585A94243EC}" srcOrd="1" destOrd="0" presId="urn:microsoft.com/office/officeart/2018/2/layout/IconVerticalSolidList"/>
    <dgm:cxn modelId="{F07D7E50-FDA0-45FF-8CF5-A1EEC9810273}" type="presParOf" srcId="{3C081F62-381C-445F-BAE0-4096FBBB4CCC}" destId="{389D645D-1DA4-4B6B-8B92-8D98B9F804A8}" srcOrd="2" destOrd="0" presId="urn:microsoft.com/office/officeart/2018/2/layout/IconVerticalSolidList"/>
    <dgm:cxn modelId="{CA6054A2-3130-4177-A4F1-51B54755BA62}" type="presParOf" srcId="{389D645D-1DA4-4B6B-8B92-8D98B9F804A8}" destId="{544F3098-1FA1-4C43-B325-0F93D1C6EA7A}" srcOrd="0" destOrd="0" presId="urn:microsoft.com/office/officeart/2018/2/layout/IconVerticalSolidList"/>
    <dgm:cxn modelId="{E6F3AF52-31EA-4857-9859-3E8AA83E54AD}" type="presParOf" srcId="{389D645D-1DA4-4B6B-8B92-8D98B9F804A8}" destId="{CD51AEC8-FA16-448C-A646-21E29B678D20}" srcOrd="1" destOrd="0" presId="urn:microsoft.com/office/officeart/2018/2/layout/IconVerticalSolidList"/>
    <dgm:cxn modelId="{9732975E-71A2-4775-AD90-8CD5D7ED184F}" type="presParOf" srcId="{389D645D-1DA4-4B6B-8B92-8D98B9F804A8}" destId="{2FDA3A8E-97B8-43C0-B22E-9D2682B3CED0}" srcOrd="2" destOrd="0" presId="urn:microsoft.com/office/officeart/2018/2/layout/IconVerticalSolidList"/>
    <dgm:cxn modelId="{2B4E1B64-2D28-49D1-845A-CE4960B971EB}" type="presParOf" srcId="{389D645D-1DA4-4B6B-8B92-8D98B9F804A8}" destId="{C1AD2B3E-B216-49B2-A053-4671B287D22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A105295-592D-4DB6-A9B2-55EFAA9FB953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E6CF5E38-26EF-42C6-AE35-20A43B984956}">
      <dgm:prSet/>
      <dgm:spPr/>
      <dgm:t>
        <a:bodyPr/>
        <a:lstStyle/>
        <a:p>
          <a:pPr rtl="0"/>
          <a:r>
            <a:rPr lang="cs-CZ" dirty="0"/>
            <a:t>H</a:t>
          </a:r>
          <a:r>
            <a:rPr lang="en-US" dirty="0"/>
            <a:t>arm is replaced</a:t>
          </a:r>
          <a:r>
            <a:rPr lang="cs-CZ" dirty="0"/>
            <a:t> by a</a:t>
          </a:r>
          <a:r>
            <a:rPr lang="en-US" dirty="0"/>
            <a:t> financial compensation</a:t>
          </a:r>
          <a:endParaRPr lang="cs-CZ" dirty="0"/>
        </a:p>
      </dgm:t>
    </dgm:pt>
    <dgm:pt modelId="{D8116317-4DFB-45FF-85DA-EA4024468153}" type="parTrans" cxnId="{18598A48-4F63-4746-8A66-181348AC2ECB}">
      <dgm:prSet/>
      <dgm:spPr/>
      <dgm:t>
        <a:bodyPr/>
        <a:lstStyle/>
        <a:p>
          <a:endParaRPr lang="cs-CZ"/>
        </a:p>
      </dgm:t>
    </dgm:pt>
    <dgm:pt modelId="{A2F576B3-97C1-423C-9111-435E5442D84D}" type="sibTrans" cxnId="{18598A48-4F63-4746-8A66-181348AC2ECB}">
      <dgm:prSet/>
      <dgm:spPr/>
      <dgm:t>
        <a:bodyPr/>
        <a:lstStyle/>
        <a:p>
          <a:endParaRPr lang="cs-CZ"/>
        </a:p>
      </dgm:t>
    </dgm:pt>
    <dgm:pt modelId="{D9BFD890-0A5F-4787-8583-A6CFCD02B06F}">
      <dgm:prSet/>
      <dgm:spPr/>
      <dgm:t>
        <a:bodyPr/>
        <a:lstStyle/>
        <a:p>
          <a:pPr rtl="0"/>
          <a:r>
            <a:rPr lang="en-US" dirty="0"/>
            <a:t>pain suffered and other non-pecuniary damage;</a:t>
          </a:r>
          <a:endParaRPr lang="cs-CZ" dirty="0"/>
        </a:p>
      </dgm:t>
    </dgm:pt>
    <dgm:pt modelId="{D2E5BDB7-B3A0-4C83-85FB-E0EFF946F212}" type="parTrans" cxnId="{7E0F82CB-12C6-4FCF-9E58-1CBC3DF2E9EC}">
      <dgm:prSet/>
      <dgm:spPr/>
      <dgm:t>
        <a:bodyPr/>
        <a:lstStyle/>
        <a:p>
          <a:endParaRPr lang="cs-CZ"/>
        </a:p>
      </dgm:t>
    </dgm:pt>
    <dgm:pt modelId="{0840C77A-23AE-4EC7-A6AB-DE83635227CA}" type="sibTrans" cxnId="{7E0F82CB-12C6-4FCF-9E58-1CBC3DF2E9EC}">
      <dgm:prSet/>
      <dgm:spPr/>
      <dgm:t>
        <a:bodyPr/>
        <a:lstStyle/>
        <a:p>
          <a:endParaRPr lang="cs-CZ"/>
        </a:p>
      </dgm:t>
    </dgm:pt>
    <dgm:pt modelId="{D6B4BA85-34F4-40E6-BA07-5EDE4DFF26B9}">
      <dgm:prSet/>
      <dgm:spPr/>
      <dgm:t>
        <a:bodyPr/>
        <a:lstStyle/>
        <a:p>
          <a:pPr rtl="0"/>
          <a:r>
            <a:rPr lang="cs-CZ" dirty="0" err="1"/>
            <a:t>social</a:t>
          </a:r>
          <a:r>
            <a:rPr lang="cs-CZ" dirty="0"/>
            <a:t> </a:t>
          </a:r>
          <a:r>
            <a:rPr lang="cs-CZ" dirty="0" err="1"/>
            <a:t>impairment</a:t>
          </a:r>
          <a:endParaRPr lang="cs-CZ" dirty="0"/>
        </a:p>
      </dgm:t>
    </dgm:pt>
    <dgm:pt modelId="{FA29559F-EE09-422A-94BA-A9703002396C}" type="parTrans" cxnId="{72D73BAA-A41B-4A44-91D8-49211EF429AC}">
      <dgm:prSet/>
      <dgm:spPr/>
      <dgm:t>
        <a:bodyPr/>
        <a:lstStyle/>
        <a:p>
          <a:endParaRPr lang="cs-CZ"/>
        </a:p>
      </dgm:t>
    </dgm:pt>
    <dgm:pt modelId="{6DC12BBB-0897-44FD-A5F2-E14D6A062356}" type="sibTrans" cxnId="{72D73BAA-A41B-4A44-91D8-49211EF429AC}">
      <dgm:prSet/>
      <dgm:spPr/>
      <dgm:t>
        <a:bodyPr/>
        <a:lstStyle/>
        <a:p>
          <a:endParaRPr lang="cs-CZ"/>
        </a:p>
      </dgm:t>
    </dgm:pt>
    <dgm:pt modelId="{631D17F9-78C5-4CB1-BA2E-2332D406ECFC}">
      <dgm:prSet/>
      <dgm:spPr/>
      <dgm:t>
        <a:bodyPr/>
        <a:lstStyle/>
        <a:p>
          <a:pPr rtl="0"/>
          <a:r>
            <a:rPr lang="en-US" dirty="0"/>
            <a:t>arose </a:t>
          </a:r>
          <a:r>
            <a:rPr lang="cs-CZ" dirty="0" err="1"/>
            <a:t>if</a:t>
          </a:r>
          <a:r>
            <a:rPr lang="cs-CZ" dirty="0"/>
            <a:t> </a:t>
          </a:r>
          <a:r>
            <a:rPr lang="cs-CZ" dirty="0" err="1"/>
            <a:t>the</a:t>
          </a:r>
          <a:r>
            <a:rPr lang="cs-CZ" dirty="0"/>
            <a:t> </a:t>
          </a:r>
          <a:r>
            <a:rPr lang="cs-CZ" dirty="0" err="1"/>
            <a:t>harm</a:t>
          </a:r>
          <a:r>
            <a:rPr lang="cs-CZ" dirty="0"/>
            <a:t> </a:t>
          </a:r>
          <a:r>
            <a:rPr lang="cs-CZ" dirty="0" err="1"/>
            <a:t>of</a:t>
          </a:r>
          <a:r>
            <a:rPr lang="cs-CZ" dirty="0"/>
            <a:t> </a:t>
          </a:r>
          <a:r>
            <a:rPr lang="en-US" dirty="0"/>
            <a:t>health </a:t>
          </a:r>
          <a:r>
            <a:rPr lang="cs-CZ" dirty="0" err="1"/>
            <a:t>caused</a:t>
          </a:r>
          <a:r>
            <a:rPr lang="cs-CZ" dirty="0"/>
            <a:t> a </a:t>
          </a:r>
          <a:r>
            <a:rPr lang="en-US" dirty="0"/>
            <a:t>setback </a:t>
          </a:r>
          <a:r>
            <a:rPr lang="cs-CZ" dirty="0" err="1"/>
            <a:t>of</a:t>
          </a:r>
          <a:r>
            <a:rPr lang="cs-CZ" dirty="0"/>
            <a:t> </a:t>
          </a:r>
          <a:r>
            <a:rPr lang="en-US" dirty="0"/>
            <a:t>better future</a:t>
          </a:r>
          <a:r>
            <a:rPr lang="cs-CZ" dirty="0"/>
            <a:t> </a:t>
          </a:r>
          <a:r>
            <a:rPr lang="cs-CZ" dirty="0" err="1"/>
            <a:t>of</a:t>
          </a:r>
          <a:r>
            <a:rPr lang="cs-CZ" dirty="0"/>
            <a:t> a</a:t>
          </a:r>
          <a:r>
            <a:rPr lang="en-US" dirty="0"/>
            <a:t> victim.</a:t>
          </a:r>
          <a:endParaRPr lang="cs-CZ" dirty="0"/>
        </a:p>
      </dgm:t>
    </dgm:pt>
    <dgm:pt modelId="{6E6096AB-8107-48C5-8C72-DA81C184A7DE}" type="parTrans" cxnId="{EE22A4D7-EAE4-454C-8728-87121225EA6A}">
      <dgm:prSet/>
      <dgm:spPr/>
      <dgm:t>
        <a:bodyPr/>
        <a:lstStyle/>
        <a:p>
          <a:endParaRPr lang="cs-CZ"/>
        </a:p>
      </dgm:t>
    </dgm:pt>
    <dgm:pt modelId="{7507D39F-4D87-431E-A3E2-E43689613A78}" type="sibTrans" cxnId="{EE22A4D7-EAE4-454C-8728-87121225EA6A}">
      <dgm:prSet/>
      <dgm:spPr/>
      <dgm:t>
        <a:bodyPr/>
        <a:lstStyle/>
        <a:p>
          <a:endParaRPr lang="cs-CZ"/>
        </a:p>
      </dgm:t>
    </dgm:pt>
    <dgm:pt modelId="{27FDEB6C-7259-4AF1-AAEA-A06FE67B2E5B}" type="pres">
      <dgm:prSet presAssocID="{0A105295-592D-4DB6-A9B2-55EFAA9FB95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138DBAD-3213-4C88-8D81-60AA5422379B}" type="pres">
      <dgm:prSet presAssocID="{E6CF5E38-26EF-42C6-AE35-20A43B984956}" presName="hierRoot1" presStyleCnt="0">
        <dgm:presLayoutVars>
          <dgm:hierBranch val="init"/>
        </dgm:presLayoutVars>
      </dgm:prSet>
      <dgm:spPr/>
    </dgm:pt>
    <dgm:pt modelId="{79A15A80-B03F-446F-BB9F-27CFED9E07E8}" type="pres">
      <dgm:prSet presAssocID="{E6CF5E38-26EF-42C6-AE35-20A43B984956}" presName="rootComposite1" presStyleCnt="0"/>
      <dgm:spPr/>
    </dgm:pt>
    <dgm:pt modelId="{1BCDE67E-D9A5-46C1-B3AF-55019EBEC046}" type="pres">
      <dgm:prSet presAssocID="{E6CF5E38-26EF-42C6-AE35-20A43B984956}" presName="rootText1" presStyleLbl="node0" presStyleIdx="0" presStyleCnt="1">
        <dgm:presLayoutVars>
          <dgm:chPref val="3"/>
        </dgm:presLayoutVars>
      </dgm:prSet>
      <dgm:spPr/>
    </dgm:pt>
    <dgm:pt modelId="{214924C4-85DA-416B-BCAF-50A357E303A4}" type="pres">
      <dgm:prSet presAssocID="{E6CF5E38-26EF-42C6-AE35-20A43B984956}" presName="rootConnector1" presStyleLbl="node1" presStyleIdx="0" presStyleCnt="0"/>
      <dgm:spPr/>
    </dgm:pt>
    <dgm:pt modelId="{312B5E6C-9A9E-4360-BB7F-0BCA25CB8A52}" type="pres">
      <dgm:prSet presAssocID="{E6CF5E38-26EF-42C6-AE35-20A43B984956}" presName="hierChild2" presStyleCnt="0"/>
      <dgm:spPr/>
    </dgm:pt>
    <dgm:pt modelId="{204FFA32-A9E7-477A-A21B-4C065A577DF9}" type="pres">
      <dgm:prSet presAssocID="{D2E5BDB7-B3A0-4C83-85FB-E0EFF946F212}" presName="Name37" presStyleLbl="parChTrans1D2" presStyleIdx="0" presStyleCnt="2"/>
      <dgm:spPr/>
    </dgm:pt>
    <dgm:pt modelId="{16A6F98D-271A-4520-A20B-6AE5BF6F1944}" type="pres">
      <dgm:prSet presAssocID="{D9BFD890-0A5F-4787-8583-A6CFCD02B06F}" presName="hierRoot2" presStyleCnt="0">
        <dgm:presLayoutVars>
          <dgm:hierBranch val="init"/>
        </dgm:presLayoutVars>
      </dgm:prSet>
      <dgm:spPr/>
    </dgm:pt>
    <dgm:pt modelId="{CB08C1AC-AEF7-4347-BF92-05D324823176}" type="pres">
      <dgm:prSet presAssocID="{D9BFD890-0A5F-4787-8583-A6CFCD02B06F}" presName="rootComposite" presStyleCnt="0"/>
      <dgm:spPr/>
    </dgm:pt>
    <dgm:pt modelId="{D0730BA7-718D-487D-BDA3-2EA33701825F}" type="pres">
      <dgm:prSet presAssocID="{D9BFD890-0A5F-4787-8583-A6CFCD02B06F}" presName="rootText" presStyleLbl="node2" presStyleIdx="0" presStyleCnt="2">
        <dgm:presLayoutVars>
          <dgm:chPref val="3"/>
        </dgm:presLayoutVars>
      </dgm:prSet>
      <dgm:spPr/>
    </dgm:pt>
    <dgm:pt modelId="{855A7F4F-F12D-4B0A-B1B7-1AD49DB38928}" type="pres">
      <dgm:prSet presAssocID="{D9BFD890-0A5F-4787-8583-A6CFCD02B06F}" presName="rootConnector" presStyleLbl="node2" presStyleIdx="0" presStyleCnt="2"/>
      <dgm:spPr/>
    </dgm:pt>
    <dgm:pt modelId="{35FFF4E3-E625-4130-9BC2-EBF345A87544}" type="pres">
      <dgm:prSet presAssocID="{D9BFD890-0A5F-4787-8583-A6CFCD02B06F}" presName="hierChild4" presStyleCnt="0"/>
      <dgm:spPr/>
    </dgm:pt>
    <dgm:pt modelId="{94F43EE1-C137-4B4E-8625-8CA91627FD31}" type="pres">
      <dgm:prSet presAssocID="{D9BFD890-0A5F-4787-8583-A6CFCD02B06F}" presName="hierChild5" presStyleCnt="0"/>
      <dgm:spPr/>
    </dgm:pt>
    <dgm:pt modelId="{9398E85C-D6F3-4C0D-886D-0C9F03F6EC50}" type="pres">
      <dgm:prSet presAssocID="{FA29559F-EE09-422A-94BA-A9703002396C}" presName="Name37" presStyleLbl="parChTrans1D2" presStyleIdx="1" presStyleCnt="2"/>
      <dgm:spPr/>
    </dgm:pt>
    <dgm:pt modelId="{742C3BA9-7907-40CA-AA3E-C15C99CBDDF4}" type="pres">
      <dgm:prSet presAssocID="{D6B4BA85-34F4-40E6-BA07-5EDE4DFF26B9}" presName="hierRoot2" presStyleCnt="0">
        <dgm:presLayoutVars>
          <dgm:hierBranch val="init"/>
        </dgm:presLayoutVars>
      </dgm:prSet>
      <dgm:spPr/>
    </dgm:pt>
    <dgm:pt modelId="{35D1B26C-E495-4F4A-A8AC-939E3DEA907D}" type="pres">
      <dgm:prSet presAssocID="{D6B4BA85-34F4-40E6-BA07-5EDE4DFF26B9}" presName="rootComposite" presStyleCnt="0"/>
      <dgm:spPr/>
    </dgm:pt>
    <dgm:pt modelId="{0D9EABF3-6A05-4FD4-9643-1AB9BE483394}" type="pres">
      <dgm:prSet presAssocID="{D6B4BA85-34F4-40E6-BA07-5EDE4DFF26B9}" presName="rootText" presStyleLbl="node2" presStyleIdx="1" presStyleCnt="2">
        <dgm:presLayoutVars>
          <dgm:chPref val="3"/>
        </dgm:presLayoutVars>
      </dgm:prSet>
      <dgm:spPr/>
    </dgm:pt>
    <dgm:pt modelId="{39A57556-B6BE-47A0-A374-8CDAFC8B63D8}" type="pres">
      <dgm:prSet presAssocID="{D6B4BA85-34F4-40E6-BA07-5EDE4DFF26B9}" presName="rootConnector" presStyleLbl="node2" presStyleIdx="1" presStyleCnt="2"/>
      <dgm:spPr/>
    </dgm:pt>
    <dgm:pt modelId="{3052730A-934D-4970-94F7-3427026E1AF3}" type="pres">
      <dgm:prSet presAssocID="{D6B4BA85-34F4-40E6-BA07-5EDE4DFF26B9}" presName="hierChild4" presStyleCnt="0"/>
      <dgm:spPr/>
    </dgm:pt>
    <dgm:pt modelId="{84C994BE-8AB0-4D99-BE23-5E7953258192}" type="pres">
      <dgm:prSet presAssocID="{6E6096AB-8107-48C5-8C72-DA81C184A7DE}" presName="Name37" presStyleLbl="parChTrans1D3" presStyleIdx="0" presStyleCnt="1"/>
      <dgm:spPr/>
    </dgm:pt>
    <dgm:pt modelId="{9E37C5ED-9647-401E-976A-0D95C9C20348}" type="pres">
      <dgm:prSet presAssocID="{631D17F9-78C5-4CB1-BA2E-2332D406ECFC}" presName="hierRoot2" presStyleCnt="0">
        <dgm:presLayoutVars>
          <dgm:hierBranch val="init"/>
        </dgm:presLayoutVars>
      </dgm:prSet>
      <dgm:spPr/>
    </dgm:pt>
    <dgm:pt modelId="{71957FBE-96EA-45BF-8AF6-2DA91E86A11E}" type="pres">
      <dgm:prSet presAssocID="{631D17F9-78C5-4CB1-BA2E-2332D406ECFC}" presName="rootComposite" presStyleCnt="0"/>
      <dgm:spPr/>
    </dgm:pt>
    <dgm:pt modelId="{C1C6BF5D-CC41-41A9-B00E-4A669AC2817F}" type="pres">
      <dgm:prSet presAssocID="{631D17F9-78C5-4CB1-BA2E-2332D406ECFC}" presName="rootText" presStyleLbl="node3" presStyleIdx="0" presStyleCnt="1">
        <dgm:presLayoutVars>
          <dgm:chPref val="3"/>
        </dgm:presLayoutVars>
      </dgm:prSet>
      <dgm:spPr/>
    </dgm:pt>
    <dgm:pt modelId="{D4501DA8-61E4-4812-82BE-ED1C0C70B656}" type="pres">
      <dgm:prSet presAssocID="{631D17F9-78C5-4CB1-BA2E-2332D406ECFC}" presName="rootConnector" presStyleLbl="node3" presStyleIdx="0" presStyleCnt="1"/>
      <dgm:spPr/>
    </dgm:pt>
    <dgm:pt modelId="{0FD233F7-16DD-4C47-B4F4-0A5C60A2F003}" type="pres">
      <dgm:prSet presAssocID="{631D17F9-78C5-4CB1-BA2E-2332D406ECFC}" presName="hierChild4" presStyleCnt="0"/>
      <dgm:spPr/>
    </dgm:pt>
    <dgm:pt modelId="{4050A482-3D07-400E-8520-041482540786}" type="pres">
      <dgm:prSet presAssocID="{631D17F9-78C5-4CB1-BA2E-2332D406ECFC}" presName="hierChild5" presStyleCnt="0"/>
      <dgm:spPr/>
    </dgm:pt>
    <dgm:pt modelId="{B232D9A8-8633-4C9D-AE67-BABD024039B3}" type="pres">
      <dgm:prSet presAssocID="{D6B4BA85-34F4-40E6-BA07-5EDE4DFF26B9}" presName="hierChild5" presStyleCnt="0"/>
      <dgm:spPr/>
    </dgm:pt>
    <dgm:pt modelId="{7AEBFD24-C427-4CC2-AF85-146FBDFD7D0F}" type="pres">
      <dgm:prSet presAssocID="{E6CF5E38-26EF-42C6-AE35-20A43B984956}" presName="hierChild3" presStyleCnt="0"/>
      <dgm:spPr/>
    </dgm:pt>
  </dgm:ptLst>
  <dgm:cxnLst>
    <dgm:cxn modelId="{2C1E2110-359D-4E63-8443-E872F55E0DA3}" type="presOf" srcId="{631D17F9-78C5-4CB1-BA2E-2332D406ECFC}" destId="{D4501DA8-61E4-4812-82BE-ED1C0C70B656}" srcOrd="1" destOrd="0" presId="urn:microsoft.com/office/officeart/2005/8/layout/orgChart1"/>
    <dgm:cxn modelId="{6F17C518-05B4-497D-B153-F17B09790A53}" type="presOf" srcId="{E6CF5E38-26EF-42C6-AE35-20A43B984956}" destId="{1BCDE67E-D9A5-46C1-B3AF-55019EBEC046}" srcOrd="0" destOrd="0" presId="urn:microsoft.com/office/officeart/2005/8/layout/orgChart1"/>
    <dgm:cxn modelId="{FC26353A-5631-4328-B2A2-045E3773435D}" type="presOf" srcId="{D6B4BA85-34F4-40E6-BA07-5EDE4DFF26B9}" destId="{0D9EABF3-6A05-4FD4-9643-1AB9BE483394}" srcOrd="0" destOrd="0" presId="urn:microsoft.com/office/officeart/2005/8/layout/orgChart1"/>
    <dgm:cxn modelId="{321EE03E-480F-4E0E-B000-4BC58EDB0FEC}" type="presOf" srcId="{D9BFD890-0A5F-4787-8583-A6CFCD02B06F}" destId="{855A7F4F-F12D-4B0A-B1B7-1AD49DB38928}" srcOrd="1" destOrd="0" presId="urn:microsoft.com/office/officeart/2005/8/layout/orgChart1"/>
    <dgm:cxn modelId="{18598A48-4F63-4746-8A66-181348AC2ECB}" srcId="{0A105295-592D-4DB6-A9B2-55EFAA9FB953}" destId="{E6CF5E38-26EF-42C6-AE35-20A43B984956}" srcOrd="0" destOrd="0" parTransId="{D8116317-4DFB-45FF-85DA-EA4024468153}" sibTransId="{A2F576B3-97C1-423C-9111-435E5442D84D}"/>
    <dgm:cxn modelId="{759DA356-ED93-4726-8301-44B266379256}" type="presOf" srcId="{6E6096AB-8107-48C5-8C72-DA81C184A7DE}" destId="{84C994BE-8AB0-4D99-BE23-5E7953258192}" srcOrd="0" destOrd="0" presId="urn:microsoft.com/office/officeart/2005/8/layout/orgChart1"/>
    <dgm:cxn modelId="{BABD147D-78DD-48C2-A5EA-87B5EF12DB6D}" type="presOf" srcId="{FA29559F-EE09-422A-94BA-A9703002396C}" destId="{9398E85C-D6F3-4C0D-886D-0C9F03F6EC50}" srcOrd="0" destOrd="0" presId="urn:microsoft.com/office/officeart/2005/8/layout/orgChart1"/>
    <dgm:cxn modelId="{64B61884-2806-49AC-8FD9-200176A8234D}" type="presOf" srcId="{E6CF5E38-26EF-42C6-AE35-20A43B984956}" destId="{214924C4-85DA-416B-BCAF-50A357E303A4}" srcOrd="1" destOrd="0" presId="urn:microsoft.com/office/officeart/2005/8/layout/orgChart1"/>
    <dgm:cxn modelId="{3C0CD591-36BD-4958-8822-1ED890BA9769}" type="presOf" srcId="{D9BFD890-0A5F-4787-8583-A6CFCD02B06F}" destId="{D0730BA7-718D-487D-BDA3-2EA33701825F}" srcOrd="0" destOrd="0" presId="urn:microsoft.com/office/officeart/2005/8/layout/orgChart1"/>
    <dgm:cxn modelId="{DF1B7AA7-A3F4-4976-8F60-D0E378A8BFFF}" type="presOf" srcId="{D6B4BA85-34F4-40E6-BA07-5EDE4DFF26B9}" destId="{39A57556-B6BE-47A0-A374-8CDAFC8B63D8}" srcOrd="1" destOrd="0" presId="urn:microsoft.com/office/officeart/2005/8/layout/orgChart1"/>
    <dgm:cxn modelId="{72D73BAA-A41B-4A44-91D8-49211EF429AC}" srcId="{E6CF5E38-26EF-42C6-AE35-20A43B984956}" destId="{D6B4BA85-34F4-40E6-BA07-5EDE4DFF26B9}" srcOrd="1" destOrd="0" parTransId="{FA29559F-EE09-422A-94BA-A9703002396C}" sibTransId="{6DC12BBB-0897-44FD-A5F2-E14D6A062356}"/>
    <dgm:cxn modelId="{7E0F82CB-12C6-4FCF-9E58-1CBC3DF2E9EC}" srcId="{E6CF5E38-26EF-42C6-AE35-20A43B984956}" destId="{D9BFD890-0A5F-4787-8583-A6CFCD02B06F}" srcOrd="0" destOrd="0" parTransId="{D2E5BDB7-B3A0-4C83-85FB-E0EFF946F212}" sibTransId="{0840C77A-23AE-4EC7-A6AB-DE83635227CA}"/>
    <dgm:cxn modelId="{94C0D1D2-D86A-4C7E-861C-BC4AED6C016E}" type="presOf" srcId="{D2E5BDB7-B3A0-4C83-85FB-E0EFF946F212}" destId="{204FFA32-A9E7-477A-A21B-4C065A577DF9}" srcOrd="0" destOrd="0" presId="urn:microsoft.com/office/officeart/2005/8/layout/orgChart1"/>
    <dgm:cxn modelId="{8CEF55D3-8732-4EC3-967B-3BD1C2EFCDB5}" type="presOf" srcId="{631D17F9-78C5-4CB1-BA2E-2332D406ECFC}" destId="{C1C6BF5D-CC41-41A9-B00E-4A669AC2817F}" srcOrd="0" destOrd="0" presId="urn:microsoft.com/office/officeart/2005/8/layout/orgChart1"/>
    <dgm:cxn modelId="{EE22A4D7-EAE4-454C-8728-87121225EA6A}" srcId="{D6B4BA85-34F4-40E6-BA07-5EDE4DFF26B9}" destId="{631D17F9-78C5-4CB1-BA2E-2332D406ECFC}" srcOrd="0" destOrd="0" parTransId="{6E6096AB-8107-48C5-8C72-DA81C184A7DE}" sibTransId="{7507D39F-4D87-431E-A3E2-E43689613A78}"/>
    <dgm:cxn modelId="{11FDD2F4-FD77-4C5F-987F-DD5C2603094B}" type="presOf" srcId="{0A105295-592D-4DB6-A9B2-55EFAA9FB953}" destId="{27FDEB6C-7259-4AF1-AAEA-A06FE67B2E5B}" srcOrd="0" destOrd="0" presId="urn:microsoft.com/office/officeart/2005/8/layout/orgChart1"/>
    <dgm:cxn modelId="{A527155F-03CC-4D3F-A7AE-3C53E0528277}" type="presParOf" srcId="{27FDEB6C-7259-4AF1-AAEA-A06FE67B2E5B}" destId="{4138DBAD-3213-4C88-8D81-60AA5422379B}" srcOrd="0" destOrd="0" presId="urn:microsoft.com/office/officeart/2005/8/layout/orgChart1"/>
    <dgm:cxn modelId="{CA133C5B-25A0-4BD9-AE04-C729DFBF1522}" type="presParOf" srcId="{4138DBAD-3213-4C88-8D81-60AA5422379B}" destId="{79A15A80-B03F-446F-BB9F-27CFED9E07E8}" srcOrd="0" destOrd="0" presId="urn:microsoft.com/office/officeart/2005/8/layout/orgChart1"/>
    <dgm:cxn modelId="{93DACA68-8953-4136-B2BF-60A92B626176}" type="presParOf" srcId="{79A15A80-B03F-446F-BB9F-27CFED9E07E8}" destId="{1BCDE67E-D9A5-46C1-B3AF-55019EBEC046}" srcOrd="0" destOrd="0" presId="urn:microsoft.com/office/officeart/2005/8/layout/orgChart1"/>
    <dgm:cxn modelId="{1B841BD2-D28A-4B10-8F44-1C5548B2DE03}" type="presParOf" srcId="{79A15A80-B03F-446F-BB9F-27CFED9E07E8}" destId="{214924C4-85DA-416B-BCAF-50A357E303A4}" srcOrd="1" destOrd="0" presId="urn:microsoft.com/office/officeart/2005/8/layout/orgChart1"/>
    <dgm:cxn modelId="{E09DE39F-3845-487B-91B6-BC9EBECCC9EB}" type="presParOf" srcId="{4138DBAD-3213-4C88-8D81-60AA5422379B}" destId="{312B5E6C-9A9E-4360-BB7F-0BCA25CB8A52}" srcOrd="1" destOrd="0" presId="urn:microsoft.com/office/officeart/2005/8/layout/orgChart1"/>
    <dgm:cxn modelId="{DE9B3978-1AFA-4039-BDA3-16699FBD5D53}" type="presParOf" srcId="{312B5E6C-9A9E-4360-BB7F-0BCA25CB8A52}" destId="{204FFA32-A9E7-477A-A21B-4C065A577DF9}" srcOrd="0" destOrd="0" presId="urn:microsoft.com/office/officeart/2005/8/layout/orgChart1"/>
    <dgm:cxn modelId="{C2C6FC17-5D09-47F5-A14B-8E37BFBD8812}" type="presParOf" srcId="{312B5E6C-9A9E-4360-BB7F-0BCA25CB8A52}" destId="{16A6F98D-271A-4520-A20B-6AE5BF6F1944}" srcOrd="1" destOrd="0" presId="urn:microsoft.com/office/officeart/2005/8/layout/orgChart1"/>
    <dgm:cxn modelId="{FCB3DE17-D314-404B-8CF4-4068CC15EA96}" type="presParOf" srcId="{16A6F98D-271A-4520-A20B-6AE5BF6F1944}" destId="{CB08C1AC-AEF7-4347-BF92-05D324823176}" srcOrd="0" destOrd="0" presId="urn:microsoft.com/office/officeart/2005/8/layout/orgChart1"/>
    <dgm:cxn modelId="{DCDF364B-7918-4F15-BF11-90BFB7BA570F}" type="presParOf" srcId="{CB08C1AC-AEF7-4347-BF92-05D324823176}" destId="{D0730BA7-718D-487D-BDA3-2EA33701825F}" srcOrd="0" destOrd="0" presId="urn:microsoft.com/office/officeart/2005/8/layout/orgChart1"/>
    <dgm:cxn modelId="{FB8ED272-BEA5-44C9-9BC0-3E2372FE89D1}" type="presParOf" srcId="{CB08C1AC-AEF7-4347-BF92-05D324823176}" destId="{855A7F4F-F12D-4B0A-B1B7-1AD49DB38928}" srcOrd="1" destOrd="0" presId="urn:microsoft.com/office/officeart/2005/8/layout/orgChart1"/>
    <dgm:cxn modelId="{F460591B-6BE7-474C-830A-B893AEFD5AA3}" type="presParOf" srcId="{16A6F98D-271A-4520-A20B-6AE5BF6F1944}" destId="{35FFF4E3-E625-4130-9BC2-EBF345A87544}" srcOrd="1" destOrd="0" presId="urn:microsoft.com/office/officeart/2005/8/layout/orgChart1"/>
    <dgm:cxn modelId="{A4DE48A1-BC12-47F9-85DC-C4444F233610}" type="presParOf" srcId="{16A6F98D-271A-4520-A20B-6AE5BF6F1944}" destId="{94F43EE1-C137-4B4E-8625-8CA91627FD31}" srcOrd="2" destOrd="0" presId="urn:microsoft.com/office/officeart/2005/8/layout/orgChart1"/>
    <dgm:cxn modelId="{5A48E1D4-4EF3-4E10-8403-DCB56F511828}" type="presParOf" srcId="{312B5E6C-9A9E-4360-BB7F-0BCA25CB8A52}" destId="{9398E85C-D6F3-4C0D-886D-0C9F03F6EC50}" srcOrd="2" destOrd="0" presId="urn:microsoft.com/office/officeart/2005/8/layout/orgChart1"/>
    <dgm:cxn modelId="{89AEC56D-B9BD-4F1C-BB1D-E89DB093C1AE}" type="presParOf" srcId="{312B5E6C-9A9E-4360-BB7F-0BCA25CB8A52}" destId="{742C3BA9-7907-40CA-AA3E-C15C99CBDDF4}" srcOrd="3" destOrd="0" presId="urn:microsoft.com/office/officeart/2005/8/layout/orgChart1"/>
    <dgm:cxn modelId="{ADDBF458-8C9D-465A-B2ED-315B63920029}" type="presParOf" srcId="{742C3BA9-7907-40CA-AA3E-C15C99CBDDF4}" destId="{35D1B26C-E495-4F4A-A8AC-939E3DEA907D}" srcOrd="0" destOrd="0" presId="urn:microsoft.com/office/officeart/2005/8/layout/orgChart1"/>
    <dgm:cxn modelId="{4295C1B0-92B9-4C58-A218-FF67C3B591A4}" type="presParOf" srcId="{35D1B26C-E495-4F4A-A8AC-939E3DEA907D}" destId="{0D9EABF3-6A05-4FD4-9643-1AB9BE483394}" srcOrd="0" destOrd="0" presId="urn:microsoft.com/office/officeart/2005/8/layout/orgChart1"/>
    <dgm:cxn modelId="{D6CCDC30-B432-426E-A245-130370274045}" type="presParOf" srcId="{35D1B26C-E495-4F4A-A8AC-939E3DEA907D}" destId="{39A57556-B6BE-47A0-A374-8CDAFC8B63D8}" srcOrd="1" destOrd="0" presId="urn:microsoft.com/office/officeart/2005/8/layout/orgChart1"/>
    <dgm:cxn modelId="{20073C75-9DE0-41A3-83D0-15781B526461}" type="presParOf" srcId="{742C3BA9-7907-40CA-AA3E-C15C99CBDDF4}" destId="{3052730A-934D-4970-94F7-3427026E1AF3}" srcOrd="1" destOrd="0" presId="urn:microsoft.com/office/officeart/2005/8/layout/orgChart1"/>
    <dgm:cxn modelId="{4C20F260-EEC4-4303-BD71-84064ACEB8DB}" type="presParOf" srcId="{3052730A-934D-4970-94F7-3427026E1AF3}" destId="{84C994BE-8AB0-4D99-BE23-5E7953258192}" srcOrd="0" destOrd="0" presId="urn:microsoft.com/office/officeart/2005/8/layout/orgChart1"/>
    <dgm:cxn modelId="{BBE1B542-5963-4788-B57E-F7F418918E1E}" type="presParOf" srcId="{3052730A-934D-4970-94F7-3427026E1AF3}" destId="{9E37C5ED-9647-401E-976A-0D95C9C20348}" srcOrd="1" destOrd="0" presId="urn:microsoft.com/office/officeart/2005/8/layout/orgChart1"/>
    <dgm:cxn modelId="{FD965794-8A8B-42CB-A4BF-4123A98375F7}" type="presParOf" srcId="{9E37C5ED-9647-401E-976A-0D95C9C20348}" destId="{71957FBE-96EA-45BF-8AF6-2DA91E86A11E}" srcOrd="0" destOrd="0" presId="urn:microsoft.com/office/officeart/2005/8/layout/orgChart1"/>
    <dgm:cxn modelId="{AE16FF12-26C1-49E8-9581-234FB36AE31F}" type="presParOf" srcId="{71957FBE-96EA-45BF-8AF6-2DA91E86A11E}" destId="{C1C6BF5D-CC41-41A9-B00E-4A669AC2817F}" srcOrd="0" destOrd="0" presId="urn:microsoft.com/office/officeart/2005/8/layout/orgChart1"/>
    <dgm:cxn modelId="{B5545F02-57A5-4FC3-8933-45AD3F72DCA0}" type="presParOf" srcId="{71957FBE-96EA-45BF-8AF6-2DA91E86A11E}" destId="{D4501DA8-61E4-4812-82BE-ED1C0C70B656}" srcOrd="1" destOrd="0" presId="urn:microsoft.com/office/officeart/2005/8/layout/orgChart1"/>
    <dgm:cxn modelId="{A1F59D61-D2F1-4E4E-A56D-265EB606FBBC}" type="presParOf" srcId="{9E37C5ED-9647-401E-976A-0D95C9C20348}" destId="{0FD233F7-16DD-4C47-B4F4-0A5C60A2F003}" srcOrd="1" destOrd="0" presId="urn:microsoft.com/office/officeart/2005/8/layout/orgChart1"/>
    <dgm:cxn modelId="{D49C9040-9DE7-457F-BB75-756B0D01BB5F}" type="presParOf" srcId="{9E37C5ED-9647-401E-976A-0D95C9C20348}" destId="{4050A482-3D07-400E-8520-041482540786}" srcOrd="2" destOrd="0" presId="urn:microsoft.com/office/officeart/2005/8/layout/orgChart1"/>
    <dgm:cxn modelId="{E610812C-C289-4D02-BDDB-AC3A10246C1E}" type="presParOf" srcId="{742C3BA9-7907-40CA-AA3E-C15C99CBDDF4}" destId="{B232D9A8-8633-4C9D-AE67-BABD024039B3}" srcOrd="2" destOrd="0" presId="urn:microsoft.com/office/officeart/2005/8/layout/orgChart1"/>
    <dgm:cxn modelId="{808BAE11-EF8A-4FA3-968B-12F744141E4B}" type="presParOf" srcId="{4138DBAD-3213-4C88-8D81-60AA5422379B}" destId="{7AEBFD24-C427-4CC2-AF85-146FBDFD7D0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F4B9F3-8E4E-4CC6-B36D-6AA6CB437AFC}">
      <dsp:nvSpPr>
        <dsp:cNvPr id="0" name=""/>
        <dsp:cNvSpPr/>
      </dsp:nvSpPr>
      <dsp:spPr>
        <a:xfrm>
          <a:off x="546734" y="0"/>
          <a:ext cx="6196330" cy="4022725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714229-4FDB-44DC-993E-48CE13974932}">
      <dsp:nvSpPr>
        <dsp:cNvPr id="0" name=""/>
        <dsp:cNvSpPr/>
      </dsp:nvSpPr>
      <dsp:spPr>
        <a:xfrm>
          <a:off x="3559" y="1206817"/>
          <a:ext cx="2349251" cy="16090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 err="1"/>
            <a:t>Breach</a:t>
          </a:r>
          <a:r>
            <a:rPr lang="cs-CZ" sz="2200" kern="1200" dirty="0"/>
            <a:t> </a:t>
          </a:r>
          <a:r>
            <a:rPr lang="cs-CZ" sz="2200" kern="1200" dirty="0" err="1"/>
            <a:t>of</a:t>
          </a:r>
          <a:r>
            <a:rPr lang="cs-CZ" sz="2200" kern="1200" dirty="0"/>
            <a:t> </a:t>
          </a:r>
          <a:r>
            <a:rPr lang="cs-CZ" sz="2200" kern="1200" dirty="0" err="1"/>
            <a:t>legal</a:t>
          </a:r>
          <a:r>
            <a:rPr lang="cs-CZ" sz="2200" kern="1200" dirty="0"/>
            <a:t> </a:t>
          </a:r>
          <a:r>
            <a:rPr lang="cs-CZ" sz="2200" kern="1200" dirty="0" err="1"/>
            <a:t>obligations</a:t>
          </a:r>
          <a:endParaRPr lang="cs-CZ" sz="2200" kern="1200" dirty="0"/>
        </a:p>
      </dsp:txBody>
      <dsp:txXfrm>
        <a:off x="82108" y="1285366"/>
        <a:ext cx="2192153" cy="1451992"/>
      </dsp:txXfrm>
    </dsp:sp>
    <dsp:sp modelId="{0F8AB609-0B9C-42D2-ADB8-B0CDEF09A769}">
      <dsp:nvSpPr>
        <dsp:cNvPr id="0" name=""/>
        <dsp:cNvSpPr/>
      </dsp:nvSpPr>
      <dsp:spPr>
        <a:xfrm>
          <a:off x="2470274" y="1206817"/>
          <a:ext cx="2349251" cy="160909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 err="1"/>
            <a:t>Causality</a:t>
          </a:r>
          <a:endParaRPr lang="cs-CZ" sz="2200" kern="1200" dirty="0"/>
        </a:p>
      </dsp:txBody>
      <dsp:txXfrm>
        <a:off x="2548823" y="1285366"/>
        <a:ext cx="2192153" cy="1451992"/>
      </dsp:txXfrm>
    </dsp:sp>
    <dsp:sp modelId="{8B4FE3F0-24A0-468E-BC57-0C15AD6D5069}">
      <dsp:nvSpPr>
        <dsp:cNvPr id="0" name=""/>
        <dsp:cNvSpPr/>
      </dsp:nvSpPr>
      <dsp:spPr>
        <a:xfrm>
          <a:off x="4936988" y="1206817"/>
          <a:ext cx="2349251" cy="160909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noProof="0" dirty="0"/>
            <a:t>Damage/</a:t>
          </a:r>
          <a:r>
            <a:rPr lang="en-US" sz="2200" kern="1200" dirty="0"/>
            <a:t>violation of a legally protected interest</a:t>
          </a:r>
          <a:endParaRPr lang="cs-CZ" sz="2200" kern="1200" dirty="0"/>
        </a:p>
      </dsp:txBody>
      <dsp:txXfrm>
        <a:off x="5015537" y="1285366"/>
        <a:ext cx="2192153" cy="145199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2AC84D-A946-4382-99F8-16B0BD3CD591}">
      <dsp:nvSpPr>
        <dsp:cNvPr id="0" name=""/>
        <dsp:cNvSpPr/>
      </dsp:nvSpPr>
      <dsp:spPr>
        <a:xfrm>
          <a:off x="0" y="10439"/>
          <a:ext cx="7543800" cy="879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- </a:t>
          </a:r>
          <a:r>
            <a:rPr lang="en-US" sz="1600" kern="1200" dirty="0"/>
            <a:t>Every citizen has the opportunity to submit complaints free of charge to authorities</a:t>
          </a:r>
          <a:r>
            <a:rPr lang="cs-CZ" sz="1600" kern="1200" dirty="0"/>
            <a:t> </a:t>
          </a:r>
          <a:r>
            <a:rPr lang="cs-CZ" sz="1600" kern="1200" dirty="0" err="1"/>
            <a:t>of</a:t>
          </a:r>
          <a:r>
            <a:rPr lang="en-US" sz="1600" kern="1200" dirty="0"/>
            <a:t> CLK about the conduct of doctors, if </a:t>
          </a:r>
          <a:r>
            <a:rPr lang="cs-CZ" sz="1600" kern="1200" dirty="0"/>
            <a:t>he </a:t>
          </a:r>
          <a:r>
            <a:rPr lang="en-US" sz="1600" kern="1200" dirty="0"/>
            <a:t>considers that the doctor acted unprofessionally or behaved unethically</a:t>
          </a:r>
          <a:r>
            <a:rPr lang="cs-CZ" sz="1600" kern="1200" dirty="0"/>
            <a:t>.</a:t>
          </a:r>
        </a:p>
      </dsp:txBody>
      <dsp:txXfrm>
        <a:off x="42950" y="53389"/>
        <a:ext cx="7457900" cy="793940"/>
      </dsp:txXfrm>
    </dsp:sp>
    <dsp:sp modelId="{8E44051D-824B-4D3B-B656-C94E125DF44A}">
      <dsp:nvSpPr>
        <dsp:cNvPr id="0" name=""/>
        <dsp:cNvSpPr/>
      </dsp:nvSpPr>
      <dsp:spPr>
        <a:xfrm>
          <a:off x="0" y="936359"/>
          <a:ext cx="7543800" cy="879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- fine up to 30.000 Kč</a:t>
          </a:r>
        </a:p>
      </dsp:txBody>
      <dsp:txXfrm>
        <a:off x="42950" y="979309"/>
        <a:ext cx="7457900" cy="793940"/>
      </dsp:txXfrm>
    </dsp:sp>
    <dsp:sp modelId="{B4AB693D-B49A-41EC-AC12-9EA67080E083}">
      <dsp:nvSpPr>
        <dsp:cNvPr id="0" name=""/>
        <dsp:cNvSpPr/>
      </dsp:nvSpPr>
      <dsp:spPr>
        <a:xfrm>
          <a:off x="0" y="1862280"/>
          <a:ext cx="7543800" cy="879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- </a:t>
          </a:r>
          <a:r>
            <a:rPr lang="en-US" sz="1600" kern="1200" dirty="0"/>
            <a:t>Exclusion from Czech Medical Chamber</a:t>
          </a:r>
          <a:endParaRPr lang="cs-CZ" sz="1600" kern="1200" dirty="0"/>
        </a:p>
      </dsp:txBody>
      <dsp:txXfrm>
        <a:off x="42950" y="1905230"/>
        <a:ext cx="7457900" cy="793940"/>
      </dsp:txXfrm>
    </dsp:sp>
    <dsp:sp modelId="{E19902DF-80A5-441E-9CD1-2A31F1E02A9B}">
      <dsp:nvSpPr>
        <dsp:cNvPr id="0" name=""/>
        <dsp:cNvSpPr/>
      </dsp:nvSpPr>
      <dsp:spPr>
        <a:xfrm>
          <a:off x="0" y="2742120"/>
          <a:ext cx="7543800" cy="264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516" tIns="20320" rIns="113792" bIns="20320" numCol="1" spcCol="1270" anchor="t" anchorCtr="0">
          <a:noAutofit/>
        </a:bodyPr>
        <a:lstStyle/>
        <a:p>
          <a:pPr marL="114300" lvl="1" indent="-114300" algn="l" defTabSz="533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kern="1200" dirty="0"/>
            <a:t>de facto prohibition of activities for up to 5 years</a:t>
          </a:r>
          <a:endParaRPr lang="cs-CZ" sz="1200" kern="1200" dirty="0"/>
        </a:p>
      </dsp:txBody>
      <dsp:txXfrm>
        <a:off x="0" y="2742120"/>
        <a:ext cx="7543800" cy="2649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7EA922-B722-4645-B92C-8B4294B5ECB2}">
      <dsp:nvSpPr>
        <dsp:cNvPr id="0" name=""/>
        <dsp:cNvSpPr/>
      </dsp:nvSpPr>
      <dsp:spPr>
        <a:xfrm>
          <a:off x="0" y="524362"/>
          <a:ext cx="6904037" cy="18065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5830" tIns="645668" rIns="535830" bIns="220472" numCol="1" spcCol="1270" anchor="t" anchorCtr="0">
          <a:noAutofit/>
        </a:bodyPr>
        <a:lstStyle/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100" kern="1200"/>
            <a:t>By the Agreement</a:t>
          </a:r>
          <a:endParaRPr lang="cs-CZ" sz="3100" kern="1200" dirty="0"/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100" kern="1200"/>
            <a:t>By the law</a:t>
          </a:r>
          <a:endParaRPr lang="cs-CZ" sz="3100" kern="1200" dirty="0"/>
        </a:p>
      </dsp:txBody>
      <dsp:txXfrm>
        <a:off x="0" y="524362"/>
        <a:ext cx="6904037" cy="1806525"/>
      </dsp:txXfrm>
    </dsp:sp>
    <dsp:sp modelId="{508B703C-A127-4622-B73A-0E65AFF5FC55}">
      <dsp:nvSpPr>
        <dsp:cNvPr id="0" name=""/>
        <dsp:cNvSpPr/>
      </dsp:nvSpPr>
      <dsp:spPr>
        <a:xfrm>
          <a:off x="345201" y="66802"/>
          <a:ext cx="4832825" cy="9151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669" tIns="0" rIns="182669" bIns="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The obligation given:</a:t>
          </a:r>
          <a:endParaRPr lang="cs-CZ" sz="3100" kern="1200" dirty="0"/>
        </a:p>
      </dsp:txBody>
      <dsp:txXfrm>
        <a:off x="389873" y="111474"/>
        <a:ext cx="4743481" cy="825776"/>
      </dsp:txXfrm>
    </dsp:sp>
    <dsp:sp modelId="{F30B5BCC-D6D9-4B85-A755-3D5AA16EDA41}">
      <dsp:nvSpPr>
        <dsp:cNvPr id="0" name=""/>
        <dsp:cNvSpPr/>
      </dsp:nvSpPr>
      <dsp:spPr>
        <a:xfrm>
          <a:off x="0" y="2955847"/>
          <a:ext cx="6904037" cy="18065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5830" tIns="645668" rIns="535830" bIns="220472" numCol="1" spcCol="1270" anchor="t" anchorCtr="0">
          <a:noAutofit/>
        </a:bodyPr>
        <a:lstStyle/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100" kern="1200"/>
            <a:t>Intention</a:t>
          </a:r>
          <a:endParaRPr lang="cs-CZ" sz="3100" kern="1200" dirty="0"/>
        </a:p>
        <a:p>
          <a:pPr marL="285750" lvl="1" indent="-285750" algn="l" defTabSz="1377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3100" kern="1200"/>
            <a:t>Negligence</a:t>
          </a:r>
          <a:endParaRPr lang="cs-CZ" sz="3100" kern="1200" dirty="0"/>
        </a:p>
      </dsp:txBody>
      <dsp:txXfrm>
        <a:off x="0" y="2955847"/>
        <a:ext cx="6904037" cy="1806525"/>
      </dsp:txXfrm>
    </dsp:sp>
    <dsp:sp modelId="{10A97E05-6C63-487B-8F12-E3CA7CAC6F7D}">
      <dsp:nvSpPr>
        <dsp:cNvPr id="0" name=""/>
        <dsp:cNvSpPr/>
      </dsp:nvSpPr>
      <dsp:spPr>
        <a:xfrm>
          <a:off x="345201" y="2498287"/>
          <a:ext cx="4832825" cy="91512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669" tIns="0" rIns="182669" bIns="0" numCol="1" spcCol="1270" anchor="ctr" anchorCtr="0">
          <a:noAutofit/>
        </a:bodyPr>
        <a:lstStyle/>
        <a:p>
          <a:pPr marL="0" lvl="0" indent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Types of culpability</a:t>
          </a:r>
          <a:endParaRPr lang="cs-CZ" sz="3100" kern="1200" dirty="0"/>
        </a:p>
      </dsp:txBody>
      <dsp:txXfrm>
        <a:off x="389873" y="2542959"/>
        <a:ext cx="4743481" cy="8257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E6327B-3A34-4684-98F3-AA8377B24194}">
      <dsp:nvSpPr>
        <dsp:cNvPr id="0" name=""/>
        <dsp:cNvSpPr/>
      </dsp:nvSpPr>
      <dsp:spPr>
        <a:xfrm>
          <a:off x="1086903" y="36843"/>
          <a:ext cx="1338187" cy="133818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BCF92D-F927-48F0-B223-908840F09612}">
      <dsp:nvSpPr>
        <dsp:cNvPr id="0" name=""/>
        <dsp:cNvSpPr/>
      </dsp:nvSpPr>
      <dsp:spPr>
        <a:xfrm>
          <a:off x="1372090" y="322031"/>
          <a:ext cx="767812" cy="7678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3E24A9-0AB5-4ECE-84FA-4F23399AB72D}">
      <dsp:nvSpPr>
        <dsp:cNvPr id="0" name=""/>
        <dsp:cNvSpPr/>
      </dsp:nvSpPr>
      <dsp:spPr>
        <a:xfrm>
          <a:off x="659121" y="1791843"/>
          <a:ext cx="21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300" kern="1200"/>
            <a:t>Professional qualifications healthcare professional</a:t>
          </a:r>
          <a:endParaRPr lang="en-US" sz="1300" kern="1200"/>
        </a:p>
      </dsp:txBody>
      <dsp:txXfrm>
        <a:off x="659121" y="1791843"/>
        <a:ext cx="2193750" cy="720000"/>
      </dsp:txXfrm>
    </dsp:sp>
    <dsp:sp modelId="{7AFD2072-53CB-4DB9-B7D1-3FDC36CBD61B}">
      <dsp:nvSpPr>
        <dsp:cNvPr id="0" name=""/>
        <dsp:cNvSpPr/>
      </dsp:nvSpPr>
      <dsp:spPr>
        <a:xfrm>
          <a:off x="3664559" y="36843"/>
          <a:ext cx="1338187" cy="133818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BEB631-9BC1-46E3-B677-7719B129D5F8}">
      <dsp:nvSpPr>
        <dsp:cNvPr id="0" name=""/>
        <dsp:cNvSpPr/>
      </dsp:nvSpPr>
      <dsp:spPr>
        <a:xfrm>
          <a:off x="3949746" y="322031"/>
          <a:ext cx="767812" cy="7678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8992AC-2B79-4BFC-955D-D69745412C10}">
      <dsp:nvSpPr>
        <dsp:cNvPr id="0" name=""/>
        <dsp:cNvSpPr/>
      </dsp:nvSpPr>
      <dsp:spPr>
        <a:xfrm>
          <a:off x="3236778" y="1791843"/>
          <a:ext cx="21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300" kern="1200"/>
            <a:t>Providing medical care to the best and at the moment the available options</a:t>
          </a:r>
        </a:p>
      </dsp:txBody>
      <dsp:txXfrm>
        <a:off x="3236778" y="1791843"/>
        <a:ext cx="2193750" cy="720000"/>
      </dsp:txXfrm>
    </dsp:sp>
    <dsp:sp modelId="{11BD96D3-0325-486D-9290-6470E94A9C06}">
      <dsp:nvSpPr>
        <dsp:cNvPr id="0" name=""/>
        <dsp:cNvSpPr/>
      </dsp:nvSpPr>
      <dsp:spPr>
        <a:xfrm>
          <a:off x="2375731" y="3060281"/>
          <a:ext cx="1338187" cy="1338187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6959DF-C67F-4B41-A64F-2A029A83CC88}">
      <dsp:nvSpPr>
        <dsp:cNvPr id="0" name=""/>
        <dsp:cNvSpPr/>
      </dsp:nvSpPr>
      <dsp:spPr>
        <a:xfrm>
          <a:off x="2660918" y="3345468"/>
          <a:ext cx="767812" cy="7678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38A031-DDB4-429B-AC90-41F2D5E82BCB}">
      <dsp:nvSpPr>
        <dsp:cNvPr id="0" name=""/>
        <dsp:cNvSpPr/>
      </dsp:nvSpPr>
      <dsp:spPr>
        <a:xfrm>
          <a:off x="1947950" y="4815281"/>
          <a:ext cx="219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300" kern="1200"/>
            <a:t>Providing medical care </a:t>
          </a:r>
          <a:r>
            <a:rPr lang="cs-CZ" sz="1300" kern="1200"/>
            <a:t>without </a:t>
          </a:r>
          <a:r>
            <a:rPr lang="en-US" sz="1300" kern="1200"/>
            <a:t>negligence</a:t>
          </a:r>
        </a:p>
      </dsp:txBody>
      <dsp:txXfrm>
        <a:off x="1947950" y="4815281"/>
        <a:ext cx="2193750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658803-8B80-4B3A-9E62-E367826DE911}">
      <dsp:nvSpPr>
        <dsp:cNvPr id="0" name=""/>
        <dsp:cNvSpPr/>
      </dsp:nvSpPr>
      <dsp:spPr>
        <a:xfrm>
          <a:off x="380824" y="401062"/>
          <a:ext cx="1098000" cy="10980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AEBDD-F149-43A5-8226-748E1DE8B583}">
      <dsp:nvSpPr>
        <dsp:cNvPr id="0" name=""/>
        <dsp:cNvSpPr/>
      </dsp:nvSpPr>
      <dsp:spPr>
        <a:xfrm>
          <a:off x="614824" y="635062"/>
          <a:ext cx="630000" cy="63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8B0EA7-C4E3-4767-A237-E1551C38D7AC}">
      <dsp:nvSpPr>
        <dsp:cNvPr id="0" name=""/>
        <dsp:cNvSpPr/>
      </dsp:nvSpPr>
      <dsp:spPr>
        <a:xfrm>
          <a:off x="29824" y="184106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000" kern="1200"/>
            <a:t>Civil</a:t>
          </a:r>
        </a:p>
      </dsp:txBody>
      <dsp:txXfrm>
        <a:off x="29824" y="1841062"/>
        <a:ext cx="1800000" cy="720000"/>
      </dsp:txXfrm>
    </dsp:sp>
    <dsp:sp modelId="{051B861C-2D5C-43CF-90C6-7014DCDF3A80}">
      <dsp:nvSpPr>
        <dsp:cNvPr id="0" name=""/>
        <dsp:cNvSpPr/>
      </dsp:nvSpPr>
      <dsp:spPr>
        <a:xfrm>
          <a:off x="2495825" y="401062"/>
          <a:ext cx="1098000" cy="10980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C9C2A9-3440-4A1F-8E05-ED18D9807184}">
      <dsp:nvSpPr>
        <dsp:cNvPr id="0" name=""/>
        <dsp:cNvSpPr/>
      </dsp:nvSpPr>
      <dsp:spPr>
        <a:xfrm>
          <a:off x="2729825" y="635062"/>
          <a:ext cx="630000" cy="63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B46A0B-4FFA-4413-8056-6C4B8BEE46DC}">
      <dsp:nvSpPr>
        <dsp:cNvPr id="0" name=""/>
        <dsp:cNvSpPr/>
      </dsp:nvSpPr>
      <dsp:spPr>
        <a:xfrm>
          <a:off x="2144825" y="184106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000" kern="1200" dirty="0"/>
            <a:t>EMLOYMENT</a:t>
          </a:r>
        </a:p>
      </dsp:txBody>
      <dsp:txXfrm>
        <a:off x="2144825" y="1841062"/>
        <a:ext cx="1800000" cy="720000"/>
      </dsp:txXfrm>
    </dsp:sp>
    <dsp:sp modelId="{01507A5D-BFE0-4DCE-B3D8-171FF4F15242}">
      <dsp:nvSpPr>
        <dsp:cNvPr id="0" name=""/>
        <dsp:cNvSpPr/>
      </dsp:nvSpPr>
      <dsp:spPr>
        <a:xfrm>
          <a:off x="4610825" y="401062"/>
          <a:ext cx="1098000" cy="1098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35EE82-45C7-4759-877E-F74C7EA0CD8A}">
      <dsp:nvSpPr>
        <dsp:cNvPr id="0" name=""/>
        <dsp:cNvSpPr/>
      </dsp:nvSpPr>
      <dsp:spPr>
        <a:xfrm>
          <a:off x="4844825" y="635062"/>
          <a:ext cx="630000" cy="63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CD1FE1-72EF-43F9-AC16-C8D1DBB8E4F7}">
      <dsp:nvSpPr>
        <dsp:cNvPr id="0" name=""/>
        <dsp:cNvSpPr/>
      </dsp:nvSpPr>
      <dsp:spPr>
        <a:xfrm>
          <a:off x="4259825" y="184106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000" kern="1200"/>
            <a:t>Administrative</a:t>
          </a:r>
        </a:p>
      </dsp:txBody>
      <dsp:txXfrm>
        <a:off x="4259825" y="1841062"/>
        <a:ext cx="1800000" cy="720000"/>
      </dsp:txXfrm>
    </dsp:sp>
    <dsp:sp modelId="{670B92EB-72B8-4CB3-B323-CA55B9C6FC30}">
      <dsp:nvSpPr>
        <dsp:cNvPr id="0" name=""/>
        <dsp:cNvSpPr/>
      </dsp:nvSpPr>
      <dsp:spPr>
        <a:xfrm>
          <a:off x="1438324" y="3011062"/>
          <a:ext cx="1098000" cy="109800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770C88-7DBF-407D-A170-51AFA1DAF97A}">
      <dsp:nvSpPr>
        <dsp:cNvPr id="0" name=""/>
        <dsp:cNvSpPr/>
      </dsp:nvSpPr>
      <dsp:spPr>
        <a:xfrm>
          <a:off x="1672324" y="3245062"/>
          <a:ext cx="630000" cy="63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F1F992-045F-4DDA-9183-512499A3DF19}">
      <dsp:nvSpPr>
        <dsp:cNvPr id="0" name=""/>
        <dsp:cNvSpPr/>
      </dsp:nvSpPr>
      <dsp:spPr>
        <a:xfrm>
          <a:off x="1087324" y="445106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000" kern="1200"/>
            <a:t>Penal</a:t>
          </a:r>
        </a:p>
      </dsp:txBody>
      <dsp:txXfrm>
        <a:off x="1087324" y="4451062"/>
        <a:ext cx="1800000" cy="720000"/>
      </dsp:txXfrm>
    </dsp:sp>
    <dsp:sp modelId="{DFC121F9-6782-4671-B02D-7DA50C20E620}">
      <dsp:nvSpPr>
        <dsp:cNvPr id="0" name=""/>
        <dsp:cNvSpPr/>
      </dsp:nvSpPr>
      <dsp:spPr>
        <a:xfrm>
          <a:off x="3553325" y="3011062"/>
          <a:ext cx="1098000" cy="109800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7C2501-69CE-49BC-A9D6-ACE8658D4CDD}">
      <dsp:nvSpPr>
        <dsp:cNvPr id="0" name=""/>
        <dsp:cNvSpPr/>
      </dsp:nvSpPr>
      <dsp:spPr>
        <a:xfrm>
          <a:off x="3787325" y="3245062"/>
          <a:ext cx="630000" cy="63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226C1A-5F83-4AE2-BCD3-6647670755FB}">
      <dsp:nvSpPr>
        <dsp:cNvPr id="0" name=""/>
        <dsp:cNvSpPr/>
      </dsp:nvSpPr>
      <dsp:spPr>
        <a:xfrm>
          <a:off x="3202325" y="445106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2000" kern="1200"/>
            <a:t>Disciplinary</a:t>
          </a:r>
        </a:p>
      </dsp:txBody>
      <dsp:txXfrm>
        <a:off x="3202325" y="4451062"/>
        <a:ext cx="1800000" cy="720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430724-C447-4545-9BA5-11B1F884A852}">
      <dsp:nvSpPr>
        <dsp:cNvPr id="0" name=""/>
        <dsp:cNvSpPr/>
      </dsp:nvSpPr>
      <dsp:spPr>
        <a:xfrm>
          <a:off x="3645027" y="1665486"/>
          <a:ext cx="1994731" cy="6923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6193"/>
              </a:lnTo>
              <a:lnTo>
                <a:pt x="1994731" y="346193"/>
              </a:lnTo>
              <a:lnTo>
                <a:pt x="1994731" y="6923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81B64-D9EB-4308-A53D-256A7702C7C1}">
      <dsp:nvSpPr>
        <dsp:cNvPr id="0" name=""/>
        <dsp:cNvSpPr/>
      </dsp:nvSpPr>
      <dsp:spPr>
        <a:xfrm>
          <a:off x="1650295" y="1665486"/>
          <a:ext cx="1994731" cy="692386"/>
        </a:xfrm>
        <a:custGeom>
          <a:avLst/>
          <a:gdLst/>
          <a:ahLst/>
          <a:cxnLst/>
          <a:rect l="0" t="0" r="0" b="0"/>
          <a:pathLst>
            <a:path>
              <a:moveTo>
                <a:pt x="1994731" y="0"/>
              </a:moveTo>
              <a:lnTo>
                <a:pt x="1994731" y="346193"/>
              </a:lnTo>
              <a:lnTo>
                <a:pt x="0" y="346193"/>
              </a:lnTo>
              <a:lnTo>
                <a:pt x="0" y="6923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8557EA-3EE0-4D7E-AA64-78E03FD21936}">
      <dsp:nvSpPr>
        <dsp:cNvPr id="0" name=""/>
        <dsp:cNvSpPr/>
      </dsp:nvSpPr>
      <dsp:spPr>
        <a:xfrm>
          <a:off x="1996489" y="16948"/>
          <a:ext cx="3297076" cy="1648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marL="0" lvl="0" indent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 dirty="0" err="1"/>
            <a:t>Harm</a:t>
          </a:r>
          <a:endParaRPr lang="cs-CZ" sz="4700" kern="1200" dirty="0"/>
        </a:p>
      </dsp:txBody>
      <dsp:txXfrm>
        <a:off x="1996489" y="16948"/>
        <a:ext cx="3297076" cy="1648538"/>
      </dsp:txXfrm>
    </dsp:sp>
    <dsp:sp modelId="{5C6D1F2C-4270-41FC-9559-8BCFBF72FC01}">
      <dsp:nvSpPr>
        <dsp:cNvPr id="0" name=""/>
        <dsp:cNvSpPr/>
      </dsp:nvSpPr>
      <dsp:spPr>
        <a:xfrm>
          <a:off x="1757" y="2357873"/>
          <a:ext cx="3297076" cy="1648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marL="0" lvl="0" indent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 dirty="0" err="1"/>
            <a:t>Property</a:t>
          </a:r>
          <a:r>
            <a:rPr lang="cs-CZ" sz="4700" kern="1200" dirty="0"/>
            <a:t> </a:t>
          </a:r>
          <a:r>
            <a:rPr lang="cs-CZ" sz="4700" kern="1200" dirty="0" err="1"/>
            <a:t>damage</a:t>
          </a:r>
          <a:endParaRPr lang="cs-CZ" sz="4700" kern="1200" dirty="0"/>
        </a:p>
      </dsp:txBody>
      <dsp:txXfrm>
        <a:off x="1757" y="2357873"/>
        <a:ext cx="3297076" cy="1648538"/>
      </dsp:txXfrm>
    </dsp:sp>
    <dsp:sp modelId="{D2DAC25E-AD0B-4668-9A20-E8C91F9143A3}">
      <dsp:nvSpPr>
        <dsp:cNvPr id="0" name=""/>
        <dsp:cNvSpPr/>
      </dsp:nvSpPr>
      <dsp:spPr>
        <a:xfrm>
          <a:off x="3991220" y="2357873"/>
          <a:ext cx="3297076" cy="164853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marL="0" lvl="0" indent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kern="1200" dirty="0"/>
            <a:t>Non-</a:t>
          </a:r>
          <a:r>
            <a:rPr lang="cs-CZ" sz="4700" kern="1200" dirty="0" err="1"/>
            <a:t>material</a:t>
          </a:r>
          <a:r>
            <a:rPr lang="cs-CZ" sz="4700" kern="1200" dirty="0"/>
            <a:t> </a:t>
          </a:r>
          <a:r>
            <a:rPr lang="cs-CZ" sz="4700" kern="1200" dirty="0" err="1"/>
            <a:t>damage</a:t>
          </a:r>
          <a:endParaRPr lang="cs-CZ" sz="4700" kern="1200" dirty="0"/>
        </a:p>
      </dsp:txBody>
      <dsp:txXfrm>
        <a:off x="3991220" y="2357873"/>
        <a:ext cx="3297076" cy="164853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841BE2-598E-403B-8AB3-17D0DBD63E57}">
      <dsp:nvSpPr>
        <dsp:cNvPr id="0" name=""/>
        <dsp:cNvSpPr/>
      </dsp:nvSpPr>
      <dsp:spPr>
        <a:xfrm>
          <a:off x="441460" y="1532334"/>
          <a:ext cx="470285" cy="47028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2F851E-57DE-4452-9507-8B6C77D44ED3}">
      <dsp:nvSpPr>
        <dsp:cNvPr id="0" name=""/>
        <dsp:cNvSpPr/>
      </dsp:nvSpPr>
      <dsp:spPr>
        <a:xfrm>
          <a:off x="4767" y="2110440"/>
          <a:ext cx="1343671" cy="4408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1400" kern="1200" err="1"/>
            <a:t>Necessary</a:t>
          </a:r>
          <a:r>
            <a:rPr lang="cs-CZ" sz="1400" kern="1200"/>
            <a:t> </a:t>
          </a:r>
          <a:r>
            <a:rPr lang="cs-CZ" sz="1400" kern="1200" err="1"/>
            <a:t>self</a:t>
          </a:r>
          <a:r>
            <a:rPr lang="cs-CZ" sz="1400" kern="1200"/>
            <a:t>-defense</a:t>
          </a:r>
        </a:p>
      </dsp:txBody>
      <dsp:txXfrm>
        <a:off x="4767" y="2110440"/>
        <a:ext cx="1343671" cy="440892"/>
      </dsp:txXfrm>
    </dsp:sp>
    <dsp:sp modelId="{18F4CF74-4812-4ADB-B515-D13E70E50756}">
      <dsp:nvSpPr>
        <dsp:cNvPr id="0" name=""/>
        <dsp:cNvSpPr/>
      </dsp:nvSpPr>
      <dsp:spPr>
        <a:xfrm>
          <a:off x="4767" y="2601481"/>
          <a:ext cx="1343671" cy="1438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Direct </a:t>
          </a:r>
          <a:r>
            <a:rPr lang="cs-CZ" sz="1100" kern="1200" err="1"/>
            <a:t>attack</a:t>
          </a:r>
          <a:r>
            <a:rPr lang="cs-CZ" sz="1100" kern="1200"/>
            <a:t> </a:t>
          </a:r>
          <a:r>
            <a:rPr lang="cs-CZ" sz="1100" kern="1200" err="1"/>
            <a:t>towards</a:t>
          </a:r>
          <a:r>
            <a:rPr lang="cs-CZ" sz="1100" kern="1200"/>
            <a:t> </a:t>
          </a:r>
          <a:r>
            <a:rPr lang="cs-CZ" sz="1100" kern="1200" err="1"/>
            <a:t>you</a:t>
          </a:r>
          <a:endParaRPr lang="cs-CZ" sz="1100" kern="1200"/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err="1"/>
            <a:t>Proportionality</a:t>
          </a:r>
          <a:r>
            <a:rPr lang="cs-CZ" sz="1100" kern="1200"/>
            <a:t> (?)</a:t>
          </a:r>
        </a:p>
      </dsp:txBody>
      <dsp:txXfrm>
        <a:off x="4767" y="2601481"/>
        <a:ext cx="1343671" cy="1438309"/>
      </dsp:txXfrm>
    </dsp:sp>
    <dsp:sp modelId="{11310E5B-A508-4D5B-A9EB-E3202100C244}">
      <dsp:nvSpPr>
        <dsp:cNvPr id="0" name=""/>
        <dsp:cNvSpPr/>
      </dsp:nvSpPr>
      <dsp:spPr>
        <a:xfrm>
          <a:off x="2020275" y="1532334"/>
          <a:ext cx="470285" cy="47028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8E3AC4-E6D3-4A5D-B6E6-263C5B590E4E}">
      <dsp:nvSpPr>
        <dsp:cNvPr id="0" name=""/>
        <dsp:cNvSpPr/>
      </dsp:nvSpPr>
      <dsp:spPr>
        <a:xfrm>
          <a:off x="1583581" y="2110440"/>
          <a:ext cx="1343671" cy="4408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1400" kern="1200" err="1"/>
            <a:t>Extreme</a:t>
          </a:r>
          <a:r>
            <a:rPr lang="cs-CZ" sz="1400" kern="1200"/>
            <a:t> </a:t>
          </a:r>
          <a:r>
            <a:rPr lang="cs-CZ" sz="1400" kern="1200" err="1"/>
            <a:t>urgency</a:t>
          </a:r>
          <a:r>
            <a:rPr lang="cs-CZ" sz="1400" kern="1200"/>
            <a:t>/</a:t>
          </a:r>
          <a:r>
            <a:rPr lang="cs-CZ" sz="1400" kern="1200" err="1"/>
            <a:t>necessity</a:t>
          </a:r>
          <a:endParaRPr lang="cs-CZ" sz="1400" kern="1200"/>
        </a:p>
      </dsp:txBody>
      <dsp:txXfrm>
        <a:off x="1583581" y="2110440"/>
        <a:ext cx="1343671" cy="440892"/>
      </dsp:txXfrm>
    </dsp:sp>
    <dsp:sp modelId="{C9B8EEF5-23A1-4287-BA76-30DEDFA9864A}">
      <dsp:nvSpPr>
        <dsp:cNvPr id="0" name=""/>
        <dsp:cNvSpPr/>
      </dsp:nvSpPr>
      <dsp:spPr>
        <a:xfrm>
          <a:off x="1583581" y="2601481"/>
          <a:ext cx="1343671" cy="1438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err="1"/>
            <a:t>Harm</a:t>
          </a:r>
          <a:r>
            <a:rPr lang="cs-CZ" sz="1100" kern="1200"/>
            <a:t> </a:t>
          </a:r>
          <a:r>
            <a:rPr lang="cs-CZ" sz="1100" kern="1200" err="1"/>
            <a:t>is</a:t>
          </a:r>
          <a:r>
            <a:rPr lang="cs-CZ" sz="1100" kern="1200"/>
            <a:t> </a:t>
          </a:r>
          <a:r>
            <a:rPr lang="cs-CZ" sz="1100" kern="1200" err="1"/>
            <a:t>necessary</a:t>
          </a:r>
          <a:r>
            <a:rPr lang="cs-CZ" sz="1100" kern="1200"/>
            <a:t> to </a:t>
          </a:r>
          <a:r>
            <a:rPr lang="cs-CZ" sz="1100" kern="1200" err="1"/>
            <a:t>avoid</a:t>
          </a:r>
          <a:r>
            <a:rPr lang="cs-CZ" sz="1100" kern="1200"/>
            <a:t> </a:t>
          </a:r>
          <a:r>
            <a:rPr lang="cs-CZ" sz="1100" kern="1200" err="1"/>
            <a:t>greater</a:t>
          </a:r>
          <a:r>
            <a:rPr lang="cs-CZ" sz="1100" kern="1200"/>
            <a:t> </a:t>
          </a:r>
          <a:r>
            <a:rPr lang="cs-CZ" sz="1100" kern="1200" err="1"/>
            <a:t>harm</a:t>
          </a:r>
          <a:r>
            <a:rPr lang="cs-CZ" sz="1100" kern="1200"/>
            <a:t> </a:t>
          </a:r>
          <a:r>
            <a:rPr lang="cs-CZ" sz="1100" kern="1200" err="1"/>
            <a:t>than</a:t>
          </a:r>
          <a:r>
            <a:rPr lang="cs-CZ" sz="1100" kern="1200"/>
            <a:t> </a:t>
          </a:r>
          <a:r>
            <a:rPr lang="cs-CZ" sz="1100" kern="1200" err="1"/>
            <a:t>you</a:t>
          </a:r>
          <a:r>
            <a:rPr lang="cs-CZ" sz="1100" kern="1200"/>
            <a:t>  </a:t>
          </a: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100" kern="1200"/>
        </a:p>
      </dsp:txBody>
      <dsp:txXfrm>
        <a:off x="1583581" y="2601481"/>
        <a:ext cx="1343671" cy="1438309"/>
      </dsp:txXfrm>
    </dsp:sp>
    <dsp:sp modelId="{840E2509-566D-4787-95C3-B608255F80F0}">
      <dsp:nvSpPr>
        <dsp:cNvPr id="0" name=""/>
        <dsp:cNvSpPr/>
      </dsp:nvSpPr>
      <dsp:spPr>
        <a:xfrm>
          <a:off x="3599089" y="1532334"/>
          <a:ext cx="470285" cy="47028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A53819-13C5-4504-8D7F-87ED3C61B015}">
      <dsp:nvSpPr>
        <dsp:cNvPr id="0" name=""/>
        <dsp:cNvSpPr/>
      </dsp:nvSpPr>
      <dsp:spPr>
        <a:xfrm>
          <a:off x="3162396" y="2110440"/>
          <a:ext cx="1343671" cy="4408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cs-CZ" sz="1400" kern="1200"/>
            <a:t>Excusable excitement</a:t>
          </a:r>
        </a:p>
      </dsp:txBody>
      <dsp:txXfrm>
        <a:off x="3162396" y="2110440"/>
        <a:ext cx="1343671" cy="440892"/>
      </dsp:txXfrm>
    </dsp:sp>
    <dsp:sp modelId="{429D778D-B0E1-42FB-870B-12A0FFA0117A}">
      <dsp:nvSpPr>
        <dsp:cNvPr id="0" name=""/>
        <dsp:cNvSpPr/>
      </dsp:nvSpPr>
      <dsp:spPr>
        <a:xfrm>
          <a:off x="3162396" y="2601481"/>
          <a:ext cx="1343671" cy="1438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The </a:t>
          </a:r>
          <a:r>
            <a:rPr lang="en-US" sz="1100" kern="1200"/>
            <a:t>excitement of the mind is taken into account when assessing whether someone acted in self-defense, or in extreme distress</a:t>
          </a:r>
          <a:endParaRPr lang="cs-CZ" sz="1100" kern="1200"/>
        </a:p>
      </dsp:txBody>
      <dsp:txXfrm>
        <a:off x="3162396" y="2601481"/>
        <a:ext cx="1343671" cy="1438309"/>
      </dsp:txXfrm>
    </dsp:sp>
    <dsp:sp modelId="{32A5E9E8-E258-45F7-B31A-FA25EF1690B1}">
      <dsp:nvSpPr>
        <dsp:cNvPr id="0" name=""/>
        <dsp:cNvSpPr/>
      </dsp:nvSpPr>
      <dsp:spPr>
        <a:xfrm>
          <a:off x="5177904" y="1532334"/>
          <a:ext cx="470285" cy="47028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2A55A2-5062-48EB-B48A-37DC7AC21D78}">
      <dsp:nvSpPr>
        <dsp:cNvPr id="0" name=""/>
        <dsp:cNvSpPr/>
      </dsp:nvSpPr>
      <dsp:spPr>
        <a:xfrm>
          <a:off x="4741210" y="2110440"/>
          <a:ext cx="1343671" cy="4408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endParaRPr lang="cs-CZ" sz="1400" kern="1200"/>
        </a:p>
      </dsp:txBody>
      <dsp:txXfrm>
        <a:off x="4741210" y="2110440"/>
        <a:ext cx="1343671" cy="440892"/>
      </dsp:txXfrm>
    </dsp:sp>
    <dsp:sp modelId="{4DF38F3F-D49C-4455-B7E1-80BBE4FFC042}">
      <dsp:nvSpPr>
        <dsp:cNvPr id="0" name=""/>
        <dsp:cNvSpPr/>
      </dsp:nvSpPr>
      <dsp:spPr>
        <a:xfrm>
          <a:off x="4741210" y="2601481"/>
          <a:ext cx="1343671" cy="14383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CFED50-AA79-4782-B714-28BD09132132}">
      <dsp:nvSpPr>
        <dsp:cNvPr id="0" name=""/>
        <dsp:cNvSpPr/>
      </dsp:nvSpPr>
      <dsp:spPr>
        <a:xfrm>
          <a:off x="0" y="53100"/>
          <a:ext cx="7290055" cy="1979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If the fulfillment of obligations under the contract </a:t>
          </a:r>
          <a:r>
            <a:rPr lang="cs-CZ" sz="3600" kern="1200" dirty="0" err="1"/>
            <a:t>was</a:t>
          </a:r>
          <a:r>
            <a:rPr lang="cs-CZ" sz="3600" kern="1200" dirty="0"/>
            <a:t> </a:t>
          </a:r>
          <a:r>
            <a:rPr lang="en-US" sz="3600" kern="1200" dirty="0"/>
            <a:t>temporarily or permanently prevented</a:t>
          </a:r>
          <a:r>
            <a:rPr lang="cs-CZ" sz="3600" kern="1200" dirty="0"/>
            <a:t> by:</a:t>
          </a:r>
        </a:p>
      </dsp:txBody>
      <dsp:txXfrm>
        <a:off x="96638" y="149738"/>
        <a:ext cx="7096779" cy="1786364"/>
      </dsp:txXfrm>
    </dsp:sp>
    <dsp:sp modelId="{DE0B2635-5906-4BED-BA13-054196708C93}">
      <dsp:nvSpPr>
        <dsp:cNvPr id="0" name=""/>
        <dsp:cNvSpPr/>
      </dsp:nvSpPr>
      <dsp:spPr>
        <a:xfrm>
          <a:off x="0" y="2032740"/>
          <a:ext cx="7290055" cy="1937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1459" tIns="45720" rIns="256032" bIns="45720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 dirty="0" err="1"/>
            <a:t>exceptional</a:t>
          </a:r>
          <a:endParaRPr lang="cs-CZ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 dirty="0" err="1"/>
            <a:t>unpredictable</a:t>
          </a:r>
          <a:endParaRPr lang="cs-CZ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800" kern="1200" dirty="0" err="1"/>
            <a:t>unsurpassable</a:t>
          </a:r>
          <a:endParaRPr lang="cs-CZ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800" kern="1200" dirty="0"/>
            <a:t>obstacle arising independently of the will</a:t>
          </a:r>
          <a:r>
            <a:rPr lang="cs-CZ" sz="2800" kern="1200" dirty="0"/>
            <a:t>. </a:t>
          </a:r>
        </a:p>
      </dsp:txBody>
      <dsp:txXfrm>
        <a:off x="0" y="2032740"/>
        <a:ext cx="7290055" cy="193752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E0ABB7-4D7A-40EC-B4AD-D45EDDDD4640}">
      <dsp:nvSpPr>
        <dsp:cNvPr id="0" name=""/>
        <dsp:cNvSpPr/>
      </dsp:nvSpPr>
      <dsp:spPr>
        <a:xfrm>
          <a:off x="0" y="905470"/>
          <a:ext cx="6089650" cy="167163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8AAB6B-D236-4626-8735-CB02929369A6}">
      <dsp:nvSpPr>
        <dsp:cNvPr id="0" name=""/>
        <dsp:cNvSpPr/>
      </dsp:nvSpPr>
      <dsp:spPr>
        <a:xfrm>
          <a:off x="505670" y="1281588"/>
          <a:ext cx="919400" cy="9194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50BC7D-CAF7-4EA0-916E-9BB2FA129556}">
      <dsp:nvSpPr>
        <dsp:cNvPr id="0" name=""/>
        <dsp:cNvSpPr/>
      </dsp:nvSpPr>
      <dsp:spPr>
        <a:xfrm>
          <a:off x="1930741" y="905470"/>
          <a:ext cx="4158908" cy="16716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915" tIns="176915" rIns="176915" bIns="176915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Actual damage</a:t>
          </a:r>
        </a:p>
      </dsp:txBody>
      <dsp:txXfrm>
        <a:off x="1930741" y="905470"/>
        <a:ext cx="4158908" cy="1671637"/>
      </dsp:txXfrm>
    </dsp:sp>
    <dsp:sp modelId="{544F3098-1FA1-4C43-B325-0F93D1C6EA7A}">
      <dsp:nvSpPr>
        <dsp:cNvPr id="0" name=""/>
        <dsp:cNvSpPr/>
      </dsp:nvSpPr>
      <dsp:spPr>
        <a:xfrm>
          <a:off x="0" y="2995017"/>
          <a:ext cx="6089650" cy="167163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51AEC8-FA16-448C-A646-21E29B678D20}">
      <dsp:nvSpPr>
        <dsp:cNvPr id="0" name=""/>
        <dsp:cNvSpPr/>
      </dsp:nvSpPr>
      <dsp:spPr>
        <a:xfrm>
          <a:off x="505670" y="3371135"/>
          <a:ext cx="919400" cy="9194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AD2B3E-B216-49B2-A053-4671B287D225}">
      <dsp:nvSpPr>
        <dsp:cNvPr id="0" name=""/>
        <dsp:cNvSpPr/>
      </dsp:nvSpPr>
      <dsp:spPr>
        <a:xfrm>
          <a:off x="1930741" y="2995017"/>
          <a:ext cx="4158908" cy="16716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915" tIns="176915" rIns="176915" bIns="176915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err="1"/>
            <a:t>Loss</a:t>
          </a:r>
          <a:r>
            <a:rPr lang="cs-CZ" sz="2500" kern="1200"/>
            <a:t> </a:t>
          </a:r>
          <a:r>
            <a:rPr lang="cs-CZ" sz="2500" kern="1200" err="1"/>
            <a:t>of</a:t>
          </a:r>
          <a:r>
            <a:rPr lang="cs-CZ" sz="2500" kern="1200"/>
            <a:t> </a:t>
          </a:r>
          <a:r>
            <a:rPr lang="cs-CZ" sz="2500" kern="1200" err="1"/>
            <a:t>profits</a:t>
          </a:r>
          <a:endParaRPr lang="cs-CZ" sz="2500" kern="1200"/>
        </a:p>
      </dsp:txBody>
      <dsp:txXfrm>
        <a:off x="1930741" y="2995017"/>
        <a:ext cx="4158908" cy="167163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C994BE-8AB0-4D99-BE23-5E7953258192}">
      <dsp:nvSpPr>
        <dsp:cNvPr id="0" name=""/>
        <dsp:cNvSpPr/>
      </dsp:nvSpPr>
      <dsp:spPr>
        <a:xfrm>
          <a:off x="3812506" y="2535052"/>
          <a:ext cx="314023" cy="9630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3004"/>
              </a:lnTo>
              <a:lnTo>
                <a:pt x="314023" y="96300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98E85C-D6F3-4C0D-886D-0C9F03F6EC50}">
      <dsp:nvSpPr>
        <dsp:cNvPr id="0" name=""/>
        <dsp:cNvSpPr/>
      </dsp:nvSpPr>
      <dsp:spPr>
        <a:xfrm>
          <a:off x="3383341" y="1048675"/>
          <a:ext cx="1266560" cy="4396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816"/>
              </a:lnTo>
              <a:lnTo>
                <a:pt x="1266560" y="219816"/>
              </a:lnTo>
              <a:lnTo>
                <a:pt x="1266560" y="43963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4FFA32-A9E7-477A-A21B-4C065A577DF9}">
      <dsp:nvSpPr>
        <dsp:cNvPr id="0" name=""/>
        <dsp:cNvSpPr/>
      </dsp:nvSpPr>
      <dsp:spPr>
        <a:xfrm>
          <a:off x="2116781" y="1048675"/>
          <a:ext cx="1266560" cy="439632"/>
        </a:xfrm>
        <a:custGeom>
          <a:avLst/>
          <a:gdLst/>
          <a:ahLst/>
          <a:cxnLst/>
          <a:rect l="0" t="0" r="0" b="0"/>
          <a:pathLst>
            <a:path>
              <a:moveTo>
                <a:pt x="1266560" y="0"/>
              </a:moveTo>
              <a:lnTo>
                <a:pt x="1266560" y="219816"/>
              </a:lnTo>
              <a:lnTo>
                <a:pt x="0" y="219816"/>
              </a:lnTo>
              <a:lnTo>
                <a:pt x="0" y="43963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CDE67E-D9A5-46C1-B3AF-55019EBEC046}">
      <dsp:nvSpPr>
        <dsp:cNvPr id="0" name=""/>
        <dsp:cNvSpPr/>
      </dsp:nvSpPr>
      <dsp:spPr>
        <a:xfrm>
          <a:off x="2336597" y="1931"/>
          <a:ext cx="2093488" cy="10467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H</a:t>
          </a:r>
          <a:r>
            <a:rPr lang="en-US" sz="1800" kern="1200" dirty="0"/>
            <a:t>arm is replaced</a:t>
          </a:r>
          <a:r>
            <a:rPr lang="cs-CZ" sz="1800" kern="1200" dirty="0"/>
            <a:t> by a</a:t>
          </a:r>
          <a:r>
            <a:rPr lang="en-US" sz="1800" kern="1200" dirty="0"/>
            <a:t> financial compensation</a:t>
          </a:r>
          <a:endParaRPr lang="cs-CZ" sz="1800" kern="1200" dirty="0"/>
        </a:p>
      </dsp:txBody>
      <dsp:txXfrm>
        <a:off x="2336597" y="1931"/>
        <a:ext cx="2093488" cy="1046744"/>
      </dsp:txXfrm>
    </dsp:sp>
    <dsp:sp modelId="{D0730BA7-718D-487D-BDA3-2EA33701825F}">
      <dsp:nvSpPr>
        <dsp:cNvPr id="0" name=""/>
        <dsp:cNvSpPr/>
      </dsp:nvSpPr>
      <dsp:spPr>
        <a:xfrm>
          <a:off x="1070037" y="1488307"/>
          <a:ext cx="2093488" cy="104674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pain suffered and other non-pecuniary damage;</a:t>
          </a:r>
          <a:endParaRPr lang="cs-CZ" sz="1800" kern="1200" dirty="0"/>
        </a:p>
      </dsp:txBody>
      <dsp:txXfrm>
        <a:off x="1070037" y="1488307"/>
        <a:ext cx="2093488" cy="1046744"/>
      </dsp:txXfrm>
    </dsp:sp>
    <dsp:sp modelId="{0D9EABF3-6A05-4FD4-9643-1AB9BE483394}">
      <dsp:nvSpPr>
        <dsp:cNvPr id="0" name=""/>
        <dsp:cNvSpPr/>
      </dsp:nvSpPr>
      <dsp:spPr>
        <a:xfrm>
          <a:off x="3603157" y="1488307"/>
          <a:ext cx="2093488" cy="104674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 err="1"/>
            <a:t>social</a:t>
          </a:r>
          <a:r>
            <a:rPr lang="cs-CZ" sz="1800" kern="1200" dirty="0"/>
            <a:t> </a:t>
          </a:r>
          <a:r>
            <a:rPr lang="cs-CZ" sz="1800" kern="1200" dirty="0" err="1"/>
            <a:t>impairment</a:t>
          </a:r>
          <a:endParaRPr lang="cs-CZ" sz="1800" kern="1200" dirty="0"/>
        </a:p>
      </dsp:txBody>
      <dsp:txXfrm>
        <a:off x="3603157" y="1488307"/>
        <a:ext cx="2093488" cy="1046744"/>
      </dsp:txXfrm>
    </dsp:sp>
    <dsp:sp modelId="{C1C6BF5D-CC41-41A9-B00E-4A669AC2817F}">
      <dsp:nvSpPr>
        <dsp:cNvPr id="0" name=""/>
        <dsp:cNvSpPr/>
      </dsp:nvSpPr>
      <dsp:spPr>
        <a:xfrm>
          <a:off x="4126529" y="2974684"/>
          <a:ext cx="2093488" cy="104674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arose </a:t>
          </a:r>
          <a:r>
            <a:rPr lang="cs-CZ" sz="1800" kern="1200" dirty="0" err="1"/>
            <a:t>if</a:t>
          </a:r>
          <a:r>
            <a:rPr lang="cs-CZ" sz="1800" kern="1200" dirty="0"/>
            <a:t> </a:t>
          </a:r>
          <a:r>
            <a:rPr lang="cs-CZ" sz="1800" kern="1200" dirty="0" err="1"/>
            <a:t>the</a:t>
          </a:r>
          <a:r>
            <a:rPr lang="cs-CZ" sz="1800" kern="1200" dirty="0"/>
            <a:t> </a:t>
          </a:r>
          <a:r>
            <a:rPr lang="cs-CZ" sz="1800" kern="1200" dirty="0" err="1"/>
            <a:t>harm</a:t>
          </a:r>
          <a:r>
            <a:rPr lang="cs-CZ" sz="1800" kern="1200" dirty="0"/>
            <a:t> </a:t>
          </a:r>
          <a:r>
            <a:rPr lang="cs-CZ" sz="1800" kern="1200" dirty="0" err="1"/>
            <a:t>of</a:t>
          </a:r>
          <a:r>
            <a:rPr lang="cs-CZ" sz="1800" kern="1200" dirty="0"/>
            <a:t> </a:t>
          </a:r>
          <a:r>
            <a:rPr lang="en-US" sz="1800" kern="1200" dirty="0"/>
            <a:t>health </a:t>
          </a:r>
          <a:r>
            <a:rPr lang="cs-CZ" sz="1800" kern="1200" dirty="0" err="1"/>
            <a:t>caused</a:t>
          </a:r>
          <a:r>
            <a:rPr lang="cs-CZ" sz="1800" kern="1200" dirty="0"/>
            <a:t> a </a:t>
          </a:r>
          <a:r>
            <a:rPr lang="en-US" sz="1800" kern="1200" dirty="0"/>
            <a:t>setback </a:t>
          </a:r>
          <a:r>
            <a:rPr lang="cs-CZ" sz="1800" kern="1200" dirty="0" err="1"/>
            <a:t>of</a:t>
          </a:r>
          <a:r>
            <a:rPr lang="cs-CZ" sz="1800" kern="1200" dirty="0"/>
            <a:t> </a:t>
          </a:r>
          <a:r>
            <a:rPr lang="en-US" sz="1800" kern="1200" dirty="0"/>
            <a:t>better future</a:t>
          </a:r>
          <a:r>
            <a:rPr lang="cs-CZ" sz="1800" kern="1200" dirty="0"/>
            <a:t> </a:t>
          </a:r>
          <a:r>
            <a:rPr lang="cs-CZ" sz="1800" kern="1200" dirty="0" err="1"/>
            <a:t>of</a:t>
          </a:r>
          <a:r>
            <a:rPr lang="cs-CZ" sz="1800" kern="1200" dirty="0"/>
            <a:t> a</a:t>
          </a:r>
          <a:r>
            <a:rPr lang="en-US" sz="1800" kern="1200" dirty="0"/>
            <a:t> victim.</a:t>
          </a:r>
          <a:endParaRPr lang="cs-CZ" sz="1800" kern="1200" dirty="0"/>
        </a:p>
      </dsp:txBody>
      <dsp:txXfrm>
        <a:off x="4126529" y="2974684"/>
        <a:ext cx="2093488" cy="10467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96A192-AEA5-442B-8F45-E5175EF49079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695ABE-8315-4A2D-B200-67399C8152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061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67530C-BE30-4F7F-A61A-42A945D3591C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351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C7930-BDF7-4A3C-BDC3-03D6B7EDA7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6F9B71-0280-4BC7-B822-403F0A172F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D04ADE-4BBE-41F0-A87F-D66F09310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A3F8-4576-4B27-8632-FDCB1B098A02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D7E804-F769-4949-B60E-9D8DAE103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518177-40B2-4575-9C95-AC9C34DEE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F1E8-E90B-46B1-B94E-3F649BEA48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038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AFDF0-2F22-49F4-B008-BBE41B5B7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6C17AF-E5B4-4A9D-8238-AFD894B9DD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4761B2-710D-41ED-AE03-D15ADEFF3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A3F8-4576-4B27-8632-FDCB1B098A02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8E884-B13E-4D83-80F1-E23790FCE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2ED780-365D-4788-9085-81CAAA767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F1E8-E90B-46B1-B94E-3F649BEA48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0951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B3891D-1800-4D5C-941E-BEEE018005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42414F-6BE7-41EC-A306-0C9569569A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880257-61BC-43CB-9F6A-B2D4D5971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A3F8-4576-4B27-8632-FDCB1B098A02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776FE-75E2-4B94-8CD8-00C6C6206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A5522-13BF-456A-B629-AA5084A10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F1E8-E90B-46B1-B94E-3F649BEA48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352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36C58-9C96-452B-8E59-10F6D7923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67511-4B44-4C41-8537-A4C57CA6B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288109-9FFC-45E7-9D85-2996A0AB2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A3F8-4576-4B27-8632-FDCB1B098A02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1CC823-C9CB-45A8-A7FF-13DADD457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A57DD4-6619-4679-958A-45BA90119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F1E8-E90B-46B1-B94E-3F649BEA48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687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14B07-9641-4C30-820B-6A6978D15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24878D-F3EB-403C-A99C-A2DB3BC50F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18E890-4A44-472F-92DD-ED094F5E5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A3F8-4576-4B27-8632-FDCB1B098A02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9C1F7-740D-45BD-9132-76671FACF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10912B-7243-44A9-B46D-92C8DC916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F1E8-E90B-46B1-B94E-3F649BEA48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3057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474FB-DE5F-4359-A4AC-B8394A2D0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DF913-D9AE-41AF-8A5F-1159819BCC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7E5A57-C080-4EF7-8369-D341C5281A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C042CB-07A4-4BDE-BE57-65F0542DD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A3F8-4576-4B27-8632-FDCB1B098A02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857510-DA66-4705-9F45-D34B2611A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B9D796-BF0E-4105-B244-C903292EC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F1E8-E90B-46B1-B94E-3F649BEA48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298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42B60-3DB9-4AA0-91AC-A46F42F04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5EAA0A-8A1F-48E6-A854-5078ABBE0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B5A3D6-E043-4FAA-B298-76E795C266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702BCC-EEDA-43CD-A64B-18D951977A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2D24D8-2B06-4346-9648-31BF4B57C8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459FA5-BB8F-4090-B8F4-C975CADA1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A3F8-4576-4B27-8632-FDCB1B098A02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C4B72E-4A16-4A31-B64A-164FCBC26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F68143-D58A-4441-AD26-6B395B288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F1E8-E90B-46B1-B94E-3F649BEA48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4575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924DC-3FE6-404A-B67E-DA50414A2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29545D-001D-479F-A1BE-91768914A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A3F8-4576-4B27-8632-FDCB1B098A02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BCA72F-ADF5-4AE1-9703-9810751EE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440AF8-98EC-47D9-B9D5-AB3CEA2A3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F1E8-E90B-46B1-B94E-3F649BEA48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06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F0A62F-3326-4EB8-93A8-930C553AE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A3F8-4576-4B27-8632-FDCB1B098A02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3E1EA5-BE5E-44A9-9F0F-251AAC089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2BA0E-7725-42BF-A16B-7E51A332A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F1E8-E90B-46B1-B94E-3F649BEA48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8742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1EE0B-46C6-4D8F-B4EE-5EF06DE93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C124BA-FB1D-431A-87D2-3A3EC1E71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256CB6-4B8E-40EC-8860-6605060FC8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9765E3-935E-4C4D-AA98-DF29848A6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A3F8-4576-4B27-8632-FDCB1B098A02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19C0D8-A2BE-4613-8BD2-8A647CBC6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97D0B3-9850-4718-8FF5-62816BD34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F1E8-E90B-46B1-B94E-3F649BEA48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438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EFDCE-F5C9-4403-A0AA-916DFB1F2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416AD4-5CB5-4CAC-8A31-354FB78FEA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DE19CE-0FBE-42FD-AB76-91575EFBBC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C34432-EC5B-478D-BEBF-639320ECF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A3F8-4576-4B27-8632-FDCB1B098A02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81C060-753D-4F50-AE27-D1F093159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8408B-B56A-40F4-9089-01E22C1BE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F1E8-E90B-46B1-B94E-3F649BEA48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6318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BFB7C2-3DD2-4C68-8BBB-B54BCCAAD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3C80F8-55B6-4DB4-A42B-85CF4B4907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0DC3F0-8EE4-4B0D-ABBD-501B869600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3A3F8-4576-4B27-8632-FDCB1B098A02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9CF24A-52C3-40BF-9426-55E58D074A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CCA2EE-A5E6-4939-B5D3-34E036C5F4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7F1E8-E90B-46B1-B94E-3F649BEA48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013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3257" y="965198"/>
            <a:ext cx="6766078" cy="492760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b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cs-CZ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Wednesday</a:t>
            </a:r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: </a:t>
            </a:r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Liability</a:t>
            </a:r>
            <a:endParaRPr lang="en-US" kern="1200" dirty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54570" y="965199"/>
            <a:ext cx="3093963" cy="4927602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2000" kern="120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92025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Liability</a:t>
            </a:r>
            <a:r>
              <a:rPr lang="cs-CZ" dirty="0"/>
              <a:t> </a:t>
            </a:r>
            <a:r>
              <a:rPr lang="cs-CZ" dirty="0" err="1"/>
              <a:t>under</a:t>
            </a:r>
            <a:r>
              <a:rPr lang="cs-CZ" dirty="0"/>
              <a:t> civil </a:t>
            </a:r>
            <a:r>
              <a:rPr lang="cs-CZ" dirty="0" err="1"/>
              <a:t>law</a:t>
            </a:r>
            <a:endParaRPr lang="cs-CZ" dirty="0">
              <a:effectLst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66706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Damages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92097" y="2286000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4659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Coincidence</a:t>
            </a:r>
            <a:endParaRPr lang="cs-CZ" dirty="0">
              <a:effectLst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obligation to pay compensation </a:t>
            </a:r>
            <a:r>
              <a:rPr lang="cs-CZ" dirty="0"/>
              <a:t>has </a:t>
            </a:r>
            <a:r>
              <a:rPr lang="en-US" dirty="0"/>
              <a:t>the one who caused the circumstances leading to coincidence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29788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Exclusion of unlawfulness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99638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Waiver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compensation</a:t>
            </a:r>
            <a:endParaRPr lang="cs-CZ" dirty="0">
              <a:effectLst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92097" y="2286000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2100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Damage caused by information or advice</a:t>
            </a:r>
            <a:endParaRPr lang="en-US" dirty="0">
              <a:effectLst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 reports </a:t>
            </a:r>
            <a:r>
              <a:rPr lang="cs-CZ" dirty="0" err="1"/>
              <a:t>himself</a:t>
            </a:r>
            <a:r>
              <a:rPr lang="cs-CZ" dirty="0"/>
              <a:t> </a:t>
            </a:r>
            <a:r>
              <a:rPr lang="en-US" dirty="0"/>
              <a:t>as a member of a particular state or profession to professional performance or otherwise act as an expert</a:t>
            </a:r>
            <a:r>
              <a:rPr lang="cs-CZ" dirty="0"/>
              <a:t>, </a:t>
            </a:r>
          </a:p>
          <a:p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responsible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en-US" dirty="0"/>
              <a:t>Damages, if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harm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en-US" dirty="0"/>
              <a:t>cause</a:t>
            </a:r>
            <a:r>
              <a:rPr lang="cs-CZ" dirty="0"/>
              <a:t>d</a:t>
            </a:r>
            <a:r>
              <a:rPr lang="en-US" dirty="0"/>
              <a:t> </a:t>
            </a:r>
            <a:r>
              <a:rPr lang="cs-CZ" dirty="0"/>
              <a:t>by </a:t>
            </a:r>
            <a:r>
              <a:rPr lang="en-US" dirty="0"/>
              <a:t>an incomplete or incorrect information or harmful advice</a:t>
            </a:r>
            <a:endParaRPr lang="cs-CZ" dirty="0"/>
          </a:p>
          <a:p>
            <a:r>
              <a:rPr lang="en-US" dirty="0"/>
              <a:t>if </a:t>
            </a:r>
            <a:r>
              <a:rPr lang="cs-CZ" dirty="0"/>
              <a:t>he </a:t>
            </a:r>
            <a:r>
              <a:rPr lang="en-US" dirty="0"/>
              <a:t>received the reward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en-US" dirty="0"/>
              <a:t>this counsel 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157971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extent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compensation</a:t>
            </a:r>
            <a:endParaRPr lang="cs-CZ" dirty="0">
              <a:effectLst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9273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General </a:t>
            </a:r>
            <a:r>
              <a:rPr lang="cs-CZ" dirty="0" err="1"/>
              <a:t>provisions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(1) D</a:t>
            </a:r>
            <a:r>
              <a:rPr lang="en-US" dirty="0" err="1"/>
              <a:t>amage</a:t>
            </a:r>
            <a:r>
              <a:rPr lang="en-US" dirty="0"/>
              <a:t>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en-US" dirty="0"/>
              <a:t>be replaced by indicating to the previous status</a:t>
            </a:r>
            <a:r>
              <a:rPr lang="cs-CZ" dirty="0"/>
              <a:t>. </a:t>
            </a:r>
            <a:r>
              <a:rPr lang="en-US" dirty="0"/>
              <a:t>If it is not possible, or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en-US" dirty="0"/>
              <a:t>ask</a:t>
            </a:r>
            <a:r>
              <a:rPr lang="cs-CZ" dirty="0" err="1"/>
              <a:t>ed</a:t>
            </a:r>
            <a:r>
              <a:rPr lang="en-US" dirty="0"/>
              <a:t> </a:t>
            </a:r>
            <a:r>
              <a:rPr lang="cs-CZ" dirty="0"/>
              <a:t>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en-US" dirty="0"/>
              <a:t>damaged, the damage is payable in cash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(2) </a:t>
            </a:r>
            <a:r>
              <a:rPr lang="en-US" dirty="0"/>
              <a:t>Non-pecuniary damage is redresses </a:t>
            </a:r>
            <a:r>
              <a:rPr lang="cs-CZ" dirty="0"/>
              <a:t>by </a:t>
            </a:r>
            <a:r>
              <a:rPr lang="en-US" dirty="0"/>
              <a:t>adequate satisfaction</a:t>
            </a:r>
            <a:r>
              <a:rPr lang="cs-CZ" dirty="0"/>
              <a:t>.</a:t>
            </a:r>
            <a:endParaRPr lang="en-US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79031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Range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05158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Reimbursement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harm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health</a:t>
            </a:r>
            <a:endParaRPr lang="cs-CZ" dirty="0">
              <a:effectLst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2292097" y="2286000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771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Assumptions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Liability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92350" y="2286001"/>
          <a:ext cx="7289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2294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F4B9F3-8E4E-4CC6-B36D-6AA6CB437A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88F4B9F3-8E4E-4CC6-B36D-6AA6CB437A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E714229-4FDB-44DC-993E-48CE139749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CE714229-4FDB-44DC-993E-48CE139749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F8AB609-0B9C-42D2-ADB8-B0CDEF09A7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0F8AB609-0B9C-42D2-ADB8-B0CDEF09A7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4FE3F0-24A0-468E-BC57-0C15AD6D50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8B4FE3F0-24A0-468E-BC57-0C15AD6D50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killing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In case of death or extremely serious injury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who</a:t>
            </a:r>
            <a:r>
              <a:rPr lang="cs-CZ" dirty="0"/>
              <a:t> </a:t>
            </a:r>
            <a:r>
              <a:rPr lang="cs-CZ" dirty="0" err="1"/>
              <a:t>caused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en-US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en-US" dirty="0"/>
              <a:t>responsible</a:t>
            </a:r>
            <a:r>
              <a:rPr lang="cs-CZ" dirty="0"/>
              <a:t> to </a:t>
            </a:r>
            <a:r>
              <a:rPr lang="cs-CZ" dirty="0" err="1"/>
              <a:t>compensate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damage</a:t>
            </a:r>
            <a:r>
              <a:rPr lang="cs-CZ" dirty="0"/>
              <a:t> </a:t>
            </a:r>
            <a:r>
              <a:rPr lang="en-US" dirty="0" err="1"/>
              <a:t>caus</a:t>
            </a:r>
            <a:r>
              <a:rPr lang="cs-CZ" dirty="0" err="1"/>
              <a:t>ed</a:t>
            </a:r>
            <a:r>
              <a:rPr lang="cs-CZ" dirty="0"/>
              <a:t> by</a:t>
            </a:r>
            <a:r>
              <a:rPr lang="en-US" dirty="0"/>
              <a:t> mental suffering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en-US" dirty="0"/>
              <a:t>spouse, parent</a:t>
            </a:r>
            <a:r>
              <a:rPr lang="cs-CZ" dirty="0"/>
              <a:t>s</a:t>
            </a:r>
            <a:r>
              <a:rPr lang="en-US" dirty="0"/>
              <a:t>, child</a:t>
            </a:r>
            <a:r>
              <a:rPr lang="cs-CZ" dirty="0"/>
              <a:t>s</a:t>
            </a:r>
            <a:r>
              <a:rPr lang="en-US" dirty="0"/>
              <a:t> or other</a:t>
            </a:r>
            <a:r>
              <a:rPr lang="cs-CZ" dirty="0"/>
              <a:t> </a:t>
            </a:r>
            <a:r>
              <a:rPr lang="en-US" dirty="0"/>
              <a:t>close person</a:t>
            </a:r>
            <a:r>
              <a:rPr lang="cs-CZ" dirty="0"/>
              <a:t>s.</a:t>
            </a:r>
          </a:p>
          <a:p>
            <a:r>
              <a:rPr lang="cs-CZ" dirty="0" err="1"/>
              <a:t>Funeral</a:t>
            </a:r>
            <a:r>
              <a:rPr lang="cs-CZ" dirty="0"/>
              <a:t> </a:t>
            </a:r>
            <a:r>
              <a:rPr lang="cs-CZ" dirty="0" err="1"/>
              <a:t>expenses</a:t>
            </a:r>
            <a:endParaRPr lang="cs-CZ" dirty="0"/>
          </a:p>
          <a:p>
            <a:r>
              <a:rPr lang="en-US" dirty="0"/>
              <a:t>Costs for maintenance of the </a:t>
            </a:r>
            <a:r>
              <a:rPr lang="cs-CZ" dirty="0" err="1"/>
              <a:t>residuars</a:t>
            </a:r>
            <a:endParaRPr lang="en-US" dirty="0"/>
          </a:p>
          <a:p>
            <a:pPr algn="just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23585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costs associated with health care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 </a:t>
            </a:r>
            <a:r>
              <a:rPr lang="en-US" dirty="0"/>
              <a:t> reasonably incurred costs associated with health care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en-US" dirty="0"/>
              <a:t>damaged, with the care of his person or his household to anyone who's spent</a:t>
            </a:r>
            <a:r>
              <a:rPr lang="cs-CZ" dirty="0"/>
              <a:t> </a:t>
            </a:r>
            <a:r>
              <a:rPr lang="cs-CZ" dirty="0" err="1"/>
              <a:t>them</a:t>
            </a:r>
            <a:endParaRPr lang="cs-CZ" dirty="0"/>
          </a:p>
          <a:p>
            <a:r>
              <a:rPr lang="en-US" dirty="0"/>
              <a:t>Compensation for loss of earnings</a:t>
            </a:r>
            <a:endParaRPr lang="cs-CZ" dirty="0"/>
          </a:p>
          <a:p>
            <a:r>
              <a:rPr lang="en-US" dirty="0"/>
              <a:t>Compensation for loss </a:t>
            </a:r>
            <a:r>
              <a:rPr lang="cs-CZ" dirty="0" err="1"/>
              <a:t>of</a:t>
            </a:r>
            <a:r>
              <a:rPr lang="cs-CZ" dirty="0"/>
              <a:t> a pension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97477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 </a:t>
            </a:r>
            <a:r>
              <a:rPr lang="cs-CZ" dirty="0" err="1"/>
              <a:t>crime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4688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000000"/>
                </a:solidFill>
              </a:rPr>
              <a:t>A crime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B096570-2385-4381-9454-DD80CA59D6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0254" y="1629089"/>
            <a:ext cx="3620021" cy="3620021"/>
          </a:xfrm>
          <a:prstGeom prst="rect">
            <a:avLst/>
          </a:prstGeom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A criminal offense is an unlawful act that criminal law </a:t>
            </a:r>
            <a:r>
              <a:rPr lang="cs-CZ" sz="2000" dirty="0" err="1">
                <a:solidFill>
                  <a:srgbClr val="000000"/>
                </a:solidFill>
              </a:rPr>
              <a:t>identifies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</a:rPr>
              <a:t>as a crime, and that has the characteristics specified therein</a:t>
            </a:r>
            <a:r>
              <a:rPr lang="cs-CZ" sz="2000" dirty="0">
                <a:solidFill>
                  <a:srgbClr val="000000"/>
                </a:solidFill>
              </a:rPr>
              <a:t>. </a:t>
            </a:r>
          </a:p>
          <a:p>
            <a:r>
              <a:rPr lang="en-US" sz="2000" dirty="0">
                <a:solidFill>
                  <a:srgbClr val="000000"/>
                </a:solidFill>
              </a:rPr>
              <a:t>The criminal liability for the offense is intentional culpability unless the Criminal Code expressly states that culpable negligence suffices</a:t>
            </a:r>
            <a:r>
              <a:rPr lang="cs-CZ" sz="2000" dirty="0">
                <a:solidFill>
                  <a:srgbClr val="000000"/>
                </a:solidFill>
              </a:rPr>
              <a:t>.</a:t>
            </a:r>
          </a:p>
          <a:p>
            <a:r>
              <a:rPr lang="cs-CZ" sz="2000" dirty="0" err="1">
                <a:solidFill>
                  <a:srgbClr val="000000"/>
                </a:solidFill>
              </a:rPr>
              <a:t>Intentionally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err="1">
                <a:solidFill>
                  <a:srgbClr val="000000"/>
                </a:solidFill>
              </a:rPr>
              <a:t>committed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err="1">
                <a:solidFill>
                  <a:srgbClr val="000000"/>
                </a:solidFill>
              </a:rPr>
              <a:t>crime</a:t>
            </a:r>
            <a:endParaRPr lang="cs-CZ" sz="2000" dirty="0">
              <a:solidFill>
                <a:srgbClr val="000000"/>
              </a:solidFill>
            </a:endParaRPr>
          </a:p>
          <a:p>
            <a:r>
              <a:rPr lang="cs-CZ" sz="2000" dirty="0" err="1">
                <a:solidFill>
                  <a:srgbClr val="000000"/>
                </a:solidFill>
              </a:rPr>
              <a:t>Negligence</a:t>
            </a:r>
            <a:endParaRPr lang="cs-CZ" sz="2000" dirty="0">
              <a:solidFill>
                <a:srgbClr val="000000"/>
              </a:solidFill>
            </a:endParaRPr>
          </a:p>
          <a:p>
            <a:endParaRPr lang="cs-CZ" sz="2000" dirty="0">
              <a:solidFill>
                <a:srgbClr val="000000"/>
              </a:solidFill>
            </a:endParaRPr>
          </a:p>
          <a:p>
            <a:endParaRPr lang="cs-CZ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0652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principle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subsidiarity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Criminal liability and criminal consequences associated with it can be applied only in socially harmful cases in which it is not sufficient to establish the liability under other legislation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287488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 err="1"/>
              <a:t>Medical</a:t>
            </a:r>
            <a:r>
              <a:rPr lang="cs-CZ" dirty="0"/>
              <a:t> </a:t>
            </a:r>
            <a:r>
              <a:rPr lang="cs-CZ" dirty="0" err="1"/>
              <a:t>Authority</a:t>
            </a:r>
            <a:endParaRPr lang="cs-CZ" dirty="0">
              <a:effectLst/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err="1"/>
              <a:t>Disciplinary</a:t>
            </a:r>
            <a:r>
              <a:rPr lang="cs-CZ" dirty="0"/>
              <a:t> </a:t>
            </a:r>
            <a:r>
              <a:rPr lang="cs-CZ" dirty="0" err="1"/>
              <a:t>liability</a:t>
            </a:r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212759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Each member of the Chamber has the obligation</a:t>
            </a:r>
            <a:endParaRPr lang="en-US" dirty="0"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a)</a:t>
            </a:r>
            <a:r>
              <a:rPr lang="cs-CZ" dirty="0"/>
              <a:t> </a:t>
            </a:r>
            <a:r>
              <a:rPr lang="en-US" dirty="0"/>
              <a:t>exercise their profession in accordance with its ethics and manner specified by law,</a:t>
            </a:r>
            <a:endParaRPr lang="cs-CZ" dirty="0"/>
          </a:p>
          <a:p>
            <a:r>
              <a:rPr lang="cs-CZ" b="1" dirty="0"/>
              <a:t>b)</a:t>
            </a:r>
            <a:r>
              <a:rPr lang="cs-CZ" dirty="0"/>
              <a:t> </a:t>
            </a:r>
            <a:r>
              <a:rPr lang="en-US" dirty="0"/>
              <a:t> observe the organization, rules, election and Disciplinary Rules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en-US" dirty="0"/>
              <a:t>chamber</a:t>
            </a:r>
            <a:r>
              <a:rPr lang="cs-CZ" dirty="0"/>
              <a:t>,</a:t>
            </a:r>
          </a:p>
          <a:p>
            <a:r>
              <a:rPr lang="cs-CZ" b="1" dirty="0"/>
              <a:t>c)</a:t>
            </a:r>
            <a:r>
              <a:rPr lang="cs-CZ" dirty="0"/>
              <a:t>  </a:t>
            </a:r>
            <a:r>
              <a:rPr lang="cs-CZ" dirty="0" err="1"/>
              <a:t>properly</a:t>
            </a:r>
            <a:r>
              <a:rPr lang="cs-CZ" dirty="0"/>
              <a:t> </a:t>
            </a:r>
            <a:r>
              <a:rPr lang="cs-CZ" dirty="0" err="1"/>
              <a:t>fulfill</a:t>
            </a:r>
            <a:r>
              <a:rPr lang="cs-CZ" dirty="0"/>
              <a:t> </a:t>
            </a:r>
            <a:r>
              <a:rPr lang="cs-CZ" dirty="0" err="1"/>
              <a:t>defined</a:t>
            </a:r>
            <a:r>
              <a:rPr lang="cs-CZ" dirty="0"/>
              <a:t> </a:t>
            </a:r>
            <a:r>
              <a:rPr lang="cs-CZ" dirty="0" err="1"/>
              <a:t>contributions</a:t>
            </a:r>
            <a:r>
              <a:rPr lang="cs-CZ" dirty="0"/>
              <a:t> </a:t>
            </a:r>
          </a:p>
          <a:p>
            <a:r>
              <a:rPr lang="cs-CZ" b="1" dirty="0"/>
              <a:t>d)</a:t>
            </a:r>
            <a:r>
              <a:rPr lang="cs-CZ" dirty="0"/>
              <a:t> </a:t>
            </a:r>
            <a:r>
              <a:rPr lang="en-US" dirty="0"/>
              <a:t> notify the competent authorities of the chamber changes related to the exercise of medical or pharmaceutical profession</a:t>
            </a:r>
            <a:r>
              <a:rPr lang="cs-CZ" dirty="0"/>
              <a:t>,</a:t>
            </a:r>
          </a:p>
          <a:p>
            <a:r>
              <a:rPr lang="cs-CZ" b="1" dirty="0"/>
              <a:t>e)</a:t>
            </a:r>
            <a:r>
              <a:rPr lang="cs-CZ" dirty="0"/>
              <a:t> </a:t>
            </a:r>
            <a:r>
              <a:rPr lang="en-US" dirty="0"/>
              <a:t>conclude liability </a:t>
            </a:r>
            <a:r>
              <a:rPr lang="en-US" dirty="0" err="1"/>
              <a:t>insurancein</a:t>
            </a:r>
            <a:r>
              <a:rPr lang="en-US" dirty="0"/>
              <a:t> cases specified by the Chamber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61317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Disciplinary</a:t>
            </a:r>
            <a:r>
              <a:rPr lang="cs-CZ" dirty="0"/>
              <a:t> </a:t>
            </a:r>
            <a:r>
              <a:rPr lang="cs-CZ" dirty="0" err="1"/>
              <a:t>liability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346960" y="2241551"/>
          <a:ext cx="7543800" cy="3017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3049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6952" y="1204108"/>
            <a:ext cx="2669406" cy="1781175"/>
          </a:xfrm>
        </p:spPr>
        <p:txBody>
          <a:bodyPr>
            <a:normAutofit/>
          </a:bodyPr>
          <a:lstStyle/>
          <a:p>
            <a:pPr lvl="0"/>
            <a:r>
              <a:rPr lang="cs-CZ" sz="3200">
                <a:solidFill>
                  <a:srgbClr val="FFFFFF"/>
                </a:solidFill>
              </a:rPr>
              <a:t>Breach of legal obligations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662488" y="952500"/>
          <a:ext cx="6904037" cy="4829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5840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Lex </a:t>
            </a:r>
            <a:r>
              <a:rPr lang="cs-CZ" dirty="0" err="1"/>
              <a:t>artis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Procedure</a:t>
            </a:r>
            <a:r>
              <a:rPr lang="cs-CZ" dirty="0"/>
              <a:t> </a:t>
            </a:r>
            <a:r>
              <a:rPr lang="cs-CZ" dirty="0" err="1"/>
              <a:t>according</a:t>
            </a:r>
            <a:r>
              <a:rPr lang="cs-CZ" dirty="0"/>
              <a:t> to "</a:t>
            </a:r>
            <a:r>
              <a:rPr lang="cs-CZ" dirty="0" err="1"/>
              <a:t>normal</a:t>
            </a:r>
            <a:r>
              <a:rPr lang="cs-CZ" dirty="0"/>
              <a:t>" </a:t>
            </a:r>
            <a:r>
              <a:rPr lang="cs-CZ" dirty="0" err="1"/>
              <a:t>levels</a:t>
            </a:r>
            <a:endParaRPr lang="cs-CZ" dirty="0"/>
          </a:p>
          <a:p>
            <a:pPr lvl="1"/>
            <a:r>
              <a:rPr lang="cs-CZ" dirty="0" err="1"/>
              <a:t>Compliance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professional</a:t>
            </a:r>
            <a:r>
              <a:rPr lang="cs-CZ" dirty="0"/>
              <a:t> </a:t>
            </a:r>
            <a:r>
              <a:rPr lang="cs-CZ" dirty="0" err="1"/>
              <a:t>standards</a:t>
            </a:r>
            <a:endParaRPr lang="cs-CZ" dirty="0"/>
          </a:p>
          <a:p>
            <a:pPr lvl="1"/>
            <a:endParaRPr lang="cs-CZ" dirty="0"/>
          </a:p>
          <a:p>
            <a:r>
              <a:rPr lang="en-US" dirty="0"/>
              <a:t>The patient has the right to health services on appropriate professional level</a:t>
            </a:r>
            <a:r>
              <a:rPr lang="cs-CZ" dirty="0"/>
              <a:t>. </a:t>
            </a:r>
          </a:p>
          <a:p>
            <a:endParaRPr lang="en-US" dirty="0"/>
          </a:p>
          <a:p>
            <a:r>
              <a:rPr lang="en-US" dirty="0"/>
              <a:t>Lex </a:t>
            </a:r>
            <a:r>
              <a:rPr lang="en-US" dirty="0" err="1"/>
              <a:t>artis</a:t>
            </a:r>
            <a:r>
              <a:rPr lang="en-US" dirty="0"/>
              <a:t> is a concept that applies to providers as well as healthcare professional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36389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Parts of lege artis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C6066549-CC1B-45D8-9F15-4E7AAB54C8E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7839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List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procedures</a:t>
            </a:r>
            <a:r>
              <a:rPr lang="cs-CZ" dirty="0"/>
              <a:t> lege </a:t>
            </a:r>
            <a:r>
              <a:rPr lang="cs-CZ" dirty="0" err="1"/>
              <a:t>artis</a:t>
            </a:r>
            <a:endParaRPr lang="cs-CZ" dirty="0"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Does</a:t>
            </a:r>
            <a:r>
              <a:rPr lang="cs-CZ" dirty="0"/>
              <a:t> not </a:t>
            </a:r>
            <a:r>
              <a:rPr lang="cs-CZ" dirty="0" err="1"/>
              <a:t>exist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Recommendation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Czech </a:t>
            </a:r>
            <a:r>
              <a:rPr lang="cs-CZ" dirty="0" err="1"/>
              <a:t>medical</a:t>
            </a:r>
            <a:r>
              <a:rPr lang="cs-CZ" dirty="0"/>
              <a:t> </a:t>
            </a:r>
            <a:r>
              <a:rPr lang="cs-CZ" dirty="0" err="1"/>
              <a:t>societies</a:t>
            </a:r>
            <a:r>
              <a:rPr lang="cs-CZ" dirty="0"/>
              <a:t> …</a:t>
            </a:r>
          </a:p>
          <a:p>
            <a:endParaRPr lang="cs-CZ" dirty="0"/>
          </a:p>
          <a:p>
            <a:r>
              <a:rPr lang="en-US" dirty="0"/>
              <a:t>Ultimately, the choice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en-US" dirty="0"/>
              <a:t>on doctors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1644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Problems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Retention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conscience</a:t>
            </a:r>
            <a:endParaRPr lang="cs-CZ" dirty="0"/>
          </a:p>
          <a:p>
            <a:r>
              <a:rPr lang="cs-CZ" dirty="0" err="1"/>
              <a:t>Rejection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healthcare</a:t>
            </a:r>
            <a:r>
              <a:rPr lang="cs-CZ" dirty="0"/>
              <a:t> by a </a:t>
            </a:r>
            <a:r>
              <a:rPr lang="cs-CZ" dirty="0" err="1"/>
              <a:t>patient</a:t>
            </a:r>
            <a:endParaRPr lang="cs-CZ" dirty="0"/>
          </a:p>
          <a:p>
            <a:r>
              <a:rPr lang="en-US" dirty="0"/>
              <a:t>Lack of resources for treatment </a:t>
            </a:r>
            <a:r>
              <a:rPr lang="cs-CZ" dirty="0"/>
              <a:t>lege </a:t>
            </a:r>
            <a:r>
              <a:rPr lang="cs-CZ" dirty="0" err="1"/>
              <a:t>artis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2338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Obligation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prevention</a:t>
            </a:r>
            <a:endParaRPr lang="cs-CZ" dirty="0">
              <a:effectLst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38200" y="1556793"/>
            <a:ext cx="9526960" cy="4525963"/>
          </a:xfrm>
        </p:spPr>
        <p:txBody>
          <a:bodyPr anchor="ctr"/>
          <a:lstStyle/>
          <a:p>
            <a:pPr marL="0" indent="0">
              <a:buNone/>
            </a:pPr>
            <a:r>
              <a:rPr lang="cs-CZ" dirty="0"/>
              <a:t>O</a:t>
            </a:r>
            <a:r>
              <a:rPr lang="en-US" dirty="0" err="1"/>
              <a:t>bligation</a:t>
            </a:r>
            <a:r>
              <a:rPr lang="en-US" dirty="0"/>
              <a:t> to prevent unjustified harm to freedom, life, health or property of another.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/>
              <a:t>The duty of everyone who has control over dangerous situations </a:t>
            </a:r>
            <a:r>
              <a:rPr lang="cs-CZ" dirty="0"/>
              <a:t>to </a:t>
            </a:r>
            <a:r>
              <a:rPr lang="en-US" dirty="0"/>
              <a:t>take action to protect the rights of another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9851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Types of liability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89236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766</Words>
  <Application>Microsoft Office PowerPoint</Application>
  <PresentationFormat>Widescreen</PresentationFormat>
  <Paragraphs>113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Office Theme</vt:lpstr>
      <vt:lpstr> Wednesday: Liability</vt:lpstr>
      <vt:lpstr>Assumptions of Liability</vt:lpstr>
      <vt:lpstr>Breach of legal obligations</vt:lpstr>
      <vt:lpstr>Lex artis</vt:lpstr>
      <vt:lpstr>Parts of lege artis</vt:lpstr>
      <vt:lpstr>List of procedures lege artis</vt:lpstr>
      <vt:lpstr>Problems</vt:lpstr>
      <vt:lpstr>Obligation of prevention</vt:lpstr>
      <vt:lpstr>Types of liability</vt:lpstr>
      <vt:lpstr>Liability under civil law</vt:lpstr>
      <vt:lpstr>Damages</vt:lpstr>
      <vt:lpstr>Coincidence</vt:lpstr>
      <vt:lpstr>Exclusion of unlawfulness</vt:lpstr>
      <vt:lpstr>Waiver of compensation</vt:lpstr>
      <vt:lpstr>Damage caused by information or advice</vt:lpstr>
      <vt:lpstr> The extent of compensation</vt:lpstr>
      <vt:lpstr>General provisions</vt:lpstr>
      <vt:lpstr>Range</vt:lpstr>
      <vt:lpstr>Reimbursement of harm of health</vt:lpstr>
      <vt:lpstr>The killing</vt:lpstr>
      <vt:lpstr>The costs associated with health care</vt:lpstr>
      <vt:lpstr>A crime</vt:lpstr>
      <vt:lpstr>A crime</vt:lpstr>
      <vt:lpstr>The principle of subsidiarity</vt:lpstr>
      <vt:lpstr> Medical Authority</vt:lpstr>
      <vt:lpstr>Each member of the Chamber has the obligation</vt:lpstr>
      <vt:lpstr>Disciplinary liability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Wednesday: Liability</dc:title>
  <dc:creator>Michal Koščík</dc:creator>
  <cp:lastModifiedBy>Michal</cp:lastModifiedBy>
  <cp:revision>1</cp:revision>
  <dcterms:created xsi:type="dcterms:W3CDTF">2022-02-23T09:06:53Z</dcterms:created>
  <dcterms:modified xsi:type="dcterms:W3CDTF">2022-02-23T09:08:11Z</dcterms:modified>
</cp:coreProperties>
</file>