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40"/>
  </p:notesMasterIdLst>
  <p:sldIdLst>
    <p:sldId id="256" r:id="rId4"/>
    <p:sldId id="354" r:id="rId5"/>
    <p:sldId id="351" r:id="rId6"/>
    <p:sldId id="333" r:id="rId7"/>
    <p:sldId id="355" r:id="rId8"/>
    <p:sldId id="357" r:id="rId9"/>
    <p:sldId id="358" r:id="rId10"/>
    <p:sldId id="359" r:id="rId11"/>
    <p:sldId id="361" r:id="rId12"/>
    <p:sldId id="362" r:id="rId13"/>
    <p:sldId id="363" r:id="rId14"/>
    <p:sldId id="364" r:id="rId15"/>
    <p:sldId id="454" r:id="rId16"/>
    <p:sldId id="455" r:id="rId17"/>
    <p:sldId id="456" r:id="rId18"/>
    <p:sldId id="458" r:id="rId19"/>
    <p:sldId id="459" r:id="rId20"/>
    <p:sldId id="460" r:id="rId21"/>
    <p:sldId id="463" r:id="rId22"/>
    <p:sldId id="464" r:id="rId23"/>
    <p:sldId id="468" r:id="rId24"/>
    <p:sldId id="466" r:id="rId25"/>
    <p:sldId id="467" r:id="rId26"/>
    <p:sldId id="473" r:id="rId27"/>
    <p:sldId id="475" r:id="rId28"/>
    <p:sldId id="474" r:id="rId29"/>
    <p:sldId id="477" r:id="rId30"/>
    <p:sldId id="476" r:id="rId31"/>
    <p:sldId id="465" r:id="rId32"/>
    <p:sldId id="470" r:id="rId33"/>
    <p:sldId id="469" r:id="rId34"/>
    <p:sldId id="410" r:id="rId35"/>
    <p:sldId id="411" r:id="rId36"/>
    <p:sldId id="462" r:id="rId37"/>
    <p:sldId id="471" r:id="rId38"/>
    <p:sldId id="310" r:id="rId3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adoslav Roman" initials="RR" lastIdx="6" clrIdx="0">
    <p:extLst>
      <p:ext uri="{19B8F6BF-5375-455C-9EA6-DF929625EA0E}">
        <p15:presenceInfo xmlns:p15="http://schemas.microsoft.com/office/powerpoint/2012/main" userId="a61c9dcf82d6e99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09" autoAdjust="0"/>
    <p:restoredTop sz="94660"/>
  </p:normalViewPr>
  <p:slideViewPr>
    <p:cSldViewPr>
      <p:cViewPr varScale="1">
        <p:scale>
          <a:sx n="108" d="100"/>
          <a:sy n="108" d="100"/>
        </p:scale>
        <p:origin x="1722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presProps" Target="pres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viewProps" Target="view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20" Type="http://schemas.openxmlformats.org/officeDocument/2006/relationships/slide" Target="slides/slide17.xml"/><Relationship Id="rId41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E195C7F-79C6-4BD6-B485-42A8719A6A06}" type="doc">
      <dgm:prSet loTypeId="urn:microsoft.com/office/officeart/2008/layout/RadialCluster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895BF222-BD00-4FCB-A165-B3B279E50111}">
      <dgm:prSet phldrT="[Text]"/>
      <dgm:spPr/>
      <dgm:t>
        <a:bodyPr/>
        <a:lstStyle/>
        <a:p>
          <a:endParaRPr lang="cs-CZ" b="1" dirty="0"/>
        </a:p>
      </dgm:t>
    </dgm:pt>
    <dgm:pt modelId="{CBEC0E79-89D2-407C-8791-5A66F6A35D96}" type="parTrans" cxnId="{7095C8DB-8C4A-442A-815E-32CFD05CCDA7}">
      <dgm:prSet/>
      <dgm:spPr/>
      <dgm:t>
        <a:bodyPr/>
        <a:lstStyle/>
        <a:p>
          <a:endParaRPr lang="cs-CZ"/>
        </a:p>
      </dgm:t>
    </dgm:pt>
    <dgm:pt modelId="{E4EF695C-F100-49F8-86C4-D752B25A82A3}" type="sibTrans" cxnId="{7095C8DB-8C4A-442A-815E-32CFD05CCDA7}">
      <dgm:prSet/>
      <dgm:spPr/>
      <dgm:t>
        <a:bodyPr/>
        <a:lstStyle/>
        <a:p>
          <a:endParaRPr lang="cs-CZ"/>
        </a:p>
      </dgm:t>
    </dgm:pt>
    <dgm:pt modelId="{59073CF3-6F96-4CE1-920A-5B01FAE58C49}">
      <dgm:prSet phldrT="[Text]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cs-CZ" b="1" dirty="0"/>
            <a:t>1. </a:t>
          </a:r>
          <a:r>
            <a:rPr lang="cs-CZ" b="1" dirty="0" err="1"/>
            <a:t>Articular</a:t>
          </a:r>
          <a:r>
            <a:rPr lang="cs-CZ" b="1" dirty="0"/>
            <a:t> </a:t>
          </a:r>
          <a:r>
            <a:rPr lang="cs-CZ" b="1" dirty="0" err="1"/>
            <a:t>or</a:t>
          </a:r>
          <a:r>
            <a:rPr lang="cs-CZ" b="1" dirty="0"/>
            <a:t> </a:t>
          </a:r>
          <a:r>
            <a:rPr lang="cs-CZ" b="1" dirty="0" err="1"/>
            <a:t>extraarticular</a:t>
          </a:r>
          <a:endParaRPr lang="cs-CZ" b="1" dirty="0"/>
        </a:p>
      </dgm:t>
    </dgm:pt>
    <dgm:pt modelId="{23137FE5-5E94-42B4-89B2-B58450E17A53}" type="parTrans" cxnId="{50B218A8-E6C4-4176-B350-674218CFFF8F}">
      <dgm:prSet/>
      <dgm:spPr/>
      <dgm:t>
        <a:bodyPr/>
        <a:lstStyle/>
        <a:p>
          <a:endParaRPr lang="cs-CZ"/>
        </a:p>
      </dgm:t>
    </dgm:pt>
    <dgm:pt modelId="{831B87C6-37AA-41F0-8ADF-96C1CBBCFFDE}" type="sibTrans" cxnId="{50B218A8-E6C4-4176-B350-674218CFFF8F}">
      <dgm:prSet/>
      <dgm:spPr/>
      <dgm:t>
        <a:bodyPr/>
        <a:lstStyle/>
        <a:p>
          <a:endParaRPr lang="cs-CZ"/>
        </a:p>
      </dgm:t>
    </dgm:pt>
    <dgm:pt modelId="{716E39F8-7F18-4268-8CDE-54DE32DCD0F0}">
      <dgm:prSet phldrT="[Text]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en-US" sz="2100" b="1" dirty="0"/>
            <a:t>4. Number of affected joints</a:t>
          </a:r>
          <a:endParaRPr lang="cs-CZ" sz="2100" b="1" dirty="0"/>
        </a:p>
      </dgm:t>
    </dgm:pt>
    <dgm:pt modelId="{8883EAFB-AD75-4CD2-945E-D974000687F2}" type="parTrans" cxnId="{A1F11473-ECDD-43A3-9806-F375514EF17B}">
      <dgm:prSet/>
      <dgm:spPr/>
      <dgm:t>
        <a:bodyPr/>
        <a:lstStyle/>
        <a:p>
          <a:endParaRPr lang="cs-CZ"/>
        </a:p>
      </dgm:t>
    </dgm:pt>
    <dgm:pt modelId="{5154DC61-7177-48A2-93C9-6332E3B9CB34}" type="sibTrans" cxnId="{A1F11473-ECDD-43A3-9806-F375514EF17B}">
      <dgm:prSet/>
      <dgm:spPr/>
      <dgm:t>
        <a:bodyPr/>
        <a:lstStyle/>
        <a:p>
          <a:endParaRPr lang="cs-CZ"/>
        </a:p>
      </dgm:t>
    </dgm:pt>
    <dgm:pt modelId="{8DC93809-4303-4F4A-8F4E-017A89B42A5A}">
      <dgm:prSet phldrT="[Text]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cs-CZ" b="1" dirty="0"/>
            <a:t>3. </a:t>
          </a:r>
          <a:r>
            <a:rPr lang="cs-CZ" b="1" dirty="0" err="1"/>
            <a:t>Symptoms</a:t>
          </a:r>
          <a:r>
            <a:rPr lang="cs-CZ" b="1" dirty="0"/>
            <a:t> </a:t>
          </a:r>
          <a:r>
            <a:rPr lang="cs-CZ" b="1" dirty="0" err="1"/>
            <a:t>duration</a:t>
          </a:r>
          <a:endParaRPr lang="cs-CZ" b="1" dirty="0"/>
        </a:p>
      </dgm:t>
    </dgm:pt>
    <dgm:pt modelId="{52087381-9BD0-4CF9-B860-967504351F19}" type="parTrans" cxnId="{BB43376E-5079-446C-9F02-826FA20964BF}">
      <dgm:prSet/>
      <dgm:spPr/>
      <dgm:t>
        <a:bodyPr/>
        <a:lstStyle/>
        <a:p>
          <a:endParaRPr lang="cs-CZ"/>
        </a:p>
      </dgm:t>
    </dgm:pt>
    <dgm:pt modelId="{6601EAC5-0B3E-4403-A542-BCA6B1C7BF69}" type="sibTrans" cxnId="{BB43376E-5079-446C-9F02-826FA20964BF}">
      <dgm:prSet/>
      <dgm:spPr/>
      <dgm:t>
        <a:bodyPr/>
        <a:lstStyle/>
        <a:p>
          <a:endParaRPr lang="cs-CZ"/>
        </a:p>
      </dgm:t>
    </dgm:pt>
    <dgm:pt modelId="{7D0F2B22-8302-4296-871B-85AE5F2201CB}">
      <dgm:prSet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en-US" sz="2100" b="1" dirty="0"/>
            <a:t>2</a:t>
          </a:r>
          <a:r>
            <a:rPr lang="cs-CZ" sz="2100" b="1" dirty="0"/>
            <a:t>. </a:t>
          </a:r>
          <a:r>
            <a:rPr lang="cs-CZ" sz="2100" b="1" dirty="0" err="1"/>
            <a:t>Inflammatory</a:t>
          </a:r>
          <a:r>
            <a:rPr lang="cs-CZ" sz="2100" b="1" dirty="0"/>
            <a:t> </a:t>
          </a:r>
          <a:r>
            <a:rPr lang="cs-CZ" sz="2100" b="1" dirty="0" err="1"/>
            <a:t>or</a:t>
          </a:r>
          <a:r>
            <a:rPr lang="cs-CZ" sz="2100" b="1" dirty="0"/>
            <a:t> </a:t>
          </a:r>
        </a:p>
        <a:p>
          <a:r>
            <a:rPr lang="cs-CZ" sz="2100" b="1" dirty="0"/>
            <a:t>Non-</a:t>
          </a:r>
          <a:r>
            <a:rPr lang="cs-CZ" sz="2100" b="1" dirty="0" err="1"/>
            <a:t>inflammato</a:t>
          </a:r>
          <a:r>
            <a:rPr lang="en-US" sz="2100" b="1" dirty="0" err="1"/>
            <a:t>ry</a:t>
          </a:r>
          <a:endParaRPr lang="cs-CZ" sz="2100" b="1" dirty="0"/>
        </a:p>
      </dgm:t>
    </dgm:pt>
    <dgm:pt modelId="{03A1F4CD-E6B2-4A40-B9EA-8C1DE2322C45}" type="parTrans" cxnId="{0458D3B5-8FF9-446C-A5B8-65E993A7B477}">
      <dgm:prSet/>
      <dgm:spPr/>
      <dgm:t>
        <a:bodyPr/>
        <a:lstStyle/>
        <a:p>
          <a:endParaRPr lang="cs-CZ"/>
        </a:p>
      </dgm:t>
    </dgm:pt>
    <dgm:pt modelId="{CBD2743C-E283-4491-81D5-D269044AD53A}" type="sibTrans" cxnId="{0458D3B5-8FF9-446C-A5B8-65E993A7B477}">
      <dgm:prSet/>
      <dgm:spPr/>
      <dgm:t>
        <a:bodyPr/>
        <a:lstStyle/>
        <a:p>
          <a:endParaRPr lang="cs-CZ"/>
        </a:p>
      </dgm:t>
    </dgm:pt>
    <dgm:pt modelId="{1C6EE2A3-574F-44FA-BCA6-CEB96E9E33E9}">
      <dgm:prSet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cs-CZ" sz="2100" b="1" dirty="0"/>
            <a:t>6</a:t>
          </a:r>
          <a:r>
            <a:rPr lang="en-US" sz="2100" b="1" dirty="0"/>
            <a:t>. Age </a:t>
          </a:r>
          <a:r>
            <a:rPr lang="cs-CZ" sz="2100" b="1" dirty="0" err="1"/>
            <a:t>distribution</a:t>
          </a:r>
          <a:endParaRPr lang="cs-CZ" sz="2100" b="1" dirty="0"/>
        </a:p>
      </dgm:t>
    </dgm:pt>
    <dgm:pt modelId="{3E5BB236-E9E9-47D3-912B-FBA5FB56EAA3}" type="parTrans" cxnId="{C1EA8674-3A92-4524-B69C-FFEBF99383E9}">
      <dgm:prSet/>
      <dgm:spPr/>
      <dgm:t>
        <a:bodyPr/>
        <a:lstStyle/>
        <a:p>
          <a:endParaRPr lang="cs-CZ"/>
        </a:p>
      </dgm:t>
    </dgm:pt>
    <dgm:pt modelId="{71C291F9-BE05-4BDC-9FED-40ED42FFBBE6}" type="sibTrans" cxnId="{C1EA8674-3A92-4524-B69C-FFEBF99383E9}">
      <dgm:prSet/>
      <dgm:spPr/>
      <dgm:t>
        <a:bodyPr/>
        <a:lstStyle/>
        <a:p>
          <a:endParaRPr lang="cs-CZ"/>
        </a:p>
      </dgm:t>
    </dgm:pt>
    <dgm:pt modelId="{FBD91E1A-64FB-4F7A-A22B-E25400367EAF}">
      <dgm:prSet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cs-CZ" sz="2100" b="1" dirty="0"/>
            <a:t>5. </a:t>
          </a:r>
          <a:r>
            <a:rPr lang="cs-CZ" sz="2100" b="1" dirty="0" err="1"/>
            <a:t>Location</a:t>
          </a:r>
          <a:r>
            <a:rPr lang="cs-CZ" sz="2100" b="1" dirty="0"/>
            <a:t> of </a:t>
          </a:r>
          <a:r>
            <a:rPr lang="cs-CZ" sz="2100" b="1" dirty="0" err="1"/>
            <a:t>affected</a:t>
          </a:r>
          <a:r>
            <a:rPr lang="cs-CZ" sz="2100" b="1" dirty="0"/>
            <a:t> </a:t>
          </a:r>
          <a:r>
            <a:rPr lang="cs-CZ" sz="2100" b="1" dirty="0" err="1"/>
            <a:t>joints</a:t>
          </a:r>
          <a:endParaRPr lang="cs-CZ" sz="2100" b="1" dirty="0"/>
        </a:p>
      </dgm:t>
    </dgm:pt>
    <dgm:pt modelId="{B3051AD2-9334-497D-907B-6155DFC40B66}" type="parTrans" cxnId="{ADEB7B63-769B-4C2D-A806-19D6AC77BAF3}">
      <dgm:prSet/>
      <dgm:spPr/>
      <dgm:t>
        <a:bodyPr/>
        <a:lstStyle/>
        <a:p>
          <a:endParaRPr lang="cs-CZ"/>
        </a:p>
      </dgm:t>
    </dgm:pt>
    <dgm:pt modelId="{06B4349E-EA2A-4DDA-94DB-4CF00AE8949D}" type="sibTrans" cxnId="{ADEB7B63-769B-4C2D-A806-19D6AC77BAF3}">
      <dgm:prSet/>
      <dgm:spPr/>
      <dgm:t>
        <a:bodyPr/>
        <a:lstStyle/>
        <a:p>
          <a:endParaRPr lang="cs-CZ"/>
        </a:p>
      </dgm:t>
    </dgm:pt>
    <dgm:pt modelId="{BF882792-E202-4DA0-8634-66B2091C4595}" type="pres">
      <dgm:prSet presAssocID="{9E195C7F-79C6-4BD6-B485-42A8719A6A06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9D12FAE7-6990-47A1-AB6C-B2F27BB2BB72}" type="pres">
      <dgm:prSet presAssocID="{895BF222-BD00-4FCB-A165-B3B279E50111}" presName="singleCycle" presStyleCnt="0"/>
      <dgm:spPr/>
    </dgm:pt>
    <dgm:pt modelId="{DD37C6C4-6D01-4E6A-8B3F-4ED8C06F46A5}" type="pres">
      <dgm:prSet presAssocID="{895BF222-BD00-4FCB-A165-B3B279E50111}" presName="singleCenter" presStyleLbl="node1" presStyleIdx="0" presStyleCnt="7" custLinFactNeighborX="1566" custLinFactNeighborY="-36666">
        <dgm:presLayoutVars>
          <dgm:chMax val="7"/>
          <dgm:chPref val="7"/>
        </dgm:presLayoutVars>
      </dgm:prSet>
      <dgm:spPr/>
    </dgm:pt>
    <dgm:pt modelId="{7058EF60-E89E-4493-8CF9-52EC711C113B}" type="pres">
      <dgm:prSet presAssocID="{23137FE5-5E94-42B4-89B2-B58450E17A53}" presName="Name56" presStyleLbl="parChTrans1D2" presStyleIdx="0" presStyleCnt="6"/>
      <dgm:spPr/>
    </dgm:pt>
    <dgm:pt modelId="{F240F280-3259-4405-A279-792A3B4C0990}" type="pres">
      <dgm:prSet presAssocID="{59073CF3-6F96-4CE1-920A-5B01FAE58C49}" presName="text0" presStyleLbl="node1" presStyleIdx="1" presStyleCnt="7" custScaleX="199358" custScaleY="77518" custRadScaleRad="165681" custRadScaleInc="-177617">
        <dgm:presLayoutVars>
          <dgm:bulletEnabled val="1"/>
        </dgm:presLayoutVars>
      </dgm:prSet>
      <dgm:spPr/>
    </dgm:pt>
    <dgm:pt modelId="{43A9D5C0-32B3-490C-83F5-5A57CF6E70A4}" type="pres">
      <dgm:prSet presAssocID="{8883EAFB-AD75-4CD2-945E-D974000687F2}" presName="Name56" presStyleLbl="parChTrans1D2" presStyleIdx="1" presStyleCnt="6"/>
      <dgm:spPr/>
    </dgm:pt>
    <dgm:pt modelId="{D1D66CB8-9048-4E9C-B351-4EB5654C91A7}" type="pres">
      <dgm:prSet presAssocID="{716E39F8-7F18-4268-8CDE-54DE32DCD0F0}" presName="text0" presStyleLbl="node1" presStyleIdx="2" presStyleCnt="7" custScaleX="196241" custScaleY="100680" custRadScaleRad="120404" custRadScaleInc="210630">
        <dgm:presLayoutVars>
          <dgm:bulletEnabled val="1"/>
        </dgm:presLayoutVars>
      </dgm:prSet>
      <dgm:spPr/>
    </dgm:pt>
    <dgm:pt modelId="{6F11634A-DA36-4745-92AD-650CB786DA4C}" type="pres">
      <dgm:prSet presAssocID="{52087381-9BD0-4CF9-B860-967504351F19}" presName="Name56" presStyleLbl="parChTrans1D2" presStyleIdx="2" presStyleCnt="6"/>
      <dgm:spPr/>
    </dgm:pt>
    <dgm:pt modelId="{B03C59B2-B480-4C95-B9A7-CB1BBC025011}" type="pres">
      <dgm:prSet presAssocID="{8DC93809-4303-4F4A-8F4E-017A89B42A5A}" presName="text0" presStyleLbl="node1" presStyleIdx="3" presStyleCnt="7" custScaleX="160672" custRadScaleRad="104736" custRadScaleInc="370409">
        <dgm:presLayoutVars>
          <dgm:bulletEnabled val="1"/>
        </dgm:presLayoutVars>
      </dgm:prSet>
      <dgm:spPr/>
    </dgm:pt>
    <dgm:pt modelId="{149CC83C-6EE2-4D42-85EE-8633BB6EC186}" type="pres">
      <dgm:prSet presAssocID="{03A1F4CD-E6B2-4A40-B9EA-8C1DE2322C45}" presName="Name56" presStyleLbl="parChTrans1D2" presStyleIdx="3" presStyleCnt="6"/>
      <dgm:spPr/>
    </dgm:pt>
    <dgm:pt modelId="{1C23BB01-FAB3-4BE2-B627-93002C0EE720}" type="pres">
      <dgm:prSet presAssocID="{7D0F2B22-8302-4296-871B-85AE5F2201CB}" presName="text0" presStyleLbl="node1" presStyleIdx="4" presStyleCnt="7" custScaleX="255658" custScaleY="102466" custRadScaleRad="134550" custRadScaleInc="339464">
        <dgm:presLayoutVars>
          <dgm:bulletEnabled val="1"/>
        </dgm:presLayoutVars>
      </dgm:prSet>
      <dgm:spPr/>
    </dgm:pt>
    <dgm:pt modelId="{42700813-16D3-40FE-B60A-4E4879E269B0}" type="pres">
      <dgm:prSet presAssocID="{3E5BB236-E9E9-47D3-912B-FBA5FB56EAA3}" presName="Name56" presStyleLbl="parChTrans1D2" presStyleIdx="4" presStyleCnt="6"/>
      <dgm:spPr/>
    </dgm:pt>
    <dgm:pt modelId="{2F9F3E07-4E40-411A-805A-6AF17674922B}" type="pres">
      <dgm:prSet presAssocID="{1C6EE2A3-574F-44FA-BCA6-CEB96E9E33E9}" presName="text0" presStyleLbl="node1" presStyleIdx="5" presStyleCnt="7" custScaleX="184669" custRadScaleRad="171768" custRadScaleInc="595430">
        <dgm:presLayoutVars>
          <dgm:bulletEnabled val="1"/>
        </dgm:presLayoutVars>
      </dgm:prSet>
      <dgm:spPr/>
    </dgm:pt>
    <dgm:pt modelId="{EEF9042E-AD21-4B26-BC74-04CC83723B7F}" type="pres">
      <dgm:prSet presAssocID="{B3051AD2-9334-497D-907B-6155DFC40B66}" presName="Name56" presStyleLbl="parChTrans1D2" presStyleIdx="5" presStyleCnt="6"/>
      <dgm:spPr/>
    </dgm:pt>
    <dgm:pt modelId="{E40483B8-380F-41DC-A20C-7C18A162DB55}" type="pres">
      <dgm:prSet presAssocID="{FBD91E1A-64FB-4F7A-A22B-E25400367EAF}" presName="text0" presStyleLbl="node1" presStyleIdx="6" presStyleCnt="7" custScaleX="184088" custRadScaleRad="148217" custRadScaleInc="471000">
        <dgm:presLayoutVars>
          <dgm:bulletEnabled val="1"/>
        </dgm:presLayoutVars>
      </dgm:prSet>
      <dgm:spPr/>
    </dgm:pt>
  </dgm:ptLst>
  <dgm:cxnLst>
    <dgm:cxn modelId="{672C0403-2AE9-49CB-98FE-25F21A0F4F3B}" type="presOf" srcId="{FBD91E1A-64FB-4F7A-A22B-E25400367EAF}" destId="{E40483B8-380F-41DC-A20C-7C18A162DB55}" srcOrd="0" destOrd="0" presId="urn:microsoft.com/office/officeart/2008/layout/RadialCluster"/>
    <dgm:cxn modelId="{0C3E4308-151D-4A02-8640-0E65B0E6B6F7}" type="presOf" srcId="{B3051AD2-9334-497D-907B-6155DFC40B66}" destId="{EEF9042E-AD21-4B26-BC74-04CC83723B7F}" srcOrd="0" destOrd="0" presId="urn:microsoft.com/office/officeart/2008/layout/RadialCluster"/>
    <dgm:cxn modelId="{BB6FD810-0FF1-44E7-A55C-B7504836C1E7}" type="presOf" srcId="{8883EAFB-AD75-4CD2-945E-D974000687F2}" destId="{43A9D5C0-32B3-490C-83F5-5A57CF6E70A4}" srcOrd="0" destOrd="0" presId="urn:microsoft.com/office/officeart/2008/layout/RadialCluster"/>
    <dgm:cxn modelId="{C6871120-AB4B-4183-9BC7-9C40909F1EF3}" type="presOf" srcId="{9E195C7F-79C6-4BD6-B485-42A8719A6A06}" destId="{BF882792-E202-4DA0-8634-66B2091C4595}" srcOrd="0" destOrd="0" presId="urn:microsoft.com/office/officeart/2008/layout/RadialCluster"/>
    <dgm:cxn modelId="{9C177935-3048-444F-86D2-53703BE86595}" type="presOf" srcId="{3E5BB236-E9E9-47D3-912B-FBA5FB56EAA3}" destId="{42700813-16D3-40FE-B60A-4E4879E269B0}" srcOrd="0" destOrd="0" presId="urn:microsoft.com/office/officeart/2008/layout/RadialCluster"/>
    <dgm:cxn modelId="{ADEB7B63-769B-4C2D-A806-19D6AC77BAF3}" srcId="{895BF222-BD00-4FCB-A165-B3B279E50111}" destId="{FBD91E1A-64FB-4F7A-A22B-E25400367EAF}" srcOrd="5" destOrd="0" parTransId="{B3051AD2-9334-497D-907B-6155DFC40B66}" sibTransId="{06B4349E-EA2A-4DDA-94DB-4CF00AE8949D}"/>
    <dgm:cxn modelId="{0F085E67-56F3-40BE-900A-2F7F8662DC1E}" type="presOf" srcId="{23137FE5-5E94-42B4-89B2-B58450E17A53}" destId="{7058EF60-E89E-4493-8CF9-52EC711C113B}" srcOrd="0" destOrd="0" presId="urn:microsoft.com/office/officeart/2008/layout/RadialCluster"/>
    <dgm:cxn modelId="{F1AA2369-42A4-4517-B614-89BD977E1C21}" type="presOf" srcId="{59073CF3-6F96-4CE1-920A-5B01FAE58C49}" destId="{F240F280-3259-4405-A279-792A3B4C0990}" srcOrd="0" destOrd="0" presId="urn:microsoft.com/office/officeart/2008/layout/RadialCluster"/>
    <dgm:cxn modelId="{BDC9AC6D-1052-4416-985B-D5EBD02D2D74}" type="presOf" srcId="{52087381-9BD0-4CF9-B860-967504351F19}" destId="{6F11634A-DA36-4745-92AD-650CB786DA4C}" srcOrd="0" destOrd="0" presId="urn:microsoft.com/office/officeart/2008/layout/RadialCluster"/>
    <dgm:cxn modelId="{A9E6EC6D-2BC3-4F48-9CE6-58586412C492}" type="presOf" srcId="{895BF222-BD00-4FCB-A165-B3B279E50111}" destId="{DD37C6C4-6D01-4E6A-8B3F-4ED8C06F46A5}" srcOrd="0" destOrd="0" presId="urn:microsoft.com/office/officeart/2008/layout/RadialCluster"/>
    <dgm:cxn modelId="{BB43376E-5079-446C-9F02-826FA20964BF}" srcId="{895BF222-BD00-4FCB-A165-B3B279E50111}" destId="{8DC93809-4303-4F4A-8F4E-017A89B42A5A}" srcOrd="2" destOrd="0" parTransId="{52087381-9BD0-4CF9-B860-967504351F19}" sibTransId="{6601EAC5-0B3E-4403-A542-BCA6B1C7BF69}"/>
    <dgm:cxn modelId="{A1F11473-ECDD-43A3-9806-F375514EF17B}" srcId="{895BF222-BD00-4FCB-A165-B3B279E50111}" destId="{716E39F8-7F18-4268-8CDE-54DE32DCD0F0}" srcOrd="1" destOrd="0" parTransId="{8883EAFB-AD75-4CD2-945E-D974000687F2}" sibTransId="{5154DC61-7177-48A2-93C9-6332E3B9CB34}"/>
    <dgm:cxn modelId="{C1EA8674-3A92-4524-B69C-FFEBF99383E9}" srcId="{895BF222-BD00-4FCB-A165-B3B279E50111}" destId="{1C6EE2A3-574F-44FA-BCA6-CEB96E9E33E9}" srcOrd="4" destOrd="0" parTransId="{3E5BB236-E9E9-47D3-912B-FBA5FB56EAA3}" sibTransId="{71C291F9-BE05-4BDC-9FED-40ED42FFBBE6}"/>
    <dgm:cxn modelId="{EE4E3C55-3D31-4596-B1EE-B3B67FA613A1}" type="presOf" srcId="{1C6EE2A3-574F-44FA-BCA6-CEB96E9E33E9}" destId="{2F9F3E07-4E40-411A-805A-6AF17674922B}" srcOrd="0" destOrd="0" presId="urn:microsoft.com/office/officeart/2008/layout/RadialCluster"/>
    <dgm:cxn modelId="{7976718E-5849-4CEC-AB96-E30FEF5C6928}" type="presOf" srcId="{7D0F2B22-8302-4296-871B-85AE5F2201CB}" destId="{1C23BB01-FAB3-4BE2-B627-93002C0EE720}" srcOrd="0" destOrd="0" presId="urn:microsoft.com/office/officeart/2008/layout/RadialCluster"/>
    <dgm:cxn modelId="{170F4493-42E1-487D-B239-55232F743333}" type="presOf" srcId="{03A1F4CD-E6B2-4A40-B9EA-8C1DE2322C45}" destId="{149CC83C-6EE2-4D42-85EE-8633BB6EC186}" srcOrd="0" destOrd="0" presId="urn:microsoft.com/office/officeart/2008/layout/RadialCluster"/>
    <dgm:cxn modelId="{50B218A8-E6C4-4176-B350-674218CFFF8F}" srcId="{895BF222-BD00-4FCB-A165-B3B279E50111}" destId="{59073CF3-6F96-4CE1-920A-5B01FAE58C49}" srcOrd="0" destOrd="0" parTransId="{23137FE5-5E94-42B4-89B2-B58450E17A53}" sibTransId="{831B87C6-37AA-41F0-8ADF-96C1CBBCFFDE}"/>
    <dgm:cxn modelId="{0458D3B5-8FF9-446C-A5B8-65E993A7B477}" srcId="{895BF222-BD00-4FCB-A165-B3B279E50111}" destId="{7D0F2B22-8302-4296-871B-85AE5F2201CB}" srcOrd="3" destOrd="0" parTransId="{03A1F4CD-E6B2-4A40-B9EA-8C1DE2322C45}" sibTransId="{CBD2743C-E283-4491-81D5-D269044AD53A}"/>
    <dgm:cxn modelId="{7095C8DB-8C4A-442A-815E-32CFD05CCDA7}" srcId="{9E195C7F-79C6-4BD6-B485-42A8719A6A06}" destId="{895BF222-BD00-4FCB-A165-B3B279E50111}" srcOrd="0" destOrd="0" parTransId="{CBEC0E79-89D2-407C-8791-5A66F6A35D96}" sibTransId="{E4EF695C-F100-49F8-86C4-D752B25A82A3}"/>
    <dgm:cxn modelId="{CDB67EE3-5B2E-4185-82CC-DF61703ABBAA}" type="presOf" srcId="{716E39F8-7F18-4268-8CDE-54DE32DCD0F0}" destId="{D1D66CB8-9048-4E9C-B351-4EB5654C91A7}" srcOrd="0" destOrd="0" presId="urn:microsoft.com/office/officeart/2008/layout/RadialCluster"/>
    <dgm:cxn modelId="{F7CF76F2-748F-48C7-854A-B89EC0E86348}" type="presOf" srcId="{8DC93809-4303-4F4A-8F4E-017A89B42A5A}" destId="{B03C59B2-B480-4C95-B9A7-CB1BBC025011}" srcOrd="0" destOrd="0" presId="urn:microsoft.com/office/officeart/2008/layout/RadialCluster"/>
    <dgm:cxn modelId="{C9433D90-E699-479A-A76F-7C9FD5BBBD77}" type="presParOf" srcId="{BF882792-E202-4DA0-8634-66B2091C4595}" destId="{9D12FAE7-6990-47A1-AB6C-B2F27BB2BB72}" srcOrd="0" destOrd="0" presId="urn:microsoft.com/office/officeart/2008/layout/RadialCluster"/>
    <dgm:cxn modelId="{AA106829-1B33-4DF7-BA6A-6818F693E7AC}" type="presParOf" srcId="{9D12FAE7-6990-47A1-AB6C-B2F27BB2BB72}" destId="{DD37C6C4-6D01-4E6A-8B3F-4ED8C06F46A5}" srcOrd="0" destOrd="0" presId="urn:microsoft.com/office/officeart/2008/layout/RadialCluster"/>
    <dgm:cxn modelId="{EB304181-454B-4861-B23D-115716D47FA5}" type="presParOf" srcId="{9D12FAE7-6990-47A1-AB6C-B2F27BB2BB72}" destId="{7058EF60-E89E-4493-8CF9-52EC711C113B}" srcOrd="1" destOrd="0" presId="urn:microsoft.com/office/officeart/2008/layout/RadialCluster"/>
    <dgm:cxn modelId="{28DD769B-E154-4B3C-A6B0-236C95EEBC41}" type="presParOf" srcId="{9D12FAE7-6990-47A1-AB6C-B2F27BB2BB72}" destId="{F240F280-3259-4405-A279-792A3B4C0990}" srcOrd="2" destOrd="0" presId="urn:microsoft.com/office/officeart/2008/layout/RadialCluster"/>
    <dgm:cxn modelId="{F6956217-2C53-4395-A0FF-67C015F6383D}" type="presParOf" srcId="{9D12FAE7-6990-47A1-AB6C-B2F27BB2BB72}" destId="{43A9D5C0-32B3-490C-83F5-5A57CF6E70A4}" srcOrd="3" destOrd="0" presId="urn:microsoft.com/office/officeart/2008/layout/RadialCluster"/>
    <dgm:cxn modelId="{2AB764E1-C184-4797-9ED4-009B4AE658CD}" type="presParOf" srcId="{9D12FAE7-6990-47A1-AB6C-B2F27BB2BB72}" destId="{D1D66CB8-9048-4E9C-B351-4EB5654C91A7}" srcOrd="4" destOrd="0" presId="urn:microsoft.com/office/officeart/2008/layout/RadialCluster"/>
    <dgm:cxn modelId="{786AAC40-1AD1-4915-897E-176201E85805}" type="presParOf" srcId="{9D12FAE7-6990-47A1-AB6C-B2F27BB2BB72}" destId="{6F11634A-DA36-4745-92AD-650CB786DA4C}" srcOrd="5" destOrd="0" presId="urn:microsoft.com/office/officeart/2008/layout/RadialCluster"/>
    <dgm:cxn modelId="{D8525073-5534-4035-94ED-1ABF76461B93}" type="presParOf" srcId="{9D12FAE7-6990-47A1-AB6C-B2F27BB2BB72}" destId="{B03C59B2-B480-4C95-B9A7-CB1BBC025011}" srcOrd="6" destOrd="0" presId="urn:microsoft.com/office/officeart/2008/layout/RadialCluster"/>
    <dgm:cxn modelId="{FB2A6952-89F8-4CCD-98F9-370A14C3A03B}" type="presParOf" srcId="{9D12FAE7-6990-47A1-AB6C-B2F27BB2BB72}" destId="{149CC83C-6EE2-4D42-85EE-8633BB6EC186}" srcOrd="7" destOrd="0" presId="urn:microsoft.com/office/officeart/2008/layout/RadialCluster"/>
    <dgm:cxn modelId="{48497539-9859-427B-B92A-0000F076628C}" type="presParOf" srcId="{9D12FAE7-6990-47A1-AB6C-B2F27BB2BB72}" destId="{1C23BB01-FAB3-4BE2-B627-93002C0EE720}" srcOrd="8" destOrd="0" presId="urn:microsoft.com/office/officeart/2008/layout/RadialCluster"/>
    <dgm:cxn modelId="{AD054E76-F5DF-4817-82D8-20CD3B5E1415}" type="presParOf" srcId="{9D12FAE7-6990-47A1-AB6C-B2F27BB2BB72}" destId="{42700813-16D3-40FE-B60A-4E4879E269B0}" srcOrd="9" destOrd="0" presId="urn:microsoft.com/office/officeart/2008/layout/RadialCluster"/>
    <dgm:cxn modelId="{9E9D486C-0867-44D4-B508-F077F8359019}" type="presParOf" srcId="{9D12FAE7-6990-47A1-AB6C-B2F27BB2BB72}" destId="{2F9F3E07-4E40-411A-805A-6AF17674922B}" srcOrd="10" destOrd="0" presId="urn:microsoft.com/office/officeart/2008/layout/RadialCluster"/>
    <dgm:cxn modelId="{A37E2380-7E53-46C7-9E56-E568BD189DFE}" type="presParOf" srcId="{9D12FAE7-6990-47A1-AB6C-B2F27BB2BB72}" destId="{EEF9042E-AD21-4B26-BC74-04CC83723B7F}" srcOrd="11" destOrd="0" presId="urn:microsoft.com/office/officeart/2008/layout/RadialCluster"/>
    <dgm:cxn modelId="{D52F8D77-D36C-472F-B81C-09734F184F3D}" type="presParOf" srcId="{9D12FAE7-6990-47A1-AB6C-B2F27BB2BB72}" destId="{E40483B8-380F-41DC-A20C-7C18A162DB55}" srcOrd="12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E195C7F-79C6-4BD6-B485-42A8719A6A06}" type="doc">
      <dgm:prSet loTypeId="urn:microsoft.com/office/officeart/2008/layout/RadialCluster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895BF222-BD00-4FCB-A165-B3B279E50111}">
      <dgm:prSet phldrT="[Text]"/>
      <dgm:spPr/>
      <dgm:t>
        <a:bodyPr/>
        <a:lstStyle/>
        <a:p>
          <a:endParaRPr lang="cs-CZ" b="1" dirty="0"/>
        </a:p>
      </dgm:t>
    </dgm:pt>
    <dgm:pt modelId="{CBEC0E79-89D2-407C-8791-5A66F6A35D96}" type="parTrans" cxnId="{7095C8DB-8C4A-442A-815E-32CFD05CCDA7}">
      <dgm:prSet/>
      <dgm:spPr/>
      <dgm:t>
        <a:bodyPr/>
        <a:lstStyle/>
        <a:p>
          <a:endParaRPr lang="cs-CZ"/>
        </a:p>
      </dgm:t>
    </dgm:pt>
    <dgm:pt modelId="{E4EF695C-F100-49F8-86C4-D752B25A82A3}" type="sibTrans" cxnId="{7095C8DB-8C4A-442A-815E-32CFD05CCDA7}">
      <dgm:prSet/>
      <dgm:spPr/>
      <dgm:t>
        <a:bodyPr/>
        <a:lstStyle/>
        <a:p>
          <a:endParaRPr lang="cs-CZ"/>
        </a:p>
      </dgm:t>
    </dgm:pt>
    <dgm:pt modelId="{59073CF3-6F96-4CE1-920A-5B01FAE58C49}">
      <dgm:prSet phldrT="[Text]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cs-CZ" b="1" dirty="0"/>
            <a:t>1. </a:t>
          </a:r>
          <a:r>
            <a:rPr lang="cs-CZ" b="1" dirty="0" err="1"/>
            <a:t>Articular</a:t>
          </a:r>
          <a:r>
            <a:rPr lang="cs-CZ" b="1" dirty="0"/>
            <a:t> </a:t>
          </a:r>
          <a:r>
            <a:rPr lang="cs-CZ" b="1" dirty="0" err="1"/>
            <a:t>or</a:t>
          </a:r>
          <a:r>
            <a:rPr lang="cs-CZ" b="1" dirty="0"/>
            <a:t> </a:t>
          </a:r>
          <a:r>
            <a:rPr lang="cs-CZ" b="1" dirty="0" err="1"/>
            <a:t>extraarticular</a:t>
          </a:r>
          <a:endParaRPr lang="cs-CZ" b="1" dirty="0"/>
        </a:p>
      </dgm:t>
    </dgm:pt>
    <dgm:pt modelId="{23137FE5-5E94-42B4-89B2-B58450E17A53}" type="parTrans" cxnId="{50B218A8-E6C4-4176-B350-674218CFFF8F}">
      <dgm:prSet/>
      <dgm:spPr/>
      <dgm:t>
        <a:bodyPr/>
        <a:lstStyle/>
        <a:p>
          <a:endParaRPr lang="cs-CZ"/>
        </a:p>
      </dgm:t>
    </dgm:pt>
    <dgm:pt modelId="{831B87C6-37AA-41F0-8ADF-96C1CBBCFFDE}" type="sibTrans" cxnId="{50B218A8-E6C4-4176-B350-674218CFFF8F}">
      <dgm:prSet/>
      <dgm:spPr/>
      <dgm:t>
        <a:bodyPr/>
        <a:lstStyle/>
        <a:p>
          <a:endParaRPr lang="cs-CZ"/>
        </a:p>
      </dgm:t>
    </dgm:pt>
    <dgm:pt modelId="{716E39F8-7F18-4268-8CDE-54DE32DCD0F0}">
      <dgm:prSet phldrT="[Text]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en-US" sz="2100" b="1" dirty="0"/>
            <a:t>4. Number of affected joints</a:t>
          </a:r>
          <a:endParaRPr lang="cs-CZ" sz="2100" b="1" dirty="0"/>
        </a:p>
      </dgm:t>
    </dgm:pt>
    <dgm:pt modelId="{8883EAFB-AD75-4CD2-945E-D974000687F2}" type="parTrans" cxnId="{A1F11473-ECDD-43A3-9806-F375514EF17B}">
      <dgm:prSet/>
      <dgm:spPr/>
      <dgm:t>
        <a:bodyPr/>
        <a:lstStyle/>
        <a:p>
          <a:endParaRPr lang="cs-CZ"/>
        </a:p>
      </dgm:t>
    </dgm:pt>
    <dgm:pt modelId="{5154DC61-7177-48A2-93C9-6332E3B9CB34}" type="sibTrans" cxnId="{A1F11473-ECDD-43A3-9806-F375514EF17B}">
      <dgm:prSet/>
      <dgm:spPr/>
      <dgm:t>
        <a:bodyPr/>
        <a:lstStyle/>
        <a:p>
          <a:endParaRPr lang="cs-CZ"/>
        </a:p>
      </dgm:t>
    </dgm:pt>
    <dgm:pt modelId="{8DC93809-4303-4F4A-8F4E-017A89B42A5A}">
      <dgm:prSet phldrT="[Text]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cs-CZ" b="1" dirty="0"/>
            <a:t>3. </a:t>
          </a:r>
          <a:r>
            <a:rPr lang="cs-CZ" b="1" dirty="0" err="1"/>
            <a:t>Symptoms</a:t>
          </a:r>
          <a:r>
            <a:rPr lang="cs-CZ" b="1" dirty="0"/>
            <a:t> </a:t>
          </a:r>
          <a:r>
            <a:rPr lang="cs-CZ" b="1" dirty="0" err="1"/>
            <a:t>duration</a:t>
          </a:r>
          <a:endParaRPr lang="cs-CZ" b="1" dirty="0"/>
        </a:p>
      </dgm:t>
    </dgm:pt>
    <dgm:pt modelId="{52087381-9BD0-4CF9-B860-967504351F19}" type="parTrans" cxnId="{BB43376E-5079-446C-9F02-826FA20964BF}">
      <dgm:prSet/>
      <dgm:spPr/>
      <dgm:t>
        <a:bodyPr/>
        <a:lstStyle/>
        <a:p>
          <a:endParaRPr lang="cs-CZ"/>
        </a:p>
      </dgm:t>
    </dgm:pt>
    <dgm:pt modelId="{6601EAC5-0B3E-4403-A542-BCA6B1C7BF69}" type="sibTrans" cxnId="{BB43376E-5079-446C-9F02-826FA20964BF}">
      <dgm:prSet/>
      <dgm:spPr/>
      <dgm:t>
        <a:bodyPr/>
        <a:lstStyle/>
        <a:p>
          <a:endParaRPr lang="cs-CZ"/>
        </a:p>
      </dgm:t>
    </dgm:pt>
    <dgm:pt modelId="{7D0F2B22-8302-4296-871B-85AE5F2201CB}">
      <dgm:prSet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en-US" sz="2100" b="1" dirty="0"/>
            <a:t>2</a:t>
          </a:r>
          <a:r>
            <a:rPr lang="cs-CZ" sz="2100" b="1" dirty="0"/>
            <a:t>. </a:t>
          </a:r>
          <a:r>
            <a:rPr lang="cs-CZ" sz="2100" b="1" dirty="0" err="1"/>
            <a:t>Inflammatory</a:t>
          </a:r>
          <a:r>
            <a:rPr lang="cs-CZ" sz="2100" b="1" dirty="0"/>
            <a:t> </a:t>
          </a:r>
          <a:r>
            <a:rPr lang="cs-CZ" sz="2100" b="1" dirty="0" err="1"/>
            <a:t>or</a:t>
          </a:r>
          <a:r>
            <a:rPr lang="cs-CZ" sz="2100" b="1" dirty="0"/>
            <a:t> </a:t>
          </a:r>
        </a:p>
        <a:p>
          <a:r>
            <a:rPr lang="cs-CZ" sz="2100" b="1" dirty="0"/>
            <a:t>Non-</a:t>
          </a:r>
          <a:r>
            <a:rPr lang="cs-CZ" sz="2100" b="1" dirty="0" err="1"/>
            <a:t>inflammato</a:t>
          </a:r>
          <a:r>
            <a:rPr lang="en-US" sz="2100" b="1" dirty="0" err="1"/>
            <a:t>ry</a:t>
          </a:r>
          <a:endParaRPr lang="cs-CZ" sz="2100" b="1" dirty="0"/>
        </a:p>
      </dgm:t>
    </dgm:pt>
    <dgm:pt modelId="{03A1F4CD-E6B2-4A40-B9EA-8C1DE2322C45}" type="parTrans" cxnId="{0458D3B5-8FF9-446C-A5B8-65E993A7B477}">
      <dgm:prSet/>
      <dgm:spPr/>
      <dgm:t>
        <a:bodyPr/>
        <a:lstStyle/>
        <a:p>
          <a:endParaRPr lang="cs-CZ"/>
        </a:p>
      </dgm:t>
    </dgm:pt>
    <dgm:pt modelId="{CBD2743C-E283-4491-81D5-D269044AD53A}" type="sibTrans" cxnId="{0458D3B5-8FF9-446C-A5B8-65E993A7B477}">
      <dgm:prSet/>
      <dgm:spPr/>
      <dgm:t>
        <a:bodyPr/>
        <a:lstStyle/>
        <a:p>
          <a:endParaRPr lang="cs-CZ"/>
        </a:p>
      </dgm:t>
    </dgm:pt>
    <dgm:pt modelId="{1C6EE2A3-574F-44FA-BCA6-CEB96E9E33E9}">
      <dgm:prSet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cs-CZ" sz="2100" b="1" dirty="0"/>
            <a:t>6</a:t>
          </a:r>
          <a:r>
            <a:rPr lang="en-US" sz="2100" b="1" dirty="0"/>
            <a:t>. Age </a:t>
          </a:r>
          <a:r>
            <a:rPr lang="cs-CZ" sz="2100" b="1" dirty="0" err="1"/>
            <a:t>distribution</a:t>
          </a:r>
          <a:endParaRPr lang="cs-CZ" sz="2100" b="1" dirty="0"/>
        </a:p>
      </dgm:t>
    </dgm:pt>
    <dgm:pt modelId="{3E5BB236-E9E9-47D3-912B-FBA5FB56EAA3}" type="parTrans" cxnId="{C1EA8674-3A92-4524-B69C-FFEBF99383E9}">
      <dgm:prSet/>
      <dgm:spPr/>
      <dgm:t>
        <a:bodyPr/>
        <a:lstStyle/>
        <a:p>
          <a:endParaRPr lang="cs-CZ"/>
        </a:p>
      </dgm:t>
    </dgm:pt>
    <dgm:pt modelId="{71C291F9-BE05-4BDC-9FED-40ED42FFBBE6}" type="sibTrans" cxnId="{C1EA8674-3A92-4524-B69C-FFEBF99383E9}">
      <dgm:prSet/>
      <dgm:spPr/>
      <dgm:t>
        <a:bodyPr/>
        <a:lstStyle/>
        <a:p>
          <a:endParaRPr lang="cs-CZ"/>
        </a:p>
      </dgm:t>
    </dgm:pt>
    <dgm:pt modelId="{FBD91E1A-64FB-4F7A-A22B-E25400367EAF}">
      <dgm:prSet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cs-CZ" sz="2100" b="1" dirty="0"/>
            <a:t>5. </a:t>
          </a:r>
          <a:r>
            <a:rPr lang="cs-CZ" sz="2100" b="1" dirty="0" err="1"/>
            <a:t>Location</a:t>
          </a:r>
          <a:r>
            <a:rPr lang="cs-CZ" sz="2100" b="1" dirty="0"/>
            <a:t> of </a:t>
          </a:r>
          <a:r>
            <a:rPr lang="cs-CZ" sz="2100" b="1" dirty="0" err="1"/>
            <a:t>affected</a:t>
          </a:r>
          <a:r>
            <a:rPr lang="cs-CZ" sz="2100" b="1" dirty="0"/>
            <a:t> </a:t>
          </a:r>
          <a:r>
            <a:rPr lang="cs-CZ" sz="2100" b="1" dirty="0" err="1"/>
            <a:t>joints</a:t>
          </a:r>
          <a:endParaRPr lang="cs-CZ" sz="2100" b="1" dirty="0"/>
        </a:p>
      </dgm:t>
    </dgm:pt>
    <dgm:pt modelId="{B3051AD2-9334-497D-907B-6155DFC40B66}" type="parTrans" cxnId="{ADEB7B63-769B-4C2D-A806-19D6AC77BAF3}">
      <dgm:prSet/>
      <dgm:spPr/>
      <dgm:t>
        <a:bodyPr/>
        <a:lstStyle/>
        <a:p>
          <a:endParaRPr lang="cs-CZ"/>
        </a:p>
      </dgm:t>
    </dgm:pt>
    <dgm:pt modelId="{06B4349E-EA2A-4DDA-94DB-4CF00AE8949D}" type="sibTrans" cxnId="{ADEB7B63-769B-4C2D-A806-19D6AC77BAF3}">
      <dgm:prSet/>
      <dgm:spPr/>
      <dgm:t>
        <a:bodyPr/>
        <a:lstStyle/>
        <a:p>
          <a:endParaRPr lang="cs-CZ"/>
        </a:p>
      </dgm:t>
    </dgm:pt>
    <dgm:pt modelId="{BF882792-E202-4DA0-8634-66B2091C4595}" type="pres">
      <dgm:prSet presAssocID="{9E195C7F-79C6-4BD6-B485-42A8719A6A06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9D12FAE7-6990-47A1-AB6C-B2F27BB2BB72}" type="pres">
      <dgm:prSet presAssocID="{895BF222-BD00-4FCB-A165-B3B279E50111}" presName="singleCycle" presStyleCnt="0"/>
      <dgm:spPr/>
    </dgm:pt>
    <dgm:pt modelId="{DD37C6C4-6D01-4E6A-8B3F-4ED8C06F46A5}" type="pres">
      <dgm:prSet presAssocID="{895BF222-BD00-4FCB-A165-B3B279E50111}" presName="singleCenter" presStyleLbl="node1" presStyleIdx="0" presStyleCnt="7" custLinFactNeighborX="1566" custLinFactNeighborY="-36666">
        <dgm:presLayoutVars>
          <dgm:chMax val="7"/>
          <dgm:chPref val="7"/>
        </dgm:presLayoutVars>
      </dgm:prSet>
      <dgm:spPr/>
    </dgm:pt>
    <dgm:pt modelId="{7058EF60-E89E-4493-8CF9-52EC711C113B}" type="pres">
      <dgm:prSet presAssocID="{23137FE5-5E94-42B4-89B2-B58450E17A53}" presName="Name56" presStyleLbl="parChTrans1D2" presStyleIdx="0" presStyleCnt="6"/>
      <dgm:spPr/>
    </dgm:pt>
    <dgm:pt modelId="{F240F280-3259-4405-A279-792A3B4C0990}" type="pres">
      <dgm:prSet presAssocID="{59073CF3-6F96-4CE1-920A-5B01FAE58C49}" presName="text0" presStyleLbl="node1" presStyleIdx="1" presStyleCnt="7" custScaleX="199358" custScaleY="77518" custRadScaleRad="165681" custRadScaleInc="-177617">
        <dgm:presLayoutVars>
          <dgm:bulletEnabled val="1"/>
        </dgm:presLayoutVars>
      </dgm:prSet>
      <dgm:spPr/>
    </dgm:pt>
    <dgm:pt modelId="{43A9D5C0-32B3-490C-83F5-5A57CF6E70A4}" type="pres">
      <dgm:prSet presAssocID="{8883EAFB-AD75-4CD2-945E-D974000687F2}" presName="Name56" presStyleLbl="parChTrans1D2" presStyleIdx="1" presStyleCnt="6"/>
      <dgm:spPr/>
    </dgm:pt>
    <dgm:pt modelId="{D1D66CB8-9048-4E9C-B351-4EB5654C91A7}" type="pres">
      <dgm:prSet presAssocID="{716E39F8-7F18-4268-8CDE-54DE32DCD0F0}" presName="text0" presStyleLbl="node1" presStyleIdx="2" presStyleCnt="7" custScaleX="196241" custScaleY="100680" custRadScaleRad="120404" custRadScaleInc="210630">
        <dgm:presLayoutVars>
          <dgm:bulletEnabled val="1"/>
        </dgm:presLayoutVars>
      </dgm:prSet>
      <dgm:spPr/>
    </dgm:pt>
    <dgm:pt modelId="{6F11634A-DA36-4745-92AD-650CB786DA4C}" type="pres">
      <dgm:prSet presAssocID="{52087381-9BD0-4CF9-B860-967504351F19}" presName="Name56" presStyleLbl="parChTrans1D2" presStyleIdx="2" presStyleCnt="6"/>
      <dgm:spPr/>
    </dgm:pt>
    <dgm:pt modelId="{B03C59B2-B480-4C95-B9A7-CB1BBC025011}" type="pres">
      <dgm:prSet presAssocID="{8DC93809-4303-4F4A-8F4E-017A89B42A5A}" presName="text0" presStyleLbl="node1" presStyleIdx="3" presStyleCnt="7" custScaleX="160672" custRadScaleRad="104736" custRadScaleInc="370409">
        <dgm:presLayoutVars>
          <dgm:bulletEnabled val="1"/>
        </dgm:presLayoutVars>
      </dgm:prSet>
      <dgm:spPr/>
    </dgm:pt>
    <dgm:pt modelId="{149CC83C-6EE2-4D42-85EE-8633BB6EC186}" type="pres">
      <dgm:prSet presAssocID="{03A1F4CD-E6B2-4A40-B9EA-8C1DE2322C45}" presName="Name56" presStyleLbl="parChTrans1D2" presStyleIdx="3" presStyleCnt="6"/>
      <dgm:spPr/>
    </dgm:pt>
    <dgm:pt modelId="{1C23BB01-FAB3-4BE2-B627-93002C0EE720}" type="pres">
      <dgm:prSet presAssocID="{7D0F2B22-8302-4296-871B-85AE5F2201CB}" presName="text0" presStyleLbl="node1" presStyleIdx="4" presStyleCnt="7" custScaleX="255658" custScaleY="102466" custRadScaleRad="134550" custRadScaleInc="339464">
        <dgm:presLayoutVars>
          <dgm:bulletEnabled val="1"/>
        </dgm:presLayoutVars>
      </dgm:prSet>
      <dgm:spPr/>
    </dgm:pt>
    <dgm:pt modelId="{42700813-16D3-40FE-B60A-4E4879E269B0}" type="pres">
      <dgm:prSet presAssocID="{3E5BB236-E9E9-47D3-912B-FBA5FB56EAA3}" presName="Name56" presStyleLbl="parChTrans1D2" presStyleIdx="4" presStyleCnt="6"/>
      <dgm:spPr/>
    </dgm:pt>
    <dgm:pt modelId="{2F9F3E07-4E40-411A-805A-6AF17674922B}" type="pres">
      <dgm:prSet presAssocID="{1C6EE2A3-574F-44FA-BCA6-CEB96E9E33E9}" presName="text0" presStyleLbl="node1" presStyleIdx="5" presStyleCnt="7" custScaleX="184669" custRadScaleRad="171768" custRadScaleInc="595430">
        <dgm:presLayoutVars>
          <dgm:bulletEnabled val="1"/>
        </dgm:presLayoutVars>
      </dgm:prSet>
      <dgm:spPr/>
    </dgm:pt>
    <dgm:pt modelId="{EEF9042E-AD21-4B26-BC74-04CC83723B7F}" type="pres">
      <dgm:prSet presAssocID="{B3051AD2-9334-497D-907B-6155DFC40B66}" presName="Name56" presStyleLbl="parChTrans1D2" presStyleIdx="5" presStyleCnt="6"/>
      <dgm:spPr/>
    </dgm:pt>
    <dgm:pt modelId="{E40483B8-380F-41DC-A20C-7C18A162DB55}" type="pres">
      <dgm:prSet presAssocID="{FBD91E1A-64FB-4F7A-A22B-E25400367EAF}" presName="text0" presStyleLbl="node1" presStyleIdx="6" presStyleCnt="7" custScaleX="184088" custRadScaleRad="148217" custRadScaleInc="471000">
        <dgm:presLayoutVars>
          <dgm:bulletEnabled val="1"/>
        </dgm:presLayoutVars>
      </dgm:prSet>
      <dgm:spPr/>
    </dgm:pt>
  </dgm:ptLst>
  <dgm:cxnLst>
    <dgm:cxn modelId="{672C0403-2AE9-49CB-98FE-25F21A0F4F3B}" type="presOf" srcId="{FBD91E1A-64FB-4F7A-A22B-E25400367EAF}" destId="{E40483B8-380F-41DC-A20C-7C18A162DB55}" srcOrd="0" destOrd="0" presId="urn:microsoft.com/office/officeart/2008/layout/RadialCluster"/>
    <dgm:cxn modelId="{0C3E4308-151D-4A02-8640-0E65B0E6B6F7}" type="presOf" srcId="{B3051AD2-9334-497D-907B-6155DFC40B66}" destId="{EEF9042E-AD21-4B26-BC74-04CC83723B7F}" srcOrd="0" destOrd="0" presId="urn:microsoft.com/office/officeart/2008/layout/RadialCluster"/>
    <dgm:cxn modelId="{BB6FD810-0FF1-44E7-A55C-B7504836C1E7}" type="presOf" srcId="{8883EAFB-AD75-4CD2-945E-D974000687F2}" destId="{43A9D5C0-32B3-490C-83F5-5A57CF6E70A4}" srcOrd="0" destOrd="0" presId="urn:microsoft.com/office/officeart/2008/layout/RadialCluster"/>
    <dgm:cxn modelId="{C6871120-AB4B-4183-9BC7-9C40909F1EF3}" type="presOf" srcId="{9E195C7F-79C6-4BD6-B485-42A8719A6A06}" destId="{BF882792-E202-4DA0-8634-66B2091C4595}" srcOrd="0" destOrd="0" presId="urn:microsoft.com/office/officeart/2008/layout/RadialCluster"/>
    <dgm:cxn modelId="{9C177935-3048-444F-86D2-53703BE86595}" type="presOf" srcId="{3E5BB236-E9E9-47D3-912B-FBA5FB56EAA3}" destId="{42700813-16D3-40FE-B60A-4E4879E269B0}" srcOrd="0" destOrd="0" presId="urn:microsoft.com/office/officeart/2008/layout/RadialCluster"/>
    <dgm:cxn modelId="{ADEB7B63-769B-4C2D-A806-19D6AC77BAF3}" srcId="{895BF222-BD00-4FCB-A165-B3B279E50111}" destId="{FBD91E1A-64FB-4F7A-A22B-E25400367EAF}" srcOrd="5" destOrd="0" parTransId="{B3051AD2-9334-497D-907B-6155DFC40B66}" sibTransId="{06B4349E-EA2A-4DDA-94DB-4CF00AE8949D}"/>
    <dgm:cxn modelId="{0F085E67-56F3-40BE-900A-2F7F8662DC1E}" type="presOf" srcId="{23137FE5-5E94-42B4-89B2-B58450E17A53}" destId="{7058EF60-E89E-4493-8CF9-52EC711C113B}" srcOrd="0" destOrd="0" presId="urn:microsoft.com/office/officeart/2008/layout/RadialCluster"/>
    <dgm:cxn modelId="{F1AA2369-42A4-4517-B614-89BD977E1C21}" type="presOf" srcId="{59073CF3-6F96-4CE1-920A-5B01FAE58C49}" destId="{F240F280-3259-4405-A279-792A3B4C0990}" srcOrd="0" destOrd="0" presId="urn:microsoft.com/office/officeart/2008/layout/RadialCluster"/>
    <dgm:cxn modelId="{BDC9AC6D-1052-4416-985B-D5EBD02D2D74}" type="presOf" srcId="{52087381-9BD0-4CF9-B860-967504351F19}" destId="{6F11634A-DA36-4745-92AD-650CB786DA4C}" srcOrd="0" destOrd="0" presId="urn:microsoft.com/office/officeart/2008/layout/RadialCluster"/>
    <dgm:cxn modelId="{A9E6EC6D-2BC3-4F48-9CE6-58586412C492}" type="presOf" srcId="{895BF222-BD00-4FCB-A165-B3B279E50111}" destId="{DD37C6C4-6D01-4E6A-8B3F-4ED8C06F46A5}" srcOrd="0" destOrd="0" presId="urn:microsoft.com/office/officeart/2008/layout/RadialCluster"/>
    <dgm:cxn modelId="{BB43376E-5079-446C-9F02-826FA20964BF}" srcId="{895BF222-BD00-4FCB-A165-B3B279E50111}" destId="{8DC93809-4303-4F4A-8F4E-017A89B42A5A}" srcOrd="2" destOrd="0" parTransId="{52087381-9BD0-4CF9-B860-967504351F19}" sibTransId="{6601EAC5-0B3E-4403-A542-BCA6B1C7BF69}"/>
    <dgm:cxn modelId="{A1F11473-ECDD-43A3-9806-F375514EF17B}" srcId="{895BF222-BD00-4FCB-A165-B3B279E50111}" destId="{716E39F8-7F18-4268-8CDE-54DE32DCD0F0}" srcOrd="1" destOrd="0" parTransId="{8883EAFB-AD75-4CD2-945E-D974000687F2}" sibTransId="{5154DC61-7177-48A2-93C9-6332E3B9CB34}"/>
    <dgm:cxn modelId="{C1EA8674-3A92-4524-B69C-FFEBF99383E9}" srcId="{895BF222-BD00-4FCB-A165-B3B279E50111}" destId="{1C6EE2A3-574F-44FA-BCA6-CEB96E9E33E9}" srcOrd="4" destOrd="0" parTransId="{3E5BB236-E9E9-47D3-912B-FBA5FB56EAA3}" sibTransId="{71C291F9-BE05-4BDC-9FED-40ED42FFBBE6}"/>
    <dgm:cxn modelId="{EE4E3C55-3D31-4596-B1EE-B3B67FA613A1}" type="presOf" srcId="{1C6EE2A3-574F-44FA-BCA6-CEB96E9E33E9}" destId="{2F9F3E07-4E40-411A-805A-6AF17674922B}" srcOrd="0" destOrd="0" presId="urn:microsoft.com/office/officeart/2008/layout/RadialCluster"/>
    <dgm:cxn modelId="{7976718E-5849-4CEC-AB96-E30FEF5C6928}" type="presOf" srcId="{7D0F2B22-8302-4296-871B-85AE5F2201CB}" destId="{1C23BB01-FAB3-4BE2-B627-93002C0EE720}" srcOrd="0" destOrd="0" presId="urn:microsoft.com/office/officeart/2008/layout/RadialCluster"/>
    <dgm:cxn modelId="{170F4493-42E1-487D-B239-55232F743333}" type="presOf" srcId="{03A1F4CD-E6B2-4A40-B9EA-8C1DE2322C45}" destId="{149CC83C-6EE2-4D42-85EE-8633BB6EC186}" srcOrd="0" destOrd="0" presId="urn:microsoft.com/office/officeart/2008/layout/RadialCluster"/>
    <dgm:cxn modelId="{50B218A8-E6C4-4176-B350-674218CFFF8F}" srcId="{895BF222-BD00-4FCB-A165-B3B279E50111}" destId="{59073CF3-6F96-4CE1-920A-5B01FAE58C49}" srcOrd="0" destOrd="0" parTransId="{23137FE5-5E94-42B4-89B2-B58450E17A53}" sibTransId="{831B87C6-37AA-41F0-8ADF-96C1CBBCFFDE}"/>
    <dgm:cxn modelId="{0458D3B5-8FF9-446C-A5B8-65E993A7B477}" srcId="{895BF222-BD00-4FCB-A165-B3B279E50111}" destId="{7D0F2B22-8302-4296-871B-85AE5F2201CB}" srcOrd="3" destOrd="0" parTransId="{03A1F4CD-E6B2-4A40-B9EA-8C1DE2322C45}" sibTransId="{CBD2743C-E283-4491-81D5-D269044AD53A}"/>
    <dgm:cxn modelId="{7095C8DB-8C4A-442A-815E-32CFD05CCDA7}" srcId="{9E195C7F-79C6-4BD6-B485-42A8719A6A06}" destId="{895BF222-BD00-4FCB-A165-B3B279E50111}" srcOrd="0" destOrd="0" parTransId="{CBEC0E79-89D2-407C-8791-5A66F6A35D96}" sibTransId="{E4EF695C-F100-49F8-86C4-D752B25A82A3}"/>
    <dgm:cxn modelId="{CDB67EE3-5B2E-4185-82CC-DF61703ABBAA}" type="presOf" srcId="{716E39F8-7F18-4268-8CDE-54DE32DCD0F0}" destId="{D1D66CB8-9048-4E9C-B351-4EB5654C91A7}" srcOrd="0" destOrd="0" presId="urn:microsoft.com/office/officeart/2008/layout/RadialCluster"/>
    <dgm:cxn modelId="{F7CF76F2-748F-48C7-854A-B89EC0E86348}" type="presOf" srcId="{8DC93809-4303-4F4A-8F4E-017A89B42A5A}" destId="{B03C59B2-B480-4C95-B9A7-CB1BBC025011}" srcOrd="0" destOrd="0" presId="urn:microsoft.com/office/officeart/2008/layout/RadialCluster"/>
    <dgm:cxn modelId="{C9433D90-E699-479A-A76F-7C9FD5BBBD77}" type="presParOf" srcId="{BF882792-E202-4DA0-8634-66B2091C4595}" destId="{9D12FAE7-6990-47A1-AB6C-B2F27BB2BB72}" srcOrd="0" destOrd="0" presId="urn:microsoft.com/office/officeart/2008/layout/RadialCluster"/>
    <dgm:cxn modelId="{AA106829-1B33-4DF7-BA6A-6818F693E7AC}" type="presParOf" srcId="{9D12FAE7-6990-47A1-AB6C-B2F27BB2BB72}" destId="{DD37C6C4-6D01-4E6A-8B3F-4ED8C06F46A5}" srcOrd="0" destOrd="0" presId="urn:microsoft.com/office/officeart/2008/layout/RadialCluster"/>
    <dgm:cxn modelId="{EB304181-454B-4861-B23D-115716D47FA5}" type="presParOf" srcId="{9D12FAE7-6990-47A1-AB6C-B2F27BB2BB72}" destId="{7058EF60-E89E-4493-8CF9-52EC711C113B}" srcOrd="1" destOrd="0" presId="urn:microsoft.com/office/officeart/2008/layout/RadialCluster"/>
    <dgm:cxn modelId="{28DD769B-E154-4B3C-A6B0-236C95EEBC41}" type="presParOf" srcId="{9D12FAE7-6990-47A1-AB6C-B2F27BB2BB72}" destId="{F240F280-3259-4405-A279-792A3B4C0990}" srcOrd="2" destOrd="0" presId="urn:microsoft.com/office/officeart/2008/layout/RadialCluster"/>
    <dgm:cxn modelId="{F6956217-2C53-4395-A0FF-67C015F6383D}" type="presParOf" srcId="{9D12FAE7-6990-47A1-AB6C-B2F27BB2BB72}" destId="{43A9D5C0-32B3-490C-83F5-5A57CF6E70A4}" srcOrd="3" destOrd="0" presId="urn:microsoft.com/office/officeart/2008/layout/RadialCluster"/>
    <dgm:cxn modelId="{2AB764E1-C184-4797-9ED4-009B4AE658CD}" type="presParOf" srcId="{9D12FAE7-6990-47A1-AB6C-B2F27BB2BB72}" destId="{D1D66CB8-9048-4E9C-B351-4EB5654C91A7}" srcOrd="4" destOrd="0" presId="urn:microsoft.com/office/officeart/2008/layout/RadialCluster"/>
    <dgm:cxn modelId="{786AAC40-1AD1-4915-897E-176201E85805}" type="presParOf" srcId="{9D12FAE7-6990-47A1-AB6C-B2F27BB2BB72}" destId="{6F11634A-DA36-4745-92AD-650CB786DA4C}" srcOrd="5" destOrd="0" presId="urn:microsoft.com/office/officeart/2008/layout/RadialCluster"/>
    <dgm:cxn modelId="{D8525073-5534-4035-94ED-1ABF76461B93}" type="presParOf" srcId="{9D12FAE7-6990-47A1-AB6C-B2F27BB2BB72}" destId="{B03C59B2-B480-4C95-B9A7-CB1BBC025011}" srcOrd="6" destOrd="0" presId="urn:microsoft.com/office/officeart/2008/layout/RadialCluster"/>
    <dgm:cxn modelId="{FB2A6952-89F8-4CCD-98F9-370A14C3A03B}" type="presParOf" srcId="{9D12FAE7-6990-47A1-AB6C-B2F27BB2BB72}" destId="{149CC83C-6EE2-4D42-85EE-8633BB6EC186}" srcOrd="7" destOrd="0" presId="urn:microsoft.com/office/officeart/2008/layout/RadialCluster"/>
    <dgm:cxn modelId="{48497539-9859-427B-B92A-0000F076628C}" type="presParOf" srcId="{9D12FAE7-6990-47A1-AB6C-B2F27BB2BB72}" destId="{1C23BB01-FAB3-4BE2-B627-93002C0EE720}" srcOrd="8" destOrd="0" presId="urn:microsoft.com/office/officeart/2008/layout/RadialCluster"/>
    <dgm:cxn modelId="{AD054E76-F5DF-4817-82D8-20CD3B5E1415}" type="presParOf" srcId="{9D12FAE7-6990-47A1-AB6C-B2F27BB2BB72}" destId="{42700813-16D3-40FE-B60A-4E4879E269B0}" srcOrd="9" destOrd="0" presId="urn:microsoft.com/office/officeart/2008/layout/RadialCluster"/>
    <dgm:cxn modelId="{9E9D486C-0867-44D4-B508-F077F8359019}" type="presParOf" srcId="{9D12FAE7-6990-47A1-AB6C-B2F27BB2BB72}" destId="{2F9F3E07-4E40-411A-805A-6AF17674922B}" srcOrd="10" destOrd="0" presId="urn:microsoft.com/office/officeart/2008/layout/RadialCluster"/>
    <dgm:cxn modelId="{A37E2380-7E53-46C7-9E56-E568BD189DFE}" type="presParOf" srcId="{9D12FAE7-6990-47A1-AB6C-B2F27BB2BB72}" destId="{EEF9042E-AD21-4B26-BC74-04CC83723B7F}" srcOrd="11" destOrd="0" presId="urn:microsoft.com/office/officeart/2008/layout/RadialCluster"/>
    <dgm:cxn modelId="{D52F8D77-D36C-472F-B81C-09734F184F3D}" type="presParOf" srcId="{9D12FAE7-6990-47A1-AB6C-B2F27BB2BB72}" destId="{E40483B8-380F-41DC-A20C-7C18A162DB55}" srcOrd="12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3743799-43F5-4BAA-AE64-62D1C7D848FE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BBF16BE1-9F89-406A-8EB3-6DE051AE4CF1}">
      <dgm:prSet phldrT="[Text]"/>
      <dgm:spPr/>
      <dgm:t>
        <a:bodyPr/>
        <a:lstStyle/>
        <a:p>
          <a:r>
            <a:rPr lang="cs-CZ" b="1" dirty="0" err="1"/>
            <a:t>Monoarthritis</a:t>
          </a:r>
          <a:endParaRPr lang="cs-CZ" b="1" dirty="0"/>
        </a:p>
      </dgm:t>
    </dgm:pt>
    <dgm:pt modelId="{7201254A-F8AC-4F0A-857B-1515EC1C3381}" type="parTrans" cxnId="{03D73E39-DC53-47BA-B0F1-6D70981CFB3A}">
      <dgm:prSet/>
      <dgm:spPr/>
      <dgm:t>
        <a:bodyPr/>
        <a:lstStyle/>
        <a:p>
          <a:endParaRPr lang="cs-CZ"/>
        </a:p>
      </dgm:t>
    </dgm:pt>
    <dgm:pt modelId="{8B53C191-1427-4E1F-9870-F6AFBB4CBA84}" type="sibTrans" cxnId="{03D73E39-DC53-47BA-B0F1-6D70981CFB3A}">
      <dgm:prSet/>
      <dgm:spPr/>
      <dgm:t>
        <a:bodyPr/>
        <a:lstStyle/>
        <a:p>
          <a:endParaRPr lang="cs-CZ"/>
        </a:p>
      </dgm:t>
    </dgm:pt>
    <dgm:pt modelId="{B42CB2D1-3EFA-4CB6-AB8A-87E4608B8020}">
      <dgm:prSet phldrT="[Text]"/>
      <dgm:spPr/>
      <dgm:t>
        <a:bodyPr/>
        <a:lstStyle/>
        <a:p>
          <a:r>
            <a:rPr lang="cs-CZ" b="1" dirty="0" err="1"/>
            <a:t>Acute</a:t>
          </a:r>
          <a:r>
            <a:rPr lang="cs-CZ" b="1" dirty="0"/>
            <a:t> </a:t>
          </a:r>
        </a:p>
      </dgm:t>
    </dgm:pt>
    <dgm:pt modelId="{40960C92-06B2-4B3C-87E9-A6E3D9B4B32F}" type="parTrans" cxnId="{59E0EB07-34BE-4E0F-891A-EA0721A5AA6E}">
      <dgm:prSet/>
      <dgm:spPr/>
      <dgm:t>
        <a:bodyPr/>
        <a:lstStyle/>
        <a:p>
          <a:endParaRPr lang="cs-CZ"/>
        </a:p>
      </dgm:t>
    </dgm:pt>
    <dgm:pt modelId="{E2D921C0-1B3F-48D8-9367-35637B4EA80B}" type="sibTrans" cxnId="{59E0EB07-34BE-4E0F-891A-EA0721A5AA6E}">
      <dgm:prSet/>
      <dgm:spPr/>
      <dgm:t>
        <a:bodyPr/>
        <a:lstStyle/>
        <a:p>
          <a:endParaRPr lang="cs-CZ"/>
        </a:p>
      </dgm:t>
    </dgm:pt>
    <dgm:pt modelId="{FBF98298-663F-4409-84CD-5A58AC31CCCA}">
      <dgm:prSet phldrT="[Text]"/>
      <dgm:spPr/>
      <dgm:t>
        <a:bodyPr/>
        <a:lstStyle/>
        <a:p>
          <a:r>
            <a:rPr lang="cs-CZ" b="1" dirty="0" err="1"/>
            <a:t>Inflammatory</a:t>
          </a:r>
          <a:endParaRPr lang="cs-CZ" b="1" dirty="0"/>
        </a:p>
      </dgm:t>
    </dgm:pt>
    <dgm:pt modelId="{FA29088A-4B01-40F2-BF66-3989137B689B}" type="parTrans" cxnId="{D3B5A62C-1EC6-4278-B0D4-8296A1FDFDC8}">
      <dgm:prSet/>
      <dgm:spPr/>
      <dgm:t>
        <a:bodyPr/>
        <a:lstStyle/>
        <a:p>
          <a:endParaRPr lang="cs-CZ"/>
        </a:p>
      </dgm:t>
    </dgm:pt>
    <dgm:pt modelId="{76B367B4-B79B-4F83-9735-FC2281D5A961}" type="sibTrans" cxnId="{D3B5A62C-1EC6-4278-B0D4-8296A1FDFDC8}">
      <dgm:prSet/>
      <dgm:spPr/>
      <dgm:t>
        <a:bodyPr/>
        <a:lstStyle/>
        <a:p>
          <a:endParaRPr lang="cs-CZ"/>
        </a:p>
      </dgm:t>
    </dgm:pt>
    <dgm:pt modelId="{228831E7-2321-48B5-804D-0AB49DC5469D}">
      <dgm:prSet phldrT="[Text]"/>
      <dgm:spPr>
        <a:solidFill>
          <a:schemeClr val="lt1">
            <a:hueOff val="0"/>
            <a:satOff val="0"/>
            <a:lumOff val="0"/>
          </a:schemeClr>
        </a:solidFill>
      </dgm:spPr>
      <dgm:t>
        <a:bodyPr/>
        <a:lstStyle/>
        <a:p>
          <a:r>
            <a:rPr lang="cs-CZ" b="1" dirty="0">
              <a:solidFill>
                <a:schemeClr val="dk1">
                  <a:hueOff val="0"/>
                  <a:satOff val="0"/>
                  <a:lumOff val="0"/>
                </a:schemeClr>
              </a:solidFill>
            </a:rPr>
            <a:t>Non-</a:t>
          </a:r>
          <a:r>
            <a:rPr lang="cs-CZ" b="1" dirty="0" err="1">
              <a:solidFill>
                <a:schemeClr val="dk1">
                  <a:hueOff val="0"/>
                  <a:satOff val="0"/>
                  <a:lumOff val="0"/>
                </a:schemeClr>
              </a:solidFill>
            </a:rPr>
            <a:t>inflammatory</a:t>
          </a:r>
          <a:endParaRPr lang="cs-CZ" b="1" dirty="0">
            <a:solidFill>
              <a:schemeClr val="dk1">
                <a:hueOff val="0"/>
                <a:satOff val="0"/>
                <a:lumOff val="0"/>
              </a:schemeClr>
            </a:solidFill>
          </a:endParaRPr>
        </a:p>
      </dgm:t>
    </dgm:pt>
    <dgm:pt modelId="{2CFC46C2-CA3E-4913-A5D7-411DF08C7B30}" type="parTrans" cxnId="{F723BD47-1C76-4895-9D8A-B01B90E60847}">
      <dgm:prSet/>
      <dgm:spPr/>
      <dgm:t>
        <a:bodyPr/>
        <a:lstStyle/>
        <a:p>
          <a:endParaRPr lang="cs-CZ"/>
        </a:p>
      </dgm:t>
    </dgm:pt>
    <dgm:pt modelId="{82B1D68C-AFFE-4BC1-AD35-5A2BD9255027}" type="sibTrans" cxnId="{F723BD47-1C76-4895-9D8A-B01B90E60847}">
      <dgm:prSet/>
      <dgm:spPr/>
      <dgm:t>
        <a:bodyPr/>
        <a:lstStyle/>
        <a:p>
          <a:endParaRPr lang="cs-CZ"/>
        </a:p>
      </dgm:t>
    </dgm:pt>
    <dgm:pt modelId="{787C570E-1D64-45DF-A15F-523C9B81EC55}">
      <dgm:prSet phldrT="[Text]"/>
      <dgm:spPr/>
      <dgm:t>
        <a:bodyPr/>
        <a:lstStyle/>
        <a:p>
          <a:r>
            <a:rPr lang="cs-CZ" b="0" dirty="0" err="1"/>
            <a:t>Chronic</a:t>
          </a:r>
          <a:endParaRPr lang="cs-CZ" b="0" dirty="0"/>
        </a:p>
      </dgm:t>
    </dgm:pt>
    <dgm:pt modelId="{1ECE098D-9DA9-4A19-8093-F869B8B0E288}" type="parTrans" cxnId="{5C41A89F-CEBC-4650-BCB8-87EF3CA57057}">
      <dgm:prSet/>
      <dgm:spPr/>
      <dgm:t>
        <a:bodyPr/>
        <a:lstStyle/>
        <a:p>
          <a:endParaRPr lang="cs-CZ"/>
        </a:p>
      </dgm:t>
    </dgm:pt>
    <dgm:pt modelId="{01C6F1A9-A790-40A7-946E-4496021FD859}" type="sibTrans" cxnId="{5C41A89F-CEBC-4650-BCB8-87EF3CA57057}">
      <dgm:prSet/>
      <dgm:spPr/>
      <dgm:t>
        <a:bodyPr/>
        <a:lstStyle/>
        <a:p>
          <a:endParaRPr lang="cs-CZ"/>
        </a:p>
      </dgm:t>
    </dgm:pt>
    <dgm:pt modelId="{DD5E71DF-9732-4845-B453-4CE4A0FCD4A3}">
      <dgm:prSet/>
      <dgm:spPr/>
      <dgm:t>
        <a:bodyPr/>
        <a:lstStyle/>
        <a:p>
          <a:r>
            <a:rPr lang="cs-CZ" dirty="0">
              <a:solidFill>
                <a:schemeClr val="tx1"/>
              </a:solidFill>
            </a:rPr>
            <a:t>- </a:t>
          </a:r>
          <a:r>
            <a:rPr lang="cs-CZ" dirty="0" err="1">
              <a:solidFill>
                <a:schemeClr val="tx1"/>
              </a:solidFill>
            </a:rPr>
            <a:t>Crystal</a:t>
          </a:r>
          <a:r>
            <a:rPr lang="cs-CZ" dirty="0">
              <a:solidFill>
                <a:schemeClr val="tx1"/>
              </a:solidFill>
            </a:rPr>
            <a:t> </a:t>
          </a:r>
          <a:r>
            <a:rPr lang="cs-CZ" dirty="0" err="1">
              <a:solidFill>
                <a:schemeClr val="tx1"/>
              </a:solidFill>
            </a:rPr>
            <a:t>induced</a:t>
          </a:r>
          <a:r>
            <a:rPr lang="cs-CZ" dirty="0">
              <a:solidFill>
                <a:schemeClr val="tx1"/>
              </a:solidFill>
            </a:rPr>
            <a:t> arthritis</a:t>
          </a:r>
        </a:p>
        <a:p>
          <a:r>
            <a:rPr lang="cs-CZ" dirty="0"/>
            <a:t>- </a:t>
          </a:r>
          <a:r>
            <a:rPr lang="cs-CZ" dirty="0" err="1"/>
            <a:t>septic</a:t>
          </a:r>
          <a:r>
            <a:rPr lang="cs-CZ" dirty="0"/>
            <a:t> arthritis</a:t>
          </a:r>
        </a:p>
      </dgm:t>
    </dgm:pt>
    <dgm:pt modelId="{507C35AB-5D8B-4670-B39E-D1E0A8C43088}" type="parTrans" cxnId="{35106C2F-B4E5-4B7E-9E82-1455E6DAAFDB}">
      <dgm:prSet/>
      <dgm:spPr/>
      <dgm:t>
        <a:bodyPr/>
        <a:lstStyle/>
        <a:p>
          <a:endParaRPr lang="cs-CZ"/>
        </a:p>
      </dgm:t>
    </dgm:pt>
    <dgm:pt modelId="{7F4DF3C4-FC3E-4C50-B7B4-4942084A0A42}" type="sibTrans" cxnId="{35106C2F-B4E5-4B7E-9E82-1455E6DAAFDB}">
      <dgm:prSet/>
      <dgm:spPr/>
      <dgm:t>
        <a:bodyPr/>
        <a:lstStyle/>
        <a:p>
          <a:endParaRPr lang="cs-CZ"/>
        </a:p>
      </dgm:t>
    </dgm:pt>
    <dgm:pt modelId="{55E32708-6F87-4428-BFC0-CA274BEB4951}">
      <dgm:prSet/>
      <dgm:spPr/>
      <dgm:t>
        <a:bodyPr/>
        <a:lstStyle/>
        <a:p>
          <a:r>
            <a:rPr lang="cs-CZ" dirty="0"/>
            <a:t>- </a:t>
          </a:r>
          <a:r>
            <a:rPr lang="cs-CZ" dirty="0" err="1"/>
            <a:t>traumatic</a:t>
          </a:r>
          <a:endParaRPr lang="cs-CZ" dirty="0"/>
        </a:p>
        <a:p>
          <a:r>
            <a:rPr lang="cs-CZ" dirty="0"/>
            <a:t>- </a:t>
          </a:r>
          <a:r>
            <a:rPr lang="cs-CZ" dirty="0" err="1"/>
            <a:t>hemartros</a:t>
          </a:r>
          <a:endParaRPr lang="cs-CZ" dirty="0"/>
        </a:p>
      </dgm:t>
    </dgm:pt>
    <dgm:pt modelId="{B5A49BDD-0E6E-473A-8E84-D14D284E76D4}" type="parTrans" cxnId="{145DBCE7-BEC9-4695-85FF-27C553B89D2A}">
      <dgm:prSet/>
      <dgm:spPr/>
      <dgm:t>
        <a:bodyPr/>
        <a:lstStyle/>
        <a:p>
          <a:endParaRPr lang="cs-CZ"/>
        </a:p>
      </dgm:t>
    </dgm:pt>
    <dgm:pt modelId="{8DF80FE0-FEED-4B6B-AB8C-6162AE67361A}" type="sibTrans" cxnId="{145DBCE7-BEC9-4695-85FF-27C553B89D2A}">
      <dgm:prSet/>
      <dgm:spPr/>
      <dgm:t>
        <a:bodyPr/>
        <a:lstStyle/>
        <a:p>
          <a:endParaRPr lang="cs-CZ"/>
        </a:p>
      </dgm:t>
    </dgm:pt>
    <dgm:pt modelId="{D64CB5D9-8EA5-4224-9E6A-C80E08CBFA66}" type="pres">
      <dgm:prSet presAssocID="{83743799-43F5-4BAA-AE64-62D1C7D848FE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2CFE9605-510F-40DE-B24C-524D81342A83}" type="pres">
      <dgm:prSet presAssocID="{BBF16BE1-9F89-406A-8EB3-6DE051AE4CF1}" presName="hierRoot1" presStyleCnt="0"/>
      <dgm:spPr/>
    </dgm:pt>
    <dgm:pt modelId="{21283DDE-42FE-4D79-8765-835A5D743363}" type="pres">
      <dgm:prSet presAssocID="{BBF16BE1-9F89-406A-8EB3-6DE051AE4CF1}" presName="composite" presStyleCnt="0"/>
      <dgm:spPr/>
    </dgm:pt>
    <dgm:pt modelId="{1571D360-E96A-473E-83DD-3D7E8575B5BC}" type="pres">
      <dgm:prSet presAssocID="{BBF16BE1-9F89-406A-8EB3-6DE051AE4CF1}" presName="background" presStyleLbl="node0" presStyleIdx="0" presStyleCnt="1"/>
      <dgm:spPr>
        <a:solidFill>
          <a:schemeClr val="tx2"/>
        </a:solidFill>
        <a:effectLst>
          <a:outerShdw blurRad="50800" sx="1000" sy="1000" algn="ctr" rotWithShape="0">
            <a:srgbClr val="000000"/>
          </a:outerShdw>
        </a:effectLst>
      </dgm:spPr>
    </dgm:pt>
    <dgm:pt modelId="{5BB0C9FC-5F36-4293-B23E-0B6A1449436C}" type="pres">
      <dgm:prSet presAssocID="{BBF16BE1-9F89-406A-8EB3-6DE051AE4CF1}" presName="text" presStyleLbl="fgAcc0" presStyleIdx="0" presStyleCnt="1" custScaleX="79319" custScaleY="30189" custLinFactNeighborX="2972" custLinFactNeighborY="-11501">
        <dgm:presLayoutVars>
          <dgm:chPref val="3"/>
        </dgm:presLayoutVars>
      </dgm:prSet>
      <dgm:spPr/>
    </dgm:pt>
    <dgm:pt modelId="{824ADAC7-3DF7-46FE-A4A7-BF6828ACC3F5}" type="pres">
      <dgm:prSet presAssocID="{BBF16BE1-9F89-406A-8EB3-6DE051AE4CF1}" presName="hierChild2" presStyleCnt="0"/>
      <dgm:spPr/>
    </dgm:pt>
    <dgm:pt modelId="{673EE8DF-2615-4ED9-BB5F-135400287DBC}" type="pres">
      <dgm:prSet presAssocID="{40960C92-06B2-4B3C-87E9-A6E3D9B4B32F}" presName="Name10" presStyleLbl="parChTrans1D2" presStyleIdx="0" presStyleCnt="2"/>
      <dgm:spPr/>
    </dgm:pt>
    <dgm:pt modelId="{2B230726-5B05-4069-B553-0EEF319AEC21}" type="pres">
      <dgm:prSet presAssocID="{B42CB2D1-3EFA-4CB6-AB8A-87E4608B8020}" presName="hierRoot2" presStyleCnt="0"/>
      <dgm:spPr/>
    </dgm:pt>
    <dgm:pt modelId="{E5DE098D-DA03-42D3-9311-651E841E7C1B}" type="pres">
      <dgm:prSet presAssocID="{B42CB2D1-3EFA-4CB6-AB8A-87E4608B8020}" presName="composite2" presStyleCnt="0"/>
      <dgm:spPr/>
    </dgm:pt>
    <dgm:pt modelId="{DF1BDB44-6D56-4729-8A59-7094FB8BD7D6}" type="pres">
      <dgm:prSet presAssocID="{B42CB2D1-3EFA-4CB6-AB8A-87E4608B8020}" presName="background2" presStyleLbl="node2" presStyleIdx="0" presStyleCnt="2"/>
      <dgm:spPr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</dgm:spPr>
    </dgm:pt>
    <dgm:pt modelId="{24249AF6-174B-4AE4-94C5-2B65C980513A}" type="pres">
      <dgm:prSet presAssocID="{B42CB2D1-3EFA-4CB6-AB8A-87E4608B8020}" presName="text2" presStyleLbl="fgAcc2" presStyleIdx="0" presStyleCnt="2" custScaleX="72152" custScaleY="40428" custLinFactNeighborX="-71850" custLinFactNeighborY="-20695">
        <dgm:presLayoutVars>
          <dgm:chPref val="3"/>
        </dgm:presLayoutVars>
      </dgm:prSet>
      <dgm:spPr/>
    </dgm:pt>
    <dgm:pt modelId="{C5E7CD11-0232-4CEF-91EE-5AA425F4913B}" type="pres">
      <dgm:prSet presAssocID="{B42CB2D1-3EFA-4CB6-AB8A-87E4608B8020}" presName="hierChild3" presStyleCnt="0"/>
      <dgm:spPr/>
    </dgm:pt>
    <dgm:pt modelId="{35F16846-C8D5-4D27-A9E0-455FC5ED943A}" type="pres">
      <dgm:prSet presAssocID="{FA29088A-4B01-40F2-BF66-3989137B689B}" presName="Name17" presStyleLbl="parChTrans1D3" presStyleIdx="0" presStyleCnt="2"/>
      <dgm:spPr/>
    </dgm:pt>
    <dgm:pt modelId="{7F5FF7EB-5194-4FEB-9AF7-4715EBF26A98}" type="pres">
      <dgm:prSet presAssocID="{FBF98298-663F-4409-84CD-5A58AC31CCCA}" presName="hierRoot3" presStyleCnt="0"/>
      <dgm:spPr/>
    </dgm:pt>
    <dgm:pt modelId="{7349C6BD-0D48-4A4F-8231-79CD7830FC43}" type="pres">
      <dgm:prSet presAssocID="{FBF98298-663F-4409-84CD-5A58AC31CCCA}" presName="composite3" presStyleCnt="0"/>
      <dgm:spPr/>
    </dgm:pt>
    <dgm:pt modelId="{A62111BB-5D4D-483B-99DF-692E6A848DE4}" type="pres">
      <dgm:prSet presAssocID="{FBF98298-663F-4409-84CD-5A58AC31CCCA}" presName="background3" presStyleLbl="node3" presStyleIdx="0" presStyleCnt="2"/>
      <dgm:spPr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</dgm:spPr>
    </dgm:pt>
    <dgm:pt modelId="{00AAA3E9-49FD-4CFE-AF59-EFFC8745D206}" type="pres">
      <dgm:prSet presAssocID="{FBF98298-663F-4409-84CD-5A58AC31CCCA}" presName="text3" presStyleLbl="fgAcc3" presStyleIdx="0" presStyleCnt="2" custScaleX="67615" custScaleY="28531" custLinFactNeighborX="-39834" custLinFactNeighborY="-19034">
        <dgm:presLayoutVars>
          <dgm:chPref val="3"/>
        </dgm:presLayoutVars>
      </dgm:prSet>
      <dgm:spPr/>
    </dgm:pt>
    <dgm:pt modelId="{5C5D9959-94E4-4A50-A9A5-79FA16F5FC24}" type="pres">
      <dgm:prSet presAssocID="{FBF98298-663F-4409-84CD-5A58AC31CCCA}" presName="hierChild4" presStyleCnt="0"/>
      <dgm:spPr/>
    </dgm:pt>
    <dgm:pt modelId="{3CA235E7-CD28-4485-8C20-8C3186E9C9A7}" type="pres">
      <dgm:prSet presAssocID="{507C35AB-5D8B-4670-B39E-D1E0A8C43088}" presName="Name23" presStyleLbl="parChTrans1D4" presStyleIdx="0" presStyleCnt="2"/>
      <dgm:spPr/>
    </dgm:pt>
    <dgm:pt modelId="{220FBBC3-A778-4F04-81B9-F0D304FD3A20}" type="pres">
      <dgm:prSet presAssocID="{DD5E71DF-9732-4845-B453-4CE4A0FCD4A3}" presName="hierRoot4" presStyleCnt="0"/>
      <dgm:spPr/>
    </dgm:pt>
    <dgm:pt modelId="{5DA5F8DA-F4BC-45FB-B493-3C2A3FDBCA81}" type="pres">
      <dgm:prSet presAssocID="{DD5E71DF-9732-4845-B453-4CE4A0FCD4A3}" presName="composite4" presStyleCnt="0"/>
      <dgm:spPr/>
    </dgm:pt>
    <dgm:pt modelId="{D2CC0519-F6E0-486A-B5F5-1BB0693DBE2B}" type="pres">
      <dgm:prSet presAssocID="{DD5E71DF-9732-4845-B453-4CE4A0FCD4A3}" presName="background4" presStyleLbl="node4" presStyleIdx="0" presStyleCnt="2"/>
      <dgm:spPr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</dgm:spPr>
    </dgm:pt>
    <dgm:pt modelId="{47183A32-BBE6-4F04-9DD9-2B9C4883BC75}" type="pres">
      <dgm:prSet presAssocID="{DD5E71DF-9732-4845-B453-4CE4A0FCD4A3}" presName="text4" presStyleLbl="fgAcc4" presStyleIdx="0" presStyleCnt="2" custScaleX="66620" custScaleY="44371" custLinFactNeighborX="-34279" custLinFactNeighborY="-26258">
        <dgm:presLayoutVars>
          <dgm:chPref val="3"/>
        </dgm:presLayoutVars>
      </dgm:prSet>
      <dgm:spPr/>
    </dgm:pt>
    <dgm:pt modelId="{2E343C03-33DD-49E1-8008-37A4B97A3467}" type="pres">
      <dgm:prSet presAssocID="{DD5E71DF-9732-4845-B453-4CE4A0FCD4A3}" presName="hierChild5" presStyleCnt="0"/>
      <dgm:spPr/>
    </dgm:pt>
    <dgm:pt modelId="{337BA063-00DD-44EE-97B2-7DA73F3DC86A}" type="pres">
      <dgm:prSet presAssocID="{2CFC46C2-CA3E-4913-A5D7-411DF08C7B30}" presName="Name17" presStyleLbl="parChTrans1D3" presStyleIdx="1" presStyleCnt="2"/>
      <dgm:spPr/>
    </dgm:pt>
    <dgm:pt modelId="{4C01B995-2D01-4577-B5AF-92C56F6B296E}" type="pres">
      <dgm:prSet presAssocID="{228831E7-2321-48B5-804D-0AB49DC5469D}" presName="hierRoot3" presStyleCnt="0"/>
      <dgm:spPr/>
    </dgm:pt>
    <dgm:pt modelId="{2610E99B-83F9-4FE6-B45B-1C3F4B7EEBC8}" type="pres">
      <dgm:prSet presAssocID="{228831E7-2321-48B5-804D-0AB49DC5469D}" presName="composite3" presStyleCnt="0"/>
      <dgm:spPr/>
    </dgm:pt>
    <dgm:pt modelId="{DA34E344-A52A-4992-A8B7-261B5F90CBBD}" type="pres">
      <dgm:prSet presAssocID="{228831E7-2321-48B5-804D-0AB49DC5469D}" presName="background3" presStyleLbl="node3" presStyleIdx="1" presStyleCnt="2"/>
      <dgm:spPr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</dgm:spPr>
    </dgm:pt>
    <dgm:pt modelId="{1237D351-D63B-4A34-9E92-77DD02DDAF77}" type="pres">
      <dgm:prSet presAssocID="{228831E7-2321-48B5-804D-0AB49DC5469D}" presName="text3" presStyleLbl="fgAcc3" presStyleIdx="1" presStyleCnt="2" custScaleX="73585" custScaleY="30971" custLinFactNeighborX="-45783" custLinFactNeighborY="-19674">
        <dgm:presLayoutVars>
          <dgm:chPref val="3"/>
        </dgm:presLayoutVars>
      </dgm:prSet>
      <dgm:spPr/>
    </dgm:pt>
    <dgm:pt modelId="{29C2178A-F411-443F-8B03-5D5D0D2CBD41}" type="pres">
      <dgm:prSet presAssocID="{228831E7-2321-48B5-804D-0AB49DC5469D}" presName="hierChild4" presStyleCnt="0"/>
      <dgm:spPr/>
    </dgm:pt>
    <dgm:pt modelId="{E06F7CD8-CC95-48A1-ACCD-863BBF3B4F1D}" type="pres">
      <dgm:prSet presAssocID="{B5A49BDD-0E6E-473A-8E84-D14D284E76D4}" presName="Name23" presStyleLbl="parChTrans1D4" presStyleIdx="1" presStyleCnt="2"/>
      <dgm:spPr/>
    </dgm:pt>
    <dgm:pt modelId="{952A4226-95E0-41AE-B70A-DE59933BC702}" type="pres">
      <dgm:prSet presAssocID="{55E32708-6F87-4428-BFC0-CA274BEB4951}" presName="hierRoot4" presStyleCnt="0"/>
      <dgm:spPr/>
    </dgm:pt>
    <dgm:pt modelId="{5BA44CFC-D4E4-4B90-A346-9367976A00C6}" type="pres">
      <dgm:prSet presAssocID="{55E32708-6F87-4428-BFC0-CA274BEB4951}" presName="composite4" presStyleCnt="0"/>
      <dgm:spPr/>
    </dgm:pt>
    <dgm:pt modelId="{BA01A37A-AC9C-43C4-BC25-35A4467B056F}" type="pres">
      <dgm:prSet presAssocID="{55E32708-6F87-4428-BFC0-CA274BEB4951}" presName="background4" presStyleLbl="node4" presStyleIdx="1" presStyleCnt="2"/>
      <dgm:spPr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</dgm:spPr>
    </dgm:pt>
    <dgm:pt modelId="{982B2B23-A692-4CC9-9028-7A5BA52D5196}" type="pres">
      <dgm:prSet presAssocID="{55E32708-6F87-4428-BFC0-CA274BEB4951}" presName="text4" presStyleLbl="fgAcc4" presStyleIdx="1" presStyleCnt="2" custScaleX="62989" custScaleY="51996" custLinFactNeighborX="-45326" custLinFactNeighborY="-29707">
        <dgm:presLayoutVars>
          <dgm:chPref val="3"/>
        </dgm:presLayoutVars>
      </dgm:prSet>
      <dgm:spPr/>
    </dgm:pt>
    <dgm:pt modelId="{08F63FCE-C79B-4A0F-886E-909A24D853AD}" type="pres">
      <dgm:prSet presAssocID="{55E32708-6F87-4428-BFC0-CA274BEB4951}" presName="hierChild5" presStyleCnt="0"/>
      <dgm:spPr/>
    </dgm:pt>
    <dgm:pt modelId="{17EA4F37-A6F8-4792-A989-2C5B7B5E75E7}" type="pres">
      <dgm:prSet presAssocID="{1ECE098D-9DA9-4A19-8093-F869B8B0E288}" presName="Name10" presStyleLbl="parChTrans1D2" presStyleIdx="1" presStyleCnt="2"/>
      <dgm:spPr/>
    </dgm:pt>
    <dgm:pt modelId="{3FD8ED3F-1DE7-4955-A304-841A1945D0F3}" type="pres">
      <dgm:prSet presAssocID="{787C570E-1D64-45DF-A15F-523C9B81EC55}" presName="hierRoot2" presStyleCnt="0"/>
      <dgm:spPr/>
    </dgm:pt>
    <dgm:pt modelId="{D71CF94A-F807-4562-9DD8-7F82E984AC78}" type="pres">
      <dgm:prSet presAssocID="{787C570E-1D64-45DF-A15F-523C9B81EC55}" presName="composite2" presStyleCnt="0"/>
      <dgm:spPr/>
    </dgm:pt>
    <dgm:pt modelId="{B7E0D9A2-F2DA-46D1-A6BB-EEEBC33EF76A}" type="pres">
      <dgm:prSet presAssocID="{787C570E-1D64-45DF-A15F-523C9B81EC55}" presName="background2" presStyleLbl="node2" presStyleIdx="1" presStyleCnt="2"/>
      <dgm:spPr/>
    </dgm:pt>
    <dgm:pt modelId="{7F1F80C7-1AC3-45AF-863F-DA47EFD18EF3}" type="pres">
      <dgm:prSet presAssocID="{787C570E-1D64-45DF-A15F-523C9B81EC55}" presName="text2" presStyleLbl="fgAcc2" presStyleIdx="1" presStyleCnt="2" custScaleX="72707" custScaleY="38351" custLinFactNeighborX="65968" custLinFactNeighborY="-22397">
        <dgm:presLayoutVars>
          <dgm:chPref val="3"/>
        </dgm:presLayoutVars>
      </dgm:prSet>
      <dgm:spPr/>
    </dgm:pt>
    <dgm:pt modelId="{8A883609-AB2E-4605-BDD7-03D551394DC0}" type="pres">
      <dgm:prSet presAssocID="{787C570E-1D64-45DF-A15F-523C9B81EC55}" presName="hierChild3" presStyleCnt="0"/>
      <dgm:spPr/>
    </dgm:pt>
  </dgm:ptLst>
  <dgm:cxnLst>
    <dgm:cxn modelId="{ACFC2E04-1403-4BF7-A77B-99E7563A7A88}" type="presOf" srcId="{FBF98298-663F-4409-84CD-5A58AC31CCCA}" destId="{00AAA3E9-49FD-4CFE-AF59-EFFC8745D206}" srcOrd="0" destOrd="0" presId="urn:microsoft.com/office/officeart/2005/8/layout/hierarchy1"/>
    <dgm:cxn modelId="{59E0EB07-34BE-4E0F-891A-EA0721A5AA6E}" srcId="{BBF16BE1-9F89-406A-8EB3-6DE051AE4CF1}" destId="{B42CB2D1-3EFA-4CB6-AB8A-87E4608B8020}" srcOrd="0" destOrd="0" parTransId="{40960C92-06B2-4B3C-87E9-A6E3D9B4B32F}" sibTransId="{E2D921C0-1B3F-48D8-9367-35637B4EA80B}"/>
    <dgm:cxn modelId="{83238B0D-1513-4404-8FD9-85D86AE5CB7D}" type="presOf" srcId="{787C570E-1D64-45DF-A15F-523C9B81EC55}" destId="{7F1F80C7-1AC3-45AF-863F-DA47EFD18EF3}" srcOrd="0" destOrd="0" presId="urn:microsoft.com/office/officeart/2005/8/layout/hierarchy1"/>
    <dgm:cxn modelId="{3EC40115-597C-4B51-9EB6-8F2A4747BD13}" type="presOf" srcId="{DD5E71DF-9732-4845-B453-4CE4A0FCD4A3}" destId="{47183A32-BBE6-4F04-9DD9-2B9C4883BC75}" srcOrd="0" destOrd="0" presId="urn:microsoft.com/office/officeart/2005/8/layout/hierarchy1"/>
    <dgm:cxn modelId="{D3B5A62C-1EC6-4278-B0D4-8296A1FDFDC8}" srcId="{B42CB2D1-3EFA-4CB6-AB8A-87E4608B8020}" destId="{FBF98298-663F-4409-84CD-5A58AC31CCCA}" srcOrd="0" destOrd="0" parTransId="{FA29088A-4B01-40F2-BF66-3989137B689B}" sibTransId="{76B367B4-B79B-4F83-9735-FC2281D5A961}"/>
    <dgm:cxn modelId="{35106C2F-B4E5-4B7E-9E82-1455E6DAAFDB}" srcId="{FBF98298-663F-4409-84CD-5A58AC31CCCA}" destId="{DD5E71DF-9732-4845-B453-4CE4A0FCD4A3}" srcOrd="0" destOrd="0" parTransId="{507C35AB-5D8B-4670-B39E-D1E0A8C43088}" sibTransId="{7F4DF3C4-FC3E-4C50-B7B4-4942084A0A42}"/>
    <dgm:cxn modelId="{361B3732-4C59-45CD-A67B-CEA90D2473F8}" type="presOf" srcId="{2CFC46C2-CA3E-4913-A5D7-411DF08C7B30}" destId="{337BA063-00DD-44EE-97B2-7DA73F3DC86A}" srcOrd="0" destOrd="0" presId="urn:microsoft.com/office/officeart/2005/8/layout/hierarchy1"/>
    <dgm:cxn modelId="{03D73E39-DC53-47BA-B0F1-6D70981CFB3A}" srcId="{83743799-43F5-4BAA-AE64-62D1C7D848FE}" destId="{BBF16BE1-9F89-406A-8EB3-6DE051AE4CF1}" srcOrd="0" destOrd="0" parTransId="{7201254A-F8AC-4F0A-857B-1515EC1C3381}" sibTransId="{8B53C191-1427-4E1F-9870-F6AFBB4CBA84}"/>
    <dgm:cxn modelId="{F348BD3E-9B24-4D49-8415-F36AC4D5945C}" type="presOf" srcId="{B42CB2D1-3EFA-4CB6-AB8A-87E4608B8020}" destId="{24249AF6-174B-4AE4-94C5-2B65C980513A}" srcOrd="0" destOrd="0" presId="urn:microsoft.com/office/officeart/2005/8/layout/hierarchy1"/>
    <dgm:cxn modelId="{EF493F5D-1C0C-489F-B2E8-2D1C9958DB5A}" type="presOf" srcId="{BBF16BE1-9F89-406A-8EB3-6DE051AE4CF1}" destId="{5BB0C9FC-5F36-4293-B23E-0B6A1449436C}" srcOrd="0" destOrd="0" presId="urn:microsoft.com/office/officeart/2005/8/layout/hierarchy1"/>
    <dgm:cxn modelId="{F723BD47-1C76-4895-9D8A-B01B90E60847}" srcId="{B42CB2D1-3EFA-4CB6-AB8A-87E4608B8020}" destId="{228831E7-2321-48B5-804D-0AB49DC5469D}" srcOrd="1" destOrd="0" parTransId="{2CFC46C2-CA3E-4913-A5D7-411DF08C7B30}" sibTransId="{82B1D68C-AFFE-4BC1-AD35-5A2BD9255027}"/>
    <dgm:cxn modelId="{DD1F4673-D819-4647-B3D8-7D01C7E1E319}" type="presOf" srcId="{83743799-43F5-4BAA-AE64-62D1C7D848FE}" destId="{D64CB5D9-8EA5-4224-9E6A-C80E08CBFA66}" srcOrd="0" destOrd="0" presId="urn:microsoft.com/office/officeart/2005/8/layout/hierarchy1"/>
    <dgm:cxn modelId="{5C41A89F-CEBC-4650-BCB8-87EF3CA57057}" srcId="{BBF16BE1-9F89-406A-8EB3-6DE051AE4CF1}" destId="{787C570E-1D64-45DF-A15F-523C9B81EC55}" srcOrd="1" destOrd="0" parTransId="{1ECE098D-9DA9-4A19-8093-F869B8B0E288}" sibTransId="{01C6F1A9-A790-40A7-946E-4496021FD859}"/>
    <dgm:cxn modelId="{7ECD27A5-85E5-4B30-9328-6F261F395604}" type="presOf" srcId="{40960C92-06B2-4B3C-87E9-A6E3D9B4B32F}" destId="{673EE8DF-2615-4ED9-BB5F-135400287DBC}" srcOrd="0" destOrd="0" presId="urn:microsoft.com/office/officeart/2005/8/layout/hierarchy1"/>
    <dgm:cxn modelId="{1C2FF2C2-3A94-4E48-BDD7-048382C2B144}" type="presOf" srcId="{B5A49BDD-0E6E-473A-8E84-D14D284E76D4}" destId="{E06F7CD8-CC95-48A1-ACCD-863BBF3B4F1D}" srcOrd="0" destOrd="0" presId="urn:microsoft.com/office/officeart/2005/8/layout/hierarchy1"/>
    <dgm:cxn modelId="{6B6FDCCA-CB4B-4238-A9C0-6625621DC285}" type="presOf" srcId="{55E32708-6F87-4428-BFC0-CA274BEB4951}" destId="{982B2B23-A692-4CC9-9028-7A5BA52D5196}" srcOrd="0" destOrd="0" presId="urn:microsoft.com/office/officeart/2005/8/layout/hierarchy1"/>
    <dgm:cxn modelId="{09E6E9D2-8AEB-4EED-9F11-4A54C74DAAB8}" type="presOf" srcId="{1ECE098D-9DA9-4A19-8093-F869B8B0E288}" destId="{17EA4F37-A6F8-4792-A989-2C5B7B5E75E7}" srcOrd="0" destOrd="0" presId="urn:microsoft.com/office/officeart/2005/8/layout/hierarchy1"/>
    <dgm:cxn modelId="{2934D0D9-1A04-4D60-9810-F02D95869352}" type="presOf" srcId="{228831E7-2321-48B5-804D-0AB49DC5469D}" destId="{1237D351-D63B-4A34-9E92-77DD02DDAF77}" srcOrd="0" destOrd="0" presId="urn:microsoft.com/office/officeart/2005/8/layout/hierarchy1"/>
    <dgm:cxn modelId="{EFE809E1-1A89-4F4C-B7B4-91F27D9FE25F}" type="presOf" srcId="{FA29088A-4B01-40F2-BF66-3989137B689B}" destId="{35F16846-C8D5-4D27-A9E0-455FC5ED943A}" srcOrd="0" destOrd="0" presId="urn:microsoft.com/office/officeart/2005/8/layout/hierarchy1"/>
    <dgm:cxn modelId="{145DBCE7-BEC9-4695-85FF-27C553B89D2A}" srcId="{228831E7-2321-48B5-804D-0AB49DC5469D}" destId="{55E32708-6F87-4428-BFC0-CA274BEB4951}" srcOrd="0" destOrd="0" parTransId="{B5A49BDD-0E6E-473A-8E84-D14D284E76D4}" sibTransId="{8DF80FE0-FEED-4B6B-AB8C-6162AE67361A}"/>
    <dgm:cxn modelId="{9AF0CCED-4902-415F-80B5-94824FCBCC41}" type="presOf" srcId="{507C35AB-5D8B-4670-B39E-D1E0A8C43088}" destId="{3CA235E7-CD28-4485-8C20-8C3186E9C9A7}" srcOrd="0" destOrd="0" presId="urn:microsoft.com/office/officeart/2005/8/layout/hierarchy1"/>
    <dgm:cxn modelId="{AB554594-52B8-4901-BDD6-184EE0243932}" type="presParOf" srcId="{D64CB5D9-8EA5-4224-9E6A-C80E08CBFA66}" destId="{2CFE9605-510F-40DE-B24C-524D81342A83}" srcOrd="0" destOrd="0" presId="urn:microsoft.com/office/officeart/2005/8/layout/hierarchy1"/>
    <dgm:cxn modelId="{2BB6DCEA-12AE-40ED-AE74-9910CCD5FAC4}" type="presParOf" srcId="{2CFE9605-510F-40DE-B24C-524D81342A83}" destId="{21283DDE-42FE-4D79-8765-835A5D743363}" srcOrd="0" destOrd="0" presId="urn:microsoft.com/office/officeart/2005/8/layout/hierarchy1"/>
    <dgm:cxn modelId="{E24434F8-4DB0-4DC7-82F2-9DFF4D83E8C6}" type="presParOf" srcId="{21283DDE-42FE-4D79-8765-835A5D743363}" destId="{1571D360-E96A-473E-83DD-3D7E8575B5BC}" srcOrd="0" destOrd="0" presId="urn:microsoft.com/office/officeart/2005/8/layout/hierarchy1"/>
    <dgm:cxn modelId="{555BDE36-CD6C-4901-A7D9-5ACB59E78667}" type="presParOf" srcId="{21283DDE-42FE-4D79-8765-835A5D743363}" destId="{5BB0C9FC-5F36-4293-B23E-0B6A1449436C}" srcOrd="1" destOrd="0" presId="urn:microsoft.com/office/officeart/2005/8/layout/hierarchy1"/>
    <dgm:cxn modelId="{234A12EA-0053-4F62-860C-0424AC7D1BB2}" type="presParOf" srcId="{2CFE9605-510F-40DE-B24C-524D81342A83}" destId="{824ADAC7-3DF7-46FE-A4A7-BF6828ACC3F5}" srcOrd="1" destOrd="0" presId="urn:microsoft.com/office/officeart/2005/8/layout/hierarchy1"/>
    <dgm:cxn modelId="{DCF1BB11-FB97-4DFE-BCF6-B2565CA6FF47}" type="presParOf" srcId="{824ADAC7-3DF7-46FE-A4A7-BF6828ACC3F5}" destId="{673EE8DF-2615-4ED9-BB5F-135400287DBC}" srcOrd="0" destOrd="0" presId="urn:microsoft.com/office/officeart/2005/8/layout/hierarchy1"/>
    <dgm:cxn modelId="{01AD8249-4F52-43F5-9028-4FDEE9959A17}" type="presParOf" srcId="{824ADAC7-3DF7-46FE-A4A7-BF6828ACC3F5}" destId="{2B230726-5B05-4069-B553-0EEF319AEC21}" srcOrd="1" destOrd="0" presId="urn:microsoft.com/office/officeart/2005/8/layout/hierarchy1"/>
    <dgm:cxn modelId="{71FA34ED-82B8-4A84-B48D-B941D09FC028}" type="presParOf" srcId="{2B230726-5B05-4069-B553-0EEF319AEC21}" destId="{E5DE098D-DA03-42D3-9311-651E841E7C1B}" srcOrd="0" destOrd="0" presId="urn:microsoft.com/office/officeart/2005/8/layout/hierarchy1"/>
    <dgm:cxn modelId="{697A822B-9A7C-442A-A23C-BDD7C122D2D5}" type="presParOf" srcId="{E5DE098D-DA03-42D3-9311-651E841E7C1B}" destId="{DF1BDB44-6D56-4729-8A59-7094FB8BD7D6}" srcOrd="0" destOrd="0" presId="urn:microsoft.com/office/officeart/2005/8/layout/hierarchy1"/>
    <dgm:cxn modelId="{EE997E13-72B0-41FA-A633-048F3FF8CE79}" type="presParOf" srcId="{E5DE098D-DA03-42D3-9311-651E841E7C1B}" destId="{24249AF6-174B-4AE4-94C5-2B65C980513A}" srcOrd="1" destOrd="0" presId="urn:microsoft.com/office/officeart/2005/8/layout/hierarchy1"/>
    <dgm:cxn modelId="{FAF9C1F0-CD03-4817-96C1-E072C9B7FFDB}" type="presParOf" srcId="{2B230726-5B05-4069-B553-0EEF319AEC21}" destId="{C5E7CD11-0232-4CEF-91EE-5AA425F4913B}" srcOrd="1" destOrd="0" presId="urn:microsoft.com/office/officeart/2005/8/layout/hierarchy1"/>
    <dgm:cxn modelId="{B5DC7AB3-D3EB-4FF0-B79F-F8582A3DAEBC}" type="presParOf" srcId="{C5E7CD11-0232-4CEF-91EE-5AA425F4913B}" destId="{35F16846-C8D5-4D27-A9E0-455FC5ED943A}" srcOrd="0" destOrd="0" presId="urn:microsoft.com/office/officeart/2005/8/layout/hierarchy1"/>
    <dgm:cxn modelId="{52D3E5C9-23E4-419C-AB61-09546623E0CA}" type="presParOf" srcId="{C5E7CD11-0232-4CEF-91EE-5AA425F4913B}" destId="{7F5FF7EB-5194-4FEB-9AF7-4715EBF26A98}" srcOrd="1" destOrd="0" presId="urn:microsoft.com/office/officeart/2005/8/layout/hierarchy1"/>
    <dgm:cxn modelId="{48E1E8A1-E357-49CC-B923-70FCB7981D2A}" type="presParOf" srcId="{7F5FF7EB-5194-4FEB-9AF7-4715EBF26A98}" destId="{7349C6BD-0D48-4A4F-8231-79CD7830FC43}" srcOrd="0" destOrd="0" presId="urn:microsoft.com/office/officeart/2005/8/layout/hierarchy1"/>
    <dgm:cxn modelId="{99671653-4603-40EF-B9FC-873F91DD9F72}" type="presParOf" srcId="{7349C6BD-0D48-4A4F-8231-79CD7830FC43}" destId="{A62111BB-5D4D-483B-99DF-692E6A848DE4}" srcOrd="0" destOrd="0" presId="urn:microsoft.com/office/officeart/2005/8/layout/hierarchy1"/>
    <dgm:cxn modelId="{F98151A8-5C3D-4430-95C1-4B31A9ADACD8}" type="presParOf" srcId="{7349C6BD-0D48-4A4F-8231-79CD7830FC43}" destId="{00AAA3E9-49FD-4CFE-AF59-EFFC8745D206}" srcOrd="1" destOrd="0" presId="urn:microsoft.com/office/officeart/2005/8/layout/hierarchy1"/>
    <dgm:cxn modelId="{B49671D1-F4D8-4C8A-9CAF-58D093AFD7F9}" type="presParOf" srcId="{7F5FF7EB-5194-4FEB-9AF7-4715EBF26A98}" destId="{5C5D9959-94E4-4A50-A9A5-79FA16F5FC24}" srcOrd="1" destOrd="0" presId="urn:microsoft.com/office/officeart/2005/8/layout/hierarchy1"/>
    <dgm:cxn modelId="{A147DB55-D945-4FAA-891E-E14602B2173A}" type="presParOf" srcId="{5C5D9959-94E4-4A50-A9A5-79FA16F5FC24}" destId="{3CA235E7-CD28-4485-8C20-8C3186E9C9A7}" srcOrd="0" destOrd="0" presId="urn:microsoft.com/office/officeart/2005/8/layout/hierarchy1"/>
    <dgm:cxn modelId="{E565A8C6-5188-40BE-985F-8AF435719E92}" type="presParOf" srcId="{5C5D9959-94E4-4A50-A9A5-79FA16F5FC24}" destId="{220FBBC3-A778-4F04-81B9-F0D304FD3A20}" srcOrd="1" destOrd="0" presId="urn:microsoft.com/office/officeart/2005/8/layout/hierarchy1"/>
    <dgm:cxn modelId="{9B9706A7-4841-48FC-BCC2-8B6C4244DF4F}" type="presParOf" srcId="{220FBBC3-A778-4F04-81B9-F0D304FD3A20}" destId="{5DA5F8DA-F4BC-45FB-B493-3C2A3FDBCA81}" srcOrd="0" destOrd="0" presId="urn:microsoft.com/office/officeart/2005/8/layout/hierarchy1"/>
    <dgm:cxn modelId="{19BBB6D8-A22C-41D7-8EF1-BE5E232DFFFD}" type="presParOf" srcId="{5DA5F8DA-F4BC-45FB-B493-3C2A3FDBCA81}" destId="{D2CC0519-F6E0-486A-B5F5-1BB0693DBE2B}" srcOrd="0" destOrd="0" presId="urn:microsoft.com/office/officeart/2005/8/layout/hierarchy1"/>
    <dgm:cxn modelId="{BCCE2809-C57A-46CD-85D9-EF54D1B2FD14}" type="presParOf" srcId="{5DA5F8DA-F4BC-45FB-B493-3C2A3FDBCA81}" destId="{47183A32-BBE6-4F04-9DD9-2B9C4883BC75}" srcOrd="1" destOrd="0" presId="urn:microsoft.com/office/officeart/2005/8/layout/hierarchy1"/>
    <dgm:cxn modelId="{E5F6BF21-A5AD-43A5-B53A-EB64CB861225}" type="presParOf" srcId="{220FBBC3-A778-4F04-81B9-F0D304FD3A20}" destId="{2E343C03-33DD-49E1-8008-37A4B97A3467}" srcOrd="1" destOrd="0" presId="urn:microsoft.com/office/officeart/2005/8/layout/hierarchy1"/>
    <dgm:cxn modelId="{710C0AC9-B12D-4A40-B303-BBBE7FE7185D}" type="presParOf" srcId="{C5E7CD11-0232-4CEF-91EE-5AA425F4913B}" destId="{337BA063-00DD-44EE-97B2-7DA73F3DC86A}" srcOrd="2" destOrd="0" presId="urn:microsoft.com/office/officeart/2005/8/layout/hierarchy1"/>
    <dgm:cxn modelId="{75730BEF-78EA-4BD0-BEFC-CD8544982BD0}" type="presParOf" srcId="{C5E7CD11-0232-4CEF-91EE-5AA425F4913B}" destId="{4C01B995-2D01-4577-B5AF-92C56F6B296E}" srcOrd="3" destOrd="0" presId="urn:microsoft.com/office/officeart/2005/8/layout/hierarchy1"/>
    <dgm:cxn modelId="{0D3586E4-9286-4D31-B1EA-9345E1ED71F9}" type="presParOf" srcId="{4C01B995-2D01-4577-B5AF-92C56F6B296E}" destId="{2610E99B-83F9-4FE6-B45B-1C3F4B7EEBC8}" srcOrd="0" destOrd="0" presId="urn:microsoft.com/office/officeart/2005/8/layout/hierarchy1"/>
    <dgm:cxn modelId="{D6D27929-E46A-4305-8AB9-E938B789501F}" type="presParOf" srcId="{2610E99B-83F9-4FE6-B45B-1C3F4B7EEBC8}" destId="{DA34E344-A52A-4992-A8B7-261B5F90CBBD}" srcOrd="0" destOrd="0" presId="urn:microsoft.com/office/officeart/2005/8/layout/hierarchy1"/>
    <dgm:cxn modelId="{711E8DDC-323A-4058-9742-AC0D604AA629}" type="presParOf" srcId="{2610E99B-83F9-4FE6-B45B-1C3F4B7EEBC8}" destId="{1237D351-D63B-4A34-9E92-77DD02DDAF77}" srcOrd="1" destOrd="0" presId="urn:microsoft.com/office/officeart/2005/8/layout/hierarchy1"/>
    <dgm:cxn modelId="{542028B5-B76B-4409-A6E7-8B67130EC111}" type="presParOf" srcId="{4C01B995-2D01-4577-B5AF-92C56F6B296E}" destId="{29C2178A-F411-443F-8B03-5D5D0D2CBD41}" srcOrd="1" destOrd="0" presId="urn:microsoft.com/office/officeart/2005/8/layout/hierarchy1"/>
    <dgm:cxn modelId="{EFE1A928-C893-4466-BE24-593D7D3C2D5A}" type="presParOf" srcId="{29C2178A-F411-443F-8B03-5D5D0D2CBD41}" destId="{E06F7CD8-CC95-48A1-ACCD-863BBF3B4F1D}" srcOrd="0" destOrd="0" presId="urn:microsoft.com/office/officeart/2005/8/layout/hierarchy1"/>
    <dgm:cxn modelId="{177A2BC8-B2E8-40AE-8143-9C7116C153CB}" type="presParOf" srcId="{29C2178A-F411-443F-8B03-5D5D0D2CBD41}" destId="{952A4226-95E0-41AE-B70A-DE59933BC702}" srcOrd="1" destOrd="0" presId="urn:microsoft.com/office/officeart/2005/8/layout/hierarchy1"/>
    <dgm:cxn modelId="{C2D9B3CF-B558-4B89-ACCE-7F0D6C5100E2}" type="presParOf" srcId="{952A4226-95E0-41AE-B70A-DE59933BC702}" destId="{5BA44CFC-D4E4-4B90-A346-9367976A00C6}" srcOrd="0" destOrd="0" presId="urn:microsoft.com/office/officeart/2005/8/layout/hierarchy1"/>
    <dgm:cxn modelId="{289F97E0-5120-4E4F-9E92-46DCBF031A7B}" type="presParOf" srcId="{5BA44CFC-D4E4-4B90-A346-9367976A00C6}" destId="{BA01A37A-AC9C-43C4-BC25-35A4467B056F}" srcOrd="0" destOrd="0" presId="urn:microsoft.com/office/officeart/2005/8/layout/hierarchy1"/>
    <dgm:cxn modelId="{63FE1D46-4B63-422D-B9F1-C9DF45FB08B5}" type="presParOf" srcId="{5BA44CFC-D4E4-4B90-A346-9367976A00C6}" destId="{982B2B23-A692-4CC9-9028-7A5BA52D5196}" srcOrd="1" destOrd="0" presId="urn:microsoft.com/office/officeart/2005/8/layout/hierarchy1"/>
    <dgm:cxn modelId="{9230748B-00C3-44B6-AB3E-559C2C4598E3}" type="presParOf" srcId="{952A4226-95E0-41AE-B70A-DE59933BC702}" destId="{08F63FCE-C79B-4A0F-886E-909A24D853AD}" srcOrd="1" destOrd="0" presId="urn:microsoft.com/office/officeart/2005/8/layout/hierarchy1"/>
    <dgm:cxn modelId="{43316F97-74C8-4668-89BE-5C52DFF4779E}" type="presParOf" srcId="{824ADAC7-3DF7-46FE-A4A7-BF6828ACC3F5}" destId="{17EA4F37-A6F8-4792-A989-2C5B7B5E75E7}" srcOrd="2" destOrd="0" presId="urn:microsoft.com/office/officeart/2005/8/layout/hierarchy1"/>
    <dgm:cxn modelId="{FAF303F8-1812-45E0-BAA1-BA28451AE11A}" type="presParOf" srcId="{824ADAC7-3DF7-46FE-A4A7-BF6828ACC3F5}" destId="{3FD8ED3F-1DE7-4955-A304-841A1945D0F3}" srcOrd="3" destOrd="0" presId="urn:microsoft.com/office/officeart/2005/8/layout/hierarchy1"/>
    <dgm:cxn modelId="{25CB94F1-5AD6-42D9-9F1F-E1AA6E671D8F}" type="presParOf" srcId="{3FD8ED3F-1DE7-4955-A304-841A1945D0F3}" destId="{D71CF94A-F807-4562-9DD8-7F82E984AC78}" srcOrd="0" destOrd="0" presId="urn:microsoft.com/office/officeart/2005/8/layout/hierarchy1"/>
    <dgm:cxn modelId="{B4096F42-3C95-4F4A-8F8D-55D8B8042F4A}" type="presParOf" srcId="{D71CF94A-F807-4562-9DD8-7F82E984AC78}" destId="{B7E0D9A2-F2DA-46D1-A6BB-EEEBC33EF76A}" srcOrd="0" destOrd="0" presId="urn:microsoft.com/office/officeart/2005/8/layout/hierarchy1"/>
    <dgm:cxn modelId="{C5D7FEB2-08DB-4089-BF0E-45119EFC1511}" type="presParOf" srcId="{D71CF94A-F807-4562-9DD8-7F82E984AC78}" destId="{7F1F80C7-1AC3-45AF-863F-DA47EFD18EF3}" srcOrd="1" destOrd="0" presId="urn:microsoft.com/office/officeart/2005/8/layout/hierarchy1"/>
    <dgm:cxn modelId="{7FAE7ADD-E19B-456A-9495-1C82DFDBA13A}" type="presParOf" srcId="{3FD8ED3F-1DE7-4955-A304-841A1945D0F3}" destId="{8A883609-AB2E-4605-BDD7-03D551394DC0}" srcOrd="1" destOrd="0" presId="urn:microsoft.com/office/officeart/2005/8/layout/hierarchy1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3743799-43F5-4BAA-AE64-62D1C7D848FE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BBF16BE1-9F89-406A-8EB3-6DE051AE4CF1}">
      <dgm:prSet phldrT="[Text]" custT="1"/>
      <dgm:spPr/>
      <dgm:t>
        <a:bodyPr/>
        <a:lstStyle/>
        <a:p>
          <a:r>
            <a:rPr lang="cs-CZ" sz="1800" b="1" dirty="0" err="1"/>
            <a:t>Monoarthritis</a:t>
          </a:r>
          <a:endParaRPr lang="cs-CZ" sz="1800" b="1" dirty="0"/>
        </a:p>
      </dgm:t>
    </dgm:pt>
    <dgm:pt modelId="{7201254A-F8AC-4F0A-857B-1515EC1C3381}" type="parTrans" cxnId="{03D73E39-DC53-47BA-B0F1-6D70981CFB3A}">
      <dgm:prSet/>
      <dgm:spPr/>
      <dgm:t>
        <a:bodyPr/>
        <a:lstStyle/>
        <a:p>
          <a:endParaRPr lang="cs-CZ"/>
        </a:p>
      </dgm:t>
    </dgm:pt>
    <dgm:pt modelId="{8B53C191-1427-4E1F-9870-F6AFBB4CBA84}" type="sibTrans" cxnId="{03D73E39-DC53-47BA-B0F1-6D70981CFB3A}">
      <dgm:prSet/>
      <dgm:spPr/>
      <dgm:t>
        <a:bodyPr/>
        <a:lstStyle/>
        <a:p>
          <a:endParaRPr lang="cs-CZ"/>
        </a:p>
      </dgm:t>
    </dgm:pt>
    <dgm:pt modelId="{B42CB2D1-3EFA-4CB6-AB8A-87E4608B8020}">
      <dgm:prSet phldrT="[Text]" custT="1"/>
      <dgm:spPr/>
      <dgm:t>
        <a:bodyPr/>
        <a:lstStyle/>
        <a:p>
          <a:r>
            <a:rPr lang="cs-CZ" sz="1800" b="1" dirty="0" err="1"/>
            <a:t>Chronic</a:t>
          </a:r>
          <a:endParaRPr lang="cs-CZ" sz="1800" b="1" dirty="0"/>
        </a:p>
      </dgm:t>
    </dgm:pt>
    <dgm:pt modelId="{40960C92-06B2-4B3C-87E9-A6E3D9B4B32F}" type="parTrans" cxnId="{59E0EB07-34BE-4E0F-891A-EA0721A5AA6E}">
      <dgm:prSet/>
      <dgm:spPr/>
      <dgm:t>
        <a:bodyPr/>
        <a:lstStyle/>
        <a:p>
          <a:endParaRPr lang="cs-CZ"/>
        </a:p>
      </dgm:t>
    </dgm:pt>
    <dgm:pt modelId="{E2D921C0-1B3F-48D8-9367-35637B4EA80B}" type="sibTrans" cxnId="{59E0EB07-34BE-4E0F-891A-EA0721A5AA6E}">
      <dgm:prSet/>
      <dgm:spPr/>
      <dgm:t>
        <a:bodyPr/>
        <a:lstStyle/>
        <a:p>
          <a:endParaRPr lang="cs-CZ"/>
        </a:p>
      </dgm:t>
    </dgm:pt>
    <dgm:pt modelId="{FBF98298-663F-4409-84CD-5A58AC31CCCA}">
      <dgm:prSet phldrT="[Text]" custT="1"/>
      <dgm:spPr/>
      <dgm:t>
        <a:bodyPr/>
        <a:lstStyle/>
        <a:p>
          <a:r>
            <a:rPr lang="cs-CZ" sz="1600" b="1" dirty="0" err="1"/>
            <a:t>Inflammatory</a:t>
          </a:r>
          <a:endParaRPr lang="cs-CZ" sz="1600" b="1" dirty="0"/>
        </a:p>
      </dgm:t>
    </dgm:pt>
    <dgm:pt modelId="{FA29088A-4B01-40F2-BF66-3989137B689B}" type="parTrans" cxnId="{D3B5A62C-1EC6-4278-B0D4-8296A1FDFDC8}">
      <dgm:prSet/>
      <dgm:spPr/>
      <dgm:t>
        <a:bodyPr/>
        <a:lstStyle/>
        <a:p>
          <a:endParaRPr lang="cs-CZ"/>
        </a:p>
      </dgm:t>
    </dgm:pt>
    <dgm:pt modelId="{76B367B4-B79B-4F83-9735-FC2281D5A961}" type="sibTrans" cxnId="{D3B5A62C-1EC6-4278-B0D4-8296A1FDFDC8}">
      <dgm:prSet/>
      <dgm:spPr/>
      <dgm:t>
        <a:bodyPr/>
        <a:lstStyle/>
        <a:p>
          <a:endParaRPr lang="cs-CZ"/>
        </a:p>
      </dgm:t>
    </dgm:pt>
    <dgm:pt modelId="{228831E7-2321-48B5-804D-0AB49DC5469D}">
      <dgm:prSet phldrT="[Text]" custT="1"/>
      <dgm:spPr>
        <a:solidFill>
          <a:schemeClr val="lt1">
            <a:hueOff val="0"/>
            <a:satOff val="0"/>
            <a:lumOff val="0"/>
          </a:schemeClr>
        </a:solidFill>
      </dgm:spPr>
      <dgm:t>
        <a:bodyPr/>
        <a:lstStyle/>
        <a:p>
          <a:r>
            <a:rPr lang="cs-CZ" sz="1600" b="1" dirty="0">
              <a:solidFill>
                <a:schemeClr val="dk1">
                  <a:hueOff val="0"/>
                  <a:satOff val="0"/>
                  <a:lumOff val="0"/>
                </a:schemeClr>
              </a:solidFill>
            </a:rPr>
            <a:t>Non-</a:t>
          </a:r>
          <a:r>
            <a:rPr lang="cs-CZ" sz="1600" b="1" dirty="0" err="1">
              <a:solidFill>
                <a:schemeClr val="dk1">
                  <a:hueOff val="0"/>
                  <a:satOff val="0"/>
                  <a:lumOff val="0"/>
                </a:schemeClr>
              </a:solidFill>
            </a:rPr>
            <a:t>inflammatory</a:t>
          </a:r>
          <a:endParaRPr lang="cs-CZ" sz="1600" b="1" dirty="0">
            <a:solidFill>
              <a:schemeClr val="dk1">
                <a:hueOff val="0"/>
                <a:satOff val="0"/>
                <a:lumOff val="0"/>
              </a:schemeClr>
            </a:solidFill>
          </a:endParaRPr>
        </a:p>
      </dgm:t>
    </dgm:pt>
    <dgm:pt modelId="{2CFC46C2-CA3E-4913-A5D7-411DF08C7B30}" type="parTrans" cxnId="{F723BD47-1C76-4895-9D8A-B01B90E60847}">
      <dgm:prSet/>
      <dgm:spPr/>
      <dgm:t>
        <a:bodyPr/>
        <a:lstStyle/>
        <a:p>
          <a:endParaRPr lang="cs-CZ"/>
        </a:p>
      </dgm:t>
    </dgm:pt>
    <dgm:pt modelId="{82B1D68C-AFFE-4BC1-AD35-5A2BD9255027}" type="sibTrans" cxnId="{F723BD47-1C76-4895-9D8A-B01B90E60847}">
      <dgm:prSet/>
      <dgm:spPr/>
      <dgm:t>
        <a:bodyPr/>
        <a:lstStyle/>
        <a:p>
          <a:endParaRPr lang="cs-CZ"/>
        </a:p>
      </dgm:t>
    </dgm:pt>
    <dgm:pt modelId="{787C570E-1D64-45DF-A15F-523C9B81EC55}">
      <dgm:prSet phldrT="[Text]" custT="1"/>
      <dgm:spPr/>
      <dgm:t>
        <a:bodyPr/>
        <a:lstStyle/>
        <a:p>
          <a:r>
            <a:rPr lang="cs-CZ" sz="1600" b="0" dirty="0" err="1"/>
            <a:t>Acute</a:t>
          </a:r>
          <a:endParaRPr lang="cs-CZ" sz="1600" b="0" dirty="0"/>
        </a:p>
      </dgm:t>
    </dgm:pt>
    <dgm:pt modelId="{1ECE098D-9DA9-4A19-8093-F869B8B0E288}" type="parTrans" cxnId="{5C41A89F-CEBC-4650-BCB8-87EF3CA57057}">
      <dgm:prSet/>
      <dgm:spPr/>
      <dgm:t>
        <a:bodyPr/>
        <a:lstStyle/>
        <a:p>
          <a:endParaRPr lang="cs-CZ"/>
        </a:p>
      </dgm:t>
    </dgm:pt>
    <dgm:pt modelId="{01C6F1A9-A790-40A7-946E-4496021FD859}" type="sibTrans" cxnId="{5C41A89F-CEBC-4650-BCB8-87EF3CA57057}">
      <dgm:prSet/>
      <dgm:spPr/>
      <dgm:t>
        <a:bodyPr/>
        <a:lstStyle/>
        <a:p>
          <a:endParaRPr lang="cs-CZ"/>
        </a:p>
      </dgm:t>
    </dgm:pt>
    <dgm:pt modelId="{DD5E71DF-9732-4845-B453-4CE4A0FCD4A3}">
      <dgm:prSet custT="1"/>
      <dgm:spPr/>
      <dgm:t>
        <a:bodyPr/>
        <a:lstStyle/>
        <a:p>
          <a:r>
            <a:rPr lang="cs-CZ" sz="1000" dirty="0">
              <a:solidFill>
                <a:schemeClr val="tx1"/>
              </a:solidFill>
            </a:rPr>
            <a:t>- </a:t>
          </a:r>
          <a:r>
            <a:rPr lang="cs-CZ" sz="1400" dirty="0">
              <a:solidFill>
                <a:schemeClr val="tx1"/>
              </a:solidFill>
            </a:rPr>
            <a:t>TBC, </a:t>
          </a:r>
          <a:r>
            <a:rPr lang="cs-CZ" sz="1400" dirty="0" err="1">
              <a:solidFill>
                <a:schemeClr val="tx1"/>
              </a:solidFill>
            </a:rPr>
            <a:t>boreliosis</a:t>
          </a:r>
          <a:r>
            <a:rPr lang="cs-CZ" sz="1400" dirty="0">
              <a:solidFill>
                <a:schemeClr val="tx1"/>
              </a:solidFill>
            </a:rPr>
            <a:t>, </a:t>
          </a:r>
          <a:r>
            <a:rPr lang="cs-CZ" sz="1400" dirty="0" err="1">
              <a:solidFill>
                <a:schemeClr val="tx1"/>
              </a:solidFill>
            </a:rPr>
            <a:t>other</a:t>
          </a:r>
          <a:r>
            <a:rPr lang="cs-CZ" sz="1400" dirty="0">
              <a:solidFill>
                <a:schemeClr val="tx1"/>
              </a:solidFill>
            </a:rPr>
            <a:t> </a:t>
          </a:r>
          <a:r>
            <a:rPr lang="cs-CZ" sz="1400" dirty="0" err="1">
              <a:solidFill>
                <a:schemeClr val="tx1"/>
              </a:solidFill>
            </a:rPr>
            <a:t>infectious</a:t>
          </a:r>
          <a:r>
            <a:rPr lang="cs-CZ" sz="1400" dirty="0">
              <a:solidFill>
                <a:schemeClr val="tx1"/>
              </a:solidFill>
            </a:rPr>
            <a:t> cause</a:t>
          </a:r>
        </a:p>
      </dgm:t>
    </dgm:pt>
    <dgm:pt modelId="{507C35AB-5D8B-4670-B39E-D1E0A8C43088}" type="parTrans" cxnId="{35106C2F-B4E5-4B7E-9E82-1455E6DAAFDB}">
      <dgm:prSet/>
      <dgm:spPr/>
      <dgm:t>
        <a:bodyPr/>
        <a:lstStyle/>
        <a:p>
          <a:endParaRPr lang="cs-CZ"/>
        </a:p>
      </dgm:t>
    </dgm:pt>
    <dgm:pt modelId="{7F4DF3C4-FC3E-4C50-B7B4-4942084A0A42}" type="sibTrans" cxnId="{35106C2F-B4E5-4B7E-9E82-1455E6DAAFDB}">
      <dgm:prSet/>
      <dgm:spPr/>
      <dgm:t>
        <a:bodyPr/>
        <a:lstStyle/>
        <a:p>
          <a:endParaRPr lang="cs-CZ"/>
        </a:p>
      </dgm:t>
    </dgm:pt>
    <dgm:pt modelId="{55E32708-6F87-4428-BFC0-CA274BEB4951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cs-CZ" sz="1200" dirty="0" err="1"/>
            <a:t>Osteoarthritis</a:t>
          </a:r>
          <a:endParaRPr lang="cs-CZ" sz="1200" dirty="0"/>
        </a:p>
        <a:p>
          <a:pPr>
            <a:lnSpc>
              <a:spcPct val="100000"/>
            </a:lnSpc>
          </a:pPr>
          <a:r>
            <a:rPr lang="cs-CZ" sz="1200" dirty="0" err="1"/>
            <a:t>osteonecrosis</a:t>
          </a:r>
          <a:endParaRPr lang="cs-CZ" sz="1200" dirty="0"/>
        </a:p>
      </dgm:t>
    </dgm:pt>
    <dgm:pt modelId="{B5A49BDD-0E6E-473A-8E84-D14D284E76D4}" type="parTrans" cxnId="{145DBCE7-BEC9-4695-85FF-27C553B89D2A}">
      <dgm:prSet/>
      <dgm:spPr/>
      <dgm:t>
        <a:bodyPr/>
        <a:lstStyle/>
        <a:p>
          <a:endParaRPr lang="cs-CZ"/>
        </a:p>
      </dgm:t>
    </dgm:pt>
    <dgm:pt modelId="{8DF80FE0-FEED-4B6B-AB8C-6162AE67361A}" type="sibTrans" cxnId="{145DBCE7-BEC9-4695-85FF-27C553B89D2A}">
      <dgm:prSet/>
      <dgm:spPr/>
      <dgm:t>
        <a:bodyPr/>
        <a:lstStyle/>
        <a:p>
          <a:endParaRPr lang="cs-CZ"/>
        </a:p>
      </dgm:t>
    </dgm:pt>
    <dgm:pt modelId="{72B39854-68D8-4A31-92D8-80589DB4B59A}">
      <dgm:prSet custT="1"/>
      <dgm:spPr/>
      <dgm:t>
        <a:bodyPr/>
        <a:lstStyle/>
        <a:p>
          <a:r>
            <a:rPr lang="cs-CZ" sz="1600" b="0" dirty="0" err="1">
              <a:solidFill>
                <a:schemeClr val="tx1"/>
              </a:solidFill>
            </a:rPr>
            <a:t>Axial</a:t>
          </a:r>
          <a:r>
            <a:rPr lang="cs-CZ" sz="1600" b="0" dirty="0">
              <a:solidFill>
                <a:schemeClr val="tx1"/>
              </a:solidFill>
            </a:rPr>
            <a:t>/</a:t>
          </a:r>
          <a:r>
            <a:rPr lang="cs-CZ" sz="1600" b="0" dirty="0" err="1">
              <a:solidFill>
                <a:schemeClr val="tx1"/>
              </a:solidFill>
            </a:rPr>
            <a:t>peripheral</a:t>
          </a:r>
          <a:r>
            <a:rPr lang="cs-CZ" sz="1600" b="0" dirty="0">
              <a:solidFill>
                <a:schemeClr val="tx1"/>
              </a:solidFill>
            </a:rPr>
            <a:t> </a:t>
          </a:r>
          <a:r>
            <a:rPr lang="cs-CZ" sz="1600" b="0" dirty="0" err="1">
              <a:solidFill>
                <a:schemeClr val="tx1"/>
              </a:solidFill>
            </a:rPr>
            <a:t>spondyloarthritis</a:t>
          </a:r>
          <a:endParaRPr lang="cs-CZ" sz="1600" b="0" dirty="0">
            <a:solidFill>
              <a:schemeClr val="tx1"/>
            </a:solidFill>
          </a:endParaRPr>
        </a:p>
      </dgm:t>
    </dgm:pt>
    <dgm:pt modelId="{E302ACE1-0CF5-4C2C-BDFA-113B8FA50473}" type="parTrans" cxnId="{D1467EB0-C854-47A3-BDFD-45A2B7EC5CA7}">
      <dgm:prSet/>
      <dgm:spPr/>
      <dgm:t>
        <a:bodyPr/>
        <a:lstStyle/>
        <a:p>
          <a:endParaRPr lang="cs-CZ"/>
        </a:p>
      </dgm:t>
    </dgm:pt>
    <dgm:pt modelId="{E4597F51-17A5-4953-A919-6A9513284AAE}" type="sibTrans" cxnId="{D1467EB0-C854-47A3-BDFD-45A2B7EC5CA7}">
      <dgm:prSet/>
      <dgm:spPr/>
      <dgm:t>
        <a:bodyPr/>
        <a:lstStyle/>
        <a:p>
          <a:endParaRPr lang="cs-CZ"/>
        </a:p>
      </dgm:t>
    </dgm:pt>
    <dgm:pt modelId="{CE918556-9F35-48E0-A318-5C06F731C4B2}">
      <dgm:prSet custT="1"/>
      <dgm:spPr/>
      <dgm:t>
        <a:bodyPr/>
        <a:lstStyle/>
        <a:p>
          <a:r>
            <a:rPr lang="cs-CZ" sz="1200" dirty="0" err="1"/>
            <a:t>monoarthritis</a:t>
          </a:r>
          <a:r>
            <a:rPr lang="cs-CZ" sz="1200" dirty="0"/>
            <a:t> as </a:t>
          </a:r>
          <a:r>
            <a:rPr lang="cs-CZ" sz="1200" dirty="0" err="1"/>
            <a:t>an</a:t>
          </a:r>
          <a:r>
            <a:rPr lang="cs-CZ" sz="1200" dirty="0"/>
            <a:t> </a:t>
          </a:r>
          <a:r>
            <a:rPr lang="cs-CZ" sz="1200" dirty="0" err="1"/>
            <a:t>initial</a:t>
          </a:r>
          <a:r>
            <a:rPr lang="cs-CZ" sz="1200" dirty="0"/>
            <a:t> symptom of </a:t>
          </a:r>
          <a:r>
            <a:rPr lang="cs-CZ" sz="1200" dirty="0" err="1"/>
            <a:t>systemic</a:t>
          </a:r>
          <a:r>
            <a:rPr lang="cs-CZ" sz="1200" dirty="0"/>
            <a:t> </a:t>
          </a:r>
          <a:r>
            <a:rPr lang="cs-CZ" sz="1200" dirty="0" err="1"/>
            <a:t>autoimmune</a:t>
          </a:r>
          <a:r>
            <a:rPr lang="cs-CZ" sz="1200" dirty="0"/>
            <a:t> </a:t>
          </a:r>
          <a:r>
            <a:rPr lang="cs-CZ" sz="1200" dirty="0" err="1"/>
            <a:t>diseases</a:t>
          </a:r>
          <a:r>
            <a:rPr lang="cs-CZ" sz="1200" dirty="0"/>
            <a:t> (RA, SLE, JIA, </a:t>
          </a:r>
          <a:r>
            <a:rPr lang="cs-CZ" sz="1200" dirty="0" err="1"/>
            <a:t>peripheral</a:t>
          </a:r>
          <a:r>
            <a:rPr lang="cs-CZ" sz="1200" dirty="0"/>
            <a:t> </a:t>
          </a:r>
          <a:r>
            <a:rPr lang="cs-CZ" sz="1200" dirty="0" err="1"/>
            <a:t>SpA</a:t>
          </a:r>
          <a:r>
            <a:rPr lang="cs-CZ" sz="1000" dirty="0"/>
            <a:t>)</a:t>
          </a:r>
        </a:p>
      </dgm:t>
    </dgm:pt>
    <dgm:pt modelId="{2E49372E-5B34-4320-8E05-50C6727EC6AC}" type="parTrans" cxnId="{0F4E88DE-5620-4731-8617-1F4AF619739C}">
      <dgm:prSet/>
      <dgm:spPr/>
      <dgm:t>
        <a:bodyPr/>
        <a:lstStyle/>
        <a:p>
          <a:endParaRPr lang="cs-CZ"/>
        </a:p>
      </dgm:t>
    </dgm:pt>
    <dgm:pt modelId="{7EBE63BA-E436-4B49-A28A-9ADCBAA550E7}" type="sibTrans" cxnId="{0F4E88DE-5620-4731-8617-1F4AF619739C}">
      <dgm:prSet/>
      <dgm:spPr/>
      <dgm:t>
        <a:bodyPr/>
        <a:lstStyle/>
        <a:p>
          <a:endParaRPr lang="cs-CZ"/>
        </a:p>
      </dgm:t>
    </dgm:pt>
    <dgm:pt modelId="{D64CB5D9-8EA5-4224-9E6A-C80E08CBFA66}" type="pres">
      <dgm:prSet presAssocID="{83743799-43F5-4BAA-AE64-62D1C7D848FE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2CFE9605-510F-40DE-B24C-524D81342A83}" type="pres">
      <dgm:prSet presAssocID="{BBF16BE1-9F89-406A-8EB3-6DE051AE4CF1}" presName="hierRoot1" presStyleCnt="0"/>
      <dgm:spPr/>
    </dgm:pt>
    <dgm:pt modelId="{21283DDE-42FE-4D79-8765-835A5D743363}" type="pres">
      <dgm:prSet presAssocID="{BBF16BE1-9F89-406A-8EB3-6DE051AE4CF1}" presName="composite" presStyleCnt="0"/>
      <dgm:spPr/>
    </dgm:pt>
    <dgm:pt modelId="{1571D360-E96A-473E-83DD-3D7E8575B5BC}" type="pres">
      <dgm:prSet presAssocID="{BBF16BE1-9F89-406A-8EB3-6DE051AE4CF1}" presName="background" presStyleLbl="node0" presStyleIdx="0" presStyleCnt="1"/>
      <dgm:spPr>
        <a:solidFill>
          <a:schemeClr val="tx2"/>
        </a:solidFill>
        <a:effectLst>
          <a:outerShdw blurRad="50800" sx="1000" sy="1000" algn="ctr" rotWithShape="0">
            <a:srgbClr val="000000"/>
          </a:outerShdw>
        </a:effectLst>
      </dgm:spPr>
    </dgm:pt>
    <dgm:pt modelId="{5BB0C9FC-5F36-4293-B23E-0B6A1449436C}" type="pres">
      <dgm:prSet presAssocID="{BBF16BE1-9F89-406A-8EB3-6DE051AE4CF1}" presName="text" presStyleLbl="fgAcc0" presStyleIdx="0" presStyleCnt="1" custScaleX="92386" custScaleY="68962" custLinFactNeighborX="-91628" custLinFactNeighborY="-42601">
        <dgm:presLayoutVars>
          <dgm:chPref val="3"/>
        </dgm:presLayoutVars>
      </dgm:prSet>
      <dgm:spPr/>
    </dgm:pt>
    <dgm:pt modelId="{824ADAC7-3DF7-46FE-A4A7-BF6828ACC3F5}" type="pres">
      <dgm:prSet presAssocID="{BBF16BE1-9F89-406A-8EB3-6DE051AE4CF1}" presName="hierChild2" presStyleCnt="0"/>
      <dgm:spPr/>
    </dgm:pt>
    <dgm:pt modelId="{673EE8DF-2615-4ED9-BB5F-135400287DBC}" type="pres">
      <dgm:prSet presAssocID="{40960C92-06B2-4B3C-87E9-A6E3D9B4B32F}" presName="Name10" presStyleLbl="parChTrans1D2" presStyleIdx="0" presStyleCnt="2"/>
      <dgm:spPr/>
    </dgm:pt>
    <dgm:pt modelId="{2B230726-5B05-4069-B553-0EEF319AEC21}" type="pres">
      <dgm:prSet presAssocID="{B42CB2D1-3EFA-4CB6-AB8A-87E4608B8020}" presName="hierRoot2" presStyleCnt="0"/>
      <dgm:spPr/>
    </dgm:pt>
    <dgm:pt modelId="{E5DE098D-DA03-42D3-9311-651E841E7C1B}" type="pres">
      <dgm:prSet presAssocID="{B42CB2D1-3EFA-4CB6-AB8A-87E4608B8020}" presName="composite2" presStyleCnt="0"/>
      <dgm:spPr/>
    </dgm:pt>
    <dgm:pt modelId="{DF1BDB44-6D56-4729-8A59-7094FB8BD7D6}" type="pres">
      <dgm:prSet presAssocID="{B42CB2D1-3EFA-4CB6-AB8A-87E4608B8020}" presName="background2" presStyleLbl="node2" presStyleIdx="0" presStyleCnt="2"/>
      <dgm:spPr>
        <a:solidFill>
          <a:schemeClr val="tx2">
            <a:lumMod val="60000"/>
            <a:lumOff val="40000"/>
          </a:schemeClr>
        </a:solidFill>
      </dgm:spPr>
    </dgm:pt>
    <dgm:pt modelId="{24249AF6-174B-4AE4-94C5-2B65C980513A}" type="pres">
      <dgm:prSet presAssocID="{B42CB2D1-3EFA-4CB6-AB8A-87E4608B8020}" presName="text2" presStyleLbl="fgAcc2" presStyleIdx="0" presStyleCnt="2" custScaleX="72152" custScaleY="40428" custLinFactNeighborX="96828" custLinFactNeighborY="-66869">
        <dgm:presLayoutVars>
          <dgm:chPref val="3"/>
        </dgm:presLayoutVars>
      </dgm:prSet>
      <dgm:spPr/>
    </dgm:pt>
    <dgm:pt modelId="{C5E7CD11-0232-4CEF-91EE-5AA425F4913B}" type="pres">
      <dgm:prSet presAssocID="{B42CB2D1-3EFA-4CB6-AB8A-87E4608B8020}" presName="hierChild3" presStyleCnt="0"/>
      <dgm:spPr/>
    </dgm:pt>
    <dgm:pt modelId="{35F16846-C8D5-4D27-A9E0-455FC5ED943A}" type="pres">
      <dgm:prSet presAssocID="{FA29088A-4B01-40F2-BF66-3989137B689B}" presName="Name17" presStyleLbl="parChTrans1D3" presStyleIdx="0" presStyleCnt="2"/>
      <dgm:spPr/>
    </dgm:pt>
    <dgm:pt modelId="{7F5FF7EB-5194-4FEB-9AF7-4715EBF26A98}" type="pres">
      <dgm:prSet presAssocID="{FBF98298-663F-4409-84CD-5A58AC31CCCA}" presName="hierRoot3" presStyleCnt="0"/>
      <dgm:spPr/>
    </dgm:pt>
    <dgm:pt modelId="{7349C6BD-0D48-4A4F-8231-79CD7830FC43}" type="pres">
      <dgm:prSet presAssocID="{FBF98298-663F-4409-84CD-5A58AC31CCCA}" presName="composite3" presStyleCnt="0"/>
      <dgm:spPr/>
    </dgm:pt>
    <dgm:pt modelId="{A62111BB-5D4D-483B-99DF-692E6A848DE4}" type="pres">
      <dgm:prSet presAssocID="{FBF98298-663F-4409-84CD-5A58AC31CCCA}" presName="background3" presStyleLbl="node3" presStyleIdx="0" presStyleCnt="2"/>
      <dgm:spPr>
        <a:solidFill>
          <a:schemeClr val="tx2">
            <a:lumMod val="60000"/>
            <a:lumOff val="40000"/>
          </a:schemeClr>
        </a:solidFill>
      </dgm:spPr>
    </dgm:pt>
    <dgm:pt modelId="{00AAA3E9-49FD-4CFE-AF59-EFFC8745D206}" type="pres">
      <dgm:prSet presAssocID="{FBF98298-663F-4409-84CD-5A58AC31CCCA}" presName="text3" presStyleLbl="fgAcc3" presStyleIdx="0" presStyleCnt="2" custScaleX="82432" custScaleY="45618" custLinFactNeighborX="-32873" custLinFactNeighborY="-92277">
        <dgm:presLayoutVars>
          <dgm:chPref val="3"/>
        </dgm:presLayoutVars>
      </dgm:prSet>
      <dgm:spPr/>
    </dgm:pt>
    <dgm:pt modelId="{5C5D9959-94E4-4A50-A9A5-79FA16F5FC24}" type="pres">
      <dgm:prSet presAssocID="{FBF98298-663F-4409-84CD-5A58AC31CCCA}" presName="hierChild4" presStyleCnt="0"/>
      <dgm:spPr/>
    </dgm:pt>
    <dgm:pt modelId="{3CA235E7-CD28-4485-8C20-8C3186E9C9A7}" type="pres">
      <dgm:prSet presAssocID="{507C35AB-5D8B-4670-B39E-D1E0A8C43088}" presName="Name23" presStyleLbl="parChTrans1D4" presStyleIdx="0" presStyleCnt="4"/>
      <dgm:spPr/>
    </dgm:pt>
    <dgm:pt modelId="{220FBBC3-A778-4F04-81B9-F0D304FD3A20}" type="pres">
      <dgm:prSet presAssocID="{DD5E71DF-9732-4845-B453-4CE4A0FCD4A3}" presName="hierRoot4" presStyleCnt="0"/>
      <dgm:spPr/>
    </dgm:pt>
    <dgm:pt modelId="{5DA5F8DA-F4BC-45FB-B493-3C2A3FDBCA81}" type="pres">
      <dgm:prSet presAssocID="{DD5E71DF-9732-4845-B453-4CE4A0FCD4A3}" presName="composite4" presStyleCnt="0"/>
      <dgm:spPr/>
    </dgm:pt>
    <dgm:pt modelId="{D2CC0519-F6E0-486A-B5F5-1BB0693DBE2B}" type="pres">
      <dgm:prSet presAssocID="{DD5E71DF-9732-4845-B453-4CE4A0FCD4A3}" presName="background4" presStyleLbl="node4" presStyleIdx="0" presStyleCnt="4"/>
      <dgm:spPr>
        <a:solidFill>
          <a:schemeClr val="accent1">
            <a:lumMod val="75000"/>
          </a:schemeClr>
        </a:solidFill>
      </dgm:spPr>
    </dgm:pt>
    <dgm:pt modelId="{47183A32-BBE6-4F04-9DD9-2B9C4883BC75}" type="pres">
      <dgm:prSet presAssocID="{DD5E71DF-9732-4845-B453-4CE4A0FCD4A3}" presName="text4" presStyleLbl="fgAcc4" presStyleIdx="0" presStyleCnt="4" custScaleX="66620" custScaleY="44371" custLinFactNeighborX="5533" custLinFactNeighborY="2209">
        <dgm:presLayoutVars>
          <dgm:chPref val="3"/>
        </dgm:presLayoutVars>
      </dgm:prSet>
      <dgm:spPr/>
    </dgm:pt>
    <dgm:pt modelId="{2E343C03-33DD-49E1-8008-37A4B97A3467}" type="pres">
      <dgm:prSet presAssocID="{DD5E71DF-9732-4845-B453-4CE4A0FCD4A3}" presName="hierChild5" presStyleCnt="0"/>
      <dgm:spPr/>
    </dgm:pt>
    <dgm:pt modelId="{E47D29A3-96C9-4FE5-8334-C66815A8D812}" type="pres">
      <dgm:prSet presAssocID="{E302ACE1-0CF5-4C2C-BDFA-113B8FA50473}" presName="Name23" presStyleLbl="parChTrans1D4" presStyleIdx="1" presStyleCnt="4"/>
      <dgm:spPr/>
    </dgm:pt>
    <dgm:pt modelId="{03699DBA-5BA5-4BDF-BB9E-27BEB237216F}" type="pres">
      <dgm:prSet presAssocID="{72B39854-68D8-4A31-92D8-80589DB4B59A}" presName="hierRoot4" presStyleCnt="0"/>
      <dgm:spPr/>
    </dgm:pt>
    <dgm:pt modelId="{84ABFF6A-5760-4702-9FE9-C2A6179B7B0F}" type="pres">
      <dgm:prSet presAssocID="{72B39854-68D8-4A31-92D8-80589DB4B59A}" presName="composite4" presStyleCnt="0"/>
      <dgm:spPr/>
    </dgm:pt>
    <dgm:pt modelId="{53CC9C89-C5E6-4A5A-AA0A-57702B0976BC}" type="pres">
      <dgm:prSet presAssocID="{72B39854-68D8-4A31-92D8-80589DB4B59A}" presName="background4" presStyleLbl="node4" presStyleIdx="1" presStyleCnt="4"/>
      <dgm:spPr>
        <a:solidFill>
          <a:schemeClr val="accent1">
            <a:lumMod val="75000"/>
          </a:schemeClr>
        </a:solidFill>
      </dgm:spPr>
    </dgm:pt>
    <dgm:pt modelId="{3E696C04-B922-40AB-9C1B-943DD712450A}" type="pres">
      <dgm:prSet presAssocID="{72B39854-68D8-4A31-92D8-80589DB4B59A}" presName="text4" presStyleLbl="fgAcc4" presStyleIdx="1" presStyleCnt="4" custScaleX="80953" custScaleY="56262" custLinFactNeighborX="37406" custLinFactNeighborY="32069">
        <dgm:presLayoutVars>
          <dgm:chPref val="3"/>
        </dgm:presLayoutVars>
      </dgm:prSet>
      <dgm:spPr/>
    </dgm:pt>
    <dgm:pt modelId="{90988D2E-A835-4092-9649-4FED9A881CBC}" type="pres">
      <dgm:prSet presAssocID="{72B39854-68D8-4A31-92D8-80589DB4B59A}" presName="hierChild5" presStyleCnt="0"/>
      <dgm:spPr/>
    </dgm:pt>
    <dgm:pt modelId="{2F33DFCA-E3C6-469B-BEE5-B18805858DE8}" type="pres">
      <dgm:prSet presAssocID="{2E49372E-5B34-4320-8E05-50C6727EC6AC}" presName="Name23" presStyleLbl="parChTrans1D4" presStyleIdx="2" presStyleCnt="4"/>
      <dgm:spPr/>
    </dgm:pt>
    <dgm:pt modelId="{28FA748C-423F-4E65-A2B3-ECE31F841756}" type="pres">
      <dgm:prSet presAssocID="{CE918556-9F35-48E0-A318-5C06F731C4B2}" presName="hierRoot4" presStyleCnt="0"/>
      <dgm:spPr/>
    </dgm:pt>
    <dgm:pt modelId="{FE5231C3-9DA5-4B62-9BFC-91857F91D1C5}" type="pres">
      <dgm:prSet presAssocID="{CE918556-9F35-48E0-A318-5C06F731C4B2}" presName="composite4" presStyleCnt="0"/>
      <dgm:spPr/>
    </dgm:pt>
    <dgm:pt modelId="{7BE65D7C-3174-4E97-9A5E-EEEE5F7AD2EB}" type="pres">
      <dgm:prSet presAssocID="{CE918556-9F35-48E0-A318-5C06F731C4B2}" presName="background4" presStyleLbl="node4" presStyleIdx="2" presStyleCnt="4"/>
      <dgm:spPr>
        <a:solidFill>
          <a:schemeClr val="accent1">
            <a:lumMod val="75000"/>
          </a:schemeClr>
        </a:solidFill>
      </dgm:spPr>
    </dgm:pt>
    <dgm:pt modelId="{DEE6A539-5423-4C53-81CA-6887BB9D29A6}" type="pres">
      <dgm:prSet presAssocID="{CE918556-9F35-48E0-A318-5C06F731C4B2}" presName="text4" presStyleLbl="fgAcc4" presStyleIdx="2" presStyleCnt="4" custScaleX="81056" custScaleY="82459" custLinFactNeighborX="-3115" custLinFactNeighborY="-89656">
        <dgm:presLayoutVars>
          <dgm:chPref val="3"/>
        </dgm:presLayoutVars>
      </dgm:prSet>
      <dgm:spPr/>
    </dgm:pt>
    <dgm:pt modelId="{A98A5E3C-1EC1-4BFF-A8B8-BA57292D5DA1}" type="pres">
      <dgm:prSet presAssocID="{CE918556-9F35-48E0-A318-5C06F731C4B2}" presName="hierChild5" presStyleCnt="0"/>
      <dgm:spPr/>
    </dgm:pt>
    <dgm:pt modelId="{337BA063-00DD-44EE-97B2-7DA73F3DC86A}" type="pres">
      <dgm:prSet presAssocID="{2CFC46C2-CA3E-4913-A5D7-411DF08C7B30}" presName="Name17" presStyleLbl="parChTrans1D3" presStyleIdx="1" presStyleCnt="2"/>
      <dgm:spPr/>
    </dgm:pt>
    <dgm:pt modelId="{4C01B995-2D01-4577-B5AF-92C56F6B296E}" type="pres">
      <dgm:prSet presAssocID="{228831E7-2321-48B5-804D-0AB49DC5469D}" presName="hierRoot3" presStyleCnt="0"/>
      <dgm:spPr/>
    </dgm:pt>
    <dgm:pt modelId="{2610E99B-83F9-4FE6-B45B-1C3F4B7EEBC8}" type="pres">
      <dgm:prSet presAssocID="{228831E7-2321-48B5-804D-0AB49DC5469D}" presName="composite3" presStyleCnt="0"/>
      <dgm:spPr/>
    </dgm:pt>
    <dgm:pt modelId="{DA34E344-A52A-4992-A8B7-261B5F90CBBD}" type="pres">
      <dgm:prSet presAssocID="{228831E7-2321-48B5-804D-0AB49DC5469D}" presName="background3" presStyleLbl="node3" presStyleIdx="1" presStyleCnt="2"/>
      <dgm:spPr>
        <a:solidFill>
          <a:schemeClr val="tx2">
            <a:lumMod val="60000"/>
            <a:lumOff val="40000"/>
          </a:schemeClr>
        </a:solidFill>
      </dgm:spPr>
    </dgm:pt>
    <dgm:pt modelId="{1237D351-D63B-4A34-9E92-77DD02DDAF77}" type="pres">
      <dgm:prSet presAssocID="{228831E7-2321-48B5-804D-0AB49DC5469D}" presName="text3" presStyleLbl="fgAcc3" presStyleIdx="1" presStyleCnt="2" custScaleX="73585" custScaleY="38955" custLinFactNeighborX="20513" custLinFactNeighborY="-45776">
        <dgm:presLayoutVars>
          <dgm:chPref val="3"/>
        </dgm:presLayoutVars>
      </dgm:prSet>
      <dgm:spPr/>
    </dgm:pt>
    <dgm:pt modelId="{29C2178A-F411-443F-8B03-5D5D0D2CBD41}" type="pres">
      <dgm:prSet presAssocID="{228831E7-2321-48B5-804D-0AB49DC5469D}" presName="hierChild4" presStyleCnt="0"/>
      <dgm:spPr/>
    </dgm:pt>
    <dgm:pt modelId="{E06F7CD8-CC95-48A1-ACCD-863BBF3B4F1D}" type="pres">
      <dgm:prSet presAssocID="{B5A49BDD-0E6E-473A-8E84-D14D284E76D4}" presName="Name23" presStyleLbl="parChTrans1D4" presStyleIdx="3" presStyleCnt="4"/>
      <dgm:spPr/>
    </dgm:pt>
    <dgm:pt modelId="{952A4226-95E0-41AE-B70A-DE59933BC702}" type="pres">
      <dgm:prSet presAssocID="{55E32708-6F87-4428-BFC0-CA274BEB4951}" presName="hierRoot4" presStyleCnt="0"/>
      <dgm:spPr/>
    </dgm:pt>
    <dgm:pt modelId="{5BA44CFC-D4E4-4B90-A346-9367976A00C6}" type="pres">
      <dgm:prSet presAssocID="{55E32708-6F87-4428-BFC0-CA274BEB4951}" presName="composite4" presStyleCnt="0"/>
      <dgm:spPr/>
    </dgm:pt>
    <dgm:pt modelId="{BA01A37A-AC9C-43C4-BC25-35A4467B056F}" type="pres">
      <dgm:prSet presAssocID="{55E32708-6F87-4428-BFC0-CA274BEB4951}" presName="background4" presStyleLbl="node4" presStyleIdx="3" presStyleCnt="4"/>
      <dgm:spPr>
        <a:solidFill>
          <a:schemeClr val="tx2">
            <a:lumMod val="60000"/>
            <a:lumOff val="40000"/>
          </a:schemeClr>
        </a:solidFill>
      </dgm:spPr>
    </dgm:pt>
    <dgm:pt modelId="{982B2B23-A692-4CC9-9028-7A5BA52D5196}" type="pres">
      <dgm:prSet presAssocID="{55E32708-6F87-4428-BFC0-CA274BEB4951}" presName="text4" presStyleLbl="fgAcc4" presStyleIdx="3" presStyleCnt="4" custScaleX="53494" custScaleY="68813" custLinFactNeighborX="20267" custLinFactNeighborY="-29846">
        <dgm:presLayoutVars>
          <dgm:chPref val="3"/>
        </dgm:presLayoutVars>
      </dgm:prSet>
      <dgm:spPr/>
    </dgm:pt>
    <dgm:pt modelId="{08F63FCE-C79B-4A0F-886E-909A24D853AD}" type="pres">
      <dgm:prSet presAssocID="{55E32708-6F87-4428-BFC0-CA274BEB4951}" presName="hierChild5" presStyleCnt="0"/>
      <dgm:spPr/>
    </dgm:pt>
    <dgm:pt modelId="{17EA4F37-A6F8-4792-A989-2C5B7B5E75E7}" type="pres">
      <dgm:prSet presAssocID="{1ECE098D-9DA9-4A19-8093-F869B8B0E288}" presName="Name10" presStyleLbl="parChTrans1D2" presStyleIdx="1" presStyleCnt="2"/>
      <dgm:spPr/>
    </dgm:pt>
    <dgm:pt modelId="{3FD8ED3F-1DE7-4955-A304-841A1945D0F3}" type="pres">
      <dgm:prSet presAssocID="{787C570E-1D64-45DF-A15F-523C9B81EC55}" presName="hierRoot2" presStyleCnt="0"/>
      <dgm:spPr/>
    </dgm:pt>
    <dgm:pt modelId="{D71CF94A-F807-4562-9DD8-7F82E984AC78}" type="pres">
      <dgm:prSet presAssocID="{787C570E-1D64-45DF-A15F-523C9B81EC55}" presName="composite2" presStyleCnt="0"/>
      <dgm:spPr/>
    </dgm:pt>
    <dgm:pt modelId="{B7E0D9A2-F2DA-46D1-A6BB-EEEBC33EF76A}" type="pres">
      <dgm:prSet presAssocID="{787C570E-1D64-45DF-A15F-523C9B81EC55}" presName="background2" presStyleLbl="node2" presStyleIdx="1" presStyleCnt="2"/>
      <dgm:spPr>
        <a:solidFill>
          <a:schemeClr val="tx2">
            <a:lumMod val="20000"/>
            <a:lumOff val="80000"/>
          </a:schemeClr>
        </a:solidFill>
      </dgm:spPr>
    </dgm:pt>
    <dgm:pt modelId="{7F1F80C7-1AC3-45AF-863F-DA47EFD18EF3}" type="pres">
      <dgm:prSet presAssocID="{787C570E-1D64-45DF-A15F-523C9B81EC55}" presName="text2" presStyleLbl="fgAcc2" presStyleIdx="1" presStyleCnt="2" custScaleX="117591" custScaleY="27827" custLinFactX="-100000" custLinFactY="-22187" custLinFactNeighborX="-175045" custLinFactNeighborY="-100000">
        <dgm:presLayoutVars>
          <dgm:chPref val="3"/>
        </dgm:presLayoutVars>
      </dgm:prSet>
      <dgm:spPr/>
    </dgm:pt>
    <dgm:pt modelId="{8A883609-AB2E-4605-BDD7-03D551394DC0}" type="pres">
      <dgm:prSet presAssocID="{787C570E-1D64-45DF-A15F-523C9B81EC55}" presName="hierChild3" presStyleCnt="0"/>
      <dgm:spPr/>
    </dgm:pt>
  </dgm:ptLst>
  <dgm:cxnLst>
    <dgm:cxn modelId="{ACFC2E04-1403-4BF7-A77B-99E7563A7A88}" type="presOf" srcId="{FBF98298-663F-4409-84CD-5A58AC31CCCA}" destId="{00AAA3E9-49FD-4CFE-AF59-EFFC8745D206}" srcOrd="0" destOrd="0" presId="urn:microsoft.com/office/officeart/2005/8/layout/hierarchy1"/>
    <dgm:cxn modelId="{59E0EB07-34BE-4E0F-891A-EA0721A5AA6E}" srcId="{BBF16BE1-9F89-406A-8EB3-6DE051AE4CF1}" destId="{B42CB2D1-3EFA-4CB6-AB8A-87E4608B8020}" srcOrd="0" destOrd="0" parTransId="{40960C92-06B2-4B3C-87E9-A6E3D9B4B32F}" sibTransId="{E2D921C0-1B3F-48D8-9367-35637B4EA80B}"/>
    <dgm:cxn modelId="{83238B0D-1513-4404-8FD9-85D86AE5CB7D}" type="presOf" srcId="{787C570E-1D64-45DF-A15F-523C9B81EC55}" destId="{7F1F80C7-1AC3-45AF-863F-DA47EFD18EF3}" srcOrd="0" destOrd="0" presId="urn:microsoft.com/office/officeart/2005/8/layout/hierarchy1"/>
    <dgm:cxn modelId="{3EC40115-597C-4B51-9EB6-8F2A4747BD13}" type="presOf" srcId="{DD5E71DF-9732-4845-B453-4CE4A0FCD4A3}" destId="{47183A32-BBE6-4F04-9DD9-2B9C4883BC75}" srcOrd="0" destOrd="0" presId="urn:microsoft.com/office/officeart/2005/8/layout/hierarchy1"/>
    <dgm:cxn modelId="{D3B5A62C-1EC6-4278-B0D4-8296A1FDFDC8}" srcId="{B42CB2D1-3EFA-4CB6-AB8A-87E4608B8020}" destId="{FBF98298-663F-4409-84CD-5A58AC31CCCA}" srcOrd="0" destOrd="0" parTransId="{FA29088A-4B01-40F2-BF66-3989137B689B}" sibTransId="{76B367B4-B79B-4F83-9735-FC2281D5A961}"/>
    <dgm:cxn modelId="{35106C2F-B4E5-4B7E-9E82-1455E6DAAFDB}" srcId="{FBF98298-663F-4409-84CD-5A58AC31CCCA}" destId="{DD5E71DF-9732-4845-B453-4CE4A0FCD4A3}" srcOrd="0" destOrd="0" parTransId="{507C35AB-5D8B-4670-B39E-D1E0A8C43088}" sibTransId="{7F4DF3C4-FC3E-4C50-B7B4-4942084A0A42}"/>
    <dgm:cxn modelId="{361B3732-4C59-45CD-A67B-CEA90D2473F8}" type="presOf" srcId="{2CFC46C2-CA3E-4913-A5D7-411DF08C7B30}" destId="{337BA063-00DD-44EE-97B2-7DA73F3DC86A}" srcOrd="0" destOrd="0" presId="urn:microsoft.com/office/officeart/2005/8/layout/hierarchy1"/>
    <dgm:cxn modelId="{03D73E39-DC53-47BA-B0F1-6D70981CFB3A}" srcId="{83743799-43F5-4BAA-AE64-62D1C7D848FE}" destId="{BBF16BE1-9F89-406A-8EB3-6DE051AE4CF1}" srcOrd="0" destOrd="0" parTransId="{7201254A-F8AC-4F0A-857B-1515EC1C3381}" sibTransId="{8B53C191-1427-4E1F-9870-F6AFBB4CBA84}"/>
    <dgm:cxn modelId="{F348BD3E-9B24-4D49-8415-F36AC4D5945C}" type="presOf" srcId="{B42CB2D1-3EFA-4CB6-AB8A-87E4608B8020}" destId="{24249AF6-174B-4AE4-94C5-2B65C980513A}" srcOrd="0" destOrd="0" presId="urn:microsoft.com/office/officeart/2005/8/layout/hierarchy1"/>
    <dgm:cxn modelId="{EF493F5D-1C0C-489F-B2E8-2D1C9958DB5A}" type="presOf" srcId="{BBF16BE1-9F89-406A-8EB3-6DE051AE4CF1}" destId="{5BB0C9FC-5F36-4293-B23E-0B6A1449436C}" srcOrd="0" destOrd="0" presId="urn:microsoft.com/office/officeart/2005/8/layout/hierarchy1"/>
    <dgm:cxn modelId="{F723BD47-1C76-4895-9D8A-B01B90E60847}" srcId="{B42CB2D1-3EFA-4CB6-AB8A-87E4608B8020}" destId="{228831E7-2321-48B5-804D-0AB49DC5469D}" srcOrd="1" destOrd="0" parTransId="{2CFC46C2-CA3E-4913-A5D7-411DF08C7B30}" sibTransId="{82B1D68C-AFFE-4BC1-AD35-5A2BD9255027}"/>
    <dgm:cxn modelId="{A89F134F-A53A-4DD6-9A7A-62DCB85F6468}" type="presOf" srcId="{E302ACE1-0CF5-4C2C-BDFA-113B8FA50473}" destId="{E47D29A3-96C9-4FE5-8334-C66815A8D812}" srcOrd="0" destOrd="0" presId="urn:microsoft.com/office/officeart/2005/8/layout/hierarchy1"/>
    <dgm:cxn modelId="{DD1F4673-D819-4647-B3D8-7D01C7E1E319}" type="presOf" srcId="{83743799-43F5-4BAA-AE64-62D1C7D848FE}" destId="{D64CB5D9-8EA5-4224-9E6A-C80E08CBFA66}" srcOrd="0" destOrd="0" presId="urn:microsoft.com/office/officeart/2005/8/layout/hierarchy1"/>
    <dgm:cxn modelId="{C0EAEA7C-0BCA-4715-A840-B8AEAC144039}" type="presOf" srcId="{72B39854-68D8-4A31-92D8-80589DB4B59A}" destId="{3E696C04-B922-40AB-9C1B-943DD712450A}" srcOrd="0" destOrd="0" presId="urn:microsoft.com/office/officeart/2005/8/layout/hierarchy1"/>
    <dgm:cxn modelId="{5C41A89F-CEBC-4650-BCB8-87EF3CA57057}" srcId="{BBF16BE1-9F89-406A-8EB3-6DE051AE4CF1}" destId="{787C570E-1D64-45DF-A15F-523C9B81EC55}" srcOrd="1" destOrd="0" parTransId="{1ECE098D-9DA9-4A19-8093-F869B8B0E288}" sibTransId="{01C6F1A9-A790-40A7-946E-4496021FD859}"/>
    <dgm:cxn modelId="{7ECD27A5-85E5-4B30-9328-6F261F395604}" type="presOf" srcId="{40960C92-06B2-4B3C-87E9-A6E3D9B4B32F}" destId="{673EE8DF-2615-4ED9-BB5F-135400287DBC}" srcOrd="0" destOrd="0" presId="urn:microsoft.com/office/officeart/2005/8/layout/hierarchy1"/>
    <dgm:cxn modelId="{D1467EB0-C854-47A3-BDFD-45A2B7EC5CA7}" srcId="{FBF98298-663F-4409-84CD-5A58AC31CCCA}" destId="{72B39854-68D8-4A31-92D8-80589DB4B59A}" srcOrd="1" destOrd="0" parTransId="{E302ACE1-0CF5-4C2C-BDFA-113B8FA50473}" sibTransId="{E4597F51-17A5-4953-A919-6A9513284AAE}"/>
    <dgm:cxn modelId="{0248C3C2-42B5-409D-A899-4D0CBD9689F6}" type="presOf" srcId="{CE918556-9F35-48E0-A318-5C06F731C4B2}" destId="{DEE6A539-5423-4C53-81CA-6887BB9D29A6}" srcOrd="0" destOrd="0" presId="urn:microsoft.com/office/officeart/2005/8/layout/hierarchy1"/>
    <dgm:cxn modelId="{1C2FF2C2-3A94-4E48-BDD7-048382C2B144}" type="presOf" srcId="{B5A49BDD-0E6E-473A-8E84-D14D284E76D4}" destId="{E06F7CD8-CC95-48A1-ACCD-863BBF3B4F1D}" srcOrd="0" destOrd="0" presId="urn:microsoft.com/office/officeart/2005/8/layout/hierarchy1"/>
    <dgm:cxn modelId="{6B6FDCCA-CB4B-4238-A9C0-6625621DC285}" type="presOf" srcId="{55E32708-6F87-4428-BFC0-CA274BEB4951}" destId="{982B2B23-A692-4CC9-9028-7A5BA52D5196}" srcOrd="0" destOrd="0" presId="urn:microsoft.com/office/officeart/2005/8/layout/hierarchy1"/>
    <dgm:cxn modelId="{09E6E9D2-8AEB-4EED-9F11-4A54C74DAAB8}" type="presOf" srcId="{1ECE098D-9DA9-4A19-8093-F869B8B0E288}" destId="{17EA4F37-A6F8-4792-A989-2C5B7B5E75E7}" srcOrd="0" destOrd="0" presId="urn:microsoft.com/office/officeart/2005/8/layout/hierarchy1"/>
    <dgm:cxn modelId="{2934D0D9-1A04-4D60-9810-F02D95869352}" type="presOf" srcId="{228831E7-2321-48B5-804D-0AB49DC5469D}" destId="{1237D351-D63B-4A34-9E92-77DD02DDAF77}" srcOrd="0" destOrd="0" presId="urn:microsoft.com/office/officeart/2005/8/layout/hierarchy1"/>
    <dgm:cxn modelId="{4AB01EDC-7AE5-4973-A19A-C79D6A63935A}" type="presOf" srcId="{2E49372E-5B34-4320-8E05-50C6727EC6AC}" destId="{2F33DFCA-E3C6-469B-BEE5-B18805858DE8}" srcOrd="0" destOrd="0" presId="urn:microsoft.com/office/officeart/2005/8/layout/hierarchy1"/>
    <dgm:cxn modelId="{0F4E88DE-5620-4731-8617-1F4AF619739C}" srcId="{FBF98298-663F-4409-84CD-5A58AC31CCCA}" destId="{CE918556-9F35-48E0-A318-5C06F731C4B2}" srcOrd="2" destOrd="0" parTransId="{2E49372E-5B34-4320-8E05-50C6727EC6AC}" sibTransId="{7EBE63BA-E436-4B49-A28A-9ADCBAA550E7}"/>
    <dgm:cxn modelId="{EFE809E1-1A89-4F4C-B7B4-91F27D9FE25F}" type="presOf" srcId="{FA29088A-4B01-40F2-BF66-3989137B689B}" destId="{35F16846-C8D5-4D27-A9E0-455FC5ED943A}" srcOrd="0" destOrd="0" presId="urn:microsoft.com/office/officeart/2005/8/layout/hierarchy1"/>
    <dgm:cxn modelId="{145DBCE7-BEC9-4695-85FF-27C553B89D2A}" srcId="{228831E7-2321-48B5-804D-0AB49DC5469D}" destId="{55E32708-6F87-4428-BFC0-CA274BEB4951}" srcOrd="0" destOrd="0" parTransId="{B5A49BDD-0E6E-473A-8E84-D14D284E76D4}" sibTransId="{8DF80FE0-FEED-4B6B-AB8C-6162AE67361A}"/>
    <dgm:cxn modelId="{9AF0CCED-4902-415F-80B5-94824FCBCC41}" type="presOf" srcId="{507C35AB-5D8B-4670-B39E-D1E0A8C43088}" destId="{3CA235E7-CD28-4485-8C20-8C3186E9C9A7}" srcOrd="0" destOrd="0" presId="urn:microsoft.com/office/officeart/2005/8/layout/hierarchy1"/>
    <dgm:cxn modelId="{AB554594-52B8-4901-BDD6-184EE0243932}" type="presParOf" srcId="{D64CB5D9-8EA5-4224-9E6A-C80E08CBFA66}" destId="{2CFE9605-510F-40DE-B24C-524D81342A83}" srcOrd="0" destOrd="0" presId="urn:microsoft.com/office/officeart/2005/8/layout/hierarchy1"/>
    <dgm:cxn modelId="{2BB6DCEA-12AE-40ED-AE74-9910CCD5FAC4}" type="presParOf" srcId="{2CFE9605-510F-40DE-B24C-524D81342A83}" destId="{21283DDE-42FE-4D79-8765-835A5D743363}" srcOrd="0" destOrd="0" presId="urn:microsoft.com/office/officeart/2005/8/layout/hierarchy1"/>
    <dgm:cxn modelId="{E24434F8-4DB0-4DC7-82F2-9DFF4D83E8C6}" type="presParOf" srcId="{21283DDE-42FE-4D79-8765-835A5D743363}" destId="{1571D360-E96A-473E-83DD-3D7E8575B5BC}" srcOrd="0" destOrd="0" presId="urn:microsoft.com/office/officeart/2005/8/layout/hierarchy1"/>
    <dgm:cxn modelId="{555BDE36-CD6C-4901-A7D9-5ACB59E78667}" type="presParOf" srcId="{21283DDE-42FE-4D79-8765-835A5D743363}" destId="{5BB0C9FC-5F36-4293-B23E-0B6A1449436C}" srcOrd="1" destOrd="0" presId="urn:microsoft.com/office/officeart/2005/8/layout/hierarchy1"/>
    <dgm:cxn modelId="{234A12EA-0053-4F62-860C-0424AC7D1BB2}" type="presParOf" srcId="{2CFE9605-510F-40DE-B24C-524D81342A83}" destId="{824ADAC7-3DF7-46FE-A4A7-BF6828ACC3F5}" srcOrd="1" destOrd="0" presId="urn:microsoft.com/office/officeart/2005/8/layout/hierarchy1"/>
    <dgm:cxn modelId="{DCF1BB11-FB97-4DFE-BCF6-B2565CA6FF47}" type="presParOf" srcId="{824ADAC7-3DF7-46FE-A4A7-BF6828ACC3F5}" destId="{673EE8DF-2615-4ED9-BB5F-135400287DBC}" srcOrd="0" destOrd="0" presId="urn:microsoft.com/office/officeart/2005/8/layout/hierarchy1"/>
    <dgm:cxn modelId="{01AD8249-4F52-43F5-9028-4FDEE9959A17}" type="presParOf" srcId="{824ADAC7-3DF7-46FE-A4A7-BF6828ACC3F5}" destId="{2B230726-5B05-4069-B553-0EEF319AEC21}" srcOrd="1" destOrd="0" presId="urn:microsoft.com/office/officeart/2005/8/layout/hierarchy1"/>
    <dgm:cxn modelId="{71FA34ED-82B8-4A84-B48D-B941D09FC028}" type="presParOf" srcId="{2B230726-5B05-4069-B553-0EEF319AEC21}" destId="{E5DE098D-DA03-42D3-9311-651E841E7C1B}" srcOrd="0" destOrd="0" presId="urn:microsoft.com/office/officeart/2005/8/layout/hierarchy1"/>
    <dgm:cxn modelId="{697A822B-9A7C-442A-A23C-BDD7C122D2D5}" type="presParOf" srcId="{E5DE098D-DA03-42D3-9311-651E841E7C1B}" destId="{DF1BDB44-6D56-4729-8A59-7094FB8BD7D6}" srcOrd="0" destOrd="0" presId="urn:microsoft.com/office/officeart/2005/8/layout/hierarchy1"/>
    <dgm:cxn modelId="{EE997E13-72B0-41FA-A633-048F3FF8CE79}" type="presParOf" srcId="{E5DE098D-DA03-42D3-9311-651E841E7C1B}" destId="{24249AF6-174B-4AE4-94C5-2B65C980513A}" srcOrd="1" destOrd="0" presId="urn:microsoft.com/office/officeart/2005/8/layout/hierarchy1"/>
    <dgm:cxn modelId="{FAF9C1F0-CD03-4817-96C1-E072C9B7FFDB}" type="presParOf" srcId="{2B230726-5B05-4069-B553-0EEF319AEC21}" destId="{C5E7CD11-0232-4CEF-91EE-5AA425F4913B}" srcOrd="1" destOrd="0" presId="urn:microsoft.com/office/officeart/2005/8/layout/hierarchy1"/>
    <dgm:cxn modelId="{B5DC7AB3-D3EB-4FF0-B79F-F8582A3DAEBC}" type="presParOf" srcId="{C5E7CD11-0232-4CEF-91EE-5AA425F4913B}" destId="{35F16846-C8D5-4D27-A9E0-455FC5ED943A}" srcOrd="0" destOrd="0" presId="urn:microsoft.com/office/officeart/2005/8/layout/hierarchy1"/>
    <dgm:cxn modelId="{52D3E5C9-23E4-419C-AB61-09546623E0CA}" type="presParOf" srcId="{C5E7CD11-0232-4CEF-91EE-5AA425F4913B}" destId="{7F5FF7EB-5194-4FEB-9AF7-4715EBF26A98}" srcOrd="1" destOrd="0" presId="urn:microsoft.com/office/officeart/2005/8/layout/hierarchy1"/>
    <dgm:cxn modelId="{48E1E8A1-E357-49CC-B923-70FCB7981D2A}" type="presParOf" srcId="{7F5FF7EB-5194-4FEB-9AF7-4715EBF26A98}" destId="{7349C6BD-0D48-4A4F-8231-79CD7830FC43}" srcOrd="0" destOrd="0" presId="urn:microsoft.com/office/officeart/2005/8/layout/hierarchy1"/>
    <dgm:cxn modelId="{99671653-4603-40EF-B9FC-873F91DD9F72}" type="presParOf" srcId="{7349C6BD-0D48-4A4F-8231-79CD7830FC43}" destId="{A62111BB-5D4D-483B-99DF-692E6A848DE4}" srcOrd="0" destOrd="0" presId="urn:microsoft.com/office/officeart/2005/8/layout/hierarchy1"/>
    <dgm:cxn modelId="{F98151A8-5C3D-4430-95C1-4B31A9ADACD8}" type="presParOf" srcId="{7349C6BD-0D48-4A4F-8231-79CD7830FC43}" destId="{00AAA3E9-49FD-4CFE-AF59-EFFC8745D206}" srcOrd="1" destOrd="0" presId="urn:microsoft.com/office/officeart/2005/8/layout/hierarchy1"/>
    <dgm:cxn modelId="{B49671D1-F4D8-4C8A-9CAF-58D093AFD7F9}" type="presParOf" srcId="{7F5FF7EB-5194-4FEB-9AF7-4715EBF26A98}" destId="{5C5D9959-94E4-4A50-A9A5-79FA16F5FC24}" srcOrd="1" destOrd="0" presId="urn:microsoft.com/office/officeart/2005/8/layout/hierarchy1"/>
    <dgm:cxn modelId="{A147DB55-D945-4FAA-891E-E14602B2173A}" type="presParOf" srcId="{5C5D9959-94E4-4A50-A9A5-79FA16F5FC24}" destId="{3CA235E7-CD28-4485-8C20-8C3186E9C9A7}" srcOrd="0" destOrd="0" presId="urn:microsoft.com/office/officeart/2005/8/layout/hierarchy1"/>
    <dgm:cxn modelId="{E565A8C6-5188-40BE-985F-8AF435719E92}" type="presParOf" srcId="{5C5D9959-94E4-4A50-A9A5-79FA16F5FC24}" destId="{220FBBC3-A778-4F04-81B9-F0D304FD3A20}" srcOrd="1" destOrd="0" presId="urn:microsoft.com/office/officeart/2005/8/layout/hierarchy1"/>
    <dgm:cxn modelId="{9B9706A7-4841-48FC-BCC2-8B6C4244DF4F}" type="presParOf" srcId="{220FBBC3-A778-4F04-81B9-F0D304FD3A20}" destId="{5DA5F8DA-F4BC-45FB-B493-3C2A3FDBCA81}" srcOrd="0" destOrd="0" presId="urn:microsoft.com/office/officeart/2005/8/layout/hierarchy1"/>
    <dgm:cxn modelId="{19BBB6D8-A22C-41D7-8EF1-BE5E232DFFFD}" type="presParOf" srcId="{5DA5F8DA-F4BC-45FB-B493-3C2A3FDBCA81}" destId="{D2CC0519-F6E0-486A-B5F5-1BB0693DBE2B}" srcOrd="0" destOrd="0" presId="urn:microsoft.com/office/officeart/2005/8/layout/hierarchy1"/>
    <dgm:cxn modelId="{BCCE2809-C57A-46CD-85D9-EF54D1B2FD14}" type="presParOf" srcId="{5DA5F8DA-F4BC-45FB-B493-3C2A3FDBCA81}" destId="{47183A32-BBE6-4F04-9DD9-2B9C4883BC75}" srcOrd="1" destOrd="0" presId="urn:microsoft.com/office/officeart/2005/8/layout/hierarchy1"/>
    <dgm:cxn modelId="{E5F6BF21-A5AD-43A5-B53A-EB64CB861225}" type="presParOf" srcId="{220FBBC3-A778-4F04-81B9-F0D304FD3A20}" destId="{2E343C03-33DD-49E1-8008-37A4B97A3467}" srcOrd="1" destOrd="0" presId="urn:microsoft.com/office/officeart/2005/8/layout/hierarchy1"/>
    <dgm:cxn modelId="{C1B1534A-3FD8-4090-BA79-83EDE645C1E2}" type="presParOf" srcId="{5C5D9959-94E4-4A50-A9A5-79FA16F5FC24}" destId="{E47D29A3-96C9-4FE5-8334-C66815A8D812}" srcOrd="2" destOrd="0" presId="urn:microsoft.com/office/officeart/2005/8/layout/hierarchy1"/>
    <dgm:cxn modelId="{7A055900-84B5-416F-B5EC-E2E883A8D1F4}" type="presParOf" srcId="{5C5D9959-94E4-4A50-A9A5-79FA16F5FC24}" destId="{03699DBA-5BA5-4BDF-BB9E-27BEB237216F}" srcOrd="3" destOrd="0" presId="urn:microsoft.com/office/officeart/2005/8/layout/hierarchy1"/>
    <dgm:cxn modelId="{4DD420DD-B222-44BC-9783-B61FE1675D90}" type="presParOf" srcId="{03699DBA-5BA5-4BDF-BB9E-27BEB237216F}" destId="{84ABFF6A-5760-4702-9FE9-C2A6179B7B0F}" srcOrd="0" destOrd="0" presId="urn:microsoft.com/office/officeart/2005/8/layout/hierarchy1"/>
    <dgm:cxn modelId="{C6023CEC-BB96-4398-BF95-B8B0E8AE5CF7}" type="presParOf" srcId="{84ABFF6A-5760-4702-9FE9-C2A6179B7B0F}" destId="{53CC9C89-C5E6-4A5A-AA0A-57702B0976BC}" srcOrd="0" destOrd="0" presId="urn:microsoft.com/office/officeart/2005/8/layout/hierarchy1"/>
    <dgm:cxn modelId="{6A11F041-861A-4CEF-8598-1D00E37AF4D2}" type="presParOf" srcId="{84ABFF6A-5760-4702-9FE9-C2A6179B7B0F}" destId="{3E696C04-B922-40AB-9C1B-943DD712450A}" srcOrd="1" destOrd="0" presId="urn:microsoft.com/office/officeart/2005/8/layout/hierarchy1"/>
    <dgm:cxn modelId="{54CD3C38-6B9E-48FE-99E2-B6EA93DC576F}" type="presParOf" srcId="{03699DBA-5BA5-4BDF-BB9E-27BEB237216F}" destId="{90988D2E-A835-4092-9649-4FED9A881CBC}" srcOrd="1" destOrd="0" presId="urn:microsoft.com/office/officeart/2005/8/layout/hierarchy1"/>
    <dgm:cxn modelId="{9B649FBB-DF7E-4FCB-8D08-6DF88E7F3651}" type="presParOf" srcId="{5C5D9959-94E4-4A50-A9A5-79FA16F5FC24}" destId="{2F33DFCA-E3C6-469B-BEE5-B18805858DE8}" srcOrd="4" destOrd="0" presId="urn:microsoft.com/office/officeart/2005/8/layout/hierarchy1"/>
    <dgm:cxn modelId="{BE27830E-9383-4DB6-93AA-1564DF9254C1}" type="presParOf" srcId="{5C5D9959-94E4-4A50-A9A5-79FA16F5FC24}" destId="{28FA748C-423F-4E65-A2B3-ECE31F841756}" srcOrd="5" destOrd="0" presId="urn:microsoft.com/office/officeart/2005/8/layout/hierarchy1"/>
    <dgm:cxn modelId="{B34DCCF3-E2C6-43A3-BC02-0A241CD6118A}" type="presParOf" srcId="{28FA748C-423F-4E65-A2B3-ECE31F841756}" destId="{FE5231C3-9DA5-4B62-9BFC-91857F91D1C5}" srcOrd="0" destOrd="0" presId="urn:microsoft.com/office/officeart/2005/8/layout/hierarchy1"/>
    <dgm:cxn modelId="{A072FF39-AF4F-4625-B99D-3EEB5B26E443}" type="presParOf" srcId="{FE5231C3-9DA5-4B62-9BFC-91857F91D1C5}" destId="{7BE65D7C-3174-4E97-9A5E-EEEE5F7AD2EB}" srcOrd="0" destOrd="0" presId="urn:microsoft.com/office/officeart/2005/8/layout/hierarchy1"/>
    <dgm:cxn modelId="{E5FA4F45-7DC4-48BF-8C6B-C76E5F471E1E}" type="presParOf" srcId="{FE5231C3-9DA5-4B62-9BFC-91857F91D1C5}" destId="{DEE6A539-5423-4C53-81CA-6887BB9D29A6}" srcOrd="1" destOrd="0" presId="urn:microsoft.com/office/officeart/2005/8/layout/hierarchy1"/>
    <dgm:cxn modelId="{0033D8A7-379D-4FB8-B7BB-1D4D7C1C3938}" type="presParOf" srcId="{28FA748C-423F-4E65-A2B3-ECE31F841756}" destId="{A98A5E3C-1EC1-4BFF-A8B8-BA57292D5DA1}" srcOrd="1" destOrd="0" presId="urn:microsoft.com/office/officeart/2005/8/layout/hierarchy1"/>
    <dgm:cxn modelId="{710C0AC9-B12D-4A40-B303-BBBE7FE7185D}" type="presParOf" srcId="{C5E7CD11-0232-4CEF-91EE-5AA425F4913B}" destId="{337BA063-00DD-44EE-97B2-7DA73F3DC86A}" srcOrd="2" destOrd="0" presId="urn:microsoft.com/office/officeart/2005/8/layout/hierarchy1"/>
    <dgm:cxn modelId="{75730BEF-78EA-4BD0-BEFC-CD8544982BD0}" type="presParOf" srcId="{C5E7CD11-0232-4CEF-91EE-5AA425F4913B}" destId="{4C01B995-2D01-4577-B5AF-92C56F6B296E}" srcOrd="3" destOrd="0" presId="urn:microsoft.com/office/officeart/2005/8/layout/hierarchy1"/>
    <dgm:cxn modelId="{0D3586E4-9286-4D31-B1EA-9345E1ED71F9}" type="presParOf" srcId="{4C01B995-2D01-4577-B5AF-92C56F6B296E}" destId="{2610E99B-83F9-4FE6-B45B-1C3F4B7EEBC8}" srcOrd="0" destOrd="0" presId="urn:microsoft.com/office/officeart/2005/8/layout/hierarchy1"/>
    <dgm:cxn modelId="{D6D27929-E46A-4305-8AB9-E938B789501F}" type="presParOf" srcId="{2610E99B-83F9-4FE6-B45B-1C3F4B7EEBC8}" destId="{DA34E344-A52A-4992-A8B7-261B5F90CBBD}" srcOrd="0" destOrd="0" presId="urn:microsoft.com/office/officeart/2005/8/layout/hierarchy1"/>
    <dgm:cxn modelId="{711E8DDC-323A-4058-9742-AC0D604AA629}" type="presParOf" srcId="{2610E99B-83F9-4FE6-B45B-1C3F4B7EEBC8}" destId="{1237D351-D63B-4A34-9E92-77DD02DDAF77}" srcOrd="1" destOrd="0" presId="urn:microsoft.com/office/officeart/2005/8/layout/hierarchy1"/>
    <dgm:cxn modelId="{542028B5-B76B-4409-A6E7-8B67130EC111}" type="presParOf" srcId="{4C01B995-2D01-4577-B5AF-92C56F6B296E}" destId="{29C2178A-F411-443F-8B03-5D5D0D2CBD41}" srcOrd="1" destOrd="0" presId="urn:microsoft.com/office/officeart/2005/8/layout/hierarchy1"/>
    <dgm:cxn modelId="{EFE1A928-C893-4466-BE24-593D7D3C2D5A}" type="presParOf" srcId="{29C2178A-F411-443F-8B03-5D5D0D2CBD41}" destId="{E06F7CD8-CC95-48A1-ACCD-863BBF3B4F1D}" srcOrd="0" destOrd="0" presId="urn:microsoft.com/office/officeart/2005/8/layout/hierarchy1"/>
    <dgm:cxn modelId="{177A2BC8-B2E8-40AE-8143-9C7116C153CB}" type="presParOf" srcId="{29C2178A-F411-443F-8B03-5D5D0D2CBD41}" destId="{952A4226-95E0-41AE-B70A-DE59933BC702}" srcOrd="1" destOrd="0" presId="urn:microsoft.com/office/officeart/2005/8/layout/hierarchy1"/>
    <dgm:cxn modelId="{C2D9B3CF-B558-4B89-ACCE-7F0D6C5100E2}" type="presParOf" srcId="{952A4226-95E0-41AE-B70A-DE59933BC702}" destId="{5BA44CFC-D4E4-4B90-A346-9367976A00C6}" srcOrd="0" destOrd="0" presId="urn:microsoft.com/office/officeart/2005/8/layout/hierarchy1"/>
    <dgm:cxn modelId="{289F97E0-5120-4E4F-9E92-46DCBF031A7B}" type="presParOf" srcId="{5BA44CFC-D4E4-4B90-A346-9367976A00C6}" destId="{BA01A37A-AC9C-43C4-BC25-35A4467B056F}" srcOrd="0" destOrd="0" presId="urn:microsoft.com/office/officeart/2005/8/layout/hierarchy1"/>
    <dgm:cxn modelId="{63FE1D46-4B63-422D-B9F1-C9DF45FB08B5}" type="presParOf" srcId="{5BA44CFC-D4E4-4B90-A346-9367976A00C6}" destId="{982B2B23-A692-4CC9-9028-7A5BA52D5196}" srcOrd="1" destOrd="0" presId="urn:microsoft.com/office/officeart/2005/8/layout/hierarchy1"/>
    <dgm:cxn modelId="{9230748B-00C3-44B6-AB3E-559C2C4598E3}" type="presParOf" srcId="{952A4226-95E0-41AE-B70A-DE59933BC702}" destId="{08F63FCE-C79B-4A0F-886E-909A24D853AD}" srcOrd="1" destOrd="0" presId="urn:microsoft.com/office/officeart/2005/8/layout/hierarchy1"/>
    <dgm:cxn modelId="{43316F97-74C8-4668-89BE-5C52DFF4779E}" type="presParOf" srcId="{824ADAC7-3DF7-46FE-A4A7-BF6828ACC3F5}" destId="{17EA4F37-A6F8-4792-A989-2C5B7B5E75E7}" srcOrd="2" destOrd="0" presId="urn:microsoft.com/office/officeart/2005/8/layout/hierarchy1"/>
    <dgm:cxn modelId="{FAF303F8-1812-45E0-BAA1-BA28451AE11A}" type="presParOf" srcId="{824ADAC7-3DF7-46FE-A4A7-BF6828ACC3F5}" destId="{3FD8ED3F-1DE7-4955-A304-841A1945D0F3}" srcOrd="3" destOrd="0" presId="urn:microsoft.com/office/officeart/2005/8/layout/hierarchy1"/>
    <dgm:cxn modelId="{25CB94F1-5AD6-42D9-9F1F-E1AA6E671D8F}" type="presParOf" srcId="{3FD8ED3F-1DE7-4955-A304-841A1945D0F3}" destId="{D71CF94A-F807-4562-9DD8-7F82E984AC78}" srcOrd="0" destOrd="0" presId="urn:microsoft.com/office/officeart/2005/8/layout/hierarchy1"/>
    <dgm:cxn modelId="{B4096F42-3C95-4F4A-8F8D-55D8B8042F4A}" type="presParOf" srcId="{D71CF94A-F807-4562-9DD8-7F82E984AC78}" destId="{B7E0D9A2-F2DA-46D1-A6BB-EEEBC33EF76A}" srcOrd="0" destOrd="0" presId="urn:microsoft.com/office/officeart/2005/8/layout/hierarchy1"/>
    <dgm:cxn modelId="{C5D7FEB2-08DB-4089-BF0E-45119EFC1511}" type="presParOf" srcId="{D71CF94A-F807-4562-9DD8-7F82E984AC78}" destId="{7F1F80C7-1AC3-45AF-863F-DA47EFD18EF3}" srcOrd="1" destOrd="0" presId="urn:microsoft.com/office/officeart/2005/8/layout/hierarchy1"/>
    <dgm:cxn modelId="{7FAE7ADD-E19B-456A-9495-1C82DFDBA13A}" type="presParOf" srcId="{3FD8ED3F-1DE7-4955-A304-841A1945D0F3}" destId="{8A883609-AB2E-4605-BDD7-03D551394DC0}" srcOrd="1" destOrd="0" presId="urn:microsoft.com/office/officeart/2005/8/layout/hierarchy1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7BF499C-7CDE-432D-AF7E-B9ED469B0E4E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780CAEA5-B949-4555-B5C3-C5265D0E3ECE}">
      <dgm:prSet phldrT="[Text]"/>
      <dgm:spPr/>
      <dgm:t>
        <a:bodyPr/>
        <a:lstStyle/>
        <a:p>
          <a:r>
            <a:rPr lang="cs-CZ" b="1" dirty="0" err="1"/>
            <a:t>Chronic</a:t>
          </a:r>
          <a:r>
            <a:rPr lang="cs-CZ" b="1" dirty="0"/>
            <a:t> </a:t>
          </a:r>
          <a:r>
            <a:rPr lang="cs-CZ" b="1" dirty="0" err="1"/>
            <a:t>polyarthritis</a:t>
          </a:r>
          <a:r>
            <a:rPr lang="cs-CZ" b="1" dirty="0"/>
            <a:t>/ </a:t>
          </a:r>
          <a:r>
            <a:rPr lang="cs-CZ" b="1" dirty="0" err="1"/>
            <a:t>polyartralgia</a:t>
          </a:r>
          <a:endParaRPr lang="cs-CZ" b="1" dirty="0"/>
        </a:p>
      </dgm:t>
    </dgm:pt>
    <dgm:pt modelId="{5BE4787A-75ED-4CEE-8A31-CE8A4D312013}" type="parTrans" cxnId="{401DABC2-F858-480A-A064-F8350F1EB0C5}">
      <dgm:prSet/>
      <dgm:spPr/>
      <dgm:t>
        <a:bodyPr/>
        <a:lstStyle/>
        <a:p>
          <a:endParaRPr lang="cs-CZ"/>
        </a:p>
      </dgm:t>
    </dgm:pt>
    <dgm:pt modelId="{C2A21514-FBC3-473D-B722-7C190DF344B6}" type="sibTrans" cxnId="{401DABC2-F858-480A-A064-F8350F1EB0C5}">
      <dgm:prSet/>
      <dgm:spPr/>
      <dgm:t>
        <a:bodyPr/>
        <a:lstStyle/>
        <a:p>
          <a:endParaRPr lang="cs-CZ"/>
        </a:p>
      </dgm:t>
    </dgm:pt>
    <dgm:pt modelId="{F5AB68F0-78F8-426E-9389-E8391301D3D7}">
      <dgm:prSet phldrT="[Text]"/>
      <dgm:spPr/>
      <dgm:t>
        <a:bodyPr/>
        <a:lstStyle/>
        <a:p>
          <a:r>
            <a:rPr lang="cs-CZ" dirty="0" err="1"/>
            <a:t>Inflammatory</a:t>
          </a:r>
          <a:endParaRPr lang="cs-CZ" dirty="0"/>
        </a:p>
      </dgm:t>
    </dgm:pt>
    <dgm:pt modelId="{A7A8D241-6B33-444C-BEF8-81384706DCDF}" type="parTrans" cxnId="{AD2E9488-6B9D-445F-9AF0-D33AC9E4A04A}">
      <dgm:prSet/>
      <dgm:spPr/>
      <dgm:t>
        <a:bodyPr/>
        <a:lstStyle/>
        <a:p>
          <a:endParaRPr lang="cs-CZ"/>
        </a:p>
      </dgm:t>
    </dgm:pt>
    <dgm:pt modelId="{E6636CF0-07E1-4577-9BBC-10F7A3795D37}" type="sibTrans" cxnId="{AD2E9488-6B9D-445F-9AF0-D33AC9E4A04A}">
      <dgm:prSet/>
      <dgm:spPr/>
      <dgm:t>
        <a:bodyPr/>
        <a:lstStyle/>
        <a:p>
          <a:endParaRPr lang="cs-CZ"/>
        </a:p>
      </dgm:t>
    </dgm:pt>
    <dgm:pt modelId="{4BDF8DE4-8BD5-4BE3-883B-D74A7CF99233}">
      <dgm:prSet phldrT="[Text]"/>
      <dgm:spPr>
        <a:solidFill>
          <a:schemeClr val="accent3"/>
        </a:solidFill>
      </dgm:spPr>
      <dgm:t>
        <a:bodyPr/>
        <a:lstStyle/>
        <a:p>
          <a:r>
            <a:rPr lang="cs-CZ" dirty="0"/>
            <a:t>Non-</a:t>
          </a:r>
          <a:r>
            <a:rPr lang="cs-CZ" dirty="0" err="1"/>
            <a:t>inflammatory</a:t>
          </a:r>
          <a:endParaRPr lang="cs-CZ" dirty="0"/>
        </a:p>
      </dgm:t>
    </dgm:pt>
    <dgm:pt modelId="{0BF210D0-1324-4929-A5A6-026F509F7A13}" type="parTrans" cxnId="{1BADE974-0A0D-4743-B32B-75EF857A49A1}">
      <dgm:prSet/>
      <dgm:spPr/>
      <dgm:t>
        <a:bodyPr/>
        <a:lstStyle/>
        <a:p>
          <a:endParaRPr lang="cs-CZ"/>
        </a:p>
      </dgm:t>
    </dgm:pt>
    <dgm:pt modelId="{BEF9B8AF-1FBF-40D0-BC1B-F331A2457BB8}" type="sibTrans" cxnId="{1BADE974-0A0D-4743-B32B-75EF857A49A1}">
      <dgm:prSet/>
      <dgm:spPr/>
      <dgm:t>
        <a:bodyPr/>
        <a:lstStyle/>
        <a:p>
          <a:endParaRPr lang="cs-CZ"/>
        </a:p>
      </dgm:t>
    </dgm:pt>
    <dgm:pt modelId="{AB3A134F-90A5-4FCC-9532-6F0B46EA500C}">
      <dgm:prSet/>
      <dgm:spPr/>
      <dgm:t>
        <a:bodyPr/>
        <a:lstStyle/>
        <a:p>
          <a:r>
            <a:rPr lang="cs-CZ" dirty="0" err="1"/>
            <a:t>Rheumatoid</a:t>
          </a:r>
          <a:r>
            <a:rPr lang="cs-CZ" dirty="0"/>
            <a:t>  arthritis</a:t>
          </a:r>
        </a:p>
      </dgm:t>
    </dgm:pt>
    <dgm:pt modelId="{5C174D7A-1DDB-4267-A7F6-B75868826B07}" type="parTrans" cxnId="{8F45870D-B3E2-49D3-9F8E-C12962FBD02F}">
      <dgm:prSet/>
      <dgm:spPr/>
      <dgm:t>
        <a:bodyPr/>
        <a:lstStyle/>
        <a:p>
          <a:endParaRPr lang="cs-CZ"/>
        </a:p>
      </dgm:t>
    </dgm:pt>
    <dgm:pt modelId="{0B7AE321-F081-4F6F-9909-CF3ED779D931}" type="sibTrans" cxnId="{8F45870D-B3E2-49D3-9F8E-C12962FBD02F}">
      <dgm:prSet/>
      <dgm:spPr/>
      <dgm:t>
        <a:bodyPr/>
        <a:lstStyle/>
        <a:p>
          <a:endParaRPr lang="cs-CZ"/>
        </a:p>
      </dgm:t>
    </dgm:pt>
    <dgm:pt modelId="{602AE512-4BAB-4E0C-B601-3A34C06509DD}">
      <dgm:prSet/>
      <dgm:spPr/>
      <dgm:t>
        <a:bodyPr/>
        <a:lstStyle/>
        <a:p>
          <a:r>
            <a:rPr lang="cs-CZ" dirty="0" err="1"/>
            <a:t>Psoriatic</a:t>
          </a:r>
          <a:r>
            <a:rPr lang="cs-CZ" dirty="0"/>
            <a:t> </a:t>
          </a:r>
          <a:r>
            <a:rPr lang="cs-CZ" dirty="0" err="1"/>
            <a:t>artrhritis</a:t>
          </a:r>
          <a:endParaRPr lang="cs-CZ" dirty="0"/>
        </a:p>
      </dgm:t>
    </dgm:pt>
    <dgm:pt modelId="{24BF5341-1A6E-445C-AE0D-3DB901C81599}" type="parTrans" cxnId="{A7E6FF33-7332-46A8-A84E-674264F474F1}">
      <dgm:prSet/>
      <dgm:spPr/>
      <dgm:t>
        <a:bodyPr/>
        <a:lstStyle/>
        <a:p>
          <a:endParaRPr lang="cs-CZ"/>
        </a:p>
      </dgm:t>
    </dgm:pt>
    <dgm:pt modelId="{ED229E9B-E217-4D77-A8BD-BB97980D01CF}" type="sibTrans" cxnId="{A7E6FF33-7332-46A8-A84E-674264F474F1}">
      <dgm:prSet/>
      <dgm:spPr/>
      <dgm:t>
        <a:bodyPr/>
        <a:lstStyle/>
        <a:p>
          <a:endParaRPr lang="cs-CZ"/>
        </a:p>
      </dgm:t>
    </dgm:pt>
    <dgm:pt modelId="{FF340974-268D-4294-A1F0-CBBDD9B528BE}">
      <dgm:prSet/>
      <dgm:spPr/>
      <dgm:t>
        <a:bodyPr/>
        <a:lstStyle/>
        <a:p>
          <a:r>
            <a:rPr lang="cs-CZ" dirty="0" err="1"/>
            <a:t>Sjögren's</a:t>
          </a:r>
          <a:r>
            <a:rPr lang="cs-CZ" dirty="0"/>
            <a:t> syndrome</a:t>
          </a:r>
        </a:p>
      </dgm:t>
    </dgm:pt>
    <dgm:pt modelId="{0E4D432B-47E8-42CA-994C-999F7DE75A72}" type="parTrans" cxnId="{D7EABC32-955B-44BD-8F10-6D06C2CF03DD}">
      <dgm:prSet/>
      <dgm:spPr/>
      <dgm:t>
        <a:bodyPr/>
        <a:lstStyle/>
        <a:p>
          <a:endParaRPr lang="cs-CZ"/>
        </a:p>
      </dgm:t>
    </dgm:pt>
    <dgm:pt modelId="{706AD334-3C85-4588-886F-9088AEBEC3E9}" type="sibTrans" cxnId="{D7EABC32-955B-44BD-8F10-6D06C2CF03DD}">
      <dgm:prSet/>
      <dgm:spPr/>
      <dgm:t>
        <a:bodyPr/>
        <a:lstStyle/>
        <a:p>
          <a:endParaRPr lang="cs-CZ"/>
        </a:p>
      </dgm:t>
    </dgm:pt>
    <dgm:pt modelId="{72D15593-B111-4CF0-9410-89D66A51E70D}">
      <dgm:prSet/>
      <dgm:spPr>
        <a:solidFill>
          <a:schemeClr val="accent3"/>
        </a:solidFill>
      </dgm:spPr>
      <dgm:t>
        <a:bodyPr/>
        <a:lstStyle/>
        <a:p>
          <a:r>
            <a:rPr lang="cs-CZ" dirty="0" err="1"/>
            <a:t>Ostearthritis</a:t>
          </a:r>
          <a:endParaRPr lang="cs-CZ" dirty="0"/>
        </a:p>
      </dgm:t>
    </dgm:pt>
    <dgm:pt modelId="{74650434-9277-47DC-A0CB-86D6A64A5FA4}" type="parTrans" cxnId="{63D25049-65E4-4DB2-9BA4-F415DA8505DA}">
      <dgm:prSet/>
      <dgm:spPr/>
      <dgm:t>
        <a:bodyPr/>
        <a:lstStyle/>
        <a:p>
          <a:endParaRPr lang="cs-CZ"/>
        </a:p>
      </dgm:t>
    </dgm:pt>
    <dgm:pt modelId="{5CEF858B-CF46-4499-AB51-BA0293DCC8EB}" type="sibTrans" cxnId="{63D25049-65E4-4DB2-9BA4-F415DA8505DA}">
      <dgm:prSet/>
      <dgm:spPr/>
      <dgm:t>
        <a:bodyPr/>
        <a:lstStyle/>
        <a:p>
          <a:endParaRPr lang="cs-CZ"/>
        </a:p>
      </dgm:t>
    </dgm:pt>
    <dgm:pt modelId="{E02447BC-AA15-4861-B304-AA155EDE1DC9}">
      <dgm:prSet/>
      <dgm:spPr>
        <a:solidFill>
          <a:schemeClr val="accent3"/>
        </a:solidFill>
      </dgm:spPr>
      <dgm:t>
        <a:bodyPr/>
        <a:lstStyle/>
        <a:p>
          <a:r>
            <a:rPr lang="cs-CZ" dirty="0" err="1"/>
            <a:t>Heamochromatosis</a:t>
          </a:r>
          <a:endParaRPr lang="cs-CZ" dirty="0"/>
        </a:p>
      </dgm:t>
    </dgm:pt>
    <dgm:pt modelId="{9E2AD1AE-FC9D-487F-B81D-AF3FAE7A3AE4}" type="parTrans" cxnId="{FFE6A564-F295-4250-8F35-711381B706AD}">
      <dgm:prSet/>
      <dgm:spPr/>
      <dgm:t>
        <a:bodyPr/>
        <a:lstStyle/>
        <a:p>
          <a:endParaRPr lang="cs-CZ"/>
        </a:p>
      </dgm:t>
    </dgm:pt>
    <dgm:pt modelId="{BA067972-2A46-45D0-A3A1-A3B7A9920C65}" type="sibTrans" cxnId="{FFE6A564-F295-4250-8F35-711381B706AD}">
      <dgm:prSet/>
      <dgm:spPr/>
      <dgm:t>
        <a:bodyPr/>
        <a:lstStyle/>
        <a:p>
          <a:endParaRPr lang="cs-CZ"/>
        </a:p>
      </dgm:t>
    </dgm:pt>
    <dgm:pt modelId="{0C0A7D55-39F6-4FD5-B614-731AB468E98D}">
      <dgm:prSet/>
      <dgm:spPr>
        <a:solidFill>
          <a:schemeClr val="accent3"/>
        </a:solidFill>
      </dgm:spPr>
      <dgm:t>
        <a:bodyPr/>
        <a:lstStyle/>
        <a:p>
          <a:r>
            <a:rPr lang="cs-CZ" dirty="0" err="1"/>
            <a:t>Fibromyalgia</a:t>
          </a:r>
          <a:endParaRPr lang="cs-CZ" dirty="0"/>
        </a:p>
      </dgm:t>
    </dgm:pt>
    <dgm:pt modelId="{6D90029E-22D6-4869-98E2-0415B9EB9336}" type="parTrans" cxnId="{0B73778A-D992-4680-A5F6-9ACE518A2BD6}">
      <dgm:prSet/>
      <dgm:spPr/>
      <dgm:t>
        <a:bodyPr/>
        <a:lstStyle/>
        <a:p>
          <a:endParaRPr lang="cs-CZ"/>
        </a:p>
      </dgm:t>
    </dgm:pt>
    <dgm:pt modelId="{00BC297D-FD17-4FF2-8E81-E007C36B8255}" type="sibTrans" cxnId="{0B73778A-D992-4680-A5F6-9ACE518A2BD6}">
      <dgm:prSet/>
      <dgm:spPr/>
      <dgm:t>
        <a:bodyPr/>
        <a:lstStyle/>
        <a:p>
          <a:endParaRPr lang="cs-CZ"/>
        </a:p>
      </dgm:t>
    </dgm:pt>
    <dgm:pt modelId="{CCB0D49E-8629-44BB-91E7-56929263D336}">
      <dgm:prSet/>
      <dgm:spPr/>
      <dgm:t>
        <a:bodyPr/>
        <a:lstStyle/>
        <a:p>
          <a:r>
            <a:rPr lang="cs-CZ" dirty="0" err="1"/>
            <a:t>Juvenile</a:t>
          </a:r>
          <a:r>
            <a:rPr lang="cs-CZ" dirty="0"/>
            <a:t> </a:t>
          </a:r>
          <a:r>
            <a:rPr lang="cs-CZ" dirty="0" err="1"/>
            <a:t>idiopatic</a:t>
          </a:r>
          <a:r>
            <a:rPr lang="cs-CZ" dirty="0"/>
            <a:t> arthritis</a:t>
          </a:r>
        </a:p>
      </dgm:t>
    </dgm:pt>
    <dgm:pt modelId="{30A9005D-9B94-4848-A48D-2805C0EBC20E}" type="parTrans" cxnId="{B602B51F-0C73-41F0-AC41-54BBA51399D6}">
      <dgm:prSet/>
      <dgm:spPr/>
      <dgm:t>
        <a:bodyPr/>
        <a:lstStyle/>
        <a:p>
          <a:endParaRPr lang="cs-CZ"/>
        </a:p>
      </dgm:t>
    </dgm:pt>
    <dgm:pt modelId="{0FB83003-810A-41EB-86D2-26ABD13D0152}" type="sibTrans" cxnId="{B602B51F-0C73-41F0-AC41-54BBA51399D6}">
      <dgm:prSet/>
      <dgm:spPr/>
      <dgm:t>
        <a:bodyPr/>
        <a:lstStyle/>
        <a:p>
          <a:endParaRPr lang="cs-CZ"/>
        </a:p>
      </dgm:t>
    </dgm:pt>
    <dgm:pt modelId="{AED25AC9-D2D8-4FE7-A0B6-E36365BFFEA1}">
      <dgm:prSet/>
      <dgm:spPr/>
      <dgm:t>
        <a:bodyPr/>
        <a:lstStyle/>
        <a:p>
          <a:r>
            <a:rPr lang="cs-CZ" dirty="0" err="1"/>
            <a:t>Chronic</a:t>
          </a:r>
          <a:r>
            <a:rPr lang="cs-CZ" dirty="0"/>
            <a:t> </a:t>
          </a:r>
          <a:r>
            <a:rPr lang="cs-CZ" dirty="0" err="1"/>
            <a:t>gouty</a:t>
          </a:r>
          <a:r>
            <a:rPr lang="cs-CZ" dirty="0"/>
            <a:t> arthritis</a:t>
          </a:r>
        </a:p>
      </dgm:t>
    </dgm:pt>
    <dgm:pt modelId="{98203EA1-266E-4C11-B68F-B962ACA798FE}" type="parTrans" cxnId="{D76B5A35-67FF-425C-98E4-2F40FA1C2B69}">
      <dgm:prSet/>
      <dgm:spPr/>
      <dgm:t>
        <a:bodyPr/>
        <a:lstStyle/>
        <a:p>
          <a:endParaRPr lang="cs-CZ"/>
        </a:p>
      </dgm:t>
    </dgm:pt>
    <dgm:pt modelId="{65E3F427-A11C-4545-82E8-62E51F31E70A}" type="sibTrans" cxnId="{D76B5A35-67FF-425C-98E4-2F40FA1C2B69}">
      <dgm:prSet/>
      <dgm:spPr/>
      <dgm:t>
        <a:bodyPr/>
        <a:lstStyle/>
        <a:p>
          <a:endParaRPr lang="cs-CZ"/>
        </a:p>
      </dgm:t>
    </dgm:pt>
    <dgm:pt modelId="{073286DC-8F8D-49B4-A2A6-C8036437A2C0}">
      <dgm:prSet/>
      <dgm:spPr>
        <a:solidFill>
          <a:schemeClr val="accent3"/>
        </a:solidFill>
      </dgm:spPr>
      <dgm:t>
        <a:bodyPr/>
        <a:lstStyle/>
        <a:p>
          <a:r>
            <a:rPr lang="cs-CZ" dirty="0"/>
            <a:t>Hypermobility syndrome</a:t>
          </a:r>
        </a:p>
      </dgm:t>
    </dgm:pt>
    <dgm:pt modelId="{09ED634F-3026-45E5-A78F-367B80751A72}" type="parTrans" cxnId="{7AE60054-232C-4C54-9221-87B5901C8C05}">
      <dgm:prSet/>
      <dgm:spPr/>
      <dgm:t>
        <a:bodyPr/>
        <a:lstStyle/>
        <a:p>
          <a:endParaRPr lang="cs-CZ"/>
        </a:p>
      </dgm:t>
    </dgm:pt>
    <dgm:pt modelId="{D27B77A1-411C-43C6-B5B3-B233FA9F442A}" type="sibTrans" cxnId="{7AE60054-232C-4C54-9221-87B5901C8C05}">
      <dgm:prSet/>
      <dgm:spPr/>
      <dgm:t>
        <a:bodyPr/>
        <a:lstStyle/>
        <a:p>
          <a:endParaRPr lang="cs-CZ"/>
        </a:p>
      </dgm:t>
    </dgm:pt>
    <dgm:pt modelId="{A4FD1A58-5424-47F4-82C7-CEB933361059}" type="pres">
      <dgm:prSet presAssocID="{07BF499C-7CDE-432D-AF7E-B9ED469B0E4E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92E97CDB-9134-4B5A-8831-EAEA3B80C3EB}" type="pres">
      <dgm:prSet presAssocID="{780CAEA5-B949-4555-B5C3-C5265D0E3ECE}" presName="root1" presStyleCnt="0"/>
      <dgm:spPr/>
    </dgm:pt>
    <dgm:pt modelId="{0A243B8B-5A95-4008-B815-F79CA0E3557F}" type="pres">
      <dgm:prSet presAssocID="{780CAEA5-B949-4555-B5C3-C5265D0E3ECE}" presName="LevelOneTextNode" presStyleLbl="node0" presStyleIdx="0" presStyleCnt="1" custAng="0" custScaleX="169734" custScaleY="125815" custLinFactX="-100000" custLinFactNeighborX="-139684" custLinFactNeighborY="-262">
        <dgm:presLayoutVars>
          <dgm:chPref val="3"/>
        </dgm:presLayoutVars>
      </dgm:prSet>
      <dgm:spPr/>
    </dgm:pt>
    <dgm:pt modelId="{EA45F8F9-701E-4F57-B901-B3CC7E5075A9}" type="pres">
      <dgm:prSet presAssocID="{780CAEA5-B949-4555-B5C3-C5265D0E3ECE}" presName="level2hierChild" presStyleCnt="0"/>
      <dgm:spPr/>
    </dgm:pt>
    <dgm:pt modelId="{AB8BD1A9-C36C-4B2F-AC2A-0C1B42833394}" type="pres">
      <dgm:prSet presAssocID="{A7A8D241-6B33-444C-BEF8-81384706DCDF}" presName="conn2-1" presStyleLbl="parChTrans1D2" presStyleIdx="0" presStyleCnt="2"/>
      <dgm:spPr/>
    </dgm:pt>
    <dgm:pt modelId="{B9CA5B5C-FE10-4808-88FE-6C5DB86176EA}" type="pres">
      <dgm:prSet presAssocID="{A7A8D241-6B33-444C-BEF8-81384706DCDF}" presName="connTx" presStyleLbl="parChTrans1D2" presStyleIdx="0" presStyleCnt="2"/>
      <dgm:spPr/>
    </dgm:pt>
    <dgm:pt modelId="{8F70C3ED-F77A-4C00-A0CB-AF432BE2FF33}" type="pres">
      <dgm:prSet presAssocID="{F5AB68F0-78F8-426E-9389-E8391301D3D7}" presName="root2" presStyleCnt="0"/>
      <dgm:spPr/>
    </dgm:pt>
    <dgm:pt modelId="{AE6F128B-1438-4256-8551-5159859FA48C}" type="pres">
      <dgm:prSet presAssocID="{F5AB68F0-78F8-426E-9389-E8391301D3D7}" presName="LevelTwoTextNode" presStyleLbl="node2" presStyleIdx="0" presStyleCnt="2" custLinFactNeighborX="-17093" custLinFactNeighborY="6347">
        <dgm:presLayoutVars>
          <dgm:chPref val="3"/>
        </dgm:presLayoutVars>
      </dgm:prSet>
      <dgm:spPr/>
    </dgm:pt>
    <dgm:pt modelId="{15CF5A86-8AFA-4F98-AFA1-7B4FACD09DBA}" type="pres">
      <dgm:prSet presAssocID="{F5AB68F0-78F8-426E-9389-E8391301D3D7}" presName="level3hierChild" presStyleCnt="0"/>
      <dgm:spPr/>
    </dgm:pt>
    <dgm:pt modelId="{04071C00-9F47-4DA4-A233-22ABDCF29B3C}" type="pres">
      <dgm:prSet presAssocID="{5C174D7A-1DDB-4267-A7F6-B75868826B07}" presName="conn2-1" presStyleLbl="parChTrans1D3" presStyleIdx="0" presStyleCnt="6"/>
      <dgm:spPr/>
    </dgm:pt>
    <dgm:pt modelId="{0980B76F-7247-475D-ACF4-BCBCAFD6ECA8}" type="pres">
      <dgm:prSet presAssocID="{5C174D7A-1DDB-4267-A7F6-B75868826B07}" presName="connTx" presStyleLbl="parChTrans1D3" presStyleIdx="0" presStyleCnt="6"/>
      <dgm:spPr/>
    </dgm:pt>
    <dgm:pt modelId="{87816CFF-8D3A-4C29-99F1-A869CA0ABEA4}" type="pres">
      <dgm:prSet presAssocID="{AB3A134F-90A5-4FCC-9532-6F0B46EA500C}" presName="root2" presStyleCnt="0"/>
      <dgm:spPr/>
    </dgm:pt>
    <dgm:pt modelId="{1C4329DC-6D09-4675-8493-F13D87EF10A0}" type="pres">
      <dgm:prSet presAssocID="{AB3A134F-90A5-4FCC-9532-6F0B46EA500C}" presName="LevelTwoTextNode" presStyleLbl="node3" presStyleIdx="0" presStyleCnt="6" custLinFactNeighborX="127" custLinFactNeighborY="-7140">
        <dgm:presLayoutVars>
          <dgm:chPref val="3"/>
        </dgm:presLayoutVars>
      </dgm:prSet>
      <dgm:spPr/>
    </dgm:pt>
    <dgm:pt modelId="{096A27E2-28DE-4D97-8863-5D88768E224D}" type="pres">
      <dgm:prSet presAssocID="{AB3A134F-90A5-4FCC-9532-6F0B46EA500C}" presName="level3hierChild" presStyleCnt="0"/>
      <dgm:spPr/>
    </dgm:pt>
    <dgm:pt modelId="{22DFBB13-F56B-4CBC-BDF7-F78118BEAC78}" type="pres">
      <dgm:prSet presAssocID="{30A9005D-9B94-4848-A48D-2805C0EBC20E}" presName="conn2-1" presStyleLbl="parChTrans1D4" presStyleIdx="0" presStyleCnt="3"/>
      <dgm:spPr/>
    </dgm:pt>
    <dgm:pt modelId="{723FC12D-1C62-4541-B56E-25CF57EFE7CA}" type="pres">
      <dgm:prSet presAssocID="{30A9005D-9B94-4848-A48D-2805C0EBC20E}" presName="connTx" presStyleLbl="parChTrans1D4" presStyleIdx="0" presStyleCnt="3"/>
      <dgm:spPr/>
    </dgm:pt>
    <dgm:pt modelId="{CD54B5B5-5101-4058-857B-29E45A160781}" type="pres">
      <dgm:prSet presAssocID="{CCB0D49E-8629-44BB-91E7-56929263D336}" presName="root2" presStyleCnt="0"/>
      <dgm:spPr/>
    </dgm:pt>
    <dgm:pt modelId="{BE909046-4DBC-46E5-92B4-EDA9D53C167C}" type="pres">
      <dgm:prSet presAssocID="{CCB0D49E-8629-44BB-91E7-56929263D336}" presName="LevelTwoTextNode" presStyleLbl="node4" presStyleIdx="0" presStyleCnt="3">
        <dgm:presLayoutVars>
          <dgm:chPref val="3"/>
        </dgm:presLayoutVars>
      </dgm:prSet>
      <dgm:spPr/>
    </dgm:pt>
    <dgm:pt modelId="{0DA9242C-B9F2-4F5E-B43D-9637EC0401A7}" type="pres">
      <dgm:prSet presAssocID="{CCB0D49E-8629-44BB-91E7-56929263D336}" presName="level3hierChild" presStyleCnt="0"/>
      <dgm:spPr/>
    </dgm:pt>
    <dgm:pt modelId="{24272109-096F-4A7D-99C2-40953083C08C}" type="pres">
      <dgm:prSet presAssocID="{24BF5341-1A6E-445C-AE0D-3DB901C81599}" presName="conn2-1" presStyleLbl="parChTrans1D3" presStyleIdx="1" presStyleCnt="6"/>
      <dgm:spPr/>
    </dgm:pt>
    <dgm:pt modelId="{E6A51C79-0DC4-4579-98E2-9626176D416D}" type="pres">
      <dgm:prSet presAssocID="{24BF5341-1A6E-445C-AE0D-3DB901C81599}" presName="connTx" presStyleLbl="parChTrans1D3" presStyleIdx="1" presStyleCnt="6"/>
      <dgm:spPr/>
    </dgm:pt>
    <dgm:pt modelId="{36C5F882-DE58-4B6A-86B8-0964FB7FE24F}" type="pres">
      <dgm:prSet presAssocID="{602AE512-4BAB-4E0C-B601-3A34C06509DD}" presName="root2" presStyleCnt="0"/>
      <dgm:spPr/>
    </dgm:pt>
    <dgm:pt modelId="{913FFFE9-7935-45C6-A162-A759A13C1C6A}" type="pres">
      <dgm:prSet presAssocID="{602AE512-4BAB-4E0C-B601-3A34C06509DD}" presName="LevelTwoTextNode" presStyleLbl="node3" presStyleIdx="1" presStyleCnt="6" custLinFactNeighborX="16" custLinFactNeighborY="2056">
        <dgm:presLayoutVars>
          <dgm:chPref val="3"/>
        </dgm:presLayoutVars>
      </dgm:prSet>
      <dgm:spPr/>
    </dgm:pt>
    <dgm:pt modelId="{DC7866DF-965A-477B-9974-295C2D073C1B}" type="pres">
      <dgm:prSet presAssocID="{602AE512-4BAB-4E0C-B601-3A34C06509DD}" presName="level3hierChild" presStyleCnt="0"/>
      <dgm:spPr/>
    </dgm:pt>
    <dgm:pt modelId="{D7911044-FE03-43F9-9C4A-D06C5779F0F7}" type="pres">
      <dgm:prSet presAssocID="{98203EA1-266E-4C11-B68F-B962ACA798FE}" presName="conn2-1" presStyleLbl="parChTrans1D4" presStyleIdx="1" presStyleCnt="3"/>
      <dgm:spPr/>
    </dgm:pt>
    <dgm:pt modelId="{87F8EB99-BD2F-4FDB-AAA8-AC051FC9C65C}" type="pres">
      <dgm:prSet presAssocID="{98203EA1-266E-4C11-B68F-B962ACA798FE}" presName="connTx" presStyleLbl="parChTrans1D4" presStyleIdx="1" presStyleCnt="3"/>
      <dgm:spPr/>
    </dgm:pt>
    <dgm:pt modelId="{3B326A6E-6FDE-44CC-A268-30A454451A81}" type="pres">
      <dgm:prSet presAssocID="{AED25AC9-D2D8-4FE7-A0B6-E36365BFFEA1}" presName="root2" presStyleCnt="0"/>
      <dgm:spPr/>
    </dgm:pt>
    <dgm:pt modelId="{F0492DD8-6F12-4A3F-BE53-A8D28C7C7562}" type="pres">
      <dgm:prSet presAssocID="{AED25AC9-D2D8-4FE7-A0B6-E36365BFFEA1}" presName="LevelTwoTextNode" presStyleLbl="node4" presStyleIdx="1" presStyleCnt="3" custLinFactNeighborX="-242" custLinFactNeighborY="2603">
        <dgm:presLayoutVars>
          <dgm:chPref val="3"/>
        </dgm:presLayoutVars>
      </dgm:prSet>
      <dgm:spPr/>
    </dgm:pt>
    <dgm:pt modelId="{D96E071C-8B69-4020-8661-09FE6E77EBC0}" type="pres">
      <dgm:prSet presAssocID="{AED25AC9-D2D8-4FE7-A0B6-E36365BFFEA1}" presName="level3hierChild" presStyleCnt="0"/>
      <dgm:spPr/>
    </dgm:pt>
    <dgm:pt modelId="{2623EB40-8018-4E5D-9199-928C7882CE59}" type="pres">
      <dgm:prSet presAssocID="{0E4D432B-47E8-42CA-994C-999F7DE75A72}" presName="conn2-1" presStyleLbl="parChTrans1D3" presStyleIdx="2" presStyleCnt="6"/>
      <dgm:spPr/>
    </dgm:pt>
    <dgm:pt modelId="{CB58965B-AD0C-4934-A428-5B272A9E6490}" type="pres">
      <dgm:prSet presAssocID="{0E4D432B-47E8-42CA-994C-999F7DE75A72}" presName="connTx" presStyleLbl="parChTrans1D3" presStyleIdx="2" presStyleCnt="6"/>
      <dgm:spPr/>
    </dgm:pt>
    <dgm:pt modelId="{EE7B55D5-2F49-47CF-A7D7-133B3BDBAA73}" type="pres">
      <dgm:prSet presAssocID="{FF340974-268D-4294-A1F0-CBBDD9B528BE}" presName="root2" presStyleCnt="0"/>
      <dgm:spPr/>
    </dgm:pt>
    <dgm:pt modelId="{7A5D8E8F-3EFD-4943-B102-BE978148EA2A}" type="pres">
      <dgm:prSet presAssocID="{FF340974-268D-4294-A1F0-CBBDD9B528BE}" presName="LevelTwoTextNode" presStyleLbl="node3" presStyleIdx="2" presStyleCnt="6">
        <dgm:presLayoutVars>
          <dgm:chPref val="3"/>
        </dgm:presLayoutVars>
      </dgm:prSet>
      <dgm:spPr/>
    </dgm:pt>
    <dgm:pt modelId="{91D18FA1-7B69-4024-8BE5-0100ADDAF04D}" type="pres">
      <dgm:prSet presAssocID="{FF340974-268D-4294-A1F0-CBBDD9B528BE}" presName="level3hierChild" presStyleCnt="0"/>
      <dgm:spPr/>
    </dgm:pt>
    <dgm:pt modelId="{5E62C407-98AC-48CF-B968-CD89381F6E9D}" type="pres">
      <dgm:prSet presAssocID="{0BF210D0-1324-4929-A5A6-026F509F7A13}" presName="conn2-1" presStyleLbl="parChTrans1D2" presStyleIdx="1" presStyleCnt="2"/>
      <dgm:spPr/>
    </dgm:pt>
    <dgm:pt modelId="{E37061D7-29FF-4A7D-A0B0-D9D41D7A84D0}" type="pres">
      <dgm:prSet presAssocID="{0BF210D0-1324-4929-A5A6-026F509F7A13}" presName="connTx" presStyleLbl="parChTrans1D2" presStyleIdx="1" presStyleCnt="2"/>
      <dgm:spPr/>
    </dgm:pt>
    <dgm:pt modelId="{1FA4E420-5A4F-4E5E-A54F-03EFD4E825BE}" type="pres">
      <dgm:prSet presAssocID="{4BDF8DE4-8BD5-4BE3-883B-D74A7CF99233}" presName="root2" presStyleCnt="0"/>
      <dgm:spPr/>
    </dgm:pt>
    <dgm:pt modelId="{ABF64B0C-DE58-43FB-AF90-04803408EAFB}" type="pres">
      <dgm:prSet presAssocID="{4BDF8DE4-8BD5-4BE3-883B-D74A7CF99233}" presName="LevelTwoTextNode" presStyleLbl="node2" presStyleIdx="1" presStyleCnt="2" custLinFactNeighborX="-17093" custLinFactNeighborY="645">
        <dgm:presLayoutVars>
          <dgm:chPref val="3"/>
        </dgm:presLayoutVars>
      </dgm:prSet>
      <dgm:spPr/>
    </dgm:pt>
    <dgm:pt modelId="{BA5E2D80-02D3-463A-9471-6DDC157F4EF1}" type="pres">
      <dgm:prSet presAssocID="{4BDF8DE4-8BD5-4BE3-883B-D74A7CF99233}" presName="level3hierChild" presStyleCnt="0"/>
      <dgm:spPr/>
    </dgm:pt>
    <dgm:pt modelId="{949708BB-9686-46CD-A3D7-383FEDC8972F}" type="pres">
      <dgm:prSet presAssocID="{74650434-9277-47DC-A0CB-86D6A64A5FA4}" presName="conn2-1" presStyleLbl="parChTrans1D3" presStyleIdx="3" presStyleCnt="6"/>
      <dgm:spPr/>
    </dgm:pt>
    <dgm:pt modelId="{9EC0C223-D5B0-421D-8B00-0D1C733F9CB7}" type="pres">
      <dgm:prSet presAssocID="{74650434-9277-47DC-A0CB-86D6A64A5FA4}" presName="connTx" presStyleLbl="parChTrans1D3" presStyleIdx="3" presStyleCnt="6"/>
      <dgm:spPr/>
    </dgm:pt>
    <dgm:pt modelId="{4E24FCB5-0BB5-4BCC-B725-2AFCBD3DD2CA}" type="pres">
      <dgm:prSet presAssocID="{72D15593-B111-4CF0-9410-89D66A51E70D}" presName="root2" presStyleCnt="0"/>
      <dgm:spPr/>
    </dgm:pt>
    <dgm:pt modelId="{9BFA5BA3-BB30-4742-B467-BB715325D643}" type="pres">
      <dgm:prSet presAssocID="{72D15593-B111-4CF0-9410-89D66A51E70D}" presName="LevelTwoTextNode" presStyleLbl="node3" presStyleIdx="3" presStyleCnt="6">
        <dgm:presLayoutVars>
          <dgm:chPref val="3"/>
        </dgm:presLayoutVars>
      </dgm:prSet>
      <dgm:spPr/>
    </dgm:pt>
    <dgm:pt modelId="{7E103B8F-5148-481B-8004-ABED70583E3C}" type="pres">
      <dgm:prSet presAssocID="{72D15593-B111-4CF0-9410-89D66A51E70D}" presName="level3hierChild" presStyleCnt="0"/>
      <dgm:spPr/>
    </dgm:pt>
    <dgm:pt modelId="{D8729CE8-4EAA-49D2-89F4-35D7746C7091}" type="pres">
      <dgm:prSet presAssocID="{9E2AD1AE-FC9D-487F-B81D-AF3FAE7A3AE4}" presName="conn2-1" presStyleLbl="parChTrans1D3" presStyleIdx="4" presStyleCnt="6"/>
      <dgm:spPr/>
    </dgm:pt>
    <dgm:pt modelId="{292CAAFD-F929-4220-80AE-57F94A8D0CAB}" type="pres">
      <dgm:prSet presAssocID="{9E2AD1AE-FC9D-487F-B81D-AF3FAE7A3AE4}" presName="connTx" presStyleLbl="parChTrans1D3" presStyleIdx="4" presStyleCnt="6"/>
      <dgm:spPr/>
    </dgm:pt>
    <dgm:pt modelId="{BBEE55D3-4AD0-4737-95EC-AAE7A931F39B}" type="pres">
      <dgm:prSet presAssocID="{E02447BC-AA15-4861-B304-AA155EDE1DC9}" presName="root2" presStyleCnt="0"/>
      <dgm:spPr/>
    </dgm:pt>
    <dgm:pt modelId="{3A07A851-53A5-4E54-BB03-ADB333DB9EF5}" type="pres">
      <dgm:prSet presAssocID="{E02447BC-AA15-4861-B304-AA155EDE1DC9}" presName="LevelTwoTextNode" presStyleLbl="node3" presStyleIdx="4" presStyleCnt="6">
        <dgm:presLayoutVars>
          <dgm:chPref val="3"/>
        </dgm:presLayoutVars>
      </dgm:prSet>
      <dgm:spPr/>
    </dgm:pt>
    <dgm:pt modelId="{E3CC8A34-2F43-49E6-9F32-9E0B4F10AF0E}" type="pres">
      <dgm:prSet presAssocID="{E02447BC-AA15-4861-B304-AA155EDE1DC9}" presName="level3hierChild" presStyleCnt="0"/>
      <dgm:spPr/>
    </dgm:pt>
    <dgm:pt modelId="{58B01BEB-AC0B-4121-8BF3-CE832AE4F613}" type="pres">
      <dgm:prSet presAssocID="{6D90029E-22D6-4869-98E2-0415B9EB9336}" presName="conn2-1" presStyleLbl="parChTrans1D3" presStyleIdx="5" presStyleCnt="6"/>
      <dgm:spPr/>
    </dgm:pt>
    <dgm:pt modelId="{CB6A2529-6027-404E-B254-E2ED7678CDB9}" type="pres">
      <dgm:prSet presAssocID="{6D90029E-22D6-4869-98E2-0415B9EB9336}" presName="connTx" presStyleLbl="parChTrans1D3" presStyleIdx="5" presStyleCnt="6"/>
      <dgm:spPr/>
    </dgm:pt>
    <dgm:pt modelId="{1FBE9F14-4715-4C0F-8B62-DAE177A5373C}" type="pres">
      <dgm:prSet presAssocID="{0C0A7D55-39F6-4FD5-B614-731AB468E98D}" presName="root2" presStyleCnt="0"/>
      <dgm:spPr/>
    </dgm:pt>
    <dgm:pt modelId="{36CADBC3-5073-482C-83FA-947CAD38B061}" type="pres">
      <dgm:prSet presAssocID="{0C0A7D55-39F6-4FD5-B614-731AB468E98D}" presName="LevelTwoTextNode" presStyleLbl="node3" presStyleIdx="5" presStyleCnt="6">
        <dgm:presLayoutVars>
          <dgm:chPref val="3"/>
        </dgm:presLayoutVars>
      </dgm:prSet>
      <dgm:spPr/>
    </dgm:pt>
    <dgm:pt modelId="{E336C3E9-FCFD-4EF1-B6D2-311DFF10AD58}" type="pres">
      <dgm:prSet presAssocID="{0C0A7D55-39F6-4FD5-B614-731AB468E98D}" presName="level3hierChild" presStyleCnt="0"/>
      <dgm:spPr/>
    </dgm:pt>
    <dgm:pt modelId="{D9E61234-5FE2-49E3-9B72-CDDC8841A873}" type="pres">
      <dgm:prSet presAssocID="{09ED634F-3026-45E5-A78F-367B80751A72}" presName="conn2-1" presStyleLbl="parChTrans1D4" presStyleIdx="2" presStyleCnt="3"/>
      <dgm:spPr/>
    </dgm:pt>
    <dgm:pt modelId="{A25D4B7B-1B62-4BFB-800D-C699C366128C}" type="pres">
      <dgm:prSet presAssocID="{09ED634F-3026-45E5-A78F-367B80751A72}" presName="connTx" presStyleLbl="parChTrans1D4" presStyleIdx="2" presStyleCnt="3"/>
      <dgm:spPr/>
    </dgm:pt>
    <dgm:pt modelId="{EDE40CC1-7CC7-4D5D-8DA5-66C3D93656CA}" type="pres">
      <dgm:prSet presAssocID="{073286DC-8F8D-49B4-A2A6-C8036437A2C0}" presName="root2" presStyleCnt="0"/>
      <dgm:spPr/>
    </dgm:pt>
    <dgm:pt modelId="{724F1757-AE60-44D2-83B3-D61B6D754B01}" type="pres">
      <dgm:prSet presAssocID="{073286DC-8F8D-49B4-A2A6-C8036437A2C0}" presName="LevelTwoTextNode" presStyleLbl="node4" presStyleIdx="2" presStyleCnt="3">
        <dgm:presLayoutVars>
          <dgm:chPref val="3"/>
        </dgm:presLayoutVars>
      </dgm:prSet>
      <dgm:spPr/>
    </dgm:pt>
    <dgm:pt modelId="{00FD51F3-62FB-4032-845C-44583037E9A2}" type="pres">
      <dgm:prSet presAssocID="{073286DC-8F8D-49B4-A2A6-C8036437A2C0}" presName="level3hierChild" presStyleCnt="0"/>
      <dgm:spPr/>
    </dgm:pt>
  </dgm:ptLst>
  <dgm:cxnLst>
    <dgm:cxn modelId="{BF97FC02-10EF-4785-A80C-ADD9C785B80A}" type="presOf" srcId="{A7A8D241-6B33-444C-BEF8-81384706DCDF}" destId="{B9CA5B5C-FE10-4808-88FE-6C5DB86176EA}" srcOrd="1" destOrd="0" presId="urn:microsoft.com/office/officeart/2008/layout/HorizontalMultiLevelHierarchy"/>
    <dgm:cxn modelId="{0B8E0406-8FDF-486F-B12E-D4BAAFDADF68}" type="presOf" srcId="{FF340974-268D-4294-A1F0-CBBDD9B528BE}" destId="{7A5D8E8F-3EFD-4943-B102-BE978148EA2A}" srcOrd="0" destOrd="0" presId="urn:microsoft.com/office/officeart/2008/layout/HorizontalMultiLevelHierarchy"/>
    <dgm:cxn modelId="{8A03410B-1DD6-4EE8-A47C-05E73445B297}" type="presOf" srcId="{A7A8D241-6B33-444C-BEF8-81384706DCDF}" destId="{AB8BD1A9-C36C-4B2F-AC2A-0C1B42833394}" srcOrd="0" destOrd="0" presId="urn:microsoft.com/office/officeart/2008/layout/HorizontalMultiLevelHierarchy"/>
    <dgm:cxn modelId="{8F45870D-B3E2-49D3-9F8E-C12962FBD02F}" srcId="{F5AB68F0-78F8-426E-9389-E8391301D3D7}" destId="{AB3A134F-90A5-4FCC-9532-6F0B46EA500C}" srcOrd="0" destOrd="0" parTransId="{5C174D7A-1DDB-4267-A7F6-B75868826B07}" sibTransId="{0B7AE321-F081-4F6F-9909-CF3ED779D931}"/>
    <dgm:cxn modelId="{77EB3B16-2288-4200-8199-3D06FF6DAC87}" type="presOf" srcId="{9E2AD1AE-FC9D-487F-B81D-AF3FAE7A3AE4}" destId="{292CAAFD-F929-4220-80AE-57F94A8D0CAB}" srcOrd="1" destOrd="0" presId="urn:microsoft.com/office/officeart/2008/layout/HorizontalMultiLevelHierarchy"/>
    <dgm:cxn modelId="{BAFE4117-81CA-4025-92A3-399A2E036535}" type="presOf" srcId="{CCB0D49E-8629-44BB-91E7-56929263D336}" destId="{BE909046-4DBC-46E5-92B4-EDA9D53C167C}" srcOrd="0" destOrd="0" presId="urn:microsoft.com/office/officeart/2008/layout/HorizontalMultiLevelHierarchy"/>
    <dgm:cxn modelId="{B602B51F-0C73-41F0-AC41-54BBA51399D6}" srcId="{AB3A134F-90A5-4FCC-9532-6F0B46EA500C}" destId="{CCB0D49E-8629-44BB-91E7-56929263D336}" srcOrd="0" destOrd="0" parTransId="{30A9005D-9B94-4848-A48D-2805C0EBC20E}" sibTransId="{0FB83003-810A-41EB-86D2-26ABD13D0152}"/>
    <dgm:cxn modelId="{4B37AF2E-AB9B-4602-B1AF-7E89E39F31F7}" type="presOf" srcId="{AB3A134F-90A5-4FCC-9532-6F0B46EA500C}" destId="{1C4329DC-6D09-4675-8493-F13D87EF10A0}" srcOrd="0" destOrd="0" presId="urn:microsoft.com/office/officeart/2008/layout/HorizontalMultiLevelHierarchy"/>
    <dgm:cxn modelId="{62139831-6333-44CB-B351-E5F7ACB11D94}" type="presOf" srcId="{780CAEA5-B949-4555-B5C3-C5265D0E3ECE}" destId="{0A243B8B-5A95-4008-B815-F79CA0E3557F}" srcOrd="0" destOrd="0" presId="urn:microsoft.com/office/officeart/2008/layout/HorizontalMultiLevelHierarchy"/>
    <dgm:cxn modelId="{D7EABC32-955B-44BD-8F10-6D06C2CF03DD}" srcId="{F5AB68F0-78F8-426E-9389-E8391301D3D7}" destId="{FF340974-268D-4294-A1F0-CBBDD9B528BE}" srcOrd="2" destOrd="0" parTransId="{0E4D432B-47E8-42CA-994C-999F7DE75A72}" sibTransId="{706AD334-3C85-4588-886F-9088AEBEC3E9}"/>
    <dgm:cxn modelId="{7535E932-7DA0-4346-AF1C-EC2DBCD80D5E}" type="presOf" srcId="{AED25AC9-D2D8-4FE7-A0B6-E36365BFFEA1}" destId="{F0492DD8-6F12-4A3F-BE53-A8D28C7C7562}" srcOrd="0" destOrd="0" presId="urn:microsoft.com/office/officeart/2008/layout/HorizontalMultiLevelHierarchy"/>
    <dgm:cxn modelId="{A7E6FF33-7332-46A8-A84E-674264F474F1}" srcId="{F5AB68F0-78F8-426E-9389-E8391301D3D7}" destId="{602AE512-4BAB-4E0C-B601-3A34C06509DD}" srcOrd="1" destOrd="0" parTransId="{24BF5341-1A6E-445C-AE0D-3DB901C81599}" sibTransId="{ED229E9B-E217-4D77-A8BD-BB97980D01CF}"/>
    <dgm:cxn modelId="{D76B5A35-67FF-425C-98E4-2F40FA1C2B69}" srcId="{602AE512-4BAB-4E0C-B601-3A34C06509DD}" destId="{AED25AC9-D2D8-4FE7-A0B6-E36365BFFEA1}" srcOrd="0" destOrd="0" parTransId="{98203EA1-266E-4C11-B68F-B962ACA798FE}" sibTransId="{65E3F427-A11C-4545-82E8-62E51F31E70A}"/>
    <dgm:cxn modelId="{ED0BA137-1D7F-4101-A5C4-5B04EBC56CE2}" type="presOf" srcId="{09ED634F-3026-45E5-A78F-367B80751A72}" destId="{A25D4B7B-1B62-4BFB-800D-C699C366128C}" srcOrd="1" destOrd="0" presId="urn:microsoft.com/office/officeart/2008/layout/HorizontalMultiLevelHierarchy"/>
    <dgm:cxn modelId="{CB6EB83B-A80B-4830-A09D-AEC37A4669C4}" type="presOf" srcId="{5C174D7A-1DDB-4267-A7F6-B75868826B07}" destId="{04071C00-9F47-4DA4-A233-22ABDCF29B3C}" srcOrd="0" destOrd="0" presId="urn:microsoft.com/office/officeart/2008/layout/HorizontalMultiLevelHierarchy"/>
    <dgm:cxn modelId="{611A103F-E7C1-4FA9-B402-E0B85ABF1534}" type="presOf" srcId="{72D15593-B111-4CF0-9410-89D66A51E70D}" destId="{9BFA5BA3-BB30-4742-B467-BB715325D643}" srcOrd="0" destOrd="0" presId="urn:microsoft.com/office/officeart/2008/layout/HorizontalMultiLevelHierarchy"/>
    <dgm:cxn modelId="{2A7FEF5B-9BD8-4E6C-BDA1-6905E5857969}" type="presOf" srcId="{F5AB68F0-78F8-426E-9389-E8391301D3D7}" destId="{AE6F128B-1438-4256-8551-5159859FA48C}" srcOrd="0" destOrd="0" presId="urn:microsoft.com/office/officeart/2008/layout/HorizontalMultiLevelHierarchy"/>
    <dgm:cxn modelId="{BE5E5560-398E-43EB-96A0-CA56DC6EE14D}" type="presOf" srcId="{602AE512-4BAB-4E0C-B601-3A34C06509DD}" destId="{913FFFE9-7935-45C6-A162-A759A13C1C6A}" srcOrd="0" destOrd="0" presId="urn:microsoft.com/office/officeart/2008/layout/HorizontalMultiLevelHierarchy"/>
    <dgm:cxn modelId="{4DC99A60-B0D9-4AEC-9702-D770E78613BC}" type="presOf" srcId="{98203EA1-266E-4C11-B68F-B962ACA798FE}" destId="{87F8EB99-BD2F-4FDB-AAA8-AC051FC9C65C}" srcOrd="1" destOrd="0" presId="urn:microsoft.com/office/officeart/2008/layout/HorizontalMultiLevelHierarchy"/>
    <dgm:cxn modelId="{FFE6A564-F295-4250-8F35-711381B706AD}" srcId="{4BDF8DE4-8BD5-4BE3-883B-D74A7CF99233}" destId="{E02447BC-AA15-4861-B304-AA155EDE1DC9}" srcOrd="1" destOrd="0" parTransId="{9E2AD1AE-FC9D-487F-B81D-AF3FAE7A3AE4}" sibTransId="{BA067972-2A46-45D0-A3A1-A3B7A9920C65}"/>
    <dgm:cxn modelId="{4D5BB665-4F77-4073-A60D-E4DFB940B338}" type="presOf" srcId="{74650434-9277-47DC-A0CB-86D6A64A5FA4}" destId="{9EC0C223-D5B0-421D-8B00-0D1C733F9CB7}" srcOrd="1" destOrd="0" presId="urn:microsoft.com/office/officeart/2008/layout/HorizontalMultiLevelHierarchy"/>
    <dgm:cxn modelId="{9C6AFC47-717F-4405-8331-E4BDAC519ED5}" type="presOf" srcId="{0E4D432B-47E8-42CA-994C-999F7DE75A72}" destId="{CB58965B-AD0C-4934-A428-5B272A9E6490}" srcOrd="1" destOrd="0" presId="urn:microsoft.com/office/officeart/2008/layout/HorizontalMultiLevelHierarchy"/>
    <dgm:cxn modelId="{63D25049-65E4-4DB2-9BA4-F415DA8505DA}" srcId="{4BDF8DE4-8BD5-4BE3-883B-D74A7CF99233}" destId="{72D15593-B111-4CF0-9410-89D66A51E70D}" srcOrd="0" destOrd="0" parTransId="{74650434-9277-47DC-A0CB-86D6A64A5FA4}" sibTransId="{5CEF858B-CF46-4499-AB51-BA0293DCC8EB}"/>
    <dgm:cxn modelId="{320D6F4C-00D3-4E49-8CFD-5C323E99DE1A}" type="presOf" srcId="{09ED634F-3026-45E5-A78F-367B80751A72}" destId="{D9E61234-5FE2-49E3-9B72-CDDC8841A873}" srcOrd="0" destOrd="0" presId="urn:microsoft.com/office/officeart/2008/layout/HorizontalMultiLevelHierarchy"/>
    <dgm:cxn modelId="{DE74EC6D-761B-42D5-9ED3-D319F9EDCAD4}" type="presOf" srcId="{24BF5341-1A6E-445C-AE0D-3DB901C81599}" destId="{24272109-096F-4A7D-99C2-40953083C08C}" srcOrd="0" destOrd="0" presId="urn:microsoft.com/office/officeart/2008/layout/HorizontalMultiLevelHierarchy"/>
    <dgm:cxn modelId="{07D1186F-0BA1-40CA-8ACC-B211325C00B9}" type="presOf" srcId="{6D90029E-22D6-4869-98E2-0415B9EB9336}" destId="{58B01BEB-AC0B-4121-8BF3-CE832AE4F613}" srcOrd="0" destOrd="0" presId="urn:microsoft.com/office/officeart/2008/layout/HorizontalMultiLevelHierarchy"/>
    <dgm:cxn modelId="{C0E22352-9E79-4126-834F-2EE885AD7B7C}" type="presOf" srcId="{30A9005D-9B94-4848-A48D-2805C0EBC20E}" destId="{22DFBB13-F56B-4CBC-BDF7-F78118BEAC78}" srcOrd="0" destOrd="0" presId="urn:microsoft.com/office/officeart/2008/layout/HorizontalMultiLevelHierarchy"/>
    <dgm:cxn modelId="{7AE60054-232C-4C54-9221-87B5901C8C05}" srcId="{0C0A7D55-39F6-4FD5-B614-731AB468E98D}" destId="{073286DC-8F8D-49B4-A2A6-C8036437A2C0}" srcOrd="0" destOrd="0" parTransId="{09ED634F-3026-45E5-A78F-367B80751A72}" sibTransId="{D27B77A1-411C-43C6-B5B3-B233FA9F442A}"/>
    <dgm:cxn modelId="{1BADE974-0A0D-4743-B32B-75EF857A49A1}" srcId="{780CAEA5-B949-4555-B5C3-C5265D0E3ECE}" destId="{4BDF8DE4-8BD5-4BE3-883B-D74A7CF99233}" srcOrd="1" destOrd="0" parTransId="{0BF210D0-1324-4929-A5A6-026F509F7A13}" sibTransId="{BEF9B8AF-1FBF-40D0-BC1B-F331A2457BB8}"/>
    <dgm:cxn modelId="{3EAB3F56-5C7A-46CE-B452-BCA36A65EDF1}" type="presOf" srcId="{5C174D7A-1DDB-4267-A7F6-B75868826B07}" destId="{0980B76F-7247-475D-ACF4-BCBCAFD6ECA8}" srcOrd="1" destOrd="0" presId="urn:microsoft.com/office/officeart/2008/layout/HorizontalMultiLevelHierarchy"/>
    <dgm:cxn modelId="{F48D5956-D04D-4955-BBD8-2571AFB3DDDD}" type="presOf" srcId="{24BF5341-1A6E-445C-AE0D-3DB901C81599}" destId="{E6A51C79-0DC4-4579-98E2-9626176D416D}" srcOrd="1" destOrd="0" presId="urn:microsoft.com/office/officeart/2008/layout/HorizontalMultiLevelHierarchy"/>
    <dgm:cxn modelId="{6D237577-1A55-4A17-A72F-2A47033665B8}" type="presOf" srcId="{0BF210D0-1324-4929-A5A6-026F509F7A13}" destId="{E37061D7-29FF-4A7D-A0B0-D9D41D7A84D0}" srcOrd="1" destOrd="0" presId="urn:microsoft.com/office/officeart/2008/layout/HorizontalMultiLevelHierarchy"/>
    <dgm:cxn modelId="{26129A7F-CB68-40A9-BE04-B8CB01013A02}" type="presOf" srcId="{0E4D432B-47E8-42CA-994C-999F7DE75A72}" destId="{2623EB40-8018-4E5D-9199-928C7882CE59}" srcOrd="0" destOrd="0" presId="urn:microsoft.com/office/officeart/2008/layout/HorizontalMultiLevelHierarchy"/>
    <dgm:cxn modelId="{51B71788-6006-44BD-B7E4-82BAA1BF6ACC}" type="presOf" srcId="{0C0A7D55-39F6-4FD5-B614-731AB468E98D}" destId="{36CADBC3-5073-482C-83FA-947CAD38B061}" srcOrd="0" destOrd="0" presId="urn:microsoft.com/office/officeart/2008/layout/HorizontalMultiLevelHierarchy"/>
    <dgm:cxn modelId="{AD2E9488-6B9D-445F-9AF0-D33AC9E4A04A}" srcId="{780CAEA5-B949-4555-B5C3-C5265D0E3ECE}" destId="{F5AB68F0-78F8-426E-9389-E8391301D3D7}" srcOrd="0" destOrd="0" parTransId="{A7A8D241-6B33-444C-BEF8-81384706DCDF}" sibTransId="{E6636CF0-07E1-4577-9BBC-10F7A3795D37}"/>
    <dgm:cxn modelId="{0B73778A-D992-4680-A5F6-9ACE518A2BD6}" srcId="{4BDF8DE4-8BD5-4BE3-883B-D74A7CF99233}" destId="{0C0A7D55-39F6-4FD5-B614-731AB468E98D}" srcOrd="2" destOrd="0" parTransId="{6D90029E-22D6-4869-98E2-0415B9EB9336}" sibTransId="{00BC297D-FD17-4FF2-8E81-E007C36B8255}"/>
    <dgm:cxn modelId="{5CC5C98D-7EA8-47D5-8ED2-613BA88E83FE}" type="presOf" srcId="{30A9005D-9B94-4848-A48D-2805C0EBC20E}" destId="{723FC12D-1C62-4541-B56E-25CF57EFE7CA}" srcOrd="1" destOrd="0" presId="urn:microsoft.com/office/officeart/2008/layout/HorizontalMultiLevelHierarchy"/>
    <dgm:cxn modelId="{528B2B9C-B85E-4DEE-9C31-6F6E86353A01}" type="presOf" srcId="{98203EA1-266E-4C11-B68F-B962ACA798FE}" destId="{D7911044-FE03-43F9-9C4A-D06C5779F0F7}" srcOrd="0" destOrd="0" presId="urn:microsoft.com/office/officeart/2008/layout/HorizontalMultiLevelHierarchy"/>
    <dgm:cxn modelId="{BE48E5AE-8B87-4D57-A775-4664DFF97095}" type="presOf" srcId="{07BF499C-7CDE-432D-AF7E-B9ED469B0E4E}" destId="{A4FD1A58-5424-47F4-82C7-CEB933361059}" srcOrd="0" destOrd="0" presId="urn:microsoft.com/office/officeart/2008/layout/HorizontalMultiLevelHierarchy"/>
    <dgm:cxn modelId="{8D6509B8-1328-41FD-8CBA-61F46FA52CB1}" type="presOf" srcId="{4BDF8DE4-8BD5-4BE3-883B-D74A7CF99233}" destId="{ABF64B0C-DE58-43FB-AF90-04803408EAFB}" srcOrd="0" destOrd="0" presId="urn:microsoft.com/office/officeart/2008/layout/HorizontalMultiLevelHierarchy"/>
    <dgm:cxn modelId="{03754BC1-D18F-4956-9786-5C779B9D8FD5}" type="presOf" srcId="{E02447BC-AA15-4861-B304-AA155EDE1DC9}" destId="{3A07A851-53A5-4E54-BB03-ADB333DB9EF5}" srcOrd="0" destOrd="0" presId="urn:microsoft.com/office/officeart/2008/layout/HorizontalMultiLevelHierarchy"/>
    <dgm:cxn modelId="{401DABC2-F858-480A-A064-F8350F1EB0C5}" srcId="{07BF499C-7CDE-432D-AF7E-B9ED469B0E4E}" destId="{780CAEA5-B949-4555-B5C3-C5265D0E3ECE}" srcOrd="0" destOrd="0" parTransId="{5BE4787A-75ED-4CEE-8A31-CE8A4D312013}" sibTransId="{C2A21514-FBC3-473D-B722-7C190DF344B6}"/>
    <dgm:cxn modelId="{9058B6C6-0C70-469D-A2EC-40742F4ED7E1}" type="presOf" srcId="{9E2AD1AE-FC9D-487F-B81D-AF3FAE7A3AE4}" destId="{D8729CE8-4EAA-49D2-89F4-35D7746C7091}" srcOrd="0" destOrd="0" presId="urn:microsoft.com/office/officeart/2008/layout/HorizontalMultiLevelHierarchy"/>
    <dgm:cxn modelId="{40E117E4-6B49-4191-9C24-E8669D5B6277}" type="presOf" srcId="{073286DC-8F8D-49B4-A2A6-C8036437A2C0}" destId="{724F1757-AE60-44D2-83B3-D61B6D754B01}" srcOrd="0" destOrd="0" presId="urn:microsoft.com/office/officeart/2008/layout/HorizontalMultiLevelHierarchy"/>
    <dgm:cxn modelId="{6D4385EF-A841-4DAF-845D-2878CF584392}" type="presOf" srcId="{74650434-9277-47DC-A0CB-86D6A64A5FA4}" destId="{949708BB-9686-46CD-A3D7-383FEDC8972F}" srcOrd="0" destOrd="0" presId="urn:microsoft.com/office/officeart/2008/layout/HorizontalMultiLevelHierarchy"/>
    <dgm:cxn modelId="{9A0BA5F3-16D3-429B-8074-04425A0A17E4}" type="presOf" srcId="{6D90029E-22D6-4869-98E2-0415B9EB9336}" destId="{CB6A2529-6027-404E-B254-E2ED7678CDB9}" srcOrd="1" destOrd="0" presId="urn:microsoft.com/office/officeart/2008/layout/HorizontalMultiLevelHierarchy"/>
    <dgm:cxn modelId="{64CD68F8-24A6-4798-AA4A-EFF841A713CE}" type="presOf" srcId="{0BF210D0-1324-4929-A5A6-026F509F7A13}" destId="{5E62C407-98AC-48CF-B968-CD89381F6E9D}" srcOrd="0" destOrd="0" presId="urn:microsoft.com/office/officeart/2008/layout/HorizontalMultiLevelHierarchy"/>
    <dgm:cxn modelId="{5697B294-027A-45C0-A09D-7EF004E7E9A4}" type="presParOf" srcId="{A4FD1A58-5424-47F4-82C7-CEB933361059}" destId="{92E97CDB-9134-4B5A-8831-EAEA3B80C3EB}" srcOrd="0" destOrd="0" presId="urn:microsoft.com/office/officeart/2008/layout/HorizontalMultiLevelHierarchy"/>
    <dgm:cxn modelId="{4196C323-475D-4425-BB6B-B1894E83996B}" type="presParOf" srcId="{92E97CDB-9134-4B5A-8831-EAEA3B80C3EB}" destId="{0A243B8B-5A95-4008-B815-F79CA0E3557F}" srcOrd="0" destOrd="0" presId="urn:microsoft.com/office/officeart/2008/layout/HorizontalMultiLevelHierarchy"/>
    <dgm:cxn modelId="{04894ED5-41A8-4971-86D9-72ED3AC179D1}" type="presParOf" srcId="{92E97CDB-9134-4B5A-8831-EAEA3B80C3EB}" destId="{EA45F8F9-701E-4F57-B901-B3CC7E5075A9}" srcOrd="1" destOrd="0" presId="urn:microsoft.com/office/officeart/2008/layout/HorizontalMultiLevelHierarchy"/>
    <dgm:cxn modelId="{D1A179E5-F979-417C-864F-29C74E03A4CA}" type="presParOf" srcId="{EA45F8F9-701E-4F57-B901-B3CC7E5075A9}" destId="{AB8BD1A9-C36C-4B2F-AC2A-0C1B42833394}" srcOrd="0" destOrd="0" presId="urn:microsoft.com/office/officeart/2008/layout/HorizontalMultiLevelHierarchy"/>
    <dgm:cxn modelId="{707756A8-84BD-4C0F-B5F7-CD8D7E4C2EFC}" type="presParOf" srcId="{AB8BD1A9-C36C-4B2F-AC2A-0C1B42833394}" destId="{B9CA5B5C-FE10-4808-88FE-6C5DB86176EA}" srcOrd="0" destOrd="0" presId="urn:microsoft.com/office/officeart/2008/layout/HorizontalMultiLevelHierarchy"/>
    <dgm:cxn modelId="{84343AB4-5920-4A03-8237-AD038004BD19}" type="presParOf" srcId="{EA45F8F9-701E-4F57-B901-B3CC7E5075A9}" destId="{8F70C3ED-F77A-4C00-A0CB-AF432BE2FF33}" srcOrd="1" destOrd="0" presId="urn:microsoft.com/office/officeart/2008/layout/HorizontalMultiLevelHierarchy"/>
    <dgm:cxn modelId="{4ADE6E68-E420-4A23-9831-32C30B333CE8}" type="presParOf" srcId="{8F70C3ED-F77A-4C00-A0CB-AF432BE2FF33}" destId="{AE6F128B-1438-4256-8551-5159859FA48C}" srcOrd="0" destOrd="0" presId="urn:microsoft.com/office/officeart/2008/layout/HorizontalMultiLevelHierarchy"/>
    <dgm:cxn modelId="{3E507653-7D05-47B9-B653-941F62CA4F07}" type="presParOf" srcId="{8F70C3ED-F77A-4C00-A0CB-AF432BE2FF33}" destId="{15CF5A86-8AFA-4F98-AFA1-7B4FACD09DBA}" srcOrd="1" destOrd="0" presId="urn:microsoft.com/office/officeart/2008/layout/HorizontalMultiLevelHierarchy"/>
    <dgm:cxn modelId="{5F4896C0-DC2C-47E1-B089-1AD070E475F6}" type="presParOf" srcId="{15CF5A86-8AFA-4F98-AFA1-7B4FACD09DBA}" destId="{04071C00-9F47-4DA4-A233-22ABDCF29B3C}" srcOrd="0" destOrd="0" presId="urn:microsoft.com/office/officeart/2008/layout/HorizontalMultiLevelHierarchy"/>
    <dgm:cxn modelId="{0000B4EB-0D34-428F-A5BA-726FA6A1498F}" type="presParOf" srcId="{04071C00-9F47-4DA4-A233-22ABDCF29B3C}" destId="{0980B76F-7247-475D-ACF4-BCBCAFD6ECA8}" srcOrd="0" destOrd="0" presId="urn:microsoft.com/office/officeart/2008/layout/HorizontalMultiLevelHierarchy"/>
    <dgm:cxn modelId="{77EA8999-7D02-4FFF-B6E9-D5E1D833EE44}" type="presParOf" srcId="{15CF5A86-8AFA-4F98-AFA1-7B4FACD09DBA}" destId="{87816CFF-8D3A-4C29-99F1-A869CA0ABEA4}" srcOrd="1" destOrd="0" presId="urn:microsoft.com/office/officeart/2008/layout/HorizontalMultiLevelHierarchy"/>
    <dgm:cxn modelId="{E33AC9BD-B042-4DB1-B342-F5C5A8549713}" type="presParOf" srcId="{87816CFF-8D3A-4C29-99F1-A869CA0ABEA4}" destId="{1C4329DC-6D09-4675-8493-F13D87EF10A0}" srcOrd="0" destOrd="0" presId="urn:microsoft.com/office/officeart/2008/layout/HorizontalMultiLevelHierarchy"/>
    <dgm:cxn modelId="{B1B78EC1-FFA8-45EC-9BA6-E246611FDD74}" type="presParOf" srcId="{87816CFF-8D3A-4C29-99F1-A869CA0ABEA4}" destId="{096A27E2-28DE-4D97-8863-5D88768E224D}" srcOrd="1" destOrd="0" presId="urn:microsoft.com/office/officeart/2008/layout/HorizontalMultiLevelHierarchy"/>
    <dgm:cxn modelId="{8FFF0D19-C0F2-4722-86D8-86A694BF0D6A}" type="presParOf" srcId="{096A27E2-28DE-4D97-8863-5D88768E224D}" destId="{22DFBB13-F56B-4CBC-BDF7-F78118BEAC78}" srcOrd="0" destOrd="0" presId="urn:microsoft.com/office/officeart/2008/layout/HorizontalMultiLevelHierarchy"/>
    <dgm:cxn modelId="{2510BAD7-6BDD-4087-89DD-B467936C957A}" type="presParOf" srcId="{22DFBB13-F56B-4CBC-BDF7-F78118BEAC78}" destId="{723FC12D-1C62-4541-B56E-25CF57EFE7CA}" srcOrd="0" destOrd="0" presId="urn:microsoft.com/office/officeart/2008/layout/HorizontalMultiLevelHierarchy"/>
    <dgm:cxn modelId="{2CC668B4-ADE1-4ECC-B713-7365BF6D8E04}" type="presParOf" srcId="{096A27E2-28DE-4D97-8863-5D88768E224D}" destId="{CD54B5B5-5101-4058-857B-29E45A160781}" srcOrd="1" destOrd="0" presId="urn:microsoft.com/office/officeart/2008/layout/HorizontalMultiLevelHierarchy"/>
    <dgm:cxn modelId="{DFDFFC58-A49B-4C4D-95C7-B8C1873F1468}" type="presParOf" srcId="{CD54B5B5-5101-4058-857B-29E45A160781}" destId="{BE909046-4DBC-46E5-92B4-EDA9D53C167C}" srcOrd="0" destOrd="0" presId="urn:microsoft.com/office/officeart/2008/layout/HorizontalMultiLevelHierarchy"/>
    <dgm:cxn modelId="{5A70D5FD-B038-4621-AFD8-B30BB97E3D80}" type="presParOf" srcId="{CD54B5B5-5101-4058-857B-29E45A160781}" destId="{0DA9242C-B9F2-4F5E-B43D-9637EC0401A7}" srcOrd="1" destOrd="0" presId="urn:microsoft.com/office/officeart/2008/layout/HorizontalMultiLevelHierarchy"/>
    <dgm:cxn modelId="{C49F763A-2AAD-4C16-ABD2-46C37B2E2183}" type="presParOf" srcId="{15CF5A86-8AFA-4F98-AFA1-7B4FACD09DBA}" destId="{24272109-096F-4A7D-99C2-40953083C08C}" srcOrd="2" destOrd="0" presId="urn:microsoft.com/office/officeart/2008/layout/HorizontalMultiLevelHierarchy"/>
    <dgm:cxn modelId="{ABD7EADB-0EFD-482A-9EC2-00704013B8B7}" type="presParOf" srcId="{24272109-096F-4A7D-99C2-40953083C08C}" destId="{E6A51C79-0DC4-4579-98E2-9626176D416D}" srcOrd="0" destOrd="0" presId="urn:microsoft.com/office/officeart/2008/layout/HorizontalMultiLevelHierarchy"/>
    <dgm:cxn modelId="{1C3D753E-3E26-408B-9D7B-B1AD5F079431}" type="presParOf" srcId="{15CF5A86-8AFA-4F98-AFA1-7B4FACD09DBA}" destId="{36C5F882-DE58-4B6A-86B8-0964FB7FE24F}" srcOrd="3" destOrd="0" presId="urn:microsoft.com/office/officeart/2008/layout/HorizontalMultiLevelHierarchy"/>
    <dgm:cxn modelId="{045EEC8B-93AF-4534-8C53-AED1F69BF94F}" type="presParOf" srcId="{36C5F882-DE58-4B6A-86B8-0964FB7FE24F}" destId="{913FFFE9-7935-45C6-A162-A759A13C1C6A}" srcOrd="0" destOrd="0" presId="urn:microsoft.com/office/officeart/2008/layout/HorizontalMultiLevelHierarchy"/>
    <dgm:cxn modelId="{A8DDD9A9-DBB4-469D-ADFD-FF1904FD3929}" type="presParOf" srcId="{36C5F882-DE58-4B6A-86B8-0964FB7FE24F}" destId="{DC7866DF-965A-477B-9974-295C2D073C1B}" srcOrd="1" destOrd="0" presId="urn:microsoft.com/office/officeart/2008/layout/HorizontalMultiLevelHierarchy"/>
    <dgm:cxn modelId="{E0F02ECD-81DC-47DF-BFB8-7B734A78C9AF}" type="presParOf" srcId="{DC7866DF-965A-477B-9974-295C2D073C1B}" destId="{D7911044-FE03-43F9-9C4A-D06C5779F0F7}" srcOrd="0" destOrd="0" presId="urn:microsoft.com/office/officeart/2008/layout/HorizontalMultiLevelHierarchy"/>
    <dgm:cxn modelId="{889F834C-BCF4-4832-9B40-C78F9A1382E2}" type="presParOf" srcId="{D7911044-FE03-43F9-9C4A-D06C5779F0F7}" destId="{87F8EB99-BD2F-4FDB-AAA8-AC051FC9C65C}" srcOrd="0" destOrd="0" presId="urn:microsoft.com/office/officeart/2008/layout/HorizontalMultiLevelHierarchy"/>
    <dgm:cxn modelId="{68C843EB-4307-4782-8F73-51FE01A8399F}" type="presParOf" srcId="{DC7866DF-965A-477B-9974-295C2D073C1B}" destId="{3B326A6E-6FDE-44CC-A268-30A454451A81}" srcOrd="1" destOrd="0" presId="urn:microsoft.com/office/officeart/2008/layout/HorizontalMultiLevelHierarchy"/>
    <dgm:cxn modelId="{D91D0796-6CEF-453D-8DAA-7B6B43BF8CD1}" type="presParOf" srcId="{3B326A6E-6FDE-44CC-A268-30A454451A81}" destId="{F0492DD8-6F12-4A3F-BE53-A8D28C7C7562}" srcOrd="0" destOrd="0" presId="urn:microsoft.com/office/officeart/2008/layout/HorizontalMultiLevelHierarchy"/>
    <dgm:cxn modelId="{92A7C824-E0CC-4197-A9DD-CA8A3DD195E8}" type="presParOf" srcId="{3B326A6E-6FDE-44CC-A268-30A454451A81}" destId="{D96E071C-8B69-4020-8661-09FE6E77EBC0}" srcOrd="1" destOrd="0" presId="urn:microsoft.com/office/officeart/2008/layout/HorizontalMultiLevelHierarchy"/>
    <dgm:cxn modelId="{3911F102-1E9E-4160-97E8-FBD18747E29E}" type="presParOf" srcId="{15CF5A86-8AFA-4F98-AFA1-7B4FACD09DBA}" destId="{2623EB40-8018-4E5D-9199-928C7882CE59}" srcOrd="4" destOrd="0" presId="urn:microsoft.com/office/officeart/2008/layout/HorizontalMultiLevelHierarchy"/>
    <dgm:cxn modelId="{8CC66328-5EC4-4977-9EFE-1CC045D23DF5}" type="presParOf" srcId="{2623EB40-8018-4E5D-9199-928C7882CE59}" destId="{CB58965B-AD0C-4934-A428-5B272A9E6490}" srcOrd="0" destOrd="0" presId="urn:microsoft.com/office/officeart/2008/layout/HorizontalMultiLevelHierarchy"/>
    <dgm:cxn modelId="{E84641C2-4168-495D-93CC-B2221641F023}" type="presParOf" srcId="{15CF5A86-8AFA-4F98-AFA1-7B4FACD09DBA}" destId="{EE7B55D5-2F49-47CF-A7D7-133B3BDBAA73}" srcOrd="5" destOrd="0" presId="urn:microsoft.com/office/officeart/2008/layout/HorizontalMultiLevelHierarchy"/>
    <dgm:cxn modelId="{C2386A5A-6992-4F46-8F74-8E3BA86FA98B}" type="presParOf" srcId="{EE7B55D5-2F49-47CF-A7D7-133B3BDBAA73}" destId="{7A5D8E8F-3EFD-4943-B102-BE978148EA2A}" srcOrd="0" destOrd="0" presId="urn:microsoft.com/office/officeart/2008/layout/HorizontalMultiLevelHierarchy"/>
    <dgm:cxn modelId="{7FF3C7E1-208B-4D1C-B75D-DEA88DC18431}" type="presParOf" srcId="{EE7B55D5-2F49-47CF-A7D7-133B3BDBAA73}" destId="{91D18FA1-7B69-4024-8BE5-0100ADDAF04D}" srcOrd="1" destOrd="0" presId="urn:microsoft.com/office/officeart/2008/layout/HorizontalMultiLevelHierarchy"/>
    <dgm:cxn modelId="{BB4FED66-FC5C-46CF-971C-D75D9CDF23E5}" type="presParOf" srcId="{EA45F8F9-701E-4F57-B901-B3CC7E5075A9}" destId="{5E62C407-98AC-48CF-B968-CD89381F6E9D}" srcOrd="2" destOrd="0" presId="urn:microsoft.com/office/officeart/2008/layout/HorizontalMultiLevelHierarchy"/>
    <dgm:cxn modelId="{C49A1FB4-0C0E-47ED-9EDF-34A8A4911325}" type="presParOf" srcId="{5E62C407-98AC-48CF-B968-CD89381F6E9D}" destId="{E37061D7-29FF-4A7D-A0B0-D9D41D7A84D0}" srcOrd="0" destOrd="0" presId="urn:microsoft.com/office/officeart/2008/layout/HorizontalMultiLevelHierarchy"/>
    <dgm:cxn modelId="{CEF1A973-4143-4E46-BD5B-0534D1CD2937}" type="presParOf" srcId="{EA45F8F9-701E-4F57-B901-B3CC7E5075A9}" destId="{1FA4E420-5A4F-4E5E-A54F-03EFD4E825BE}" srcOrd="3" destOrd="0" presId="urn:microsoft.com/office/officeart/2008/layout/HorizontalMultiLevelHierarchy"/>
    <dgm:cxn modelId="{CF50B002-64FB-4C02-9CCF-9747202E8E7D}" type="presParOf" srcId="{1FA4E420-5A4F-4E5E-A54F-03EFD4E825BE}" destId="{ABF64B0C-DE58-43FB-AF90-04803408EAFB}" srcOrd="0" destOrd="0" presId="urn:microsoft.com/office/officeart/2008/layout/HorizontalMultiLevelHierarchy"/>
    <dgm:cxn modelId="{9676F56C-7018-4EED-86EE-8199B2FBEA2F}" type="presParOf" srcId="{1FA4E420-5A4F-4E5E-A54F-03EFD4E825BE}" destId="{BA5E2D80-02D3-463A-9471-6DDC157F4EF1}" srcOrd="1" destOrd="0" presId="urn:microsoft.com/office/officeart/2008/layout/HorizontalMultiLevelHierarchy"/>
    <dgm:cxn modelId="{71EAF0EA-063D-4310-A28B-73F2EE5FC579}" type="presParOf" srcId="{BA5E2D80-02D3-463A-9471-6DDC157F4EF1}" destId="{949708BB-9686-46CD-A3D7-383FEDC8972F}" srcOrd="0" destOrd="0" presId="urn:microsoft.com/office/officeart/2008/layout/HorizontalMultiLevelHierarchy"/>
    <dgm:cxn modelId="{1B11C849-9271-4A27-87AD-0F3AE25E1365}" type="presParOf" srcId="{949708BB-9686-46CD-A3D7-383FEDC8972F}" destId="{9EC0C223-D5B0-421D-8B00-0D1C733F9CB7}" srcOrd="0" destOrd="0" presId="urn:microsoft.com/office/officeart/2008/layout/HorizontalMultiLevelHierarchy"/>
    <dgm:cxn modelId="{68B672D8-EB0B-4155-93E6-AF46C5FFF906}" type="presParOf" srcId="{BA5E2D80-02D3-463A-9471-6DDC157F4EF1}" destId="{4E24FCB5-0BB5-4BCC-B725-2AFCBD3DD2CA}" srcOrd="1" destOrd="0" presId="urn:microsoft.com/office/officeart/2008/layout/HorizontalMultiLevelHierarchy"/>
    <dgm:cxn modelId="{F9DCD30F-BEBB-4BAD-B874-488BDCB78D96}" type="presParOf" srcId="{4E24FCB5-0BB5-4BCC-B725-2AFCBD3DD2CA}" destId="{9BFA5BA3-BB30-4742-B467-BB715325D643}" srcOrd="0" destOrd="0" presId="urn:microsoft.com/office/officeart/2008/layout/HorizontalMultiLevelHierarchy"/>
    <dgm:cxn modelId="{539006AB-1A1B-4454-9D79-D97281572688}" type="presParOf" srcId="{4E24FCB5-0BB5-4BCC-B725-2AFCBD3DD2CA}" destId="{7E103B8F-5148-481B-8004-ABED70583E3C}" srcOrd="1" destOrd="0" presId="urn:microsoft.com/office/officeart/2008/layout/HorizontalMultiLevelHierarchy"/>
    <dgm:cxn modelId="{E043BF8B-1AEE-4C50-9435-0D3F88AF87C5}" type="presParOf" srcId="{BA5E2D80-02D3-463A-9471-6DDC157F4EF1}" destId="{D8729CE8-4EAA-49D2-89F4-35D7746C7091}" srcOrd="2" destOrd="0" presId="urn:microsoft.com/office/officeart/2008/layout/HorizontalMultiLevelHierarchy"/>
    <dgm:cxn modelId="{796EE19D-BC62-4A25-A41F-507D77A756B9}" type="presParOf" srcId="{D8729CE8-4EAA-49D2-89F4-35D7746C7091}" destId="{292CAAFD-F929-4220-80AE-57F94A8D0CAB}" srcOrd="0" destOrd="0" presId="urn:microsoft.com/office/officeart/2008/layout/HorizontalMultiLevelHierarchy"/>
    <dgm:cxn modelId="{81F23BDC-FB91-4184-94D5-3D5723199C17}" type="presParOf" srcId="{BA5E2D80-02D3-463A-9471-6DDC157F4EF1}" destId="{BBEE55D3-4AD0-4737-95EC-AAE7A931F39B}" srcOrd="3" destOrd="0" presId="urn:microsoft.com/office/officeart/2008/layout/HorizontalMultiLevelHierarchy"/>
    <dgm:cxn modelId="{C30CFA8E-8D93-4739-A582-5B126487AC53}" type="presParOf" srcId="{BBEE55D3-4AD0-4737-95EC-AAE7A931F39B}" destId="{3A07A851-53A5-4E54-BB03-ADB333DB9EF5}" srcOrd="0" destOrd="0" presId="urn:microsoft.com/office/officeart/2008/layout/HorizontalMultiLevelHierarchy"/>
    <dgm:cxn modelId="{585930D7-D4EF-49BB-A7F7-8CBF1D5345B4}" type="presParOf" srcId="{BBEE55D3-4AD0-4737-95EC-AAE7A931F39B}" destId="{E3CC8A34-2F43-49E6-9F32-9E0B4F10AF0E}" srcOrd="1" destOrd="0" presId="urn:microsoft.com/office/officeart/2008/layout/HorizontalMultiLevelHierarchy"/>
    <dgm:cxn modelId="{B927C8EA-3F16-4763-A603-39D8B60EB0D3}" type="presParOf" srcId="{BA5E2D80-02D3-463A-9471-6DDC157F4EF1}" destId="{58B01BEB-AC0B-4121-8BF3-CE832AE4F613}" srcOrd="4" destOrd="0" presId="urn:microsoft.com/office/officeart/2008/layout/HorizontalMultiLevelHierarchy"/>
    <dgm:cxn modelId="{B0C3C549-8FC9-4F97-AB9E-E356E80A79C8}" type="presParOf" srcId="{58B01BEB-AC0B-4121-8BF3-CE832AE4F613}" destId="{CB6A2529-6027-404E-B254-E2ED7678CDB9}" srcOrd="0" destOrd="0" presId="urn:microsoft.com/office/officeart/2008/layout/HorizontalMultiLevelHierarchy"/>
    <dgm:cxn modelId="{02E013C1-A173-4BA2-984D-0283C3E6A772}" type="presParOf" srcId="{BA5E2D80-02D3-463A-9471-6DDC157F4EF1}" destId="{1FBE9F14-4715-4C0F-8B62-DAE177A5373C}" srcOrd="5" destOrd="0" presId="urn:microsoft.com/office/officeart/2008/layout/HorizontalMultiLevelHierarchy"/>
    <dgm:cxn modelId="{6654CAD2-CE54-4689-936F-D49056080FD2}" type="presParOf" srcId="{1FBE9F14-4715-4C0F-8B62-DAE177A5373C}" destId="{36CADBC3-5073-482C-83FA-947CAD38B061}" srcOrd="0" destOrd="0" presId="urn:microsoft.com/office/officeart/2008/layout/HorizontalMultiLevelHierarchy"/>
    <dgm:cxn modelId="{96BA3FD3-5E26-4E47-91C2-FB5E46FB4660}" type="presParOf" srcId="{1FBE9F14-4715-4C0F-8B62-DAE177A5373C}" destId="{E336C3E9-FCFD-4EF1-B6D2-311DFF10AD58}" srcOrd="1" destOrd="0" presId="urn:microsoft.com/office/officeart/2008/layout/HorizontalMultiLevelHierarchy"/>
    <dgm:cxn modelId="{A64C402A-CB67-4872-98FA-AC78C0C2E82E}" type="presParOf" srcId="{E336C3E9-FCFD-4EF1-B6D2-311DFF10AD58}" destId="{D9E61234-5FE2-49E3-9B72-CDDC8841A873}" srcOrd="0" destOrd="0" presId="urn:microsoft.com/office/officeart/2008/layout/HorizontalMultiLevelHierarchy"/>
    <dgm:cxn modelId="{57566200-254F-4F8E-909C-F92D3EC3FB92}" type="presParOf" srcId="{D9E61234-5FE2-49E3-9B72-CDDC8841A873}" destId="{A25D4B7B-1B62-4BFB-800D-C699C366128C}" srcOrd="0" destOrd="0" presId="urn:microsoft.com/office/officeart/2008/layout/HorizontalMultiLevelHierarchy"/>
    <dgm:cxn modelId="{EA4EF1F9-2F3D-48C0-AEB2-D32F70E9E17B}" type="presParOf" srcId="{E336C3E9-FCFD-4EF1-B6D2-311DFF10AD58}" destId="{EDE40CC1-7CC7-4D5D-8DA5-66C3D93656CA}" srcOrd="1" destOrd="0" presId="urn:microsoft.com/office/officeart/2008/layout/HorizontalMultiLevelHierarchy"/>
    <dgm:cxn modelId="{BAA89D42-F582-4E29-8E42-D4CC60099341}" type="presParOf" srcId="{EDE40CC1-7CC7-4D5D-8DA5-66C3D93656CA}" destId="{724F1757-AE60-44D2-83B3-D61B6D754B01}" srcOrd="0" destOrd="0" presId="urn:microsoft.com/office/officeart/2008/layout/HorizontalMultiLevelHierarchy"/>
    <dgm:cxn modelId="{2AB75702-E1A0-4CBB-88E5-417D2E6B79A8}" type="presParOf" srcId="{EDE40CC1-7CC7-4D5D-8DA5-66C3D93656CA}" destId="{00FD51F3-62FB-4032-845C-44583037E9A2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37C6C4-6D01-4E6A-8B3F-4ED8C06F46A5}">
      <dsp:nvSpPr>
        <dsp:cNvPr id="0" name=""/>
        <dsp:cNvSpPr/>
      </dsp:nvSpPr>
      <dsp:spPr>
        <a:xfrm>
          <a:off x="3479810" y="227843"/>
          <a:ext cx="1533770" cy="15337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3600" b="1" kern="1200" dirty="0"/>
        </a:p>
      </dsp:txBody>
      <dsp:txXfrm>
        <a:off x="3554682" y="302715"/>
        <a:ext cx="1384026" cy="1384026"/>
      </dsp:txXfrm>
    </dsp:sp>
    <dsp:sp modelId="{7058EF60-E89E-4493-8CF9-52EC711C113B}">
      <dsp:nvSpPr>
        <dsp:cNvPr id="0" name=""/>
        <dsp:cNvSpPr/>
      </dsp:nvSpPr>
      <dsp:spPr>
        <a:xfrm rot="11442746">
          <a:off x="2486244" y="756497"/>
          <a:ext cx="100229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002299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40F280-3259-4405-A279-792A3B4C0990}">
      <dsp:nvSpPr>
        <dsp:cNvPr id="0" name=""/>
        <dsp:cNvSpPr/>
      </dsp:nvSpPr>
      <dsp:spPr>
        <a:xfrm>
          <a:off x="446323" y="71267"/>
          <a:ext cx="2048654" cy="796595"/>
        </a:xfrm>
        <a:prstGeom prst="roundRect">
          <a:avLst/>
        </a:prstGeom>
        <a:solidFill>
          <a:schemeClr val="tx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b="1" kern="1200" dirty="0"/>
            <a:t>1. </a:t>
          </a:r>
          <a:r>
            <a:rPr lang="cs-CZ" sz="2100" b="1" kern="1200" dirty="0" err="1"/>
            <a:t>Articular</a:t>
          </a:r>
          <a:r>
            <a:rPr lang="cs-CZ" sz="2100" b="1" kern="1200" dirty="0"/>
            <a:t> </a:t>
          </a:r>
          <a:r>
            <a:rPr lang="cs-CZ" sz="2100" b="1" kern="1200" dirty="0" err="1"/>
            <a:t>or</a:t>
          </a:r>
          <a:r>
            <a:rPr lang="cs-CZ" sz="2100" b="1" kern="1200" dirty="0"/>
            <a:t> </a:t>
          </a:r>
          <a:r>
            <a:rPr lang="cs-CZ" sz="2100" b="1" kern="1200" dirty="0" err="1"/>
            <a:t>extraarticular</a:t>
          </a:r>
          <a:endParaRPr lang="cs-CZ" sz="2100" b="1" kern="1200" dirty="0"/>
        </a:p>
      </dsp:txBody>
      <dsp:txXfrm>
        <a:off x="485210" y="110154"/>
        <a:ext cx="1970880" cy="718821"/>
      </dsp:txXfrm>
    </dsp:sp>
    <dsp:sp modelId="{43A9D5C0-32B3-490C-83F5-5A57CF6E70A4}">
      <dsp:nvSpPr>
        <dsp:cNvPr id="0" name=""/>
        <dsp:cNvSpPr/>
      </dsp:nvSpPr>
      <dsp:spPr>
        <a:xfrm rot="3297806">
          <a:off x="4378895" y="2541194"/>
          <a:ext cx="190423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904236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D66CB8-9048-4E9C-B351-4EB5654C91A7}">
      <dsp:nvSpPr>
        <dsp:cNvPr id="0" name=""/>
        <dsp:cNvSpPr/>
      </dsp:nvSpPr>
      <dsp:spPr>
        <a:xfrm>
          <a:off x="5232027" y="3320775"/>
          <a:ext cx="2016623" cy="1034613"/>
        </a:xfrm>
        <a:prstGeom prst="roundRect">
          <a:avLst/>
        </a:prstGeom>
        <a:solidFill>
          <a:schemeClr val="tx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/>
            <a:t>4. Number of affected joints</a:t>
          </a:r>
          <a:endParaRPr lang="cs-CZ" sz="2100" b="1" kern="1200" dirty="0"/>
        </a:p>
      </dsp:txBody>
      <dsp:txXfrm>
        <a:off x="5282533" y="3371281"/>
        <a:ext cx="1915611" cy="933601"/>
      </dsp:txXfrm>
    </dsp:sp>
    <dsp:sp modelId="{6F11634A-DA36-4745-92AD-650CB786DA4C}">
      <dsp:nvSpPr>
        <dsp:cNvPr id="0" name=""/>
        <dsp:cNvSpPr/>
      </dsp:nvSpPr>
      <dsp:spPr>
        <a:xfrm rot="7280025">
          <a:off x="2392491" y="2541190"/>
          <a:ext cx="182538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825382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3C59B2-B480-4C95-B9A7-CB1BBC025011}">
      <dsp:nvSpPr>
        <dsp:cNvPr id="0" name=""/>
        <dsp:cNvSpPr/>
      </dsp:nvSpPr>
      <dsp:spPr>
        <a:xfrm>
          <a:off x="1692192" y="3320768"/>
          <a:ext cx="1651107" cy="1027625"/>
        </a:xfrm>
        <a:prstGeom prst="roundRect">
          <a:avLst/>
        </a:prstGeom>
        <a:solidFill>
          <a:schemeClr val="tx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b="1" kern="1200" dirty="0"/>
            <a:t>3. </a:t>
          </a:r>
          <a:r>
            <a:rPr lang="cs-CZ" sz="2100" b="1" kern="1200" dirty="0" err="1"/>
            <a:t>Symptoms</a:t>
          </a:r>
          <a:r>
            <a:rPr lang="cs-CZ" sz="2100" b="1" kern="1200" dirty="0"/>
            <a:t> </a:t>
          </a:r>
          <a:r>
            <a:rPr lang="cs-CZ" sz="2100" b="1" kern="1200" dirty="0" err="1"/>
            <a:t>duration</a:t>
          </a:r>
          <a:endParaRPr lang="cs-CZ" sz="2100" b="1" kern="1200" dirty="0"/>
        </a:p>
      </dsp:txBody>
      <dsp:txXfrm>
        <a:off x="1742357" y="3370933"/>
        <a:ext cx="1550777" cy="927295"/>
      </dsp:txXfrm>
    </dsp:sp>
    <dsp:sp modelId="{149CC83C-6EE2-4D42-85EE-8633BB6EC186}">
      <dsp:nvSpPr>
        <dsp:cNvPr id="0" name=""/>
        <dsp:cNvSpPr/>
      </dsp:nvSpPr>
      <dsp:spPr>
        <a:xfrm rot="9675873">
          <a:off x="2788421" y="1368891"/>
          <a:ext cx="71020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10204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23BB01-FAB3-4BE2-B627-93002C0EE720}">
      <dsp:nvSpPr>
        <dsp:cNvPr id="0" name=""/>
        <dsp:cNvSpPr/>
      </dsp:nvSpPr>
      <dsp:spPr>
        <a:xfrm>
          <a:off x="180029" y="1402003"/>
          <a:ext cx="2627207" cy="1052967"/>
        </a:xfrm>
        <a:prstGeom prst="roundRect">
          <a:avLst/>
        </a:prstGeom>
        <a:solidFill>
          <a:schemeClr val="tx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/>
            <a:t>2</a:t>
          </a:r>
          <a:r>
            <a:rPr lang="cs-CZ" sz="2100" b="1" kern="1200" dirty="0"/>
            <a:t>. </a:t>
          </a:r>
          <a:r>
            <a:rPr lang="cs-CZ" sz="2100" b="1" kern="1200" dirty="0" err="1"/>
            <a:t>Inflammatory</a:t>
          </a:r>
          <a:r>
            <a:rPr lang="cs-CZ" sz="2100" b="1" kern="1200" dirty="0"/>
            <a:t> </a:t>
          </a:r>
          <a:r>
            <a:rPr lang="cs-CZ" sz="2100" b="1" kern="1200" dirty="0" err="1"/>
            <a:t>or</a:t>
          </a:r>
          <a:r>
            <a:rPr lang="cs-CZ" sz="2100" b="1" kern="1200" dirty="0"/>
            <a:t> </a:t>
          </a: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b="1" kern="1200" dirty="0"/>
            <a:t>Non-</a:t>
          </a:r>
          <a:r>
            <a:rPr lang="cs-CZ" sz="2100" b="1" kern="1200" dirty="0" err="1"/>
            <a:t>inflammato</a:t>
          </a:r>
          <a:r>
            <a:rPr lang="en-US" sz="2100" b="1" kern="1200" dirty="0" err="1"/>
            <a:t>ry</a:t>
          </a:r>
          <a:endParaRPr lang="cs-CZ" sz="2100" b="1" kern="1200" dirty="0"/>
        </a:p>
      </dsp:txBody>
      <dsp:txXfrm>
        <a:off x="231431" y="1453405"/>
        <a:ext cx="2524403" cy="950163"/>
      </dsp:txXfrm>
    </dsp:sp>
    <dsp:sp modelId="{42700813-16D3-40FE-B60A-4E4879E269B0}">
      <dsp:nvSpPr>
        <dsp:cNvPr id="0" name=""/>
        <dsp:cNvSpPr/>
      </dsp:nvSpPr>
      <dsp:spPr>
        <a:xfrm rot="21216295">
          <a:off x="5009776" y="840679"/>
          <a:ext cx="122271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222715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9F3E07-4E40-411A-805A-6AF17674922B}">
      <dsp:nvSpPr>
        <dsp:cNvPr id="0" name=""/>
        <dsp:cNvSpPr/>
      </dsp:nvSpPr>
      <dsp:spPr>
        <a:xfrm>
          <a:off x="6228687" y="152422"/>
          <a:ext cx="1897706" cy="1027625"/>
        </a:xfrm>
        <a:prstGeom prst="roundRect">
          <a:avLst/>
        </a:prstGeom>
        <a:solidFill>
          <a:schemeClr val="tx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b="1" kern="1200" dirty="0"/>
            <a:t>6</a:t>
          </a:r>
          <a:r>
            <a:rPr lang="en-US" sz="2100" b="1" kern="1200" dirty="0"/>
            <a:t>. Age </a:t>
          </a:r>
          <a:r>
            <a:rPr lang="cs-CZ" sz="2100" b="1" kern="1200" dirty="0" err="1"/>
            <a:t>distribution</a:t>
          </a:r>
          <a:endParaRPr lang="cs-CZ" sz="2100" b="1" kern="1200" dirty="0"/>
        </a:p>
      </dsp:txBody>
      <dsp:txXfrm>
        <a:off x="6278852" y="202587"/>
        <a:ext cx="1797376" cy="927295"/>
      </dsp:txXfrm>
    </dsp:sp>
    <dsp:sp modelId="{EEF9042E-AD21-4B26-BC74-04CC83723B7F}">
      <dsp:nvSpPr>
        <dsp:cNvPr id="0" name=""/>
        <dsp:cNvSpPr/>
      </dsp:nvSpPr>
      <dsp:spPr>
        <a:xfrm rot="1172965">
          <a:off x="4976414" y="1482776"/>
          <a:ext cx="128943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289434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0483B8-380F-41DC-A20C-7C18A162DB55}">
      <dsp:nvSpPr>
        <dsp:cNvPr id="0" name=""/>
        <dsp:cNvSpPr/>
      </dsp:nvSpPr>
      <dsp:spPr>
        <a:xfrm>
          <a:off x="6228683" y="1520565"/>
          <a:ext cx="1891736" cy="1027625"/>
        </a:xfrm>
        <a:prstGeom prst="roundRect">
          <a:avLst/>
        </a:prstGeom>
        <a:solidFill>
          <a:schemeClr val="tx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b="1" kern="1200" dirty="0"/>
            <a:t>5. </a:t>
          </a:r>
          <a:r>
            <a:rPr lang="cs-CZ" sz="2100" b="1" kern="1200" dirty="0" err="1"/>
            <a:t>Location</a:t>
          </a:r>
          <a:r>
            <a:rPr lang="cs-CZ" sz="2100" b="1" kern="1200" dirty="0"/>
            <a:t> of </a:t>
          </a:r>
          <a:r>
            <a:rPr lang="cs-CZ" sz="2100" b="1" kern="1200" dirty="0" err="1"/>
            <a:t>affected</a:t>
          </a:r>
          <a:r>
            <a:rPr lang="cs-CZ" sz="2100" b="1" kern="1200" dirty="0"/>
            <a:t> </a:t>
          </a:r>
          <a:r>
            <a:rPr lang="cs-CZ" sz="2100" b="1" kern="1200" dirty="0" err="1"/>
            <a:t>joints</a:t>
          </a:r>
          <a:endParaRPr lang="cs-CZ" sz="2100" b="1" kern="1200" dirty="0"/>
        </a:p>
      </dsp:txBody>
      <dsp:txXfrm>
        <a:off x="6278848" y="1570730"/>
        <a:ext cx="1791406" cy="92729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37C6C4-6D01-4E6A-8B3F-4ED8C06F46A5}">
      <dsp:nvSpPr>
        <dsp:cNvPr id="0" name=""/>
        <dsp:cNvSpPr/>
      </dsp:nvSpPr>
      <dsp:spPr>
        <a:xfrm>
          <a:off x="3479810" y="227843"/>
          <a:ext cx="1533770" cy="15337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3600" b="1" kern="1200" dirty="0"/>
        </a:p>
      </dsp:txBody>
      <dsp:txXfrm>
        <a:off x="3554682" y="302715"/>
        <a:ext cx="1384026" cy="1384026"/>
      </dsp:txXfrm>
    </dsp:sp>
    <dsp:sp modelId="{7058EF60-E89E-4493-8CF9-52EC711C113B}">
      <dsp:nvSpPr>
        <dsp:cNvPr id="0" name=""/>
        <dsp:cNvSpPr/>
      </dsp:nvSpPr>
      <dsp:spPr>
        <a:xfrm rot="11442746">
          <a:off x="2486244" y="756497"/>
          <a:ext cx="100229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002299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40F280-3259-4405-A279-792A3B4C0990}">
      <dsp:nvSpPr>
        <dsp:cNvPr id="0" name=""/>
        <dsp:cNvSpPr/>
      </dsp:nvSpPr>
      <dsp:spPr>
        <a:xfrm>
          <a:off x="446323" y="71267"/>
          <a:ext cx="2048654" cy="796595"/>
        </a:xfrm>
        <a:prstGeom prst="roundRect">
          <a:avLst/>
        </a:prstGeom>
        <a:solidFill>
          <a:schemeClr val="tx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b="1" kern="1200" dirty="0"/>
            <a:t>1. </a:t>
          </a:r>
          <a:r>
            <a:rPr lang="cs-CZ" sz="2100" b="1" kern="1200" dirty="0" err="1"/>
            <a:t>Articular</a:t>
          </a:r>
          <a:r>
            <a:rPr lang="cs-CZ" sz="2100" b="1" kern="1200" dirty="0"/>
            <a:t> </a:t>
          </a:r>
          <a:r>
            <a:rPr lang="cs-CZ" sz="2100" b="1" kern="1200" dirty="0" err="1"/>
            <a:t>or</a:t>
          </a:r>
          <a:r>
            <a:rPr lang="cs-CZ" sz="2100" b="1" kern="1200" dirty="0"/>
            <a:t> </a:t>
          </a:r>
          <a:r>
            <a:rPr lang="cs-CZ" sz="2100" b="1" kern="1200" dirty="0" err="1"/>
            <a:t>extraarticular</a:t>
          </a:r>
          <a:endParaRPr lang="cs-CZ" sz="2100" b="1" kern="1200" dirty="0"/>
        </a:p>
      </dsp:txBody>
      <dsp:txXfrm>
        <a:off x="485210" y="110154"/>
        <a:ext cx="1970880" cy="718821"/>
      </dsp:txXfrm>
    </dsp:sp>
    <dsp:sp modelId="{43A9D5C0-32B3-490C-83F5-5A57CF6E70A4}">
      <dsp:nvSpPr>
        <dsp:cNvPr id="0" name=""/>
        <dsp:cNvSpPr/>
      </dsp:nvSpPr>
      <dsp:spPr>
        <a:xfrm rot="3297806">
          <a:off x="4378895" y="2541194"/>
          <a:ext cx="190423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904236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D66CB8-9048-4E9C-B351-4EB5654C91A7}">
      <dsp:nvSpPr>
        <dsp:cNvPr id="0" name=""/>
        <dsp:cNvSpPr/>
      </dsp:nvSpPr>
      <dsp:spPr>
        <a:xfrm>
          <a:off x="5232027" y="3320775"/>
          <a:ext cx="2016623" cy="1034613"/>
        </a:xfrm>
        <a:prstGeom prst="roundRect">
          <a:avLst/>
        </a:prstGeom>
        <a:solidFill>
          <a:schemeClr val="tx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/>
            <a:t>4. Number of affected joints</a:t>
          </a:r>
          <a:endParaRPr lang="cs-CZ" sz="2100" b="1" kern="1200" dirty="0"/>
        </a:p>
      </dsp:txBody>
      <dsp:txXfrm>
        <a:off x="5282533" y="3371281"/>
        <a:ext cx="1915611" cy="933601"/>
      </dsp:txXfrm>
    </dsp:sp>
    <dsp:sp modelId="{6F11634A-DA36-4745-92AD-650CB786DA4C}">
      <dsp:nvSpPr>
        <dsp:cNvPr id="0" name=""/>
        <dsp:cNvSpPr/>
      </dsp:nvSpPr>
      <dsp:spPr>
        <a:xfrm rot="7280025">
          <a:off x="2392491" y="2541190"/>
          <a:ext cx="182538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825382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3C59B2-B480-4C95-B9A7-CB1BBC025011}">
      <dsp:nvSpPr>
        <dsp:cNvPr id="0" name=""/>
        <dsp:cNvSpPr/>
      </dsp:nvSpPr>
      <dsp:spPr>
        <a:xfrm>
          <a:off x="1692192" y="3320768"/>
          <a:ext cx="1651107" cy="1027625"/>
        </a:xfrm>
        <a:prstGeom prst="roundRect">
          <a:avLst/>
        </a:prstGeom>
        <a:solidFill>
          <a:schemeClr val="tx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b="1" kern="1200" dirty="0"/>
            <a:t>3. </a:t>
          </a:r>
          <a:r>
            <a:rPr lang="cs-CZ" sz="2100" b="1" kern="1200" dirty="0" err="1"/>
            <a:t>Symptoms</a:t>
          </a:r>
          <a:r>
            <a:rPr lang="cs-CZ" sz="2100" b="1" kern="1200" dirty="0"/>
            <a:t> </a:t>
          </a:r>
          <a:r>
            <a:rPr lang="cs-CZ" sz="2100" b="1" kern="1200" dirty="0" err="1"/>
            <a:t>duration</a:t>
          </a:r>
          <a:endParaRPr lang="cs-CZ" sz="2100" b="1" kern="1200" dirty="0"/>
        </a:p>
      </dsp:txBody>
      <dsp:txXfrm>
        <a:off x="1742357" y="3370933"/>
        <a:ext cx="1550777" cy="927295"/>
      </dsp:txXfrm>
    </dsp:sp>
    <dsp:sp modelId="{149CC83C-6EE2-4D42-85EE-8633BB6EC186}">
      <dsp:nvSpPr>
        <dsp:cNvPr id="0" name=""/>
        <dsp:cNvSpPr/>
      </dsp:nvSpPr>
      <dsp:spPr>
        <a:xfrm rot="9675873">
          <a:off x="2788421" y="1368891"/>
          <a:ext cx="71020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10204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23BB01-FAB3-4BE2-B627-93002C0EE720}">
      <dsp:nvSpPr>
        <dsp:cNvPr id="0" name=""/>
        <dsp:cNvSpPr/>
      </dsp:nvSpPr>
      <dsp:spPr>
        <a:xfrm>
          <a:off x="180029" y="1402003"/>
          <a:ext cx="2627207" cy="1052967"/>
        </a:xfrm>
        <a:prstGeom prst="roundRect">
          <a:avLst/>
        </a:prstGeom>
        <a:solidFill>
          <a:schemeClr val="tx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/>
            <a:t>2</a:t>
          </a:r>
          <a:r>
            <a:rPr lang="cs-CZ" sz="2100" b="1" kern="1200" dirty="0"/>
            <a:t>. </a:t>
          </a:r>
          <a:r>
            <a:rPr lang="cs-CZ" sz="2100" b="1" kern="1200" dirty="0" err="1"/>
            <a:t>Inflammatory</a:t>
          </a:r>
          <a:r>
            <a:rPr lang="cs-CZ" sz="2100" b="1" kern="1200" dirty="0"/>
            <a:t> </a:t>
          </a:r>
          <a:r>
            <a:rPr lang="cs-CZ" sz="2100" b="1" kern="1200" dirty="0" err="1"/>
            <a:t>or</a:t>
          </a:r>
          <a:r>
            <a:rPr lang="cs-CZ" sz="2100" b="1" kern="1200" dirty="0"/>
            <a:t> </a:t>
          </a: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b="1" kern="1200" dirty="0"/>
            <a:t>Non-</a:t>
          </a:r>
          <a:r>
            <a:rPr lang="cs-CZ" sz="2100" b="1" kern="1200" dirty="0" err="1"/>
            <a:t>inflammato</a:t>
          </a:r>
          <a:r>
            <a:rPr lang="en-US" sz="2100" b="1" kern="1200" dirty="0" err="1"/>
            <a:t>ry</a:t>
          </a:r>
          <a:endParaRPr lang="cs-CZ" sz="2100" b="1" kern="1200" dirty="0"/>
        </a:p>
      </dsp:txBody>
      <dsp:txXfrm>
        <a:off x="231431" y="1453405"/>
        <a:ext cx="2524403" cy="950163"/>
      </dsp:txXfrm>
    </dsp:sp>
    <dsp:sp modelId="{42700813-16D3-40FE-B60A-4E4879E269B0}">
      <dsp:nvSpPr>
        <dsp:cNvPr id="0" name=""/>
        <dsp:cNvSpPr/>
      </dsp:nvSpPr>
      <dsp:spPr>
        <a:xfrm rot="21216295">
          <a:off x="5009776" y="840679"/>
          <a:ext cx="122271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222715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9F3E07-4E40-411A-805A-6AF17674922B}">
      <dsp:nvSpPr>
        <dsp:cNvPr id="0" name=""/>
        <dsp:cNvSpPr/>
      </dsp:nvSpPr>
      <dsp:spPr>
        <a:xfrm>
          <a:off x="6228687" y="152422"/>
          <a:ext cx="1897706" cy="1027625"/>
        </a:xfrm>
        <a:prstGeom prst="roundRect">
          <a:avLst/>
        </a:prstGeom>
        <a:solidFill>
          <a:schemeClr val="tx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b="1" kern="1200" dirty="0"/>
            <a:t>6</a:t>
          </a:r>
          <a:r>
            <a:rPr lang="en-US" sz="2100" b="1" kern="1200" dirty="0"/>
            <a:t>. Age </a:t>
          </a:r>
          <a:r>
            <a:rPr lang="cs-CZ" sz="2100" b="1" kern="1200" dirty="0" err="1"/>
            <a:t>distribution</a:t>
          </a:r>
          <a:endParaRPr lang="cs-CZ" sz="2100" b="1" kern="1200" dirty="0"/>
        </a:p>
      </dsp:txBody>
      <dsp:txXfrm>
        <a:off x="6278852" y="202587"/>
        <a:ext cx="1797376" cy="927295"/>
      </dsp:txXfrm>
    </dsp:sp>
    <dsp:sp modelId="{EEF9042E-AD21-4B26-BC74-04CC83723B7F}">
      <dsp:nvSpPr>
        <dsp:cNvPr id="0" name=""/>
        <dsp:cNvSpPr/>
      </dsp:nvSpPr>
      <dsp:spPr>
        <a:xfrm rot="1172965">
          <a:off x="4976414" y="1482776"/>
          <a:ext cx="128943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289434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0483B8-380F-41DC-A20C-7C18A162DB55}">
      <dsp:nvSpPr>
        <dsp:cNvPr id="0" name=""/>
        <dsp:cNvSpPr/>
      </dsp:nvSpPr>
      <dsp:spPr>
        <a:xfrm>
          <a:off x="6228683" y="1520565"/>
          <a:ext cx="1891736" cy="1027625"/>
        </a:xfrm>
        <a:prstGeom prst="roundRect">
          <a:avLst/>
        </a:prstGeom>
        <a:solidFill>
          <a:schemeClr val="tx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b="1" kern="1200" dirty="0"/>
            <a:t>5. </a:t>
          </a:r>
          <a:r>
            <a:rPr lang="cs-CZ" sz="2100" b="1" kern="1200" dirty="0" err="1"/>
            <a:t>Location</a:t>
          </a:r>
          <a:r>
            <a:rPr lang="cs-CZ" sz="2100" b="1" kern="1200" dirty="0"/>
            <a:t> of </a:t>
          </a:r>
          <a:r>
            <a:rPr lang="cs-CZ" sz="2100" b="1" kern="1200" dirty="0" err="1"/>
            <a:t>affected</a:t>
          </a:r>
          <a:r>
            <a:rPr lang="cs-CZ" sz="2100" b="1" kern="1200" dirty="0"/>
            <a:t> </a:t>
          </a:r>
          <a:r>
            <a:rPr lang="cs-CZ" sz="2100" b="1" kern="1200" dirty="0" err="1"/>
            <a:t>joints</a:t>
          </a:r>
          <a:endParaRPr lang="cs-CZ" sz="2100" b="1" kern="1200" dirty="0"/>
        </a:p>
      </dsp:txBody>
      <dsp:txXfrm>
        <a:off x="6278848" y="1570730"/>
        <a:ext cx="1791406" cy="92729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EA4F37-A6F8-4792-A989-2C5B7B5E75E7}">
      <dsp:nvSpPr>
        <dsp:cNvPr id="0" name=""/>
        <dsp:cNvSpPr/>
      </dsp:nvSpPr>
      <dsp:spPr>
        <a:xfrm>
          <a:off x="4709653" y="352446"/>
          <a:ext cx="2102070" cy="6572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2555"/>
              </a:lnTo>
              <a:lnTo>
                <a:pt x="2102070" y="382555"/>
              </a:lnTo>
              <a:lnTo>
                <a:pt x="2102070" y="65726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6F7CD8-CC95-48A1-ACCD-863BBF3B4F1D}">
      <dsp:nvSpPr>
        <dsp:cNvPr id="0" name=""/>
        <dsp:cNvSpPr/>
      </dsp:nvSpPr>
      <dsp:spPr>
        <a:xfrm>
          <a:off x="3142636" y="3267917"/>
          <a:ext cx="91440" cy="67352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98806"/>
              </a:lnTo>
              <a:lnTo>
                <a:pt x="59272" y="398806"/>
              </a:lnTo>
              <a:lnTo>
                <a:pt x="59272" y="67352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7BA063-00DD-44EE-97B2-7DA73F3DC86A}">
      <dsp:nvSpPr>
        <dsp:cNvPr id="0" name=""/>
        <dsp:cNvSpPr/>
      </dsp:nvSpPr>
      <dsp:spPr>
        <a:xfrm>
          <a:off x="1083325" y="1803045"/>
          <a:ext cx="2105031" cy="8816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06958"/>
              </a:lnTo>
              <a:lnTo>
                <a:pt x="2105031" y="606958"/>
              </a:lnTo>
              <a:lnTo>
                <a:pt x="2105031" y="88167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A235E7-CD28-4485-8C20-8C3186E9C9A7}">
      <dsp:nvSpPr>
        <dsp:cNvPr id="0" name=""/>
        <dsp:cNvSpPr/>
      </dsp:nvSpPr>
      <dsp:spPr>
        <a:xfrm>
          <a:off x="673046" y="3234022"/>
          <a:ext cx="103872" cy="7264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1700"/>
              </a:lnTo>
              <a:lnTo>
                <a:pt x="103872" y="451700"/>
              </a:lnTo>
              <a:lnTo>
                <a:pt x="103872" y="72641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F16846-C8D5-4D27-A9E0-455FC5ED943A}">
      <dsp:nvSpPr>
        <dsp:cNvPr id="0" name=""/>
        <dsp:cNvSpPr/>
      </dsp:nvSpPr>
      <dsp:spPr>
        <a:xfrm>
          <a:off x="673046" y="1803045"/>
          <a:ext cx="410279" cy="893724"/>
        </a:xfrm>
        <a:custGeom>
          <a:avLst/>
          <a:gdLst/>
          <a:ahLst/>
          <a:cxnLst/>
          <a:rect l="0" t="0" r="0" b="0"/>
          <a:pathLst>
            <a:path>
              <a:moveTo>
                <a:pt x="410279" y="0"/>
              </a:moveTo>
              <a:lnTo>
                <a:pt x="410279" y="619009"/>
              </a:lnTo>
              <a:lnTo>
                <a:pt x="0" y="619009"/>
              </a:lnTo>
              <a:lnTo>
                <a:pt x="0" y="89372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3EE8DF-2615-4ED9-BB5F-135400287DBC}">
      <dsp:nvSpPr>
        <dsp:cNvPr id="0" name=""/>
        <dsp:cNvSpPr/>
      </dsp:nvSpPr>
      <dsp:spPr>
        <a:xfrm>
          <a:off x="1083325" y="352446"/>
          <a:ext cx="3626328" cy="689319"/>
        </a:xfrm>
        <a:custGeom>
          <a:avLst/>
          <a:gdLst/>
          <a:ahLst/>
          <a:cxnLst/>
          <a:rect l="0" t="0" r="0" b="0"/>
          <a:pathLst>
            <a:path>
              <a:moveTo>
                <a:pt x="3626328" y="0"/>
              </a:moveTo>
              <a:lnTo>
                <a:pt x="3626328" y="414604"/>
              </a:lnTo>
              <a:lnTo>
                <a:pt x="0" y="414604"/>
              </a:lnTo>
              <a:lnTo>
                <a:pt x="0" y="68931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71D360-E96A-473E-83DD-3D7E8575B5BC}">
      <dsp:nvSpPr>
        <dsp:cNvPr id="0" name=""/>
        <dsp:cNvSpPr/>
      </dsp:nvSpPr>
      <dsp:spPr>
        <a:xfrm>
          <a:off x="3533577" y="-216027"/>
          <a:ext cx="2352152" cy="568474"/>
        </a:xfrm>
        <a:prstGeom prst="roundRect">
          <a:avLst>
            <a:gd name="adj" fmla="val 10000"/>
          </a:avLst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sx="1000" sy="1000" algn="ctr" rotWithShape="0">
            <a:srgbClr val="000000"/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B0C9FC-5F36-4293-B23E-0B6A1449436C}">
      <dsp:nvSpPr>
        <dsp:cNvPr id="0" name=""/>
        <dsp:cNvSpPr/>
      </dsp:nvSpPr>
      <dsp:spPr>
        <a:xfrm>
          <a:off x="3863070" y="96990"/>
          <a:ext cx="2352152" cy="56847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b="1" kern="1200" dirty="0" err="1"/>
            <a:t>Monoarthritis</a:t>
          </a:r>
          <a:endParaRPr lang="cs-CZ" sz="1400" b="1" kern="1200" dirty="0"/>
        </a:p>
      </dsp:txBody>
      <dsp:txXfrm>
        <a:off x="3879720" y="113640"/>
        <a:ext cx="2318852" cy="535174"/>
      </dsp:txXfrm>
    </dsp:sp>
    <dsp:sp modelId="{DF1BDB44-6D56-4729-8A59-7094FB8BD7D6}">
      <dsp:nvSpPr>
        <dsp:cNvPr id="0" name=""/>
        <dsp:cNvSpPr/>
      </dsp:nvSpPr>
      <dsp:spPr>
        <a:xfrm>
          <a:off x="13515" y="1041765"/>
          <a:ext cx="2139619" cy="76127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249AF6-174B-4AE4-94C5-2B65C980513A}">
      <dsp:nvSpPr>
        <dsp:cNvPr id="0" name=""/>
        <dsp:cNvSpPr/>
      </dsp:nvSpPr>
      <dsp:spPr>
        <a:xfrm>
          <a:off x="343008" y="1354783"/>
          <a:ext cx="2139619" cy="7612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b="1" kern="1200" dirty="0" err="1"/>
            <a:t>Acute</a:t>
          </a:r>
          <a:r>
            <a:rPr lang="cs-CZ" sz="1400" b="1" kern="1200" dirty="0"/>
            <a:t> </a:t>
          </a:r>
        </a:p>
      </dsp:txBody>
      <dsp:txXfrm>
        <a:off x="365305" y="1377080"/>
        <a:ext cx="2095025" cy="716685"/>
      </dsp:txXfrm>
    </dsp:sp>
    <dsp:sp modelId="{A62111BB-5D4D-483B-99DF-692E6A848DE4}">
      <dsp:nvSpPr>
        <dsp:cNvPr id="0" name=""/>
        <dsp:cNvSpPr/>
      </dsp:nvSpPr>
      <dsp:spPr>
        <a:xfrm>
          <a:off x="-329492" y="2696769"/>
          <a:ext cx="2005078" cy="53725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AAA3E9-49FD-4CFE-AF59-EFFC8745D206}">
      <dsp:nvSpPr>
        <dsp:cNvPr id="0" name=""/>
        <dsp:cNvSpPr/>
      </dsp:nvSpPr>
      <dsp:spPr>
        <a:xfrm>
          <a:off x="0" y="3009787"/>
          <a:ext cx="2005078" cy="5372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b="1" kern="1200" dirty="0" err="1"/>
            <a:t>Inflammatory</a:t>
          </a:r>
          <a:endParaRPr lang="cs-CZ" sz="1400" b="1" kern="1200" dirty="0"/>
        </a:p>
      </dsp:txBody>
      <dsp:txXfrm>
        <a:off x="15736" y="3025523"/>
        <a:ext cx="1973606" cy="505781"/>
      </dsp:txXfrm>
    </dsp:sp>
    <dsp:sp modelId="{D2CC0519-F6E0-486A-B5F5-1BB0693DBE2B}">
      <dsp:nvSpPr>
        <dsp:cNvPr id="0" name=""/>
        <dsp:cNvSpPr/>
      </dsp:nvSpPr>
      <dsp:spPr>
        <a:xfrm>
          <a:off x="-210867" y="3960438"/>
          <a:ext cx="1975571" cy="8355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183A32-BBE6-4F04-9DD9-2B9C4883BC75}">
      <dsp:nvSpPr>
        <dsp:cNvPr id="0" name=""/>
        <dsp:cNvSpPr/>
      </dsp:nvSpPr>
      <dsp:spPr>
        <a:xfrm>
          <a:off x="118625" y="4273456"/>
          <a:ext cx="1975571" cy="8355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>
              <a:solidFill>
                <a:schemeClr val="tx1"/>
              </a:solidFill>
            </a:rPr>
            <a:t>- </a:t>
          </a:r>
          <a:r>
            <a:rPr lang="cs-CZ" sz="1400" kern="1200" dirty="0" err="1">
              <a:solidFill>
                <a:schemeClr val="tx1"/>
              </a:solidFill>
            </a:rPr>
            <a:t>Crystal</a:t>
          </a:r>
          <a:r>
            <a:rPr lang="cs-CZ" sz="1400" kern="1200" dirty="0">
              <a:solidFill>
                <a:schemeClr val="tx1"/>
              </a:solidFill>
            </a:rPr>
            <a:t> </a:t>
          </a:r>
          <a:r>
            <a:rPr lang="cs-CZ" sz="1400" kern="1200" dirty="0" err="1">
              <a:solidFill>
                <a:schemeClr val="tx1"/>
              </a:solidFill>
            </a:rPr>
            <a:t>induced</a:t>
          </a:r>
          <a:r>
            <a:rPr lang="cs-CZ" sz="1400" kern="1200" dirty="0">
              <a:solidFill>
                <a:schemeClr val="tx1"/>
              </a:solidFill>
            </a:rPr>
            <a:t> arthritis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/>
            <a:t>- </a:t>
          </a:r>
          <a:r>
            <a:rPr lang="cs-CZ" sz="1400" kern="1200" dirty="0" err="1"/>
            <a:t>septic</a:t>
          </a:r>
          <a:r>
            <a:rPr lang="cs-CZ" sz="1400" kern="1200" dirty="0"/>
            <a:t> arthritis</a:t>
          </a:r>
        </a:p>
      </dsp:txBody>
      <dsp:txXfrm>
        <a:off x="143097" y="4297928"/>
        <a:ext cx="1926627" cy="786584"/>
      </dsp:txXfrm>
    </dsp:sp>
    <dsp:sp modelId="{DA34E344-A52A-4992-A8B7-261B5F90CBBD}">
      <dsp:nvSpPr>
        <dsp:cNvPr id="0" name=""/>
        <dsp:cNvSpPr/>
      </dsp:nvSpPr>
      <dsp:spPr>
        <a:xfrm>
          <a:off x="2097299" y="2684718"/>
          <a:ext cx="2182114" cy="5831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37D351-D63B-4A34-9E92-77DD02DDAF77}">
      <dsp:nvSpPr>
        <dsp:cNvPr id="0" name=""/>
        <dsp:cNvSpPr/>
      </dsp:nvSpPr>
      <dsp:spPr>
        <a:xfrm>
          <a:off x="2426792" y="2997736"/>
          <a:ext cx="2182114" cy="58319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b="1" kern="1200" dirty="0">
              <a:solidFill>
                <a:schemeClr val="dk1">
                  <a:hueOff val="0"/>
                  <a:satOff val="0"/>
                  <a:lumOff val="0"/>
                </a:schemeClr>
              </a:solidFill>
            </a:rPr>
            <a:t>Non-</a:t>
          </a:r>
          <a:r>
            <a:rPr lang="cs-CZ" sz="1400" b="1" kern="1200" dirty="0" err="1">
              <a:solidFill>
                <a:schemeClr val="dk1">
                  <a:hueOff val="0"/>
                  <a:satOff val="0"/>
                  <a:lumOff val="0"/>
                </a:schemeClr>
              </a:solidFill>
            </a:rPr>
            <a:t>inflammatory</a:t>
          </a:r>
          <a:endParaRPr lang="cs-CZ" sz="1400" b="1" kern="1200" dirty="0">
            <a:solidFill>
              <a:schemeClr val="dk1">
                <a:hueOff val="0"/>
                <a:satOff val="0"/>
                <a:lumOff val="0"/>
              </a:schemeClr>
            </a:solidFill>
          </a:endParaRPr>
        </a:p>
      </dsp:txBody>
      <dsp:txXfrm>
        <a:off x="2443873" y="3014817"/>
        <a:ext cx="2147952" cy="549037"/>
      </dsp:txXfrm>
    </dsp:sp>
    <dsp:sp modelId="{BA01A37A-AC9C-43C4-BC25-35A4467B056F}">
      <dsp:nvSpPr>
        <dsp:cNvPr id="0" name=""/>
        <dsp:cNvSpPr/>
      </dsp:nvSpPr>
      <dsp:spPr>
        <a:xfrm>
          <a:off x="2267960" y="3941438"/>
          <a:ext cx="1867897" cy="97911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2B2B23-A692-4CC9-9028-7A5BA52D5196}">
      <dsp:nvSpPr>
        <dsp:cNvPr id="0" name=""/>
        <dsp:cNvSpPr/>
      </dsp:nvSpPr>
      <dsp:spPr>
        <a:xfrm>
          <a:off x="2597452" y="4254456"/>
          <a:ext cx="1867897" cy="97911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/>
            <a:t>- </a:t>
          </a:r>
          <a:r>
            <a:rPr lang="cs-CZ" sz="1400" kern="1200" dirty="0" err="1"/>
            <a:t>traumatic</a:t>
          </a:r>
          <a:endParaRPr lang="cs-CZ" sz="1400" kern="1200" dirty="0"/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/>
            <a:t>- </a:t>
          </a:r>
          <a:r>
            <a:rPr lang="cs-CZ" sz="1400" kern="1200" dirty="0" err="1"/>
            <a:t>hemartros</a:t>
          </a:r>
          <a:endParaRPr lang="cs-CZ" sz="1400" kern="1200" dirty="0"/>
        </a:p>
      </dsp:txBody>
      <dsp:txXfrm>
        <a:off x="2626129" y="4283133"/>
        <a:ext cx="1810543" cy="921756"/>
      </dsp:txXfrm>
    </dsp:sp>
    <dsp:sp modelId="{B7E0D9A2-F2DA-46D1-A6BB-EEEBC33EF76A}">
      <dsp:nvSpPr>
        <dsp:cNvPr id="0" name=""/>
        <dsp:cNvSpPr/>
      </dsp:nvSpPr>
      <dsp:spPr>
        <a:xfrm>
          <a:off x="5733685" y="1009716"/>
          <a:ext cx="2156077" cy="72216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1F80C7-1AC3-45AF-863F-DA47EFD18EF3}">
      <dsp:nvSpPr>
        <dsp:cNvPr id="0" name=""/>
        <dsp:cNvSpPr/>
      </dsp:nvSpPr>
      <dsp:spPr>
        <a:xfrm>
          <a:off x="6063178" y="1322734"/>
          <a:ext cx="2156077" cy="7221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b="0" kern="1200" dirty="0" err="1"/>
            <a:t>Chronic</a:t>
          </a:r>
          <a:endParaRPr lang="cs-CZ" sz="1400" b="0" kern="1200" dirty="0"/>
        </a:p>
      </dsp:txBody>
      <dsp:txXfrm>
        <a:off x="6084330" y="1343886"/>
        <a:ext cx="2113773" cy="67986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EA4F37-A6F8-4792-A989-2C5B7B5E75E7}">
      <dsp:nvSpPr>
        <dsp:cNvPr id="0" name=""/>
        <dsp:cNvSpPr/>
      </dsp:nvSpPr>
      <dsp:spPr>
        <a:xfrm>
          <a:off x="1421306" y="288026"/>
          <a:ext cx="2792672" cy="439796"/>
        </a:xfrm>
        <a:custGeom>
          <a:avLst/>
          <a:gdLst/>
          <a:ahLst/>
          <a:cxnLst/>
          <a:rect l="0" t="0" r="0" b="0"/>
          <a:pathLst>
            <a:path>
              <a:moveTo>
                <a:pt x="2792672" y="439796"/>
              </a:moveTo>
              <a:lnTo>
                <a:pt x="0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6F7CD8-CC95-48A1-ACCD-863BBF3B4F1D}">
      <dsp:nvSpPr>
        <dsp:cNvPr id="0" name=""/>
        <dsp:cNvSpPr/>
      </dsp:nvSpPr>
      <dsp:spPr>
        <a:xfrm>
          <a:off x="6975758" y="2912246"/>
          <a:ext cx="91440" cy="803565"/>
        </a:xfrm>
        <a:custGeom>
          <a:avLst/>
          <a:gdLst/>
          <a:ahLst/>
          <a:cxnLst/>
          <a:rect l="0" t="0" r="0" b="0"/>
          <a:pathLst>
            <a:path>
              <a:moveTo>
                <a:pt x="50762" y="0"/>
              </a:moveTo>
              <a:lnTo>
                <a:pt x="50762" y="613658"/>
              </a:lnTo>
              <a:lnTo>
                <a:pt x="45720" y="613658"/>
              </a:lnTo>
              <a:lnTo>
                <a:pt x="45720" y="80356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7BA063-00DD-44EE-97B2-7DA73F3DC86A}">
      <dsp:nvSpPr>
        <dsp:cNvPr id="0" name=""/>
        <dsp:cNvSpPr/>
      </dsp:nvSpPr>
      <dsp:spPr>
        <a:xfrm>
          <a:off x="6644207" y="1534382"/>
          <a:ext cx="382313" cy="8707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80867"/>
              </a:lnTo>
              <a:lnTo>
                <a:pt x="382313" y="680867"/>
              </a:lnTo>
              <a:lnTo>
                <a:pt x="382313" y="87077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33DFCA-E3C6-469B-BEE5-B18805858DE8}">
      <dsp:nvSpPr>
        <dsp:cNvPr id="0" name=""/>
        <dsp:cNvSpPr/>
      </dsp:nvSpPr>
      <dsp:spPr>
        <a:xfrm>
          <a:off x="2129306" y="2393662"/>
          <a:ext cx="2578180" cy="6303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0411"/>
              </a:lnTo>
              <a:lnTo>
                <a:pt x="2578180" y="440411"/>
              </a:lnTo>
              <a:lnTo>
                <a:pt x="2578180" y="63031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7D29A3-96C9-4FE5-8334-C66815A8D812}">
      <dsp:nvSpPr>
        <dsp:cNvPr id="0" name=""/>
        <dsp:cNvSpPr/>
      </dsp:nvSpPr>
      <dsp:spPr>
        <a:xfrm>
          <a:off x="2129306" y="2393662"/>
          <a:ext cx="1292732" cy="22148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24943"/>
              </a:lnTo>
              <a:lnTo>
                <a:pt x="1292732" y="2024943"/>
              </a:lnTo>
              <a:lnTo>
                <a:pt x="1292732" y="221485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A235E7-CD28-4485-8C20-8C3186E9C9A7}">
      <dsp:nvSpPr>
        <dsp:cNvPr id="0" name=""/>
        <dsp:cNvSpPr/>
      </dsp:nvSpPr>
      <dsp:spPr>
        <a:xfrm>
          <a:off x="800500" y="2393662"/>
          <a:ext cx="1328805" cy="1826153"/>
        </a:xfrm>
        <a:custGeom>
          <a:avLst/>
          <a:gdLst/>
          <a:ahLst/>
          <a:cxnLst/>
          <a:rect l="0" t="0" r="0" b="0"/>
          <a:pathLst>
            <a:path>
              <a:moveTo>
                <a:pt x="1328805" y="0"/>
              </a:moveTo>
              <a:lnTo>
                <a:pt x="1328805" y="1636246"/>
              </a:lnTo>
              <a:lnTo>
                <a:pt x="0" y="1636246"/>
              </a:lnTo>
              <a:lnTo>
                <a:pt x="0" y="182615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F16846-C8D5-4D27-A9E0-455FC5ED943A}">
      <dsp:nvSpPr>
        <dsp:cNvPr id="0" name=""/>
        <dsp:cNvSpPr/>
      </dsp:nvSpPr>
      <dsp:spPr>
        <a:xfrm>
          <a:off x="2129306" y="1534382"/>
          <a:ext cx="4514901" cy="265455"/>
        </a:xfrm>
        <a:custGeom>
          <a:avLst/>
          <a:gdLst/>
          <a:ahLst/>
          <a:cxnLst/>
          <a:rect l="0" t="0" r="0" b="0"/>
          <a:pathLst>
            <a:path>
              <a:moveTo>
                <a:pt x="4514901" y="0"/>
              </a:moveTo>
              <a:lnTo>
                <a:pt x="4514901" y="75548"/>
              </a:lnTo>
              <a:lnTo>
                <a:pt x="0" y="75548"/>
              </a:lnTo>
              <a:lnTo>
                <a:pt x="0" y="26545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3EE8DF-2615-4ED9-BB5F-135400287DBC}">
      <dsp:nvSpPr>
        <dsp:cNvPr id="0" name=""/>
        <dsp:cNvSpPr/>
      </dsp:nvSpPr>
      <dsp:spPr>
        <a:xfrm>
          <a:off x="4213979" y="727823"/>
          <a:ext cx="2430227" cy="2802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0388"/>
              </a:lnTo>
              <a:lnTo>
                <a:pt x="2430227" y="90388"/>
              </a:lnTo>
              <a:lnTo>
                <a:pt x="2430227" y="28029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71D360-E96A-473E-83DD-3D7E8575B5BC}">
      <dsp:nvSpPr>
        <dsp:cNvPr id="0" name=""/>
        <dsp:cNvSpPr/>
      </dsp:nvSpPr>
      <dsp:spPr>
        <a:xfrm>
          <a:off x="3267036" y="-169876"/>
          <a:ext cx="1893885" cy="897700"/>
        </a:xfrm>
        <a:prstGeom prst="roundRect">
          <a:avLst>
            <a:gd name="adj" fmla="val 10000"/>
          </a:avLst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sx="1000" sy="1000" algn="ctr" rotWithShape="0">
            <a:srgbClr val="000000"/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B0C9FC-5F36-4293-B23E-0B6A1449436C}">
      <dsp:nvSpPr>
        <dsp:cNvPr id="0" name=""/>
        <dsp:cNvSpPr/>
      </dsp:nvSpPr>
      <dsp:spPr>
        <a:xfrm>
          <a:off x="3494811" y="46508"/>
          <a:ext cx="1893885" cy="8977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b="1" kern="1200" dirty="0" err="1"/>
            <a:t>Monoarthritis</a:t>
          </a:r>
          <a:endParaRPr lang="cs-CZ" sz="1800" b="1" kern="1200" dirty="0"/>
        </a:p>
      </dsp:txBody>
      <dsp:txXfrm>
        <a:off x="3521104" y="72801"/>
        <a:ext cx="1841299" cy="845114"/>
      </dsp:txXfrm>
    </dsp:sp>
    <dsp:sp modelId="{DF1BDB44-6D56-4729-8A59-7094FB8BD7D6}">
      <dsp:nvSpPr>
        <dsp:cNvPr id="0" name=""/>
        <dsp:cNvSpPr/>
      </dsp:nvSpPr>
      <dsp:spPr>
        <a:xfrm>
          <a:off x="5904659" y="1008118"/>
          <a:ext cx="1479094" cy="526263"/>
        </a:xfrm>
        <a:prstGeom prst="roundRect">
          <a:avLst>
            <a:gd name="adj" fmla="val 10000"/>
          </a:avLst>
        </a:prstGeom>
        <a:solidFill>
          <a:schemeClr val="tx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249AF6-174B-4AE4-94C5-2B65C980513A}">
      <dsp:nvSpPr>
        <dsp:cNvPr id="0" name=""/>
        <dsp:cNvSpPr/>
      </dsp:nvSpPr>
      <dsp:spPr>
        <a:xfrm>
          <a:off x="6132434" y="1224504"/>
          <a:ext cx="1479094" cy="52626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b="1" kern="1200" dirty="0" err="1"/>
            <a:t>Chronic</a:t>
          </a:r>
          <a:endParaRPr lang="cs-CZ" sz="1800" b="1" kern="1200" dirty="0"/>
        </a:p>
      </dsp:txBody>
      <dsp:txXfrm>
        <a:off x="6147848" y="1239918"/>
        <a:ext cx="1448266" cy="495435"/>
      </dsp:txXfrm>
    </dsp:sp>
    <dsp:sp modelId="{A62111BB-5D4D-483B-99DF-692E6A848DE4}">
      <dsp:nvSpPr>
        <dsp:cNvPr id="0" name=""/>
        <dsp:cNvSpPr/>
      </dsp:nvSpPr>
      <dsp:spPr>
        <a:xfrm>
          <a:off x="1284390" y="1799838"/>
          <a:ext cx="1689831" cy="593823"/>
        </a:xfrm>
        <a:prstGeom prst="roundRect">
          <a:avLst>
            <a:gd name="adj" fmla="val 10000"/>
          </a:avLst>
        </a:prstGeom>
        <a:solidFill>
          <a:schemeClr val="tx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AAA3E9-49FD-4CFE-AF59-EFFC8745D206}">
      <dsp:nvSpPr>
        <dsp:cNvPr id="0" name=""/>
        <dsp:cNvSpPr/>
      </dsp:nvSpPr>
      <dsp:spPr>
        <a:xfrm>
          <a:off x="1512164" y="2016224"/>
          <a:ext cx="1689831" cy="59382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1" kern="1200" dirty="0" err="1"/>
            <a:t>Inflammatory</a:t>
          </a:r>
          <a:endParaRPr lang="cs-CZ" sz="1600" b="1" kern="1200" dirty="0"/>
        </a:p>
      </dsp:txBody>
      <dsp:txXfrm>
        <a:off x="1529556" y="2033616"/>
        <a:ext cx="1655047" cy="559039"/>
      </dsp:txXfrm>
    </dsp:sp>
    <dsp:sp modelId="{D2CC0519-F6E0-486A-B5F5-1BB0693DBE2B}">
      <dsp:nvSpPr>
        <dsp:cNvPr id="0" name=""/>
        <dsp:cNvSpPr/>
      </dsp:nvSpPr>
      <dsp:spPr>
        <a:xfrm>
          <a:off x="117655" y="4219816"/>
          <a:ext cx="1365690" cy="577591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183A32-BBE6-4F04-9DD9-2B9C4883BC75}">
      <dsp:nvSpPr>
        <dsp:cNvPr id="0" name=""/>
        <dsp:cNvSpPr/>
      </dsp:nvSpPr>
      <dsp:spPr>
        <a:xfrm>
          <a:off x="345429" y="4436201"/>
          <a:ext cx="1365690" cy="57759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kern="1200" dirty="0">
              <a:solidFill>
                <a:schemeClr val="tx1"/>
              </a:solidFill>
            </a:rPr>
            <a:t>- </a:t>
          </a:r>
          <a:r>
            <a:rPr lang="cs-CZ" sz="1400" kern="1200" dirty="0">
              <a:solidFill>
                <a:schemeClr val="tx1"/>
              </a:solidFill>
            </a:rPr>
            <a:t>TBC, </a:t>
          </a:r>
          <a:r>
            <a:rPr lang="cs-CZ" sz="1400" kern="1200" dirty="0" err="1">
              <a:solidFill>
                <a:schemeClr val="tx1"/>
              </a:solidFill>
            </a:rPr>
            <a:t>boreliosis</a:t>
          </a:r>
          <a:r>
            <a:rPr lang="cs-CZ" sz="1400" kern="1200" dirty="0">
              <a:solidFill>
                <a:schemeClr val="tx1"/>
              </a:solidFill>
            </a:rPr>
            <a:t>, </a:t>
          </a:r>
          <a:r>
            <a:rPr lang="cs-CZ" sz="1400" kern="1200" dirty="0" err="1">
              <a:solidFill>
                <a:schemeClr val="tx1"/>
              </a:solidFill>
            </a:rPr>
            <a:t>other</a:t>
          </a:r>
          <a:r>
            <a:rPr lang="cs-CZ" sz="1400" kern="1200" dirty="0">
              <a:solidFill>
                <a:schemeClr val="tx1"/>
              </a:solidFill>
            </a:rPr>
            <a:t> </a:t>
          </a:r>
          <a:r>
            <a:rPr lang="cs-CZ" sz="1400" kern="1200" dirty="0" err="1">
              <a:solidFill>
                <a:schemeClr val="tx1"/>
              </a:solidFill>
            </a:rPr>
            <a:t>infectious</a:t>
          </a:r>
          <a:r>
            <a:rPr lang="cs-CZ" sz="1400" kern="1200" dirty="0">
              <a:solidFill>
                <a:schemeClr val="tx1"/>
              </a:solidFill>
            </a:rPr>
            <a:t> cause</a:t>
          </a:r>
        </a:p>
      </dsp:txBody>
      <dsp:txXfrm>
        <a:off x="362346" y="4453118"/>
        <a:ext cx="1331856" cy="543757"/>
      </dsp:txXfrm>
    </dsp:sp>
    <dsp:sp modelId="{53CC9C89-C5E6-4A5A-AA0A-57702B0976BC}">
      <dsp:nvSpPr>
        <dsp:cNvPr id="0" name=""/>
        <dsp:cNvSpPr/>
      </dsp:nvSpPr>
      <dsp:spPr>
        <a:xfrm>
          <a:off x="2592281" y="4608513"/>
          <a:ext cx="1659512" cy="732380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696C04-B922-40AB-9C1B-943DD712450A}">
      <dsp:nvSpPr>
        <dsp:cNvPr id="0" name=""/>
        <dsp:cNvSpPr/>
      </dsp:nvSpPr>
      <dsp:spPr>
        <a:xfrm>
          <a:off x="2820056" y="4824898"/>
          <a:ext cx="1659512" cy="73238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0" kern="1200" dirty="0" err="1">
              <a:solidFill>
                <a:schemeClr val="tx1"/>
              </a:solidFill>
            </a:rPr>
            <a:t>Axial</a:t>
          </a:r>
          <a:r>
            <a:rPr lang="cs-CZ" sz="1600" b="0" kern="1200" dirty="0">
              <a:solidFill>
                <a:schemeClr val="tx1"/>
              </a:solidFill>
            </a:rPr>
            <a:t>/</a:t>
          </a:r>
          <a:r>
            <a:rPr lang="cs-CZ" sz="1600" b="0" kern="1200" dirty="0" err="1">
              <a:solidFill>
                <a:schemeClr val="tx1"/>
              </a:solidFill>
            </a:rPr>
            <a:t>peripheral</a:t>
          </a:r>
          <a:r>
            <a:rPr lang="cs-CZ" sz="1600" b="0" kern="1200" dirty="0">
              <a:solidFill>
                <a:schemeClr val="tx1"/>
              </a:solidFill>
            </a:rPr>
            <a:t> </a:t>
          </a:r>
          <a:r>
            <a:rPr lang="cs-CZ" sz="1600" b="0" kern="1200" dirty="0" err="1">
              <a:solidFill>
                <a:schemeClr val="tx1"/>
              </a:solidFill>
            </a:rPr>
            <a:t>spondyloarthritis</a:t>
          </a:r>
          <a:endParaRPr lang="cs-CZ" sz="1600" b="0" kern="1200" dirty="0">
            <a:solidFill>
              <a:schemeClr val="tx1"/>
            </a:solidFill>
          </a:endParaRPr>
        </a:p>
      </dsp:txBody>
      <dsp:txXfrm>
        <a:off x="2841507" y="4846349"/>
        <a:ext cx="1616610" cy="689478"/>
      </dsp:txXfrm>
    </dsp:sp>
    <dsp:sp modelId="{7BE65D7C-3174-4E97-9A5E-EEEE5F7AD2EB}">
      <dsp:nvSpPr>
        <dsp:cNvPr id="0" name=""/>
        <dsp:cNvSpPr/>
      </dsp:nvSpPr>
      <dsp:spPr>
        <a:xfrm>
          <a:off x="3876675" y="3023980"/>
          <a:ext cx="1661624" cy="1073394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E6A539-5423-4C53-81CA-6887BB9D29A6}">
      <dsp:nvSpPr>
        <dsp:cNvPr id="0" name=""/>
        <dsp:cNvSpPr/>
      </dsp:nvSpPr>
      <dsp:spPr>
        <a:xfrm>
          <a:off x="4104449" y="3240366"/>
          <a:ext cx="1661624" cy="107339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kern="1200" dirty="0" err="1"/>
            <a:t>monoarthritis</a:t>
          </a:r>
          <a:r>
            <a:rPr lang="cs-CZ" sz="1200" kern="1200" dirty="0"/>
            <a:t> as </a:t>
          </a:r>
          <a:r>
            <a:rPr lang="cs-CZ" sz="1200" kern="1200" dirty="0" err="1"/>
            <a:t>an</a:t>
          </a:r>
          <a:r>
            <a:rPr lang="cs-CZ" sz="1200" kern="1200" dirty="0"/>
            <a:t> </a:t>
          </a:r>
          <a:r>
            <a:rPr lang="cs-CZ" sz="1200" kern="1200" dirty="0" err="1"/>
            <a:t>initial</a:t>
          </a:r>
          <a:r>
            <a:rPr lang="cs-CZ" sz="1200" kern="1200" dirty="0"/>
            <a:t> symptom of </a:t>
          </a:r>
          <a:r>
            <a:rPr lang="cs-CZ" sz="1200" kern="1200" dirty="0" err="1"/>
            <a:t>systemic</a:t>
          </a:r>
          <a:r>
            <a:rPr lang="cs-CZ" sz="1200" kern="1200" dirty="0"/>
            <a:t> </a:t>
          </a:r>
          <a:r>
            <a:rPr lang="cs-CZ" sz="1200" kern="1200" dirty="0" err="1"/>
            <a:t>autoimmune</a:t>
          </a:r>
          <a:r>
            <a:rPr lang="cs-CZ" sz="1200" kern="1200" dirty="0"/>
            <a:t> </a:t>
          </a:r>
          <a:r>
            <a:rPr lang="cs-CZ" sz="1200" kern="1200" dirty="0" err="1"/>
            <a:t>diseases</a:t>
          </a:r>
          <a:r>
            <a:rPr lang="cs-CZ" sz="1200" kern="1200" dirty="0"/>
            <a:t> (RA, SLE, JIA, </a:t>
          </a:r>
          <a:r>
            <a:rPr lang="cs-CZ" sz="1200" kern="1200" dirty="0" err="1"/>
            <a:t>peripheral</a:t>
          </a:r>
          <a:r>
            <a:rPr lang="cs-CZ" sz="1200" kern="1200" dirty="0"/>
            <a:t> </a:t>
          </a:r>
          <a:r>
            <a:rPr lang="cs-CZ" sz="1200" kern="1200" dirty="0" err="1"/>
            <a:t>SpA</a:t>
          </a:r>
          <a:r>
            <a:rPr lang="cs-CZ" sz="1000" kern="1200" dirty="0"/>
            <a:t>)</a:t>
          </a:r>
        </a:p>
      </dsp:txBody>
      <dsp:txXfrm>
        <a:off x="4135888" y="3271805"/>
        <a:ext cx="1598746" cy="1010516"/>
      </dsp:txXfrm>
    </dsp:sp>
    <dsp:sp modelId="{DA34E344-A52A-4992-A8B7-261B5F90CBBD}">
      <dsp:nvSpPr>
        <dsp:cNvPr id="0" name=""/>
        <dsp:cNvSpPr/>
      </dsp:nvSpPr>
      <dsp:spPr>
        <a:xfrm>
          <a:off x="6272285" y="2405156"/>
          <a:ext cx="1508470" cy="507089"/>
        </a:xfrm>
        <a:prstGeom prst="roundRect">
          <a:avLst>
            <a:gd name="adj" fmla="val 10000"/>
          </a:avLst>
        </a:prstGeom>
        <a:solidFill>
          <a:schemeClr val="tx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37D351-D63B-4A34-9E92-77DD02DDAF77}">
      <dsp:nvSpPr>
        <dsp:cNvPr id="0" name=""/>
        <dsp:cNvSpPr/>
      </dsp:nvSpPr>
      <dsp:spPr>
        <a:xfrm>
          <a:off x="6500060" y="2621542"/>
          <a:ext cx="1508470" cy="50708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1" kern="1200" dirty="0">
              <a:solidFill>
                <a:schemeClr val="dk1">
                  <a:hueOff val="0"/>
                  <a:satOff val="0"/>
                  <a:lumOff val="0"/>
                </a:schemeClr>
              </a:solidFill>
            </a:rPr>
            <a:t>Non-</a:t>
          </a:r>
          <a:r>
            <a:rPr lang="cs-CZ" sz="1600" b="1" kern="1200" dirty="0" err="1">
              <a:solidFill>
                <a:schemeClr val="dk1">
                  <a:hueOff val="0"/>
                  <a:satOff val="0"/>
                  <a:lumOff val="0"/>
                </a:schemeClr>
              </a:solidFill>
            </a:rPr>
            <a:t>inflammatory</a:t>
          </a:r>
          <a:endParaRPr lang="cs-CZ" sz="1600" b="1" kern="1200" dirty="0">
            <a:solidFill>
              <a:schemeClr val="dk1">
                <a:hueOff val="0"/>
                <a:satOff val="0"/>
                <a:lumOff val="0"/>
              </a:schemeClr>
            </a:solidFill>
          </a:endParaRPr>
        </a:p>
      </dsp:txBody>
      <dsp:txXfrm>
        <a:off x="6514912" y="2636394"/>
        <a:ext cx="1478766" cy="477385"/>
      </dsp:txXfrm>
    </dsp:sp>
    <dsp:sp modelId="{BA01A37A-AC9C-43C4-BC25-35A4467B056F}">
      <dsp:nvSpPr>
        <dsp:cNvPr id="0" name=""/>
        <dsp:cNvSpPr/>
      </dsp:nvSpPr>
      <dsp:spPr>
        <a:xfrm>
          <a:off x="6473172" y="3715811"/>
          <a:ext cx="1096611" cy="895760"/>
        </a:xfrm>
        <a:prstGeom prst="roundRect">
          <a:avLst>
            <a:gd name="adj" fmla="val 10000"/>
          </a:avLst>
        </a:prstGeom>
        <a:solidFill>
          <a:schemeClr val="tx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2B2B23-A692-4CC9-9028-7A5BA52D5196}">
      <dsp:nvSpPr>
        <dsp:cNvPr id="0" name=""/>
        <dsp:cNvSpPr/>
      </dsp:nvSpPr>
      <dsp:spPr>
        <a:xfrm>
          <a:off x="6700947" y="3932197"/>
          <a:ext cx="1096611" cy="8957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kern="1200" dirty="0" err="1"/>
            <a:t>Osteoarthritis</a:t>
          </a:r>
          <a:endParaRPr lang="cs-CZ" sz="1200" kern="1200" dirty="0"/>
        </a:p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kern="1200" dirty="0" err="1"/>
            <a:t>osteonecrosis</a:t>
          </a:r>
          <a:endParaRPr lang="cs-CZ" sz="1200" kern="1200" dirty="0"/>
        </a:p>
      </dsp:txBody>
      <dsp:txXfrm>
        <a:off x="6727183" y="3958433"/>
        <a:ext cx="1044139" cy="843288"/>
      </dsp:txXfrm>
    </dsp:sp>
    <dsp:sp modelId="{B7E0D9A2-F2DA-46D1-A6BB-EEEBC33EF76A}">
      <dsp:nvSpPr>
        <dsp:cNvPr id="0" name=""/>
        <dsp:cNvSpPr/>
      </dsp:nvSpPr>
      <dsp:spPr>
        <a:xfrm>
          <a:off x="216016" y="288026"/>
          <a:ext cx="2410581" cy="362232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1F80C7-1AC3-45AF-863F-DA47EFD18EF3}">
      <dsp:nvSpPr>
        <dsp:cNvPr id="0" name=""/>
        <dsp:cNvSpPr/>
      </dsp:nvSpPr>
      <dsp:spPr>
        <a:xfrm>
          <a:off x="443790" y="504412"/>
          <a:ext cx="2410581" cy="36223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0" kern="1200" dirty="0" err="1"/>
            <a:t>Acute</a:t>
          </a:r>
          <a:endParaRPr lang="cs-CZ" sz="1600" b="0" kern="1200" dirty="0"/>
        </a:p>
      </dsp:txBody>
      <dsp:txXfrm>
        <a:off x="454399" y="515021"/>
        <a:ext cx="2389363" cy="34101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E61234-5FE2-49E3-9B72-CDDC8841A873}">
      <dsp:nvSpPr>
        <dsp:cNvPr id="0" name=""/>
        <dsp:cNvSpPr/>
      </dsp:nvSpPr>
      <dsp:spPr>
        <a:xfrm>
          <a:off x="5865261" y="4316160"/>
          <a:ext cx="40170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01704" y="4572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6056071" y="4351837"/>
        <a:ext cx="20085" cy="20085"/>
      </dsp:txXfrm>
    </dsp:sp>
    <dsp:sp modelId="{58B01BEB-AC0B-4121-8BF3-CE832AE4F613}">
      <dsp:nvSpPr>
        <dsp:cNvPr id="0" name=""/>
        <dsp:cNvSpPr/>
      </dsp:nvSpPr>
      <dsp:spPr>
        <a:xfrm>
          <a:off x="3111715" y="3600386"/>
          <a:ext cx="745021" cy="7614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72510" y="0"/>
              </a:lnTo>
              <a:lnTo>
                <a:pt x="372510" y="761493"/>
              </a:lnTo>
              <a:lnTo>
                <a:pt x="745021" y="76149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3457593" y="3954500"/>
        <a:ext cx="53266" cy="53266"/>
      </dsp:txXfrm>
    </dsp:sp>
    <dsp:sp modelId="{D8729CE8-4EAA-49D2-89F4-35D7746C7091}">
      <dsp:nvSpPr>
        <dsp:cNvPr id="0" name=""/>
        <dsp:cNvSpPr/>
      </dsp:nvSpPr>
      <dsp:spPr>
        <a:xfrm>
          <a:off x="3111715" y="3550716"/>
          <a:ext cx="74502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9669"/>
              </a:moveTo>
              <a:lnTo>
                <a:pt x="372510" y="49669"/>
              </a:lnTo>
              <a:lnTo>
                <a:pt x="372510" y="45720"/>
              </a:lnTo>
              <a:lnTo>
                <a:pt x="745021" y="4572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3465601" y="3577810"/>
        <a:ext cx="37251" cy="37251"/>
      </dsp:txXfrm>
    </dsp:sp>
    <dsp:sp modelId="{949708BB-9686-46CD-A3D7-383FEDC8972F}">
      <dsp:nvSpPr>
        <dsp:cNvPr id="0" name=""/>
        <dsp:cNvSpPr/>
      </dsp:nvSpPr>
      <dsp:spPr>
        <a:xfrm>
          <a:off x="3111715" y="2830993"/>
          <a:ext cx="745021" cy="769393"/>
        </a:xfrm>
        <a:custGeom>
          <a:avLst/>
          <a:gdLst/>
          <a:ahLst/>
          <a:cxnLst/>
          <a:rect l="0" t="0" r="0" b="0"/>
          <a:pathLst>
            <a:path>
              <a:moveTo>
                <a:pt x="0" y="769393"/>
              </a:moveTo>
              <a:lnTo>
                <a:pt x="372510" y="769393"/>
              </a:lnTo>
              <a:lnTo>
                <a:pt x="372510" y="0"/>
              </a:lnTo>
              <a:lnTo>
                <a:pt x="745021" y="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3457452" y="3188915"/>
        <a:ext cx="53549" cy="53549"/>
      </dsp:txXfrm>
    </dsp:sp>
    <dsp:sp modelId="{5E62C407-98AC-48CF-B968-CD89381F6E9D}">
      <dsp:nvSpPr>
        <dsp:cNvPr id="0" name=""/>
        <dsp:cNvSpPr/>
      </dsp:nvSpPr>
      <dsp:spPr>
        <a:xfrm>
          <a:off x="993654" y="2439827"/>
          <a:ext cx="91440" cy="116055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77629" y="0"/>
              </a:lnTo>
              <a:lnTo>
                <a:pt x="77629" y="1160558"/>
              </a:lnTo>
              <a:lnTo>
                <a:pt x="109538" y="116055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1010316" y="2991049"/>
        <a:ext cx="58115" cy="58115"/>
      </dsp:txXfrm>
    </dsp:sp>
    <dsp:sp modelId="{2623EB40-8018-4E5D-9199-928C7882CE59}">
      <dsp:nvSpPr>
        <dsp:cNvPr id="0" name=""/>
        <dsp:cNvSpPr/>
      </dsp:nvSpPr>
      <dsp:spPr>
        <a:xfrm>
          <a:off x="3111715" y="1338972"/>
          <a:ext cx="745021" cy="7265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72510" y="0"/>
              </a:lnTo>
              <a:lnTo>
                <a:pt x="372510" y="726577"/>
              </a:lnTo>
              <a:lnTo>
                <a:pt x="745021" y="72657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3458210" y="1676244"/>
        <a:ext cx="52032" cy="52032"/>
      </dsp:txXfrm>
    </dsp:sp>
    <dsp:sp modelId="{D7911044-FE03-43F9-9C4A-D06C5779F0F7}">
      <dsp:nvSpPr>
        <dsp:cNvPr id="0" name=""/>
        <dsp:cNvSpPr/>
      </dsp:nvSpPr>
      <dsp:spPr>
        <a:xfrm>
          <a:off x="5865582" y="1266976"/>
          <a:ext cx="39652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98261" y="45720"/>
              </a:lnTo>
              <a:lnTo>
                <a:pt x="198261" y="49069"/>
              </a:lnTo>
              <a:lnTo>
                <a:pt x="396522" y="4906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6053930" y="1302782"/>
        <a:ext cx="19826" cy="19826"/>
      </dsp:txXfrm>
    </dsp:sp>
    <dsp:sp modelId="{24272109-096F-4A7D-99C2-40953083C08C}">
      <dsp:nvSpPr>
        <dsp:cNvPr id="0" name=""/>
        <dsp:cNvSpPr/>
      </dsp:nvSpPr>
      <dsp:spPr>
        <a:xfrm>
          <a:off x="3111715" y="1266976"/>
          <a:ext cx="74534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71996"/>
              </a:moveTo>
              <a:lnTo>
                <a:pt x="372671" y="71996"/>
              </a:lnTo>
              <a:lnTo>
                <a:pt x="372671" y="45720"/>
              </a:lnTo>
              <a:lnTo>
                <a:pt x="745343" y="4572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3465742" y="1294051"/>
        <a:ext cx="37290" cy="37290"/>
      </dsp:txXfrm>
    </dsp:sp>
    <dsp:sp modelId="{22DFBB13-F56B-4CBC-BDF7-F78118BEAC78}">
      <dsp:nvSpPr>
        <dsp:cNvPr id="0" name=""/>
        <dsp:cNvSpPr/>
      </dsp:nvSpPr>
      <dsp:spPr>
        <a:xfrm>
          <a:off x="5867812" y="445220"/>
          <a:ext cx="39915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99576" y="45720"/>
              </a:lnTo>
              <a:lnTo>
                <a:pt x="199576" y="89442"/>
              </a:lnTo>
              <a:lnTo>
                <a:pt x="399153" y="8944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6057350" y="480902"/>
        <a:ext cx="20077" cy="20077"/>
      </dsp:txXfrm>
    </dsp:sp>
    <dsp:sp modelId="{04071C00-9F47-4DA4-A233-22ABDCF29B3C}">
      <dsp:nvSpPr>
        <dsp:cNvPr id="0" name=""/>
        <dsp:cNvSpPr/>
      </dsp:nvSpPr>
      <dsp:spPr>
        <a:xfrm>
          <a:off x="3111715" y="490940"/>
          <a:ext cx="747572" cy="848031"/>
        </a:xfrm>
        <a:custGeom>
          <a:avLst/>
          <a:gdLst/>
          <a:ahLst/>
          <a:cxnLst/>
          <a:rect l="0" t="0" r="0" b="0"/>
          <a:pathLst>
            <a:path>
              <a:moveTo>
                <a:pt x="0" y="848031"/>
              </a:moveTo>
              <a:lnTo>
                <a:pt x="373786" y="848031"/>
              </a:lnTo>
              <a:lnTo>
                <a:pt x="373786" y="0"/>
              </a:lnTo>
              <a:lnTo>
                <a:pt x="747572" y="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3457239" y="886694"/>
        <a:ext cx="56524" cy="56524"/>
      </dsp:txXfrm>
    </dsp:sp>
    <dsp:sp modelId="{AB8BD1A9-C36C-4B2F-AC2A-0C1B42833394}">
      <dsp:nvSpPr>
        <dsp:cNvPr id="0" name=""/>
        <dsp:cNvSpPr/>
      </dsp:nvSpPr>
      <dsp:spPr>
        <a:xfrm>
          <a:off x="993654" y="1338972"/>
          <a:ext cx="91440" cy="1100855"/>
        </a:xfrm>
        <a:custGeom>
          <a:avLst/>
          <a:gdLst/>
          <a:ahLst/>
          <a:cxnLst/>
          <a:rect l="0" t="0" r="0" b="0"/>
          <a:pathLst>
            <a:path>
              <a:moveTo>
                <a:pt x="45720" y="1100855"/>
              </a:moveTo>
              <a:lnTo>
                <a:pt x="77629" y="1100855"/>
              </a:lnTo>
              <a:lnTo>
                <a:pt x="77629" y="0"/>
              </a:lnTo>
              <a:lnTo>
                <a:pt x="109538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1011806" y="1861832"/>
        <a:ext cx="55135" cy="55135"/>
      </dsp:txXfrm>
    </dsp:sp>
    <dsp:sp modelId="{0A243B8B-5A95-4008-B815-F79CA0E3557F}">
      <dsp:nvSpPr>
        <dsp:cNvPr id="0" name=""/>
        <dsp:cNvSpPr/>
      </dsp:nvSpPr>
      <dsp:spPr>
        <a:xfrm rot="16200000">
          <a:off x="-1507771" y="1920140"/>
          <a:ext cx="4054916" cy="103937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400" b="1" kern="1200" dirty="0" err="1"/>
            <a:t>Chronic</a:t>
          </a:r>
          <a:r>
            <a:rPr lang="cs-CZ" sz="3400" b="1" kern="1200" dirty="0"/>
            <a:t> </a:t>
          </a:r>
          <a:r>
            <a:rPr lang="cs-CZ" sz="3400" b="1" kern="1200" dirty="0" err="1"/>
            <a:t>polyarthritis</a:t>
          </a:r>
          <a:r>
            <a:rPr lang="cs-CZ" sz="3400" b="1" kern="1200" dirty="0"/>
            <a:t>/ </a:t>
          </a:r>
          <a:r>
            <a:rPr lang="cs-CZ" sz="3400" b="1" kern="1200" dirty="0" err="1"/>
            <a:t>polyartralgia</a:t>
          </a:r>
          <a:endParaRPr lang="cs-CZ" sz="3400" b="1" kern="1200" dirty="0"/>
        </a:p>
      </dsp:txBody>
      <dsp:txXfrm>
        <a:off x="-1507771" y="1920140"/>
        <a:ext cx="4054916" cy="1039374"/>
      </dsp:txXfrm>
    </dsp:sp>
    <dsp:sp modelId="{AE6F128B-1438-4256-8551-5159859FA48C}">
      <dsp:nvSpPr>
        <dsp:cNvPr id="0" name=""/>
        <dsp:cNvSpPr/>
      </dsp:nvSpPr>
      <dsp:spPr>
        <a:xfrm>
          <a:off x="1103192" y="1032795"/>
          <a:ext cx="2008523" cy="61235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 dirty="0" err="1"/>
            <a:t>Inflammatory</a:t>
          </a:r>
          <a:endParaRPr lang="cs-CZ" sz="1900" kern="1200" dirty="0"/>
        </a:p>
      </dsp:txBody>
      <dsp:txXfrm>
        <a:off x="1103192" y="1032795"/>
        <a:ext cx="2008523" cy="612354"/>
      </dsp:txXfrm>
    </dsp:sp>
    <dsp:sp modelId="{1C4329DC-6D09-4675-8493-F13D87EF10A0}">
      <dsp:nvSpPr>
        <dsp:cNvPr id="0" name=""/>
        <dsp:cNvSpPr/>
      </dsp:nvSpPr>
      <dsp:spPr>
        <a:xfrm>
          <a:off x="3859288" y="184763"/>
          <a:ext cx="2008523" cy="61235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 dirty="0" err="1"/>
            <a:t>Rheumatoid</a:t>
          </a:r>
          <a:r>
            <a:rPr lang="cs-CZ" sz="1900" kern="1200" dirty="0"/>
            <a:t>  arthritis</a:t>
          </a:r>
        </a:p>
      </dsp:txBody>
      <dsp:txXfrm>
        <a:off x="3859288" y="184763"/>
        <a:ext cx="2008523" cy="612354"/>
      </dsp:txXfrm>
    </dsp:sp>
    <dsp:sp modelId="{BE909046-4DBC-46E5-92B4-EDA9D53C167C}">
      <dsp:nvSpPr>
        <dsp:cNvPr id="0" name=""/>
        <dsp:cNvSpPr/>
      </dsp:nvSpPr>
      <dsp:spPr>
        <a:xfrm>
          <a:off x="6266966" y="228485"/>
          <a:ext cx="2008523" cy="61235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 dirty="0" err="1"/>
            <a:t>Juvenile</a:t>
          </a:r>
          <a:r>
            <a:rPr lang="cs-CZ" sz="1900" kern="1200" dirty="0"/>
            <a:t> </a:t>
          </a:r>
          <a:r>
            <a:rPr lang="cs-CZ" sz="1900" kern="1200" dirty="0" err="1"/>
            <a:t>idiopatic</a:t>
          </a:r>
          <a:r>
            <a:rPr lang="cs-CZ" sz="1900" kern="1200" dirty="0"/>
            <a:t> arthritis</a:t>
          </a:r>
        </a:p>
      </dsp:txBody>
      <dsp:txXfrm>
        <a:off x="6266966" y="228485"/>
        <a:ext cx="2008523" cy="612354"/>
      </dsp:txXfrm>
    </dsp:sp>
    <dsp:sp modelId="{913FFFE9-7935-45C6-A162-A759A13C1C6A}">
      <dsp:nvSpPr>
        <dsp:cNvPr id="0" name=""/>
        <dsp:cNvSpPr/>
      </dsp:nvSpPr>
      <dsp:spPr>
        <a:xfrm>
          <a:off x="3857059" y="1006518"/>
          <a:ext cx="2008523" cy="61235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 dirty="0" err="1"/>
            <a:t>Psoriatic</a:t>
          </a:r>
          <a:r>
            <a:rPr lang="cs-CZ" sz="1900" kern="1200" dirty="0"/>
            <a:t> </a:t>
          </a:r>
          <a:r>
            <a:rPr lang="cs-CZ" sz="1900" kern="1200" dirty="0" err="1"/>
            <a:t>artrhritis</a:t>
          </a:r>
          <a:endParaRPr lang="cs-CZ" sz="1900" kern="1200" dirty="0"/>
        </a:p>
      </dsp:txBody>
      <dsp:txXfrm>
        <a:off x="3857059" y="1006518"/>
        <a:ext cx="2008523" cy="612354"/>
      </dsp:txXfrm>
    </dsp:sp>
    <dsp:sp modelId="{F0492DD8-6F12-4A3F-BE53-A8D28C7C7562}">
      <dsp:nvSpPr>
        <dsp:cNvPr id="0" name=""/>
        <dsp:cNvSpPr/>
      </dsp:nvSpPr>
      <dsp:spPr>
        <a:xfrm>
          <a:off x="6262105" y="1009868"/>
          <a:ext cx="2008523" cy="61235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 dirty="0" err="1"/>
            <a:t>Chronic</a:t>
          </a:r>
          <a:r>
            <a:rPr lang="cs-CZ" sz="1900" kern="1200" dirty="0"/>
            <a:t> </a:t>
          </a:r>
          <a:r>
            <a:rPr lang="cs-CZ" sz="1900" kern="1200" dirty="0" err="1"/>
            <a:t>gouty</a:t>
          </a:r>
          <a:r>
            <a:rPr lang="cs-CZ" sz="1900" kern="1200" dirty="0"/>
            <a:t> arthritis</a:t>
          </a:r>
        </a:p>
      </dsp:txBody>
      <dsp:txXfrm>
        <a:off x="6262105" y="1009868"/>
        <a:ext cx="2008523" cy="612354"/>
      </dsp:txXfrm>
    </dsp:sp>
    <dsp:sp modelId="{7A5D8E8F-3EFD-4943-B102-BE978148EA2A}">
      <dsp:nvSpPr>
        <dsp:cNvPr id="0" name=""/>
        <dsp:cNvSpPr/>
      </dsp:nvSpPr>
      <dsp:spPr>
        <a:xfrm>
          <a:off x="3856737" y="1759372"/>
          <a:ext cx="2008523" cy="61235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 dirty="0" err="1"/>
            <a:t>Sjögren's</a:t>
          </a:r>
          <a:r>
            <a:rPr lang="cs-CZ" sz="1900" kern="1200" dirty="0"/>
            <a:t> syndrome</a:t>
          </a:r>
        </a:p>
      </dsp:txBody>
      <dsp:txXfrm>
        <a:off x="3856737" y="1759372"/>
        <a:ext cx="2008523" cy="612354"/>
      </dsp:txXfrm>
    </dsp:sp>
    <dsp:sp modelId="{ABF64B0C-DE58-43FB-AF90-04803408EAFB}">
      <dsp:nvSpPr>
        <dsp:cNvPr id="0" name=""/>
        <dsp:cNvSpPr/>
      </dsp:nvSpPr>
      <dsp:spPr>
        <a:xfrm>
          <a:off x="1103192" y="3294209"/>
          <a:ext cx="2008523" cy="612354"/>
        </a:xfrm>
        <a:prstGeom prst="rect">
          <a:avLst/>
        </a:prstGeom>
        <a:solidFill>
          <a:schemeClr val="accent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 dirty="0"/>
            <a:t>Non-</a:t>
          </a:r>
          <a:r>
            <a:rPr lang="cs-CZ" sz="1900" kern="1200" dirty="0" err="1"/>
            <a:t>inflammatory</a:t>
          </a:r>
          <a:endParaRPr lang="cs-CZ" sz="1900" kern="1200" dirty="0"/>
        </a:p>
      </dsp:txBody>
      <dsp:txXfrm>
        <a:off x="1103192" y="3294209"/>
        <a:ext cx="2008523" cy="612354"/>
      </dsp:txXfrm>
    </dsp:sp>
    <dsp:sp modelId="{9BFA5BA3-BB30-4742-B467-BB715325D643}">
      <dsp:nvSpPr>
        <dsp:cNvPr id="0" name=""/>
        <dsp:cNvSpPr/>
      </dsp:nvSpPr>
      <dsp:spPr>
        <a:xfrm>
          <a:off x="3856737" y="2524815"/>
          <a:ext cx="2008523" cy="612354"/>
        </a:xfrm>
        <a:prstGeom prst="rect">
          <a:avLst/>
        </a:prstGeom>
        <a:solidFill>
          <a:schemeClr val="accent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 dirty="0" err="1"/>
            <a:t>Ostearthritis</a:t>
          </a:r>
          <a:endParaRPr lang="cs-CZ" sz="1900" kern="1200" dirty="0"/>
        </a:p>
      </dsp:txBody>
      <dsp:txXfrm>
        <a:off x="3856737" y="2524815"/>
        <a:ext cx="2008523" cy="612354"/>
      </dsp:txXfrm>
    </dsp:sp>
    <dsp:sp modelId="{3A07A851-53A5-4E54-BB03-ADB333DB9EF5}">
      <dsp:nvSpPr>
        <dsp:cNvPr id="0" name=""/>
        <dsp:cNvSpPr/>
      </dsp:nvSpPr>
      <dsp:spPr>
        <a:xfrm>
          <a:off x="3856737" y="3290259"/>
          <a:ext cx="2008523" cy="612354"/>
        </a:xfrm>
        <a:prstGeom prst="rect">
          <a:avLst/>
        </a:prstGeom>
        <a:solidFill>
          <a:schemeClr val="accent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 dirty="0" err="1"/>
            <a:t>Heamochromatosis</a:t>
          </a:r>
          <a:endParaRPr lang="cs-CZ" sz="1900" kern="1200" dirty="0"/>
        </a:p>
      </dsp:txBody>
      <dsp:txXfrm>
        <a:off x="3856737" y="3290259"/>
        <a:ext cx="2008523" cy="612354"/>
      </dsp:txXfrm>
    </dsp:sp>
    <dsp:sp modelId="{36CADBC3-5073-482C-83FA-947CAD38B061}">
      <dsp:nvSpPr>
        <dsp:cNvPr id="0" name=""/>
        <dsp:cNvSpPr/>
      </dsp:nvSpPr>
      <dsp:spPr>
        <a:xfrm>
          <a:off x="3856737" y="4055702"/>
          <a:ext cx="2008523" cy="612354"/>
        </a:xfrm>
        <a:prstGeom prst="rect">
          <a:avLst/>
        </a:prstGeom>
        <a:solidFill>
          <a:schemeClr val="accent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 dirty="0" err="1"/>
            <a:t>Fibromyalgia</a:t>
          </a:r>
          <a:endParaRPr lang="cs-CZ" sz="1900" kern="1200" dirty="0"/>
        </a:p>
      </dsp:txBody>
      <dsp:txXfrm>
        <a:off x="3856737" y="4055702"/>
        <a:ext cx="2008523" cy="612354"/>
      </dsp:txXfrm>
    </dsp:sp>
    <dsp:sp modelId="{724F1757-AE60-44D2-83B3-D61B6D754B01}">
      <dsp:nvSpPr>
        <dsp:cNvPr id="0" name=""/>
        <dsp:cNvSpPr/>
      </dsp:nvSpPr>
      <dsp:spPr>
        <a:xfrm>
          <a:off x="6266966" y="4055702"/>
          <a:ext cx="2008523" cy="612354"/>
        </a:xfrm>
        <a:prstGeom prst="rect">
          <a:avLst/>
        </a:prstGeom>
        <a:solidFill>
          <a:schemeClr val="accent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 dirty="0"/>
            <a:t>Hypermobility syndrome</a:t>
          </a:r>
        </a:p>
      </dsp:txBody>
      <dsp:txXfrm>
        <a:off x="6266966" y="4055702"/>
        <a:ext cx="2008523" cy="6123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6292E3-2239-4B10-B444-29935442330B}" type="datetimeFigureOut">
              <a:rPr lang="cs-CZ" smtClean="0"/>
              <a:t>26.09.2024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11ACA8-5C8C-4DAD-9F2E-B395E0DD82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491474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 dirty="0" err="1"/>
              <a:t>Dear</a:t>
            </a:r>
            <a:r>
              <a:rPr lang="cs-CZ" altLang="cs-CZ" dirty="0"/>
              <a:t> </a:t>
            </a:r>
            <a:r>
              <a:rPr lang="cs-CZ" altLang="cs-CZ" dirty="0" err="1"/>
              <a:t>students</a:t>
            </a:r>
            <a:r>
              <a:rPr lang="cs-CZ" altLang="cs-CZ" dirty="0"/>
              <a:t>, </a:t>
            </a:r>
            <a:r>
              <a:rPr lang="cs-CZ" altLang="cs-CZ" dirty="0" err="1"/>
              <a:t>welcome</a:t>
            </a:r>
            <a:r>
              <a:rPr lang="cs-CZ" altLang="cs-CZ" dirty="0"/>
              <a:t> to this </a:t>
            </a:r>
            <a:r>
              <a:rPr lang="cs-CZ" altLang="cs-CZ" dirty="0" err="1"/>
              <a:t>lesson</a:t>
            </a:r>
            <a:r>
              <a:rPr lang="cs-CZ" altLang="cs-CZ" dirty="0"/>
              <a:t>. </a:t>
            </a:r>
            <a:r>
              <a:rPr lang="cs-CZ" altLang="cs-CZ" dirty="0" err="1"/>
              <a:t>Today</a:t>
            </a:r>
            <a:r>
              <a:rPr lang="en-US" altLang="cs-CZ" dirty="0"/>
              <a:t>’s topic is differential diagnosis of joint pain. </a:t>
            </a:r>
            <a:endParaRPr lang="cs-CZ" alt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11ACA8-5C8C-4DAD-9F2E-B395E0DD8295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948229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Zástupný symbol pro obrázek snímku 1">
            <a:extLst>
              <a:ext uri="{FF2B5EF4-FFF2-40B4-BE49-F238E27FC236}">
                <a16:creationId xmlns:a16="http://schemas.microsoft.com/office/drawing/2014/main" id="{4B36FA18-E673-5FC5-391C-6C06AA1CF8C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Zástupný symbol pro poznámky 2">
            <a:extLst>
              <a:ext uri="{FF2B5EF4-FFF2-40B4-BE49-F238E27FC236}">
                <a16:creationId xmlns:a16="http://schemas.microsoft.com/office/drawing/2014/main" id="{8D5974AC-5AD2-7A25-EE27-4C120E0809D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cs-CZ" altLang="cs-CZ"/>
              <a:t>According to these 4 characteristics synovial fluid can be devided into noninflammatory, inflammatory, septic or hemorrhagic</a:t>
            </a:r>
          </a:p>
        </p:txBody>
      </p:sp>
      <p:sp>
        <p:nvSpPr>
          <p:cNvPr id="38916" name="Zástupný symbol pro číslo snímku 3">
            <a:extLst>
              <a:ext uri="{FF2B5EF4-FFF2-40B4-BE49-F238E27FC236}">
                <a16:creationId xmlns:a16="http://schemas.microsoft.com/office/drawing/2014/main" id="{F982107B-0A6E-6D58-3A92-10DF7E9D814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C0E975F-BFF2-4D0C-8BF3-9890F02DCF3F}" type="slidenum">
              <a:rPr kumimoji="0" lang="cs-CZ" alt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cs-CZ" alt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11ACA8-5C8C-4DAD-9F2E-B395E0DD8295}" type="slidenum">
              <a:rPr lang="cs-CZ" smtClean="0"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63539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11ACA8-5C8C-4DAD-9F2E-B395E0DD8295}" type="slidenum">
              <a:rPr lang="cs-CZ" smtClean="0"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776879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Zástupný symbol pro obrázek snímku 1">
            <a:extLst>
              <a:ext uri="{FF2B5EF4-FFF2-40B4-BE49-F238E27FC236}">
                <a16:creationId xmlns:a16="http://schemas.microsoft.com/office/drawing/2014/main" id="{CF4E0E6D-E8B8-BB66-86A3-09345F832F0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Zástupný symbol pro poznámky 2">
            <a:extLst>
              <a:ext uri="{FF2B5EF4-FFF2-40B4-BE49-F238E27FC236}">
                <a16:creationId xmlns:a16="http://schemas.microsoft.com/office/drawing/2014/main" id="{9982AC98-52A5-6F86-46C9-5593D02CE8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/>
          </a:p>
        </p:txBody>
      </p:sp>
      <p:sp>
        <p:nvSpPr>
          <p:cNvPr id="36868" name="Zástupný symbol pro číslo snímku 3">
            <a:extLst>
              <a:ext uri="{FF2B5EF4-FFF2-40B4-BE49-F238E27FC236}">
                <a16:creationId xmlns:a16="http://schemas.microsoft.com/office/drawing/2014/main" id="{230D16A4-3118-9922-E320-7DCBA5BB0FC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1AD0E39-ACD2-4812-8BBC-0EA7D294C9BE}" type="slidenum">
              <a:rPr kumimoji="0" lang="cs-CZ" alt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cs-CZ" altLang="cs-CZ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Rheumaoid</a:t>
            </a:r>
            <a:r>
              <a:rPr lang="cs-CZ" dirty="0"/>
              <a:t> </a:t>
            </a:r>
            <a:r>
              <a:rPr lang="cs-CZ" dirty="0" err="1"/>
              <a:t>nodules</a:t>
            </a:r>
            <a:r>
              <a:rPr lang="cs-CZ" dirty="0"/>
              <a:t> – </a:t>
            </a:r>
            <a:r>
              <a:rPr lang="cs-CZ" dirty="0" err="1"/>
              <a:t>subcutaneous</a:t>
            </a:r>
            <a:r>
              <a:rPr lang="cs-CZ" dirty="0"/>
              <a:t> </a:t>
            </a:r>
            <a:r>
              <a:rPr lang="cs-CZ" dirty="0" err="1"/>
              <a:t>nodules</a:t>
            </a:r>
            <a:r>
              <a:rPr lang="cs-CZ" dirty="0"/>
              <a:t> </a:t>
            </a:r>
            <a:r>
              <a:rPr lang="cs-CZ" dirty="0" err="1"/>
              <a:t>typically</a:t>
            </a:r>
            <a:r>
              <a:rPr lang="cs-CZ" dirty="0"/>
              <a:t> </a:t>
            </a:r>
            <a:r>
              <a:rPr lang="cs-CZ" dirty="0" err="1"/>
              <a:t>found</a:t>
            </a:r>
            <a:r>
              <a:rPr lang="cs-CZ" dirty="0"/>
              <a:t> </a:t>
            </a:r>
            <a:r>
              <a:rPr lang="cs-CZ" dirty="0" err="1"/>
              <a:t>over</a:t>
            </a:r>
            <a:r>
              <a:rPr lang="cs-CZ" dirty="0"/>
              <a:t> extensor </a:t>
            </a:r>
            <a:r>
              <a:rPr lang="cs-CZ" dirty="0" err="1"/>
              <a:t>surfaces</a:t>
            </a:r>
            <a:r>
              <a:rPr lang="cs-CZ" dirty="0"/>
              <a:t> of the </a:t>
            </a:r>
            <a:r>
              <a:rPr lang="cs-CZ" dirty="0" err="1"/>
              <a:t>proximal</a:t>
            </a:r>
            <a:r>
              <a:rPr lang="cs-CZ" dirty="0"/>
              <a:t> ulna </a:t>
            </a:r>
            <a:r>
              <a:rPr lang="cs-CZ" dirty="0" err="1"/>
              <a:t>or</a:t>
            </a:r>
            <a:r>
              <a:rPr lang="cs-CZ" dirty="0"/>
              <a:t> </a:t>
            </a:r>
            <a:r>
              <a:rPr lang="cs-CZ" dirty="0" err="1"/>
              <a:t>other</a:t>
            </a:r>
            <a:r>
              <a:rPr lang="cs-CZ" dirty="0"/>
              <a:t> </a:t>
            </a:r>
            <a:r>
              <a:rPr lang="cs-CZ" dirty="0" err="1"/>
              <a:t>pressure</a:t>
            </a:r>
            <a:r>
              <a:rPr lang="cs-CZ" dirty="0"/>
              <a:t> </a:t>
            </a:r>
            <a:r>
              <a:rPr lang="cs-CZ" dirty="0" err="1"/>
              <a:t>points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11ACA8-5C8C-4DAD-9F2E-B395E0DD8295}" type="slidenum">
              <a:rPr lang="cs-CZ" smtClean="0"/>
              <a:t>33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35572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Zástupný symbol pro obrázek snímku 1">
            <a:extLst>
              <a:ext uri="{FF2B5EF4-FFF2-40B4-BE49-F238E27FC236}">
                <a16:creationId xmlns:a16="http://schemas.microsoft.com/office/drawing/2014/main" id="{ABECC20C-76C3-089F-3DBF-2D1E7924A35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Zástupný symbol pro poznámky 2">
            <a:extLst>
              <a:ext uri="{FF2B5EF4-FFF2-40B4-BE49-F238E27FC236}">
                <a16:creationId xmlns:a16="http://schemas.microsoft.com/office/drawing/2014/main" id="{A5EC1D69-871E-4E89-A177-B5961E7714A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/>
          </a:p>
        </p:txBody>
      </p:sp>
      <p:sp>
        <p:nvSpPr>
          <p:cNvPr id="48132" name="Zástupný symbol pro číslo snímku 3">
            <a:extLst>
              <a:ext uri="{FF2B5EF4-FFF2-40B4-BE49-F238E27FC236}">
                <a16:creationId xmlns:a16="http://schemas.microsoft.com/office/drawing/2014/main" id="{A155F084-E197-ED9F-C540-41C71E8902B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527AFA3-5C6D-48CD-853D-0480F857F56A}" type="slidenum">
              <a:rPr kumimoji="0" lang="cs-CZ" alt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cs-CZ" altLang="cs-CZ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cs-CZ" dirty="0"/>
              <a:t>if we want to investigate the cause of joint pain, we need to find answers to the following questions</a:t>
            </a:r>
            <a:endParaRPr lang="cs-CZ" altLang="cs-CZ" dirty="0"/>
          </a:p>
          <a:p>
            <a:r>
              <a:rPr lang="en-US" altLang="cs-CZ" dirty="0"/>
              <a:t>is pain a symptom of </a:t>
            </a:r>
            <a:r>
              <a:rPr lang="cs-CZ" altLang="cs-CZ" dirty="0" err="1"/>
              <a:t>articular</a:t>
            </a:r>
            <a:r>
              <a:rPr lang="cs-CZ" altLang="cs-CZ" dirty="0"/>
              <a:t> </a:t>
            </a:r>
            <a:r>
              <a:rPr lang="cs-CZ" altLang="cs-CZ" dirty="0" err="1"/>
              <a:t>or</a:t>
            </a:r>
            <a:r>
              <a:rPr lang="cs-CZ" altLang="cs-CZ" dirty="0"/>
              <a:t> </a:t>
            </a:r>
            <a:r>
              <a:rPr lang="cs-CZ" altLang="cs-CZ" dirty="0" err="1"/>
              <a:t>extraarticular</a:t>
            </a:r>
            <a:r>
              <a:rPr lang="en-US" altLang="cs-CZ" dirty="0"/>
              <a:t> disease?</a:t>
            </a:r>
            <a:endParaRPr lang="cs-CZ" altLang="cs-CZ" dirty="0"/>
          </a:p>
          <a:p>
            <a:r>
              <a:rPr lang="en-US" altLang="cs-CZ" dirty="0"/>
              <a:t>what is the duration of symptoms</a:t>
            </a:r>
            <a:r>
              <a:rPr lang="cs-CZ" altLang="cs-CZ" dirty="0"/>
              <a:t>?</a:t>
            </a:r>
          </a:p>
          <a:p>
            <a:r>
              <a:rPr lang="cs-CZ" altLang="cs-CZ" dirty="0" err="1"/>
              <a:t>which</a:t>
            </a:r>
            <a:r>
              <a:rPr lang="cs-CZ" altLang="cs-CZ" dirty="0"/>
              <a:t> </a:t>
            </a:r>
            <a:r>
              <a:rPr lang="cs-CZ" altLang="cs-CZ" dirty="0" err="1"/>
              <a:t>joints</a:t>
            </a:r>
            <a:r>
              <a:rPr lang="cs-CZ" altLang="cs-CZ" dirty="0"/>
              <a:t> are </a:t>
            </a:r>
            <a:r>
              <a:rPr lang="cs-CZ" altLang="cs-CZ" dirty="0" err="1"/>
              <a:t>affected</a:t>
            </a:r>
            <a:r>
              <a:rPr lang="cs-CZ" altLang="cs-CZ" dirty="0"/>
              <a:t>?</a:t>
            </a:r>
          </a:p>
          <a:p>
            <a:r>
              <a:rPr lang="en-US" altLang="cs-CZ" dirty="0"/>
              <a:t>how old our patient is</a:t>
            </a:r>
            <a:r>
              <a:rPr lang="cs-CZ" altLang="cs-CZ" dirty="0"/>
              <a:t>? Or </a:t>
            </a:r>
            <a:r>
              <a:rPr lang="en-US" altLang="cs-CZ" dirty="0"/>
              <a:t>what was the age at which the symptoms of the disease began</a:t>
            </a:r>
            <a:r>
              <a:rPr lang="cs-CZ" altLang="cs-CZ" dirty="0"/>
              <a:t>?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11ACA8-5C8C-4DAD-9F2E-B395E0DD8295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64839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And </a:t>
            </a:r>
            <a:r>
              <a:rPr lang="cs-CZ" dirty="0" err="1"/>
              <a:t>here</a:t>
            </a:r>
            <a:r>
              <a:rPr lang="cs-CZ" dirty="0"/>
              <a:t>, </a:t>
            </a:r>
            <a:r>
              <a:rPr lang="cs-CZ" dirty="0" err="1"/>
              <a:t>closer</a:t>
            </a:r>
            <a:r>
              <a:rPr lang="cs-CZ" dirty="0"/>
              <a:t> </a:t>
            </a:r>
            <a:r>
              <a:rPr lang="cs-CZ" dirty="0" err="1"/>
              <a:t>look</a:t>
            </a:r>
            <a:r>
              <a:rPr lang="cs-CZ" dirty="0"/>
              <a:t> on </a:t>
            </a:r>
            <a:r>
              <a:rPr lang="cs-CZ" dirty="0" err="1"/>
              <a:t>subacromial</a:t>
            </a:r>
            <a:r>
              <a:rPr lang="cs-CZ" dirty="0"/>
              <a:t> </a:t>
            </a:r>
            <a:r>
              <a:rPr lang="cs-CZ" dirty="0" err="1"/>
              <a:t>space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11ACA8-5C8C-4DAD-9F2E-B395E0DD8295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080793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cs-CZ" dirty="0"/>
              <a:t>The following table shows what are the basic differences between the</a:t>
            </a:r>
            <a:r>
              <a:rPr lang="cs-CZ" altLang="cs-CZ" dirty="0"/>
              <a:t> </a:t>
            </a:r>
            <a:r>
              <a:rPr lang="cs-CZ" altLang="cs-CZ" dirty="0" err="1"/>
              <a:t>infl</a:t>
            </a:r>
            <a:r>
              <a:rPr lang="cs-CZ" altLang="cs-CZ" dirty="0"/>
              <a:t>. and non </a:t>
            </a:r>
            <a:r>
              <a:rPr lang="cs-CZ" altLang="cs-CZ" dirty="0" err="1"/>
              <a:t>infl</a:t>
            </a:r>
            <a:r>
              <a:rPr lang="cs-CZ" altLang="cs-CZ" dirty="0"/>
              <a:t>.</a:t>
            </a:r>
            <a:r>
              <a:rPr lang="en-US" altLang="cs-CZ" dirty="0"/>
              <a:t> </a:t>
            </a:r>
            <a:r>
              <a:rPr lang="cs-CZ" altLang="cs-CZ" dirty="0"/>
              <a:t>d</a:t>
            </a:r>
            <a:r>
              <a:rPr lang="en-US" altLang="cs-CZ" dirty="0" err="1"/>
              <a:t>isease</a:t>
            </a:r>
            <a:endParaRPr lang="cs-CZ" altLang="cs-CZ" dirty="0"/>
          </a:p>
          <a:p>
            <a:r>
              <a:rPr lang="en-US" altLang="cs-CZ" dirty="0"/>
              <a:t>One of the significant differences between</a:t>
            </a:r>
            <a:r>
              <a:rPr lang="cs-CZ" altLang="cs-CZ" dirty="0"/>
              <a:t> I and non-I i</a:t>
            </a:r>
            <a:r>
              <a:rPr lang="en-US" altLang="cs-CZ" dirty="0"/>
              <a:t>s the duration of the morning</a:t>
            </a:r>
            <a:r>
              <a:rPr lang="cs-CZ" altLang="cs-CZ" dirty="0"/>
              <a:t> </a:t>
            </a:r>
            <a:r>
              <a:rPr lang="cs-CZ" altLang="cs-CZ" dirty="0" err="1"/>
              <a:t>stiffness</a:t>
            </a:r>
            <a:r>
              <a:rPr lang="cs-CZ" altLang="cs-CZ" dirty="0"/>
              <a:t> that </a:t>
            </a:r>
            <a:r>
              <a:rPr lang="cs-CZ" altLang="cs-CZ" dirty="0" err="1"/>
              <a:t>lasts</a:t>
            </a:r>
            <a:r>
              <a:rPr lang="cs-CZ" altLang="cs-CZ" dirty="0"/>
              <a:t> more then, </a:t>
            </a:r>
            <a:r>
              <a:rPr lang="cs-CZ" altLang="cs-CZ" dirty="0" err="1"/>
              <a:t>or</a:t>
            </a:r>
            <a:r>
              <a:rPr lang="cs-CZ" altLang="cs-CZ" dirty="0"/>
              <a:t> </a:t>
            </a:r>
            <a:r>
              <a:rPr lang="cs-CZ" altLang="cs-CZ" dirty="0" err="1"/>
              <a:t>less</a:t>
            </a:r>
            <a:r>
              <a:rPr lang="cs-CZ" altLang="cs-CZ" dirty="0"/>
              <a:t> </a:t>
            </a:r>
            <a:r>
              <a:rPr lang="cs-CZ" altLang="cs-CZ" dirty="0" err="1"/>
              <a:t>than</a:t>
            </a:r>
            <a:endParaRPr lang="cs-CZ" altLang="cs-CZ" dirty="0"/>
          </a:p>
          <a:p>
            <a:r>
              <a:rPr lang="cs-CZ" altLang="cs-CZ" dirty="0" err="1"/>
              <a:t>Local</a:t>
            </a:r>
            <a:r>
              <a:rPr lang="cs-CZ" altLang="cs-CZ" dirty="0"/>
              <a:t> </a:t>
            </a:r>
            <a:r>
              <a:rPr lang="cs-CZ" altLang="cs-CZ" dirty="0" err="1"/>
              <a:t>signs</a:t>
            </a:r>
            <a:r>
              <a:rPr lang="cs-CZ" altLang="cs-CZ" dirty="0"/>
              <a:t> of </a:t>
            </a:r>
            <a:r>
              <a:rPr lang="cs-CZ" altLang="cs-CZ" dirty="0" err="1"/>
              <a:t>inflamation</a:t>
            </a:r>
            <a:r>
              <a:rPr lang="cs-CZ" altLang="cs-CZ" dirty="0"/>
              <a:t>: </a:t>
            </a:r>
            <a:r>
              <a:rPr lang="en-US" altLang="cs-CZ" dirty="0"/>
              <a:t>swelling, increase of skin temperature</a:t>
            </a:r>
            <a:r>
              <a:rPr lang="cs-CZ" altLang="cs-CZ" dirty="0"/>
              <a:t> </a:t>
            </a:r>
            <a:r>
              <a:rPr lang="cs-CZ" altLang="cs-CZ" dirty="0" err="1"/>
              <a:t>or</a:t>
            </a:r>
            <a:r>
              <a:rPr lang="cs-CZ" altLang="cs-CZ" dirty="0"/>
              <a:t> skin </a:t>
            </a:r>
            <a:r>
              <a:rPr lang="cs-CZ" altLang="cs-CZ" dirty="0" err="1"/>
              <a:t>color</a:t>
            </a:r>
            <a:r>
              <a:rPr lang="cs-CZ" altLang="cs-CZ" dirty="0"/>
              <a:t> </a:t>
            </a:r>
            <a:r>
              <a:rPr lang="cs-CZ" altLang="cs-CZ" dirty="0" err="1"/>
              <a:t>changes</a:t>
            </a:r>
            <a:endParaRPr lang="cs-CZ" alt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11ACA8-5C8C-4DAD-9F2E-B395E0DD8295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546626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cs-CZ" dirty="0"/>
              <a:t>if we want to investigate the cause of joint pain, we need to find answers to the following questions</a:t>
            </a:r>
            <a:endParaRPr lang="cs-CZ" altLang="cs-CZ" dirty="0"/>
          </a:p>
          <a:p>
            <a:r>
              <a:rPr lang="en-US" altLang="cs-CZ" dirty="0"/>
              <a:t>is pain a symptom of </a:t>
            </a:r>
            <a:r>
              <a:rPr lang="cs-CZ" altLang="cs-CZ" dirty="0" err="1"/>
              <a:t>articular</a:t>
            </a:r>
            <a:r>
              <a:rPr lang="cs-CZ" altLang="cs-CZ" dirty="0"/>
              <a:t> </a:t>
            </a:r>
            <a:r>
              <a:rPr lang="cs-CZ" altLang="cs-CZ" dirty="0" err="1"/>
              <a:t>or</a:t>
            </a:r>
            <a:r>
              <a:rPr lang="cs-CZ" altLang="cs-CZ" dirty="0"/>
              <a:t> </a:t>
            </a:r>
            <a:r>
              <a:rPr lang="cs-CZ" altLang="cs-CZ" dirty="0" err="1"/>
              <a:t>extraarticular</a:t>
            </a:r>
            <a:r>
              <a:rPr lang="en-US" altLang="cs-CZ" dirty="0"/>
              <a:t> disease?</a:t>
            </a:r>
            <a:endParaRPr lang="cs-CZ" altLang="cs-CZ" dirty="0"/>
          </a:p>
          <a:p>
            <a:r>
              <a:rPr lang="en-US" altLang="cs-CZ" dirty="0"/>
              <a:t>what is the duration of symptoms</a:t>
            </a:r>
            <a:r>
              <a:rPr lang="cs-CZ" altLang="cs-CZ" dirty="0"/>
              <a:t>?</a:t>
            </a:r>
          </a:p>
          <a:p>
            <a:r>
              <a:rPr lang="cs-CZ" altLang="cs-CZ" dirty="0" err="1"/>
              <a:t>which</a:t>
            </a:r>
            <a:r>
              <a:rPr lang="cs-CZ" altLang="cs-CZ" dirty="0"/>
              <a:t> </a:t>
            </a:r>
            <a:r>
              <a:rPr lang="cs-CZ" altLang="cs-CZ" dirty="0" err="1"/>
              <a:t>joints</a:t>
            </a:r>
            <a:r>
              <a:rPr lang="cs-CZ" altLang="cs-CZ" dirty="0"/>
              <a:t> are </a:t>
            </a:r>
            <a:r>
              <a:rPr lang="cs-CZ" altLang="cs-CZ" dirty="0" err="1"/>
              <a:t>affected</a:t>
            </a:r>
            <a:r>
              <a:rPr lang="cs-CZ" altLang="cs-CZ" dirty="0"/>
              <a:t>?</a:t>
            </a:r>
          </a:p>
          <a:p>
            <a:r>
              <a:rPr lang="en-US" altLang="cs-CZ" dirty="0"/>
              <a:t>how old our patient is</a:t>
            </a:r>
            <a:r>
              <a:rPr lang="cs-CZ" altLang="cs-CZ" dirty="0"/>
              <a:t>? Or </a:t>
            </a:r>
            <a:r>
              <a:rPr lang="en-US" altLang="cs-CZ" dirty="0"/>
              <a:t>what was the age at which the symptoms of the disease began</a:t>
            </a:r>
            <a:r>
              <a:rPr lang="cs-CZ" altLang="cs-CZ" dirty="0"/>
              <a:t>?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11ACA8-5C8C-4DAD-9F2E-B395E0DD8295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6773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Long </a:t>
            </a:r>
            <a:r>
              <a:rPr lang="cs-CZ" dirty="0" err="1"/>
              <a:t>standing</a:t>
            </a:r>
            <a:r>
              <a:rPr lang="cs-CZ" dirty="0"/>
              <a:t>, </a:t>
            </a:r>
            <a:r>
              <a:rPr lang="cs-CZ" dirty="0" err="1"/>
              <a:t>poorly</a:t>
            </a:r>
            <a:r>
              <a:rPr lang="cs-CZ" dirty="0"/>
              <a:t> </a:t>
            </a:r>
            <a:r>
              <a:rPr lang="cs-CZ" dirty="0" err="1"/>
              <a:t>controlled</a:t>
            </a:r>
            <a:r>
              <a:rPr lang="cs-CZ" dirty="0"/>
              <a:t> </a:t>
            </a:r>
            <a:r>
              <a:rPr lang="cs-CZ" dirty="0" err="1"/>
              <a:t>gouty</a:t>
            </a:r>
            <a:r>
              <a:rPr lang="cs-CZ" dirty="0"/>
              <a:t> arthritis </a:t>
            </a:r>
            <a:r>
              <a:rPr lang="cs-CZ" dirty="0" err="1"/>
              <a:t>could</a:t>
            </a:r>
            <a:r>
              <a:rPr lang="cs-CZ" dirty="0"/>
              <a:t> </a:t>
            </a:r>
            <a:r>
              <a:rPr lang="cs-CZ" dirty="0" err="1"/>
              <a:t>also</a:t>
            </a:r>
            <a:r>
              <a:rPr lang="cs-CZ" dirty="0"/>
              <a:t> </a:t>
            </a:r>
            <a:r>
              <a:rPr lang="cs-CZ" dirty="0" err="1"/>
              <a:t>affect</a:t>
            </a:r>
            <a:r>
              <a:rPr lang="cs-CZ" dirty="0"/>
              <a:t> </a:t>
            </a:r>
            <a:r>
              <a:rPr lang="cs-CZ" dirty="0" err="1"/>
              <a:t>wrists</a:t>
            </a:r>
            <a:r>
              <a:rPr lang="cs-CZ" dirty="0"/>
              <a:t> and </a:t>
            </a:r>
            <a:r>
              <a:rPr lang="cs-CZ" dirty="0" err="1"/>
              <a:t>small</a:t>
            </a:r>
            <a:r>
              <a:rPr lang="cs-CZ" dirty="0"/>
              <a:t> </a:t>
            </a:r>
            <a:r>
              <a:rPr lang="cs-CZ" dirty="0" err="1"/>
              <a:t>joints</a:t>
            </a:r>
            <a:r>
              <a:rPr lang="cs-CZ" dirty="0"/>
              <a:t> of the hand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11ACA8-5C8C-4DAD-9F2E-B395E0DD8295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976395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Zástupný symbol pro obrázek snímku 1">
            <a:extLst>
              <a:ext uri="{FF2B5EF4-FFF2-40B4-BE49-F238E27FC236}">
                <a16:creationId xmlns:a16="http://schemas.microsoft.com/office/drawing/2014/main" id="{740F683F-8CAA-80C6-3FBC-99438C6FE83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Zástupný symbol pro poznámky 2">
            <a:extLst>
              <a:ext uri="{FF2B5EF4-FFF2-40B4-BE49-F238E27FC236}">
                <a16:creationId xmlns:a16="http://schemas.microsoft.com/office/drawing/2014/main" id="{596205B7-8F1A-BC1B-25F7-D5ED749C40F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/>
          </a:p>
        </p:txBody>
      </p:sp>
      <p:sp>
        <p:nvSpPr>
          <p:cNvPr id="70660" name="Zástupný symbol pro číslo snímku 3">
            <a:extLst>
              <a:ext uri="{FF2B5EF4-FFF2-40B4-BE49-F238E27FC236}">
                <a16:creationId xmlns:a16="http://schemas.microsoft.com/office/drawing/2014/main" id="{58F26FD3-9713-9A50-5E6A-9A3AA21F969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DA24C27-2516-42C6-94A2-98E598DA976E}" type="slidenum">
              <a:rPr kumimoji="0" lang="cs-CZ" alt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cs-CZ" alt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11ACA8-5C8C-4DAD-9F2E-B395E0DD8295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302386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Zástupný symbol pro obrázek snímku 1">
            <a:extLst>
              <a:ext uri="{FF2B5EF4-FFF2-40B4-BE49-F238E27FC236}">
                <a16:creationId xmlns:a16="http://schemas.microsoft.com/office/drawing/2014/main" id="{820BA5D4-7E9C-8492-B69F-13F7637F772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Zástupný symbol pro poznámky 2">
            <a:extLst>
              <a:ext uri="{FF2B5EF4-FFF2-40B4-BE49-F238E27FC236}">
                <a16:creationId xmlns:a16="http://schemas.microsoft.com/office/drawing/2014/main" id="{558ABD76-7DBA-003D-EA8C-738F07A3A3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/>
          </a:p>
        </p:txBody>
      </p:sp>
      <p:sp>
        <p:nvSpPr>
          <p:cNvPr id="34820" name="Zástupný symbol pro číslo snímku 3">
            <a:extLst>
              <a:ext uri="{FF2B5EF4-FFF2-40B4-BE49-F238E27FC236}">
                <a16:creationId xmlns:a16="http://schemas.microsoft.com/office/drawing/2014/main" id="{A5971240-9A02-7B2A-4D5D-533AA3B9861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B59B041-C559-4C0B-9DA6-0DCC0E5E2129}" type="slidenum">
              <a:rPr kumimoji="0" lang="cs-CZ" alt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cs-CZ" altLang="cs-CZ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E5437-6880-41A9-B2F8-DEA9BF1BA6B0}" type="datetimeFigureOut">
              <a:rPr lang="cs-CZ" smtClean="0"/>
              <a:t>26.09.2024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C568B-8874-4F59-AF9C-C53D741178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727962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E5437-6880-41A9-B2F8-DEA9BF1BA6B0}" type="datetimeFigureOut">
              <a:rPr lang="cs-CZ" smtClean="0"/>
              <a:t>26.09.2024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C568B-8874-4F59-AF9C-C53D741178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955975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E5437-6880-41A9-B2F8-DEA9BF1BA6B0}" type="datetimeFigureOut">
              <a:rPr lang="cs-CZ" smtClean="0"/>
              <a:t>26.09.2024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C568B-8874-4F59-AF9C-C53D741178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47093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E2F97F76-B5D0-C665-6D8F-36005752048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700338" y="260350"/>
            <a:ext cx="5832475" cy="9239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cs-CZ" altLang="cs-CZ">
                <a:solidFill>
                  <a:schemeClr val="bg1"/>
                </a:solidFill>
              </a:rPr>
              <a:t>MEZINÁRODNÍ CENTRUM KLINICKÉHO VÝZKUMU</a:t>
            </a:r>
          </a:p>
          <a:p>
            <a:pPr algn="ctr" eaLnBrk="1" hangingPunct="1">
              <a:defRPr/>
            </a:pPr>
            <a:endParaRPr lang="cs-CZ" altLang="cs-CZ">
              <a:solidFill>
                <a:schemeClr val="bg1"/>
              </a:solidFill>
            </a:endParaRPr>
          </a:p>
          <a:p>
            <a:pPr algn="ctr" eaLnBrk="1" hangingPunct="1">
              <a:defRPr/>
            </a:pPr>
            <a:r>
              <a:rPr lang="cs-CZ" altLang="cs-CZ">
                <a:solidFill>
                  <a:schemeClr val="bg1"/>
                </a:solidFill>
              </a:rPr>
              <a:t>„TVOŘÍME BUDOUCNOST MEDICÍNY“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32A4811-EBAC-3D21-A3EE-4AF672C7E17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484313"/>
            <a:ext cx="3344862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707904" y="1556792"/>
            <a:ext cx="5110336" cy="1470025"/>
          </a:xfrm>
        </p:spPr>
        <p:txBody>
          <a:bodyPr/>
          <a:lstStyle>
            <a:lvl1pPr>
              <a:defRPr sz="3600">
                <a:solidFill>
                  <a:srgbClr val="E1253B"/>
                </a:solidFill>
              </a:defRPr>
            </a:lvl1pPr>
          </a:lstStyle>
          <a:p>
            <a:r>
              <a:rPr lang="cs-CZ" dirty="0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004048" y="3429000"/>
            <a:ext cx="3880520" cy="17526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/>
              <a:t>Klepnutím lze upravit styl předlohy podnadpisů.</a:t>
            </a:r>
          </a:p>
        </p:txBody>
      </p:sp>
    </p:spTree>
    <p:extLst>
      <p:ext uri="{BB962C8B-B14F-4D97-AF65-F5344CB8AC3E}">
        <p14:creationId xmlns:p14="http://schemas.microsoft.com/office/powerpoint/2010/main" val="41970417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Přímá spojovací čára 4">
            <a:extLst>
              <a:ext uri="{FF2B5EF4-FFF2-40B4-BE49-F238E27FC236}">
                <a16:creationId xmlns:a16="http://schemas.microsoft.com/office/drawing/2014/main" id="{B5A2755D-97E5-0C36-B6C0-11AB1D688310}"/>
              </a:ext>
            </a:extLst>
          </p:cNvPr>
          <p:cNvCxnSpPr/>
          <p:nvPr userDrawn="1"/>
        </p:nvCxnSpPr>
        <p:spPr>
          <a:xfrm>
            <a:off x="2484438" y="1125538"/>
            <a:ext cx="6191250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Přímá spojovací čára 5">
            <a:extLst>
              <a:ext uri="{FF2B5EF4-FFF2-40B4-BE49-F238E27FC236}">
                <a16:creationId xmlns:a16="http://schemas.microsoft.com/office/drawing/2014/main" id="{05043C20-01A6-519E-0000-3B7338E74BB2}"/>
              </a:ext>
            </a:extLst>
          </p:cNvPr>
          <p:cNvCxnSpPr/>
          <p:nvPr userDrawn="1"/>
        </p:nvCxnSpPr>
        <p:spPr>
          <a:xfrm>
            <a:off x="2411413" y="1125538"/>
            <a:ext cx="6264275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67744" y="188640"/>
            <a:ext cx="6552728" cy="936104"/>
          </a:xfrm>
        </p:spPr>
        <p:txBody>
          <a:bodyPr/>
          <a:lstStyle>
            <a:lvl1pPr>
              <a:defRPr sz="3600">
                <a:solidFill>
                  <a:srgbClr val="E1253B"/>
                </a:solidFill>
              </a:defRPr>
            </a:lvl1pPr>
          </a:lstStyle>
          <a:p>
            <a:r>
              <a:rPr lang="cs-CZ" dirty="0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412776"/>
            <a:ext cx="8496944" cy="4713387"/>
          </a:xfrm>
        </p:spPr>
        <p:txBody>
          <a:bodyPr/>
          <a:lstStyle>
            <a:lvl1pPr>
              <a:buClr>
                <a:srgbClr val="E1253B"/>
              </a:buClr>
              <a:buFont typeface="Wingdings" pitchFamily="2" charset="2"/>
              <a:buChar char="§"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buClr>
                <a:srgbClr val="E1253B"/>
              </a:buCl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buClr>
                <a:srgbClr val="E1253B"/>
              </a:buClr>
              <a:buFont typeface="Wingdings" pitchFamily="2" charset="2"/>
              <a:buChar char="§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buClr>
                <a:srgbClr val="E1253B"/>
              </a:buCl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buClr>
                <a:srgbClr val="E1253B"/>
              </a:buCl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</p:txBody>
      </p:sp>
    </p:spTree>
    <p:extLst>
      <p:ext uri="{BB962C8B-B14F-4D97-AF65-F5344CB8AC3E}">
        <p14:creationId xmlns:p14="http://schemas.microsoft.com/office/powerpoint/2010/main" val="22709153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Přímá spojovací čára 4">
            <a:extLst>
              <a:ext uri="{FF2B5EF4-FFF2-40B4-BE49-F238E27FC236}">
                <a16:creationId xmlns:a16="http://schemas.microsoft.com/office/drawing/2014/main" id="{043004A1-F7F8-AAD2-BCB8-29F5C7717070}"/>
              </a:ext>
            </a:extLst>
          </p:cNvPr>
          <p:cNvCxnSpPr/>
          <p:nvPr userDrawn="1"/>
        </p:nvCxnSpPr>
        <p:spPr>
          <a:xfrm>
            <a:off x="2411413" y="1125538"/>
            <a:ext cx="6264275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3">
            <a:extLst>
              <a:ext uri="{FF2B5EF4-FFF2-40B4-BE49-F238E27FC236}">
                <a16:creationId xmlns:a16="http://schemas.microsoft.com/office/drawing/2014/main" id="{F42DF1C7-5A1C-48C1-83B5-C1B745F1F72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fld id="{707AF15F-9EF9-4355-A6BF-EBBF80659A56}" type="datetime1">
              <a:rPr lang="cs-CZ"/>
              <a:pPr>
                <a:defRPr/>
              </a:pPr>
              <a:t>26.09.2024</a:t>
            </a:fld>
            <a:endParaRPr lang="cs-CZ"/>
          </a:p>
        </p:txBody>
      </p:sp>
      <p:sp>
        <p:nvSpPr>
          <p:cNvPr id="6" name="Zástupný symbol pro zápatí 4">
            <a:extLst>
              <a:ext uri="{FF2B5EF4-FFF2-40B4-BE49-F238E27FC236}">
                <a16:creationId xmlns:a16="http://schemas.microsoft.com/office/drawing/2014/main" id="{AD9B71EA-EAD6-F63C-8617-9167CFBE17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>
            <a:extLst>
              <a:ext uri="{FF2B5EF4-FFF2-40B4-BE49-F238E27FC236}">
                <a16:creationId xmlns:a16="http://schemas.microsoft.com/office/drawing/2014/main" id="{2372BA12-C1F3-7771-CAEA-B1FE32788F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148CF8C2-98C3-4857-9B6E-85CCE94BCBC2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0334218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Přímá spojovací čára 4">
            <a:extLst>
              <a:ext uri="{FF2B5EF4-FFF2-40B4-BE49-F238E27FC236}">
                <a16:creationId xmlns:a16="http://schemas.microsoft.com/office/drawing/2014/main" id="{FF927C74-F8C8-D4A5-A12A-E3E6EC3AE111}"/>
              </a:ext>
            </a:extLst>
          </p:cNvPr>
          <p:cNvCxnSpPr/>
          <p:nvPr userDrawn="1"/>
        </p:nvCxnSpPr>
        <p:spPr>
          <a:xfrm>
            <a:off x="2411413" y="1125538"/>
            <a:ext cx="6264275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datum 3">
            <a:extLst>
              <a:ext uri="{FF2B5EF4-FFF2-40B4-BE49-F238E27FC236}">
                <a16:creationId xmlns:a16="http://schemas.microsoft.com/office/drawing/2014/main" id="{9F9AFEA6-410B-4768-9D02-04C371B104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fld id="{340DE789-8272-42CB-9609-A71CBB284D8A}" type="datetime1">
              <a:rPr lang="cs-CZ"/>
              <a:pPr>
                <a:defRPr/>
              </a:pPr>
              <a:t>26.09.2024</a:t>
            </a:fld>
            <a:endParaRPr lang="cs-CZ"/>
          </a:p>
        </p:txBody>
      </p:sp>
      <p:sp>
        <p:nvSpPr>
          <p:cNvPr id="7" name="Zástupný symbol pro zápatí 4">
            <a:extLst>
              <a:ext uri="{FF2B5EF4-FFF2-40B4-BE49-F238E27FC236}">
                <a16:creationId xmlns:a16="http://schemas.microsoft.com/office/drawing/2014/main" id="{32BC5DD5-81A8-7EB6-7701-D009C0B76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číslo snímku 5">
            <a:extLst>
              <a:ext uri="{FF2B5EF4-FFF2-40B4-BE49-F238E27FC236}">
                <a16:creationId xmlns:a16="http://schemas.microsoft.com/office/drawing/2014/main" id="{98B2A375-1A39-DA87-0972-7B1F5EE424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7DA4C107-BA76-4F96-8D46-429D157D91C1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8069619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>
            <a:extLst>
              <a:ext uri="{FF2B5EF4-FFF2-40B4-BE49-F238E27FC236}">
                <a16:creationId xmlns:a16="http://schemas.microsoft.com/office/drawing/2014/main" id="{6119B5FB-D3F0-3805-4ABA-1EB91AF9EE2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5961063"/>
            <a:ext cx="3203575" cy="89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Přímá spojovací čára 5">
            <a:extLst>
              <a:ext uri="{FF2B5EF4-FFF2-40B4-BE49-F238E27FC236}">
                <a16:creationId xmlns:a16="http://schemas.microsoft.com/office/drawing/2014/main" id="{AEC43523-E019-FA04-29B9-8A3B5C214B60}"/>
              </a:ext>
            </a:extLst>
          </p:cNvPr>
          <p:cNvCxnSpPr/>
          <p:nvPr userDrawn="1"/>
        </p:nvCxnSpPr>
        <p:spPr>
          <a:xfrm>
            <a:off x="2411413" y="1125538"/>
            <a:ext cx="6264275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9" name="Zástupný symbol pro datum 3">
            <a:extLst>
              <a:ext uri="{FF2B5EF4-FFF2-40B4-BE49-F238E27FC236}">
                <a16:creationId xmlns:a16="http://schemas.microsoft.com/office/drawing/2014/main" id="{7ABC3FA7-043F-65B9-C76D-4C48B7208E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fld id="{027A8410-90FE-4055-AB7D-C6443FD9463C}" type="datetime1">
              <a:rPr lang="cs-CZ"/>
              <a:pPr>
                <a:defRPr/>
              </a:pPr>
              <a:t>26.09.2024</a:t>
            </a:fld>
            <a:endParaRPr lang="cs-CZ"/>
          </a:p>
        </p:txBody>
      </p:sp>
      <p:sp>
        <p:nvSpPr>
          <p:cNvPr id="10" name="Zástupný symbol pro zápatí 4">
            <a:extLst>
              <a:ext uri="{FF2B5EF4-FFF2-40B4-BE49-F238E27FC236}">
                <a16:creationId xmlns:a16="http://schemas.microsoft.com/office/drawing/2014/main" id="{445B605E-1E2C-74E4-2B0C-7A07684718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1" name="Zástupný symbol pro číslo snímku 5">
            <a:extLst>
              <a:ext uri="{FF2B5EF4-FFF2-40B4-BE49-F238E27FC236}">
                <a16:creationId xmlns:a16="http://schemas.microsoft.com/office/drawing/2014/main" id="{3F7CCB14-CE9A-9C74-AEEE-B502D9E508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77402C4A-D3C9-491A-AE7E-3DFC78A0D3E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4468469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Přímá spojovací čára 4">
            <a:extLst>
              <a:ext uri="{FF2B5EF4-FFF2-40B4-BE49-F238E27FC236}">
                <a16:creationId xmlns:a16="http://schemas.microsoft.com/office/drawing/2014/main" id="{B0AF90A2-0FCE-DA5C-3123-C4AB7A1B362D}"/>
              </a:ext>
            </a:extLst>
          </p:cNvPr>
          <p:cNvCxnSpPr/>
          <p:nvPr userDrawn="1"/>
        </p:nvCxnSpPr>
        <p:spPr>
          <a:xfrm>
            <a:off x="2411413" y="1125538"/>
            <a:ext cx="6264275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6BDDD19-CA78-868A-EB35-18A1DFE85D9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fld id="{D5A22100-23DD-42D0-B0AA-AB74C7C3617B}" type="datetime1">
              <a:rPr lang="cs-CZ"/>
              <a:pPr>
                <a:defRPr/>
              </a:pPr>
              <a:t>26.09.2024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2E825D2-BF91-B104-4F81-6C5C10469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232CE4A-7F2D-B7E1-B0C2-99D6E69830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D5CE1CA9-04A1-481B-A27A-4E70ED81FAAD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2814893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Přímá spojovací čára 4">
            <a:extLst>
              <a:ext uri="{FF2B5EF4-FFF2-40B4-BE49-F238E27FC236}">
                <a16:creationId xmlns:a16="http://schemas.microsoft.com/office/drawing/2014/main" id="{380BCBB3-B7E6-BD46-0204-D9440DA89EE4}"/>
              </a:ext>
            </a:extLst>
          </p:cNvPr>
          <p:cNvCxnSpPr/>
          <p:nvPr userDrawn="1"/>
        </p:nvCxnSpPr>
        <p:spPr>
          <a:xfrm>
            <a:off x="2411413" y="1125538"/>
            <a:ext cx="6264275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symbol pro datum 3">
            <a:extLst>
              <a:ext uri="{FF2B5EF4-FFF2-40B4-BE49-F238E27FC236}">
                <a16:creationId xmlns:a16="http://schemas.microsoft.com/office/drawing/2014/main" id="{16DDDFB5-48A3-E7C5-2C29-EB231AE11C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fld id="{44AB90B3-DE06-463D-A1B0-F7F73CE5C1CA}" type="datetime1">
              <a:rPr lang="cs-CZ"/>
              <a:pPr>
                <a:defRPr/>
              </a:pPr>
              <a:t>26.09.2024</a:t>
            </a:fld>
            <a:endParaRPr lang="cs-CZ"/>
          </a:p>
        </p:txBody>
      </p:sp>
      <p:sp>
        <p:nvSpPr>
          <p:cNvPr id="4" name="Zástupný symbol pro zápatí 4">
            <a:extLst>
              <a:ext uri="{FF2B5EF4-FFF2-40B4-BE49-F238E27FC236}">
                <a16:creationId xmlns:a16="http://schemas.microsoft.com/office/drawing/2014/main" id="{970B83A5-495C-9857-29EC-B3DC807389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>
            <a:extLst>
              <a:ext uri="{FF2B5EF4-FFF2-40B4-BE49-F238E27FC236}">
                <a16:creationId xmlns:a16="http://schemas.microsoft.com/office/drawing/2014/main" id="{90F2311A-FEB8-8B14-60FE-49A551CB30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879C33CC-89F1-4014-823B-15754393ABEE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932932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Přímá spojovací čára 4">
            <a:extLst>
              <a:ext uri="{FF2B5EF4-FFF2-40B4-BE49-F238E27FC236}">
                <a16:creationId xmlns:a16="http://schemas.microsoft.com/office/drawing/2014/main" id="{99704F2E-1427-F1EA-007F-CB33DB3332A8}"/>
              </a:ext>
            </a:extLst>
          </p:cNvPr>
          <p:cNvCxnSpPr/>
          <p:nvPr userDrawn="1"/>
        </p:nvCxnSpPr>
        <p:spPr>
          <a:xfrm>
            <a:off x="2411413" y="1125538"/>
            <a:ext cx="6264275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datum 3">
            <a:extLst>
              <a:ext uri="{FF2B5EF4-FFF2-40B4-BE49-F238E27FC236}">
                <a16:creationId xmlns:a16="http://schemas.microsoft.com/office/drawing/2014/main" id="{1AE0F739-C1FB-6D3C-5CF7-9C7DF33B28C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fld id="{9CB26D10-2D5A-4622-B782-D4BED475AAF1}" type="datetime1">
              <a:rPr lang="cs-CZ"/>
              <a:pPr>
                <a:defRPr/>
              </a:pPr>
              <a:t>26.09.2024</a:t>
            </a:fld>
            <a:endParaRPr lang="cs-CZ"/>
          </a:p>
        </p:txBody>
      </p:sp>
      <p:sp>
        <p:nvSpPr>
          <p:cNvPr id="7" name="Zástupný symbol pro zápatí 4">
            <a:extLst>
              <a:ext uri="{FF2B5EF4-FFF2-40B4-BE49-F238E27FC236}">
                <a16:creationId xmlns:a16="http://schemas.microsoft.com/office/drawing/2014/main" id="{0AC3AA22-600B-D59F-CD0F-B86234C059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číslo snímku 5">
            <a:extLst>
              <a:ext uri="{FF2B5EF4-FFF2-40B4-BE49-F238E27FC236}">
                <a16:creationId xmlns:a16="http://schemas.microsoft.com/office/drawing/2014/main" id="{592CA307-6147-50F3-7334-F47156872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775858E7-AA02-4305-B834-CBE68BF86416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36946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E5437-6880-41A9-B2F8-DEA9BF1BA6B0}" type="datetimeFigureOut">
              <a:rPr lang="cs-CZ" smtClean="0"/>
              <a:t>26.09.2024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C568B-8874-4F59-AF9C-C53D741178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887029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Přímá spojovací čára 4">
            <a:extLst>
              <a:ext uri="{FF2B5EF4-FFF2-40B4-BE49-F238E27FC236}">
                <a16:creationId xmlns:a16="http://schemas.microsoft.com/office/drawing/2014/main" id="{4E93AC44-A30E-D200-1BBB-BE1EE05FC6ED}"/>
              </a:ext>
            </a:extLst>
          </p:cNvPr>
          <p:cNvCxnSpPr/>
          <p:nvPr userDrawn="1"/>
        </p:nvCxnSpPr>
        <p:spPr>
          <a:xfrm>
            <a:off x="2411413" y="1125538"/>
            <a:ext cx="6264275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datum 3">
            <a:extLst>
              <a:ext uri="{FF2B5EF4-FFF2-40B4-BE49-F238E27FC236}">
                <a16:creationId xmlns:a16="http://schemas.microsoft.com/office/drawing/2014/main" id="{76E1CE9B-55CA-7924-364D-5303A2D28FE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fld id="{878852CE-ECF6-4584-8F97-19CB72475145}" type="datetime1">
              <a:rPr lang="cs-CZ"/>
              <a:pPr>
                <a:defRPr/>
              </a:pPr>
              <a:t>26.09.2024</a:t>
            </a:fld>
            <a:endParaRPr lang="cs-CZ"/>
          </a:p>
        </p:txBody>
      </p:sp>
      <p:sp>
        <p:nvSpPr>
          <p:cNvPr id="7" name="Zástupný symbol pro zápatí 4">
            <a:extLst>
              <a:ext uri="{FF2B5EF4-FFF2-40B4-BE49-F238E27FC236}">
                <a16:creationId xmlns:a16="http://schemas.microsoft.com/office/drawing/2014/main" id="{6B436CFC-BB10-1BA4-D305-BF93D3CFE0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číslo snímku 5">
            <a:extLst>
              <a:ext uri="{FF2B5EF4-FFF2-40B4-BE49-F238E27FC236}">
                <a16:creationId xmlns:a16="http://schemas.microsoft.com/office/drawing/2014/main" id="{347CEB96-31B1-3291-9AD1-3D3D791CB4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12B6CF80-F58C-4544-BBBF-3096155F9439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7598512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Přímá spojovací čára 4">
            <a:extLst>
              <a:ext uri="{FF2B5EF4-FFF2-40B4-BE49-F238E27FC236}">
                <a16:creationId xmlns:a16="http://schemas.microsoft.com/office/drawing/2014/main" id="{CD84CA61-B6EE-9A21-8B2A-845FBF595F06}"/>
              </a:ext>
            </a:extLst>
          </p:cNvPr>
          <p:cNvCxnSpPr/>
          <p:nvPr userDrawn="1"/>
        </p:nvCxnSpPr>
        <p:spPr>
          <a:xfrm>
            <a:off x="2411413" y="1125538"/>
            <a:ext cx="6264275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3">
            <a:extLst>
              <a:ext uri="{FF2B5EF4-FFF2-40B4-BE49-F238E27FC236}">
                <a16:creationId xmlns:a16="http://schemas.microsoft.com/office/drawing/2014/main" id="{7971FE43-CFB3-2F2B-1979-69FAE22EF8D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fld id="{9CBD0F3F-4865-4D18-89B5-28394508C7B3}" type="datetime1">
              <a:rPr lang="cs-CZ"/>
              <a:pPr>
                <a:defRPr/>
              </a:pPr>
              <a:t>26.09.2024</a:t>
            </a:fld>
            <a:endParaRPr lang="cs-CZ"/>
          </a:p>
        </p:txBody>
      </p:sp>
      <p:sp>
        <p:nvSpPr>
          <p:cNvPr id="6" name="Zástupný symbol pro zápatí 4">
            <a:extLst>
              <a:ext uri="{FF2B5EF4-FFF2-40B4-BE49-F238E27FC236}">
                <a16:creationId xmlns:a16="http://schemas.microsoft.com/office/drawing/2014/main" id="{CEDE309A-0193-817B-A872-95156ADB7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>
            <a:extLst>
              <a:ext uri="{FF2B5EF4-FFF2-40B4-BE49-F238E27FC236}">
                <a16:creationId xmlns:a16="http://schemas.microsoft.com/office/drawing/2014/main" id="{8989AB6B-2409-B59B-375E-47452305F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82D2E699-A28F-45AA-A937-F3ADE58B6C11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8323204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Přímá spojovací čára 4">
            <a:extLst>
              <a:ext uri="{FF2B5EF4-FFF2-40B4-BE49-F238E27FC236}">
                <a16:creationId xmlns:a16="http://schemas.microsoft.com/office/drawing/2014/main" id="{04F07E7C-A3A7-9FFB-CD93-D054054BF49D}"/>
              </a:ext>
            </a:extLst>
          </p:cNvPr>
          <p:cNvCxnSpPr/>
          <p:nvPr userDrawn="1"/>
        </p:nvCxnSpPr>
        <p:spPr>
          <a:xfrm>
            <a:off x="2411413" y="1125538"/>
            <a:ext cx="6264275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3">
            <a:extLst>
              <a:ext uri="{FF2B5EF4-FFF2-40B4-BE49-F238E27FC236}">
                <a16:creationId xmlns:a16="http://schemas.microsoft.com/office/drawing/2014/main" id="{AB8DDF51-0B81-C094-FC66-487C5D12295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fld id="{6EAAAE09-96FB-4BFE-9D0E-FAB8CD9B69C0}" type="datetime1">
              <a:rPr lang="cs-CZ"/>
              <a:pPr>
                <a:defRPr/>
              </a:pPr>
              <a:t>26.09.2024</a:t>
            </a:fld>
            <a:endParaRPr lang="cs-CZ"/>
          </a:p>
        </p:txBody>
      </p:sp>
      <p:sp>
        <p:nvSpPr>
          <p:cNvPr id="6" name="Zástupný symbol pro zápatí 4">
            <a:extLst>
              <a:ext uri="{FF2B5EF4-FFF2-40B4-BE49-F238E27FC236}">
                <a16:creationId xmlns:a16="http://schemas.microsoft.com/office/drawing/2014/main" id="{971EC72D-57C6-04D7-F49D-2A42323F93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>
            <a:extLst>
              <a:ext uri="{FF2B5EF4-FFF2-40B4-BE49-F238E27FC236}">
                <a16:creationId xmlns:a16="http://schemas.microsoft.com/office/drawing/2014/main" id="{C738A4FD-570D-A517-78EA-5AE40DFAF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3E60AC84-8EE1-46CE-B262-EE2D8B3C5BEB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843939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2003A25-5997-ED57-5D77-33AE2A8A4A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4397F4-FBF1-4E68-A52D-C28A579316B5}" type="datetimeFigureOut">
              <a:rPr lang="cs-CZ"/>
              <a:pPr>
                <a:defRPr/>
              </a:pPr>
              <a:t>26.09.2024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0F0A640-9997-5BF9-4012-CB2BE7893E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73FB31C-852F-50F0-66B8-4CF1122DC2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D69F4F-0F0B-42B9-9C80-6B040802D38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5164019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DB7C43F-E782-2032-D6A2-41E462A052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ADC6F7-21D7-4A8E-ABAB-C706FB77579E}" type="datetimeFigureOut">
              <a:rPr lang="cs-CZ"/>
              <a:pPr>
                <a:defRPr/>
              </a:pPr>
              <a:t>26.09.2024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8197150-20FB-2456-D987-0710C54247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C63E496-C4A5-677A-3E77-0D0E61309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A34F4B-14D5-4F11-B978-1F84D7B3EDA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1886555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132DEE7-ECDB-378F-324B-5C9A2FFFD9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D3F9AE-CEF9-4231-9D2F-0E50E84894F3}" type="datetimeFigureOut">
              <a:rPr lang="cs-CZ"/>
              <a:pPr>
                <a:defRPr/>
              </a:pPr>
              <a:t>26.09.2024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B48810C-5998-CE82-E009-566CF6EE9D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0CA76E0-F46F-4F47-19A4-368109744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86FB6B-8DB3-432D-9A23-CB7F6AFD549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3960323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3">
            <a:extLst>
              <a:ext uri="{FF2B5EF4-FFF2-40B4-BE49-F238E27FC236}">
                <a16:creationId xmlns:a16="http://schemas.microsoft.com/office/drawing/2014/main" id="{EBBA51B0-ECD4-784A-9911-6910FC027E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C71687-831A-4FB5-900D-91FC9564734F}" type="datetimeFigureOut">
              <a:rPr lang="cs-CZ"/>
              <a:pPr>
                <a:defRPr/>
              </a:pPr>
              <a:t>26.09.2024</a:t>
            </a:fld>
            <a:endParaRPr lang="cs-CZ"/>
          </a:p>
        </p:txBody>
      </p:sp>
      <p:sp>
        <p:nvSpPr>
          <p:cNvPr id="6" name="Zástupný symbol pro zápatí 4">
            <a:extLst>
              <a:ext uri="{FF2B5EF4-FFF2-40B4-BE49-F238E27FC236}">
                <a16:creationId xmlns:a16="http://schemas.microsoft.com/office/drawing/2014/main" id="{6762A702-D674-D4B6-143C-FCBD551467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>
            <a:extLst>
              <a:ext uri="{FF2B5EF4-FFF2-40B4-BE49-F238E27FC236}">
                <a16:creationId xmlns:a16="http://schemas.microsoft.com/office/drawing/2014/main" id="{00EBDE8D-B7BC-0947-BC9B-57505978D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28D014-6255-473A-9B51-4835A48DF7B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469342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3">
            <a:extLst>
              <a:ext uri="{FF2B5EF4-FFF2-40B4-BE49-F238E27FC236}">
                <a16:creationId xmlns:a16="http://schemas.microsoft.com/office/drawing/2014/main" id="{E2E0418B-D110-AFDE-BF32-D7583AE423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25EB29-CA2D-4CD2-928E-8AFE920608B0}" type="datetimeFigureOut">
              <a:rPr lang="cs-CZ"/>
              <a:pPr>
                <a:defRPr/>
              </a:pPr>
              <a:t>26.09.2024</a:t>
            </a:fld>
            <a:endParaRPr lang="cs-CZ"/>
          </a:p>
        </p:txBody>
      </p:sp>
      <p:sp>
        <p:nvSpPr>
          <p:cNvPr id="8" name="Zástupný symbol pro zápatí 4">
            <a:extLst>
              <a:ext uri="{FF2B5EF4-FFF2-40B4-BE49-F238E27FC236}">
                <a16:creationId xmlns:a16="http://schemas.microsoft.com/office/drawing/2014/main" id="{E246DBC1-9FF8-6DE2-FD7E-E7B1B62E8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>
            <a:extLst>
              <a:ext uri="{FF2B5EF4-FFF2-40B4-BE49-F238E27FC236}">
                <a16:creationId xmlns:a16="http://schemas.microsoft.com/office/drawing/2014/main" id="{4861D531-9907-1B45-C3C7-CA4A5EF9C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FDE831-D186-4365-80C3-A34742AAD96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97019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3">
            <a:extLst>
              <a:ext uri="{FF2B5EF4-FFF2-40B4-BE49-F238E27FC236}">
                <a16:creationId xmlns:a16="http://schemas.microsoft.com/office/drawing/2014/main" id="{EB881795-01FC-8548-2EF0-E2C1BD729F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163E3A-42B9-4170-86C5-F8B49E0AB4ED}" type="datetimeFigureOut">
              <a:rPr lang="cs-CZ"/>
              <a:pPr>
                <a:defRPr/>
              </a:pPr>
              <a:t>26.09.2024</a:t>
            </a:fld>
            <a:endParaRPr lang="cs-CZ"/>
          </a:p>
        </p:txBody>
      </p:sp>
      <p:sp>
        <p:nvSpPr>
          <p:cNvPr id="4" name="Zástupný symbol pro zápatí 4">
            <a:extLst>
              <a:ext uri="{FF2B5EF4-FFF2-40B4-BE49-F238E27FC236}">
                <a16:creationId xmlns:a16="http://schemas.microsoft.com/office/drawing/2014/main" id="{5CBD8742-4512-6F73-76E9-7AB8D6450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>
            <a:extLst>
              <a:ext uri="{FF2B5EF4-FFF2-40B4-BE49-F238E27FC236}">
                <a16:creationId xmlns:a16="http://schemas.microsoft.com/office/drawing/2014/main" id="{0AE14695-A47B-5C58-4768-7BAD37CAD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6B8974-DE42-4396-8C2B-EFD6710F8AD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9626411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>
            <a:extLst>
              <a:ext uri="{FF2B5EF4-FFF2-40B4-BE49-F238E27FC236}">
                <a16:creationId xmlns:a16="http://schemas.microsoft.com/office/drawing/2014/main" id="{AF303E1D-E7F8-D6AA-F6E4-2368EA73B7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5C360C-279A-43CA-91AF-21D279EB0462}" type="datetimeFigureOut">
              <a:rPr lang="cs-CZ"/>
              <a:pPr>
                <a:defRPr/>
              </a:pPr>
              <a:t>26.09.2024</a:t>
            </a:fld>
            <a:endParaRPr lang="cs-CZ"/>
          </a:p>
        </p:txBody>
      </p:sp>
      <p:sp>
        <p:nvSpPr>
          <p:cNvPr id="3" name="Zástupný symbol pro zápatí 4">
            <a:extLst>
              <a:ext uri="{FF2B5EF4-FFF2-40B4-BE49-F238E27FC236}">
                <a16:creationId xmlns:a16="http://schemas.microsoft.com/office/drawing/2014/main" id="{78001892-7135-6790-F44E-2A8A085523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>
            <a:extLst>
              <a:ext uri="{FF2B5EF4-FFF2-40B4-BE49-F238E27FC236}">
                <a16:creationId xmlns:a16="http://schemas.microsoft.com/office/drawing/2014/main" id="{E846704B-F06A-D611-0434-9E684C3674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878209-20EA-4844-87A3-BA74697122B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59435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E5437-6880-41A9-B2F8-DEA9BF1BA6B0}" type="datetimeFigureOut">
              <a:rPr lang="cs-CZ" smtClean="0"/>
              <a:t>26.09.2024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C568B-8874-4F59-AF9C-C53D741178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4455463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3">
            <a:extLst>
              <a:ext uri="{FF2B5EF4-FFF2-40B4-BE49-F238E27FC236}">
                <a16:creationId xmlns:a16="http://schemas.microsoft.com/office/drawing/2014/main" id="{0F8A0848-B3CF-D932-3188-F1A7206925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D47CFD-41E2-4A3C-B067-4DA8B86D6FAC}" type="datetimeFigureOut">
              <a:rPr lang="cs-CZ"/>
              <a:pPr>
                <a:defRPr/>
              </a:pPr>
              <a:t>26.09.2024</a:t>
            </a:fld>
            <a:endParaRPr lang="cs-CZ"/>
          </a:p>
        </p:txBody>
      </p:sp>
      <p:sp>
        <p:nvSpPr>
          <p:cNvPr id="6" name="Zástupný symbol pro zápatí 4">
            <a:extLst>
              <a:ext uri="{FF2B5EF4-FFF2-40B4-BE49-F238E27FC236}">
                <a16:creationId xmlns:a16="http://schemas.microsoft.com/office/drawing/2014/main" id="{FA47211A-CD95-9D25-C15D-CDE0FE73BC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>
            <a:extLst>
              <a:ext uri="{FF2B5EF4-FFF2-40B4-BE49-F238E27FC236}">
                <a16:creationId xmlns:a16="http://schemas.microsoft.com/office/drawing/2014/main" id="{6F9DB126-8F2E-4BAD-FE87-38F62995C4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9374DD-E917-4619-9DDE-F741B567E8E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959285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3">
            <a:extLst>
              <a:ext uri="{FF2B5EF4-FFF2-40B4-BE49-F238E27FC236}">
                <a16:creationId xmlns:a16="http://schemas.microsoft.com/office/drawing/2014/main" id="{D74CBE89-2057-AE87-5C0C-D99E2753DC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103AFE-3691-4E15-A32D-785AB77ED646}" type="datetimeFigureOut">
              <a:rPr lang="cs-CZ"/>
              <a:pPr>
                <a:defRPr/>
              </a:pPr>
              <a:t>26.09.2024</a:t>
            </a:fld>
            <a:endParaRPr lang="cs-CZ"/>
          </a:p>
        </p:txBody>
      </p:sp>
      <p:sp>
        <p:nvSpPr>
          <p:cNvPr id="6" name="Zástupný symbol pro zápatí 4">
            <a:extLst>
              <a:ext uri="{FF2B5EF4-FFF2-40B4-BE49-F238E27FC236}">
                <a16:creationId xmlns:a16="http://schemas.microsoft.com/office/drawing/2014/main" id="{275688E7-8933-F541-AD25-C47A83BEF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>
            <a:extLst>
              <a:ext uri="{FF2B5EF4-FFF2-40B4-BE49-F238E27FC236}">
                <a16:creationId xmlns:a16="http://schemas.microsoft.com/office/drawing/2014/main" id="{8AAA2323-FCE2-D7EE-FD29-D038D8D5E5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C96393-1DA2-49DE-9052-12E1F5B5705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3859123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8E68AFF-E9F5-1F73-8A05-21F077881C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E3A767-90CC-4703-BB2E-021E87972753}" type="datetimeFigureOut">
              <a:rPr lang="cs-CZ"/>
              <a:pPr>
                <a:defRPr/>
              </a:pPr>
              <a:t>26.09.2024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348C1F5-21F7-427B-669E-24AACC13A6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53DA0A1-F480-A4B7-97C9-65E9305B88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7A1D57-9ACB-462F-A366-368A70342C7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2106115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F8429EB-E975-E078-73D8-20E574A1FB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F98644-0811-4B58-90AE-E5AEA9138215}" type="datetimeFigureOut">
              <a:rPr lang="cs-CZ"/>
              <a:pPr>
                <a:defRPr/>
              </a:pPr>
              <a:t>26.09.2024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CE71F57-DC53-E754-8248-C3E84147FE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0306231-AB81-C7C4-A098-2C3690467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67168A-CE98-4364-AB93-F4A8ADF5213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15488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E5437-6880-41A9-B2F8-DEA9BF1BA6B0}" type="datetimeFigureOut">
              <a:rPr lang="cs-CZ" smtClean="0"/>
              <a:t>26.09.2024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C568B-8874-4F59-AF9C-C53D741178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430240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E5437-6880-41A9-B2F8-DEA9BF1BA6B0}" type="datetimeFigureOut">
              <a:rPr lang="cs-CZ" smtClean="0"/>
              <a:t>26.09.2024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C568B-8874-4F59-AF9C-C53D741178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38101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E5437-6880-41A9-B2F8-DEA9BF1BA6B0}" type="datetimeFigureOut">
              <a:rPr lang="cs-CZ" smtClean="0"/>
              <a:t>26.09.2024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C568B-8874-4F59-AF9C-C53D741178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937025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E5437-6880-41A9-B2F8-DEA9BF1BA6B0}" type="datetimeFigureOut">
              <a:rPr lang="cs-CZ" smtClean="0"/>
              <a:t>26.09.2024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C568B-8874-4F59-AF9C-C53D741178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21052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E5437-6880-41A9-B2F8-DEA9BF1BA6B0}" type="datetimeFigureOut">
              <a:rPr lang="cs-CZ" smtClean="0"/>
              <a:t>26.09.2024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C568B-8874-4F59-AF9C-C53D741178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050999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E5437-6880-41A9-B2F8-DEA9BF1BA6B0}" type="datetimeFigureOut">
              <a:rPr lang="cs-CZ" smtClean="0"/>
              <a:t>26.09.2024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C568B-8874-4F59-AF9C-C53D741178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85169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8E5437-6880-41A9-B2F8-DEA9BF1BA6B0}" type="datetimeFigureOut">
              <a:rPr lang="cs-CZ" smtClean="0"/>
              <a:t>26.09.2024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2C568B-8874-4F59-AF9C-C53D741178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63186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DDD9C3"/>
            </a:gs>
            <a:gs pos="23000">
              <a:srgbClr val="DDD9C3"/>
            </a:gs>
            <a:gs pos="100000">
              <a:srgbClr val="B0C6E1"/>
            </a:gs>
            <a:gs pos="100000">
              <a:srgbClr val="B0C6E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>
            <a:extLst>
              <a:ext uri="{FF2B5EF4-FFF2-40B4-BE49-F238E27FC236}">
                <a16:creationId xmlns:a16="http://schemas.microsoft.com/office/drawing/2014/main" id="{BC9C6A31-F86F-31C1-5F28-EDBD10EC79E1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2411413" y="188913"/>
            <a:ext cx="6275387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 předlohy nadpisů.</a:t>
            </a:r>
          </a:p>
        </p:txBody>
      </p:sp>
      <p:sp>
        <p:nvSpPr>
          <p:cNvPr id="1027" name="Zástupný symbol pro text 2">
            <a:extLst>
              <a:ext uri="{FF2B5EF4-FFF2-40B4-BE49-F238E27FC236}">
                <a16:creationId xmlns:a16="http://schemas.microsoft.com/office/drawing/2014/main" id="{D465850F-3FCC-614F-B8A1-AB7D1B12831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323850" y="1600200"/>
            <a:ext cx="8362950" cy="485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</p:txBody>
      </p:sp>
      <p:pic>
        <p:nvPicPr>
          <p:cNvPr id="1028" name="Picture 6">
            <a:extLst>
              <a:ext uri="{FF2B5EF4-FFF2-40B4-BE49-F238E27FC236}">
                <a16:creationId xmlns:a16="http://schemas.microsoft.com/office/drawing/2014/main" id="{6766948E-F24A-2DB0-BBB7-5EAEF12BF8A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88913"/>
            <a:ext cx="2160587" cy="98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6258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kern="1200">
          <a:solidFill>
            <a:srgbClr val="E1253B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E1253B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E1253B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E1253B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E1253B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lnSpc>
          <a:spcPct val="114000"/>
        </a:lnSpc>
        <a:spcBef>
          <a:spcPct val="0"/>
        </a:spcBef>
        <a:spcAft>
          <a:spcPts val="600"/>
        </a:spcAft>
        <a:buClr>
          <a:srgbClr val="E1253B"/>
        </a:buClr>
        <a:buFont typeface="Wingdings" panose="05000000000000000000" pitchFamily="2" charset="2"/>
        <a:buChar char="§"/>
        <a:defRPr sz="2800" kern="1200">
          <a:solidFill>
            <a:srgbClr val="595959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114000"/>
        </a:lnSpc>
        <a:spcBef>
          <a:spcPct val="0"/>
        </a:spcBef>
        <a:spcAft>
          <a:spcPts val="600"/>
        </a:spcAft>
        <a:buClr>
          <a:srgbClr val="E1253B"/>
        </a:buClr>
        <a:buFont typeface="Arial" panose="020B0604020202020204" pitchFamily="34" charset="0"/>
        <a:buChar char="–"/>
        <a:defRPr sz="2800" kern="1200">
          <a:solidFill>
            <a:srgbClr val="595959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114000"/>
        </a:lnSpc>
        <a:spcBef>
          <a:spcPct val="0"/>
        </a:spcBef>
        <a:spcAft>
          <a:spcPts val="600"/>
        </a:spcAft>
        <a:buClr>
          <a:srgbClr val="E1253B"/>
        </a:buClr>
        <a:buFont typeface="Wingdings" panose="05000000000000000000" pitchFamily="2" charset="2"/>
        <a:buChar char="§"/>
        <a:defRPr sz="2400" kern="1200">
          <a:solidFill>
            <a:srgbClr val="595959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E1253B"/>
        </a:buClr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E1253B"/>
        </a:buClr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Zástupný symbol pro nadpis 1">
            <a:extLst>
              <a:ext uri="{FF2B5EF4-FFF2-40B4-BE49-F238E27FC236}">
                <a16:creationId xmlns:a16="http://schemas.microsoft.com/office/drawing/2014/main" id="{A13EE410-AC78-2F86-B6EC-2FF9E0E256D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Kliknutím lze upravit styl.</a:t>
            </a:r>
          </a:p>
        </p:txBody>
      </p:sp>
      <p:sp>
        <p:nvSpPr>
          <p:cNvPr id="2051" name="Zástupný symbol pro text 2">
            <a:extLst>
              <a:ext uri="{FF2B5EF4-FFF2-40B4-BE49-F238E27FC236}">
                <a16:creationId xmlns:a16="http://schemas.microsoft.com/office/drawing/2014/main" id="{13531B61-A806-6ABB-C5E3-0465EFF1276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Kliknutím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3872992-C1C9-1B5C-4E29-DD99EDCBE1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BA9709A-A092-40B6-8F14-ADFA21165AA3}" type="datetimeFigureOut">
              <a:rPr lang="cs-CZ"/>
              <a:pPr>
                <a:defRPr/>
              </a:pPr>
              <a:t>26.09.2024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07C8AC9-7D95-65C1-5E78-920EC1559B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2CBD825-BD9E-4ED2-B751-36194EF478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388CE51-8ABB-4CBC-B580-B7D4C7C6BE2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1499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4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4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hyperlink" Target="https://backintelligence.com/how-to-fix-shoulder-impingement/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cs-CZ" sz="4800" b="1" dirty="0" err="1"/>
              <a:t>Differential</a:t>
            </a:r>
            <a:r>
              <a:rPr lang="cs-CZ" sz="4800" b="1" dirty="0"/>
              <a:t> </a:t>
            </a:r>
            <a:r>
              <a:rPr lang="cs-CZ" sz="4800" b="1" dirty="0" err="1"/>
              <a:t>diagnosis</a:t>
            </a:r>
            <a:r>
              <a:rPr lang="cs-CZ" sz="4800" b="1" dirty="0"/>
              <a:t> of joint </a:t>
            </a:r>
            <a:r>
              <a:rPr lang="cs-CZ" sz="4800" b="1" dirty="0" err="1"/>
              <a:t>pain</a:t>
            </a:r>
            <a:br>
              <a:rPr lang="cs-CZ" b="1" dirty="0"/>
            </a:b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827584" y="3886200"/>
            <a:ext cx="6944816" cy="1752600"/>
          </a:xfrm>
        </p:spPr>
        <p:txBody>
          <a:bodyPr>
            <a:normAutofit/>
          </a:bodyPr>
          <a:lstStyle/>
          <a:p>
            <a:r>
              <a:rPr lang="cs-CZ" sz="2400" b="1" dirty="0">
                <a:solidFill>
                  <a:schemeClr val="tx1"/>
                </a:solidFill>
              </a:rPr>
              <a:t>MUDr. Radoslav ROMAN</a:t>
            </a:r>
          </a:p>
          <a:p>
            <a:pPr>
              <a:lnSpc>
                <a:spcPct val="100000"/>
              </a:lnSpc>
              <a:spcAft>
                <a:spcPts val="0"/>
              </a:spcAft>
              <a:defRPr/>
            </a:pPr>
            <a:r>
              <a:rPr lang="cs-CZ" sz="1800" dirty="0" err="1">
                <a:solidFill>
                  <a:schemeClr val="tx1"/>
                </a:solidFill>
              </a:rPr>
              <a:t>Rheumatology</a:t>
            </a:r>
            <a:r>
              <a:rPr lang="cs-CZ" sz="1800" dirty="0">
                <a:solidFill>
                  <a:schemeClr val="tx1"/>
                </a:solidFill>
              </a:rPr>
              <a:t> </a:t>
            </a:r>
            <a:r>
              <a:rPr lang="en-US" sz="1800" dirty="0">
                <a:solidFill>
                  <a:schemeClr val="tx1"/>
                </a:solidFill>
              </a:rPr>
              <a:t>unit</a:t>
            </a:r>
            <a:r>
              <a:rPr lang="cs-CZ" sz="1800" dirty="0">
                <a:solidFill>
                  <a:schemeClr val="tx1"/>
                </a:solidFill>
              </a:rPr>
              <a:t>, 2nd </a:t>
            </a:r>
            <a:r>
              <a:rPr lang="cs-CZ" sz="1800" dirty="0" err="1">
                <a:solidFill>
                  <a:schemeClr val="tx1"/>
                </a:solidFill>
              </a:rPr>
              <a:t>Dept</a:t>
            </a:r>
            <a:r>
              <a:rPr lang="cs-CZ" sz="1800" dirty="0">
                <a:solidFill>
                  <a:schemeClr val="tx1"/>
                </a:solidFill>
              </a:rPr>
              <a:t>. of </a:t>
            </a:r>
            <a:r>
              <a:rPr lang="cs-CZ" sz="1800" dirty="0" err="1">
                <a:solidFill>
                  <a:schemeClr val="tx1"/>
                </a:solidFill>
              </a:rPr>
              <a:t>Internal</a:t>
            </a:r>
            <a:r>
              <a:rPr lang="cs-CZ" sz="1800" dirty="0">
                <a:solidFill>
                  <a:schemeClr val="tx1"/>
                </a:solidFill>
              </a:rPr>
              <a:t> </a:t>
            </a:r>
            <a:r>
              <a:rPr lang="cs-CZ" sz="1800" dirty="0" err="1">
                <a:solidFill>
                  <a:schemeClr val="tx1"/>
                </a:solidFill>
              </a:rPr>
              <a:t>Medicine</a:t>
            </a:r>
            <a:endParaRPr lang="cs-CZ" sz="180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Aft>
                <a:spcPts val="0"/>
              </a:spcAft>
              <a:defRPr/>
            </a:pPr>
            <a:r>
              <a:rPr lang="cs-CZ" sz="1800" dirty="0">
                <a:solidFill>
                  <a:schemeClr val="tx1"/>
                </a:solidFill>
              </a:rPr>
              <a:t>St. </a:t>
            </a:r>
            <a:r>
              <a:rPr lang="cs-CZ" sz="1800" dirty="0" err="1">
                <a:solidFill>
                  <a:schemeClr val="tx1"/>
                </a:solidFill>
              </a:rPr>
              <a:t>Anne´s</a:t>
            </a:r>
            <a:r>
              <a:rPr lang="cs-CZ" sz="1800" dirty="0">
                <a:solidFill>
                  <a:schemeClr val="tx1"/>
                </a:solidFill>
              </a:rPr>
              <a:t> University </a:t>
            </a:r>
            <a:r>
              <a:rPr lang="cs-CZ" sz="1800" dirty="0" err="1">
                <a:solidFill>
                  <a:schemeClr val="tx1"/>
                </a:solidFill>
              </a:rPr>
              <a:t>Hospital</a:t>
            </a:r>
            <a:r>
              <a:rPr lang="cs-CZ" sz="1800" dirty="0">
                <a:solidFill>
                  <a:schemeClr val="tx1"/>
                </a:solidFill>
              </a:rPr>
              <a:t> in Brno</a:t>
            </a:r>
          </a:p>
        </p:txBody>
      </p:sp>
    </p:spTree>
    <p:extLst>
      <p:ext uri="{BB962C8B-B14F-4D97-AF65-F5344CB8AC3E}">
        <p14:creationId xmlns:p14="http://schemas.microsoft.com/office/powerpoint/2010/main" val="8068395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32FC83F-E9D7-86D2-CB78-AD580D09B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4. </a:t>
            </a:r>
            <a:r>
              <a:rPr lang="cs-CZ" b="1" dirty="0" err="1"/>
              <a:t>Number</a:t>
            </a:r>
            <a:r>
              <a:rPr lang="cs-CZ" b="1" dirty="0"/>
              <a:t> of </a:t>
            </a:r>
            <a:r>
              <a:rPr lang="cs-CZ" b="1" dirty="0" err="1"/>
              <a:t>affected</a:t>
            </a:r>
            <a:r>
              <a:rPr lang="cs-CZ" b="1" dirty="0"/>
              <a:t> </a:t>
            </a:r>
            <a:r>
              <a:rPr lang="cs-CZ" b="1" dirty="0" err="1"/>
              <a:t>joints</a:t>
            </a:r>
            <a:endParaRPr lang="cs-CZ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D421AD0-1E5B-BB60-3AD1-9A20A97BEE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2600" b="1" dirty="0"/>
              <a:t>Monoarticular</a:t>
            </a:r>
            <a:r>
              <a:rPr lang="cs-CZ" sz="2600" b="1" dirty="0"/>
              <a:t> syndrome</a:t>
            </a:r>
            <a:r>
              <a:rPr lang="en-US" sz="2600" b="1" dirty="0"/>
              <a:t> - </a:t>
            </a:r>
            <a:r>
              <a:rPr lang="en-US" sz="2600" dirty="0"/>
              <a:t>involvement of one joint</a:t>
            </a:r>
            <a:endParaRPr lang="cs-CZ" sz="2600" dirty="0"/>
          </a:p>
          <a:p>
            <a:pPr>
              <a:defRPr/>
            </a:pPr>
            <a:r>
              <a:rPr lang="cs-CZ" sz="2600" b="1" dirty="0"/>
              <a:t>O</a:t>
            </a:r>
            <a:r>
              <a:rPr lang="en-US" sz="2600" b="1" dirty="0" err="1"/>
              <a:t>ligoarticular</a:t>
            </a:r>
            <a:r>
              <a:rPr lang="cs-CZ" sz="2600" b="1" dirty="0"/>
              <a:t> syndrome </a:t>
            </a:r>
            <a:r>
              <a:rPr lang="en-US" sz="2600" b="1" dirty="0"/>
              <a:t>- </a:t>
            </a:r>
            <a:r>
              <a:rPr lang="en-US" sz="2600" dirty="0"/>
              <a:t>involvement of 2-4 joints</a:t>
            </a:r>
            <a:endParaRPr lang="cs-CZ" sz="2600" dirty="0"/>
          </a:p>
          <a:p>
            <a:pPr>
              <a:defRPr/>
            </a:pPr>
            <a:r>
              <a:rPr lang="en-US" sz="2600" b="1" dirty="0"/>
              <a:t>Polyarticular</a:t>
            </a:r>
            <a:r>
              <a:rPr lang="cs-CZ" sz="2600" b="1" dirty="0"/>
              <a:t> syndrome</a:t>
            </a:r>
            <a:r>
              <a:rPr lang="en-US" sz="2600" b="1" dirty="0"/>
              <a:t> - </a:t>
            </a:r>
            <a:r>
              <a:rPr lang="en-US" sz="2600" dirty="0"/>
              <a:t>involvement ≥ 5 joints</a:t>
            </a:r>
            <a:endParaRPr lang="cs-CZ" sz="2600" dirty="0"/>
          </a:p>
          <a:p>
            <a:pPr marL="0" indent="0">
              <a:buFont typeface="Wingdings" pitchFamily="2" charset="2"/>
              <a:buNone/>
              <a:defRPr/>
            </a:pPr>
            <a:endParaRPr lang="cs-CZ" sz="2600" dirty="0"/>
          </a:p>
          <a:p>
            <a:pPr marL="0" indent="0">
              <a:buFont typeface="Wingdings" pitchFamily="2" charset="2"/>
              <a:buNone/>
              <a:defRPr/>
            </a:pPr>
            <a:endParaRPr lang="cs-CZ" sz="2600" dirty="0"/>
          </a:p>
          <a:p>
            <a:pPr marL="0" indent="0">
              <a:buFont typeface="Wingdings" pitchFamily="2" charset="2"/>
              <a:buNone/>
              <a:defRPr/>
            </a:pPr>
            <a:r>
              <a:rPr lang="cs-CZ" sz="2000" b="1" dirty="0" err="1"/>
              <a:t>Note</a:t>
            </a:r>
            <a:r>
              <a:rPr lang="cs-CZ" sz="2000" b="1" dirty="0"/>
              <a:t>: </a:t>
            </a:r>
          </a:p>
          <a:p>
            <a:r>
              <a:rPr lang="cs-CZ" sz="2000" b="1" dirty="0" err="1"/>
              <a:t>small</a:t>
            </a:r>
            <a:r>
              <a:rPr lang="cs-CZ" sz="2000" b="1" dirty="0"/>
              <a:t> </a:t>
            </a:r>
            <a:r>
              <a:rPr lang="cs-CZ" sz="2000" b="1" dirty="0" err="1"/>
              <a:t>joints</a:t>
            </a:r>
            <a:r>
              <a:rPr lang="cs-CZ" sz="2000" b="1" dirty="0"/>
              <a:t>: </a:t>
            </a:r>
            <a:r>
              <a:rPr lang="cs-CZ" sz="2000" dirty="0"/>
              <a:t>MCP, PIP, DIP, IP joint of </a:t>
            </a:r>
            <a:r>
              <a:rPr lang="cs-CZ" sz="2000" dirty="0" err="1"/>
              <a:t>thumb</a:t>
            </a:r>
            <a:r>
              <a:rPr lang="cs-CZ" sz="2000" dirty="0"/>
              <a:t>, </a:t>
            </a:r>
            <a:r>
              <a:rPr lang="cs-CZ" sz="2000" dirty="0" err="1"/>
              <a:t>wrist</a:t>
            </a:r>
            <a:r>
              <a:rPr lang="cs-CZ" sz="2000" dirty="0"/>
              <a:t>, MTP. </a:t>
            </a:r>
          </a:p>
          <a:p>
            <a:r>
              <a:rPr lang="cs-CZ" sz="2000" b="1" dirty="0" err="1"/>
              <a:t>Large</a:t>
            </a:r>
            <a:r>
              <a:rPr lang="cs-CZ" sz="2000" b="1" dirty="0"/>
              <a:t> </a:t>
            </a:r>
            <a:r>
              <a:rPr lang="cs-CZ" sz="2000" b="1" dirty="0" err="1"/>
              <a:t>joints</a:t>
            </a:r>
            <a:r>
              <a:rPr lang="cs-CZ" sz="2000" b="1" dirty="0"/>
              <a:t>: </a:t>
            </a:r>
            <a:r>
              <a:rPr lang="cs-CZ" sz="2000" dirty="0" err="1"/>
              <a:t>shoulder,elbow</a:t>
            </a:r>
            <a:r>
              <a:rPr lang="cs-CZ" sz="2000" dirty="0"/>
              <a:t>, hip, </a:t>
            </a:r>
            <a:r>
              <a:rPr lang="cs-CZ" sz="2000" dirty="0" err="1"/>
              <a:t>knee</a:t>
            </a:r>
            <a:r>
              <a:rPr lang="cs-CZ" sz="2000" dirty="0"/>
              <a:t>, </a:t>
            </a:r>
            <a:r>
              <a:rPr lang="cs-CZ" sz="2000" dirty="0" err="1"/>
              <a:t>ankle</a:t>
            </a:r>
            <a:endParaRPr lang="cs-CZ" sz="20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116143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Zástupný obsah 5">
            <a:extLst>
              <a:ext uri="{FF2B5EF4-FFF2-40B4-BE49-F238E27FC236}">
                <a16:creationId xmlns:a16="http://schemas.microsoft.com/office/drawing/2014/main" id="{AD6B02AA-D1EB-4C9B-9DBC-41DCB00D4D1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30303901"/>
              </p:ext>
            </p:extLst>
          </p:nvPr>
        </p:nvGraphicFramePr>
        <p:xfrm>
          <a:off x="359532" y="1332366"/>
          <a:ext cx="8424936" cy="51125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Obrázek 6">
            <a:extLst>
              <a:ext uri="{FF2B5EF4-FFF2-40B4-BE49-F238E27FC236}">
                <a16:creationId xmlns:a16="http://schemas.microsoft.com/office/drawing/2014/main" id="{25A6906D-51F0-65D9-EE05-619CCCCCCF2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1484784"/>
            <a:ext cx="1811640" cy="1776069"/>
          </a:xfrm>
          <a:prstGeom prst="rect">
            <a:avLst/>
          </a:prstGeom>
        </p:spPr>
      </p:pic>
      <p:sp>
        <p:nvSpPr>
          <p:cNvPr id="10" name="Obdélník 9">
            <a:extLst>
              <a:ext uri="{FF2B5EF4-FFF2-40B4-BE49-F238E27FC236}">
                <a16:creationId xmlns:a16="http://schemas.microsoft.com/office/drawing/2014/main" id="{1A6FCDFA-85CC-F2FD-115B-FC17FA3D3CD6}"/>
              </a:ext>
            </a:extLst>
          </p:cNvPr>
          <p:cNvSpPr/>
          <p:nvPr/>
        </p:nvSpPr>
        <p:spPr>
          <a:xfrm>
            <a:off x="1547664" y="404665"/>
            <a:ext cx="5465221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Approach to the patient</a:t>
            </a:r>
            <a:endParaRPr lang="cs-CZ" sz="3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CF049661-A207-AADD-CF2A-A8A4901C6293}"/>
              </a:ext>
            </a:extLst>
          </p:cNvPr>
          <p:cNvSpPr/>
          <p:nvPr/>
        </p:nvSpPr>
        <p:spPr>
          <a:xfrm>
            <a:off x="345268" y="6204410"/>
            <a:ext cx="1980029" cy="24622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1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Picture: https://www.freepik.com</a:t>
            </a:r>
          </a:p>
        </p:txBody>
      </p:sp>
    </p:spTree>
    <p:extLst>
      <p:ext uri="{BB962C8B-B14F-4D97-AF65-F5344CB8AC3E}">
        <p14:creationId xmlns:p14="http://schemas.microsoft.com/office/powerpoint/2010/main" val="15939805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6EC1FB9-F950-3509-FB5C-9CE1779994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778098"/>
          </a:xfrm>
        </p:spPr>
        <p:txBody>
          <a:bodyPr>
            <a:normAutofit/>
          </a:bodyPr>
          <a:lstStyle/>
          <a:p>
            <a:r>
              <a:rPr lang="cs-CZ" sz="3600" b="1" dirty="0"/>
              <a:t>5. </a:t>
            </a:r>
            <a:r>
              <a:rPr lang="cs-CZ" sz="3600" b="1" dirty="0" err="1"/>
              <a:t>Location</a:t>
            </a:r>
            <a:r>
              <a:rPr lang="cs-CZ" sz="3600" b="1" dirty="0"/>
              <a:t> of </a:t>
            </a:r>
            <a:r>
              <a:rPr lang="cs-CZ" sz="3600" b="1" dirty="0" err="1"/>
              <a:t>affected</a:t>
            </a:r>
            <a:r>
              <a:rPr lang="cs-CZ" sz="3600" b="1" dirty="0"/>
              <a:t> </a:t>
            </a:r>
            <a:r>
              <a:rPr lang="cs-CZ" sz="3600" b="1" dirty="0" err="1"/>
              <a:t>joints</a:t>
            </a:r>
            <a:endParaRPr lang="cs-CZ" sz="3600" b="1" dirty="0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347BD440-3246-1EAD-232A-04644C19A0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080331"/>
            <a:ext cx="6408712" cy="5062883"/>
          </a:xfrm>
        </p:spPr>
      </p:pic>
    </p:spTree>
    <p:extLst>
      <p:ext uri="{BB962C8B-B14F-4D97-AF65-F5344CB8AC3E}">
        <p14:creationId xmlns:p14="http://schemas.microsoft.com/office/powerpoint/2010/main" val="16290229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Nadpis 3">
            <a:extLst>
              <a:ext uri="{FF2B5EF4-FFF2-40B4-BE49-F238E27FC236}">
                <a16:creationId xmlns:a16="http://schemas.microsoft.com/office/drawing/2014/main" id="{9DE67297-7944-AE53-D68E-C01E6E03D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7450" y="260350"/>
            <a:ext cx="6553200" cy="936625"/>
          </a:xfrm>
        </p:spPr>
        <p:txBody>
          <a:bodyPr/>
          <a:lstStyle/>
          <a:p>
            <a:r>
              <a:rPr lang="cs-CZ" b="1" dirty="0">
                <a:solidFill>
                  <a:schemeClr val="tx1"/>
                </a:solidFill>
              </a:rPr>
              <a:t>5. </a:t>
            </a:r>
            <a:r>
              <a:rPr lang="cs-CZ" b="1" dirty="0" err="1">
                <a:solidFill>
                  <a:schemeClr val="tx1"/>
                </a:solidFill>
              </a:rPr>
              <a:t>Location</a:t>
            </a:r>
            <a:r>
              <a:rPr lang="cs-CZ" b="1" dirty="0">
                <a:solidFill>
                  <a:schemeClr val="tx1"/>
                </a:solidFill>
              </a:rPr>
              <a:t> of </a:t>
            </a:r>
            <a:r>
              <a:rPr lang="cs-CZ" b="1" dirty="0" err="1">
                <a:solidFill>
                  <a:schemeClr val="tx1"/>
                </a:solidFill>
              </a:rPr>
              <a:t>affected</a:t>
            </a:r>
            <a:r>
              <a:rPr lang="cs-CZ" b="1" dirty="0">
                <a:solidFill>
                  <a:schemeClr val="tx1"/>
                </a:solidFill>
              </a:rPr>
              <a:t> </a:t>
            </a:r>
            <a:r>
              <a:rPr lang="cs-CZ" b="1" dirty="0" err="1">
                <a:solidFill>
                  <a:schemeClr val="tx1"/>
                </a:solidFill>
              </a:rPr>
              <a:t>joints</a:t>
            </a:r>
            <a:endParaRPr lang="cs-CZ" altLang="cs-CZ" b="1" dirty="0">
              <a:solidFill>
                <a:schemeClr val="tx1"/>
              </a:solidFill>
            </a:endParaRPr>
          </a:p>
        </p:txBody>
      </p:sp>
      <p:pic>
        <p:nvPicPr>
          <p:cNvPr id="66563" name="Picture 2" descr="VÃ½sledek obrÃ¡zku pro joint homunculus">
            <a:extLst>
              <a:ext uri="{FF2B5EF4-FFF2-40B4-BE49-F238E27FC236}">
                <a16:creationId xmlns:a16="http://schemas.microsoft.com/office/drawing/2014/main" id="{0489BA62-8539-AD45-3CB2-7698DA60C1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363" y="1628775"/>
            <a:ext cx="3084512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4" name="Picture 4" descr="VÃ½sledek obrÃ¡zku pro joint homunculus">
            <a:extLst>
              <a:ext uri="{FF2B5EF4-FFF2-40B4-BE49-F238E27FC236}">
                <a16:creationId xmlns:a16="http://schemas.microsoft.com/office/drawing/2014/main" id="{CDD4343B-DC42-6395-4002-4807EB1D21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1628775"/>
            <a:ext cx="3084513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bdélník 5">
            <a:extLst>
              <a:ext uri="{FF2B5EF4-FFF2-40B4-BE49-F238E27FC236}">
                <a16:creationId xmlns:a16="http://schemas.microsoft.com/office/drawing/2014/main" id="{9E4FF3E5-2594-C7A7-8557-47A0D7E0B0AF}"/>
              </a:ext>
            </a:extLst>
          </p:cNvPr>
          <p:cNvSpPr/>
          <p:nvPr/>
        </p:nvSpPr>
        <p:spPr>
          <a:xfrm>
            <a:off x="1716088" y="1196975"/>
            <a:ext cx="6396038" cy="369888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osteoarthritis</a:t>
            </a: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                                  </a:t>
            </a:r>
            <a:r>
              <a:rPr kumimoji="0" lang="cs-CZ" sz="1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rheumatoid</a:t>
            </a: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arthritis</a:t>
            </a:r>
          </a:p>
        </p:txBody>
      </p:sp>
      <p:sp>
        <p:nvSpPr>
          <p:cNvPr id="7" name="Ovál 6">
            <a:extLst>
              <a:ext uri="{FF2B5EF4-FFF2-40B4-BE49-F238E27FC236}">
                <a16:creationId xmlns:a16="http://schemas.microsoft.com/office/drawing/2014/main" id="{67684B48-C6B4-681E-6070-806AFE395338}"/>
              </a:ext>
            </a:extLst>
          </p:cNvPr>
          <p:cNvSpPr/>
          <p:nvPr/>
        </p:nvSpPr>
        <p:spPr>
          <a:xfrm>
            <a:off x="2195513" y="4456113"/>
            <a:ext cx="215900" cy="2159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vál 9">
            <a:extLst>
              <a:ext uri="{FF2B5EF4-FFF2-40B4-BE49-F238E27FC236}">
                <a16:creationId xmlns:a16="http://schemas.microsoft.com/office/drawing/2014/main" id="{2E7CFD34-70AA-21B1-295A-85729AD99FF7}"/>
              </a:ext>
            </a:extLst>
          </p:cNvPr>
          <p:cNvSpPr/>
          <p:nvPr/>
        </p:nvSpPr>
        <p:spPr>
          <a:xfrm>
            <a:off x="2484438" y="2486025"/>
            <a:ext cx="147637" cy="94297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Ovál 10">
            <a:extLst>
              <a:ext uri="{FF2B5EF4-FFF2-40B4-BE49-F238E27FC236}">
                <a16:creationId xmlns:a16="http://schemas.microsoft.com/office/drawing/2014/main" id="{3B3EA993-3F1A-BFD3-3065-279015322A3C}"/>
              </a:ext>
            </a:extLst>
          </p:cNvPr>
          <p:cNvSpPr/>
          <p:nvPr/>
        </p:nvSpPr>
        <p:spPr>
          <a:xfrm>
            <a:off x="3783013" y="4013200"/>
            <a:ext cx="144462" cy="14446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Ovál 11">
            <a:extLst>
              <a:ext uri="{FF2B5EF4-FFF2-40B4-BE49-F238E27FC236}">
                <a16:creationId xmlns:a16="http://schemas.microsoft.com/office/drawing/2014/main" id="{C4100C1C-EFBD-271B-42AB-5CEF4FA5B1B1}"/>
              </a:ext>
            </a:extLst>
          </p:cNvPr>
          <p:cNvSpPr/>
          <p:nvPr/>
        </p:nvSpPr>
        <p:spPr>
          <a:xfrm>
            <a:off x="2195513" y="3624263"/>
            <a:ext cx="215900" cy="21748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Ovál 12">
            <a:extLst>
              <a:ext uri="{FF2B5EF4-FFF2-40B4-BE49-F238E27FC236}">
                <a16:creationId xmlns:a16="http://schemas.microsoft.com/office/drawing/2014/main" id="{F8F1913C-8AFB-D72C-DDBC-358D1B903820}"/>
              </a:ext>
            </a:extLst>
          </p:cNvPr>
          <p:cNvSpPr/>
          <p:nvPr/>
        </p:nvSpPr>
        <p:spPr>
          <a:xfrm>
            <a:off x="2719388" y="3624263"/>
            <a:ext cx="215900" cy="21748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Ovál 13">
            <a:extLst>
              <a:ext uri="{FF2B5EF4-FFF2-40B4-BE49-F238E27FC236}">
                <a16:creationId xmlns:a16="http://schemas.microsoft.com/office/drawing/2014/main" id="{59520A87-C1B7-C804-F35E-B0FEA4DE5BF2}"/>
              </a:ext>
            </a:extLst>
          </p:cNvPr>
          <p:cNvSpPr/>
          <p:nvPr/>
        </p:nvSpPr>
        <p:spPr>
          <a:xfrm>
            <a:off x="2705100" y="4456113"/>
            <a:ext cx="215900" cy="2159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Ovál 14">
            <a:extLst>
              <a:ext uri="{FF2B5EF4-FFF2-40B4-BE49-F238E27FC236}">
                <a16:creationId xmlns:a16="http://schemas.microsoft.com/office/drawing/2014/main" id="{105602C9-4606-67A0-F46A-339877225828}"/>
              </a:ext>
            </a:extLst>
          </p:cNvPr>
          <p:cNvSpPr/>
          <p:nvPr/>
        </p:nvSpPr>
        <p:spPr>
          <a:xfrm>
            <a:off x="3738563" y="4221163"/>
            <a:ext cx="144462" cy="14446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Ovál 15">
            <a:extLst>
              <a:ext uri="{FF2B5EF4-FFF2-40B4-BE49-F238E27FC236}">
                <a16:creationId xmlns:a16="http://schemas.microsoft.com/office/drawing/2014/main" id="{2E56476F-A4D0-C06F-682D-A7CDFE3D2003}"/>
              </a:ext>
            </a:extLst>
          </p:cNvPr>
          <p:cNvSpPr/>
          <p:nvPr/>
        </p:nvSpPr>
        <p:spPr>
          <a:xfrm>
            <a:off x="3594100" y="4373563"/>
            <a:ext cx="144463" cy="14446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Ovál 16">
            <a:extLst>
              <a:ext uri="{FF2B5EF4-FFF2-40B4-BE49-F238E27FC236}">
                <a16:creationId xmlns:a16="http://schemas.microsoft.com/office/drawing/2014/main" id="{0595CEEA-A927-ECFA-EC7B-DC99A28B5988}"/>
              </a:ext>
            </a:extLst>
          </p:cNvPr>
          <p:cNvSpPr/>
          <p:nvPr/>
        </p:nvSpPr>
        <p:spPr>
          <a:xfrm>
            <a:off x="3416300" y="4462463"/>
            <a:ext cx="144463" cy="14446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Ovál 17">
            <a:extLst>
              <a:ext uri="{FF2B5EF4-FFF2-40B4-BE49-F238E27FC236}">
                <a16:creationId xmlns:a16="http://schemas.microsoft.com/office/drawing/2014/main" id="{FB1D7F29-9369-650D-9D1A-7A81E7F79E01}"/>
              </a:ext>
            </a:extLst>
          </p:cNvPr>
          <p:cNvSpPr/>
          <p:nvPr/>
        </p:nvSpPr>
        <p:spPr>
          <a:xfrm>
            <a:off x="1419225" y="4062413"/>
            <a:ext cx="144463" cy="14446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Ovál 18">
            <a:extLst>
              <a:ext uri="{FF2B5EF4-FFF2-40B4-BE49-F238E27FC236}">
                <a16:creationId xmlns:a16="http://schemas.microsoft.com/office/drawing/2014/main" id="{7BBAEE5A-47C7-0991-F791-E186BA18A29A}"/>
              </a:ext>
            </a:extLst>
          </p:cNvPr>
          <p:cNvSpPr/>
          <p:nvPr/>
        </p:nvSpPr>
        <p:spPr>
          <a:xfrm>
            <a:off x="1260475" y="4200525"/>
            <a:ext cx="142875" cy="14287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Ovál 19">
            <a:extLst>
              <a:ext uri="{FF2B5EF4-FFF2-40B4-BE49-F238E27FC236}">
                <a16:creationId xmlns:a16="http://schemas.microsoft.com/office/drawing/2014/main" id="{F04DA6C7-BDBA-B09A-95E3-0F53E279186C}"/>
              </a:ext>
            </a:extLst>
          </p:cNvPr>
          <p:cNvSpPr/>
          <p:nvPr/>
        </p:nvSpPr>
        <p:spPr>
          <a:xfrm>
            <a:off x="1390650" y="4343400"/>
            <a:ext cx="144463" cy="14446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Ovál 20">
            <a:extLst>
              <a:ext uri="{FF2B5EF4-FFF2-40B4-BE49-F238E27FC236}">
                <a16:creationId xmlns:a16="http://schemas.microsoft.com/office/drawing/2014/main" id="{5E252DD8-FC6C-8D45-F71D-404E5C76FE2F}"/>
              </a:ext>
            </a:extLst>
          </p:cNvPr>
          <p:cNvSpPr/>
          <p:nvPr/>
        </p:nvSpPr>
        <p:spPr>
          <a:xfrm>
            <a:off x="3451225" y="4173538"/>
            <a:ext cx="142875" cy="14446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Ovál 21">
            <a:extLst>
              <a:ext uri="{FF2B5EF4-FFF2-40B4-BE49-F238E27FC236}">
                <a16:creationId xmlns:a16="http://schemas.microsoft.com/office/drawing/2014/main" id="{D559F430-CD0E-CDA1-819E-F2196F002A0D}"/>
              </a:ext>
            </a:extLst>
          </p:cNvPr>
          <p:cNvSpPr/>
          <p:nvPr/>
        </p:nvSpPr>
        <p:spPr>
          <a:xfrm>
            <a:off x="5830888" y="4056063"/>
            <a:ext cx="144462" cy="14446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Ovál 22">
            <a:extLst>
              <a:ext uri="{FF2B5EF4-FFF2-40B4-BE49-F238E27FC236}">
                <a16:creationId xmlns:a16="http://schemas.microsoft.com/office/drawing/2014/main" id="{30C0DAEA-0FC4-14E4-BDC0-3EE9887DAE5F}"/>
              </a:ext>
            </a:extLst>
          </p:cNvPr>
          <p:cNvSpPr/>
          <p:nvPr/>
        </p:nvSpPr>
        <p:spPr>
          <a:xfrm>
            <a:off x="1884363" y="4364038"/>
            <a:ext cx="144462" cy="14446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Ovál 23">
            <a:extLst>
              <a:ext uri="{FF2B5EF4-FFF2-40B4-BE49-F238E27FC236}">
                <a16:creationId xmlns:a16="http://schemas.microsoft.com/office/drawing/2014/main" id="{BD4B769A-1F34-46B7-7EAC-65A3D422E419}"/>
              </a:ext>
            </a:extLst>
          </p:cNvPr>
          <p:cNvSpPr/>
          <p:nvPr/>
        </p:nvSpPr>
        <p:spPr>
          <a:xfrm>
            <a:off x="3101975" y="4344988"/>
            <a:ext cx="144463" cy="14446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Ovál 24">
            <a:extLst>
              <a:ext uri="{FF2B5EF4-FFF2-40B4-BE49-F238E27FC236}">
                <a16:creationId xmlns:a16="http://schemas.microsoft.com/office/drawing/2014/main" id="{3D2E803F-A686-6F32-DC25-5F5C8A71537E}"/>
              </a:ext>
            </a:extLst>
          </p:cNvPr>
          <p:cNvSpPr/>
          <p:nvPr/>
        </p:nvSpPr>
        <p:spPr>
          <a:xfrm>
            <a:off x="1952625" y="3841750"/>
            <a:ext cx="144463" cy="14287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Ovál 25">
            <a:extLst>
              <a:ext uri="{FF2B5EF4-FFF2-40B4-BE49-F238E27FC236}">
                <a16:creationId xmlns:a16="http://schemas.microsoft.com/office/drawing/2014/main" id="{B4372CD0-7047-CA5A-5ED0-F5AC3A31B5CF}"/>
              </a:ext>
            </a:extLst>
          </p:cNvPr>
          <p:cNvSpPr/>
          <p:nvPr/>
        </p:nvSpPr>
        <p:spPr>
          <a:xfrm>
            <a:off x="3054350" y="3846513"/>
            <a:ext cx="144463" cy="14287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Ovál 26">
            <a:extLst>
              <a:ext uri="{FF2B5EF4-FFF2-40B4-BE49-F238E27FC236}">
                <a16:creationId xmlns:a16="http://schemas.microsoft.com/office/drawing/2014/main" id="{5FE282C2-5287-964B-4ED3-AED42EDD01ED}"/>
              </a:ext>
            </a:extLst>
          </p:cNvPr>
          <p:cNvSpPr/>
          <p:nvPr/>
        </p:nvSpPr>
        <p:spPr>
          <a:xfrm>
            <a:off x="5962650" y="4173538"/>
            <a:ext cx="144463" cy="14287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Ovál 27">
            <a:extLst>
              <a:ext uri="{FF2B5EF4-FFF2-40B4-BE49-F238E27FC236}">
                <a16:creationId xmlns:a16="http://schemas.microsoft.com/office/drawing/2014/main" id="{FE3C1458-4779-5204-9416-0675C2979F17}"/>
              </a:ext>
            </a:extLst>
          </p:cNvPr>
          <p:cNvSpPr/>
          <p:nvPr/>
        </p:nvSpPr>
        <p:spPr>
          <a:xfrm>
            <a:off x="5630863" y="3816350"/>
            <a:ext cx="144462" cy="14446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Ovál 28">
            <a:extLst>
              <a:ext uri="{FF2B5EF4-FFF2-40B4-BE49-F238E27FC236}">
                <a16:creationId xmlns:a16="http://schemas.microsoft.com/office/drawing/2014/main" id="{683BC5B0-5074-441B-6124-13A7EA823D6A}"/>
              </a:ext>
            </a:extLst>
          </p:cNvPr>
          <p:cNvSpPr/>
          <p:nvPr/>
        </p:nvSpPr>
        <p:spPr>
          <a:xfrm>
            <a:off x="5527675" y="3695700"/>
            <a:ext cx="142875" cy="14446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Ovál 29">
            <a:extLst>
              <a:ext uri="{FF2B5EF4-FFF2-40B4-BE49-F238E27FC236}">
                <a16:creationId xmlns:a16="http://schemas.microsoft.com/office/drawing/2014/main" id="{977D0B7C-2950-596E-B84C-F9612B432489}"/>
              </a:ext>
            </a:extLst>
          </p:cNvPr>
          <p:cNvSpPr/>
          <p:nvPr/>
        </p:nvSpPr>
        <p:spPr>
          <a:xfrm>
            <a:off x="5903913" y="4362450"/>
            <a:ext cx="142875" cy="14287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Ovál 30">
            <a:extLst>
              <a:ext uri="{FF2B5EF4-FFF2-40B4-BE49-F238E27FC236}">
                <a16:creationId xmlns:a16="http://schemas.microsoft.com/office/drawing/2014/main" id="{3D7345F5-4F87-0A1C-5FF0-DDB4DD6D3419}"/>
              </a:ext>
            </a:extLst>
          </p:cNvPr>
          <p:cNvSpPr/>
          <p:nvPr/>
        </p:nvSpPr>
        <p:spPr>
          <a:xfrm>
            <a:off x="5718175" y="4265613"/>
            <a:ext cx="144463" cy="14446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Ovál 31">
            <a:extLst>
              <a:ext uri="{FF2B5EF4-FFF2-40B4-BE49-F238E27FC236}">
                <a16:creationId xmlns:a16="http://schemas.microsoft.com/office/drawing/2014/main" id="{850A7F60-A0D0-CAEB-70D0-A444AD45D647}"/>
              </a:ext>
            </a:extLst>
          </p:cNvPr>
          <p:cNvSpPr/>
          <p:nvPr/>
        </p:nvSpPr>
        <p:spPr>
          <a:xfrm>
            <a:off x="5553075" y="4181475"/>
            <a:ext cx="144463" cy="14287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Ovál 32">
            <a:extLst>
              <a:ext uri="{FF2B5EF4-FFF2-40B4-BE49-F238E27FC236}">
                <a16:creationId xmlns:a16="http://schemas.microsoft.com/office/drawing/2014/main" id="{479F5778-ED58-F135-6774-A88F4CD2C07D}"/>
              </a:ext>
            </a:extLst>
          </p:cNvPr>
          <p:cNvSpPr/>
          <p:nvPr/>
        </p:nvSpPr>
        <p:spPr>
          <a:xfrm>
            <a:off x="5757863" y="3941763"/>
            <a:ext cx="142875" cy="14446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Ovál 33">
            <a:extLst>
              <a:ext uri="{FF2B5EF4-FFF2-40B4-BE49-F238E27FC236}">
                <a16:creationId xmlns:a16="http://schemas.microsoft.com/office/drawing/2014/main" id="{018FEA71-51B8-0DE8-E5AE-9650EE4B9B0A}"/>
              </a:ext>
            </a:extLst>
          </p:cNvPr>
          <p:cNvSpPr/>
          <p:nvPr/>
        </p:nvSpPr>
        <p:spPr>
          <a:xfrm>
            <a:off x="7459663" y="3695700"/>
            <a:ext cx="142875" cy="14287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Ovál 34">
            <a:extLst>
              <a:ext uri="{FF2B5EF4-FFF2-40B4-BE49-F238E27FC236}">
                <a16:creationId xmlns:a16="http://schemas.microsoft.com/office/drawing/2014/main" id="{8E8A154C-DEBC-9E3F-EDE2-B350E2EBE30F}"/>
              </a:ext>
            </a:extLst>
          </p:cNvPr>
          <p:cNvSpPr/>
          <p:nvPr/>
        </p:nvSpPr>
        <p:spPr>
          <a:xfrm>
            <a:off x="7367588" y="3844925"/>
            <a:ext cx="142875" cy="14287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Ovál 35">
            <a:extLst>
              <a:ext uri="{FF2B5EF4-FFF2-40B4-BE49-F238E27FC236}">
                <a16:creationId xmlns:a16="http://schemas.microsoft.com/office/drawing/2014/main" id="{8E2FFC7B-E9EA-F5ED-3873-6690F10ED35F}"/>
              </a:ext>
            </a:extLst>
          </p:cNvPr>
          <p:cNvSpPr/>
          <p:nvPr/>
        </p:nvSpPr>
        <p:spPr>
          <a:xfrm>
            <a:off x="7275513" y="3913188"/>
            <a:ext cx="142875" cy="14446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Ovál 36">
            <a:extLst>
              <a:ext uri="{FF2B5EF4-FFF2-40B4-BE49-F238E27FC236}">
                <a16:creationId xmlns:a16="http://schemas.microsoft.com/office/drawing/2014/main" id="{A05DAA57-6E5C-62BE-E11E-84F936F169AA}"/>
              </a:ext>
            </a:extLst>
          </p:cNvPr>
          <p:cNvSpPr/>
          <p:nvPr/>
        </p:nvSpPr>
        <p:spPr>
          <a:xfrm>
            <a:off x="7181850" y="4056063"/>
            <a:ext cx="144463" cy="14446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" name="Ovál 37">
            <a:extLst>
              <a:ext uri="{FF2B5EF4-FFF2-40B4-BE49-F238E27FC236}">
                <a16:creationId xmlns:a16="http://schemas.microsoft.com/office/drawing/2014/main" id="{8D44C909-C5BE-084F-8E8C-028E3803376B}"/>
              </a:ext>
            </a:extLst>
          </p:cNvPr>
          <p:cNvSpPr/>
          <p:nvPr/>
        </p:nvSpPr>
        <p:spPr>
          <a:xfrm>
            <a:off x="7050088" y="4171950"/>
            <a:ext cx="144462" cy="14446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Ovál 38">
            <a:extLst>
              <a:ext uri="{FF2B5EF4-FFF2-40B4-BE49-F238E27FC236}">
                <a16:creationId xmlns:a16="http://schemas.microsoft.com/office/drawing/2014/main" id="{7B2029D8-12FD-27C7-B501-EA0FB7BEC3D3}"/>
              </a:ext>
            </a:extLst>
          </p:cNvPr>
          <p:cNvSpPr/>
          <p:nvPr/>
        </p:nvSpPr>
        <p:spPr>
          <a:xfrm>
            <a:off x="7637463" y="3835400"/>
            <a:ext cx="142875" cy="14446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Ovál 39">
            <a:extLst>
              <a:ext uri="{FF2B5EF4-FFF2-40B4-BE49-F238E27FC236}">
                <a16:creationId xmlns:a16="http://schemas.microsoft.com/office/drawing/2014/main" id="{101ED5EB-88AC-4906-5679-4D3BB5A5CD84}"/>
              </a:ext>
            </a:extLst>
          </p:cNvPr>
          <p:cNvSpPr/>
          <p:nvPr/>
        </p:nvSpPr>
        <p:spPr>
          <a:xfrm>
            <a:off x="7583488" y="4014788"/>
            <a:ext cx="144462" cy="14446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" name="Ovál 40">
            <a:extLst>
              <a:ext uri="{FF2B5EF4-FFF2-40B4-BE49-F238E27FC236}">
                <a16:creationId xmlns:a16="http://schemas.microsoft.com/office/drawing/2014/main" id="{05D7D83F-23FC-DEEA-A149-D2F1F507C209}"/>
              </a:ext>
            </a:extLst>
          </p:cNvPr>
          <p:cNvSpPr/>
          <p:nvPr/>
        </p:nvSpPr>
        <p:spPr>
          <a:xfrm>
            <a:off x="7470775" y="4159250"/>
            <a:ext cx="144463" cy="14446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" name="Ovál 41">
            <a:extLst>
              <a:ext uri="{FF2B5EF4-FFF2-40B4-BE49-F238E27FC236}">
                <a16:creationId xmlns:a16="http://schemas.microsoft.com/office/drawing/2014/main" id="{7E7CE67B-A6A4-BFB9-F9F5-A13028DAFFA4}"/>
              </a:ext>
            </a:extLst>
          </p:cNvPr>
          <p:cNvSpPr/>
          <p:nvPr/>
        </p:nvSpPr>
        <p:spPr>
          <a:xfrm>
            <a:off x="7326313" y="4262438"/>
            <a:ext cx="144462" cy="14287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" name="Ovál 42">
            <a:extLst>
              <a:ext uri="{FF2B5EF4-FFF2-40B4-BE49-F238E27FC236}">
                <a16:creationId xmlns:a16="http://schemas.microsoft.com/office/drawing/2014/main" id="{7D6CC50D-85C7-147C-AF36-7A5126E9A591}"/>
              </a:ext>
            </a:extLst>
          </p:cNvPr>
          <p:cNvSpPr/>
          <p:nvPr/>
        </p:nvSpPr>
        <p:spPr>
          <a:xfrm>
            <a:off x="7123113" y="4337050"/>
            <a:ext cx="142875" cy="14287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" name="Ovál 43">
            <a:extLst>
              <a:ext uri="{FF2B5EF4-FFF2-40B4-BE49-F238E27FC236}">
                <a16:creationId xmlns:a16="http://schemas.microsoft.com/office/drawing/2014/main" id="{29FD8485-413B-1F71-04A6-BD844F5BCEB8}"/>
              </a:ext>
            </a:extLst>
          </p:cNvPr>
          <p:cNvSpPr/>
          <p:nvPr/>
        </p:nvSpPr>
        <p:spPr>
          <a:xfrm>
            <a:off x="2863850" y="5838825"/>
            <a:ext cx="144463" cy="14446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" name="Ovál 44">
            <a:extLst>
              <a:ext uri="{FF2B5EF4-FFF2-40B4-BE49-F238E27FC236}">
                <a16:creationId xmlns:a16="http://schemas.microsoft.com/office/drawing/2014/main" id="{EE5D0D9A-9F14-3F2C-B355-084DB6722B62}"/>
              </a:ext>
            </a:extLst>
          </p:cNvPr>
          <p:cNvSpPr/>
          <p:nvPr/>
        </p:nvSpPr>
        <p:spPr>
          <a:xfrm>
            <a:off x="5356225" y="3844925"/>
            <a:ext cx="142875" cy="14287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" name="Ovál 45">
            <a:extLst>
              <a:ext uri="{FF2B5EF4-FFF2-40B4-BE49-F238E27FC236}">
                <a16:creationId xmlns:a16="http://schemas.microsoft.com/office/drawing/2014/main" id="{D64B0CA6-F31A-9D84-89F0-85218E58970D}"/>
              </a:ext>
            </a:extLst>
          </p:cNvPr>
          <p:cNvSpPr/>
          <p:nvPr/>
        </p:nvSpPr>
        <p:spPr>
          <a:xfrm>
            <a:off x="5429250" y="4037013"/>
            <a:ext cx="144463" cy="14446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7" name="Ovál 46">
            <a:extLst>
              <a:ext uri="{FF2B5EF4-FFF2-40B4-BE49-F238E27FC236}">
                <a16:creationId xmlns:a16="http://schemas.microsoft.com/office/drawing/2014/main" id="{7DC8F599-4AD9-A130-3A6D-AD2F8FA9C207}"/>
              </a:ext>
            </a:extLst>
          </p:cNvPr>
          <p:cNvSpPr/>
          <p:nvPr/>
        </p:nvSpPr>
        <p:spPr>
          <a:xfrm>
            <a:off x="2124075" y="5845175"/>
            <a:ext cx="144463" cy="14446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" name="Ovál 48">
            <a:extLst>
              <a:ext uri="{FF2B5EF4-FFF2-40B4-BE49-F238E27FC236}">
                <a16:creationId xmlns:a16="http://schemas.microsoft.com/office/drawing/2014/main" id="{13A9FDF7-5C02-65AC-7187-179568B9D6D5}"/>
              </a:ext>
            </a:extLst>
          </p:cNvPr>
          <p:cNvSpPr/>
          <p:nvPr/>
        </p:nvSpPr>
        <p:spPr>
          <a:xfrm>
            <a:off x="5851525" y="3571875"/>
            <a:ext cx="217488" cy="2159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0" name="Ovál 49">
            <a:extLst>
              <a:ext uri="{FF2B5EF4-FFF2-40B4-BE49-F238E27FC236}">
                <a16:creationId xmlns:a16="http://schemas.microsoft.com/office/drawing/2014/main" id="{CED3FA85-F261-FB7F-91B3-E8BFF37F90A8}"/>
              </a:ext>
            </a:extLst>
          </p:cNvPr>
          <p:cNvSpPr/>
          <p:nvPr/>
        </p:nvSpPr>
        <p:spPr>
          <a:xfrm>
            <a:off x="7088188" y="3546475"/>
            <a:ext cx="217487" cy="2159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" name="Ovál 50">
            <a:extLst>
              <a:ext uri="{FF2B5EF4-FFF2-40B4-BE49-F238E27FC236}">
                <a16:creationId xmlns:a16="http://schemas.microsoft.com/office/drawing/2014/main" id="{FF957F03-D981-51C5-571D-A6678DB314E4}"/>
              </a:ext>
            </a:extLst>
          </p:cNvPr>
          <p:cNvSpPr/>
          <p:nvPr/>
        </p:nvSpPr>
        <p:spPr>
          <a:xfrm>
            <a:off x="6130925" y="5838825"/>
            <a:ext cx="144463" cy="14446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2" name="Ovál 51">
            <a:extLst>
              <a:ext uri="{FF2B5EF4-FFF2-40B4-BE49-F238E27FC236}">
                <a16:creationId xmlns:a16="http://schemas.microsoft.com/office/drawing/2014/main" id="{32274068-6F21-B2F3-343E-3F72E5063412}"/>
              </a:ext>
            </a:extLst>
          </p:cNvPr>
          <p:cNvSpPr/>
          <p:nvPr/>
        </p:nvSpPr>
        <p:spPr>
          <a:xfrm>
            <a:off x="7043738" y="5816600"/>
            <a:ext cx="144462" cy="14446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3" name="Ovál 52">
            <a:extLst>
              <a:ext uri="{FF2B5EF4-FFF2-40B4-BE49-F238E27FC236}">
                <a16:creationId xmlns:a16="http://schemas.microsoft.com/office/drawing/2014/main" id="{78F80051-8BF9-82B9-E4D1-F6845149453E}"/>
              </a:ext>
            </a:extLst>
          </p:cNvPr>
          <p:cNvSpPr/>
          <p:nvPr/>
        </p:nvSpPr>
        <p:spPr>
          <a:xfrm>
            <a:off x="7181850" y="5811838"/>
            <a:ext cx="144463" cy="14446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4" name="Ovál 53">
            <a:extLst>
              <a:ext uri="{FF2B5EF4-FFF2-40B4-BE49-F238E27FC236}">
                <a16:creationId xmlns:a16="http://schemas.microsoft.com/office/drawing/2014/main" id="{1EFCB95C-03D0-E413-6150-494310B9EED6}"/>
              </a:ext>
            </a:extLst>
          </p:cNvPr>
          <p:cNvSpPr/>
          <p:nvPr/>
        </p:nvSpPr>
        <p:spPr>
          <a:xfrm>
            <a:off x="7315200" y="5767388"/>
            <a:ext cx="144463" cy="14287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5" name="Ovál 54">
            <a:extLst>
              <a:ext uri="{FF2B5EF4-FFF2-40B4-BE49-F238E27FC236}">
                <a16:creationId xmlns:a16="http://schemas.microsoft.com/office/drawing/2014/main" id="{7D3A5B33-C126-8FBD-5CE1-AA9FC5D79AC4}"/>
              </a:ext>
            </a:extLst>
          </p:cNvPr>
          <p:cNvSpPr/>
          <p:nvPr/>
        </p:nvSpPr>
        <p:spPr>
          <a:xfrm>
            <a:off x="7493000" y="5657850"/>
            <a:ext cx="144463" cy="14287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6" name="Ovál 55">
            <a:extLst>
              <a:ext uri="{FF2B5EF4-FFF2-40B4-BE49-F238E27FC236}">
                <a16:creationId xmlns:a16="http://schemas.microsoft.com/office/drawing/2014/main" id="{F940BCC6-2530-0A00-953E-F0900FC82C36}"/>
              </a:ext>
            </a:extLst>
          </p:cNvPr>
          <p:cNvSpPr/>
          <p:nvPr/>
        </p:nvSpPr>
        <p:spPr>
          <a:xfrm>
            <a:off x="6875463" y="5838825"/>
            <a:ext cx="144462" cy="14446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7" name="Ovál 56">
            <a:extLst>
              <a:ext uri="{FF2B5EF4-FFF2-40B4-BE49-F238E27FC236}">
                <a16:creationId xmlns:a16="http://schemas.microsoft.com/office/drawing/2014/main" id="{3F9AB336-C257-39D0-E95F-95AB846C38ED}"/>
              </a:ext>
            </a:extLst>
          </p:cNvPr>
          <p:cNvSpPr/>
          <p:nvPr/>
        </p:nvSpPr>
        <p:spPr>
          <a:xfrm>
            <a:off x="5541963" y="5667375"/>
            <a:ext cx="144462" cy="14446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8" name="Ovál 57">
            <a:extLst>
              <a:ext uri="{FF2B5EF4-FFF2-40B4-BE49-F238E27FC236}">
                <a16:creationId xmlns:a16="http://schemas.microsoft.com/office/drawing/2014/main" id="{41FC9229-2505-FA80-AE19-4CC7C5C1EFBA}"/>
              </a:ext>
            </a:extLst>
          </p:cNvPr>
          <p:cNvSpPr/>
          <p:nvPr/>
        </p:nvSpPr>
        <p:spPr>
          <a:xfrm>
            <a:off x="5692775" y="5740400"/>
            <a:ext cx="144463" cy="14287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" name="Ovál 58">
            <a:extLst>
              <a:ext uri="{FF2B5EF4-FFF2-40B4-BE49-F238E27FC236}">
                <a16:creationId xmlns:a16="http://schemas.microsoft.com/office/drawing/2014/main" id="{B97490D9-E4FB-BED9-F161-4B8B8963C695}"/>
              </a:ext>
            </a:extLst>
          </p:cNvPr>
          <p:cNvSpPr/>
          <p:nvPr/>
        </p:nvSpPr>
        <p:spPr>
          <a:xfrm>
            <a:off x="5838825" y="5800725"/>
            <a:ext cx="144463" cy="14446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" name="Ovál 59">
            <a:extLst>
              <a:ext uri="{FF2B5EF4-FFF2-40B4-BE49-F238E27FC236}">
                <a16:creationId xmlns:a16="http://schemas.microsoft.com/office/drawing/2014/main" id="{8F582877-F108-E805-EBF2-4247804FAA14}"/>
              </a:ext>
            </a:extLst>
          </p:cNvPr>
          <p:cNvSpPr/>
          <p:nvPr/>
        </p:nvSpPr>
        <p:spPr>
          <a:xfrm>
            <a:off x="5984875" y="5846763"/>
            <a:ext cx="142875" cy="14446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1" name="Ovál 60">
            <a:extLst>
              <a:ext uri="{FF2B5EF4-FFF2-40B4-BE49-F238E27FC236}">
                <a16:creationId xmlns:a16="http://schemas.microsoft.com/office/drawing/2014/main" id="{2A6C1E03-F1E5-6734-911F-A0F79AE224A0}"/>
              </a:ext>
            </a:extLst>
          </p:cNvPr>
          <p:cNvSpPr/>
          <p:nvPr/>
        </p:nvSpPr>
        <p:spPr>
          <a:xfrm>
            <a:off x="6484938" y="2284413"/>
            <a:ext cx="144462" cy="14287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2" name="Ovál 61">
            <a:extLst>
              <a:ext uri="{FF2B5EF4-FFF2-40B4-BE49-F238E27FC236}">
                <a16:creationId xmlns:a16="http://schemas.microsoft.com/office/drawing/2014/main" id="{80B4BE45-94F0-17BE-E24A-75BF0813EC6B}"/>
              </a:ext>
            </a:extLst>
          </p:cNvPr>
          <p:cNvSpPr/>
          <p:nvPr/>
        </p:nvSpPr>
        <p:spPr>
          <a:xfrm>
            <a:off x="1347788" y="3846513"/>
            <a:ext cx="144462" cy="14446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3" name="Ovál 62">
            <a:extLst>
              <a:ext uri="{FF2B5EF4-FFF2-40B4-BE49-F238E27FC236}">
                <a16:creationId xmlns:a16="http://schemas.microsoft.com/office/drawing/2014/main" id="{15B58598-D5BE-BDCE-9BF9-C329A0EFC0DD}"/>
              </a:ext>
            </a:extLst>
          </p:cNvPr>
          <p:cNvSpPr/>
          <p:nvPr/>
        </p:nvSpPr>
        <p:spPr>
          <a:xfrm>
            <a:off x="1530350" y="4189413"/>
            <a:ext cx="144463" cy="14446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4" name="Ovál 63">
            <a:extLst>
              <a:ext uri="{FF2B5EF4-FFF2-40B4-BE49-F238E27FC236}">
                <a16:creationId xmlns:a16="http://schemas.microsoft.com/office/drawing/2014/main" id="{DD848BC2-8E83-4493-1CCB-684FCB7B4135}"/>
              </a:ext>
            </a:extLst>
          </p:cNvPr>
          <p:cNvSpPr/>
          <p:nvPr/>
        </p:nvSpPr>
        <p:spPr>
          <a:xfrm>
            <a:off x="1708150" y="4252913"/>
            <a:ext cx="144463" cy="14446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5" name="Ovál 64">
            <a:extLst>
              <a:ext uri="{FF2B5EF4-FFF2-40B4-BE49-F238E27FC236}">
                <a16:creationId xmlns:a16="http://schemas.microsoft.com/office/drawing/2014/main" id="{C4D51D99-C178-78CD-C6A5-0921C9BB4E41}"/>
              </a:ext>
            </a:extLst>
          </p:cNvPr>
          <p:cNvSpPr/>
          <p:nvPr/>
        </p:nvSpPr>
        <p:spPr>
          <a:xfrm>
            <a:off x="3271838" y="4244975"/>
            <a:ext cx="144462" cy="14446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6" name="Ovál 65">
            <a:extLst>
              <a:ext uri="{FF2B5EF4-FFF2-40B4-BE49-F238E27FC236}">
                <a16:creationId xmlns:a16="http://schemas.microsoft.com/office/drawing/2014/main" id="{F488C164-26A4-711B-9281-0E1EF2FE0519}"/>
              </a:ext>
            </a:extLst>
          </p:cNvPr>
          <p:cNvSpPr/>
          <p:nvPr/>
        </p:nvSpPr>
        <p:spPr>
          <a:xfrm>
            <a:off x="3665538" y="3846513"/>
            <a:ext cx="144462" cy="14446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7" name="Ovál 66">
            <a:extLst>
              <a:ext uri="{FF2B5EF4-FFF2-40B4-BE49-F238E27FC236}">
                <a16:creationId xmlns:a16="http://schemas.microsoft.com/office/drawing/2014/main" id="{A33B36B9-75A7-2461-86AA-2B8FC7599FAF}"/>
              </a:ext>
            </a:extLst>
          </p:cNvPr>
          <p:cNvSpPr/>
          <p:nvPr/>
        </p:nvSpPr>
        <p:spPr>
          <a:xfrm>
            <a:off x="3594100" y="4037013"/>
            <a:ext cx="144463" cy="14446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8" name="Ovál 67">
            <a:extLst>
              <a:ext uri="{FF2B5EF4-FFF2-40B4-BE49-F238E27FC236}">
                <a16:creationId xmlns:a16="http://schemas.microsoft.com/office/drawing/2014/main" id="{6576A1ED-45DA-2A58-F3A1-EEBBED61BC69}"/>
              </a:ext>
            </a:extLst>
          </p:cNvPr>
          <p:cNvSpPr/>
          <p:nvPr/>
        </p:nvSpPr>
        <p:spPr>
          <a:xfrm>
            <a:off x="1571625" y="4471988"/>
            <a:ext cx="144463" cy="14446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9" name="Ovál 68">
            <a:extLst>
              <a:ext uri="{FF2B5EF4-FFF2-40B4-BE49-F238E27FC236}">
                <a16:creationId xmlns:a16="http://schemas.microsoft.com/office/drawing/2014/main" id="{62B78AFA-8FBD-B516-293F-1A3F6A65F2B5}"/>
              </a:ext>
            </a:extLst>
          </p:cNvPr>
          <p:cNvSpPr/>
          <p:nvPr/>
        </p:nvSpPr>
        <p:spPr>
          <a:xfrm>
            <a:off x="1797050" y="4592638"/>
            <a:ext cx="144463" cy="14446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0" name="Ovál 69">
            <a:extLst>
              <a:ext uri="{FF2B5EF4-FFF2-40B4-BE49-F238E27FC236}">
                <a16:creationId xmlns:a16="http://schemas.microsoft.com/office/drawing/2014/main" id="{68D8F427-880C-2DC7-0439-5F416D9C5C85}"/>
              </a:ext>
            </a:extLst>
          </p:cNvPr>
          <p:cNvSpPr/>
          <p:nvPr/>
        </p:nvSpPr>
        <p:spPr>
          <a:xfrm>
            <a:off x="1187450" y="3984625"/>
            <a:ext cx="144463" cy="14446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Nadpis 3">
            <a:extLst>
              <a:ext uri="{FF2B5EF4-FFF2-40B4-BE49-F238E27FC236}">
                <a16:creationId xmlns:a16="http://schemas.microsoft.com/office/drawing/2014/main" id="{5B7FA5F4-632B-7D9D-7ED5-02FE284450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7450" y="260350"/>
            <a:ext cx="6553200" cy="936625"/>
          </a:xfrm>
        </p:spPr>
        <p:txBody>
          <a:bodyPr/>
          <a:lstStyle/>
          <a:p>
            <a:r>
              <a:rPr lang="cs-CZ" b="1" dirty="0">
                <a:solidFill>
                  <a:schemeClr val="tx1"/>
                </a:solidFill>
              </a:rPr>
              <a:t>5. </a:t>
            </a:r>
            <a:r>
              <a:rPr lang="cs-CZ" b="1" dirty="0" err="1">
                <a:solidFill>
                  <a:schemeClr val="tx1"/>
                </a:solidFill>
              </a:rPr>
              <a:t>Location</a:t>
            </a:r>
            <a:r>
              <a:rPr lang="cs-CZ" b="1" dirty="0">
                <a:solidFill>
                  <a:schemeClr val="tx1"/>
                </a:solidFill>
              </a:rPr>
              <a:t> of </a:t>
            </a:r>
            <a:r>
              <a:rPr lang="cs-CZ" b="1" dirty="0" err="1">
                <a:solidFill>
                  <a:schemeClr val="tx1"/>
                </a:solidFill>
              </a:rPr>
              <a:t>affected</a:t>
            </a:r>
            <a:r>
              <a:rPr lang="cs-CZ" b="1" dirty="0">
                <a:solidFill>
                  <a:schemeClr val="tx1"/>
                </a:solidFill>
              </a:rPr>
              <a:t> </a:t>
            </a:r>
            <a:r>
              <a:rPr lang="cs-CZ" b="1" dirty="0" err="1">
                <a:solidFill>
                  <a:schemeClr val="tx1"/>
                </a:solidFill>
              </a:rPr>
              <a:t>joints</a:t>
            </a:r>
            <a:endParaRPr lang="cs-CZ" altLang="cs-CZ" b="1" dirty="0">
              <a:solidFill>
                <a:srgbClr val="C00000"/>
              </a:solidFill>
            </a:endParaRPr>
          </a:p>
        </p:txBody>
      </p:sp>
      <p:pic>
        <p:nvPicPr>
          <p:cNvPr id="67587" name="Picture 2" descr="VÃ½sledek obrÃ¡zku pro joint homunculus">
            <a:extLst>
              <a:ext uri="{FF2B5EF4-FFF2-40B4-BE49-F238E27FC236}">
                <a16:creationId xmlns:a16="http://schemas.microsoft.com/office/drawing/2014/main" id="{69704A95-9B31-2385-277D-887051765F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363" y="1628775"/>
            <a:ext cx="3084512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88" name="Picture 4" descr="VÃ½sledek obrÃ¡zku pro joint homunculus">
            <a:extLst>
              <a:ext uri="{FF2B5EF4-FFF2-40B4-BE49-F238E27FC236}">
                <a16:creationId xmlns:a16="http://schemas.microsoft.com/office/drawing/2014/main" id="{D527E413-8824-D42C-3ED1-D0BF9AC197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1628775"/>
            <a:ext cx="3084513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bdélník 5">
            <a:extLst>
              <a:ext uri="{FF2B5EF4-FFF2-40B4-BE49-F238E27FC236}">
                <a16:creationId xmlns:a16="http://schemas.microsoft.com/office/drawing/2014/main" id="{F9793518-DB98-B6D5-B9AC-68EA05399F0E}"/>
              </a:ext>
            </a:extLst>
          </p:cNvPr>
          <p:cNvSpPr/>
          <p:nvPr/>
        </p:nvSpPr>
        <p:spPr>
          <a:xfrm>
            <a:off x="1535113" y="1198813"/>
            <a:ext cx="6551613" cy="369888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psoriatic</a:t>
            </a:r>
            <a:r>
              <a:rPr kumimoji="0" lang="cs-CZ" sz="1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arthritis                                    </a:t>
            </a:r>
            <a:r>
              <a:rPr kumimoji="0" lang="cs-CZ" sz="18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ankylosing</a:t>
            </a:r>
            <a:r>
              <a:rPr kumimoji="0" lang="cs-CZ" sz="1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cs-CZ" sz="18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spondylitis</a:t>
            </a:r>
            <a:endParaRPr kumimoji="0" lang="cs-CZ" sz="18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4" name="Ovál 43">
            <a:extLst>
              <a:ext uri="{FF2B5EF4-FFF2-40B4-BE49-F238E27FC236}">
                <a16:creationId xmlns:a16="http://schemas.microsoft.com/office/drawing/2014/main" id="{1D8D8E97-AF65-9294-C788-8C21A087E90C}"/>
              </a:ext>
            </a:extLst>
          </p:cNvPr>
          <p:cNvSpPr/>
          <p:nvPr/>
        </p:nvSpPr>
        <p:spPr>
          <a:xfrm>
            <a:off x="1193800" y="3992563"/>
            <a:ext cx="144463" cy="14446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7" name="Ovál 46">
            <a:extLst>
              <a:ext uri="{FF2B5EF4-FFF2-40B4-BE49-F238E27FC236}">
                <a16:creationId xmlns:a16="http://schemas.microsoft.com/office/drawing/2014/main" id="{C2970602-BF11-CA12-0481-27DA7BCBB326}"/>
              </a:ext>
            </a:extLst>
          </p:cNvPr>
          <p:cNvSpPr/>
          <p:nvPr/>
        </p:nvSpPr>
        <p:spPr>
          <a:xfrm>
            <a:off x="2124075" y="6021388"/>
            <a:ext cx="144463" cy="14446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7" name="Ovál 56">
            <a:extLst>
              <a:ext uri="{FF2B5EF4-FFF2-40B4-BE49-F238E27FC236}">
                <a16:creationId xmlns:a16="http://schemas.microsoft.com/office/drawing/2014/main" id="{5052BD4B-5950-F2D8-24A8-17E96491C620}"/>
              </a:ext>
            </a:extLst>
          </p:cNvPr>
          <p:cNvSpPr/>
          <p:nvPr/>
        </p:nvSpPr>
        <p:spPr>
          <a:xfrm>
            <a:off x="6588125" y="3298825"/>
            <a:ext cx="144463" cy="14446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1" name="Ovál 60">
            <a:extLst>
              <a:ext uri="{FF2B5EF4-FFF2-40B4-BE49-F238E27FC236}">
                <a16:creationId xmlns:a16="http://schemas.microsoft.com/office/drawing/2014/main" id="{EE595C67-761D-5856-EE08-A33C1BEFC689}"/>
              </a:ext>
            </a:extLst>
          </p:cNvPr>
          <p:cNvSpPr/>
          <p:nvPr/>
        </p:nvSpPr>
        <p:spPr>
          <a:xfrm>
            <a:off x="6402388" y="3308350"/>
            <a:ext cx="144462" cy="14446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3" name="Ovál 62">
            <a:extLst>
              <a:ext uri="{FF2B5EF4-FFF2-40B4-BE49-F238E27FC236}">
                <a16:creationId xmlns:a16="http://schemas.microsoft.com/office/drawing/2014/main" id="{0B0E8707-FA02-19E2-322B-D927B6329D6D}"/>
              </a:ext>
            </a:extLst>
          </p:cNvPr>
          <p:cNvSpPr/>
          <p:nvPr/>
        </p:nvSpPr>
        <p:spPr>
          <a:xfrm>
            <a:off x="6203950" y="5148263"/>
            <a:ext cx="215900" cy="2159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4" name="Ovál 63">
            <a:extLst>
              <a:ext uri="{FF2B5EF4-FFF2-40B4-BE49-F238E27FC236}">
                <a16:creationId xmlns:a16="http://schemas.microsoft.com/office/drawing/2014/main" id="{3846D09D-AB39-2D40-8823-3175863F4FAA}"/>
              </a:ext>
            </a:extLst>
          </p:cNvPr>
          <p:cNvSpPr/>
          <p:nvPr/>
        </p:nvSpPr>
        <p:spPr>
          <a:xfrm>
            <a:off x="6229350" y="4456113"/>
            <a:ext cx="215900" cy="2159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5" name="Ovál 64">
            <a:extLst>
              <a:ext uri="{FF2B5EF4-FFF2-40B4-BE49-F238E27FC236}">
                <a16:creationId xmlns:a16="http://schemas.microsoft.com/office/drawing/2014/main" id="{D703206E-3FA8-45A2-F421-18DD9EE5FB3E}"/>
              </a:ext>
            </a:extLst>
          </p:cNvPr>
          <p:cNvSpPr/>
          <p:nvPr/>
        </p:nvSpPr>
        <p:spPr>
          <a:xfrm>
            <a:off x="6732588" y="5118100"/>
            <a:ext cx="215900" cy="2159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6" name="Ovál 65">
            <a:extLst>
              <a:ext uri="{FF2B5EF4-FFF2-40B4-BE49-F238E27FC236}">
                <a16:creationId xmlns:a16="http://schemas.microsoft.com/office/drawing/2014/main" id="{BC9E24CE-3C05-E6A9-5F8B-0E2FE27F6A82}"/>
              </a:ext>
            </a:extLst>
          </p:cNvPr>
          <p:cNvSpPr/>
          <p:nvPr/>
        </p:nvSpPr>
        <p:spPr>
          <a:xfrm>
            <a:off x="6724650" y="4456113"/>
            <a:ext cx="215900" cy="2159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7" name="Ovál 66">
            <a:extLst>
              <a:ext uri="{FF2B5EF4-FFF2-40B4-BE49-F238E27FC236}">
                <a16:creationId xmlns:a16="http://schemas.microsoft.com/office/drawing/2014/main" id="{9442ABB7-4BF9-4CF6-AD74-2D072FB9338F}"/>
              </a:ext>
            </a:extLst>
          </p:cNvPr>
          <p:cNvSpPr/>
          <p:nvPr/>
        </p:nvSpPr>
        <p:spPr>
          <a:xfrm>
            <a:off x="1257300" y="4210050"/>
            <a:ext cx="142875" cy="14287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8" name="Ovál 67">
            <a:extLst>
              <a:ext uri="{FF2B5EF4-FFF2-40B4-BE49-F238E27FC236}">
                <a16:creationId xmlns:a16="http://schemas.microsoft.com/office/drawing/2014/main" id="{7C4C13F1-FDF9-911E-29B8-7CE01191CFFB}"/>
              </a:ext>
            </a:extLst>
          </p:cNvPr>
          <p:cNvSpPr/>
          <p:nvPr/>
        </p:nvSpPr>
        <p:spPr>
          <a:xfrm>
            <a:off x="1390650" y="4352925"/>
            <a:ext cx="144463" cy="14446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0" name="Ovál 69">
            <a:extLst>
              <a:ext uri="{FF2B5EF4-FFF2-40B4-BE49-F238E27FC236}">
                <a16:creationId xmlns:a16="http://schemas.microsoft.com/office/drawing/2014/main" id="{B288D88D-E68F-E9FD-1F1E-849E87371017}"/>
              </a:ext>
            </a:extLst>
          </p:cNvPr>
          <p:cNvSpPr/>
          <p:nvPr/>
        </p:nvSpPr>
        <p:spPr>
          <a:xfrm>
            <a:off x="3798888" y="3981450"/>
            <a:ext cx="142875" cy="14287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1" name="Ovál 70">
            <a:extLst>
              <a:ext uri="{FF2B5EF4-FFF2-40B4-BE49-F238E27FC236}">
                <a16:creationId xmlns:a16="http://schemas.microsoft.com/office/drawing/2014/main" id="{4931B174-39D0-AA97-A2D7-7673DFAD52F4}"/>
              </a:ext>
            </a:extLst>
          </p:cNvPr>
          <p:cNvSpPr/>
          <p:nvPr/>
        </p:nvSpPr>
        <p:spPr>
          <a:xfrm>
            <a:off x="3725863" y="4210050"/>
            <a:ext cx="144462" cy="14287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2" name="Ovál 71">
            <a:extLst>
              <a:ext uri="{FF2B5EF4-FFF2-40B4-BE49-F238E27FC236}">
                <a16:creationId xmlns:a16="http://schemas.microsoft.com/office/drawing/2014/main" id="{6A966148-15B1-791B-9DC7-F090670BDA77}"/>
              </a:ext>
            </a:extLst>
          </p:cNvPr>
          <p:cNvSpPr/>
          <p:nvPr/>
        </p:nvSpPr>
        <p:spPr>
          <a:xfrm>
            <a:off x="3602038" y="4324350"/>
            <a:ext cx="142875" cy="14287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3" name="Ovál 72">
            <a:extLst>
              <a:ext uri="{FF2B5EF4-FFF2-40B4-BE49-F238E27FC236}">
                <a16:creationId xmlns:a16="http://schemas.microsoft.com/office/drawing/2014/main" id="{6F77A3EA-CD6E-0CAB-E1E0-9B62FD0C61FF}"/>
              </a:ext>
            </a:extLst>
          </p:cNvPr>
          <p:cNvSpPr/>
          <p:nvPr/>
        </p:nvSpPr>
        <p:spPr>
          <a:xfrm>
            <a:off x="3411538" y="4456113"/>
            <a:ext cx="144462" cy="14446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5" name="Ovál 74">
            <a:extLst>
              <a:ext uri="{FF2B5EF4-FFF2-40B4-BE49-F238E27FC236}">
                <a16:creationId xmlns:a16="http://schemas.microsoft.com/office/drawing/2014/main" id="{F7855928-6930-3361-2D86-BB52BEA49813}"/>
              </a:ext>
            </a:extLst>
          </p:cNvPr>
          <p:cNvSpPr/>
          <p:nvPr/>
        </p:nvSpPr>
        <p:spPr>
          <a:xfrm>
            <a:off x="2847975" y="6027738"/>
            <a:ext cx="144463" cy="14446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6" name="Ovál 75">
            <a:extLst>
              <a:ext uri="{FF2B5EF4-FFF2-40B4-BE49-F238E27FC236}">
                <a16:creationId xmlns:a16="http://schemas.microsoft.com/office/drawing/2014/main" id="{D682B17E-128F-9835-6388-57338D8567D2}"/>
              </a:ext>
            </a:extLst>
          </p:cNvPr>
          <p:cNvSpPr/>
          <p:nvPr/>
        </p:nvSpPr>
        <p:spPr>
          <a:xfrm>
            <a:off x="3063875" y="6030913"/>
            <a:ext cx="144463" cy="14287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7" name="Ovál 76">
            <a:extLst>
              <a:ext uri="{FF2B5EF4-FFF2-40B4-BE49-F238E27FC236}">
                <a16:creationId xmlns:a16="http://schemas.microsoft.com/office/drawing/2014/main" id="{C09C758D-64F3-F98B-5198-16ED0E7DE2CB}"/>
              </a:ext>
            </a:extLst>
          </p:cNvPr>
          <p:cNvSpPr/>
          <p:nvPr/>
        </p:nvSpPr>
        <p:spPr>
          <a:xfrm>
            <a:off x="3381375" y="5924550"/>
            <a:ext cx="144463" cy="14446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8" name="Ovál 77">
            <a:extLst>
              <a:ext uri="{FF2B5EF4-FFF2-40B4-BE49-F238E27FC236}">
                <a16:creationId xmlns:a16="http://schemas.microsoft.com/office/drawing/2014/main" id="{5C3867B5-66BD-8820-9433-EBCFABD44E0C}"/>
              </a:ext>
            </a:extLst>
          </p:cNvPr>
          <p:cNvSpPr/>
          <p:nvPr/>
        </p:nvSpPr>
        <p:spPr>
          <a:xfrm>
            <a:off x="3552825" y="5853113"/>
            <a:ext cx="142875" cy="14446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9" name="Ovál 78">
            <a:extLst>
              <a:ext uri="{FF2B5EF4-FFF2-40B4-BE49-F238E27FC236}">
                <a16:creationId xmlns:a16="http://schemas.microsoft.com/office/drawing/2014/main" id="{984D7BBC-531C-172D-0C8E-A58415CE995C}"/>
              </a:ext>
            </a:extLst>
          </p:cNvPr>
          <p:cNvSpPr/>
          <p:nvPr/>
        </p:nvSpPr>
        <p:spPr>
          <a:xfrm>
            <a:off x="1778000" y="6021388"/>
            <a:ext cx="142875" cy="14446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0" name="Ovál 79">
            <a:extLst>
              <a:ext uri="{FF2B5EF4-FFF2-40B4-BE49-F238E27FC236}">
                <a16:creationId xmlns:a16="http://schemas.microsoft.com/office/drawing/2014/main" id="{E76E73B5-0AE8-B899-811E-A612B9374184}"/>
              </a:ext>
            </a:extLst>
          </p:cNvPr>
          <p:cNvSpPr/>
          <p:nvPr/>
        </p:nvSpPr>
        <p:spPr>
          <a:xfrm>
            <a:off x="3211513" y="5997575"/>
            <a:ext cx="144462" cy="14446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1" name="Ovál 80">
            <a:extLst>
              <a:ext uri="{FF2B5EF4-FFF2-40B4-BE49-F238E27FC236}">
                <a16:creationId xmlns:a16="http://schemas.microsoft.com/office/drawing/2014/main" id="{BB8105B5-BE6E-31FE-C8FF-7A07F202D3BC}"/>
              </a:ext>
            </a:extLst>
          </p:cNvPr>
          <p:cNvSpPr/>
          <p:nvPr/>
        </p:nvSpPr>
        <p:spPr>
          <a:xfrm>
            <a:off x="1444625" y="5846763"/>
            <a:ext cx="144463" cy="14446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3" name="Ovál 82">
            <a:extLst>
              <a:ext uri="{FF2B5EF4-FFF2-40B4-BE49-F238E27FC236}">
                <a16:creationId xmlns:a16="http://schemas.microsoft.com/office/drawing/2014/main" id="{07D78C4F-600F-2346-5805-70121081029C}"/>
              </a:ext>
            </a:extLst>
          </p:cNvPr>
          <p:cNvSpPr/>
          <p:nvPr/>
        </p:nvSpPr>
        <p:spPr>
          <a:xfrm>
            <a:off x="1936750" y="6038850"/>
            <a:ext cx="144463" cy="14446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Vývojový diagram: alternativní postup 1">
            <a:extLst>
              <a:ext uri="{FF2B5EF4-FFF2-40B4-BE49-F238E27FC236}">
                <a16:creationId xmlns:a16="http://schemas.microsoft.com/office/drawing/2014/main" id="{8B11CD88-CD72-8E60-E1EC-11A9546DD159}"/>
              </a:ext>
            </a:extLst>
          </p:cNvPr>
          <p:cNvSpPr/>
          <p:nvPr/>
        </p:nvSpPr>
        <p:spPr>
          <a:xfrm rot="2007941">
            <a:off x="1728788" y="4008438"/>
            <a:ext cx="109537" cy="612775"/>
          </a:xfrm>
          <a:prstGeom prst="flowChartAlternateProces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4" name="Vývojový diagram: alternativní postup 83">
            <a:extLst>
              <a:ext uri="{FF2B5EF4-FFF2-40B4-BE49-F238E27FC236}">
                <a16:creationId xmlns:a16="http://schemas.microsoft.com/office/drawing/2014/main" id="{ABCA72AB-4BEA-5EAB-F10E-3CC28BF0CCF0}"/>
              </a:ext>
            </a:extLst>
          </p:cNvPr>
          <p:cNvSpPr/>
          <p:nvPr/>
        </p:nvSpPr>
        <p:spPr>
          <a:xfrm rot="1711452">
            <a:off x="1708150" y="5757863"/>
            <a:ext cx="76200" cy="312737"/>
          </a:xfrm>
          <a:prstGeom prst="flowChartAlternateProces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Nadpis 3">
            <a:extLst>
              <a:ext uri="{FF2B5EF4-FFF2-40B4-BE49-F238E27FC236}">
                <a16:creationId xmlns:a16="http://schemas.microsoft.com/office/drawing/2014/main" id="{4F3F0604-346A-DD7E-8137-E1D26172E8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7450" y="260350"/>
            <a:ext cx="6553200" cy="936625"/>
          </a:xfrm>
        </p:spPr>
        <p:txBody>
          <a:bodyPr/>
          <a:lstStyle/>
          <a:p>
            <a:r>
              <a:rPr lang="cs-CZ" b="1" dirty="0">
                <a:solidFill>
                  <a:schemeClr val="tx1"/>
                </a:solidFill>
              </a:rPr>
              <a:t>5. </a:t>
            </a:r>
            <a:r>
              <a:rPr lang="cs-CZ" b="1" dirty="0" err="1">
                <a:solidFill>
                  <a:schemeClr val="tx1"/>
                </a:solidFill>
              </a:rPr>
              <a:t>Location</a:t>
            </a:r>
            <a:r>
              <a:rPr lang="cs-CZ" b="1" dirty="0">
                <a:solidFill>
                  <a:schemeClr val="tx1"/>
                </a:solidFill>
              </a:rPr>
              <a:t> of </a:t>
            </a:r>
            <a:r>
              <a:rPr lang="cs-CZ" b="1" dirty="0" err="1">
                <a:solidFill>
                  <a:schemeClr val="tx1"/>
                </a:solidFill>
              </a:rPr>
              <a:t>affected</a:t>
            </a:r>
            <a:r>
              <a:rPr lang="cs-CZ" b="1" dirty="0">
                <a:solidFill>
                  <a:schemeClr val="tx1"/>
                </a:solidFill>
              </a:rPr>
              <a:t> </a:t>
            </a:r>
            <a:r>
              <a:rPr lang="cs-CZ" b="1" dirty="0" err="1">
                <a:solidFill>
                  <a:schemeClr val="tx1"/>
                </a:solidFill>
              </a:rPr>
              <a:t>joints</a:t>
            </a:r>
            <a:endParaRPr lang="cs-CZ" altLang="cs-CZ" b="1" dirty="0">
              <a:solidFill>
                <a:srgbClr val="C00000"/>
              </a:solidFill>
            </a:endParaRPr>
          </a:p>
        </p:txBody>
      </p:sp>
      <p:pic>
        <p:nvPicPr>
          <p:cNvPr id="68611" name="Picture 2" descr="VÃ½sledek obrÃ¡zku pro joint homunculus">
            <a:extLst>
              <a:ext uri="{FF2B5EF4-FFF2-40B4-BE49-F238E27FC236}">
                <a16:creationId xmlns:a16="http://schemas.microsoft.com/office/drawing/2014/main" id="{82BC42E1-CD0A-1D35-065B-9001341846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363" y="1628775"/>
            <a:ext cx="3084512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bdélník 5">
            <a:extLst>
              <a:ext uri="{FF2B5EF4-FFF2-40B4-BE49-F238E27FC236}">
                <a16:creationId xmlns:a16="http://schemas.microsoft.com/office/drawing/2014/main" id="{C3962DA2-3857-A92B-1E53-C46E8A796408}"/>
              </a:ext>
            </a:extLst>
          </p:cNvPr>
          <p:cNvSpPr/>
          <p:nvPr/>
        </p:nvSpPr>
        <p:spPr>
          <a:xfrm>
            <a:off x="2195513" y="1174750"/>
            <a:ext cx="1028700" cy="369888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gout</a:t>
            </a:r>
            <a:endParaRPr kumimoji="0" lang="cs-CZ" sz="1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Ovál 6">
            <a:extLst>
              <a:ext uri="{FF2B5EF4-FFF2-40B4-BE49-F238E27FC236}">
                <a16:creationId xmlns:a16="http://schemas.microsoft.com/office/drawing/2014/main" id="{419386A1-350D-F77B-FF13-C1C71756BDDD}"/>
              </a:ext>
            </a:extLst>
          </p:cNvPr>
          <p:cNvSpPr/>
          <p:nvPr/>
        </p:nvSpPr>
        <p:spPr>
          <a:xfrm>
            <a:off x="2195513" y="4456113"/>
            <a:ext cx="215900" cy="2159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Ovál 11">
            <a:extLst>
              <a:ext uri="{FF2B5EF4-FFF2-40B4-BE49-F238E27FC236}">
                <a16:creationId xmlns:a16="http://schemas.microsoft.com/office/drawing/2014/main" id="{C9B8F56C-0E33-093E-2F34-6A04C9E286AC}"/>
              </a:ext>
            </a:extLst>
          </p:cNvPr>
          <p:cNvSpPr/>
          <p:nvPr/>
        </p:nvSpPr>
        <p:spPr>
          <a:xfrm>
            <a:off x="3008313" y="5373688"/>
            <a:ext cx="215900" cy="2159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Ovál 12">
            <a:extLst>
              <a:ext uri="{FF2B5EF4-FFF2-40B4-BE49-F238E27FC236}">
                <a16:creationId xmlns:a16="http://schemas.microsoft.com/office/drawing/2014/main" id="{8E255811-EA3D-D0B0-C149-1AB28DB10DC9}"/>
              </a:ext>
            </a:extLst>
          </p:cNvPr>
          <p:cNvSpPr/>
          <p:nvPr/>
        </p:nvSpPr>
        <p:spPr>
          <a:xfrm>
            <a:off x="2185988" y="5148263"/>
            <a:ext cx="217487" cy="2159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Ovál 13">
            <a:extLst>
              <a:ext uri="{FF2B5EF4-FFF2-40B4-BE49-F238E27FC236}">
                <a16:creationId xmlns:a16="http://schemas.microsoft.com/office/drawing/2014/main" id="{627FA2FD-E36E-7332-C10F-0F4DC4F016E8}"/>
              </a:ext>
            </a:extLst>
          </p:cNvPr>
          <p:cNvSpPr/>
          <p:nvPr/>
        </p:nvSpPr>
        <p:spPr>
          <a:xfrm>
            <a:off x="2714625" y="4456113"/>
            <a:ext cx="215900" cy="2159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" name="Ovál 43">
            <a:extLst>
              <a:ext uri="{FF2B5EF4-FFF2-40B4-BE49-F238E27FC236}">
                <a16:creationId xmlns:a16="http://schemas.microsoft.com/office/drawing/2014/main" id="{57F7AA72-736B-410B-1700-09DDB138BE50}"/>
              </a:ext>
            </a:extLst>
          </p:cNvPr>
          <p:cNvSpPr/>
          <p:nvPr/>
        </p:nvSpPr>
        <p:spPr>
          <a:xfrm>
            <a:off x="2863850" y="5838825"/>
            <a:ext cx="144463" cy="14446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7" name="Ovál 46">
            <a:extLst>
              <a:ext uri="{FF2B5EF4-FFF2-40B4-BE49-F238E27FC236}">
                <a16:creationId xmlns:a16="http://schemas.microsoft.com/office/drawing/2014/main" id="{D16D5CB3-F764-043A-E279-8D6F567D2FA6}"/>
              </a:ext>
            </a:extLst>
          </p:cNvPr>
          <p:cNvSpPr/>
          <p:nvPr/>
        </p:nvSpPr>
        <p:spPr>
          <a:xfrm>
            <a:off x="2124075" y="5845175"/>
            <a:ext cx="144463" cy="14446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" name="Ovál 48">
            <a:extLst>
              <a:ext uri="{FF2B5EF4-FFF2-40B4-BE49-F238E27FC236}">
                <a16:creationId xmlns:a16="http://schemas.microsoft.com/office/drawing/2014/main" id="{93981226-0AFD-9691-03A3-0EBF7BBBDF56}"/>
              </a:ext>
            </a:extLst>
          </p:cNvPr>
          <p:cNvSpPr/>
          <p:nvPr/>
        </p:nvSpPr>
        <p:spPr>
          <a:xfrm>
            <a:off x="2732088" y="5148263"/>
            <a:ext cx="215900" cy="2159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2" name="Ovál 61">
            <a:extLst>
              <a:ext uri="{FF2B5EF4-FFF2-40B4-BE49-F238E27FC236}">
                <a16:creationId xmlns:a16="http://schemas.microsoft.com/office/drawing/2014/main" id="{F5E91077-8DC4-E7E6-DB7D-B9D2881EC323}"/>
              </a:ext>
            </a:extLst>
          </p:cNvPr>
          <p:cNvSpPr/>
          <p:nvPr/>
        </p:nvSpPr>
        <p:spPr>
          <a:xfrm>
            <a:off x="1946275" y="5368925"/>
            <a:ext cx="215900" cy="21748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>
            <a:extLst>
              <a:ext uri="{FF2B5EF4-FFF2-40B4-BE49-F238E27FC236}">
                <a16:creationId xmlns:a16="http://schemas.microsoft.com/office/drawing/2014/main" id="{867F82B0-1AA4-DCEC-E665-5B67C05215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3350" y="157163"/>
            <a:ext cx="6553200" cy="936625"/>
          </a:xfrm>
        </p:spPr>
        <p:txBody>
          <a:bodyPr/>
          <a:lstStyle/>
          <a:p>
            <a:pPr marL="358775"/>
            <a:r>
              <a:rPr lang="cs-CZ" b="1" dirty="0">
                <a:solidFill>
                  <a:schemeClr val="tx1"/>
                </a:solidFill>
              </a:rPr>
              <a:t>6. Age </a:t>
            </a:r>
            <a:r>
              <a:rPr lang="cs-CZ" b="1" dirty="0" err="1">
                <a:solidFill>
                  <a:schemeClr val="tx1"/>
                </a:solidFill>
              </a:rPr>
              <a:t>distribution</a:t>
            </a:r>
            <a:endParaRPr lang="cs-CZ" altLang="cs-CZ" b="1" dirty="0">
              <a:solidFill>
                <a:schemeClr val="tx1"/>
              </a:solidFill>
              <a:latin typeface="Segoe Script" panose="030B0504020000000003" pitchFamily="66" charset="0"/>
            </a:endParaRP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89828785-F05D-ADD4-6F0C-F1ED6B38286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black">
          <a:xfrm>
            <a:off x="323850" y="1395413"/>
            <a:ext cx="8280400" cy="341312"/>
          </a:xfrm>
          <a:gradFill flip="none" rotWithShape="1">
            <a:gsLst>
              <a:gs pos="99968">
                <a:schemeClr val="accent4">
                  <a:lumMod val="60000"/>
                  <a:lumOff val="40000"/>
                </a:schemeClr>
              </a:gs>
              <a:gs pos="99937">
                <a:srgbClr val="B5BAD3"/>
              </a:gs>
              <a:gs pos="99875">
                <a:srgbClr val="BAAEC5"/>
              </a:gs>
              <a:gs pos="99750">
                <a:srgbClr val="C495A9"/>
              </a:gs>
              <a:gs pos="99500">
                <a:srgbClr val="D86371"/>
              </a:gs>
              <a:gs pos="99000">
                <a:srgbClr val="FF0000"/>
              </a:gs>
              <a:gs pos="100000">
                <a:schemeClr val="accent1">
                  <a:lumMod val="45000"/>
                  <a:lumOff val="55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35000">
                <a:schemeClr val="accent1">
                  <a:lumMod val="30000"/>
                  <a:lumOff val="70000"/>
                </a:schemeClr>
              </a:gs>
            </a:gsLst>
            <a:lin ang="10800000" scaled="0"/>
            <a:tileRect/>
          </a:gradFill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altLang="cs-CZ" sz="2000" dirty="0">
                <a:solidFill>
                  <a:schemeClr val="tx1"/>
                </a:solidFill>
              </a:rPr>
              <a:t>&lt;</a:t>
            </a:r>
            <a:r>
              <a:rPr lang="cs-CZ" altLang="cs-CZ" sz="2000" dirty="0">
                <a:solidFill>
                  <a:schemeClr val="tx1"/>
                </a:solidFill>
              </a:rPr>
              <a:t> 16years  </a:t>
            </a:r>
            <a:r>
              <a:rPr lang="en-US" altLang="cs-CZ" sz="2000" dirty="0">
                <a:solidFill>
                  <a:schemeClr val="tx1"/>
                </a:solidFill>
              </a:rPr>
              <a:t>         </a:t>
            </a:r>
            <a:r>
              <a:rPr lang="cs-CZ" altLang="cs-CZ" sz="2000" dirty="0">
                <a:solidFill>
                  <a:schemeClr val="tx1"/>
                </a:solidFill>
              </a:rPr>
              <a:t>      20 – 30 </a:t>
            </a:r>
            <a:r>
              <a:rPr lang="cs-CZ" altLang="cs-CZ" sz="2000" dirty="0" err="1">
                <a:solidFill>
                  <a:schemeClr val="tx1"/>
                </a:solidFill>
              </a:rPr>
              <a:t>years</a:t>
            </a:r>
            <a:r>
              <a:rPr lang="en-US" altLang="cs-CZ" sz="2000" dirty="0">
                <a:solidFill>
                  <a:schemeClr val="tx1"/>
                </a:solidFill>
              </a:rPr>
              <a:t>        </a:t>
            </a:r>
            <a:r>
              <a:rPr lang="cs-CZ" altLang="cs-CZ" sz="2000" dirty="0">
                <a:solidFill>
                  <a:schemeClr val="tx1"/>
                </a:solidFill>
              </a:rPr>
              <a:t>       30 – 50 </a:t>
            </a:r>
            <a:r>
              <a:rPr lang="cs-CZ" altLang="cs-CZ" sz="2000" dirty="0" err="1">
                <a:solidFill>
                  <a:schemeClr val="tx1"/>
                </a:solidFill>
              </a:rPr>
              <a:t>years</a:t>
            </a:r>
            <a:r>
              <a:rPr lang="cs-CZ" altLang="cs-CZ" sz="2000" dirty="0">
                <a:solidFill>
                  <a:schemeClr val="tx1"/>
                </a:solidFill>
              </a:rPr>
              <a:t> </a:t>
            </a:r>
            <a:r>
              <a:rPr lang="en-US" altLang="cs-CZ" sz="2000" dirty="0">
                <a:solidFill>
                  <a:schemeClr val="tx1"/>
                </a:solidFill>
              </a:rPr>
              <a:t>       </a:t>
            </a:r>
            <a:r>
              <a:rPr lang="cs-CZ" altLang="cs-CZ" sz="2000" dirty="0">
                <a:solidFill>
                  <a:schemeClr val="tx1"/>
                </a:solidFill>
              </a:rPr>
              <a:t>     </a:t>
            </a:r>
            <a:r>
              <a:rPr lang="en-US" altLang="cs-CZ" sz="2000" dirty="0">
                <a:solidFill>
                  <a:schemeClr val="tx1"/>
                </a:solidFill>
              </a:rPr>
              <a:t> </a:t>
            </a:r>
            <a:r>
              <a:rPr lang="cs-CZ" altLang="cs-CZ" sz="2000" dirty="0">
                <a:solidFill>
                  <a:schemeClr val="tx1"/>
                </a:solidFill>
              </a:rPr>
              <a:t>    </a:t>
            </a:r>
            <a:r>
              <a:rPr lang="en-US" altLang="cs-CZ" sz="2000" dirty="0">
                <a:solidFill>
                  <a:schemeClr val="tx1"/>
                </a:solidFill>
              </a:rPr>
              <a:t> &gt; </a:t>
            </a:r>
            <a:r>
              <a:rPr lang="cs-CZ" altLang="cs-CZ" sz="2000" dirty="0">
                <a:solidFill>
                  <a:schemeClr val="tx1"/>
                </a:solidFill>
              </a:rPr>
              <a:t>50 </a:t>
            </a:r>
            <a:r>
              <a:rPr lang="cs-CZ" altLang="cs-CZ" sz="2000" dirty="0" err="1">
                <a:solidFill>
                  <a:schemeClr val="tx1"/>
                </a:solidFill>
              </a:rPr>
              <a:t>years</a:t>
            </a:r>
            <a:endParaRPr lang="en-US" altLang="cs-CZ" sz="2000" dirty="0">
              <a:solidFill>
                <a:schemeClr val="tx1"/>
              </a:solidFill>
            </a:endParaRPr>
          </a:p>
        </p:txBody>
      </p:sp>
      <p:sp>
        <p:nvSpPr>
          <p:cNvPr id="69636" name="AutoShape 5">
            <a:extLst>
              <a:ext uri="{FF2B5EF4-FFF2-40B4-BE49-F238E27FC236}">
                <a16:creationId xmlns:a16="http://schemas.microsoft.com/office/drawing/2014/main" id="{26A0671F-F253-1465-602A-B12AFB863DF9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360363" y="1844675"/>
            <a:ext cx="1187450" cy="431800"/>
          </a:xfrm>
          <a:prstGeom prst="leftRightArrow">
            <a:avLst>
              <a:gd name="adj1" fmla="val 50000"/>
              <a:gd name="adj2" fmla="val 96657"/>
            </a:avLst>
          </a:prstGeom>
          <a:solidFill>
            <a:srgbClr val="FF0000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114000"/>
              </a:lnSpc>
              <a:spcAft>
                <a:spcPts val="600"/>
              </a:spcAft>
              <a:buClr>
                <a:srgbClr val="E1253B"/>
              </a:buClr>
              <a:buFont typeface="Wingdings" panose="05000000000000000000" pitchFamily="2" charset="2"/>
              <a:buChar char="§"/>
              <a:defRPr sz="2800">
                <a:solidFill>
                  <a:srgbClr val="595959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114000"/>
              </a:lnSpc>
              <a:spcAft>
                <a:spcPts val="600"/>
              </a:spcAft>
              <a:buClr>
                <a:srgbClr val="E1253B"/>
              </a:buClr>
              <a:buFont typeface="Arial" panose="020B0604020202020204" pitchFamily="34" charset="0"/>
              <a:buChar char="–"/>
              <a:defRPr sz="2800">
                <a:solidFill>
                  <a:srgbClr val="595959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114000"/>
              </a:lnSpc>
              <a:spcAft>
                <a:spcPts val="600"/>
              </a:spcAft>
              <a:buClr>
                <a:srgbClr val="E1253B"/>
              </a:buClr>
              <a:buFont typeface="Wingdings" panose="05000000000000000000" pitchFamily="2" charset="2"/>
              <a:buChar char="§"/>
              <a:defRPr sz="2400">
                <a:solidFill>
                  <a:srgbClr val="595959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E1253B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E1253B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1253B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1253B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1253B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1253B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JIA</a:t>
            </a:r>
          </a:p>
        </p:txBody>
      </p:sp>
      <p:sp>
        <p:nvSpPr>
          <p:cNvPr id="69637" name="AutoShape 7">
            <a:extLst>
              <a:ext uri="{FF2B5EF4-FFF2-40B4-BE49-F238E27FC236}">
                <a16:creationId xmlns:a16="http://schemas.microsoft.com/office/drawing/2014/main" id="{15F8FD56-9562-1423-9C2E-34D89D6660DF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357188" y="2349500"/>
            <a:ext cx="2087562" cy="503238"/>
          </a:xfrm>
          <a:prstGeom prst="leftRightArrow">
            <a:avLst>
              <a:gd name="adj1" fmla="val 50000"/>
              <a:gd name="adj2" fmla="val 82965"/>
            </a:avLst>
          </a:prstGeom>
          <a:solidFill>
            <a:srgbClr val="FF0000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114000"/>
              </a:lnSpc>
              <a:spcAft>
                <a:spcPts val="600"/>
              </a:spcAft>
              <a:buClr>
                <a:srgbClr val="E1253B"/>
              </a:buClr>
              <a:buFont typeface="Wingdings" panose="05000000000000000000" pitchFamily="2" charset="2"/>
              <a:buChar char="§"/>
              <a:defRPr sz="2800">
                <a:solidFill>
                  <a:srgbClr val="595959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114000"/>
              </a:lnSpc>
              <a:spcAft>
                <a:spcPts val="600"/>
              </a:spcAft>
              <a:buClr>
                <a:srgbClr val="E1253B"/>
              </a:buClr>
              <a:buFont typeface="Arial" panose="020B0604020202020204" pitchFamily="34" charset="0"/>
              <a:buChar char="–"/>
              <a:defRPr sz="2800">
                <a:solidFill>
                  <a:srgbClr val="595959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114000"/>
              </a:lnSpc>
              <a:spcAft>
                <a:spcPts val="600"/>
              </a:spcAft>
              <a:buClr>
                <a:srgbClr val="E1253B"/>
              </a:buClr>
              <a:buFont typeface="Wingdings" panose="05000000000000000000" pitchFamily="2" charset="2"/>
              <a:buChar char="§"/>
              <a:defRPr sz="2400">
                <a:solidFill>
                  <a:srgbClr val="595959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E1253B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E1253B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1253B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1253B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1253B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1253B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rheumatic fever</a:t>
            </a:r>
          </a:p>
        </p:txBody>
      </p:sp>
      <p:sp>
        <p:nvSpPr>
          <p:cNvPr id="15366" name="AutoShape 8">
            <a:extLst>
              <a:ext uri="{FF2B5EF4-FFF2-40B4-BE49-F238E27FC236}">
                <a16:creationId xmlns:a16="http://schemas.microsoft.com/office/drawing/2014/main" id="{5E841E8B-93E5-8401-1E25-D6E25DB377D8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2195513" y="2714625"/>
            <a:ext cx="6408737" cy="431800"/>
          </a:xfrm>
          <a:prstGeom prst="leftRightArrow">
            <a:avLst>
              <a:gd name="adj1" fmla="val 50000"/>
              <a:gd name="adj2" fmla="val 286838"/>
            </a:avLst>
          </a:prstGeom>
          <a:gradFill flip="none" rotWithShape="1">
            <a:gsLst>
              <a:gs pos="0">
                <a:srgbClr val="EB3138"/>
              </a:gs>
              <a:gs pos="0">
                <a:srgbClr val="FF0000"/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73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  <a:ln>
            <a:noFill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rheumatoid</a:t>
            </a:r>
            <a:r>
              <a:rPr kumimoji="0" lang="cs-CZ" altLang="cs-CZ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arthritis</a:t>
            </a:r>
          </a:p>
        </p:txBody>
      </p:sp>
      <p:sp>
        <p:nvSpPr>
          <p:cNvPr id="15367" name="AutoShape 9">
            <a:extLst>
              <a:ext uri="{FF2B5EF4-FFF2-40B4-BE49-F238E27FC236}">
                <a16:creationId xmlns:a16="http://schemas.microsoft.com/office/drawing/2014/main" id="{097F06F2-CF36-8374-DC59-919B39509BBE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323850" y="3087688"/>
            <a:ext cx="5472113" cy="503237"/>
          </a:xfrm>
          <a:prstGeom prst="leftRightArrow">
            <a:avLst>
              <a:gd name="adj1" fmla="val 50000"/>
              <a:gd name="adj2" fmla="val 163092"/>
            </a:avLst>
          </a:prstGeom>
          <a:gradFill>
            <a:gsLst>
              <a:gs pos="47000">
                <a:srgbClr val="EB3138"/>
              </a:gs>
              <a:gs pos="100000">
                <a:schemeClr val="accent1">
                  <a:lumMod val="45000"/>
                  <a:lumOff val="55000"/>
                </a:schemeClr>
              </a:gs>
            </a:gsLst>
            <a:lin ang="0" scaled="1"/>
          </a:gradFill>
          <a:ln>
            <a:noFill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SLE</a:t>
            </a:r>
          </a:p>
        </p:txBody>
      </p:sp>
      <p:sp>
        <p:nvSpPr>
          <p:cNvPr id="15369" name="AutoShape 11">
            <a:extLst>
              <a:ext uri="{FF2B5EF4-FFF2-40B4-BE49-F238E27FC236}">
                <a16:creationId xmlns:a16="http://schemas.microsoft.com/office/drawing/2014/main" id="{EEEC9181-5D8A-C7F5-3499-EE0EF40194C7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323850" y="4022725"/>
            <a:ext cx="8351838" cy="431800"/>
          </a:xfrm>
          <a:prstGeom prst="leftRightArrow">
            <a:avLst>
              <a:gd name="adj1" fmla="val 50000"/>
              <a:gd name="adj2" fmla="val 381838"/>
            </a:avLst>
          </a:prstGeom>
          <a:gradFill flip="none" rotWithShape="1">
            <a:gsLst>
              <a:gs pos="23000">
                <a:srgbClr val="FF0000"/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84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  <a:ln>
            <a:noFill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reactive</a:t>
            </a:r>
            <a:r>
              <a:rPr kumimoji="0" lang="cs-CZ" altLang="cs-CZ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arthritis</a:t>
            </a:r>
          </a:p>
        </p:txBody>
      </p:sp>
      <p:sp>
        <p:nvSpPr>
          <p:cNvPr id="15370" name="AutoShape 12">
            <a:extLst>
              <a:ext uri="{FF2B5EF4-FFF2-40B4-BE49-F238E27FC236}">
                <a16:creationId xmlns:a16="http://schemas.microsoft.com/office/drawing/2014/main" id="{8699E658-823C-5DFE-FCCC-67FD7395DDEB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325438" y="4567238"/>
            <a:ext cx="8350250" cy="433387"/>
          </a:xfrm>
          <a:prstGeom prst="leftRightArrow">
            <a:avLst>
              <a:gd name="adj1" fmla="val 50000"/>
              <a:gd name="adj2" fmla="val 390402"/>
            </a:avLst>
          </a:prstGeom>
          <a:gradFill flip="none" rotWithShape="1">
            <a:gsLst>
              <a:gs pos="23000">
                <a:srgbClr val="FF0000"/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84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  <a:ln>
            <a:noFill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Infectious</a:t>
            </a:r>
            <a:r>
              <a:rPr kumimoji="0" lang="cs-CZ" altLang="cs-CZ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arthritis</a:t>
            </a:r>
          </a:p>
        </p:txBody>
      </p:sp>
      <p:sp>
        <p:nvSpPr>
          <p:cNvPr id="15371" name="AutoShape 13">
            <a:extLst>
              <a:ext uri="{FF2B5EF4-FFF2-40B4-BE49-F238E27FC236}">
                <a16:creationId xmlns:a16="http://schemas.microsoft.com/office/drawing/2014/main" id="{DFBC6374-F43F-3424-64B5-E52137B4B058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5219700" y="5113338"/>
            <a:ext cx="3455988" cy="360362"/>
          </a:xfrm>
          <a:prstGeom prst="leftRightArrow">
            <a:avLst>
              <a:gd name="adj1" fmla="val 50000"/>
              <a:gd name="adj2" fmla="val 225727"/>
            </a:avLst>
          </a:prstGeom>
          <a:gradFill>
            <a:gsLst>
              <a:gs pos="0">
                <a:srgbClr val="FF0000"/>
              </a:gs>
              <a:gs pos="100000">
                <a:schemeClr val="accent1">
                  <a:lumMod val="45000"/>
                  <a:lumOff val="55000"/>
                </a:schemeClr>
              </a:gs>
              <a:gs pos="58000">
                <a:schemeClr val="accent1">
                  <a:lumMod val="45000"/>
                  <a:lumOff val="55000"/>
                </a:schemeClr>
              </a:gs>
              <a:gs pos="27000">
                <a:schemeClr val="accent1">
                  <a:lumMod val="30000"/>
                  <a:lumOff val="70000"/>
                </a:schemeClr>
              </a:gs>
            </a:gsLst>
            <a:lin ang="0" scaled="1"/>
          </a:gradFill>
          <a:ln>
            <a:noFill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gout</a:t>
            </a:r>
            <a:endParaRPr kumimoji="0" lang="cs-CZ" altLang="cs-CZ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372" name="AutoShape 14">
            <a:extLst>
              <a:ext uri="{FF2B5EF4-FFF2-40B4-BE49-F238E27FC236}">
                <a16:creationId xmlns:a16="http://schemas.microsoft.com/office/drawing/2014/main" id="{AEC7B801-49EC-41E3-D06B-A8093CE89BEF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6661150" y="5699125"/>
            <a:ext cx="1943100" cy="358775"/>
          </a:xfrm>
          <a:prstGeom prst="leftRightArrow">
            <a:avLst>
              <a:gd name="adj1" fmla="val 50000"/>
              <a:gd name="adj2" fmla="val 92301"/>
            </a:avLst>
          </a:prstGeom>
          <a:gradFill>
            <a:gsLst>
              <a:gs pos="0">
                <a:srgbClr val="FF0000"/>
              </a:gs>
              <a:gs pos="100000">
                <a:schemeClr val="accent1">
                  <a:lumMod val="45000"/>
                  <a:lumOff val="55000"/>
                </a:schemeClr>
              </a:gs>
              <a:gs pos="72000">
                <a:schemeClr val="accent1">
                  <a:lumMod val="45000"/>
                  <a:lumOff val="55000"/>
                </a:schemeClr>
              </a:gs>
              <a:gs pos="0">
                <a:schemeClr val="accent1">
                  <a:lumMod val="30000"/>
                  <a:lumOff val="70000"/>
                </a:schemeClr>
              </a:gs>
            </a:gsLst>
            <a:lin ang="0" scaled="1"/>
          </a:gradFill>
          <a:ln>
            <a:noFill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osteoarthritis</a:t>
            </a:r>
            <a:endParaRPr kumimoji="0" lang="cs-CZ" altLang="cs-CZ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3" name="AutoShape 14">
            <a:extLst>
              <a:ext uri="{FF2B5EF4-FFF2-40B4-BE49-F238E27FC236}">
                <a16:creationId xmlns:a16="http://schemas.microsoft.com/office/drawing/2014/main" id="{0D2FC435-49FD-3E6A-C32E-E901B66BD613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6661150" y="6237288"/>
            <a:ext cx="1943100" cy="358775"/>
          </a:xfrm>
          <a:prstGeom prst="leftRightArrow">
            <a:avLst>
              <a:gd name="adj1" fmla="val 50000"/>
              <a:gd name="adj2" fmla="val 92301"/>
            </a:avLst>
          </a:prstGeom>
          <a:gradFill>
            <a:gsLst>
              <a:gs pos="0">
                <a:srgbClr val="FF0000"/>
              </a:gs>
              <a:gs pos="100000">
                <a:schemeClr val="accent1">
                  <a:lumMod val="45000"/>
                  <a:lumOff val="55000"/>
                </a:schemeClr>
              </a:gs>
              <a:gs pos="72000">
                <a:schemeClr val="accent1">
                  <a:lumMod val="45000"/>
                  <a:lumOff val="55000"/>
                </a:schemeClr>
              </a:gs>
              <a:gs pos="0">
                <a:schemeClr val="accent1">
                  <a:lumMod val="30000"/>
                  <a:lumOff val="70000"/>
                </a:schemeClr>
              </a:gs>
            </a:gsLst>
            <a:lin ang="0" scaled="1"/>
          </a:gradFill>
          <a:ln>
            <a:noFill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polymyalgia</a:t>
            </a:r>
            <a:r>
              <a:rPr kumimoji="0" lang="cs-CZ" altLang="cs-CZ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cs-CZ" altLang="cs-CZ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rheumatica</a:t>
            </a:r>
            <a:endParaRPr kumimoji="0" lang="cs-CZ" altLang="cs-CZ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4" name="AutoShape 9">
            <a:extLst>
              <a:ext uri="{FF2B5EF4-FFF2-40B4-BE49-F238E27FC236}">
                <a16:creationId xmlns:a16="http://schemas.microsoft.com/office/drawing/2014/main" id="{4DB33E37-70ED-C927-0C4C-BE1041BF9E03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1908175" y="3575050"/>
            <a:ext cx="3095625" cy="503238"/>
          </a:xfrm>
          <a:prstGeom prst="leftRightArrow">
            <a:avLst>
              <a:gd name="adj1" fmla="val 50000"/>
              <a:gd name="adj2" fmla="val 163092"/>
            </a:avLst>
          </a:prstGeom>
          <a:gradFill>
            <a:gsLst>
              <a:gs pos="79000">
                <a:srgbClr val="EB3138"/>
              </a:gs>
              <a:gs pos="100000">
                <a:schemeClr val="accent1">
                  <a:lumMod val="45000"/>
                  <a:lumOff val="55000"/>
                </a:schemeClr>
              </a:gs>
            </a:gsLst>
            <a:lin ang="0" scaled="1"/>
          </a:gradFill>
          <a:ln>
            <a:noFill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ankylosig</a:t>
            </a:r>
            <a:r>
              <a:rPr kumimoji="0" lang="cs-CZ" altLang="cs-CZ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cs-CZ" altLang="cs-CZ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spondylitis</a:t>
            </a:r>
            <a:endParaRPr kumimoji="0" lang="cs-CZ" altLang="cs-CZ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8CCD167-B906-421F-67BA-4670A8924A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/>
              <a:t>Clinical</a:t>
            </a:r>
            <a:r>
              <a:rPr lang="cs-CZ" b="1" dirty="0"/>
              <a:t> case #1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E94BC64-8454-250D-98FE-426C949514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/>
              <a:t>50 </a:t>
            </a:r>
            <a:r>
              <a:rPr lang="cs-CZ" sz="2400" dirty="0" err="1"/>
              <a:t>yo</a:t>
            </a:r>
            <a:r>
              <a:rPr lang="cs-CZ" sz="2400" dirty="0"/>
              <a:t> male</a:t>
            </a:r>
          </a:p>
          <a:p>
            <a:r>
              <a:rPr lang="cs-CZ" sz="2400" dirty="0" err="1"/>
              <a:t>Comorbidities</a:t>
            </a:r>
            <a:r>
              <a:rPr lang="cs-CZ" sz="2400" dirty="0"/>
              <a:t>: </a:t>
            </a:r>
            <a:r>
              <a:rPr lang="cs-CZ" sz="2400" dirty="0" err="1"/>
              <a:t>arterial</a:t>
            </a:r>
            <a:r>
              <a:rPr lang="cs-CZ" sz="2400" dirty="0"/>
              <a:t> </a:t>
            </a:r>
            <a:r>
              <a:rPr lang="cs-CZ" sz="2400" dirty="0" err="1"/>
              <a:t>hypertension</a:t>
            </a:r>
            <a:r>
              <a:rPr lang="cs-CZ" sz="2400" dirty="0"/>
              <a:t> , DM 2.type</a:t>
            </a:r>
          </a:p>
          <a:p>
            <a:r>
              <a:rPr lang="cs-CZ" sz="2400" dirty="0" err="1"/>
              <a:t>Complain</a:t>
            </a:r>
            <a:r>
              <a:rPr lang="cs-CZ" sz="2400" dirty="0"/>
              <a:t>: severe </a:t>
            </a:r>
            <a:r>
              <a:rPr lang="cs-CZ" sz="2400" dirty="0" err="1"/>
              <a:t>right</a:t>
            </a:r>
            <a:r>
              <a:rPr lang="cs-CZ" sz="2400" dirty="0"/>
              <a:t> </a:t>
            </a:r>
            <a:r>
              <a:rPr lang="cs-CZ" sz="2400" dirty="0" err="1"/>
              <a:t>knee</a:t>
            </a:r>
            <a:r>
              <a:rPr lang="cs-CZ" sz="2400" dirty="0"/>
              <a:t> </a:t>
            </a:r>
            <a:r>
              <a:rPr lang="cs-CZ" sz="2400" dirty="0" err="1"/>
              <a:t>pain</a:t>
            </a:r>
            <a:r>
              <a:rPr lang="cs-CZ" sz="2400" dirty="0"/>
              <a:t> of 12-hour </a:t>
            </a:r>
            <a:r>
              <a:rPr lang="cs-CZ" sz="2400" dirty="0" err="1"/>
              <a:t>duration</a:t>
            </a:r>
            <a:endParaRPr lang="cs-CZ" sz="2400" dirty="0"/>
          </a:p>
          <a:p>
            <a:r>
              <a:rPr lang="cs-CZ" sz="2400" dirty="0"/>
              <a:t>No </a:t>
            </a:r>
            <a:r>
              <a:rPr lang="cs-CZ" sz="2400" dirty="0" err="1"/>
              <a:t>previous</a:t>
            </a:r>
            <a:r>
              <a:rPr lang="cs-CZ" sz="2400" dirty="0"/>
              <a:t> </a:t>
            </a:r>
            <a:r>
              <a:rPr lang="cs-CZ" sz="2400" dirty="0" err="1"/>
              <a:t>pain</a:t>
            </a:r>
            <a:r>
              <a:rPr lang="cs-CZ" sz="2400" dirty="0"/>
              <a:t>/</a:t>
            </a:r>
            <a:r>
              <a:rPr lang="cs-CZ" sz="2400" dirty="0" err="1"/>
              <a:t>surgery</a:t>
            </a:r>
            <a:r>
              <a:rPr lang="cs-CZ" sz="2400" dirty="0"/>
              <a:t>/</a:t>
            </a:r>
            <a:r>
              <a:rPr lang="cs-CZ" sz="2400" dirty="0" err="1"/>
              <a:t>injury</a:t>
            </a:r>
            <a:endParaRPr lang="cs-CZ" sz="2400" dirty="0"/>
          </a:p>
          <a:p>
            <a:endParaRPr lang="cs-CZ" sz="2400" dirty="0"/>
          </a:p>
          <a:p>
            <a:r>
              <a:rPr lang="cs-CZ" sz="2400" dirty="0"/>
              <a:t>1yr ago: 	</a:t>
            </a:r>
            <a:r>
              <a:rPr lang="cs-CZ" sz="2400" dirty="0" err="1"/>
              <a:t>pain</a:t>
            </a:r>
            <a:r>
              <a:rPr lang="cs-CZ" sz="2400" dirty="0"/>
              <a:t> + </a:t>
            </a:r>
            <a:r>
              <a:rPr lang="cs-CZ" sz="2400" dirty="0" err="1"/>
              <a:t>swelling</a:t>
            </a:r>
            <a:r>
              <a:rPr lang="cs-CZ" sz="2400" dirty="0"/>
              <a:t> of the base of his </a:t>
            </a:r>
            <a:r>
              <a:rPr lang="cs-CZ" sz="2400" dirty="0" err="1"/>
              <a:t>great</a:t>
            </a:r>
            <a:r>
              <a:rPr lang="cs-CZ" sz="2400" dirty="0"/>
              <a:t> </a:t>
            </a:r>
            <a:r>
              <a:rPr lang="cs-CZ" sz="2400" dirty="0" err="1"/>
              <a:t>toe</a:t>
            </a:r>
            <a:r>
              <a:rPr lang="cs-CZ" sz="2400" dirty="0"/>
              <a:t> → 		</a:t>
            </a:r>
            <a:r>
              <a:rPr lang="cs-CZ" sz="2400" dirty="0" err="1"/>
              <a:t>resolved</a:t>
            </a:r>
            <a:r>
              <a:rPr lang="cs-CZ" sz="2400" dirty="0"/>
              <a:t> </a:t>
            </a:r>
            <a:r>
              <a:rPr lang="cs-CZ" sz="2400" dirty="0" err="1"/>
              <a:t>after</a:t>
            </a:r>
            <a:r>
              <a:rPr lang="cs-CZ" sz="2400" dirty="0"/>
              <a:t> 5 </a:t>
            </a:r>
            <a:r>
              <a:rPr lang="cs-CZ" sz="2400" dirty="0" err="1"/>
              <a:t>days</a:t>
            </a:r>
            <a:r>
              <a:rPr lang="cs-CZ" sz="2400" dirty="0"/>
              <a:t> </a:t>
            </a:r>
            <a:r>
              <a:rPr lang="cs-CZ" sz="2400" dirty="0" err="1"/>
              <a:t>with</a:t>
            </a:r>
            <a:r>
              <a:rPr lang="cs-CZ" sz="2400" dirty="0"/>
              <a:t> ibuprofen</a:t>
            </a:r>
          </a:p>
          <a:p>
            <a:r>
              <a:rPr lang="cs-CZ" sz="2400" dirty="0" err="1"/>
              <a:t>Clinical</a:t>
            </a:r>
            <a:r>
              <a:rPr lang="cs-CZ" sz="2400" dirty="0"/>
              <a:t> </a:t>
            </a:r>
            <a:r>
              <a:rPr lang="cs-CZ" sz="2400" dirty="0" err="1"/>
              <a:t>examination</a:t>
            </a:r>
            <a:r>
              <a:rPr lang="cs-CZ" sz="2400" dirty="0"/>
              <a:t>: </a:t>
            </a:r>
          </a:p>
          <a:p>
            <a:pPr lvl="1"/>
            <a:r>
              <a:rPr lang="cs-CZ" sz="2000" dirty="0" err="1"/>
              <a:t>swelling</a:t>
            </a:r>
            <a:r>
              <a:rPr lang="cs-CZ" sz="2000" dirty="0"/>
              <a:t> </a:t>
            </a:r>
            <a:r>
              <a:rPr lang="cs-CZ" sz="2000" dirty="0" err="1"/>
              <a:t>with</a:t>
            </a:r>
            <a:r>
              <a:rPr lang="cs-CZ" sz="2000" dirty="0"/>
              <a:t> </a:t>
            </a:r>
            <a:r>
              <a:rPr lang="cs-CZ" sz="2000" dirty="0" err="1"/>
              <a:t>moderate</a:t>
            </a:r>
            <a:r>
              <a:rPr lang="cs-CZ" sz="2000" dirty="0"/>
              <a:t> </a:t>
            </a:r>
            <a:r>
              <a:rPr lang="cs-CZ" sz="2000" dirty="0" err="1"/>
              <a:t>effusion</a:t>
            </a:r>
            <a:endParaRPr lang="cs-CZ" sz="2000" dirty="0"/>
          </a:p>
          <a:p>
            <a:pPr lvl="1"/>
            <a:r>
              <a:rPr lang="cs-CZ" sz="2000" dirty="0" err="1"/>
              <a:t>erythematous</a:t>
            </a:r>
            <a:r>
              <a:rPr lang="cs-CZ" sz="2000" dirty="0"/>
              <a:t> </a:t>
            </a:r>
            <a:r>
              <a:rPr lang="cs-CZ" sz="2000" dirty="0" err="1"/>
              <a:t>warm</a:t>
            </a:r>
            <a:r>
              <a:rPr lang="cs-CZ" sz="2000" dirty="0"/>
              <a:t> skin, very tender on </a:t>
            </a:r>
            <a:r>
              <a:rPr lang="cs-CZ" sz="2000" dirty="0" err="1"/>
              <a:t>palpation</a:t>
            </a:r>
            <a:endParaRPr lang="cs-CZ" sz="2000" dirty="0"/>
          </a:p>
          <a:p>
            <a:pPr marL="457200" lvl="1" indent="0">
              <a:buNone/>
            </a:pPr>
            <a:endParaRPr lang="cs-CZ" sz="20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814575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8CCD167-B906-421F-67BA-4670A8924A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/>
              <a:t>Clinical</a:t>
            </a:r>
            <a:r>
              <a:rPr lang="cs-CZ" b="1" dirty="0"/>
              <a:t> case #1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E94BC64-8454-250D-98FE-426C949514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err="1"/>
              <a:t>Approach</a:t>
            </a:r>
            <a:r>
              <a:rPr lang="cs-CZ" b="1" dirty="0"/>
              <a:t>: </a:t>
            </a:r>
          </a:p>
          <a:p>
            <a:pPr lvl="1"/>
            <a:r>
              <a:rPr lang="cs-CZ" dirty="0"/>
              <a:t> </a:t>
            </a:r>
            <a:r>
              <a:rPr lang="cs-CZ" dirty="0" err="1"/>
              <a:t>articular</a:t>
            </a:r>
            <a:endParaRPr lang="cs-CZ" dirty="0"/>
          </a:p>
          <a:p>
            <a:pPr lvl="1"/>
            <a:r>
              <a:rPr lang="cs-CZ" dirty="0" err="1"/>
              <a:t>inflammatory</a:t>
            </a:r>
            <a:endParaRPr lang="cs-CZ" dirty="0"/>
          </a:p>
          <a:p>
            <a:pPr lvl="1"/>
            <a:r>
              <a:rPr lang="cs-CZ" dirty="0"/>
              <a:t>symptom </a:t>
            </a:r>
            <a:r>
              <a:rPr lang="cs-CZ" dirty="0" err="1"/>
              <a:t>duration</a:t>
            </a:r>
            <a:r>
              <a:rPr lang="cs-CZ" dirty="0"/>
              <a:t> &lt; 6 </a:t>
            </a:r>
            <a:r>
              <a:rPr lang="cs-CZ" dirty="0" err="1"/>
              <a:t>weeks</a:t>
            </a:r>
            <a:r>
              <a:rPr lang="cs-CZ" dirty="0"/>
              <a:t> = ACUTE ARTHRITIS</a:t>
            </a:r>
          </a:p>
          <a:p>
            <a:pPr lvl="1"/>
            <a:r>
              <a:rPr lang="cs-CZ" dirty="0"/>
              <a:t># of </a:t>
            </a:r>
            <a:r>
              <a:rPr lang="cs-CZ" dirty="0" err="1"/>
              <a:t>affected</a:t>
            </a:r>
            <a:r>
              <a:rPr lang="cs-CZ" dirty="0"/>
              <a:t> </a:t>
            </a:r>
            <a:r>
              <a:rPr lang="cs-CZ" dirty="0" err="1"/>
              <a:t>joints</a:t>
            </a:r>
            <a:r>
              <a:rPr lang="cs-CZ" dirty="0"/>
              <a:t>: 1 = MONOARTHRITS </a:t>
            </a:r>
          </a:p>
          <a:p>
            <a:pPr lvl="1"/>
            <a:r>
              <a:rPr lang="cs-CZ" dirty="0" err="1"/>
              <a:t>localization</a:t>
            </a:r>
            <a:r>
              <a:rPr lang="cs-CZ" dirty="0"/>
              <a:t>: </a:t>
            </a:r>
            <a:r>
              <a:rPr lang="cs-CZ" dirty="0" err="1"/>
              <a:t>large</a:t>
            </a:r>
            <a:r>
              <a:rPr lang="cs-CZ" dirty="0"/>
              <a:t> joint on </a:t>
            </a:r>
            <a:r>
              <a:rPr lang="cs-CZ" dirty="0" err="1"/>
              <a:t>distal</a:t>
            </a:r>
            <a:r>
              <a:rPr lang="cs-CZ" dirty="0"/>
              <a:t> extremity</a:t>
            </a:r>
          </a:p>
          <a:p>
            <a:pPr lvl="1"/>
            <a:r>
              <a:rPr lang="cs-CZ" dirty="0"/>
              <a:t>Age: 50yo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606359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576FDA38-391C-8245-890D-C8186CDE772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62372" y="476672"/>
          <a:ext cx="8219256" cy="57935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2" name="Tabulka 2">
            <a:extLst>
              <a:ext uri="{FF2B5EF4-FFF2-40B4-BE49-F238E27FC236}">
                <a16:creationId xmlns:a16="http://schemas.microsoft.com/office/drawing/2014/main" id="{C5EC98A9-9F63-7B10-DE00-FA123AC6311F}"/>
              </a:ext>
            </a:extLst>
          </p:cNvPr>
          <p:cNvGraphicFramePr>
            <a:graphicFrameLocks noGrp="1"/>
          </p:cNvGraphicFramePr>
          <p:nvPr/>
        </p:nvGraphicFramePr>
        <p:xfrm>
          <a:off x="5489575" y="2781300"/>
          <a:ext cx="3192463" cy="29448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924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5740">
                <a:tc>
                  <a:txBody>
                    <a:bodyPr/>
                    <a:lstStyle/>
                    <a:p>
                      <a:endParaRPr lang="cs-CZ" sz="1800" dirty="0"/>
                    </a:p>
                  </a:txBody>
                  <a:tcPr marL="91453" marR="91453" marT="45711" marB="45711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3921">
                <a:tc>
                  <a:txBody>
                    <a:bodyPr/>
                    <a:lstStyle/>
                    <a:p>
                      <a:r>
                        <a:rPr lang="cs-CZ" sz="1400" b="1" dirty="0" err="1"/>
                        <a:t>Crystal</a:t>
                      </a:r>
                      <a:r>
                        <a:rPr lang="cs-CZ" sz="1400" b="1" dirty="0"/>
                        <a:t> </a:t>
                      </a:r>
                      <a:r>
                        <a:rPr lang="cs-CZ" sz="1400" b="1" dirty="0" err="1"/>
                        <a:t>induced</a:t>
                      </a:r>
                      <a:endParaRPr lang="cs-CZ" sz="1400" b="1" dirty="0"/>
                    </a:p>
                  </a:txBody>
                  <a:tcPr marL="91453" marR="91453" marT="45711" marB="4571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1496"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cs-CZ" sz="1400" b="0" dirty="0" err="1">
                          <a:solidFill>
                            <a:schemeClr val="tx1"/>
                          </a:solidFill>
                        </a:rPr>
                        <a:t>gout</a:t>
                      </a:r>
                      <a:endParaRPr lang="cs-CZ" sz="1400" b="0" dirty="0">
                        <a:solidFill>
                          <a:schemeClr val="tx1"/>
                        </a:solidFill>
                      </a:endParaRP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cs-CZ" sz="1400" dirty="0"/>
                        <a:t>CPDD = </a:t>
                      </a:r>
                      <a:r>
                        <a:rPr lang="cs-CZ" sz="1400" dirty="0" err="1"/>
                        <a:t>calcium-pyrophosphate</a:t>
                      </a:r>
                      <a:r>
                        <a:rPr lang="cs-CZ" sz="1400" dirty="0"/>
                        <a:t> </a:t>
                      </a:r>
                      <a:r>
                        <a:rPr lang="cs-CZ" sz="1400" dirty="0" err="1"/>
                        <a:t>deposition</a:t>
                      </a:r>
                      <a:r>
                        <a:rPr lang="cs-CZ" sz="1400" dirty="0"/>
                        <a:t> </a:t>
                      </a:r>
                      <a:r>
                        <a:rPr lang="cs-CZ" sz="1400" dirty="0" err="1"/>
                        <a:t>dissease</a:t>
                      </a:r>
                      <a:r>
                        <a:rPr lang="cs-CZ" sz="1400" dirty="0"/>
                        <a:t> (</a:t>
                      </a:r>
                      <a:r>
                        <a:rPr lang="cs-CZ" sz="1400" dirty="0" err="1"/>
                        <a:t>pseudogout</a:t>
                      </a:r>
                      <a:r>
                        <a:rPr lang="cs-CZ" sz="1400" dirty="0"/>
                        <a:t>)</a:t>
                      </a:r>
                    </a:p>
                  </a:txBody>
                  <a:tcPr marL="91453" marR="91453" marT="45711" marB="4571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3921">
                <a:tc>
                  <a:txBody>
                    <a:bodyPr/>
                    <a:lstStyle/>
                    <a:p>
                      <a:r>
                        <a:rPr lang="cs-CZ" sz="1400" b="1" dirty="0" err="1"/>
                        <a:t>Septic</a:t>
                      </a:r>
                      <a:r>
                        <a:rPr lang="cs-CZ" sz="1400" b="1" dirty="0"/>
                        <a:t> arthritis</a:t>
                      </a:r>
                    </a:p>
                  </a:txBody>
                  <a:tcPr marL="91453" marR="91453" marT="45711" marB="45711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99735">
                <a:tc>
                  <a:txBody>
                    <a:bodyPr/>
                    <a:lstStyle/>
                    <a:p>
                      <a:r>
                        <a:rPr lang="cs-CZ" sz="1400" dirty="0" err="1"/>
                        <a:t>staph</a:t>
                      </a:r>
                      <a:r>
                        <a:rPr lang="cs-CZ" sz="1400" dirty="0"/>
                        <a:t>. aureus, </a:t>
                      </a:r>
                      <a:r>
                        <a:rPr lang="cs-CZ" sz="1400" dirty="0" err="1"/>
                        <a:t>stepto</a:t>
                      </a:r>
                      <a:r>
                        <a:rPr lang="cs-CZ" sz="1400" dirty="0"/>
                        <a:t>. species, </a:t>
                      </a:r>
                      <a:r>
                        <a:rPr lang="cs-CZ" sz="1400" dirty="0" err="1"/>
                        <a:t>neisseria</a:t>
                      </a:r>
                      <a:r>
                        <a:rPr lang="cs-CZ" sz="1400" dirty="0"/>
                        <a:t> </a:t>
                      </a:r>
                      <a:r>
                        <a:rPr lang="cs-CZ" sz="1400" dirty="0" err="1"/>
                        <a:t>gonorhoeae</a:t>
                      </a:r>
                      <a:r>
                        <a:rPr lang="cs-CZ" sz="1400" dirty="0"/>
                        <a:t>, </a:t>
                      </a:r>
                      <a:r>
                        <a:rPr lang="cs-CZ" sz="1400" dirty="0" err="1"/>
                        <a:t>gramnegative,mycotis</a:t>
                      </a:r>
                      <a:r>
                        <a:rPr lang="cs-CZ" sz="1400" dirty="0"/>
                        <a:t>, </a:t>
                      </a:r>
                      <a:r>
                        <a:rPr lang="cs-CZ" sz="1400" dirty="0" err="1"/>
                        <a:t>etc</a:t>
                      </a:r>
                      <a:r>
                        <a:rPr lang="cs-CZ" sz="1400" dirty="0"/>
                        <a:t>. </a:t>
                      </a:r>
                    </a:p>
                  </a:txBody>
                  <a:tcPr marL="91453" marR="91453" marT="45711" marB="45711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87D4F9D-686B-A8F9-4EC7-129466A7D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Today</a:t>
            </a:r>
            <a:r>
              <a:rPr lang="en-US" dirty="0"/>
              <a:t>’s agenda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745A8C3-941F-5C50-4B63-BA1323960E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Theoretical basics</a:t>
            </a:r>
          </a:p>
          <a:p>
            <a:r>
              <a:rPr lang="en-US" dirty="0"/>
              <a:t>Clinical cases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440399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8CCD167-B906-421F-67BA-4670A8924A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7199"/>
          </a:xfrm>
        </p:spPr>
        <p:txBody>
          <a:bodyPr>
            <a:normAutofit fontScale="90000"/>
          </a:bodyPr>
          <a:lstStyle/>
          <a:p>
            <a:r>
              <a:rPr lang="cs-CZ" b="1" dirty="0" err="1"/>
              <a:t>Clinical</a:t>
            </a:r>
            <a:r>
              <a:rPr lang="cs-CZ" b="1" dirty="0"/>
              <a:t> case #1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E94BC64-8454-250D-98FE-426C949514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305" y="908720"/>
            <a:ext cx="8229600" cy="5217443"/>
          </a:xfrm>
        </p:spPr>
        <p:txBody>
          <a:bodyPr>
            <a:normAutofit/>
          </a:bodyPr>
          <a:lstStyle/>
          <a:p>
            <a:endParaRPr lang="cs-CZ" dirty="0"/>
          </a:p>
          <a:p>
            <a:r>
              <a:rPr lang="cs-CZ" dirty="0" err="1"/>
              <a:t>Next</a:t>
            </a:r>
            <a:r>
              <a:rPr lang="cs-CZ" dirty="0"/>
              <a:t> step?</a:t>
            </a:r>
          </a:p>
          <a:p>
            <a:pPr lvl="1"/>
            <a:endParaRPr lang="cs-CZ" sz="2800" dirty="0"/>
          </a:p>
          <a:p>
            <a:pPr lvl="1"/>
            <a:endParaRPr lang="cs-CZ" dirty="0"/>
          </a:p>
          <a:p>
            <a:endParaRPr lang="cs-CZ" dirty="0"/>
          </a:p>
          <a:p>
            <a:pPr lvl="2">
              <a:buFontTx/>
              <a:buChar char="-"/>
            </a:pPr>
            <a:endParaRPr lang="cs-CZ" sz="20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6527915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8CCD167-B906-421F-67BA-4670A8924A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7199"/>
          </a:xfrm>
        </p:spPr>
        <p:txBody>
          <a:bodyPr>
            <a:normAutofit fontScale="90000"/>
          </a:bodyPr>
          <a:lstStyle/>
          <a:p>
            <a:r>
              <a:rPr lang="cs-CZ" b="1" dirty="0" err="1"/>
              <a:t>Clinical</a:t>
            </a:r>
            <a:r>
              <a:rPr lang="cs-CZ" b="1" dirty="0"/>
              <a:t> case #1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E94BC64-8454-250D-98FE-426C949514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305" y="908720"/>
            <a:ext cx="8229600" cy="5217443"/>
          </a:xfrm>
        </p:spPr>
        <p:txBody>
          <a:bodyPr>
            <a:normAutofit/>
          </a:bodyPr>
          <a:lstStyle/>
          <a:p>
            <a:endParaRPr lang="cs-CZ" b="1" dirty="0"/>
          </a:p>
          <a:p>
            <a:r>
              <a:rPr lang="cs-CZ" b="1" dirty="0" err="1"/>
              <a:t>Aspiration</a:t>
            </a:r>
            <a:r>
              <a:rPr lang="cs-CZ" b="1" dirty="0"/>
              <a:t> </a:t>
            </a:r>
            <a:r>
              <a:rPr lang="cs-CZ" dirty="0"/>
              <a:t>of the </a:t>
            </a:r>
            <a:r>
              <a:rPr lang="cs-CZ" dirty="0" err="1"/>
              <a:t>knee</a:t>
            </a:r>
            <a:r>
              <a:rPr lang="cs-CZ" dirty="0"/>
              <a:t> joint to </a:t>
            </a:r>
            <a:r>
              <a:rPr lang="cs-CZ" dirty="0" err="1"/>
              <a:t>send</a:t>
            </a:r>
            <a:r>
              <a:rPr lang="cs-CZ" dirty="0"/>
              <a:t> fluid </a:t>
            </a:r>
            <a:r>
              <a:rPr lang="cs-CZ" dirty="0" err="1"/>
              <a:t>for</a:t>
            </a:r>
            <a:r>
              <a:rPr lang="cs-CZ" dirty="0"/>
              <a:t>: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 err="1"/>
              <a:t>synovial</a:t>
            </a:r>
            <a:r>
              <a:rPr lang="cs-CZ" dirty="0"/>
              <a:t> fluid </a:t>
            </a:r>
            <a:r>
              <a:rPr lang="cs-CZ" dirty="0" err="1"/>
              <a:t>analysis</a:t>
            </a:r>
            <a:r>
              <a:rPr lang="cs-CZ" dirty="0"/>
              <a:t> – </a:t>
            </a:r>
            <a:r>
              <a:rPr lang="cs-CZ" sz="2000" dirty="0" err="1"/>
              <a:t>inflammatory</a:t>
            </a:r>
            <a:r>
              <a:rPr lang="cs-CZ" sz="2000" dirty="0"/>
              <a:t> type of fluid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 err="1"/>
              <a:t>crystal</a:t>
            </a:r>
            <a:r>
              <a:rPr lang="cs-CZ" dirty="0"/>
              <a:t> </a:t>
            </a:r>
            <a:r>
              <a:rPr lang="cs-CZ" dirty="0" err="1"/>
              <a:t>analysis</a:t>
            </a:r>
            <a:r>
              <a:rPr lang="cs-CZ" dirty="0"/>
              <a:t> in </a:t>
            </a:r>
            <a:r>
              <a:rPr lang="cs-CZ" dirty="0" err="1"/>
              <a:t>polarized</a:t>
            </a:r>
            <a:r>
              <a:rPr lang="cs-CZ" dirty="0"/>
              <a:t> </a:t>
            </a:r>
            <a:r>
              <a:rPr lang="cs-CZ" dirty="0" err="1"/>
              <a:t>light</a:t>
            </a:r>
            <a:r>
              <a:rPr lang="cs-CZ" dirty="0"/>
              <a:t> </a:t>
            </a:r>
            <a:r>
              <a:rPr lang="cs-CZ" dirty="0" err="1"/>
              <a:t>microscopy</a:t>
            </a:r>
            <a:endParaRPr lang="cs-CZ" dirty="0"/>
          </a:p>
          <a:p>
            <a:pPr lvl="2">
              <a:buFontTx/>
              <a:buChar char="-"/>
            </a:pPr>
            <a:r>
              <a:rPr lang="cs-CZ" sz="2000" dirty="0" err="1"/>
              <a:t>needle</a:t>
            </a:r>
            <a:r>
              <a:rPr lang="cs-CZ" sz="2000" dirty="0"/>
              <a:t> </a:t>
            </a:r>
            <a:r>
              <a:rPr lang="cs-CZ" sz="2000" dirty="0" err="1"/>
              <a:t>shaped</a:t>
            </a:r>
            <a:r>
              <a:rPr lang="cs-CZ" sz="2000" dirty="0"/>
              <a:t> </a:t>
            </a:r>
            <a:r>
              <a:rPr lang="cs-CZ" sz="2000" dirty="0" err="1"/>
              <a:t>strongly</a:t>
            </a:r>
            <a:r>
              <a:rPr lang="cs-CZ" sz="2000" dirty="0"/>
              <a:t> </a:t>
            </a:r>
            <a:r>
              <a:rPr lang="cs-CZ" sz="2000" dirty="0" err="1"/>
              <a:t>negatively</a:t>
            </a:r>
            <a:r>
              <a:rPr lang="cs-CZ" sz="2000" dirty="0"/>
              <a:t> </a:t>
            </a:r>
            <a:r>
              <a:rPr lang="cs-CZ" sz="2000" dirty="0" err="1"/>
              <a:t>birefringent</a:t>
            </a:r>
            <a:r>
              <a:rPr lang="cs-CZ" sz="2000" dirty="0"/>
              <a:t> </a:t>
            </a:r>
            <a:r>
              <a:rPr lang="cs-CZ" sz="2000" dirty="0" err="1"/>
              <a:t>crystals</a:t>
            </a:r>
            <a:endParaRPr lang="cs-CZ" sz="20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 err="1"/>
              <a:t>Cultures</a:t>
            </a:r>
            <a:r>
              <a:rPr lang="cs-CZ" dirty="0"/>
              <a:t> - </a:t>
            </a:r>
            <a:r>
              <a:rPr lang="cs-CZ" sz="2000" dirty="0"/>
              <a:t>negative</a:t>
            </a:r>
          </a:p>
          <a:p>
            <a:endParaRPr lang="cs-CZ" b="1" dirty="0"/>
          </a:p>
          <a:p>
            <a:pPr lvl="1"/>
            <a:endParaRPr lang="cs-CZ" sz="2800" dirty="0"/>
          </a:p>
          <a:p>
            <a:pPr lvl="1"/>
            <a:endParaRPr lang="cs-CZ" dirty="0"/>
          </a:p>
          <a:p>
            <a:endParaRPr lang="cs-CZ" dirty="0"/>
          </a:p>
          <a:p>
            <a:pPr lvl="2">
              <a:buFontTx/>
              <a:buChar char="-"/>
            </a:pPr>
            <a:endParaRPr lang="cs-CZ" sz="20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8996124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Nadpis 1">
            <a:extLst>
              <a:ext uri="{FF2B5EF4-FFF2-40B4-BE49-F238E27FC236}">
                <a16:creationId xmlns:a16="http://schemas.microsoft.com/office/drawing/2014/main" id="{6CA7CC5B-D7FF-8F78-BBAB-5F04202FD72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altLang="cs-CZ"/>
          </a:p>
        </p:txBody>
      </p:sp>
      <p:pic>
        <p:nvPicPr>
          <p:cNvPr id="37891" name="Zástupný obsah 4">
            <a:extLst>
              <a:ext uri="{FF2B5EF4-FFF2-40B4-BE49-F238E27FC236}">
                <a16:creationId xmlns:a16="http://schemas.microsoft.com/office/drawing/2014/main" id="{F3F82953-81BB-82FF-99B7-D970E439AB6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7088" y="620713"/>
            <a:ext cx="7291387" cy="5413375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8CCD167-B906-421F-67BA-4670A8924A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7199"/>
          </a:xfrm>
        </p:spPr>
        <p:txBody>
          <a:bodyPr>
            <a:normAutofit fontScale="90000"/>
          </a:bodyPr>
          <a:lstStyle/>
          <a:p>
            <a:r>
              <a:rPr lang="cs-CZ" b="1" dirty="0" err="1"/>
              <a:t>Clinical</a:t>
            </a:r>
            <a:r>
              <a:rPr lang="cs-CZ" b="1" dirty="0"/>
              <a:t> case #1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E94BC64-8454-250D-98FE-426C949514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305" y="908720"/>
            <a:ext cx="8229600" cy="5217443"/>
          </a:xfrm>
        </p:spPr>
        <p:txBody>
          <a:bodyPr>
            <a:normAutofit/>
          </a:bodyPr>
          <a:lstStyle/>
          <a:p>
            <a:endParaRPr lang="cs-CZ" b="1" dirty="0"/>
          </a:p>
          <a:p>
            <a:r>
              <a:rPr lang="cs-CZ" b="1" dirty="0" err="1"/>
              <a:t>Diagnosis</a:t>
            </a:r>
            <a:r>
              <a:rPr lang="cs-CZ" b="1" dirty="0"/>
              <a:t>: </a:t>
            </a:r>
            <a:r>
              <a:rPr lang="cs-CZ" sz="3600" dirty="0" err="1"/>
              <a:t>acute</a:t>
            </a:r>
            <a:r>
              <a:rPr lang="cs-CZ" sz="3600" dirty="0"/>
              <a:t> </a:t>
            </a:r>
            <a:r>
              <a:rPr lang="cs-CZ" sz="3600" dirty="0" err="1"/>
              <a:t>crystaline</a:t>
            </a:r>
            <a:r>
              <a:rPr lang="cs-CZ" sz="3600" dirty="0"/>
              <a:t> arthritis – </a:t>
            </a:r>
            <a:r>
              <a:rPr lang="cs-CZ" sz="3600" dirty="0" err="1"/>
              <a:t>acute</a:t>
            </a:r>
            <a:r>
              <a:rPr lang="cs-CZ" sz="3600" dirty="0"/>
              <a:t> </a:t>
            </a:r>
            <a:r>
              <a:rPr lang="cs-CZ" sz="3600" dirty="0" err="1"/>
              <a:t>gout</a:t>
            </a:r>
            <a:endParaRPr lang="cs-CZ" sz="3600" dirty="0"/>
          </a:p>
          <a:p>
            <a:endParaRPr lang="cs-CZ" sz="3600" dirty="0"/>
          </a:p>
          <a:p>
            <a:r>
              <a:rPr lang="cs-CZ" sz="3200" dirty="0" err="1"/>
              <a:t>Note</a:t>
            </a:r>
            <a:r>
              <a:rPr lang="cs-CZ" sz="3200" dirty="0"/>
              <a:t>: </a:t>
            </a:r>
            <a:r>
              <a:rPr lang="cs-CZ" sz="3200" dirty="0" err="1"/>
              <a:t>serum</a:t>
            </a:r>
            <a:r>
              <a:rPr lang="cs-CZ" sz="3200" dirty="0"/>
              <a:t> </a:t>
            </a:r>
            <a:r>
              <a:rPr lang="cs-CZ" sz="3200" dirty="0" err="1"/>
              <a:t>uric</a:t>
            </a:r>
            <a:r>
              <a:rPr lang="cs-CZ" sz="3200" dirty="0"/>
              <a:t> acid in </a:t>
            </a:r>
            <a:r>
              <a:rPr lang="cs-CZ" sz="3200" dirty="0" err="1"/>
              <a:t>acute</a:t>
            </a:r>
            <a:r>
              <a:rPr lang="cs-CZ" sz="3200" dirty="0"/>
              <a:t> </a:t>
            </a:r>
            <a:r>
              <a:rPr lang="cs-CZ" sz="3200" dirty="0" err="1"/>
              <a:t>gout</a:t>
            </a:r>
            <a:r>
              <a:rPr lang="cs-CZ" sz="3200" dirty="0"/>
              <a:t> </a:t>
            </a:r>
            <a:r>
              <a:rPr lang="cs-CZ" sz="3200" dirty="0" err="1"/>
              <a:t>attack</a:t>
            </a:r>
            <a:r>
              <a:rPr lang="cs-CZ" sz="3200" dirty="0"/>
              <a:t>- </a:t>
            </a:r>
            <a:r>
              <a:rPr lang="cs-CZ" sz="3200" dirty="0" err="1"/>
              <a:t>may</a:t>
            </a:r>
            <a:r>
              <a:rPr lang="cs-CZ" sz="3200" dirty="0"/>
              <a:t> </a:t>
            </a:r>
            <a:r>
              <a:rPr lang="cs-CZ" sz="3200" dirty="0" err="1"/>
              <a:t>be</a:t>
            </a:r>
            <a:r>
              <a:rPr lang="cs-CZ" sz="3200" dirty="0"/>
              <a:t> </a:t>
            </a:r>
            <a:r>
              <a:rPr lang="cs-CZ" sz="3200" dirty="0" err="1"/>
              <a:t>elevated</a:t>
            </a:r>
            <a:r>
              <a:rPr lang="cs-CZ" sz="3200" dirty="0"/>
              <a:t> </a:t>
            </a:r>
            <a:r>
              <a:rPr lang="cs-CZ" sz="3200" dirty="0" err="1"/>
              <a:t>or</a:t>
            </a:r>
            <a:r>
              <a:rPr lang="cs-CZ" sz="3200" dirty="0"/>
              <a:t> </a:t>
            </a:r>
            <a:r>
              <a:rPr lang="cs-CZ" sz="3200" dirty="0" err="1"/>
              <a:t>normal</a:t>
            </a:r>
            <a:endParaRPr lang="cs-CZ" sz="3200" dirty="0"/>
          </a:p>
          <a:p>
            <a:pPr lvl="1"/>
            <a:endParaRPr lang="cs-CZ" sz="2800" dirty="0"/>
          </a:p>
          <a:p>
            <a:pPr lvl="1"/>
            <a:endParaRPr lang="cs-CZ" dirty="0"/>
          </a:p>
          <a:p>
            <a:endParaRPr lang="cs-CZ" dirty="0"/>
          </a:p>
          <a:p>
            <a:pPr lvl="2">
              <a:buFontTx/>
              <a:buChar char="-"/>
            </a:pPr>
            <a:endParaRPr lang="cs-CZ" sz="20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1784287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8CCD167-B906-421F-67BA-4670A8924A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/>
              <a:t>Clinical</a:t>
            </a:r>
            <a:r>
              <a:rPr lang="cs-CZ" b="1" dirty="0"/>
              <a:t> case #2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E94BC64-8454-250D-98FE-426C949514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sz="2400" dirty="0"/>
              <a:t>25 </a:t>
            </a:r>
            <a:r>
              <a:rPr lang="cs-CZ" sz="2400" dirty="0" err="1"/>
              <a:t>yo</a:t>
            </a:r>
            <a:r>
              <a:rPr lang="cs-CZ" sz="2400" dirty="0"/>
              <a:t> male</a:t>
            </a:r>
          </a:p>
          <a:p>
            <a:r>
              <a:rPr lang="cs-CZ" sz="2400" dirty="0" err="1"/>
              <a:t>Comorbidities</a:t>
            </a:r>
            <a:r>
              <a:rPr lang="cs-CZ" sz="2400" dirty="0"/>
              <a:t>: </a:t>
            </a:r>
            <a:r>
              <a:rPr lang="cs-CZ" sz="2400" dirty="0" err="1"/>
              <a:t>none</a:t>
            </a:r>
            <a:r>
              <a:rPr lang="cs-CZ" sz="2400" dirty="0"/>
              <a:t> </a:t>
            </a:r>
          </a:p>
          <a:p>
            <a:r>
              <a:rPr lang="cs-CZ" sz="2400" dirty="0" err="1"/>
              <a:t>Complains</a:t>
            </a:r>
            <a:r>
              <a:rPr lang="cs-CZ" sz="2400" dirty="0"/>
              <a:t>:</a:t>
            </a:r>
          </a:p>
          <a:p>
            <a:pPr lvl="1"/>
            <a:r>
              <a:rPr lang="cs-CZ" sz="2000" dirty="0" err="1"/>
              <a:t>lower</a:t>
            </a:r>
            <a:r>
              <a:rPr lang="cs-CZ" sz="2000" dirty="0"/>
              <a:t> back </a:t>
            </a:r>
            <a:r>
              <a:rPr lang="cs-CZ" sz="2000" dirty="0" err="1"/>
              <a:t>pain</a:t>
            </a:r>
            <a:r>
              <a:rPr lang="cs-CZ" sz="2000" dirty="0"/>
              <a:t> that </a:t>
            </a:r>
            <a:r>
              <a:rPr lang="cs-CZ" sz="2000" dirty="0" err="1"/>
              <a:t>worsens</a:t>
            </a:r>
            <a:r>
              <a:rPr lang="cs-CZ" sz="2000" dirty="0"/>
              <a:t> </a:t>
            </a:r>
            <a:r>
              <a:rPr lang="cs-CZ" sz="2000" dirty="0" err="1"/>
              <a:t>at</a:t>
            </a:r>
            <a:r>
              <a:rPr lang="cs-CZ" sz="2000" dirty="0"/>
              <a:t> night </a:t>
            </a:r>
          </a:p>
          <a:p>
            <a:pPr lvl="1"/>
            <a:r>
              <a:rPr lang="cs-CZ" sz="2000" dirty="0" err="1"/>
              <a:t>morning</a:t>
            </a:r>
            <a:r>
              <a:rPr lang="cs-CZ" sz="2000" dirty="0"/>
              <a:t> </a:t>
            </a:r>
            <a:r>
              <a:rPr lang="cs-CZ" sz="2000" dirty="0" err="1"/>
              <a:t>stiffnes</a:t>
            </a:r>
            <a:r>
              <a:rPr lang="cs-CZ" sz="2000" dirty="0"/>
              <a:t> of </a:t>
            </a:r>
            <a:r>
              <a:rPr lang="cs-CZ" sz="2000" dirty="0" err="1"/>
              <a:t>lower</a:t>
            </a:r>
            <a:r>
              <a:rPr lang="cs-CZ" sz="2000" dirty="0"/>
              <a:t> back &gt;45min</a:t>
            </a:r>
          </a:p>
          <a:p>
            <a:pPr lvl="1"/>
            <a:r>
              <a:rPr lang="cs-CZ" sz="2000" dirty="0" err="1"/>
              <a:t>left</a:t>
            </a:r>
            <a:r>
              <a:rPr lang="cs-CZ" sz="2000" dirty="0"/>
              <a:t> </a:t>
            </a:r>
            <a:r>
              <a:rPr lang="cs-CZ" sz="2000" dirty="0" err="1"/>
              <a:t>ankle</a:t>
            </a:r>
            <a:r>
              <a:rPr lang="cs-CZ" sz="2000" dirty="0"/>
              <a:t> </a:t>
            </a:r>
            <a:r>
              <a:rPr lang="cs-CZ" sz="2000" dirty="0" err="1"/>
              <a:t>swelling</a:t>
            </a:r>
            <a:r>
              <a:rPr lang="cs-CZ" sz="2000" dirty="0"/>
              <a:t> </a:t>
            </a:r>
            <a:r>
              <a:rPr lang="cs-CZ" sz="2000" dirty="0" err="1"/>
              <a:t>for</a:t>
            </a:r>
            <a:r>
              <a:rPr lang="cs-CZ" sz="2000" dirty="0"/>
              <a:t> 3 </a:t>
            </a:r>
            <a:r>
              <a:rPr lang="cs-CZ" sz="2000" dirty="0" err="1"/>
              <a:t>months</a:t>
            </a:r>
            <a:endParaRPr lang="cs-CZ" sz="2000" dirty="0"/>
          </a:p>
          <a:p>
            <a:pPr lvl="1"/>
            <a:r>
              <a:rPr lang="cs-CZ" sz="2000" dirty="0" err="1"/>
              <a:t>history</a:t>
            </a:r>
            <a:r>
              <a:rPr lang="cs-CZ" sz="2000" dirty="0"/>
              <a:t> of </a:t>
            </a:r>
            <a:r>
              <a:rPr lang="cs-CZ" sz="2000" dirty="0" err="1"/>
              <a:t>uveitis</a:t>
            </a:r>
            <a:endParaRPr lang="cs-CZ" sz="2000" dirty="0"/>
          </a:p>
          <a:p>
            <a:pPr lvl="1"/>
            <a:endParaRPr lang="cs-CZ" sz="2000" dirty="0"/>
          </a:p>
          <a:p>
            <a:r>
              <a:rPr lang="cs-CZ" sz="2400" dirty="0" err="1"/>
              <a:t>Orthopeadist</a:t>
            </a:r>
            <a:endParaRPr lang="cs-CZ" sz="2400" dirty="0"/>
          </a:p>
          <a:p>
            <a:pPr lvl="1"/>
            <a:r>
              <a:rPr lang="cs-CZ" sz="2000" dirty="0"/>
              <a:t>NSA </a:t>
            </a:r>
            <a:r>
              <a:rPr lang="cs-CZ" sz="2000" dirty="0" err="1"/>
              <a:t>treatment</a:t>
            </a:r>
            <a:r>
              <a:rPr lang="cs-CZ" sz="2000" dirty="0"/>
              <a:t> → </a:t>
            </a:r>
            <a:r>
              <a:rPr lang="cs-CZ" sz="2000" dirty="0" err="1"/>
              <a:t>reduced</a:t>
            </a:r>
            <a:r>
              <a:rPr lang="cs-CZ" sz="2000" dirty="0"/>
              <a:t> back </a:t>
            </a:r>
            <a:r>
              <a:rPr lang="cs-CZ" sz="2000" dirty="0" err="1"/>
              <a:t>pain</a:t>
            </a:r>
            <a:r>
              <a:rPr lang="cs-CZ" sz="2000" dirty="0"/>
              <a:t> and </a:t>
            </a:r>
            <a:r>
              <a:rPr lang="cs-CZ" sz="2000" dirty="0" err="1"/>
              <a:t>ankle</a:t>
            </a:r>
            <a:r>
              <a:rPr lang="cs-CZ" sz="2000" dirty="0"/>
              <a:t> </a:t>
            </a:r>
            <a:r>
              <a:rPr lang="cs-CZ" sz="2000" dirty="0" err="1"/>
              <a:t>pain</a:t>
            </a:r>
            <a:r>
              <a:rPr lang="cs-CZ" sz="2000" dirty="0"/>
              <a:t>, </a:t>
            </a:r>
            <a:r>
              <a:rPr lang="cs-CZ" sz="2000" dirty="0" err="1"/>
              <a:t>swelling</a:t>
            </a:r>
            <a:r>
              <a:rPr lang="cs-CZ" sz="2000" dirty="0"/>
              <a:t> </a:t>
            </a:r>
            <a:r>
              <a:rPr lang="cs-CZ" sz="2000" dirty="0" err="1"/>
              <a:t>did</a:t>
            </a:r>
            <a:r>
              <a:rPr lang="cs-CZ" sz="2000" dirty="0"/>
              <a:t> not </a:t>
            </a:r>
            <a:r>
              <a:rPr lang="cs-CZ" sz="2000" dirty="0" err="1"/>
              <a:t>resolve</a:t>
            </a:r>
            <a:endParaRPr lang="cs-CZ" sz="2000" dirty="0"/>
          </a:p>
          <a:p>
            <a:pPr lvl="1"/>
            <a:r>
              <a:rPr lang="cs-CZ" sz="2000" dirty="0"/>
              <a:t>1 </a:t>
            </a:r>
            <a:r>
              <a:rPr lang="cs-CZ" sz="2000" dirty="0" err="1"/>
              <a:t>intraarticular</a:t>
            </a:r>
            <a:r>
              <a:rPr lang="cs-CZ" sz="2000" dirty="0"/>
              <a:t> glukokortikoid </a:t>
            </a:r>
            <a:r>
              <a:rPr lang="cs-CZ" sz="2000" dirty="0" err="1"/>
              <a:t>injection</a:t>
            </a:r>
            <a:r>
              <a:rPr lang="cs-CZ" sz="2000" dirty="0"/>
              <a:t> in the </a:t>
            </a:r>
            <a:r>
              <a:rPr lang="cs-CZ" sz="2000" dirty="0" err="1"/>
              <a:t>ankle</a:t>
            </a:r>
            <a:endParaRPr lang="cs-CZ" sz="2000" dirty="0"/>
          </a:p>
          <a:p>
            <a:endParaRPr lang="cs-CZ" sz="2400" dirty="0"/>
          </a:p>
          <a:p>
            <a:pPr marL="457200" lvl="1" indent="0">
              <a:buNone/>
            </a:pPr>
            <a:endParaRPr lang="cs-CZ" sz="20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831639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8CCD167-B906-421F-67BA-4670A8924A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/>
              <a:t>Clinical</a:t>
            </a:r>
            <a:r>
              <a:rPr lang="cs-CZ" b="1" dirty="0"/>
              <a:t> case #2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E94BC64-8454-250D-98FE-426C949514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b="1" dirty="0" err="1"/>
              <a:t>Approach</a:t>
            </a:r>
            <a:r>
              <a:rPr lang="cs-CZ" b="1" dirty="0"/>
              <a:t>: </a:t>
            </a:r>
          </a:p>
          <a:p>
            <a:pPr lvl="1"/>
            <a:r>
              <a:rPr lang="cs-CZ" dirty="0"/>
              <a:t> </a:t>
            </a:r>
            <a:r>
              <a:rPr lang="cs-CZ" dirty="0" err="1"/>
              <a:t>articular</a:t>
            </a:r>
            <a:endParaRPr lang="cs-CZ" dirty="0"/>
          </a:p>
          <a:p>
            <a:pPr lvl="1"/>
            <a:r>
              <a:rPr lang="cs-CZ" dirty="0" err="1"/>
              <a:t>inflammatory</a:t>
            </a:r>
            <a:endParaRPr lang="cs-CZ" dirty="0"/>
          </a:p>
          <a:p>
            <a:pPr lvl="1"/>
            <a:r>
              <a:rPr lang="cs-CZ" dirty="0"/>
              <a:t>symptom </a:t>
            </a:r>
            <a:r>
              <a:rPr lang="cs-CZ" dirty="0" err="1"/>
              <a:t>duration</a:t>
            </a:r>
            <a:r>
              <a:rPr lang="cs-CZ" dirty="0"/>
              <a:t> &gt; 6 </a:t>
            </a:r>
            <a:r>
              <a:rPr lang="cs-CZ" dirty="0" err="1"/>
              <a:t>weeks</a:t>
            </a:r>
            <a:r>
              <a:rPr lang="cs-CZ" dirty="0"/>
              <a:t> = CHRONIC ARTHRITIS</a:t>
            </a:r>
          </a:p>
          <a:p>
            <a:pPr lvl="1"/>
            <a:r>
              <a:rPr lang="cs-CZ" dirty="0"/>
              <a:t># of </a:t>
            </a:r>
            <a:r>
              <a:rPr lang="cs-CZ" dirty="0" err="1"/>
              <a:t>affected</a:t>
            </a:r>
            <a:r>
              <a:rPr lang="cs-CZ" dirty="0"/>
              <a:t> </a:t>
            </a:r>
            <a:r>
              <a:rPr lang="cs-CZ" dirty="0" err="1"/>
              <a:t>joints</a:t>
            </a:r>
            <a:r>
              <a:rPr lang="cs-CZ" dirty="0"/>
              <a:t>: 1 = MONOARTHRITS </a:t>
            </a:r>
          </a:p>
          <a:p>
            <a:pPr lvl="1"/>
            <a:r>
              <a:rPr lang="cs-CZ" dirty="0" err="1"/>
              <a:t>localization</a:t>
            </a:r>
            <a:r>
              <a:rPr lang="cs-CZ" dirty="0"/>
              <a:t>: </a:t>
            </a:r>
            <a:r>
              <a:rPr lang="cs-CZ" dirty="0" err="1"/>
              <a:t>large</a:t>
            </a:r>
            <a:r>
              <a:rPr lang="cs-CZ" dirty="0"/>
              <a:t> joint on </a:t>
            </a:r>
            <a:r>
              <a:rPr lang="cs-CZ" dirty="0" err="1"/>
              <a:t>distal</a:t>
            </a:r>
            <a:r>
              <a:rPr lang="cs-CZ" dirty="0"/>
              <a:t> extremity</a:t>
            </a:r>
          </a:p>
          <a:p>
            <a:pPr lvl="1"/>
            <a:r>
              <a:rPr lang="cs-CZ" dirty="0"/>
              <a:t>Age: 25yo</a:t>
            </a:r>
          </a:p>
          <a:p>
            <a:pPr lvl="1"/>
            <a:r>
              <a:rPr lang="cs-CZ" dirty="0" err="1"/>
              <a:t>Other</a:t>
            </a:r>
            <a:r>
              <a:rPr lang="cs-CZ" dirty="0"/>
              <a:t> </a:t>
            </a:r>
            <a:r>
              <a:rPr lang="cs-CZ" dirty="0" err="1"/>
              <a:t>important</a:t>
            </a:r>
            <a:r>
              <a:rPr lang="cs-CZ" dirty="0"/>
              <a:t> </a:t>
            </a:r>
            <a:r>
              <a:rPr lang="cs-CZ" dirty="0" err="1"/>
              <a:t>symptoms</a:t>
            </a:r>
            <a:r>
              <a:rPr lang="cs-CZ" dirty="0"/>
              <a:t>: </a:t>
            </a:r>
            <a:r>
              <a:rPr lang="cs-CZ" dirty="0" err="1"/>
              <a:t>low</a:t>
            </a:r>
            <a:r>
              <a:rPr lang="cs-CZ" dirty="0"/>
              <a:t> back </a:t>
            </a:r>
            <a:r>
              <a:rPr lang="cs-CZ" dirty="0" err="1"/>
              <a:t>pain</a:t>
            </a:r>
            <a:r>
              <a:rPr lang="cs-CZ" dirty="0"/>
              <a:t>, </a:t>
            </a:r>
            <a:r>
              <a:rPr lang="cs-CZ" dirty="0" err="1"/>
              <a:t>history</a:t>
            </a:r>
            <a:r>
              <a:rPr lang="cs-CZ" dirty="0"/>
              <a:t> of </a:t>
            </a:r>
            <a:r>
              <a:rPr lang="cs-CZ" dirty="0" err="1"/>
              <a:t>uveitis</a:t>
            </a:r>
            <a:endParaRPr lang="cs-CZ" dirty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768097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8CCD167-B906-421F-67BA-4670A8924A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/>
              <a:t>Clinical</a:t>
            </a:r>
            <a:r>
              <a:rPr lang="cs-CZ" b="1" dirty="0"/>
              <a:t> case #2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E94BC64-8454-250D-98FE-426C949514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 err="1"/>
              <a:t>Lab</a:t>
            </a:r>
            <a:r>
              <a:rPr lang="cs-CZ" sz="2400" dirty="0"/>
              <a:t>:  CRP 7.0mg/l, ESR 35/60 mm/</a:t>
            </a:r>
            <a:r>
              <a:rPr lang="cs-CZ" sz="2400" dirty="0" err="1"/>
              <a:t>hour</a:t>
            </a:r>
            <a:endParaRPr lang="cs-CZ" sz="2400" dirty="0"/>
          </a:p>
          <a:p>
            <a:r>
              <a:rPr lang="cs-CZ" sz="2400" dirty="0" err="1"/>
              <a:t>Immunology</a:t>
            </a:r>
            <a:r>
              <a:rPr lang="cs-CZ" sz="2400" dirty="0"/>
              <a:t>: RF, anti-CCP, anti-MCV negative</a:t>
            </a:r>
          </a:p>
          <a:p>
            <a:r>
              <a:rPr lang="cs-CZ" sz="2400" dirty="0"/>
              <a:t>HLAB27+</a:t>
            </a:r>
          </a:p>
          <a:p>
            <a:endParaRPr lang="cs-CZ" sz="2400" dirty="0"/>
          </a:p>
          <a:p>
            <a:endParaRPr lang="cs-CZ" sz="2400" dirty="0"/>
          </a:p>
          <a:p>
            <a:pPr marL="457200" lvl="1" indent="0">
              <a:buNone/>
            </a:pPr>
            <a:endParaRPr lang="cs-CZ" sz="20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022201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CF06067-90D8-AA89-BE64-5B7A4B3501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/>
              <a:t>Clinical</a:t>
            </a:r>
            <a:r>
              <a:rPr lang="cs-CZ" b="1" dirty="0"/>
              <a:t> case #2   X-</a:t>
            </a:r>
            <a:r>
              <a:rPr lang="cs-CZ" b="1" dirty="0" err="1"/>
              <a:t>ray</a:t>
            </a:r>
            <a:endParaRPr lang="cs-CZ" dirty="0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95E5D1F5-AD43-6B3E-AFC5-8D57E5BF05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166018"/>
            <a:ext cx="5952624" cy="4525963"/>
          </a:xfrm>
        </p:spPr>
      </p:pic>
      <p:sp>
        <p:nvSpPr>
          <p:cNvPr id="6" name="Obdélník 5">
            <a:extLst>
              <a:ext uri="{FF2B5EF4-FFF2-40B4-BE49-F238E27FC236}">
                <a16:creationId xmlns:a16="http://schemas.microsoft.com/office/drawing/2014/main" id="{337A93A2-68BA-4B62-CEA9-D3AF81935730}"/>
              </a:ext>
            </a:extLst>
          </p:cNvPr>
          <p:cNvSpPr/>
          <p:nvPr/>
        </p:nvSpPr>
        <p:spPr>
          <a:xfrm>
            <a:off x="1448472" y="5691981"/>
            <a:ext cx="512018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28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Diagnosis</a:t>
            </a:r>
            <a:r>
              <a:rPr lang="cs-CZ" sz="2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</a:t>
            </a:r>
            <a:r>
              <a:rPr lang="cs-CZ" sz="28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axial</a:t>
            </a:r>
            <a:r>
              <a:rPr lang="cs-CZ" sz="2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cs-CZ" sz="28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spondyloarthritis</a:t>
            </a:r>
            <a:endParaRPr lang="cs-CZ" sz="2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5103535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50882635-153F-D1EA-CB7D-35F70BFCCB4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50685708"/>
              </p:ext>
            </p:extLst>
          </p:nvPr>
        </p:nvGraphicFramePr>
        <p:xfrm>
          <a:off x="251520" y="404664"/>
          <a:ext cx="8496944" cy="58655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8CCD167-B906-421F-67BA-4670A8924A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7199"/>
          </a:xfrm>
        </p:spPr>
        <p:txBody>
          <a:bodyPr>
            <a:normAutofit fontScale="90000"/>
          </a:bodyPr>
          <a:lstStyle/>
          <a:p>
            <a:r>
              <a:rPr lang="cs-CZ" b="1" dirty="0" err="1"/>
              <a:t>Clinical</a:t>
            </a:r>
            <a:r>
              <a:rPr lang="cs-CZ" b="1" dirty="0"/>
              <a:t> case #3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E94BC64-8454-250D-98FE-426C949514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305" y="908720"/>
            <a:ext cx="8229600" cy="5217443"/>
          </a:xfrm>
        </p:spPr>
        <p:txBody>
          <a:bodyPr>
            <a:normAutofit/>
          </a:bodyPr>
          <a:lstStyle/>
          <a:p>
            <a:endParaRPr lang="cs-CZ" dirty="0"/>
          </a:p>
          <a:p>
            <a:r>
              <a:rPr lang="cs-CZ" b="1" dirty="0"/>
              <a:t>32-yo </a:t>
            </a:r>
            <a:r>
              <a:rPr lang="cs-CZ" b="1" dirty="0" err="1"/>
              <a:t>woman</a:t>
            </a:r>
            <a:r>
              <a:rPr lang="cs-CZ" b="1" dirty="0"/>
              <a:t> </a:t>
            </a:r>
            <a:r>
              <a:rPr lang="cs-CZ" b="1" dirty="0" err="1"/>
              <a:t>with</a:t>
            </a:r>
            <a:r>
              <a:rPr lang="cs-CZ" b="1" dirty="0"/>
              <a:t> 3-month </a:t>
            </a:r>
            <a:r>
              <a:rPr lang="cs-CZ" b="1" dirty="0" err="1"/>
              <a:t>history</a:t>
            </a:r>
            <a:r>
              <a:rPr lang="cs-CZ" b="1" dirty="0"/>
              <a:t> of:</a:t>
            </a:r>
          </a:p>
          <a:p>
            <a:pPr lvl="1"/>
            <a:r>
              <a:rPr lang="cs-CZ" dirty="0" err="1"/>
              <a:t>swelling</a:t>
            </a:r>
            <a:r>
              <a:rPr lang="cs-CZ" dirty="0"/>
              <a:t> of </a:t>
            </a:r>
            <a:r>
              <a:rPr lang="cs-CZ" dirty="0" err="1"/>
              <a:t>all</a:t>
            </a:r>
            <a:r>
              <a:rPr lang="cs-CZ" dirty="0"/>
              <a:t> MCP and PIP joint of the hand + </a:t>
            </a:r>
            <a:r>
              <a:rPr lang="cs-CZ" dirty="0" err="1"/>
              <a:t>both</a:t>
            </a:r>
            <a:r>
              <a:rPr lang="cs-CZ" dirty="0"/>
              <a:t> </a:t>
            </a:r>
            <a:r>
              <a:rPr lang="cs-CZ" dirty="0" err="1"/>
              <a:t>wirsts</a:t>
            </a:r>
            <a:endParaRPr lang="cs-CZ" dirty="0"/>
          </a:p>
          <a:p>
            <a:pPr lvl="1"/>
            <a:r>
              <a:rPr lang="cs-CZ" dirty="0" err="1"/>
              <a:t>morning</a:t>
            </a:r>
            <a:r>
              <a:rPr lang="cs-CZ" dirty="0"/>
              <a:t> </a:t>
            </a:r>
            <a:r>
              <a:rPr lang="cs-CZ" dirty="0" err="1"/>
              <a:t>stiffnes</a:t>
            </a:r>
            <a:r>
              <a:rPr lang="cs-CZ" dirty="0"/>
              <a:t> 1 </a:t>
            </a:r>
            <a:r>
              <a:rPr lang="cs-CZ" dirty="0" err="1"/>
              <a:t>hour</a:t>
            </a:r>
            <a:endParaRPr lang="cs-CZ" dirty="0"/>
          </a:p>
          <a:p>
            <a:pPr lvl="1"/>
            <a:r>
              <a:rPr lang="cs-CZ" dirty="0" err="1"/>
              <a:t>fatigue</a:t>
            </a:r>
            <a:endParaRPr lang="cs-CZ" dirty="0"/>
          </a:p>
          <a:p>
            <a:pPr marL="457200" lvl="1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lvl="1"/>
            <a:endParaRPr lang="cs-CZ" dirty="0"/>
          </a:p>
          <a:p>
            <a:endParaRPr lang="cs-CZ" sz="24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07A6BA1-C15F-A801-E652-FA831683F2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2924945"/>
            <a:ext cx="2187817" cy="3024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1827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D1482ED-F61E-C49C-6192-57BDE7F249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/>
              <a:t>Pain</a:t>
            </a:r>
            <a:r>
              <a:rPr lang="cs-CZ" b="1" dirty="0"/>
              <a:t> in the joint area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0FCADD8-3506-1110-D9C5-0657182796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is a common finding with a wide differential diagnosis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It can be an initial symptom of a number of joint </a:t>
            </a:r>
            <a:r>
              <a:rPr lang="cs-CZ" dirty="0" err="1"/>
              <a:t>diseases</a:t>
            </a:r>
            <a:r>
              <a:rPr lang="cs-CZ" dirty="0"/>
              <a:t> </a:t>
            </a:r>
            <a:r>
              <a:rPr lang="cs-CZ" dirty="0" err="1"/>
              <a:t>or</a:t>
            </a:r>
            <a:r>
              <a:rPr lang="cs-CZ" dirty="0"/>
              <a:t> soft </a:t>
            </a:r>
            <a:r>
              <a:rPr lang="cs-CZ" dirty="0" err="1"/>
              <a:t>tissue</a:t>
            </a:r>
            <a:r>
              <a:rPr lang="cs-CZ" dirty="0"/>
              <a:t> </a:t>
            </a:r>
            <a:r>
              <a:rPr lang="cs-CZ" dirty="0" err="1"/>
              <a:t>rheumatic</a:t>
            </a:r>
            <a:r>
              <a:rPr lang="cs-CZ" dirty="0"/>
              <a:t> </a:t>
            </a:r>
            <a:r>
              <a:rPr lang="cs-CZ" dirty="0" err="1"/>
              <a:t>pain</a:t>
            </a:r>
            <a:r>
              <a:rPr lang="cs-CZ" dirty="0"/>
              <a:t> </a:t>
            </a:r>
            <a:r>
              <a:rPr lang="cs-CZ" dirty="0" err="1"/>
              <a:t>syndromes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5187777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8CCD167-B906-421F-67BA-4670A8924A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/>
              <a:t>Clinical</a:t>
            </a:r>
            <a:r>
              <a:rPr lang="cs-CZ" b="1" dirty="0"/>
              <a:t> case #3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E94BC64-8454-250D-98FE-426C949514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err="1"/>
              <a:t>Approach</a:t>
            </a:r>
            <a:r>
              <a:rPr lang="cs-CZ" b="1" dirty="0"/>
              <a:t>: </a:t>
            </a:r>
          </a:p>
          <a:p>
            <a:pPr lvl="1"/>
            <a:r>
              <a:rPr lang="cs-CZ" dirty="0"/>
              <a:t> </a:t>
            </a:r>
            <a:r>
              <a:rPr lang="cs-CZ" dirty="0" err="1"/>
              <a:t>articular</a:t>
            </a:r>
            <a:endParaRPr lang="cs-CZ" dirty="0"/>
          </a:p>
          <a:p>
            <a:pPr lvl="1"/>
            <a:r>
              <a:rPr lang="cs-CZ" dirty="0" err="1"/>
              <a:t>inflammatory</a:t>
            </a:r>
            <a:endParaRPr lang="cs-CZ" dirty="0"/>
          </a:p>
          <a:p>
            <a:pPr lvl="1"/>
            <a:r>
              <a:rPr lang="cs-CZ" dirty="0"/>
              <a:t>symptom </a:t>
            </a:r>
            <a:r>
              <a:rPr lang="cs-CZ" dirty="0" err="1"/>
              <a:t>duration</a:t>
            </a:r>
            <a:r>
              <a:rPr lang="cs-CZ" dirty="0"/>
              <a:t> &gt; 6 </a:t>
            </a:r>
            <a:r>
              <a:rPr lang="cs-CZ" dirty="0" err="1"/>
              <a:t>weeks</a:t>
            </a:r>
            <a:r>
              <a:rPr lang="cs-CZ" dirty="0"/>
              <a:t> = CHRONIC  ARTHRITIS</a:t>
            </a:r>
          </a:p>
          <a:p>
            <a:pPr lvl="1"/>
            <a:r>
              <a:rPr lang="cs-CZ" dirty="0"/>
              <a:t># of </a:t>
            </a:r>
            <a:r>
              <a:rPr lang="cs-CZ" dirty="0" err="1"/>
              <a:t>affected</a:t>
            </a:r>
            <a:r>
              <a:rPr lang="cs-CZ" dirty="0"/>
              <a:t> </a:t>
            </a:r>
            <a:r>
              <a:rPr lang="cs-CZ" dirty="0" err="1"/>
              <a:t>joints</a:t>
            </a:r>
            <a:r>
              <a:rPr lang="cs-CZ" dirty="0"/>
              <a:t>: 18 = POLYARTHRITS </a:t>
            </a:r>
          </a:p>
          <a:p>
            <a:pPr lvl="1"/>
            <a:r>
              <a:rPr lang="cs-CZ" dirty="0" err="1"/>
              <a:t>localization</a:t>
            </a:r>
            <a:r>
              <a:rPr lang="cs-CZ" dirty="0"/>
              <a:t>: </a:t>
            </a:r>
            <a:r>
              <a:rPr lang="cs-CZ" dirty="0" err="1"/>
              <a:t>symmetrical</a:t>
            </a:r>
            <a:r>
              <a:rPr lang="cs-CZ" dirty="0"/>
              <a:t> </a:t>
            </a:r>
            <a:r>
              <a:rPr lang="cs-CZ" dirty="0" err="1"/>
              <a:t>polyarthritis</a:t>
            </a:r>
            <a:endParaRPr lang="cs-CZ" dirty="0"/>
          </a:p>
          <a:p>
            <a:pPr lvl="1"/>
            <a:r>
              <a:rPr lang="cs-CZ" dirty="0"/>
              <a:t>Age: 32yo</a:t>
            </a:r>
          </a:p>
          <a:p>
            <a:pPr lvl="1"/>
            <a:endParaRPr lang="cs-CZ" dirty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1234151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8CCD167-B906-421F-67BA-4670A8924A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7199"/>
          </a:xfrm>
        </p:spPr>
        <p:txBody>
          <a:bodyPr>
            <a:normAutofit fontScale="90000"/>
          </a:bodyPr>
          <a:lstStyle/>
          <a:p>
            <a:r>
              <a:rPr lang="cs-CZ" b="1" dirty="0" err="1"/>
              <a:t>Clinical</a:t>
            </a:r>
            <a:r>
              <a:rPr lang="cs-CZ" b="1" dirty="0"/>
              <a:t> case #3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E94BC64-8454-250D-98FE-426C949514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305" y="908720"/>
            <a:ext cx="8229600" cy="5217443"/>
          </a:xfrm>
        </p:spPr>
        <p:txBody>
          <a:bodyPr>
            <a:normAutofit/>
          </a:bodyPr>
          <a:lstStyle/>
          <a:p>
            <a:r>
              <a:rPr lang="cs-CZ" dirty="0" err="1"/>
              <a:t>Lab</a:t>
            </a:r>
            <a:r>
              <a:rPr lang="cs-CZ" dirty="0"/>
              <a:t>:</a:t>
            </a:r>
          </a:p>
          <a:p>
            <a:pPr lvl="1"/>
            <a:r>
              <a:rPr lang="cs-CZ" dirty="0" err="1"/>
              <a:t>Elevated</a:t>
            </a:r>
            <a:r>
              <a:rPr lang="cs-CZ" dirty="0"/>
              <a:t> CRP and ESR</a:t>
            </a:r>
          </a:p>
          <a:p>
            <a:pPr lvl="1"/>
            <a:r>
              <a:rPr lang="cs-CZ" dirty="0"/>
              <a:t>Pozitive auto-</a:t>
            </a:r>
            <a:r>
              <a:rPr lang="cs-CZ" dirty="0" err="1"/>
              <a:t>antibodies</a:t>
            </a:r>
            <a:r>
              <a:rPr lang="cs-CZ" dirty="0"/>
              <a:t>: </a:t>
            </a:r>
          </a:p>
          <a:p>
            <a:pPr lvl="2"/>
            <a:r>
              <a:rPr lang="cs-CZ" dirty="0"/>
              <a:t>RF: </a:t>
            </a:r>
            <a:r>
              <a:rPr lang="cs-CZ" dirty="0" err="1"/>
              <a:t>rheumatoid</a:t>
            </a:r>
            <a:r>
              <a:rPr lang="cs-CZ" dirty="0"/>
              <a:t> </a:t>
            </a:r>
            <a:r>
              <a:rPr lang="cs-CZ" dirty="0" err="1"/>
              <a:t>factor</a:t>
            </a:r>
            <a:endParaRPr lang="cs-CZ" dirty="0"/>
          </a:p>
          <a:p>
            <a:pPr lvl="2"/>
            <a:r>
              <a:rPr lang="cs-CZ" dirty="0"/>
              <a:t>anti-CCP: </a:t>
            </a:r>
            <a:r>
              <a:rPr lang="cs-CZ" dirty="0" err="1"/>
              <a:t>cyclic</a:t>
            </a:r>
            <a:r>
              <a:rPr lang="cs-CZ" dirty="0"/>
              <a:t> </a:t>
            </a:r>
            <a:r>
              <a:rPr lang="cs-CZ" dirty="0" err="1"/>
              <a:t>citrulinated</a:t>
            </a:r>
            <a:r>
              <a:rPr lang="cs-CZ" dirty="0"/>
              <a:t> </a:t>
            </a:r>
            <a:r>
              <a:rPr lang="cs-CZ" dirty="0" err="1"/>
              <a:t>peptides</a:t>
            </a:r>
            <a:endParaRPr lang="cs-CZ" dirty="0"/>
          </a:p>
          <a:p>
            <a:pPr lvl="2"/>
            <a:r>
              <a:rPr lang="cs-CZ" dirty="0"/>
              <a:t>anti-MCV: </a:t>
            </a:r>
            <a:r>
              <a:rPr lang="cs-CZ" dirty="0" err="1"/>
              <a:t>mutated</a:t>
            </a:r>
            <a:r>
              <a:rPr lang="cs-CZ" dirty="0"/>
              <a:t> </a:t>
            </a:r>
            <a:r>
              <a:rPr lang="cs-CZ" dirty="0" err="1"/>
              <a:t>citrulinated</a:t>
            </a:r>
            <a:r>
              <a:rPr lang="cs-CZ" dirty="0"/>
              <a:t> </a:t>
            </a:r>
            <a:r>
              <a:rPr lang="cs-CZ" dirty="0" err="1"/>
              <a:t>vimentin</a:t>
            </a:r>
            <a:endParaRPr lang="cs-CZ" dirty="0"/>
          </a:p>
          <a:p>
            <a:endParaRPr lang="cs-CZ" dirty="0"/>
          </a:p>
          <a:p>
            <a:r>
              <a:rPr lang="cs-CZ" dirty="0"/>
              <a:t>X-</a:t>
            </a:r>
            <a:r>
              <a:rPr lang="cs-CZ" dirty="0" err="1"/>
              <a:t>ray</a:t>
            </a:r>
            <a:r>
              <a:rPr lang="cs-CZ" dirty="0"/>
              <a:t> </a:t>
            </a:r>
            <a:r>
              <a:rPr lang="cs-CZ" dirty="0" err="1"/>
              <a:t>hands</a:t>
            </a:r>
            <a:r>
              <a:rPr lang="cs-CZ" dirty="0"/>
              <a:t>+ </a:t>
            </a:r>
            <a:r>
              <a:rPr lang="cs-CZ" dirty="0" err="1"/>
              <a:t>feet</a:t>
            </a:r>
            <a:endParaRPr lang="cs-CZ" dirty="0"/>
          </a:p>
          <a:p>
            <a:pPr marL="457200" lvl="1" indent="0">
              <a:buNone/>
            </a:pPr>
            <a:r>
              <a:rPr lang="cs-CZ" dirty="0"/>
              <a:t>- </a:t>
            </a:r>
            <a:r>
              <a:rPr lang="cs-CZ" dirty="0" err="1"/>
              <a:t>normal</a:t>
            </a:r>
            <a:r>
              <a:rPr lang="cs-CZ" dirty="0"/>
              <a:t> (no </a:t>
            </a:r>
            <a:r>
              <a:rPr lang="cs-CZ" dirty="0" err="1"/>
              <a:t>erosive</a:t>
            </a:r>
            <a:r>
              <a:rPr lang="cs-CZ" dirty="0"/>
              <a:t> </a:t>
            </a:r>
            <a:r>
              <a:rPr lang="cs-CZ" dirty="0" err="1"/>
              <a:t>changes</a:t>
            </a:r>
            <a:r>
              <a:rPr lang="cs-CZ" dirty="0"/>
              <a:t>)</a:t>
            </a:r>
          </a:p>
          <a:p>
            <a:endParaRPr lang="cs-CZ" dirty="0"/>
          </a:p>
          <a:p>
            <a:pPr lvl="2"/>
            <a:endParaRPr lang="cs-CZ" dirty="0"/>
          </a:p>
          <a:p>
            <a:pPr lvl="1"/>
            <a:endParaRPr lang="cs-CZ" dirty="0"/>
          </a:p>
          <a:p>
            <a:pPr lvl="1"/>
            <a:endParaRPr lang="cs-CZ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66179898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>
            <a:extLst>
              <a:ext uri="{FF2B5EF4-FFF2-40B4-BE49-F238E27FC236}">
                <a16:creationId xmlns:a16="http://schemas.microsoft.com/office/drawing/2014/main" id="{17C39619-9718-3A59-2B86-10E5B7F5BB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69875"/>
            <a:ext cx="7772400" cy="782861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cs-CZ" sz="4000" b="1" dirty="0" err="1">
                <a:solidFill>
                  <a:schemeClr val="tx1"/>
                </a:solidFill>
              </a:rPr>
              <a:t>Clinical</a:t>
            </a:r>
            <a:r>
              <a:rPr lang="cs-CZ" sz="4000" b="1" dirty="0">
                <a:solidFill>
                  <a:schemeClr val="tx1"/>
                </a:solidFill>
              </a:rPr>
              <a:t> case #3</a:t>
            </a:r>
            <a:endParaRPr lang="cs-CZ" altLang="cs-CZ" sz="4000" b="1" dirty="0">
              <a:solidFill>
                <a:schemeClr val="tx1"/>
              </a:solidFill>
              <a:latin typeface="Segoe Script" panose="030B0504020000000003" pitchFamily="66" charset="0"/>
            </a:endParaRPr>
          </a:p>
        </p:txBody>
      </p:sp>
      <p:pic>
        <p:nvPicPr>
          <p:cNvPr id="49155" name="Picture 4" descr="early RA">
            <a:extLst>
              <a:ext uri="{FF2B5EF4-FFF2-40B4-BE49-F238E27FC236}">
                <a16:creationId xmlns:a16="http://schemas.microsoft.com/office/drawing/2014/main" id="{9909E130-F163-9FA8-B8DF-C94DC57577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96752"/>
            <a:ext cx="2824162" cy="3687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6" name="Obrázek 2">
            <a:extLst>
              <a:ext uri="{FF2B5EF4-FFF2-40B4-BE49-F238E27FC236}">
                <a16:creationId xmlns:a16="http://schemas.microsoft.com/office/drawing/2014/main" id="{6930C61F-079B-D0F0-C6CC-96B99BCBFA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199784"/>
            <a:ext cx="5427663" cy="3687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bdélník 1">
            <a:extLst>
              <a:ext uri="{FF2B5EF4-FFF2-40B4-BE49-F238E27FC236}">
                <a16:creationId xmlns:a16="http://schemas.microsoft.com/office/drawing/2014/main" id="{391873BD-FDF3-C38E-B212-C725E0C1A12E}"/>
              </a:ext>
            </a:extLst>
          </p:cNvPr>
          <p:cNvSpPr/>
          <p:nvPr/>
        </p:nvSpPr>
        <p:spPr>
          <a:xfrm>
            <a:off x="230584" y="4884515"/>
            <a:ext cx="7928644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40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Diagnosis</a:t>
            </a:r>
            <a:r>
              <a:rPr lang="cs-CZ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</a:t>
            </a:r>
            <a:r>
              <a:rPr lang="cs-CZ" sz="4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early </a:t>
            </a:r>
            <a:r>
              <a:rPr lang="cs-CZ" sz="40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rheumatoid</a:t>
            </a:r>
            <a:r>
              <a:rPr lang="cs-CZ" sz="4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arthritis</a:t>
            </a:r>
          </a:p>
          <a:p>
            <a:pPr marL="571500" indent="-571500">
              <a:buFontTx/>
              <a:buChar char="-"/>
            </a:pPr>
            <a:r>
              <a:rPr lang="cs-CZ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no </a:t>
            </a:r>
            <a:r>
              <a:rPr lang="cs-CZ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deformities</a:t>
            </a:r>
            <a:endParaRPr lang="cs-CZ" sz="2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571500" indent="-571500">
              <a:buFontTx/>
              <a:buChar char="-"/>
            </a:pPr>
            <a:r>
              <a:rPr lang="cs-CZ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no </a:t>
            </a:r>
            <a:r>
              <a:rPr lang="cs-CZ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erosion</a:t>
            </a:r>
            <a:r>
              <a:rPr lang="cs-CZ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on X-</a:t>
            </a:r>
            <a:r>
              <a:rPr lang="cs-CZ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ray</a:t>
            </a:r>
            <a:endParaRPr lang="cs-CZ" sz="20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>
            <a:extLst>
              <a:ext uri="{FF2B5EF4-FFF2-40B4-BE49-F238E27FC236}">
                <a16:creationId xmlns:a16="http://schemas.microsoft.com/office/drawing/2014/main" id="{1123765F-7677-5A11-2625-04686497B2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68275"/>
            <a:ext cx="9144000" cy="596429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cs-CZ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Established</a:t>
            </a:r>
            <a:r>
              <a:rPr lang="cs-CZ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cs-CZ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rheumatoid</a:t>
            </a:r>
            <a:r>
              <a:rPr lang="cs-CZ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arthritis</a:t>
            </a:r>
            <a:endParaRPr lang="cs-CZ" altLang="cs-CZ" b="1" dirty="0">
              <a:solidFill>
                <a:srgbClr val="C00000"/>
              </a:solidFill>
              <a:latin typeface="Segoe Script" panose="030B0504020000000003" pitchFamily="66" charset="0"/>
            </a:endParaRPr>
          </a:p>
        </p:txBody>
      </p:sp>
      <p:pic>
        <p:nvPicPr>
          <p:cNvPr id="50179" name="Obrázek 2">
            <a:extLst>
              <a:ext uri="{FF2B5EF4-FFF2-40B4-BE49-F238E27FC236}">
                <a16:creationId xmlns:a16="http://schemas.microsoft.com/office/drawing/2014/main" id="{7409664E-FA56-E1EC-FC15-B847D21E7E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6123" y="828228"/>
            <a:ext cx="4022725" cy="280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0" name="Obrázek 4">
            <a:extLst>
              <a:ext uri="{FF2B5EF4-FFF2-40B4-BE49-F238E27FC236}">
                <a16:creationId xmlns:a16="http://schemas.microsoft.com/office/drawing/2014/main" id="{AD9EDE81-22D1-5A10-A84F-2074448EBB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" y="828228"/>
            <a:ext cx="3730625" cy="279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1" name="AutoShape 7" descr="VÃ½sledek obrÃ¡zku pro rheumatoid arthritis">
            <a:extLst>
              <a:ext uri="{FF2B5EF4-FFF2-40B4-BE49-F238E27FC236}">
                <a16:creationId xmlns:a16="http://schemas.microsoft.com/office/drawing/2014/main" id="{AAC49CC6-0162-486C-C103-89A61806948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19075" y="-274638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14000"/>
              </a:lnSpc>
              <a:spcAft>
                <a:spcPts val="600"/>
              </a:spcAft>
              <a:buClr>
                <a:srgbClr val="E1253B"/>
              </a:buClr>
              <a:buFont typeface="Wingdings" panose="05000000000000000000" pitchFamily="2" charset="2"/>
              <a:buChar char="§"/>
              <a:defRPr sz="2800">
                <a:solidFill>
                  <a:srgbClr val="595959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114000"/>
              </a:lnSpc>
              <a:spcAft>
                <a:spcPts val="600"/>
              </a:spcAft>
              <a:buClr>
                <a:srgbClr val="E1253B"/>
              </a:buClr>
              <a:buFont typeface="Arial" panose="020B0604020202020204" pitchFamily="34" charset="0"/>
              <a:buChar char="–"/>
              <a:defRPr sz="2800">
                <a:solidFill>
                  <a:srgbClr val="595959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114000"/>
              </a:lnSpc>
              <a:spcAft>
                <a:spcPts val="600"/>
              </a:spcAft>
              <a:buClr>
                <a:srgbClr val="E1253B"/>
              </a:buClr>
              <a:buFont typeface="Wingdings" panose="05000000000000000000" pitchFamily="2" charset="2"/>
              <a:buChar char="§"/>
              <a:defRPr sz="2400">
                <a:solidFill>
                  <a:srgbClr val="595959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E1253B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E1253B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1253B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1253B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1253B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1253B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36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0182" name="AutoShape 9" descr="VÃ½sledek obrÃ¡zku pro rheumatoid arthritis">
            <a:extLst>
              <a:ext uri="{FF2B5EF4-FFF2-40B4-BE49-F238E27FC236}">
                <a16:creationId xmlns:a16="http://schemas.microsoft.com/office/drawing/2014/main" id="{45E92543-FA78-4116-3BF4-B82370D5533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71475" y="-122238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14000"/>
              </a:lnSpc>
              <a:spcAft>
                <a:spcPts val="600"/>
              </a:spcAft>
              <a:buClr>
                <a:srgbClr val="E1253B"/>
              </a:buClr>
              <a:buFont typeface="Wingdings" panose="05000000000000000000" pitchFamily="2" charset="2"/>
              <a:buChar char="§"/>
              <a:defRPr sz="2800">
                <a:solidFill>
                  <a:srgbClr val="595959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114000"/>
              </a:lnSpc>
              <a:spcAft>
                <a:spcPts val="600"/>
              </a:spcAft>
              <a:buClr>
                <a:srgbClr val="E1253B"/>
              </a:buClr>
              <a:buFont typeface="Arial" panose="020B0604020202020204" pitchFamily="34" charset="0"/>
              <a:buChar char="–"/>
              <a:defRPr sz="2800">
                <a:solidFill>
                  <a:srgbClr val="595959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114000"/>
              </a:lnSpc>
              <a:spcAft>
                <a:spcPts val="600"/>
              </a:spcAft>
              <a:buClr>
                <a:srgbClr val="E1253B"/>
              </a:buClr>
              <a:buFont typeface="Wingdings" panose="05000000000000000000" pitchFamily="2" charset="2"/>
              <a:buChar char="§"/>
              <a:defRPr sz="2400">
                <a:solidFill>
                  <a:srgbClr val="595959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E1253B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E1253B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1253B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1253B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1253B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1253B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36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50184" name="Obrázek 5">
            <a:extLst>
              <a:ext uri="{FF2B5EF4-FFF2-40B4-BE49-F238E27FC236}">
                <a16:creationId xmlns:a16="http://schemas.microsoft.com/office/drawing/2014/main" id="{0D66D303-F82D-CD5F-590F-7C4B840F56D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5" y="4221163"/>
            <a:ext cx="3730625" cy="228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bdélník 1">
            <a:extLst>
              <a:ext uri="{FF2B5EF4-FFF2-40B4-BE49-F238E27FC236}">
                <a16:creationId xmlns:a16="http://schemas.microsoft.com/office/drawing/2014/main" id="{1792AADB-5C27-12CF-3912-D6DC60B9C50F}"/>
              </a:ext>
            </a:extLst>
          </p:cNvPr>
          <p:cNvSpPr/>
          <p:nvPr/>
        </p:nvSpPr>
        <p:spPr>
          <a:xfrm>
            <a:off x="676275" y="3238912"/>
            <a:ext cx="329167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20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Ulnar</a:t>
            </a:r>
            <a:r>
              <a:rPr lang="cs-CZ" sz="2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cs-CZ" sz="20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deviation</a:t>
            </a:r>
            <a:r>
              <a:rPr lang="cs-CZ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in MCP </a:t>
            </a:r>
            <a:r>
              <a:rPr lang="cs-CZ" sz="2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joints</a:t>
            </a:r>
            <a:endParaRPr lang="cs-CZ" sz="2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215CD3CB-9ABC-0AA1-16ED-D1228B4F4605}"/>
              </a:ext>
            </a:extLst>
          </p:cNvPr>
          <p:cNvSpPr/>
          <p:nvPr/>
        </p:nvSpPr>
        <p:spPr>
          <a:xfrm>
            <a:off x="5076056" y="3299929"/>
            <a:ext cx="2445221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20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Swan-neck</a:t>
            </a:r>
            <a:r>
              <a:rPr lang="cs-CZ" sz="2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deformity</a:t>
            </a: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BF1EEFBF-0F17-56AE-7033-F9C564095A00}"/>
              </a:ext>
            </a:extLst>
          </p:cNvPr>
          <p:cNvSpPr/>
          <p:nvPr/>
        </p:nvSpPr>
        <p:spPr>
          <a:xfrm>
            <a:off x="499830" y="6105465"/>
            <a:ext cx="2292551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2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Rheumatoid</a:t>
            </a:r>
            <a:r>
              <a:rPr lang="cs-CZ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cs-CZ" sz="2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nodule</a:t>
            </a:r>
            <a:endParaRPr lang="cs-CZ" sz="2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DA527720-444A-93B0-6CC5-41E17271791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3370" y="3738690"/>
            <a:ext cx="3928230" cy="2894886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05D1881-0C4F-751F-C118-499590B36A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68" y="150812"/>
            <a:ext cx="7200800" cy="685900"/>
          </a:xfrm>
        </p:spPr>
        <p:txBody>
          <a:bodyPr>
            <a:normAutofit/>
          </a:bodyPr>
          <a:lstStyle/>
          <a:p>
            <a:pPr algn="ctr"/>
            <a:r>
              <a:rPr lang="cs-CZ" sz="3200" dirty="0" err="1"/>
              <a:t>Established</a:t>
            </a:r>
            <a:r>
              <a:rPr lang="cs-CZ" sz="3200" dirty="0"/>
              <a:t> </a:t>
            </a:r>
            <a:r>
              <a:rPr lang="cs-CZ" sz="3200" dirty="0" err="1"/>
              <a:t>rheumatoid</a:t>
            </a:r>
            <a:r>
              <a:rPr lang="cs-CZ" sz="3200" dirty="0"/>
              <a:t> </a:t>
            </a:r>
            <a:r>
              <a:rPr lang="cs-CZ" sz="3200" dirty="0" err="1"/>
              <a:t>artrhitis</a:t>
            </a:r>
            <a:endParaRPr lang="cs-CZ" sz="3200" dirty="0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97890FCC-6FE3-912E-53DF-D7F86C7942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050" y="1035129"/>
            <a:ext cx="5111750" cy="4328954"/>
          </a:xfrm>
        </p:spPr>
      </p:pic>
      <p:sp>
        <p:nvSpPr>
          <p:cNvPr id="6" name="Zástupný text 5">
            <a:extLst>
              <a:ext uri="{FF2B5EF4-FFF2-40B4-BE49-F238E27FC236}">
                <a16:creationId xmlns:a16="http://schemas.microsoft.com/office/drawing/2014/main" id="{91A7F318-443C-24AF-9353-D3A8AC08C1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0" y="1035129"/>
            <a:ext cx="3008313" cy="4266079"/>
          </a:xfrm>
        </p:spPr>
        <p:txBody>
          <a:bodyPr/>
          <a:lstStyle/>
          <a:p>
            <a:r>
              <a:rPr lang="cs-CZ" sz="2000" b="1" dirty="0"/>
              <a:t>X-</a:t>
            </a:r>
            <a:r>
              <a:rPr lang="cs-CZ" sz="2000" b="1" dirty="0" err="1"/>
              <a:t>ray</a:t>
            </a:r>
            <a:r>
              <a:rPr lang="cs-CZ" sz="2000" b="1" dirty="0"/>
              <a:t> </a:t>
            </a:r>
            <a:r>
              <a:rPr lang="cs-CZ" sz="2000" b="1" dirty="0" err="1"/>
              <a:t>findings</a:t>
            </a:r>
            <a:r>
              <a:rPr lang="cs-CZ" sz="2000" b="1" dirty="0"/>
              <a:t>: </a:t>
            </a:r>
          </a:p>
          <a:p>
            <a:pPr marL="285750" indent="-285750">
              <a:buFontTx/>
              <a:buChar char="-"/>
            </a:pPr>
            <a:r>
              <a:rPr lang="cs-CZ" sz="2000" dirty="0" err="1"/>
              <a:t>marginal</a:t>
            </a:r>
            <a:r>
              <a:rPr lang="cs-CZ" sz="2000" dirty="0"/>
              <a:t> </a:t>
            </a:r>
            <a:r>
              <a:rPr lang="cs-CZ" sz="2000" dirty="0" err="1"/>
              <a:t>erosions</a:t>
            </a:r>
            <a:r>
              <a:rPr lang="cs-CZ" sz="2000" dirty="0"/>
              <a:t> </a:t>
            </a:r>
          </a:p>
          <a:p>
            <a:pPr marL="285750" indent="-285750">
              <a:buFontTx/>
              <a:buChar char="-"/>
            </a:pPr>
            <a:r>
              <a:rPr lang="cs-CZ" sz="2000" dirty="0" err="1"/>
              <a:t>MCPs</a:t>
            </a:r>
            <a:r>
              <a:rPr lang="cs-CZ" sz="2000" dirty="0"/>
              <a:t> joint </a:t>
            </a:r>
            <a:r>
              <a:rPr lang="cs-CZ" sz="2000" dirty="0" err="1"/>
              <a:t>space</a:t>
            </a:r>
            <a:r>
              <a:rPr lang="cs-CZ" sz="2000" dirty="0"/>
              <a:t> </a:t>
            </a:r>
            <a:r>
              <a:rPr lang="cs-CZ" sz="2000" dirty="0" err="1"/>
              <a:t>narrowing</a:t>
            </a:r>
            <a:r>
              <a:rPr lang="cs-CZ" sz="2000" dirty="0"/>
              <a:t> </a:t>
            </a:r>
          </a:p>
          <a:p>
            <a:pPr marL="285750" indent="-285750">
              <a:buFontTx/>
              <a:buChar char="-"/>
            </a:pPr>
            <a:r>
              <a:rPr lang="cs-CZ" sz="2000" dirty="0"/>
              <a:t>severe </a:t>
            </a:r>
            <a:r>
              <a:rPr lang="cs-CZ" sz="2000" dirty="0" err="1"/>
              <a:t>erosions</a:t>
            </a:r>
            <a:r>
              <a:rPr lang="cs-CZ" sz="2000" dirty="0"/>
              <a:t> and </a:t>
            </a:r>
            <a:r>
              <a:rPr lang="cs-CZ" sz="2000" dirty="0" err="1"/>
              <a:t>destructions</a:t>
            </a:r>
            <a:r>
              <a:rPr lang="cs-CZ" sz="2000" dirty="0"/>
              <a:t> of the </a:t>
            </a:r>
            <a:r>
              <a:rPr lang="cs-CZ" sz="2000" dirty="0" err="1"/>
              <a:t>wrists</a:t>
            </a:r>
            <a:endParaRPr lang="cs-CZ" sz="2000" dirty="0"/>
          </a:p>
          <a:p>
            <a:pPr marL="285750" indent="-285750">
              <a:buFontTx/>
              <a:buChar char="-"/>
            </a:pPr>
            <a:endParaRPr lang="cs-CZ" dirty="0"/>
          </a:p>
          <a:p>
            <a:pPr marL="285750" indent="-285750">
              <a:buFontTx/>
              <a:buChar char="-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7815791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Zástupný obsah 16">
            <a:extLst>
              <a:ext uri="{FF2B5EF4-FFF2-40B4-BE49-F238E27FC236}">
                <a16:creationId xmlns:a16="http://schemas.microsoft.com/office/drawing/2014/main" id="{935F6EBA-6729-DEB8-9697-CE0F402A9B1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0088062"/>
              </p:ext>
            </p:extLst>
          </p:nvPr>
        </p:nvGraphicFramePr>
        <p:xfrm>
          <a:off x="539552" y="1196752"/>
          <a:ext cx="8280920" cy="48965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Obdélník 1">
            <a:extLst>
              <a:ext uri="{FF2B5EF4-FFF2-40B4-BE49-F238E27FC236}">
                <a16:creationId xmlns:a16="http://schemas.microsoft.com/office/drawing/2014/main" id="{2979F10D-7D5E-2C03-F2B2-C370F0C03726}"/>
              </a:ext>
            </a:extLst>
          </p:cNvPr>
          <p:cNvSpPr/>
          <p:nvPr/>
        </p:nvSpPr>
        <p:spPr>
          <a:xfrm>
            <a:off x="2001479" y="303040"/>
            <a:ext cx="470160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40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Differential</a:t>
            </a:r>
            <a:r>
              <a:rPr lang="cs-CZ" sz="4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cs-CZ" sz="40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diagnosis</a:t>
            </a:r>
            <a:endParaRPr lang="cs-CZ" sz="4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B5D5117-DACF-4613-833A-5240C455E6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 err="1"/>
              <a:t>Thank</a:t>
            </a:r>
            <a:r>
              <a:rPr lang="cs-CZ" b="1" dirty="0"/>
              <a:t> </a:t>
            </a:r>
            <a:r>
              <a:rPr lang="cs-CZ" b="1" dirty="0" err="1"/>
              <a:t>you</a:t>
            </a:r>
            <a:r>
              <a:rPr lang="cs-CZ" b="1" dirty="0"/>
              <a:t> </a:t>
            </a:r>
            <a:r>
              <a:rPr lang="cs-CZ" b="1" dirty="0" err="1"/>
              <a:t>for</a:t>
            </a:r>
            <a:r>
              <a:rPr lang="cs-CZ" b="1" dirty="0"/>
              <a:t> </a:t>
            </a:r>
            <a:r>
              <a:rPr lang="cs-CZ" b="1" dirty="0" err="1"/>
              <a:t>your</a:t>
            </a:r>
            <a:r>
              <a:rPr lang="cs-CZ" b="1" dirty="0"/>
              <a:t> </a:t>
            </a:r>
            <a:r>
              <a:rPr lang="cs-CZ" b="1" dirty="0" err="1"/>
              <a:t>attention</a:t>
            </a:r>
            <a:endParaRPr lang="cs-CZ" b="1" dirty="0"/>
          </a:p>
        </p:txBody>
      </p:sp>
      <p:pic>
        <p:nvPicPr>
          <p:cNvPr id="7" name="Zástupný obsah 6">
            <a:extLst>
              <a:ext uri="{FF2B5EF4-FFF2-40B4-BE49-F238E27FC236}">
                <a16:creationId xmlns:a16="http://schemas.microsoft.com/office/drawing/2014/main" id="{FA87810C-D70B-E6D6-8CF0-EAEA3712C7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5650" y="1916832"/>
            <a:ext cx="3779141" cy="3303851"/>
          </a:xfrm>
        </p:spPr>
      </p:pic>
    </p:spTree>
    <p:extLst>
      <p:ext uri="{BB962C8B-B14F-4D97-AF65-F5344CB8AC3E}">
        <p14:creationId xmlns:p14="http://schemas.microsoft.com/office/powerpoint/2010/main" val="5168948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Zástupný obsah 5">
            <a:extLst>
              <a:ext uri="{FF2B5EF4-FFF2-40B4-BE49-F238E27FC236}">
                <a16:creationId xmlns:a16="http://schemas.microsoft.com/office/drawing/2014/main" id="{AD6B02AA-D1EB-4C9B-9DBC-41DCB00D4D1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07283801"/>
              </p:ext>
            </p:extLst>
          </p:nvPr>
        </p:nvGraphicFramePr>
        <p:xfrm>
          <a:off x="359532" y="1332366"/>
          <a:ext cx="8424936" cy="51125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Obrázek 6">
            <a:extLst>
              <a:ext uri="{FF2B5EF4-FFF2-40B4-BE49-F238E27FC236}">
                <a16:creationId xmlns:a16="http://schemas.microsoft.com/office/drawing/2014/main" id="{25A6906D-51F0-65D9-EE05-619CCCCCCF2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1484784"/>
            <a:ext cx="1811640" cy="1776069"/>
          </a:xfrm>
          <a:prstGeom prst="rect">
            <a:avLst/>
          </a:prstGeom>
        </p:spPr>
      </p:pic>
      <p:sp>
        <p:nvSpPr>
          <p:cNvPr id="10" name="Obdélník 9">
            <a:extLst>
              <a:ext uri="{FF2B5EF4-FFF2-40B4-BE49-F238E27FC236}">
                <a16:creationId xmlns:a16="http://schemas.microsoft.com/office/drawing/2014/main" id="{1A6FCDFA-85CC-F2FD-115B-FC17FA3D3CD6}"/>
              </a:ext>
            </a:extLst>
          </p:cNvPr>
          <p:cNvSpPr/>
          <p:nvPr/>
        </p:nvSpPr>
        <p:spPr>
          <a:xfrm>
            <a:off x="1547664" y="404665"/>
            <a:ext cx="5465221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Approach to the patient</a:t>
            </a:r>
            <a:endParaRPr lang="cs-CZ" sz="3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CF049661-A207-AADD-CF2A-A8A4901C6293}"/>
              </a:ext>
            </a:extLst>
          </p:cNvPr>
          <p:cNvSpPr/>
          <p:nvPr/>
        </p:nvSpPr>
        <p:spPr>
          <a:xfrm>
            <a:off x="345268" y="6204410"/>
            <a:ext cx="1980029" cy="24622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1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Picture: https://www.freepik.com</a:t>
            </a:r>
          </a:p>
        </p:txBody>
      </p:sp>
    </p:spTree>
    <p:extLst>
      <p:ext uri="{BB962C8B-B14F-4D97-AF65-F5344CB8AC3E}">
        <p14:creationId xmlns:p14="http://schemas.microsoft.com/office/powerpoint/2010/main" val="19148456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6E8D1C3-B68D-4C7F-8FC3-91C818A7EB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dirty="0"/>
              <a:t>1. A</a:t>
            </a:r>
            <a:r>
              <a:rPr lang="cs-CZ" b="1" dirty="0" err="1"/>
              <a:t>rticular</a:t>
            </a:r>
            <a:r>
              <a:rPr lang="en-US" b="1" dirty="0"/>
              <a:t> </a:t>
            </a:r>
            <a:r>
              <a:rPr lang="cs-CZ" b="1" dirty="0" err="1"/>
              <a:t>or</a:t>
            </a:r>
            <a:r>
              <a:rPr lang="cs-CZ" b="1" dirty="0"/>
              <a:t> Extra-</a:t>
            </a:r>
            <a:r>
              <a:rPr lang="cs-CZ" b="1" dirty="0" err="1"/>
              <a:t>articular</a:t>
            </a:r>
            <a:r>
              <a:rPr lang="cs-CZ" b="1" dirty="0"/>
              <a:t> </a:t>
            </a:r>
            <a:r>
              <a:rPr lang="en-US" b="1" dirty="0"/>
              <a:t>pain</a:t>
            </a:r>
            <a:endParaRPr lang="cs-CZ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D755106-C1DB-4323-87BB-70FDDACAE8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568" y="1600200"/>
            <a:ext cx="8003232" cy="4525963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cs-CZ" b="1" dirty="0"/>
              <a:t>A</a:t>
            </a:r>
            <a:r>
              <a:rPr lang="en-US" b="1" dirty="0" err="1"/>
              <a:t>rticular</a:t>
            </a:r>
            <a:r>
              <a:rPr lang="en-US" b="1" dirty="0"/>
              <a:t> pain</a:t>
            </a:r>
            <a:r>
              <a:rPr lang="cs-CZ" b="1" dirty="0"/>
              <a:t>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deep, diffuse pian</a:t>
            </a:r>
            <a:endParaRPr lang="cs-CZ" sz="24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worsens with active and passive movement</a:t>
            </a:r>
            <a:r>
              <a:rPr lang="cs-CZ" sz="2400" dirty="0"/>
              <a:t>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joint swelling and palpable pain along joint space</a:t>
            </a:r>
            <a:endParaRPr lang="cs-CZ" sz="24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Increased skin temperature</a:t>
            </a:r>
            <a:endParaRPr lang="cs-CZ" sz="24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Skin </a:t>
            </a:r>
            <a:r>
              <a:rPr lang="en-US" sz="2400" dirty="0" err="1"/>
              <a:t>colour</a:t>
            </a:r>
            <a:r>
              <a:rPr lang="en-US" sz="2400" dirty="0"/>
              <a:t> changes are not usually present</a:t>
            </a:r>
            <a:endParaRPr lang="cs-CZ" sz="24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400" dirty="0"/>
              <a:t>(</a:t>
            </a:r>
            <a:r>
              <a:rPr lang="cs-CZ" sz="2400" dirty="0" err="1"/>
              <a:t>if</a:t>
            </a:r>
            <a:r>
              <a:rPr lang="cs-CZ" sz="2400" dirty="0"/>
              <a:t> </a:t>
            </a:r>
            <a:r>
              <a:rPr lang="cs-CZ" sz="2400" dirty="0" err="1"/>
              <a:t>present</a:t>
            </a:r>
            <a:r>
              <a:rPr lang="cs-CZ" sz="2400" dirty="0"/>
              <a:t>: </a:t>
            </a:r>
            <a:r>
              <a:rPr lang="cs-CZ" sz="2400" dirty="0" err="1"/>
              <a:t>septic</a:t>
            </a:r>
            <a:r>
              <a:rPr lang="cs-CZ" sz="2400" dirty="0"/>
              <a:t> arthritis, </a:t>
            </a:r>
            <a:r>
              <a:rPr lang="cs-CZ" sz="2400" dirty="0" err="1"/>
              <a:t>crystaline</a:t>
            </a:r>
            <a:r>
              <a:rPr lang="cs-CZ" sz="2400" dirty="0"/>
              <a:t> arthritis - </a:t>
            </a:r>
            <a:r>
              <a:rPr lang="cs-CZ" sz="2400" dirty="0" err="1"/>
              <a:t>gout</a:t>
            </a:r>
            <a:r>
              <a:rPr lang="cs-CZ" sz="2400" dirty="0"/>
              <a:t>)</a:t>
            </a:r>
          </a:p>
          <a:p>
            <a:pPr lvl="2"/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6811095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6E8D1C3-B68D-4C7F-8FC3-91C818A7EB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1. A</a:t>
            </a:r>
            <a:r>
              <a:rPr lang="cs-CZ" b="1" dirty="0" err="1"/>
              <a:t>rticular</a:t>
            </a:r>
            <a:r>
              <a:rPr lang="en-US" b="1" dirty="0"/>
              <a:t> </a:t>
            </a:r>
            <a:r>
              <a:rPr lang="cs-CZ" b="1" dirty="0" err="1"/>
              <a:t>or</a:t>
            </a:r>
            <a:r>
              <a:rPr lang="cs-CZ" b="1" dirty="0"/>
              <a:t> Extra-</a:t>
            </a:r>
            <a:r>
              <a:rPr lang="cs-CZ" b="1" dirty="0" err="1"/>
              <a:t>articular</a:t>
            </a:r>
            <a:r>
              <a:rPr lang="cs-CZ" b="1" dirty="0"/>
              <a:t> </a:t>
            </a:r>
            <a:r>
              <a:rPr lang="en-US" b="1" dirty="0"/>
              <a:t>pain</a:t>
            </a:r>
            <a:endParaRPr lang="cs-CZ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D755106-C1DB-4323-87BB-70FDDACAE8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0">
              <a:buNone/>
            </a:pPr>
            <a:r>
              <a:rPr lang="cs-CZ" b="1" dirty="0"/>
              <a:t>Extra-</a:t>
            </a:r>
            <a:r>
              <a:rPr lang="cs-CZ" b="1" dirty="0" err="1"/>
              <a:t>articular</a:t>
            </a:r>
            <a:r>
              <a:rPr lang="cs-CZ" b="1" dirty="0"/>
              <a:t> </a:t>
            </a:r>
            <a:r>
              <a:rPr lang="cs-CZ" b="1" dirty="0" err="1"/>
              <a:t>pain</a:t>
            </a:r>
            <a:r>
              <a:rPr lang="cs-CZ" b="1" dirty="0"/>
              <a:t>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400" dirty="0" err="1"/>
              <a:t>sharp</a:t>
            </a:r>
            <a:r>
              <a:rPr lang="cs-CZ" sz="2400" dirty="0"/>
              <a:t>, </a:t>
            </a:r>
            <a:r>
              <a:rPr lang="cs-CZ" sz="2400" dirty="0" err="1"/>
              <a:t>localized</a:t>
            </a:r>
            <a:r>
              <a:rPr lang="cs-CZ" sz="2400" dirty="0"/>
              <a:t> </a:t>
            </a:r>
            <a:r>
              <a:rPr lang="cs-CZ" sz="2400" dirty="0" err="1"/>
              <a:t>pain</a:t>
            </a:r>
            <a:r>
              <a:rPr lang="cs-CZ" sz="2400" dirty="0"/>
              <a:t>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400" dirty="0" err="1"/>
              <a:t>worsens</a:t>
            </a:r>
            <a:r>
              <a:rPr lang="cs-CZ" sz="2400" dirty="0"/>
              <a:t> </a:t>
            </a:r>
            <a:r>
              <a:rPr lang="cs-CZ" sz="2400" dirty="0" err="1"/>
              <a:t>with</a:t>
            </a:r>
            <a:r>
              <a:rPr lang="cs-CZ" sz="2400" dirty="0"/>
              <a:t> </a:t>
            </a:r>
            <a:r>
              <a:rPr lang="cs-CZ" sz="2400" dirty="0" err="1"/>
              <a:t>active</a:t>
            </a:r>
            <a:r>
              <a:rPr lang="cs-CZ" sz="2400" dirty="0"/>
              <a:t> </a:t>
            </a:r>
            <a:r>
              <a:rPr lang="cs-CZ" sz="2400" dirty="0" err="1"/>
              <a:t>movement</a:t>
            </a:r>
            <a:r>
              <a:rPr lang="cs-CZ" sz="2400" dirty="0"/>
              <a:t> (not </a:t>
            </a:r>
            <a:r>
              <a:rPr lang="cs-CZ" sz="2400" dirty="0" err="1"/>
              <a:t>with</a:t>
            </a:r>
            <a:r>
              <a:rPr lang="cs-CZ" sz="2400" dirty="0"/>
              <a:t> </a:t>
            </a:r>
            <a:r>
              <a:rPr lang="cs-CZ" sz="2400" dirty="0" err="1"/>
              <a:t>passive</a:t>
            </a:r>
            <a:r>
              <a:rPr lang="cs-CZ" sz="2400" dirty="0"/>
              <a:t>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400" dirty="0"/>
              <a:t>the </a:t>
            </a:r>
            <a:r>
              <a:rPr lang="cs-CZ" sz="2400" dirty="0" err="1"/>
              <a:t>patient</a:t>
            </a:r>
            <a:r>
              <a:rPr lang="cs-CZ" sz="2400" dirty="0"/>
              <a:t> </a:t>
            </a:r>
            <a:r>
              <a:rPr lang="cs-CZ" sz="2400" dirty="0" err="1"/>
              <a:t>ussually</a:t>
            </a:r>
            <a:r>
              <a:rPr lang="cs-CZ" sz="2400" dirty="0"/>
              <a:t> </a:t>
            </a:r>
            <a:r>
              <a:rPr lang="cs-CZ" sz="2400" dirty="0" err="1"/>
              <a:t>tells</a:t>
            </a:r>
            <a:r>
              <a:rPr lang="cs-CZ" sz="2400" dirty="0"/>
              <a:t>/ </a:t>
            </a:r>
            <a:r>
              <a:rPr lang="cs-CZ" sz="2400" dirty="0" err="1"/>
              <a:t>shows</a:t>
            </a:r>
            <a:r>
              <a:rPr lang="cs-CZ" sz="2400" dirty="0"/>
              <a:t> </a:t>
            </a:r>
            <a:r>
              <a:rPr lang="cs-CZ" sz="2400" dirty="0" err="1"/>
              <a:t>what</a:t>
            </a:r>
            <a:r>
              <a:rPr lang="cs-CZ" sz="2400" dirty="0"/>
              <a:t> </a:t>
            </a:r>
            <a:r>
              <a:rPr lang="cs-CZ" sz="2400" dirty="0" err="1"/>
              <a:t>kind</a:t>
            </a:r>
            <a:r>
              <a:rPr lang="cs-CZ" sz="2400" dirty="0"/>
              <a:t> of </a:t>
            </a:r>
            <a:r>
              <a:rPr lang="cs-CZ" sz="2400" dirty="0" err="1"/>
              <a:t>movement</a:t>
            </a:r>
            <a:r>
              <a:rPr lang="cs-CZ" sz="2400" dirty="0"/>
              <a:t> is </a:t>
            </a:r>
            <a:r>
              <a:rPr lang="cs-CZ" sz="2400" dirty="0" err="1"/>
              <a:t>causing</a:t>
            </a:r>
            <a:r>
              <a:rPr lang="cs-CZ" sz="2400" dirty="0"/>
              <a:t> </a:t>
            </a:r>
            <a:r>
              <a:rPr lang="cs-CZ" sz="2400" dirty="0" err="1"/>
              <a:t>him</a:t>
            </a:r>
            <a:r>
              <a:rPr lang="cs-CZ" sz="2400" dirty="0"/>
              <a:t> </a:t>
            </a:r>
            <a:r>
              <a:rPr lang="cs-CZ" sz="2400" dirty="0" err="1"/>
              <a:t>pain</a:t>
            </a:r>
            <a:endParaRPr lang="cs-CZ" sz="24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400" dirty="0" err="1"/>
              <a:t>examples</a:t>
            </a:r>
            <a:r>
              <a:rPr lang="cs-CZ" sz="2400" dirty="0"/>
              <a:t>: 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cs-CZ" dirty="0" err="1"/>
              <a:t>Shoulder</a:t>
            </a:r>
            <a:r>
              <a:rPr lang="cs-CZ" dirty="0"/>
              <a:t> </a:t>
            </a:r>
            <a:r>
              <a:rPr lang="cs-CZ" dirty="0" err="1"/>
              <a:t>impigmement</a:t>
            </a:r>
            <a:r>
              <a:rPr lang="cs-CZ" dirty="0"/>
              <a:t> syndrome – </a:t>
            </a:r>
            <a:r>
              <a:rPr lang="cs-CZ" sz="2000" dirty="0" err="1"/>
              <a:t>tendinitis</a:t>
            </a:r>
            <a:r>
              <a:rPr lang="cs-CZ" sz="2000" dirty="0"/>
              <a:t> of </a:t>
            </a:r>
            <a:r>
              <a:rPr lang="cs-CZ" sz="2000" dirty="0" err="1"/>
              <a:t>supraspinatus</a:t>
            </a:r>
            <a:r>
              <a:rPr lang="cs-CZ" sz="2000" dirty="0"/>
              <a:t> </a:t>
            </a:r>
            <a:r>
              <a:rPr lang="cs-CZ" sz="2000" dirty="0" err="1"/>
              <a:t>tendon</a:t>
            </a:r>
            <a:r>
              <a:rPr lang="cs-CZ" sz="2000" dirty="0"/>
              <a:t> in </a:t>
            </a:r>
            <a:r>
              <a:rPr lang="cs-CZ" sz="2000" dirty="0" err="1"/>
              <a:t>subacromial</a:t>
            </a:r>
            <a:r>
              <a:rPr lang="cs-CZ" sz="2000" dirty="0"/>
              <a:t> </a:t>
            </a:r>
            <a:r>
              <a:rPr lang="cs-CZ" sz="2000" dirty="0" err="1"/>
              <a:t>space</a:t>
            </a:r>
            <a:endParaRPr lang="cs-CZ" sz="2000" dirty="0"/>
          </a:p>
          <a:p>
            <a:pPr lvl="2">
              <a:buFont typeface="Wingdings" panose="05000000000000000000" pitchFamily="2" charset="2"/>
              <a:buChar char="Ø"/>
            </a:pPr>
            <a:r>
              <a:rPr lang="cs-CZ" dirty="0" err="1"/>
              <a:t>Subacromial</a:t>
            </a:r>
            <a:r>
              <a:rPr lang="cs-CZ" dirty="0"/>
              <a:t> bursitis </a:t>
            </a:r>
          </a:p>
          <a:p>
            <a:pPr lvl="2"/>
            <a:endParaRPr lang="cs-CZ" dirty="0"/>
          </a:p>
          <a:p>
            <a:pPr lvl="2"/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28522449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482C7A3-F2CF-BAC9-B2EC-440644066A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err="1"/>
              <a:t>Impigement</a:t>
            </a:r>
            <a:r>
              <a:rPr lang="cs-CZ" sz="3200" b="1" dirty="0"/>
              <a:t> syndrome/ </a:t>
            </a:r>
            <a:r>
              <a:rPr lang="cs-CZ" sz="3200" b="1" dirty="0" err="1"/>
              <a:t>subacromial</a:t>
            </a:r>
            <a:r>
              <a:rPr lang="cs-CZ" sz="3200" b="1" dirty="0"/>
              <a:t> bursitis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E4B5A0A0-8C6A-4F56-53E2-709479D718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037" y="1417638"/>
            <a:ext cx="4452351" cy="2506290"/>
          </a:xfrm>
        </p:spPr>
      </p:pic>
      <p:sp>
        <p:nvSpPr>
          <p:cNvPr id="6" name="Obdélník 5">
            <a:extLst>
              <a:ext uri="{FF2B5EF4-FFF2-40B4-BE49-F238E27FC236}">
                <a16:creationId xmlns:a16="http://schemas.microsoft.com/office/drawing/2014/main" id="{6E38262C-E0EF-01CF-0B18-84245DD28A38}"/>
              </a:ext>
            </a:extLst>
          </p:cNvPr>
          <p:cNvSpPr/>
          <p:nvPr/>
        </p:nvSpPr>
        <p:spPr>
          <a:xfrm>
            <a:off x="450268" y="6197679"/>
            <a:ext cx="432048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cs-CZ" sz="10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Pictures</a:t>
            </a:r>
            <a:r>
              <a:rPr lang="cs-CZ" sz="1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</a:t>
            </a:r>
            <a:r>
              <a:rPr lang="cs-CZ" sz="1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linkClick r:id="rId4"/>
              </a:rPr>
              <a:t>https://backintelligence.com/how-to-fix-shoulder-impingement/</a:t>
            </a:r>
            <a:endParaRPr lang="cs-CZ" sz="1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cs-CZ" sz="1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https://pivotalphysio.com/wp-content/uploads/2015/03/sh5.png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EBACF39F-F5DF-528B-EA4D-0AA6021C4B0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7973" y="1438532"/>
            <a:ext cx="3781241" cy="4759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3112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2C547A4-DDD4-BC3C-BE65-346B4EECF4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/>
              <a:t>2. </a:t>
            </a:r>
            <a:r>
              <a:rPr lang="cs-CZ" b="1" dirty="0" err="1"/>
              <a:t>Inflammatory</a:t>
            </a:r>
            <a:r>
              <a:rPr lang="cs-CZ" b="1" dirty="0"/>
              <a:t> </a:t>
            </a:r>
            <a:r>
              <a:rPr lang="cs-CZ" b="1" dirty="0" err="1"/>
              <a:t>or</a:t>
            </a:r>
            <a:r>
              <a:rPr lang="cs-CZ" b="1" dirty="0"/>
              <a:t> non-</a:t>
            </a:r>
            <a:r>
              <a:rPr lang="cs-CZ" b="1" dirty="0" err="1"/>
              <a:t>inflammatory</a:t>
            </a:r>
            <a:r>
              <a:rPr lang="cs-CZ" b="1" dirty="0"/>
              <a:t> </a:t>
            </a:r>
            <a:r>
              <a:rPr lang="cs-CZ" b="1" dirty="0" err="1"/>
              <a:t>dissease</a:t>
            </a:r>
            <a:endParaRPr lang="cs-CZ" b="1" dirty="0"/>
          </a:p>
        </p:txBody>
      </p:sp>
      <p:graphicFrame>
        <p:nvGraphicFramePr>
          <p:cNvPr id="6" name="Tabulka 6">
            <a:extLst>
              <a:ext uri="{FF2B5EF4-FFF2-40B4-BE49-F238E27FC236}">
                <a16:creationId xmlns:a16="http://schemas.microsoft.com/office/drawing/2014/main" id="{E365A270-EDEE-1E61-90AF-A42AAEFAF01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14811193"/>
              </p:ext>
            </p:extLst>
          </p:nvPr>
        </p:nvGraphicFramePr>
        <p:xfrm>
          <a:off x="457200" y="1600200"/>
          <a:ext cx="8229600" cy="30965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2184270194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1308850174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4268432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Symptom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/>
                        <a:t>Inflammatory</a:t>
                      </a:r>
                      <a:endParaRPr lang="cs-CZ" dirty="0"/>
                    </a:p>
                    <a:p>
                      <a:r>
                        <a:rPr lang="cs-CZ" dirty="0"/>
                        <a:t>(</a:t>
                      </a:r>
                      <a:r>
                        <a:rPr lang="cs-CZ" dirty="0" err="1"/>
                        <a:t>e.g</a:t>
                      </a:r>
                      <a:r>
                        <a:rPr lang="cs-CZ" dirty="0"/>
                        <a:t>. </a:t>
                      </a:r>
                      <a:r>
                        <a:rPr lang="cs-CZ" dirty="0" err="1"/>
                        <a:t>rheumatoid</a:t>
                      </a:r>
                      <a:r>
                        <a:rPr lang="cs-CZ" dirty="0"/>
                        <a:t> </a:t>
                      </a:r>
                      <a:r>
                        <a:rPr lang="cs-CZ" dirty="0" err="1"/>
                        <a:t>artrhritis</a:t>
                      </a:r>
                      <a:r>
                        <a:rPr lang="cs-CZ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Non-</a:t>
                      </a:r>
                      <a:r>
                        <a:rPr lang="cs-CZ" dirty="0" err="1"/>
                        <a:t>inflammatory</a:t>
                      </a:r>
                      <a:r>
                        <a:rPr lang="cs-CZ" dirty="0"/>
                        <a:t> </a:t>
                      </a:r>
                    </a:p>
                    <a:p>
                      <a:r>
                        <a:rPr lang="cs-CZ" dirty="0"/>
                        <a:t>(</a:t>
                      </a:r>
                      <a:r>
                        <a:rPr lang="cs-CZ" dirty="0" err="1"/>
                        <a:t>e.g</a:t>
                      </a:r>
                      <a:r>
                        <a:rPr lang="cs-CZ" dirty="0"/>
                        <a:t>. </a:t>
                      </a:r>
                      <a:r>
                        <a:rPr lang="cs-CZ" dirty="0" err="1"/>
                        <a:t>osteoarthritis</a:t>
                      </a:r>
                      <a:r>
                        <a:rPr lang="cs-CZ" dirty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79554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 err="1"/>
                        <a:t>Morning</a:t>
                      </a:r>
                      <a:r>
                        <a:rPr lang="cs-CZ" b="1" dirty="0"/>
                        <a:t> </a:t>
                      </a:r>
                      <a:r>
                        <a:rPr lang="cs-CZ" b="1" dirty="0" err="1"/>
                        <a:t>stiffness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significant</a:t>
                      </a:r>
                      <a:r>
                        <a:rPr lang="cs-CZ" sz="18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, long-term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&gt; 60 min</a:t>
                      </a:r>
                      <a:endParaRPr lang="cs-CZ" sz="18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localized</a:t>
                      </a:r>
                      <a:r>
                        <a:rPr lang="cs-CZ" sz="18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, </a:t>
                      </a:r>
                      <a:r>
                        <a:rPr lang="cs-CZ" sz="1800" b="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short</a:t>
                      </a:r>
                      <a:r>
                        <a:rPr lang="cs-CZ" sz="18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-term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&lt;30 min</a:t>
                      </a:r>
                      <a:endParaRPr lang="cs-CZ" sz="18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75688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/>
                        <a:t>Maximum of </a:t>
                      </a:r>
                      <a:r>
                        <a:rPr lang="cs-CZ" b="1" dirty="0" err="1"/>
                        <a:t>symptoms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after</a:t>
                      </a:r>
                      <a:r>
                        <a:rPr lang="cs-CZ" sz="18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 rest (</a:t>
                      </a:r>
                      <a:r>
                        <a:rPr lang="cs-CZ" sz="1800" b="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morning</a:t>
                      </a:r>
                      <a:r>
                        <a:rPr lang="cs-CZ" sz="18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)</a:t>
                      </a:r>
                      <a:endParaRPr lang="cs-CZ" sz="18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9" marR="685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after</a:t>
                      </a:r>
                      <a:r>
                        <a:rPr lang="cs-CZ" sz="18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cs-CZ" sz="1800" b="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exercise</a:t>
                      </a:r>
                      <a:r>
                        <a:rPr lang="cs-CZ" sz="18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 (</a:t>
                      </a:r>
                      <a:r>
                        <a:rPr lang="cs-CZ" sz="1800" b="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evening</a:t>
                      </a:r>
                      <a:r>
                        <a:rPr lang="cs-CZ" sz="18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)</a:t>
                      </a:r>
                      <a:endParaRPr lang="cs-CZ" sz="18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9" marR="68569" marT="0" marB="0"/>
                </a:tc>
                <a:extLst>
                  <a:ext uri="{0D108BD9-81ED-4DB2-BD59-A6C34878D82A}">
                    <a16:rowId xmlns:a16="http://schemas.microsoft.com/office/drawing/2014/main" val="30784168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/>
                        <a:t>General </a:t>
                      </a:r>
                      <a:r>
                        <a:rPr lang="cs-CZ" b="1" dirty="0" err="1"/>
                        <a:t>symptoms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present</a:t>
                      </a:r>
                      <a:endParaRPr lang="cs-CZ" sz="18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9" marR="685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absent</a:t>
                      </a:r>
                      <a:endParaRPr lang="cs-CZ" sz="18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9" marR="68569" marT="0" marB="0"/>
                </a:tc>
                <a:extLst>
                  <a:ext uri="{0D108BD9-81ED-4DB2-BD59-A6C34878D82A}">
                    <a16:rowId xmlns:a16="http://schemas.microsoft.com/office/drawing/2014/main" val="3009996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 err="1"/>
                        <a:t>Local</a:t>
                      </a:r>
                      <a:r>
                        <a:rPr lang="cs-CZ" b="1" dirty="0"/>
                        <a:t> </a:t>
                      </a:r>
                      <a:r>
                        <a:rPr lang="cs-CZ" b="1" dirty="0" err="1"/>
                        <a:t>signs</a:t>
                      </a:r>
                      <a:r>
                        <a:rPr lang="cs-CZ" b="1" dirty="0"/>
                        <a:t> of </a:t>
                      </a:r>
                      <a:r>
                        <a:rPr lang="cs-CZ" b="1" dirty="0" err="1"/>
                        <a:t>inflammation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present</a:t>
                      </a:r>
                      <a:endParaRPr lang="cs-CZ" sz="18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absent</a:t>
                      </a:r>
                      <a:endParaRPr lang="cs-CZ" sz="18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4216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 err="1"/>
                        <a:t>Symmetry</a:t>
                      </a:r>
                      <a:r>
                        <a:rPr lang="cs-CZ" b="1" dirty="0"/>
                        <a:t> of </a:t>
                      </a:r>
                      <a:r>
                        <a:rPr lang="cs-CZ" b="1" dirty="0" err="1"/>
                        <a:t>symptoms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common</a:t>
                      </a:r>
                      <a:endParaRPr lang="cs-CZ" sz="18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occasional</a:t>
                      </a:r>
                      <a:endParaRPr lang="cs-CZ" sz="18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981800"/>
                  </a:ext>
                </a:extLst>
              </a:tr>
            </a:tbl>
          </a:graphicData>
        </a:graphic>
      </p:graphicFrame>
      <p:sp>
        <p:nvSpPr>
          <p:cNvPr id="7" name="Obdélník 6">
            <a:extLst>
              <a:ext uri="{FF2B5EF4-FFF2-40B4-BE49-F238E27FC236}">
                <a16:creationId xmlns:a16="http://schemas.microsoft.com/office/drawing/2014/main" id="{41C38E31-704F-0DEE-245D-B716D912918E}"/>
              </a:ext>
            </a:extLst>
          </p:cNvPr>
          <p:cNvSpPr/>
          <p:nvPr/>
        </p:nvSpPr>
        <p:spPr>
          <a:xfrm>
            <a:off x="457200" y="5445224"/>
            <a:ext cx="8147248" cy="86177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cs-CZ" altLang="cs-CZ" b="1" dirty="0"/>
              <a:t>General </a:t>
            </a:r>
            <a:r>
              <a:rPr lang="cs-CZ" altLang="cs-CZ" b="1" dirty="0" err="1"/>
              <a:t>symptoms</a:t>
            </a:r>
            <a:r>
              <a:rPr lang="cs-CZ" altLang="cs-CZ" b="1" dirty="0"/>
              <a:t>: </a:t>
            </a:r>
            <a:r>
              <a:rPr lang="en-US" altLang="cs-CZ" dirty="0"/>
              <a:t>fatigue, fever, anorexia, weight loss</a:t>
            </a:r>
            <a:endParaRPr lang="cs-CZ" altLang="cs-CZ" dirty="0"/>
          </a:p>
          <a:p>
            <a:r>
              <a:rPr lang="cs-CZ" altLang="cs-CZ" b="1" dirty="0" err="1"/>
              <a:t>Local</a:t>
            </a:r>
            <a:r>
              <a:rPr lang="cs-CZ" altLang="cs-CZ" b="1" dirty="0"/>
              <a:t> </a:t>
            </a:r>
            <a:r>
              <a:rPr lang="cs-CZ" altLang="cs-CZ" b="1" dirty="0" err="1"/>
              <a:t>signs</a:t>
            </a:r>
            <a:r>
              <a:rPr lang="cs-CZ" altLang="cs-CZ" b="1" dirty="0"/>
              <a:t> of </a:t>
            </a:r>
            <a:r>
              <a:rPr lang="cs-CZ" altLang="cs-CZ" b="1" dirty="0" err="1"/>
              <a:t>inflamation</a:t>
            </a:r>
            <a:r>
              <a:rPr lang="cs-CZ" altLang="cs-CZ" b="1" dirty="0"/>
              <a:t>: </a:t>
            </a:r>
            <a:r>
              <a:rPr lang="en-US" altLang="cs-CZ" dirty="0"/>
              <a:t>swelling, increase of skin temperature</a:t>
            </a:r>
            <a:r>
              <a:rPr lang="cs-CZ" altLang="cs-CZ" dirty="0"/>
              <a:t> </a:t>
            </a:r>
            <a:r>
              <a:rPr lang="cs-CZ" altLang="cs-CZ" sz="1400" dirty="0"/>
              <a:t>(skin </a:t>
            </a:r>
            <a:r>
              <a:rPr lang="cs-CZ" altLang="cs-CZ" sz="1400" dirty="0" err="1"/>
              <a:t>color</a:t>
            </a:r>
            <a:r>
              <a:rPr lang="cs-CZ" altLang="cs-CZ" sz="1400" dirty="0"/>
              <a:t> </a:t>
            </a:r>
            <a:r>
              <a:rPr lang="cs-CZ" altLang="cs-CZ" sz="1400" dirty="0" err="1"/>
              <a:t>changes</a:t>
            </a:r>
            <a:r>
              <a:rPr lang="cs-CZ" altLang="cs-CZ" sz="1400" dirty="0"/>
              <a:t>)</a:t>
            </a:r>
          </a:p>
          <a:p>
            <a:endParaRPr lang="cs-CZ" altLang="cs-CZ" sz="1400" dirty="0"/>
          </a:p>
        </p:txBody>
      </p:sp>
    </p:spTree>
    <p:extLst>
      <p:ext uri="{BB962C8B-B14F-4D97-AF65-F5344CB8AC3E}">
        <p14:creationId xmlns:p14="http://schemas.microsoft.com/office/powerpoint/2010/main" val="30150347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51AE05C-F7A4-80E2-B5E4-CBD3EF3555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3. </a:t>
            </a:r>
            <a:r>
              <a:rPr lang="cs-CZ" b="1" dirty="0" err="1"/>
              <a:t>Duration</a:t>
            </a:r>
            <a:r>
              <a:rPr lang="cs-CZ" b="1" dirty="0"/>
              <a:t> of </a:t>
            </a:r>
            <a:r>
              <a:rPr lang="cs-CZ" b="1" dirty="0" err="1"/>
              <a:t>symptoms</a:t>
            </a:r>
            <a:endParaRPr lang="cs-CZ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CFDA472-372A-024E-6E20-F425E5C90F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2400" b="1" dirty="0"/>
              <a:t>Acute joint syndrome &lt;</a:t>
            </a:r>
            <a:r>
              <a:rPr lang="cs-CZ" sz="2400" b="1" dirty="0"/>
              <a:t> </a:t>
            </a:r>
            <a:r>
              <a:rPr lang="en-US" sz="2400" b="1" dirty="0"/>
              <a:t>6 weeks</a:t>
            </a:r>
            <a:endParaRPr lang="cs-CZ" sz="2400" b="1" dirty="0"/>
          </a:p>
          <a:p>
            <a:pPr lvl="1">
              <a:defRPr/>
            </a:pPr>
            <a:r>
              <a:rPr lang="cs-CZ" sz="2400" dirty="0" err="1"/>
              <a:t>sudden</a:t>
            </a:r>
            <a:r>
              <a:rPr lang="cs-CZ" sz="2400" dirty="0"/>
              <a:t> </a:t>
            </a:r>
            <a:r>
              <a:rPr lang="cs-CZ" sz="2400" dirty="0" err="1"/>
              <a:t>onset</a:t>
            </a:r>
            <a:r>
              <a:rPr lang="cs-CZ" sz="2400" dirty="0"/>
              <a:t> of </a:t>
            </a:r>
            <a:r>
              <a:rPr lang="cs-CZ" sz="2400" dirty="0" err="1"/>
              <a:t>symptoms</a:t>
            </a:r>
            <a:endParaRPr lang="cs-CZ" sz="2400" dirty="0"/>
          </a:p>
          <a:p>
            <a:pPr lvl="1">
              <a:defRPr/>
            </a:pPr>
            <a:r>
              <a:rPr lang="cs-CZ" sz="2400" dirty="0" err="1"/>
              <a:t>e.g</a:t>
            </a:r>
            <a:r>
              <a:rPr lang="cs-CZ" sz="2400" dirty="0"/>
              <a:t>.: </a:t>
            </a:r>
            <a:r>
              <a:rPr lang="cs-CZ" sz="2400" dirty="0" err="1"/>
              <a:t>injury</a:t>
            </a:r>
            <a:r>
              <a:rPr lang="cs-CZ" sz="2400" dirty="0"/>
              <a:t>, </a:t>
            </a:r>
            <a:r>
              <a:rPr lang="cs-CZ" sz="2400" dirty="0" err="1"/>
              <a:t>acute</a:t>
            </a:r>
            <a:r>
              <a:rPr lang="cs-CZ" sz="2400" dirty="0"/>
              <a:t> </a:t>
            </a:r>
            <a:r>
              <a:rPr lang="cs-CZ" sz="2400" dirty="0" err="1"/>
              <a:t>gout</a:t>
            </a:r>
            <a:r>
              <a:rPr lang="cs-CZ" sz="2400" dirty="0"/>
              <a:t> </a:t>
            </a:r>
            <a:r>
              <a:rPr lang="cs-CZ" sz="2400" dirty="0" err="1"/>
              <a:t>attack</a:t>
            </a:r>
            <a:r>
              <a:rPr lang="cs-CZ" sz="2400" dirty="0"/>
              <a:t>, </a:t>
            </a:r>
            <a:r>
              <a:rPr lang="cs-CZ" sz="2400" dirty="0" err="1"/>
              <a:t>septic</a:t>
            </a:r>
            <a:r>
              <a:rPr lang="cs-CZ" sz="2400" dirty="0"/>
              <a:t> arthritis</a:t>
            </a:r>
          </a:p>
          <a:p>
            <a:pPr lvl="1">
              <a:defRPr/>
            </a:pPr>
            <a:endParaRPr lang="en-US" sz="2400" dirty="0"/>
          </a:p>
          <a:p>
            <a:pPr>
              <a:defRPr/>
            </a:pPr>
            <a:r>
              <a:rPr lang="en-US" sz="2400" b="1" dirty="0"/>
              <a:t>Chronic joint syndrome</a:t>
            </a:r>
            <a:r>
              <a:rPr lang="cs-CZ" sz="2400" b="1" dirty="0"/>
              <a:t> </a:t>
            </a:r>
            <a:r>
              <a:rPr lang="en-US" sz="2400" b="1" dirty="0"/>
              <a:t>&gt; 6 weeks</a:t>
            </a:r>
            <a:endParaRPr lang="cs-CZ" sz="2400" b="1" dirty="0"/>
          </a:p>
          <a:p>
            <a:pPr lvl="1">
              <a:defRPr/>
            </a:pPr>
            <a:r>
              <a:rPr lang="cs-CZ" sz="2400" dirty="0" err="1"/>
              <a:t>gradual</a:t>
            </a:r>
            <a:r>
              <a:rPr lang="cs-CZ" sz="2400" dirty="0"/>
              <a:t> development of </a:t>
            </a:r>
            <a:r>
              <a:rPr lang="cs-CZ" sz="2400" dirty="0" err="1"/>
              <a:t>symptoms</a:t>
            </a:r>
            <a:endParaRPr lang="cs-CZ" sz="2400" dirty="0"/>
          </a:p>
          <a:p>
            <a:pPr lvl="1">
              <a:defRPr/>
            </a:pPr>
            <a:r>
              <a:rPr lang="cs-CZ" sz="2400" dirty="0" err="1"/>
              <a:t>e.g</a:t>
            </a:r>
            <a:r>
              <a:rPr lang="cs-CZ" sz="2400" dirty="0"/>
              <a:t>.: </a:t>
            </a:r>
            <a:r>
              <a:rPr lang="cs-CZ" sz="2400" dirty="0" err="1"/>
              <a:t>rheumatoid</a:t>
            </a:r>
            <a:r>
              <a:rPr lang="cs-CZ" sz="2400" dirty="0"/>
              <a:t> arthritis, </a:t>
            </a:r>
            <a:r>
              <a:rPr lang="cs-CZ" sz="2400" dirty="0" err="1"/>
              <a:t>peripheral</a:t>
            </a:r>
            <a:r>
              <a:rPr lang="cs-CZ" sz="2400" dirty="0"/>
              <a:t> </a:t>
            </a:r>
            <a:r>
              <a:rPr lang="cs-CZ" sz="2400" dirty="0" err="1"/>
              <a:t>spondyloarthritis</a:t>
            </a:r>
            <a:r>
              <a:rPr lang="cs-CZ" sz="2400" dirty="0"/>
              <a:t>, SLE</a:t>
            </a:r>
          </a:p>
          <a:p>
            <a:pPr>
              <a:defRPr/>
            </a:pPr>
            <a:endParaRPr lang="cs-CZ" sz="28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35631953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5711</TotalTime>
  <Words>1403</Words>
  <Application>Microsoft Office PowerPoint</Application>
  <PresentationFormat>Předvádění na obrazovce (4:3)</PresentationFormat>
  <Paragraphs>295</Paragraphs>
  <Slides>36</Slides>
  <Notes>15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3</vt:i4>
      </vt:variant>
      <vt:variant>
        <vt:lpstr>Nadpisy snímků</vt:lpstr>
      </vt:variant>
      <vt:variant>
        <vt:i4>36</vt:i4>
      </vt:variant>
    </vt:vector>
  </HeadingPairs>
  <TitlesOfParts>
    <vt:vector size="43" baseType="lpstr">
      <vt:lpstr>Arial</vt:lpstr>
      <vt:lpstr>Calibri</vt:lpstr>
      <vt:lpstr>Segoe Script</vt:lpstr>
      <vt:lpstr>Wingdings</vt:lpstr>
      <vt:lpstr>Motiv systému Office</vt:lpstr>
      <vt:lpstr>Motiv sady Office</vt:lpstr>
      <vt:lpstr>1_Motiv systému Office</vt:lpstr>
      <vt:lpstr>Differential diagnosis of joint pain </vt:lpstr>
      <vt:lpstr>Today’s agenda</vt:lpstr>
      <vt:lpstr>Pain in the joint area</vt:lpstr>
      <vt:lpstr>Prezentace aplikace PowerPoint</vt:lpstr>
      <vt:lpstr>1. Articular or Extra-articular pain</vt:lpstr>
      <vt:lpstr>1. Articular or Extra-articular pain</vt:lpstr>
      <vt:lpstr>Impigement syndrome/ subacromial bursitis</vt:lpstr>
      <vt:lpstr>2. Inflammatory or non-inflammatory dissease</vt:lpstr>
      <vt:lpstr>3. Duration of symptoms</vt:lpstr>
      <vt:lpstr>4. Number of affected joints</vt:lpstr>
      <vt:lpstr>Prezentace aplikace PowerPoint</vt:lpstr>
      <vt:lpstr>5. Location of affected joints</vt:lpstr>
      <vt:lpstr>5. Location of affected joints</vt:lpstr>
      <vt:lpstr>5. Location of affected joints</vt:lpstr>
      <vt:lpstr>5. Location of affected joints</vt:lpstr>
      <vt:lpstr>6. Age distribution</vt:lpstr>
      <vt:lpstr>Clinical case #1</vt:lpstr>
      <vt:lpstr>Clinical case #1</vt:lpstr>
      <vt:lpstr>Prezentace aplikace PowerPoint</vt:lpstr>
      <vt:lpstr>Clinical case #1</vt:lpstr>
      <vt:lpstr>Clinical case #1</vt:lpstr>
      <vt:lpstr>Prezentace aplikace PowerPoint</vt:lpstr>
      <vt:lpstr>Clinical case #1</vt:lpstr>
      <vt:lpstr>Clinical case #2</vt:lpstr>
      <vt:lpstr>Clinical case #2</vt:lpstr>
      <vt:lpstr>Clinical case #2</vt:lpstr>
      <vt:lpstr>Clinical case #2   X-ray</vt:lpstr>
      <vt:lpstr>Prezentace aplikace PowerPoint</vt:lpstr>
      <vt:lpstr>Clinical case #3</vt:lpstr>
      <vt:lpstr>Clinical case #3</vt:lpstr>
      <vt:lpstr>Clinical case #3</vt:lpstr>
      <vt:lpstr>Clinical case #3</vt:lpstr>
      <vt:lpstr>Established rheumatoid arthritis</vt:lpstr>
      <vt:lpstr>Established rheumatoid artrhitis</vt:lpstr>
      <vt:lpstr>Prezentace aplikace PowerPoint</vt:lpstr>
      <vt:lpstr>Thank you for your attention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Revmatologický screening</dc:title>
  <dc:creator>uziv</dc:creator>
  <cp:lastModifiedBy>Obrdlíková Iva (225631)</cp:lastModifiedBy>
  <cp:revision>870</cp:revision>
  <dcterms:created xsi:type="dcterms:W3CDTF">2020-01-15T18:37:13Z</dcterms:created>
  <dcterms:modified xsi:type="dcterms:W3CDTF">2024-09-26T20:47:17Z</dcterms:modified>
</cp:coreProperties>
</file>