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47"/>
  </p:notesMasterIdLst>
  <p:handoutMasterIdLst>
    <p:handoutMasterId r:id="rId48"/>
  </p:handout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3" r:id="rId45"/>
    <p:sldId id="304" r:id="rId46"/>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87D"/>
    <a:srgbClr val="0000DC"/>
    <a:srgbClr val="9100DC"/>
    <a:srgbClr val="F01928"/>
    <a:srgbClr val="5AC8AF"/>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768" autoAdjust="0"/>
  </p:normalViewPr>
  <p:slideViewPr>
    <p:cSldViewPr snapToGrid="0">
      <p:cViewPr varScale="1">
        <p:scale>
          <a:sx n="64" d="100"/>
          <a:sy n="64" d="100"/>
        </p:scale>
        <p:origin x="712" y="60"/>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sldLst>
      <p:sld r:id="rId1" collapse="1"/>
      <p:sld r:id="rId2" collapse="1"/>
    </p:sldLst>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AAA782A5-011B-4449-AADD-11600368539B}"/>
              </a:ext>
            </a:extLst>
          </p:cNvPr>
          <p:cNvSpPr>
            <a:spLocks noGrp="1" noChangeArrowheads="1"/>
          </p:cNvSpPr>
          <p:nvPr>
            <p:ph type="sldNum" sz="quarter" idx="5"/>
          </p:nvPr>
        </p:nvSpPr>
        <p:spPr>
          <a:noFill/>
        </p:spPr>
        <p:txBody>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fld id="{23F9C081-D2B1-48CB-9F30-99C9DCD24B74}" type="slidenum">
              <a:rPr lang="en-GB" altLang="cs-CZ" sz="1200" b="0"/>
              <a:pPr/>
              <a:t>2</a:t>
            </a:fld>
            <a:endParaRPr lang="en-GB" altLang="cs-CZ" sz="1200" b="0"/>
          </a:p>
        </p:txBody>
      </p:sp>
      <p:sp>
        <p:nvSpPr>
          <p:cNvPr id="9219" name="Rectangle 2">
            <a:extLst>
              <a:ext uri="{FF2B5EF4-FFF2-40B4-BE49-F238E27FC236}">
                <a16:creationId xmlns:a16="http://schemas.microsoft.com/office/drawing/2014/main" id="{E87341C1-0E44-44B7-BF8C-98FE1F34F26E}"/>
              </a:ext>
            </a:extLst>
          </p:cNvPr>
          <p:cNvSpPr>
            <a:spLocks noGrp="1" noRot="1" noChangeAspect="1" noChangeArrowheads="1" noTextEdit="1"/>
          </p:cNvSpPr>
          <p:nvPr>
            <p:ph type="sldImg"/>
          </p:nvPr>
        </p:nvSpPr>
        <p:spPr>
          <a:xfrm>
            <a:off x="381000" y="685800"/>
            <a:ext cx="6096000" cy="3429000"/>
          </a:xfrm>
          <a:ln/>
        </p:spPr>
      </p:sp>
      <p:sp>
        <p:nvSpPr>
          <p:cNvPr id="9220" name="Rectangle 3">
            <a:extLst>
              <a:ext uri="{FF2B5EF4-FFF2-40B4-BE49-F238E27FC236}">
                <a16:creationId xmlns:a16="http://schemas.microsoft.com/office/drawing/2014/main" id="{05487CC9-5BE9-411A-90C1-DD1480C1DD03}"/>
              </a:ext>
            </a:extLst>
          </p:cNvPr>
          <p:cNvSpPr>
            <a:spLocks noGrp="1" noChangeArrowheads="1"/>
          </p:cNvSpPr>
          <p:nvPr>
            <p:ph type="body" idx="1"/>
          </p:nvPr>
        </p:nvSpPr>
        <p:spPr>
          <a:noFill/>
        </p:spPr>
        <p:txBody>
          <a:bodyPr/>
          <a:lstStyle/>
          <a:p>
            <a:pPr eaLnBrk="1" hangingPunct="1"/>
            <a:endParaRPr lang="en-US" alt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BBED12D9-5BF8-4C35-A1CC-E0681A6D3C9C}"/>
              </a:ext>
            </a:extLst>
          </p:cNvPr>
          <p:cNvSpPr>
            <a:spLocks noGrp="1" noChangeArrowheads="1"/>
          </p:cNvSpPr>
          <p:nvPr>
            <p:ph type="sldNum" sz="quarter" idx="5"/>
          </p:nvPr>
        </p:nvSpPr>
        <p:spPr>
          <a:noFill/>
        </p:spPr>
        <p:txBody>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fld id="{D7585F68-239F-4D50-8B60-62C09D75984F}" type="slidenum">
              <a:rPr lang="en-GB" altLang="cs-CZ" sz="1200" b="0"/>
              <a:pPr/>
              <a:t>11</a:t>
            </a:fld>
            <a:endParaRPr lang="en-GB" altLang="cs-CZ" sz="1200" b="0"/>
          </a:p>
        </p:txBody>
      </p:sp>
      <p:sp>
        <p:nvSpPr>
          <p:cNvPr id="27651" name="Rectangle 2">
            <a:extLst>
              <a:ext uri="{FF2B5EF4-FFF2-40B4-BE49-F238E27FC236}">
                <a16:creationId xmlns:a16="http://schemas.microsoft.com/office/drawing/2014/main" id="{3659C89B-99CB-48B1-9A50-91212A83A786}"/>
              </a:ext>
            </a:extLst>
          </p:cNvPr>
          <p:cNvSpPr>
            <a:spLocks noGrp="1" noRot="1" noChangeAspect="1" noChangeArrowheads="1" noTextEdit="1"/>
          </p:cNvSpPr>
          <p:nvPr>
            <p:ph type="sldImg"/>
          </p:nvPr>
        </p:nvSpPr>
        <p:spPr>
          <a:xfrm>
            <a:off x="381000" y="685800"/>
            <a:ext cx="6096000" cy="3429000"/>
          </a:xfrm>
          <a:ln/>
        </p:spPr>
      </p:sp>
      <p:sp>
        <p:nvSpPr>
          <p:cNvPr id="27652" name="Rectangle 3">
            <a:extLst>
              <a:ext uri="{FF2B5EF4-FFF2-40B4-BE49-F238E27FC236}">
                <a16:creationId xmlns:a16="http://schemas.microsoft.com/office/drawing/2014/main" id="{DCA61A5C-0A73-45B7-BAC1-04485172D3AC}"/>
              </a:ext>
            </a:extLst>
          </p:cNvPr>
          <p:cNvSpPr>
            <a:spLocks noGrp="1" noChangeArrowheads="1"/>
          </p:cNvSpPr>
          <p:nvPr>
            <p:ph type="body" idx="1"/>
          </p:nvPr>
        </p:nvSpPr>
        <p:spPr>
          <a:noFill/>
        </p:spPr>
        <p:txBody>
          <a:bodyPr/>
          <a:lstStyle/>
          <a:p>
            <a:pPr eaLnBrk="1" hangingPunct="1"/>
            <a:endParaRPr lang="en-US" alt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33A31724-1A7B-4072-96B8-F08944275725}"/>
              </a:ext>
            </a:extLst>
          </p:cNvPr>
          <p:cNvSpPr>
            <a:spLocks noGrp="1" noChangeArrowheads="1"/>
          </p:cNvSpPr>
          <p:nvPr>
            <p:ph type="sldNum" sz="quarter" idx="5"/>
          </p:nvPr>
        </p:nvSpPr>
        <p:spPr>
          <a:noFill/>
        </p:spPr>
        <p:txBody>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fld id="{FAF5D54A-021E-416F-BAFF-86B802438F97}" type="slidenum">
              <a:rPr lang="en-GB" altLang="cs-CZ" sz="1200" b="0"/>
              <a:pPr/>
              <a:t>12</a:t>
            </a:fld>
            <a:endParaRPr lang="en-GB" altLang="cs-CZ" sz="1200" b="0"/>
          </a:p>
        </p:txBody>
      </p:sp>
      <p:sp>
        <p:nvSpPr>
          <p:cNvPr id="29699" name="Rectangle 2">
            <a:extLst>
              <a:ext uri="{FF2B5EF4-FFF2-40B4-BE49-F238E27FC236}">
                <a16:creationId xmlns:a16="http://schemas.microsoft.com/office/drawing/2014/main" id="{86B2662F-47A4-4E5D-AAE5-D37C27720542}"/>
              </a:ext>
            </a:extLst>
          </p:cNvPr>
          <p:cNvSpPr>
            <a:spLocks noGrp="1" noRot="1" noChangeAspect="1" noChangeArrowheads="1" noTextEdit="1"/>
          </p:cNvSpPr>
          <p:nvPr>
            <p:ph type="sldImg"/>
          </p:nvPr>
        </p:nvSpPr>
        <p:spPr>
          <a:xfrm>
            <a:off x="381000" y="685800"/>
            <a:ext cx="6096000" cy="3429000"/>
          </a:xfrm>
          <a:ln/>
        </p:spPr>
      </p:sp>
      <p:sp>
        <p:nvSpPr>
          <p:cNvPr id="29700" name="Rectangle 3">
            <a:extLst>
              <a:ext uri="{FF2B5EF4-FFF2-40B4-BE49-F238E27FC236}">
                <a16:creationId xmlns:a16="http://schemas.microsoft.com/office/drawing/2014/main" id="{55FDD0AA-6508-471E-9ADD-BCFB21989756}"/>
              </a:ext>
            </a:extLst>
          </p:cNvPr>
          <p:cNvSpPr>
            <a:spLocks noGrp="1" noChangeArrowheads="1"/>
          </p:cNvSpPr>
          <p:nvPr>
            <p:ph type="body" idx="1"/>
          </p:nvPr>
        </p:nvSpPr>
        <p:spPr>
          <a:noFill/>
        </p:spPr>
        <p:txBody>
          <a:bodyPr/>
          <a:lstStyle/>
          <a:p>
            <a:pPr eaLnBrk="1" hangingPunct="1"/>
            <a:endParaRPr lang="en-US" alt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4179AE1E-6039-4194-8F24-A433049BF121}"/>
              </a:ext>
            </a:extLst>
          </p:cNvPr>
          <p:cNvSpPr>
            <a:spLocks noGrp="1" noChangeArrowheads="1"/>
          </p:cNvSpPr>
          <p:nvPr>
            <p:ph type="sldNum" sz="quarter" idx="5"/>
          </p:nvPr>
        </p:nvSpPr>
        <p:spPr>
          <a:noFill/>
        </p:spPr>
        <p:txBody>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fld id="{062D63FF-D9B9-4192-95E1-61353688A09C}" type="slidenum">
              <a:rPr lang="en-GB" altLang="cs-CZ" sz="1200" b="0"/>
              <a:pPr/>
              <a:t>13</a:t>
            </a:fld>
            <a:endParaRPr lang="en-GB" altLang="cs-CZ" sz="1200" b="0"/>
          </a:p>
        </p:txBody>
      </p:sp>
      <p:sp>
        <p:nvSpPr>
          <p:cNvPr id="31747" name="Rectangle 2">
            <a:extLst>
              <a:ext uri="{FF2B5EF4-FFF2-40B4-BE49-F238E27FC236}">
                <a16:creationId xmlns:a16="http://schemas.microsoft.com/office/drawing/2014/main" id="{894140BB-AD96-40F4-9E6C-B77390D5BEFB}"/>
              </a:ext>
            </a:extLst>
          </p:cNvPr>
          <p:cNvSpPr>
            <a:spLocks noGrp="1" noRot="1" noChangeAspect="1" noChangeArrowheads="1" noTextEdit="1"/>
          </p:cNvSpPr>
          <p:nvPr>
            <p:ph type="sldImg"/>
          </p:nvPr>
        </p:nvSpPr>
        <p:spPr>
          <a:xfrm>
            <a:off x="381000" y="685800"/>
            <a:ext cx="6096000" cy="3429000"/>
          </a:xfrm>
          <a:ln/>
        </p:spPr>
      </p:sp>
      <p:sp>
        <p:nvSpPr>
          <p:cNvPr id="31748" name="Rectangle 3">
            <a:extLst>
              <a:ext uri="{FF2B5EF4-FFF2-40B4-BE49-F238E27FC236}">
                <a16:creationId xmlns:a16="http://schemas.microsoft.com/office/drawing/2014/main" id="{2A2C078A-FF41-4D4B-8844-D11875CA7364}"/>
              </a:ext>
            </a:extLst>
          </p:cNvPr>
          <p:cNvSpPr>
            <a:spLocks noGrp="1" noChangeArrowheads="1"/>
          </p:cNvSpPr>
          <p:nvPr>
            <p:ph type="body" idx="1"/>
          </p:nvPr>
        </p:nvSpPr>
        <p:spPr>
          <a:noFill/>
        </p:spPr>
        <p:txBody>
          <a:bodyPr/>
          <a:lstStyle/>
          <a:p>
            <a:pPr eaLnBrk="1" hangingPunct="1"/>
            <a:endParaRPr lang="en-US" alt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68AC5EF8-4280-47DD-B101-EFAF8CFE18EA}"/>
              </a:ext>
            </a:extLst>
          </p:cNvPr>
          <p:cNvSpPr>
            <a:spLocks noGrp="1" noChangeArrowheads="1"/>
          </p:cNvSpPr>
          <p:nvPr>
            <p:ph type="sldNum" sz="quarter" idx="5"/>
          </p:nvPr>
        </p:nvSpPr>
        <p:spPr>
          <a:noFill/>
        </p:spPr>
        <p:txBody>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fld id="{ECFEB796-6B00-47C6-8749-52E57F87DCA2}" type="slidenum">
              <a:rPr lang="en-GB" altLang="cs-CZ" sz="1200" b="0"/>
              <a:pPr/>
              <a:t>14</a:t>
            </a:fld>
            <a:endParaRPr lang="en-GB" altLang="cs-CZ" sz="1200" b="0"/>
          </a:p>
        </p:txBody>
      </p:sp>
      <p:sp>
        <p:nvSpPr>
          <p:cNvPr id="33795" name="Rectangle 2">
            <a:extLst>
              <a:ext uri="{FF2B5EF4-FFF2-40B4-BE49-F238E27FC236}">
                <a16:creationId xmlns:a16="http://schemas.microsoft.com/office/drawing/2014/main" id="{31A78FFD-0568-45E3-8238-EF34304BF7C2}"/>
              </a:ext>
            </a:extLst>
          </p:cNvPr>
          <p:cNvSpPr>
            <a:spLocks noGrp="1" noRot="1" noChangeAspect="1" noChangeArrowheads="1" noTextEdit="1"/>
          </p:cNvSpPr>
          <p:nvPr>
            <p:ph type="sldImg"/>
          </p:nvPr>
        </p:nvSpPr>
        <p:spPr>
          <a:xfrm>
            <a:off x="381000" y="685800"/>
            <a:ext cx="6096000" cy="3429000"/>
          </a:xfrm>
          <a:ln/>
        </p:spPr>
      </p:sp>
      <p:sp>
        <p:nvSpPr>
          <p:cNvPr id="33796" name="Rectangle 3">
            <a:extLst>
              <a:ext uri="{FF2B5EF4-FFF2-40B4-BE49-F238E27FC236}">
                <a16:creationId xmlns:a16="http://schemas.microsoft.com/office/drawing/2014/main" id="{8FE1E1D2-9019-48F7-B027-61514A7F3829}"/>
              </a:ext>
            </a:extLst>
          </p:cNvPr>
          <p:cNvSpPr>
            <a:spLocks noGrp="1" noChangeArrowheads="1"/>
          </p:cNvSpPr>
          <p:nvPr>
            <p:ph type="body" idx="1"/>
          </p:nvPr>
        </p:nvSpPr>
        <p:spPr>
          <a:noFill/>
        </p:spPr>
        <p:txBody>
          <a:bodyPr/>
          <a:lstStyle/>
          <a:p>
            <a:pPr eaLnBrk="1" hangingPunct="1"/>
            <a:endParaRPr lang="en-US" alt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4F2784C2-5313-4123-9363-558653D2330A}"/>
              </a:ext>
            </a:extLst>
          </p:cNvPr>
          <p:cNvSpPr>
            <a:spLocks noGrp="1" noChangeArrowheads="1"/>
          </p:cNvSpPr>
          <p:nvPr>
            <p:ph type="sldNum" sz="quarter" idx="5"/>
          </p:nvPr>
        </p:nvSpPr>
        <p:spPr>
          <a:noFill/>
        </p:spPr>
        <p:txBody>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fld id="{14028392-C2FF-48B2-8C2D-3A34AF7DC1DE}" type="slidenum">
              <a:rPr lang="en-GB" altLang="cs-CZ" sz="1200" b="0"/>
              <a:pPr/>
              <a:t>15</a:t>
            </a:fld>
            <a:endParaRPr lang="en-GB" altLang="cs-CZ" sz="1200" b="0"/>
          </a:p>
        </p:txBody>
      </p:sp>
      <p:sp>
        <p:nvSpPr>
          <p:cNvPr id="35843" name="Rectangle 2">
            <a:extLst>
              <a:ext uri="{FF2B5EF4-FFF2-40B4-BE49-F238E27FC236}">
                <a16:creationId xmlns:a16="http://schemas.microsoft.com/office/drawing/2014/main" id="{4DCF158E-1A5F-40FB-9790-3FACC07E6EED}"/>
              </a:ext>
            </a:extLst>
          </p:cNvPr>
          <p:cNvSpPr>
            <a:spLocks noGrp="1" noRot="1" noChangeAspect="1" noChangeArrowheads="1" noTextEdit="1"/>
          </p:cNvSpPr>
          <p:nvPr>
            <p:ph type="sldImg"/>
          </p:nvPr>
        </p:nvSpPr>
        <p:spPr>
          <a:xfrm>
            <a:off x="381000" y="685800"/>
            <a:ext cx="6096000" cy="3429000"/>
          </a:xfrm>
          <a:ln/>
        </p:spPr>
      </p:sp>
      <p:sp>
        <p:nvSpPr>
          <p:cNvPr id="35844" name="Rectangle 3">
            <a:extLst>
              <a:ext uri="{FF2B5EF4-FFF2-40B4-BE49-F238E27FC236}">
                <a16:creationId xmlns:a16="http://schemas.microsoft.com/office/drawing/2014/main" id="{C904EF91-64F4-402E-BAA4-BB94F57A1650}"/>
              </a:ext>
            </a:extLst>
          </p:cNvPr>
          <p:cNvSpPr>
            <a:spLocks noGrp="1" noChangeArrowheads="1"/>
          </p:cNvSpPr>
          <p:nvPr>
            <p:ph type="body" idx="1"/>
          </p:nvPr>
        </p:nvSpPr>
        <p:spPr>
          <a:noFill/>
        </p:spPr>
        <p:txBody>
          <a:bodyPr/>
          <a:lstStyle/>
          <a:p>
            <a:pPr eaLnBrk="1" hangingPunct="1"/>
            <a:endParaRPr lang="en-US" alt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56A5770C-EAC7-47D7-8BCB-D49891B0E0F7}"/>
              </a:ext>
            </a:extLst>
          </p:cNvPr>
          <p:cNvSpPr>
            <a:spLocks noGrp="1" noChangeArrowheads="1"/>
          </p:cNvSpPr>
          <p:nvPr>
            <p:ph type="sldNum" sz="quarter" idx="5"/>
          </p:nvPr>
        </p:nvSpPr>
        <p:spPr>
          <a:noFill/>
        </p:spPr>
        <p:txBody>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fld id="{1B958736-C98B-42A2-BBD1-FE340B1A7A20}" type="slidenum">
              <a:rPr lang="en-GB" altLang="cs-CZ" sz="1200" b="0"/>
              <a:pPr/>
              <a:t>16</a:t>
            </a:fld>
            <a:endParaRPr lang="en-GB" altLang="cs-CZ" sz="1200" b="0"/>
          </a:p>
        </p:txBody>
      </p:sp>
      <p:sp>
        <p:nvSpPr>
          <p:cNvPr id="37891" name="Rectangle 2">
            <a:extLst>
              <a:ext uri="{FF2B5EF4-FFF2-40B4-BE49-F238E27FC236}">
                <a16:creationId xmlns:a16="http://schemas.microsoft.com/office/drawing/2014/main" id="{7DE5114F-9D33-489E-85C5-CCF94747E95E}"/>
              </a:ext>
            </a:extLst>
          </p:cNvPr>
          <p:cNvSpPr>
            <a:spLocks noGrp="1" noRot="1" noChangeAspect="1" noChangeArrowheads="1" noTextEdit="1"/>
          </p:cNvSpPr>
          <p:nvPr>
            <p:ph type="sldImg"/>
          </p:nvPr>
        </p:nvSpPr>
        <p:spPr>
          <a:xfrm>
            <a:off x="381000" y="685800"/>
            <a:ext cx="6096000" cy="3429000"/>
          </a:xfrm>
          <a:ln/>
        </p:spPr>
      </p:sp>
      <p:sp>
        <p:nvSpPr>
          <p:cNvPr id="37892" name="Rectangle 3">
            <a:extLst>
              <a:ext uri="{FF2B5EF4-FFF2-40B4-BE49-F238E27FC236}">
                <a16:creationId xmlns:a16="http://schemas.microsoft.com/office/drawing/2014/main" id="{44768C38-D91C-4847-B157-66D000F473A8}"/>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7086C71D-7439-4AAC-B364-127071574662}"/>
              </a:ext>
            </a:extLst>
          </p:cNvPr>
          <p:cNvSpPr>
            <a:spLocks noGrp="1" noChangeArrowheads="1"/>
          </p:cNvSpPr>
          <p:nvPr>
            <p:ph type="sldNum" sz="quarter" idx="5"/>
          </p:nvPr>
        </p:nvSpPr>
        <p:spPr>
          <a:noFill/>
        </p:spPr>
        <p:txBody>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fld id="{54CA9B72-D492-44F6-A765-7AA228138A5B}" type="slidenum">
              <a:rPr lang="en-GB" altLang="cs-CZ" sz="1200" b="0"/>
              <a:pPr/>
              <a:t>17</a:t>
            </a:fld>
            <a:endParaRPr lang="en-GB" altLang="cs-CZ" sz="1200" b="0"/>
          </a:p>
        </p:txBody>
      </p:sp>
      <p:sp>
        <p:nvSpPr>
          <p:cNvPr id="39939" name="Rectangle 2">
            <a:extLst>
              <a:ext uri="{FF2B5EF4-FFF2-40B4-BE49-F238E27FC236}">
                <a16:creationId xmlns:a16="http://schemas.microsoft.com/office/drawing/2014/main" id="{6F5469E6-3290-4020-B273-02390F80974F}"/>
              </a:ext>
            </a:extLst>
          </p:cNvPr>
          <p:cNvSpPr>
            <a:spLocks noGrp="1" noRot="1" noChangeAspect="1" noChangeArrowheads="1" noTextEdit="1"/>
          </p:cNvSpPr>
          <p:nvPr>
            <p:ph type="sldImg"/>
          </p:nvPr>
        </p:nvSpPr>
        <p:spPr>
          <a:xfrm>
            <a:off x="381000" y="685800"/>
            <a:ext cx="6096000" cy="3429000"/>
          </a:xfrm>
          <a:ln/>
        </p:spPr>
      </p:sp>
      <p:sp>
        <p:nvSpPr>
          <p:cNvPr id="39940" name="Rectangle 3">
            <a:extLst>
              <a:ext uri="{FF2B5EF4-FFF2-40B4-BE49-F238E27FC236}">
                <a16:creationId xmlns:a16="http://schemas.microsoft.com/office/drawing/2014/main" id="{0ECF6EF3-3F8E-4FB2-BBC9-115A1260323E}"/>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3F51D964-C6E4-4FA0-AFC2-A50C5A2D8E23}"/>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96BB931-456B-492B-8A0E-3324BC494C15}" type="slidenum">
              <a:rPr lang="en-GB" altLang="cs-CZ"/>
              <a:pPr>
                <a:spcBef>
                  <a:spcPct val="0"/>
                </a:spcBef>
              </a:pPr>
              <a:t>18</a:t>
            </a:fld>
            <a:endParaRPr lang="en-GB" altLang="cs-CZ"/>
          </a:p>
        </p:txBody>
      </p:sp>
      <p:sp>
        <p:nvSpPr>
          <p:cNvPr id="41987" name="Rectangle 2">
            <a:extLst>
              <a:ext uri="{FF2B5EF4-FFF2-40B4-BE49-F238E27FC236}">
                <a16:creationId xmlns:a16="http://schemas.microsoft.com/office/drawing/2014/main" id="{CC1A344D-F3CF-4098-90EE-0D3B67827B11}"/>
              </a:ext>
            </a:extLst>
          </p:cNvPr>
          <p:cNvSpPr>
            <a:spLocks noGrp="1" noRot="1" noChangeAspect="1" noChangeArrowheads="1" noTextEdit="1"/>
          </p:cNvSpPr>
          <p:nvPr>
            <p:ph type="sldImg"/>
          </p:nvPr>
        </p:nvSpPr>
        <p:spPr>
          <a:xfrm>
            <a:off x="381000" y="685800"/>
            <a:ext cx="6096000" cy="3429000"/>
          </a:xfrm>
          <a:ln/>
        </p:spPr>
      </p:sp>
      <p:sp>
        <p:nvSpPr>
          <p:cNvPr id="41988" name="Rectangle 3">
            <a:extLst>
              <a:ext uri="{FF2B5EF4-FFF2-40B4-BE49-F238E27FC236}">
                <a16:creationId xmlns:a16="http://schemas.microsoft.com/office/drawing/2014/main" id="{46A01BE0-F16F-44B4-8270-0BC07DCDA5E5}"/>
              </a:ext>
            </a:extLst>
          </p:cNvPr>
          <p:cNvSpPr>
            <a:spLocks noGrp="1" noChangeArrowheads="1"/>
          </p:cNvSpPr>
          <p:nvPr>
            <p:ph type="body" idx="1"/>
          </p:nvPr>
        </p:nvSpPr>
        <p:spPr>
          <a:noFill/>
        </p:spPr>
        <p:txBody>
          <a:bodyPr/>
          <a:lstStyle/>
          <a:p>
            <a:pPr eaLnBrk="1" hangingPunct="1"/>
            <a:endParaRPr lang="en-US" alt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EC672279-6077-4BD8-BA51-E174B74C64EC}"/>
              </a:ext>
            </a:extLst>
          </p:cNvPr>
          <p:cNvSpPr>
            <a:spLocks noGrp="1" noChangeArrowheads="1"/>
          </p:cNvSpPr>
          <p:nvPr>
            <p:ph type="sldNum" sz="quarter" idx="5"/>
          </p:nvPr>
        </p:nvSpPr>
        <p:spPr>
          <a:noFill/>
        </p:spPr>
        <p:txBody>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fld id="{E18EED2B-CF2F-412E-9EF9-1B92F232AAA6}" type="slidenum">
              <a:rPr lang="en-GB" altLang="cs-CZ" sz="1200" b="0"/>
              <a:pPr/>
              <a:t>19</a:t>
            </a:fld>
            <a:endParaRPr lang="en-GB" altLang="cs-CZ" sz="1200" b="0"/>
          </a:p>
        </p:txBody>
      </p:sp>
      <p:sp>
        <p:nvSpPr>
          <p:cNvPr id="44035" name="Rectangle 2">
            <a:extLst>
              <a:ext uri="{FF2B5EF4-FFF2-40B4-BE49-F238E27FC236}">
                <a16:creationId xmlns:a16="http://schemas.microsoft.com/office/drawing/2014/main" id="{02F82A3D-611D-44F5-9BCE-AAA8F75212D1}"/>
              </a:ext>
            </a:extLst>
          </p:cNvPr>
          <p:cNvSpPr>
            <a:spLocks noGrp="1" noRot="1" noChangeAspect="1" noChangeArrowheads="1" noTextEdit="1"/>
          </p:cNvSpPr>
          <p:nvPr>
            <p:ph type="sldImg"/>
          </p:nvPr>
        </p:nvSpPr>
        <p:spPr>
          <a:xfrm>
            <a:off x="381000" y="685800"/>
            <a:ext cx="6096000" cy="3429000"/>
          </a:xfrm>
          <a:ln/>
        </p:spPr>
      </p:sp>
      <p:sp>
        <p:nvSpPr>
          <p:cNvPr id="44036" name="Rectangle 3">
            <a:extLst>
              <a:ext uri="{FF2B5EF4-FFF2-40B4-BE49-F238E27FC236}">
                <a16:creationId xmlns:a16="http://schemas.microsoft.com/office/drawing/2014/main" id="{715151BA-D4CA-4B78-B278-62993DA09A59}"/>
              </a:ext>
            </a:extLst>
          </p:cNvPr>
          <p:cNvSpPr>
            <a:spLocks noGrp="1" noChangeArrowheads="1"/>
          </p:cNvSpPr>
          <p:nvPr>
            <p:ph type="body" idx="1"/>
          </p:nvPr>
        </p:nvSpPr>
        <p:spPr>
          <a:noFill/>
        </p:spPr>
        <p:txBody>
          <a:bodyPr/>
          <a:lstStyle/>
          <a:p>
            <a:pPr eaLnBrk="1" hangingPunct="1"/>
            <a:endParaRPr lang="en-US" altLang="cs-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919EE13E-B1B3-44D4-9812-99A9C6B0D2E5}"/>
              </a:ext>
            </a:extLst>
          </p:cNvPr>
          <p:cNvSpPr>
            <a:spLocks noGrp="1" noChangeArrowheads="1"/>
          </p:cNvSpPr>
          <p:nvPr>
            <p:ph type="sldNum" sz="quarter" idx="5"/>
          </p:nvPr>
        </p:nvSpPr>
        <p:spPr>
          <a:noFill/>
        </p:spPr>
        <p:txBody>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fld id="{C91F9CD1-3236-4D07-9DDA-1CAE5D49B619}" type="slidenum">
              <a:rPr lang="en-GB" altLang="cs-CZ" sz="1200" b="0"/>
              <a:pPr/>
              <a:t>20</a:t>
            </a:fld>
            <a:endParaRPr lang="en-GB" altLang="cs-CZ" sz="1200" b="0"/>
          </a:p>
        </p:txBody>
      </p:sp>
      <p:sp>
        <p:nvSpPr>
          <p:cNvPr id="46083" name="Rectangle 2">
            <a:extLst>
              <a:ext uri="{FF2B5EF4-FFF2-40B4-BE49-F238E27FC236}">
                <a16:creationId xmlns:a16="http://schemas.microsoft.com/office/drawing/2014/main" id="{583B6843-AD22-480D-AC97-609C4B3BC85F}"/>
              </a:ext>
            </a:extLst>
          </p:cNvPr>
          <p:cNvSpPr>
            <a:spLocks noGrp="1" noRot="1" noChangeAspect="1" noChangeArrowheads="1" noTextEdit="1"/>
          </p:cNvSpPr>
          <p:nvPr>
            <p:ph type="sldImg"/>
          </p:nvPr>
        </p:nvSpPr>
        <p:spPr>
          <a:xfrm>
            <a:off x="381000" y="685800"/>
            <a:ext cx="6096000" cy="3429000"/>
          </a:xfrm>
          <a:ln/>
        </p:spPr>
      </p:sp>
      <p:sp>
        <p:nvSpPr>
          <p:cNvPr id="46084" name="Rectangle 3">
            <a:extLst>
              <a:ext uri="{FF2B5EF4-FFF2-40B4-BE49-F238E27FC236}">
                <a16:creationId xmlns:a16="http://schemas.microsoft.com/office/drawing/2014/main" id="{FE6B6F3C-963B-4CCA-B748-E0B17143EC9D}"/>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61B1BC75-BBA6-43F1-937A-14C22443FA1C}"/>
              </a:ext>
            </a:extLst>
          </p:cNvPr>
          <p:cNvSpPr>
            <a:spLocks noGrp="1" noChangeArrowheads="1"/>
          </p:cNvSpPr>
          <p:nvPr>
            <p:ph type="sldNum" sz="quarter" idx="5"/>
          </p:nvPr>
        </p:nvSpPr>
        <p:spPr>
          <a:noFill/>
        </p:spPr>
        <p:txBody>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fld id="{CBF694BA-756E-4190-8EB7-B22B52AE259C}" type="slidenum">
              <a:rPr lang="en-GB" altLang="cs-CZ" sz="1200" b="0"/>
              <a:pPr/>
              <a:t>3</a:t>
            </a:fld>
            <a:endParaRPr lang="en-GB" altLang="cs-CZ" sz="1200" b="0"/>
          </a:p>
        </p:txBody>
      </p:sp>
      <p:sp>
        <p:nvSpPr>
          <p:cNvPr id="11267" name="Rectangle 2">
            <a:extLst>
              <a:ext uri="{FF2B5EF4-FFF2-40B4-BE49-F238E27FC236}">
                <a16:creationId xmlns:a16="http://schemas.microsoft.com/office/drawing/2014/main" id="{82D2C161-FD9F-4C79-B459-6C8C7F336896}"/>
              </a:ext>
            </a:extLst>
          </p:cNvPr>
          <p:cNvSpPr>
            <a:spLocks noGrp="1" noRot="1" noChangeAspect="1" noChangeArrowheads="1" noTextEdit="1"/>
          </p:cNvSpPr>
          <p:nvPr>
            <p:ph type="sldImg"/>
          </p:nvPr>
        </p:nvSpPr>
        <p:spPr>
          <a:xfrm>
            <a:off x="381000" y="685800"/>
            <a:ext cx="6096000" cy="3429000"/>
          </a:xfrm>
          <a:ln/>
        </p:spPr>
      </p:sp>
      <p:sp>
        <p:nvSpPr>
          <p:cNvPr id="11268" name="Rectangle 3">
            <a:extLst>
              <a:ext uri="{FF2B5EF4-FFF2-40B4-BE49-F238E27FC236}">
                <a16:creationId xmlns:a16="http://schemas.microsoft.com/office/drawing/2014/main" id="{9D0A57ED-67CB-44D3-B7FB-EA23EB468665}"/>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DA43273D-7E45-4858-B1F0-DB12EC08FD09}"/>
              </a:ext>
            </a:extLst>
          </p:cNvPr>
          <p:cNvSpPr>
            <a:spLocks noGrp="1" noChangeArrowheads="1"/>
          </p:cNvSpPr>
          <p:nvPr>
            <p:ph type="sldNum" sz="quarter" idx="5"/>
          </p:nvPr>
        </p:nvSpPr>
        <p:spPr>
          <a:noFill/>
        </p:spPr>
        <p:txBody>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fld id="{3774D249-2566-47E8-8619-6173748C4D9C}" type="slidenum">
              <a:rPr lang="en-GB" altLang="cs-CZ" sz="1200" b="0"/>
              <a:pPr/>
              <a:t>21</a:t>
            </a:fld>
            <a:endParaRPr lang="en-GB" altLang="cs-CZ" sz="1200" b="0"/>
          </a:p>
        </p:txBody>
      </p:sp>
      <p:sp>
        <p:nvSpPr>
          <p:cNvPr id="48131" name="Rectangle 2">
            <a:extLst>
              <a:ext uri="{FF2B5EF4-FFF2-40B4-BE49-F238E27FC236}">
                <a16:creationId xmlns:a16="http://schemas.microsoft.com/office/drawing/2014/main" id="{254C5C14-8B98-494D-B37A-FF306818C1AD}"/>
              </a:ext>
            </a:extLst>
          </p:cNvPr>
          <p:cNvSpPr>
            <a:spLocks noGrp="1" noRot="1" noChangeAspect="1" noChangeArrowheads="1" noTextEdit="1"/>
          </p:cNvSpPr>
          <p:nvPr>
            <p:ph type="sldImg"/>
          </p:nvPr>
        </p:nvSpPr>
        <p:spPr>
          <a:xfrm>
            <a:off x="381000" y="685800"/>
            <a:ext cx="6096000" cy="3429000"/>
          </a:xfrm>
          <a:ln/>
        </p:spPr>
      </p:sp>
      <p:sp>
        <p:nvSpPr>
          <p:cNvPr id="48132" name="Rectangle 3">
            <a:extLst>
              <a:ext uri="{FF2B5EF4-FFF2-40B4-BE49-F238E27FC236}">
                <a16:creationId xmlns:a16="http://schemas.microsoft.com/office/drawing/2014/main" id="{1E5911F8-BDC3-4FD2-947E-7E6454A9F386}"/>
              </a:ext>
            </a:extLst>
          </p:cNvPr>
          <p:cNvSpPr>
            <a:spLocks noGrp="1" noChangeArrowheads="1"/>
          </p:cNvSpPr>
          <p:nvPr>
            <p:ph type="body" idx="1"/>
          </p:nvPr>
        </p:nvSpPr>
        <p:spPr>
          <a:noFill/>
        </p:spPr>
        <p:txBody>
          <a:bodyPr/>
          <a:lstStyle/>
          <a:p>
            <a:pPr eaLnBrk="1" hangingPunct="1"/>
            <a:endParaRPr lang="en-US" altLang="cs-CZ"/>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9645439B-DF30-49AB-8F04-E7FE66397905}"/>
              </a:ext>
            </a:extLst>
          </p:cNvPr>
          <p:cNvSpPr>
            <a:spLocks noGrp="1" noChangeArrowheads="1"/>
          </p:cNvSpPr>
          <p:nvPr>
            <p:ph type="sldNum" sz="quarter" idx="5"/>
          </p:nvPr>
        </p:nvSpPr>
        <p:spPr>
          <a:noFill/>
        </p:spPr>
        <p:txBody>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fld id="{8D03734E-98D6-46D7-A6F5-020D7ED55D10}" type="slidenum">
              <a:rPr lang="en-GB" altLang="cs-CZ" sz="1200" b="0"/>
              <a:pPr/>
              <a:t>23</a:t>
            </a:fld>
            <a:endParaRPr lang="en-GB" altLang="cs-CZ" sz="1200" b="0"/>
          </a:p>
        </p:txBody>
      </p:sp>
      <p:sp>
        <p:nvSpPr>
          <p:cNvPr id="53251" name="Rectangle 2">
            <a:extLst>
              <a:ext uri="{FF2B5EF4-FFF2-40B4-BE49-F238E27FC236}">
                <a16:creationId xmlns:a16="http://schemas.microsoft.com/office/drawing/2014/main" id="{40E9D633-36B1-4065-B00B-406123E2F345}"/>
              </a:ext>
            </a:extLst>
          </p:cNvPr>
          <p:cNvSpPr>
            <a:spLocks noGrp="1" noRot="1" noChangeAspect="1" noChangeArrowheads="1" noTextEdit="1"/>
          </p:cNvSpPr>
          <p:nvPr>
            <p:ph type="sldImg"/>
          </p:nvPr>
        </p:nvSpPr>
        <p:spPr>
          <a:xfrm>
            <a:off x="381000" y="685800"/>
            <a:ext cx="6096000" cy="3429000"/>
          </a:xfrm>
          <a:ln/>
        </p:spPr>
      </p:sp>
      <p:sp>
        <p:nvSpPr>
          <p:cNvPr id="53252" name="Rectangle 3">
            <a:extLst>
              <a:ext uri="{FF2B5EF4-FFF2-40B4-BE49-F238E27FC236}">
                <a16:creationId xmlns:a16="http://schemas.microsoft.com/office/drawing/2014/main" id="{C9F11A7D-9124-4CB7-ADC5-E77D2F5C5469}"/>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1EE0094D-5AEB-4782-B5BC-63F2E843F2BF}"/>
              </a:ext>
            </a:extLst>
          </p:cNvPr>
          <p:cNvSpPr>
            <a:spLocks noGrp="1" noChangeArrowheads="1"/>
          </p:cNvSpPr>
          <p:nvPr>
            <p:ph type="sldNum" sz="quarter" idx="5"/>
          </p:nvPr>
        </p:nvSpPr>
        <p:spPr>
          <a:noFill/>
        </p:spPr>
        <p:txBody>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fld id="{EC99EE51-1FD9-4E43-AA59-265DCE87EB12}" type="slidenum">
              <a:rPr lang="en-GB" altLang="cs-CZ" sz="1200" b="0"/>
              <a:pPr/>
              <a:t>24</a:t>
            </a:fld>
            <a:endParaRPr lang="en-GB" altLang="cs-CZ" sz="1200" b="0"/>
          </a:p>
        </p:txBody>
      </p:sp>
      <p:sp>
        <p:nvSpPr>
          <p:cNvPr id="55299" name="Rectangle 2">
            <a:extLst>
              <a:ext uri="{FF2B5EF4-FFF2-40B4-BE49-F238E27FC236}">
                <a16:creationId xmlns:a16="http://schemas.microsoft.com/office/drawing/2014/main" id="{F3A425AD-CC30-454B-8F72-1332848CA43A}"/>
              </a:ext>
            </a:extLst>
          </p:cNvPr>
          <p:cNvSpPr>
            <a:spLocks noGrp="1" noRot="1" noChangeAspect="1" noChangeArrowheads="1" noTextEdit="1"/>
          </p:cNvSpPr>
          <p:nvPr>
            <p:ph type="sldImg"/>
          </p:nvPr>
        </p:nvSpPr>
        <p:spPr>
          <a:xfrm>
            <a:off x="393700" y="692150"/>
            <a:ext cx="6070600" cy="3416300"/>
          </a:xfrm>
          <a:ln w="12700" cap="flat">
            <a:solidFill>
              <a:schemeClr val="tx1"/>
            </a:solidFill>
          </a:ln>
        </p:spPr>
      </p:sp>
      <p:sp>
        <p:nvSpPr>
          <p:cNvPr id="55300" name="Rectangle 3">
            <a:extLst>
              <a:ext uri="{FF2B5EF4-FFF2-40B4-BE49-F238E27FC236}">
                <a16:creationId xmlns:a16="http://schemas.microsoft.com/office/drawing/2014/main" id="{D836E141-E700-4FC6-8F61-7BC5212B4AEA}"/>
              </a:ext>
            </a:extLst>
          </p:cNvPr>
          <p:cNvSpPr>
            <a:spLocks noGrp="1" noChangeArrowheads="1"/>
          </p:cNvSpPr>
          <p:nvPr>
            <p:ph type="body" idx="1"/>
          </p:nvPr>
        </p:nvSpPr>
        <p:spPr>
          <a:xfrm>
            <a:off x="914400" y="4346575"/>
            <a:ext cx="5029200" cy="3849688"/>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endParaRPr lang="en-GB" altLang="cs-CZ"/>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C28EF263-FD1B-42AE-AD06-1D20D5B0F7A1}"/>
              </a:ext>
            </a:extLst>
          </p:cNvPr>
          <p:cNvSpPr>
            <a:spLocks noGrp="1" noChangeArrowheads="1"/>
          </p:cNvSpPr>
          <p:nvPr>
            <p:ph type="sldNum" sz="quarter" idx="5"/>
          </p:nvPr>
        </p:nvSpPr>
        <p:spPr>
          <a:noFill/>
        </p:spPr>
        <p:txBody>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fld id="{0AFF2F10-64F3-4461-98B8-8CAA2782A5BB}" type="slidenum">
              <a:rPr lang="en-GB" altLang="cs-CZ" sz="1200" b="0"/>
              <a:pPr/>
              <a:t>25</a:t>
            </a:fld>
            <a:endParaRPr lang="en-GB" altLang="cs-CZ" sz="1200" b="0"/>
          </a:p>
        </p:txBody>
      </p:sp>
      <p:sp>
        <p:nvSpPr>
          <p:cNvPr id="57347" name="Rectangle 2">
            <a:extLst>
              <a:ext uri="{FF2B5EF4-FFF2-40B4-BE49-F238E27FC236}">
                <a16:creationId xmlns:a16="http://schemas.microsoft.com/office/drawing/2014/main" id="{1A151E40-8D25-434C-BB00-667D50C61019}"/>
              </a:ext>
            </a:extLst>
          </p:cNvPr>
          <p:cNvSpPr>
            <a:spLocks noGrp="1" noRot="1" noChangeAspect="1" noChangeArrowheads="1" noTextEdit="1"/>
          </p:cNvSpPr>
          <p:nvPr>
            <p:ph type="sldImg"/>
          </p:nvPr>
        </p:nvSpPr>
        <p:spPr>
          <a:xfrm>
            <a:off x="381000" y="685800"/>
            <a:ext cx="6096000" cy="3429000"/>
          </a:xfrm>
          <a:ln/>
        </p:spPr>
      </p:sp>
      <p:sp>
        <p:nvSpPr>
          <p:cNvPr id="57348" name="Rectangle 3">
            <a:extLst>
              <a:ext uri="{FF2B5EF4-FFF2-40B4-BE49-F238E27FC236}">
                <a16:creationId xmlns:a16="http://schemas.microsoft.com/office/drawing/2014/main" id="{532A4B0E-EF8E-4692-BB81-3C093596D46D}"/>
              </a:ext>
            </a:extLst>
          </p:cNvPr>
          <p:cNvSpPr>
            <a:spLocks noGrp="1" noChangeArrowheads="1"/>
          </p:cNvSpPr>
          <p:nvPr>
            <p:ph type="body" idx="1"/>
          </p:nvPr>
        </p:nvSpPr>
        <p:spPr>
          <a:xfrm>
            <a:off x="914400" y="4343400"/>
            <a:ext cx="5029200" cy="4114800"/>
          </a:xfrm>
          <a:noFill/>
        </p:spPr>
        <p:txBody>
          <a:bodyPr/>
          <a:lstStyle/>
          <a:p>
            <a:pPr eaLnBrk="1" hangingPunct="1"/>
            <a:endParaRPr lang="en-GB" altLang="cs-CZ"/>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3DD472A6-5773-4DEC-BEA3-CC97901AFA3F}"/>
              </a:ext>
            </a:extLst>
          </p:cNvPr>
          <p:cNvSpPr>
            <a:spLocks noGrp="1" noChangeArrowheads="1"/>
          </p:cNvSpPr>
          <p:nvPr>
            <p:ph type="sldNum" sz="quarter" idx="5"/>
          </p:nvPr>
        </p:nvSpPr>
        <p:spPr>
          <a:noFill/>
        </p:spPr>
        <p:txBody>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fld id="{BE7501BC-AB4E-44C2-8202-4F1CB6E233CF}" type="slidenum">
              <a:rPr lang="en-GB" altLang="cs-CZ" sz="1200" b="0"/>
              <a:pPr/>
              <a:t>26</a:t>
            </a:fld>
            <a:endParaRPr lang="en-GB" altLang="cs-CZ" sz="1200" b="0"/>
          </a:p>
        </p:txBody>
      </p:sp>
      <p:sp>
        <p:nvSpPr>
          <p:cNvPr id="59395" name="Rectangle 2">
            <a:extLst>
              <a:ext uri="{FF2B5EF4-FFF2-40B4-BE49-F238E27FC236}">
                <a16:creationId xmlns:a16="http://schemas.microsoft.com/office/drawing/2014/main" id="{7BF86146-E036-4DF5-959A-08358FED449B}"/>
              </a:ext>
            </a:extLst>
          </p:cNvPr>
          <p:cNvSpPr>
            <a:spLocks noGrp="1" noRot="1" noChangeAspect="1" noChangeArrowheads="1" noTextEdit="1"/>
          </p:cNvSpPr>
          <p:nvPr>
            <p:ph type="sldImg"/>
          </p:nvPr>
        </p:nvSpPr>
        <p:spPr>
          <a:xfrm>
            <a:off x="381000" y="685800"/>
            <a:ext cx="6096000" cy="3429000"/>
          </a:xfrm>
          <a:ln/>
        </p:spPr>
      </p:sp>
      <p:sp>
        <p:nvSpPr>
          <p:cNvPr id="59396" name="Rectangle 3">
            <a:extLst>
              <a:ext uri="{FF2B5EF4-FFF2-40B4-BE49-F238E27FC236}">
                <a16:creationId xmlns:a16="http://schemas.microsoft.com/office/drawing/2014/main" id="{5DF0382C-F169-4FC0-A42F-5C9312BE4A82}"/>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0123E53E-460A-44BF-889E-A22AD3F064CB}"/>
              </a:ext>
            </a:extLst>
          </p:cNvPr>
          <p:cNvSpPr>
            <a:spLocks noGrp="1" noChangeArrowheads="1"/>
          </p:cNvSpPr>
          <p:nvPr>
            <p:ph type="sldNum" sz="quarter" idx="5"/>
          </p:nvPr>
        </p:nvSpPr>
        <p:spPr>
          <a:noFill/>
        </p:spPr>
        <p:txBody>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fld id="{9DA423CC-AF9F-4B72-9528-1B9718426C4D}" type="slidenum">
              <a:rPr lang="en-GB" altLang="cs-CZ" sz="1200" b="0"/>
              <a:pPr/>
              <a:t>27</a:t>
            </a:fld>
            <a:endParaRPr lang="en-GB" altLang="cs-CZ" sz="1200" b="0"/>
          </a:p>
        </p:txBody>
      </p:sp>
      <p:sp>
        <p:nvSpPr>
          <p:cNvPr id="61443" name="Rectangle 2">
            <a:extLst>
              <a:ext uri="{FF2B5EF4-FFF2-40B4-BE49-F238E27FC236}">
                <a16:creationId xmlns:a16="http://schemas.microsoft.com/office/drawing/2014/main" id="{BF115F3F-5A2D-4B71-9A5C-40D797CE6474}"/>
              </a:ext>
            </a:extLst>
          </p:cNvPr>
          <p:cNvSpPr>
            <a:spLocks noGrp="1" noRot="1" noChangeAspect="1" noChangeArrowheads="1" noTextEdit="1"/>
          </p:cNvSpPr>
          <p:nvPr>
            <p:ph type="sldImg"/>
          </p:nvPr>
        </p:nvSpPr>
        <p:spPr>
          <a:xfrm>
            <a:off x="381000" y="685800"/>
            <a:ext cx="6096000" cy="3429000"/>
          </a:xfrm>
          <a:ln/>
        </p:spPr>
      </p:sp>
      <p:sp>
        <p:nvSpPr>
          <p:cNvPr id="61444" name="Rectangle 3">
            <a:extLst>
              <a:ext uri="{FF2B5EF4-FFF2-40B4-BE49-F238E27FC236}">
                <a16:creationId xmlns:a16="http://schemas.microsoft.com/office/drawing/2014/main" id="{0F4316B7-5F1B-455F-B97A-E41690170709}"/>
              </a:ext>
            </a:extLst>
          </p:cNvPr>
          <p:cNvSpPr>
            <a:spLocks noGrp="1" noChangeArrowheads="1"/>
          </p:cNvSpPr>
          <p:nvPr>
            <p:ph type="body" idx="1"/>
          </p:nvPr>
        </p:nvSpPr>
        <p:spPr>
          <a:xfrm>
            <a:off x="914400" y="4343400"/>
            <a:ext cx="5029200" cy="4114800"/>
          </a:xfrm>
          <a:noFill/>
        </p:spPr>
        <p:txBody>
          <a:bodyPr/>
          <a:lstStyle/>
          <a:p>
            <a:pPr eaLnBrk="1" hangingPunct="1"/>
            <a:endParaRPr lang="en-GB" altLang="cs-CZ"/>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68DA6ADC-7B2A-4AF9-A441-43D81528B25E}"/>
              </a:ext>
            </a:extLst>
          </p:cNvPr>
          <p:cNvSpPr>
            <a:spLocks noGrp="1" noChangeArrowheads="1"/>
          </p:cNvSpPr>
          <p:nvPr>
            <p:ph type="sldNum" sz="quarter" idx="5"/>
          </p:nvPr>
        </p:nvSpPr>
        <p:spPr>
          <a:noFill/>
        </p:spPr>
        <p:txBody>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fld id="{B18C3590-9EDB-4C5E-8C24-0226420A3B0E}" type="slidenum">
              <a:rPr lang="en-GB" altLang="cs-CZ" sz="1200" b="0"/>
              <a:pPr/>
              <a:t>28</a:t>
            </a:fld>
            <a:endParaRPr lang="en-GB" altLang="cs-CZ" sz="1200" b="0"/>
          </a:p>
        </p:txBody>
      </p:sp>
      <p:sp>
        <p:nvSpPr>
          <p:cNvPr id="63491" name="Rectangle 2">
            <a:extLst>
              <a:ext uri="{FF2B5EF4-FFF2-40B4-BE49-F238E27FC236}">
                <a16:creationId xmlns:a16="http://schemas.microsoft.com/office/drawing/2014/main" id="{5F472E7D-080E-481E-82B7-97F5F5E23EF1}"/>
              </a:ext>
            </a:extLst>
          </p:cNvPr>
          <p:cNvSpPr>
            <a:spLocks noGrp="1" noRot="1" noChangeAspect="1" noChangeArrowheads="1" noTextEdit="1"/>
          </p:cNvSpPr>
          <p:nvPr>
            <p:ph type="sldImg"/>
          </p:nvPr>
        </p:nvSpPr>
        <p:spPr>
          <a:xfrm>
            <a:off x="393700" y="692150"/>
            <a:ext cx="6070600" cy="3416300"/>
          </a:xfrm>
          <a:ln w="12700" cap="flat">
            <a:solidFill>
              <a:schemeClr val="tx1"/>
            </a:solidFill>
          </a:ln>
        </p:spPr>
      </p:sp>
      <p:sp>
        <p:nvSpPr>
          <p:cNvPr id="63492" name="Rectangle 3">
            <a:extLst>
              <a:ext uri="{FF2B5EF4-FFF2-40B4-BE49-F238E27FC236}">
                <a16:creationId xmlns:a16="http://schemas.microsoft.com/office/drawing/2014/main" id="{03D968FF-1C00-4566-BC58-E96A7D7510F4}"/>
              </a:ext>
            </a:extLst>
          </p:cNvPr>
          <p:cNvSpPr>
            <a:spLocks noGrp="1" noChangeArrowheads="1"/>
          </p:cNvSpPr>
          <p:nvPr>
            <p:ph type="body" idx="1"/>
          </p:nvPr>
        </p:nvSpPr>
        <p:spPr>
          <a:xfrm>
            <a:off x="914400" y="4346575"/>
            <a:ext cx="5029200" cy="3849688"/>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endParaRPr lang="en-GB" altLang="cs-CZ"/>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D2095458-7B88-4FCF-8C73-9AF02937B830}"/>
              </a:ext>
            </a:extLst>
          </p:cNvPr>
          <p:cNvSpPr>
            <a:spLocks noGrp="1" noChangeArrowheads="1"/>
          </p:cNvSpPr>
          <p:nvPr>
            <p:ph type="sldNum" sz="quarter" idx="5"/>
          </p:nvPr>
        </p:nvSpPr>
        <p:spPr>
          <a:noFill/>
        </p:spPr>
        <p:txBody>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fld id="{247F7B38-669E-404E-8CA7-07E23DE67D54}" type="slidenum">
              <a:rPr lang="en-GB" altLang="cs-CZ" sz="1200" b="0"/>
              <a:pPr/>
              <a:t>29</a:t>
            </a:fld>
            <a:endParaRPr lang="en-GB" altLang="cs-CZ" sz="1200" b="0"/>
          </a:p>
        </p:txBody>
      </p:sp>
      <p:sp>
        <p:nvSpPr>
          <p:cNvPr id="65539" name="Rectangle 2">
            <a:extLst>
              <a:ext uri="{FF2B5EF4-FFF2-40B4-BE49-F238E27FC236}">
                <a16:creationId xmlns:a16="http://schemas.microsoft.com/office/drawing/2014/main" id="{F1B5B1BE-6794-4470-9283-55F83D868B64}"/>
              </a:ext>
            </a:extLst>
          </p:cNvPr>
          <p:cNvSpPr>
            <a:spLocks noGrp="1" noChangeArrowheads="1"/>
          </p:cNvSpPr>
          <p:nvPr>
            <p:ph type="body" idx="1"/>
          </p:nvPr>
        </p:nvSpPr>
        <p:spPr>
          <a:xfrm>
            <a:off x="914400" y="4346575"/>
            <a:ext cx="5029200" cy="3849688"/>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endParaRPr lang="en-GB" altLang="cs-CZ"/>
          </a:p>
        </p:txBody>
      </p:sp>
      <p:sp>
        <p:nvSpPr>
          <p:cNvPr id="65540" name="Rectangle 3">
            <a:extLst>
              <a:ext uri="{FF2B5EF4-FFF2-40B4-BE49-F238E27FC236}">
                <a16:creationId xmlns:a16="http://schemas.microsoft.com/office/drawing/2014/main" id="{AF02CD33-0D49-47D9-93CD-9B82C817FD1A}"/>
              </a:ext>
            </a:extLst>
          </p:cNvPr>
          <p:cNvSpPr>
            <a:spLocks noGrp="1" noRot="1" noChangeAspect="1" noChangeArrowheads="1" noTextEdit="1"/>
          </p:cNvSpPr>
          <p:nvPr>
            <p:ph type="sldImg"/>
          </p:nvPr>
        </p:nvSpPr>
        <p:spPr>
          <a:xfrm>
            <a:off x="393700" y="692150"/>
            <a:ext cx="6070600" cy="3416300"/>
          </a:xfrm>
          <a:ln w="12700" cap="flat">
            <a:solidFill>
              <a:schemeClr val="tx1"/>
            </a:solidFill>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1760F5BA-5B9F-4BBF-A5A9-5E2FA9F954D4}"/>
              </a:ext>
            </a:extLst>
          </p:cNvPr>
          <p:cNvSpPr>
            <a:spLocks noGrp="1" noChangeArrowheads="1"/>
          </p:cNvSpPr>
          <p:nvPr>
            <p:ph type="sldNum" sz="quarter" idx="5"/>
          </p:nvPr>
        </p:nvSpPr>
        <p:spPr>
          <a:noFill/>
        </p:spPr>
        <p:txBody>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fld id="{71816E59-0832-4918-B8C1-38A33124B08A}" type="slidenum">
              <a:rPr lang="en-GB" altLang="cs-CZ" sz="1200" b="0"/>
              <a:pPr/>
              <a:t>30</a:t>
            </a:fld>
            <a:endParaRPr lang="en-GB" altLang="cs-CZ" sz="1200" b="0"/>
          </a:p>
        </p:txBody>
      </p:sp>
      <p:sp>
        <p:nvSpPr>
          <p:cNvPr id="67587" name="Rectangle 2">
            <a:extLst>
              <a:ext uri="{FF2B5EF4-FFF2-40B4-BE49-F238E27FC236}">
                <a16:creationId xmlns:a16="http://schemas.microsoft.com/office/drawing/2014/main" id="{D9583D0A-1C0A-4E63-82BA-B13F9B6A327C}"/>
              </a:ext>
            </a:extLst>
          </p:cNvPr>
          <p:cNvSpPr>
            <a:spLocks noGrp="1" noRot="1" noChangeAspect="1" noChangeArrowheads="1" noTextEdit="1"/>
          </p:cNvSpPr>
          <p:nvPr>
            <p:ph type="sldImg"/>
          </p:nvPr>
        </p:nvSpPr>
        <p:spPr>
          <a:xfrm>
            <a:off x="381000" y="685800"/>
            <a:ext cx="6096000" cy="3429000"/>
          </a:xfrm>
          <a:ln/>
        </p:spPr>
      </p:sp>
      <p:sp>
        <p:nvSpPr>
          <p:cNvPr id="67588" name="Rectangle 3">
            <a:extLst>
              <a:ext uri="{FF2B5EF4-FFF2-40B4-BE49-F238E27FC236}">
                <a16:creationId xmlns:a16="http://schemas.microsoft.com/office/drawing/2014/main" id="{CC420402-07DE-4525-A306-5DEEA20811EC}"/>
              </a:ext>
            </a:extLst>
          </p:cNvPr>
          <p:cNvSpPr>
            <a:spLocks noGrp="1" noChangeArrowheads="1"/>
          </p:cNvSpPr>
          <p:nvPr>
            <p:ph type="body" idx="1"/>
          </p:nvPr>
        </p:nvSpPr>
        <p:spPr>
          <a:xfrm>
            <a:off x="914400" y="4343400"/>
            <a:ext cx="5029200" cy="4114800"/>
          </a:xfrm>
          <a:noFill/>
        </p:spPr>
        <p:txBody>
          <a:bodyPr/>
          <a:lstStyle/>
          <a:p>
            <a:pPr eaLnBrk="1" hangingPunct="1"/>
            <a:endParaRPr lang="en-GB" altLang="cs-CZ"/>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F3A48B2F-6475-4002-8652-D7781DBFB5C9}"/>
              </a:ext>
            </a:extLst>
          </p:cNvPr>
          <p:cNvSpPr>
            <a:spLocks noGrp="1" noChangeArrowheads="1"/>
          </p:cNvSpPr>
          <p:nvPr>
            <p:ph type="sldNum" sz="quarter" idx="5"/>
          </p:nvPr>
        </p:nvSpPr>
        <p:spPr>
          <a:noFill/>
        </p:spPr>
        <p:txBody>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fld id="{1471D0E7-85D1-4AB7-B78F-7F146277993A}" type="slidenum">
              <a:rPr lang="en-GB" altLang="cs-CZ" sz="1200" b="0"/>
              <a:pPr/>
              <a:t>31</a:t>
            </a:fld>
            <a:endParaRPr lang="en-GB" altLang="cs-CZ" sz="1200" b="0"/>
          </a:p>
        </p:txBody>
      </p:sp>
      <p:sp>
        <p:nvSpPr>
          <p:cNvPr id="69635" name="Rectangle 2">
            <a:extLst>
              <a:ext uri="{FF2B5EF4-FFF2-40B4-BE49-F238E27FC236}">
                <a16:creationId xmlns:a16="http://schemas.microsoft.com/office/drawing/2014/main" id="{875D0F82-053A-4F6A-A92A-C585F2E2C8FE}"/>
              </a:ext>
            </a:extLst>
          </p:cNvPr>
          <p:cNvSpPr>
            <a:spLocks noGrp="1" noRot="1" noChangeAspect="1" noChangeArrowheads="1" noTextEdit="1"/>
          </p:cNvSpPr>
          <p:nvPr>
            <p:ph type="sldImg"/>
          </p:nvPr>
        </p:nvSpPr>
        <p:spPr>
          <a:xfrm>
            <a:off x="381000" y="685800"/>
            <a:ext cx="6096000" cy="3429000"/>
          </a:xfrm>
          <a:ln/>
        </p:spPr>
      </p:sp>
      <p:sp>
        <p:nvSpPr>
          <p:cNvPr id="69636" name="Rectangle 3">
            <a:extLst>
              <a:ext uri="{FF2B5EF4-FFF2-40B4-BE49-F238E27FC236}">
                <a16:creationId xmlns:a16="http://schemas.microsoft.com/office/drawing/2014/main" id="{AF41BAB2-2030-4AF6-B9A9-FFED0069ED84}"/>
              </a:ext>
            </a:extLst>
          </p:cNvPr>
          <p:cNvSpPr>
            <a:spLocks noGrp="1" noChangeArrowheads="1"/>
          </p:cNvSpPr>
          <p:nvPr>
            <p:ph type="body" idx="1"/>
          </p:nvPr>
        </p:nvSpPr>
        <p:spPr>
          <a:xfrm>
            <a:off x="914400" y="4343400"/>
            <a:ext cx="5029200" cy="4114800"/>
          </a:xfrm>
          <a:noFill/>
        </p:spPr>
        <p:txBody>
          <a:bodyPr/>
          <a:lstStyle/>
          <a:p>
            <a:pPr eaLnBrk="1" hangingPunct="1"/>
            <a:endParaRPr lang="en-GB" alt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D826D385-B268-4F5B-BE91-C657ABC94B55}"/>
              </a:ext>
            </a:extLst>
          </p:cNvPr>
          <p:cNvSpPr>
            <a:spLocks noGrp="1" noChangeArrowheads="1"/>
          </p:cNvSpPr>
          <p:nvPr>
            <p:ph type="sldNum" sz="quarter" idx="5"/>
          </p:nvPr>
        </p:nvSpPr>
        <p:spPr>
          <a:noFill/>
        </p:spPr>
        <p:txBody>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fld id="{EECF1C46-F0C0-4B03-B603-3BBB9D4EF0BB}" type="slidenum">
              <a:rPr lang="en-GB" altLang="cs-CZ" sz="1200" b="0"/>
              <a:pPr/>
              <a:t>4</a:t>
            </a:fld>
            <a:endParaRPr lang="en-GB" altLang="cs-CZ" sz="1200" b="0"/>
          </a:p>
        </p:txBody>
      </p:sp>
      <p:sp>
        <p:nvSpPr>
          <p:cNvPr id="13315" name="Rectangle 2">
            <a:extLst>
              <a:ext uri="{FF2B5EF4-FFF2-40B4-BE49-F238E27FC236}">
                <a16:creationId xmlns:a16="http://schemas.microsoft.com/office/drawing/2014/main" id="{FF3EF598-627E-43EB-9235-0AD42E046D0E}"/>
              </a:ext>
            </a:extLst>
          </p:cNvPr>
          <p:cNvSpPr>
            <a:spLocks noGrp="1" noRot="1" noChangeAspect="1" noChangeArrowheads="1" noTextEdit="1"/>
          </p:cNvSpPr>
          <p:nvPr>
            <p:ph type="sldImg"/>
          </p:nvPr>
        </p:nvSpPr>
        <p:spPr>
          <a:xfrm>
            <a:off x="381000" y="685800"/>
            <a:ext cx="6096000" cy="3429000"/>
          </a:xfrm>
          <a:ln/>
        </p:spPr>
      </p:sp>
      <p:sp>
        <p:nvSpPr>
          <p:cNvPr id="13316" name="Rectangle 3">
            <a:extLst>
              <a:ext uri="{FF2B5EF4-FFF2-40B4-BE49-F238E27FC236}">
                <a16:creationId xmlns:a16="http://schemas.microsoft.com/office/drawing/2014/main" id="{29179DB0-E7AE-4D39-A257-19E5F55C10C5}"/>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E5AB87E4-F798-48B7-85D1-20C03965E23B}"/>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512FE9C-41FC-43B1-9192-669FBB8FF5D1}" type="slidenum">
              <a:rPr lang="en-GB" altLang="cs-CZ"/>
              <a:pPr>
                <a:spcBef>
                  <a:spcPct val="0"/>
                </a:spcBef>
              </a:pPr>
              <a:t>32</a:t>
            </a:fld>
            <a:endParaRPr lang="en-GB" altLang="cs-CZ"/>
          </a:p>
        </p:txBody>
      </p:sp>
      <p:sp>
        <p:nvSpPr>
          <p:cNvPr id="71683" name="Rectangle 2">
            <a:extLst>
              <a:ext uri="{FF2B5EF4-FFF2-40B4-BE49-F238E27FC236}">
                <a16:creationId xmlns:a16="http://schemas.microsoft.com/office/drawing/2014/main" id="{570E9066-C7F2-4C37-9387-207CA8715637}"/>
              </a:ext>
            </a:extLst>
          </p:cNvPr>
          <p:cNvSpPr>
            <a:spLocks noGrp="1" noRot="1" noChangeAspect="1" noChangeArrowheads="1" noTextEdit="1"/>
          </p:cNvSpPr>
          <p:nvPr>
            <p:ph type="sldImg"/>
          </p:nvPr>
        </p:nvSpPr>
        <p:spPr>
          <a:xfrm>
            <a:off x="381000" y="685800"/>
            <a:ext cx="6096000" cy="3429000"/>
          </a:xfrm>
          <a:ln/>
        </p:spPr>
      </p:sp>
      <p:sp>
        <p:nvSpPr>
          <p:cNvPr id="71684" name="Rectangle 3">
            <a:extLst>
              <a:ext uri="{FF2B5EF4-FFF2-40B4-BE49-F238E27FC236}">
                <a16:creationId xmlns:a16="http://schemas.microsoft.com/office/drawing/2014/main" id="{6C3E2573-DFF8-4FEC-83DC-72A234E48327}"/>
              </a:ext>
            </a:extLst>
          </p:cNvPr>
          <p:cNvSpPr>
            <a:spLocks noGrp="1" noChangeArrowheads="1"/>
          </p:cNvSpPr>
          <p:nvPr>
            <p:ph type="body" idx="1"/>
          </p:nvPr>
        </p:nvSpPr>
        <p:spPr>
          <a:xfrm>
            <a:off x="914400" y="4343400"/>
            <a:ext cx="5029200" cy="4114800"/>
          </a:xfrm>
          <a:noFill/>
        </p:spPr>
        <p:txBody>
          <a:bodyPr/>
          <a:lstStyle/>
          <a:p>
            <a:pPr eaLnBrk="1" hangingPunct="1"/>
            <a:endParaRPr lang="en-GB" altLang="cs-CZ"/>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1D689EBE-E96E-4975-8B7E-592F1A131AD8}"/>
              </a:ext>
            </a:extLst>
          </p:cNvPr>
          <p:cNvSpPr>
            <a:spLocks noGrp="1" noChangeArrowheads="1"/>
          </p:cNvSpPr>
          <p:nvPr>
            <p:ph type="sldNum" sz="quarter" idx="5"/>
          </p:nvPr>
        </p:nvSpPr>
        <p:spPr>
          <a:noFill/>
        </p:spPr>
        <p:txBody>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fld id="{387658DB-B685-412F-B82E-0DF5BBA433E7}" type="slidenum">
              <a:rPr lang="en-GB" altLang="cs-CZ" sz="1200" b="0"/>
              <a:pPr/>
              <a:t>33</a:t>
            </a:fld>
            <a:endParaRPr lang="en-GB" altLang="cs-CZ" sz="1200" b="0"/>
          </a:p>
        </p:txBody>
      </p:sp>
      <p:sp>
        <p:nvSpPr>
          <p:cNvPr id="73731" name="Rectangle 2">
            <a:extLst>
              <a:ext uri="{FF2B5EF4-FFF2-40B4-BE49-F238E27FC236}">
                <a16:creationId xmlns:a16="http://schemas.microsoft.com/office/drawing/2014/main" id="{1741E503-401D-40C1-BF5C-51E4E24C3F1B}"/>
              </a:ext>
            </a:extLst>
          </p:cNvPr>
          <p:cNvSpPr>
            <a:spLocks noGrp="1" noRot="1" noChangeAspect="1" noChangeArrowheads="1" noTextEdit="1"/>
          </p:cNvSpPr>
          <p:nvPr>
            <p:ph type="sldImg"/>
          </p:nvPr>
        </p:nvSpPr>
        <p:spPr>
          <a:xfrm>
            <a:off x="381000" y="685800"/>
            <a:ext cx="6096000" cy="3429000"/>
          </a:xfrm>
          <a:ln/>
        </p:spPr>
      </p:sp>
      <p:sp>
        <p:nvSpPr>
          <p:cNvPr id="73732" name="Rectangle 3">
            <a:extLst>
              <a:ext uri="{FF2B5EF4-FFF2-40B4-BE49-F238E27FC236}">
                <a16:creationId xmlns:a16="http://schemas.microsoft.com/office/drawing/2014/main" id="{AE0BDB44-0E76-436F-A200-5DA019F020F6}"/>
              </a:ext>
            </a:extLst>
          </p:cNvPr>
          <p:cNvSpPr>
            <a:spLocks noGrp="1" noChangeArrowheads="1"/>
          </p:cNvSpPr>
          <p:nvPr>
            <p:ph type="body" idx="1"/>
          </p:nvPr>
        </p:nvSpPr>
        <p:spPr>
          <a:xfrm>
            <a:off x="914400" y="4343400"/>
            <a:ext cx="5029200" cy="4114800"/>
          </a:xfrm>
          <a:noFill/>
        </p:spPr>
        <p:txBody>
          <a:bodyPr/>
          <a:lstStyle/>
          <a:p>
            <a:pPr eaLnBrk="1" hangingPunct="1"/>
            <a:endParaRPr lang="en-GB" altLang="cs-CZ"/>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48EA7BD7-D216-484B-9AC4-D417880446A1}"/>
              </a:ext>
            </a:extLst>
          </p:cNvPr>
          <p:cNvSpPr>
            <a:spLocks noGrp="1" noChangeArrowheads="1"/>
          </p:cNvSpPr>
          <p:nvPr>
            <p:ph type="sldNum" sz="quarter" idx="5"/>
          </p:nvPr>
        </p:nvSpPr>
        <p:spPr>
          <a:noFill/>
        </p:spPr>
        <p:txBody>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fld id="{8F48E944-2CD8-4859-93E7-FBB2DC8CCC81}" type="slidenum">
              <a:rPr lang="en-GB" altLang="cs-CZ" sz="1200" b="0"/>
              <a:pPr/>
              <a:t>34</a:t>
            </a:fld>
            <a:endParaRPr lang="en-GB" altLang="cs-CZ" sz="1200" b="0"/>
          </a:p>
        </p:txBody>
      </p:sp>
      <p:sp>
        <p:nvSpPr>
          <p:cNvPr id="75779" name="Rectangle 2">
            <a:extLst>
              <a:ext uri="{FF2B5EF4-FFF2-40B4-BE49-F238E27FC236}">
                <a16:creationId xmlns:a16="http://schemas.microsoft.com/office/drawing/2014/main" id="{F2B9C86D-036E-47E3-9585-4C287A794BB6}"/>
              </a:ext>
            </a:extLst>
          </p:cNvPr>
          <p:cNvSpPr>
            <a:spLocks noGrp="1" noRot="1" noChangeAspect="1" noChangeArrowheads="1" noTextEdit="1"/>
          </p:cNvSpPr>
          <p:nvPr>
            <p:ph type="sldImg"/>
          </p:nvPr>
        </p:nvSpPr>
        <p:spPr>
          <a:xfrm>
            <a:off x="381000" y="685800"/>
            <a:ext cx="6096000" cy="3429000"/>
          </a:xfrm>
          <a:ln/>
        </p:spPr>
      </p:sp>
      <p:sp>
        <p:nvSpPr>
          <p:cNvPr id="75780" name="Rectangle 3">
            <a:extLst>
              <a:ext uri="{FF2B5EF4-FFF2-40B4-BE49-F238E27FC236}">
                <a16:creationId xmlns:a16="http://schemas.microsoft.com/office/drawing/2014/main" id="{DC46F8B2-D047-478C-9473-B84FC39011B1}"/>
              </a:ext>
            </a:extLst>
          </p:cNvPr>
          <p:cNvSpPr>
            <a:spLocks noGrp="1" noChangeArrowheads="1"/>
          </p:cNvSpPr>
          <p:nvPr>
            <p:ph type="body" idx="1"/>
          </p:nvPr>
        </p:nvSpPr>
        <p:spPr>
          <a:xfrm>
            <a:off x="914400" y="4343400"/>
            <a:ext cx="5029200" cy="4114800"/>
          </a:xfrm>
          <a:noFill/>
        </p:spPr>
        <p:txBody>
          <a:bodyPr/>
          <a:lstStyle/>
          <a:p>
            <a:pPr eaLnBrk="1" hangingPunct="1"/>
            <a:endParaRPr lang="en-GB" altLang="cs-CZ"/>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30CB9B11-7449-43A4-BCCB-70791AF411ED}"/>
              </a:ext>
            </a:extLst>
          </p:cNvPr>
          <p:cNvSpPr>
            <a:spLocks noGrp="1" noChangeArrowheads="1"/>
          </p:cNvSpPr>
          <p:nvPr>
            <p:ph type="sldNum" sz="quarter" idx="5"/>
          </p:nvPr>
        </p:nvSpPr>
        <p:spPr>
          <a:noFill/>
        </p:spPr>
        <p:txBody>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fld id="{4427079B-10D1-413B-B736-DEA245018199}" type="slidenum">
              <a:rPr lang="en-GB" altLang="cs-CZ" sz="1200" b="0"/>
              <a:pPr/>
              <a:t>37</a:t>
            </a:fld>
            <a:endParaRPr lang="en-GB" altLang="cs-CZ" sz="1200" b="0"/>
          </a:p>
        </p:txBody>
      </p:sp>
      <p:sp>
        <p:nvSpPr>
          <p:cNvPr id="79875" name="Rectangle 2">
            <a:extLst>
              <a:ext uri="{FF2B5EF4-FFF2-40B4-BE49-F238E27FC236}">
                <a16:creationId xmlns:a16="http://schemas.microsoft.com/office/drawing/2014/main" id="{64F33F39-2D28-412E-8A9C-48C154C788EC}"/>
              </a:ext>
            </a:extLst>
          </p:cNvPr>
          <p:cNvSpPr>
            <a:spLocks noGrp="1" noRot="1" noChangeAspect="1" noChangeArrowheads="1" noTextEdit="1"/>
          </p:cNvSpPr>
          <p:nvPr>
            <p:ph type="sldImg"/>
          </p:nvPr>
        </p:nvSpPr>
        <p:spPr>
          <a:xfrm>
            <a:off x="381000" y="685800"/>
            <a:ext cx="6096000" cy="3429000"/>
          </a:xfrm>
          <a:ln/>
        </p:spPr>
      </p:sp>
      <p:sp>
        <p:nvSpPr>
          <p:cNvPr id="79876" name="Rectangle 3">
            <a:extLst>
              <a:ext uri="{FF2B5EF4-FFF2-40B4-BE49-F238E27FC236}">
                <a16:creationId xmlns:a16="http://schemas.microsoft.com/office/drawing/2014/main" id="{2099110E-2D0F-4C51-8DA7-445169A68B8C}"/>
              </a:ext>
            </a:extLst>
          </p:cNvPr>
          <p:cNvSpPr>
            <a:spLocks noGrp="1" noChangeArrowheads="1"/>
          </p:cNvSpPr>
          <p:nvPr>
            <p:ph type="body" idx="1"/>
          </p:nvPr>
        </p:nvSpPr>
        <p:spPr>
          <a:noFill/>
        </p:spPr>
        <p:txBody>
          <a:bodyPr/>
          <a:lstStyle/>
          <a:p>
            <a:pPr eaLnBrk="1" hangingPunct="1"/>
            <a:endParaRPr lang="en-US" altLang="cs-CZ"/>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19CDC3DF-DB72-4CAF-B247-58ADDFF50AC6}"/>
              </a:ext>
            </a:extLst>
          </p:cNvPr>
          <p:cNvSpPr>
            <a:spLocks noGrp="1" noChangeArrowheads="1"/>
          </p:cNvSpPr>
          <p:nvPr>
            <p:ph type="sldNum" sz="quarter" idx="5"/>
          </p:nvPr>
        </p:nvSpPr>
        <p:spPr>
          <a:noFill/>
        </p:spPr>
        <p:txBody>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fld id="{3C7FA88F-3385-4D78-A95A-A9223C0219DD}" type="slidenum">
              <a:rPr lang="en-GB" altLang="cs-CZ" sz="1200" b="0"/>
              <a:pPr/>
              <a:t>38</a:t>
            </a:fld>
            <a:endParaRPr lang="en-GB" altLang="cs-CZ" sz="1200" b="0"/>
          </a:p>
        </p:txBody>
      </p:sp>
      <p:sp>
        <p:nvSpPr>
          <p:cNvPr id="81923" name="Rectangle 2">
            <a:extLst>
              <a:ext uri="{FF2B5EF4-FFF2-40B4-BE49-F238E27FC236}">
                <a16:creationId xmlns:a16="http://schemas.microsoft.com/office/drawing/2014/main" id="{80EFC753-52A7-4E6A-9971-60F2B6725412}"/>
              </a:ext>
            </a:extLst>
          </p:cNvPr>
          <p:cNvSpPr>
            <a:spLocks noGrp="1" noRot="1" noChangeAspect="1" noChangeArrowheads="1" noTextEdit="1"/>
          </p:cNvSpPr>
          <p:nvPr>
            <p:ph type="sldImg"/>
          </p:nvPr>
        </p:nvSpPr>
        <p:spPr>
          <a:xfrm>
            <a:off x="381000" y="685800"/>
            <a:ext cx="6096000" cy="3429000"/>
          </a:xfrm>
          <a:ln/>
        </p:spPr>
      </p:sp>
      <p:sp>
        <p:nvSpPr>
          <p:cNvPr id="81924" name="Rectangle 3">
            <a:extLst>
              <a:ext uri="{FF2B5EF4-FFF2-40B4-BE49-F238E27FC236}">
                <a16:creationId xmlns:a16="http://schemas.microsoft.com/office/drawing/2014/main" id="{DE5B1BD8-54D3-450D-B8F1-56E9868C6C6D}"/>
              </a:ext>
            </a:extLst>
          </p:cNvPr>
          <p:cNvSpPr>
            <a:spLocks noGrp="1" noChangeArrowheads="1"/>
          </p:cNvSpPr>
          <p:nvPr>
            <p:ph type="body" idx="1"/>
          </p:nvPr>
        </p:nvSpPr>
        <p:spPr>
          <a:noFill/>
        </p:spPr>
        <p:txBody>
          <a:bodyPr/>
          <a:lstStyle/>
          <a:p>
            <a:pPr eaLnBrk="1" hangingPunct="1"/>
            <a:endParaRPr lang="en-US" altLang="cs-CZ"/>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1909A706-0796-400B-80D8-223E252EDD3D}"/>
              </a:ext>
            </a:extLst>
          </p:cNvPr>
          <p:cNvSpPr>
            <a:spLocks noGrp="1" noChangeArrowheads="1"/>
          </p:cNvSpPr>
          <p:nvPr>
            <p:ph type="sldNum" sz="quarter" idx="5"/>
          </p:nvPr>
        </p:nvSpPr>
        <p:spPr>
          <a:noFill/>
        </p:spPr>
        <p:txBody>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fld id="{14BDD82C-55E5-4590-B659-FF5E0788AA95}" type="slidenum">
              <a:rPr lang="en-GB" altLang="cs-CZ" sz="1200" b="0"/>
              <a:pPr/>
              <a:t>39</a:t>
            </a:fld>
            <a:endParaRPr lang="en-GB" altLang="cs-CZ" sz="1200" b="0"/>
          </a:p>
        </p:txBody>
      </p:sp>
      <p:sp>
        <p:nvSpPr>
          <p:cNvPr id="83971" name="Rectangle 2">
            <a:extLst>
              <a:ext uri="{FF2B5EF4-FFF2-40B4-BE49-F238E27FC236}">
                <a16:creationId xmlns:a16="http://schemas.microsoft.com/office/drawing/2014/main" id="{5E58943B-3840-4622-881F-D29313D7ACD0}"/>
              </a:ext>
            </a:extLst>
          </p:cNvPr>
          <p:cNvSpPr>
            <a:spLocks noGrp="1" noRot="1" noChangeAspect="1" noChangeArrowheads="1" noTextEdit="1"/>
          </p:cNvSpPr>
          <p:nvPr>
            <p:ph type="sldImg"/>
          </p:nvPr>
        </p:nvSpPr>
        <p:spPr>
          <a:xfrm>
            <a:off x="381000" y="685800"/>
            <a:ext cx="6096000" cy="3429000"/>
          </a:xfrm>
          <a:ln/>
        </p:spPr>
      </p:sp>
      <p:sp>
        <p:nvSpPr>
          <p:cNvPr id="83972" name="Rectangle 3">
            <a:extLst>
              <a:ext uri="{FF2B5EF4-FFF2-40B4-BE49-F238E27FC236}">
                <a16:creationId xmlns:a16="http://schemas.microsoft.com/office/drawing/2014/main" id="{83C03D69-101F-4BAB-95A1-6FE7D82E69B1}"/>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FAEA11F5-4BC4-4D01-846B-4A44ABB087A0}"/>
              </a:ext>
            </a:extLst>
          </p:cNvPr>
          <p:cNvSpPr>
            <a:spLocks noGrp="1" noChangeArrowheads="1"/>
          </p:cNvSpPr>
          <p:nvPr>
            <p:ph type="sldNum" sz="quarter" idx="5"/>
          </p:nvPr>
        </p:nvSpPr>
        <p:spPr>
          <a:noFill/>
        </p:spPr>
        <p:txBody>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fld id="{511E2CA0-6E90-472B-B671-4089BA9A5370}" type="slidenum">
              <a:rPr lang="en-GB" altLang="cs-CZ" sz="1200" b="0"/>
              <a:pPr/>
              <a:t>40</a:t>
            </a:fld>
            <a:endParaRPr lang="en-GB" altLang="cs-CZ" sz="1200" b="0"/>
          </a:p>
        </p:txBody>
      </p:sp>
      <p:sp>
        <p:nvSpPr>
          <p:cNvPr id="86019" name="Rectangle 2">
            <a:extLst>
              <a:ext uri="{FF2B5EF4-FFF2-40B4-BE49-F238E27FC236}">
                <a16:creationId xmlns:a16="http://schemas.microsoft.com/office/drawing/2014/main" id="{881B563C-B0F4-45F9-9E12-15EC284F67F9}"/>
              </a:ext>
            </a:extLst>
          </p:cNvPr>
          <p:cNvSpPr>
            <a:spLocks noGrp="1" noRot="1" noChangeAspect="1" noChangeArrowheads="1" noTextEdit="1"/>
          </p:cNvSpPr>
          <p:nvPr>
            <p:ph type="sldImg"/>
          </p:nvPr>
        </p:nvSpPr>
        <p:spPr>
          <a:xfrm>
            <a:off x="381000" y="685800"/>
            <a:ext cx="6096000" cy="3429000"/>
          </a:xfrm>
          <a:ln/>
        </p:spPr>
      </p:sp>
      <p:sp>
        <p:nvSpPr>
          <p:cNvPr id="86020" name="Rectangle 3">
            <a:extLst>
              <a:ext uri="{FF2B5EF4-FFF2-40B4-BE49-F238E27FC236}">
                <a16:creationId xmlns:a16="http://schemas.microsoft.com/office/drawing/2014/main" id="{2AAA99A4-D118-453C-B7A7-DC5A1A3717C2}"/>
              </a:ext>
            </a:extLst>
          </p:cNvPr>
          <p:cNvSpPr>
            <a:spLocks noGrp="1" noChangeArrowheads="1"/>
          </p:cNvSpPr>
          <p:nvPr>
            <p:ph type="body" idx="1"/>
          </p:nvPr>
        </p:nvSpPr>
        <p:spPr>
          <a:xfrm>
            <a:off x="914400" y="4343400"/>
            <a:ext cx="5029200" cy="4114800"/>
          </a:xfrm>
          <a:noFill/>
        </p:spPr>
        <p:txBody>
          <a:bodyPr/>
          <a:lstStyle/>
          <a:p>
            <a:pPr eaLnBrk="1" hangingPunct="1"/>
            <a:endParaRPr lang="en-GB" altLang="cs-CZ"/>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22C76DE1-80B6-40A8-9427-ADCF42609253}"/>
              </a:ext>
            </a:extLst>
          </p:cNvPr>
          <p:cNvSpPr>
            <a:spLocks noGrp="1" noChangeArrowheads="1"/>
          </p:cNvSpPr>
          <p:nvPr>
            <p:ph type="sldNum" sz="quarter" idx="5"/>
          </p:nvPr>
        </p:nvSpPr>
        <p:spPr>
          <a:noFill/>
        </p:spPr>
        <p:txBody>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fld id="{06417E13-7763-4906-BAA6-1CF026AE17A8}" type="slidenum">
              <a:rPr lang="en-GB" altLang="cs-CZ" sz="1200" b="0"/>
              <a:pPr/>
              <a:t>41</a:t>
            </a:fld>
            <a:endParaRPr lang="en-GB" altLang="cs-CZ" sz="1200" b="0"/>
          </a:p>
        </p:txBody>
      </p:sp>
      <p:sp>
        <p:nvSpPr>
          <p:cNvPr id="88067" name="Rectangle 2">
            <a:extLst>
              <a:ext uri="{FF2B5EF4-FFF2-40B4-BE49-F238E27FC236}">
                <a16:creationId xmlns:a16="http://schemas.microsoft.com/office/drawing/2014/main" id="{32E1FD0C-0DD3-42B7-90E0-A94BA1396F24}"/>
              </a:ext>
            </a:extLst>
          </p:cNvPr>
          <p:cNvSpPr>
            <a:spLocks noGrp="1" noRot="1" noChangeAspect="1" noChangeArrowheads="1" noTextEdit="1"/>
          </p:cNvSpPr>
          <p:nvPr>
            <p:ph type="sldImg"/>
          </p:nvPr>
        </p:nvSpPr>
        <p:spPr>
          <a:xfrm>
            <a:off x="381000" y="685800"/>
            <a:ext cx="6096000" cy="3429000"/>
          </a:xfrm>
          <a:ln/>
        </p:spPr>
      </p:sp>
      <p:sp>
        <p:nvSpPr>
          <p:cNvPr id="88068" name="Rectangle 3">
            <a:extLst>
              <a:ext uri="{FF2B5EF4-FFF2-40B4-BE49-F238E27FC236}">
                <a16:creationId xmlns:a16="http://schemas.microsoft.com/office/drawing/2014/main" id="{1F921BD2-A4A5-4F80-ADFE-56A3F3EC8D87}"/>
              </a:ext>
            </a:extLst>
          </p:cNvPr>
          <p:cNvSpPr>
            <a:spLocks noGrp="1" noChangeArrowheads="1"/>
          </p:cNvSpPr>
          <p:nvPr>
            <p:ph type="body" idx="1"/>
          </p:nvPr>
        </p:nvSpPr>
        <p:spPr>
          <a:xfrm>
            <a:off x="914400" y="4343400"/>
            <a:ext cx="5029200" cy="4114800"/>
          </a:xfrm>
          <a:noFill/>
        </p:spPr>
        <p:txBody>
          <a:bodyPr/>
          <a:lstStyle/>
          <a:p>
            <a:pPr eaLnBrk="1" hangingPunct="1"/>
            <a:endParaRPr lang="en-GB" altLang="cs-CZ"/>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1268746F-BA31-498A-8468-7748B742D3ED}"/>
              </a:ext>
            </a:extLst>
          </p:cNvPr>
          <p:cNvSpPr>
            <a:spLocks noGrp="1" noChangeArrowheads="1"/>
          </p:cNvSpPr>
          <p:nvPr>
            <p:ph type="sldNum" sz="quarter" idx="5"/>
          </p:nvPr>
        </p:nvSpPr>
        <p:spPr>
          <a:noFill/>
        </p:spPr>
        <p:txBody>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fld id="{B25271D0-1241-4A7B-B21A-BEFBA75BCEF6}" type="slidenum">
              <a:rPr lang="en-GB" altLang="cs-CZ" sz="1200" b="0"/>
              <a:pPr/>
              <a:t>43</a:t>
            </a:fld>
            <a:endParaRPr lang="en-GB" altLang="cs-CZ" sz="1200" b="0"/>
          </a:p>
        </p:txBody>
      </p:sp>
      <p:sp>
        <p:nvSpPr>
          <p:cNvPr id="91139" name="Rectangle 2">
            <a:extLst>
              <a:ext uri="{FF2B5EF4-FFF2-40B4-BE49-F238E27FC236}">
                <a16:creationId xmlns:a16="http://schemas.microsoft.com/office/drawing/2014/main" id="{12041207-CC5A-4300-A926-2BD48A53478B}"/>
              </a:ext>
            </a:extLst>
          </p:cNvPr>
          <p:cNvSpPr>
            <a:spLocks noGrp="1" noRot="1" noChangeAspect="1" noChangeArrowheads="1" noTextEdit="1"/>
          </p:cNvSpPr>
          <p:nvPr>
            <p:ph type="sldImg"/>
          </p:nvPr>
        </p:nvSpPr>
        <p:spPr>
          <a:xfrm>
            <a:off x="381000" y="685800"/>
            <a:ext cx="6096000" cy="3429000"/>
          </a:xfrm>
          <a:ln/>
        </p:spPr>
      </p:sp>
      <p:sp>
        <p:nvSpPr>
          <p:cNvPr id="91140" name="Rectangle 3">
            <a:extLst>
              <a:ext uri="{FF2B5EF4-FFF2-40B4-BE49-F238E27FC236}">
                <a16:creationId xmlns:a16="http://schemas.microsoft.com/office/drawing/2014/main" id="{F6CE843E-0729-4461-A9A2-9C735AF1790B}"/>
              </a:ext>
            </a:extLst>
          </p:cNvPr>
          <p:cNvSpPr>
            <a:spLocks noGrp="1" noChangeArrowheads="1"/>
          </p:cNvSpPr>
          <p:nvPr>
            <p:ph type="body" idx="1"/>
          </p:nvPr>
        </p:nvSpPr>
        <p:spPr>
          <a:xfrm>
            <a:off x="914400" y="4343400"/>
            <a:ext cx="5029200" cy="4114800"/>
          </a:xfrm>
          <a:noFill/>
        </p:spPr>
        <p:txBody>
          <a:bodyPr/>
          <a:lstStyle/>
          <a:p>
            <a:pPr eaLnBrk="1" hangingPunct="1"/>
            <a:endParaRPr lang="en-GB" altLang="cs-CZ"/>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91BCE83E-D0BF-4834-94EE-143D4D7E6712}"/>
              </a:ext>
            </a:extLst>
          </p:cNvPr>
          <p:cNvSpPr>
            <a:spLocks noGrp="1" noChangeArrowheads="1"/>
          </p:cNvSpPr>
          <p:nvPr>
            <p:ph type="sldNum" sz="quarter" idx="5"/>
          </p:nvPr>
        </p:nvSpPr>
        <p:spPr>
          <a:noFill/>
        </p:spPr>
        <p:txBody>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fld id="{CBA05145-82A0-442B-AB36-1258A3C35824}" type="slidenum">
              <a:rPr lang="en-GB" altLang="cs-CZ" sz="1200" b="0"/>
              <a:pPr/>
              <a:t>44</a:t>
            </a:fld>
            <a:endParaRPr lang="en-GB" altLang="cs-CZ" sz="1200" b="0"/>
          </a:p>
        </p:txBody>
      </p:sp>
      <p:sp>
        <p:nvSpPr>
          <p:cNvPr id="95235" name="Rectangle 2">
            <a:extLst>
              <a:ext uri="{FF2B5EF4-FFF2-40B4-BE49-F238E27FC236}">
                <a16:creationId xmlns:a16="http://schemas.microsoft.com/office/drawing/2014/main" id="{9F97C1D0-2EF3-4DB9-9267-365E36C4C349}"/>
              </a:ext>
            </a:extLst>
          </p:cNvPr>
          <p:cNvSpPr>
            <a:spLocks noGrp="1" noRot="1" noChangeAspect="1" noChangeArrowheads="1" noTextEdit="1"/>
          </p:cNvSpPr>
          <p:nvPr>
            <p:ph type="sldImg"/>
          </p:nvPr>
        </p:nvSpPr>
        <p:spPr>
          <a:xfrm>
            <a:off x="381000" y="685800"/>
            <a:ext cx="6096000" cy="3429000"/>
          </a:xfrm>
          <a:ln/>
        </p:spPr>
      </p:sp>
      <p:sp>
        <p:nvSpPr>
          <p:cNvPr id="95236" name="Rectangle 3">
            <a:extLst>
              <a:ext uri="{FF2B5EF4-FFF2-40B4-BE49-F238E27FC236}">
                <a16:creationId xmlns:a16="http://schemas.microsoft.com/office/drawing/2014/main" id="{A21686DD-425A-4128-93B3-85F8825DED2E}"/>
              </a:ext>
            </a:extLst>
          </p:cNvPr>
          <p:cNvSpPr>
            <a:spLocks noGrp="1" noChangeArrowheads="1"/>
          </p:cNvSpPr>
          <p:nvPr>
            <p:ph type="body" idx="1"/>
          </p:nvPr>
        </p:nvSpPr>
        <p:spPr>
          <a:xfrm>
            <a:off x="914400" y="4343400"/>
            <a:ext cx="5029200" cy="4114800"/>
          </a:xfrm>
          <a:noFill/>
        </p:spPr>
        <p:txBody>
          <a:bodyPr/>
          <a:lstStyle/>
          <a:p>
            <a:pPr eaLnBrk="1" hangingPunct="1"/>
            <a:endParaRPr lang="en-GB" alt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14290A90-3DAF-43A1-8EE7-34E440DEE818}"/>
              </a:ext>
            </a:extLst>
          </p:cNvPr>
          <p:cNvSpPr>
            <a:spLocks noGrp="1" noChangeArrowheads="1"/>
          </p:cNvSpPr>
          <p:nvPr>
            <p:ph type="sldNum" sz="quarter" idx="5"/>
          </p:nvPr>
        </p:nvSpPr>
        <p:spPr>
          <a:noFill/>
        </p:spPr>
        <p:txBody>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fld id="{CE3F9C75-819C-4F71-AD76-52F323DC8906}" type="slidenum">
              <a:rPr lang="en-GB" altLang="cs-CZ" sz="1200" b="0"/>
              <a:pPr/>
              <a:t>5</a:t>
            </a:fld>
            <a:endParaRPr lang="en-GB" altLang="cs-CZ" sz="1200" b="0"/>
          </a:p>
        </p:txBody>
      </p:sp>
      <p:sp>
        <p:nvSpPr>
          <p:cNvPr id="15363" name="Rectangle 2">
            <a:extLst>
              <a:ext uri="{FF2B5EF4-FFF2-40B4-BE49-F238E27FC236}">
                <a16:creationId xmlns:a16="http://schemas.microsoft.com/office/drawing/2014/main" id="{E615ECF0-E708-4D00-B65C-D1646A28BA65}"/>
              </a:ext>
            </a:extLst>
          </p:cNvPr>
          <p:cNvSpPr>
            <a:spLocks noGrp="1" noRot="1" noChangeAspect="1" noChangeArrowheads="1" noTextEdit="1"/>
          </p:cNvSpPr>
          <p:nvPr>
            <p:ph type="sldImg"/>
          </p:nvPr>
        </p:nvSpPr>
        <p:spPr>
          <a:xfrm>
            <a:off x="381000" y="685800"/>
            <a:ext cx="6096000" cy="3429000"/>
          </a:xfrm>
          <a:ln/>
        </p:spPr>
      </p:sp>
      <p:sp>
        <p:nvSpPr>
          <p:cNvPr id="15364" name="Rectangle 3">
            <a:extLst>
              <a:ext uri="{FF2B5EF4-FFF2-40B4-BE49-F238E27FC236}">
                <a16:creationId xmlns:a16="http://schemas.microsoft.com/office/drawing/2014/main" id="{E8B1468D-E523-4191-9414-E805751F205C}"/>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FEE93518-6624-4256-A1EC-F825CE785A90}"/>
              </a:ext>
            </a:extLst>
          </p:cNvPr>
          <p:cNvSpPr>
            <a:spLocks noGrp="1" noChangeArrowheads="1"/>
          </p:cNvSpPr>
          <p:nvPr>
            <p:ph type="sldNum" sz="quarter" idx="5"/>
          </p:nvPr>
        </p:nvSpPr>
        <p:spPr>
          <a:noFill/>
        </p:spPr>
        <p:txBody>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fld id="{38B8F824-E523-406E-BCE2-65354135C781}" type="slidenum">
              <a:rPr lang="en-GB" altLang="cs-CZ" sz="1200" b="0"/>
              <a:pPr/>
              <a:t>45</a:t>
            </a:fld>
            <a:endParaRPr lang="en-GB" altLang="cs-CZ" sz="1200" b="0"/>
          </a:p>
        </p:txBody>
      </p:sp>
      <p:sp>
        <p:nvSpPr>
          <p:cNvPr id="97283" name="Rectangle 2">
            <a:extLst>
              <a:ext uri="{FF2B5EF4-FFF2-40B4-BE49-F238E27FC236}">
                <a16:creationId xmlns:a16="http://schemas.microsoft.com/office/drawing/2014/main" id="{08954CDF-14CC-4757-AE22-734B9D83375F}"/>
              </a:ext>
            </a:extLst>
          </p:cNvPr>
          <p:cNvSpPr>
            <a:spLocks noGrp="1" noRot="1" noChangeAspect="1" noChangeArrowheads="1" noTextEdit="1"/>
          </p:cNvSpPr>
          <p:nvPr>
            <p:ph type="sldImg"/>
          </p:nvPr>
        </p:nvSpPr>
        <p:spPr>
          <a:xfrm>
            <a:off x="381000" y="685800"/>
            <a:ext cx="6096000" cy="3429000"/>
          </a:xfrm>
          <a:ln/>
        </p:spPr>
      </p:sp>
      <p:sp>
        <p:nvSpPr>
          <p:cNvPr id="97284" name="Rectangle 3">
            <a:extLst>
              <a:ext uri="{FF2B5EF4-FFF2-40B4-BE49-F238E27FC236}">
                <a16:creationId xmlns:a16="http://schemas.microsoft.com/office/drawing/2014/main" id="{E1A31B45-8DE7-4DE8-B67D-B478E77E3884}"/>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A34E5B1A-A951-4998-8407-C42535C7BB46}"/>
              </a:ext>
            </a:extLst>
          </p:cNvPr>
          <p:cNvSpPr>
            <a:spLocks noGrp="1" noChangeArrowheads="1"/>
          </p:cNvSpPr>
          <p:nvPr>
            <p:ph type="sldNum" sz="quarter" idx="5"/>
          </p:nvPr>
        </p:nvSpPr>
        <p:spPr>
          <a:noFill/>
        </p:spPr>
        <p:txBody>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fld id="{A6AAEB41-FB53-42A9-A179-217ABD796E6F}" type="slidenum">
              <a:rPr lang="en-GB" altLang="cs-CZ" sz="1200" b="0"/>
              <a:pPr/>
              <a:t>6</a:t>
            </a:fld>
            <a:endParaRPr lang="en-GB" altLang="cs-CZ" sz="1200" b="0"/>
          </a:p>
        </p:txBody>
      </p:sp>
      <p:sp>
        <p:nvSpPr>
          <p:cNvPr id="17411" name="Rectangle 2">
            <a:extLst>
              <a:ext uri="{FF2B5EF4-FFF2-40B4-BE49-F238E27FC236}">
                <a16:creationId xmlns:a16="http://schemas.microsoft.com/office/drawing/2014/main" id="{CE2FC679-C7F3-4DBC-9DBF-A76C3F6CAB1D}"/>
              </a:ext>
            </a:extLst>
          </p:cNvPr>
          <p:cNvSpPr>
            <a:spLocks noGrp="1" noRot="1" noChangeAspect="1" noChangeArrowheads="1" noTextEdit="1"/>
          </p:cNvSpPr>
          <p:nvPr>
            <p:ph type="sldImg"/>
          </p:nvPr>
        </p:nvSpPr>
        <p:spPr>
          <a:xfrm>
            <a:off x="381000" y="685800"/>
            <a:ext cx="6096000" cy="3429000"/>
          </a:xfrm>
          <a:ln/>
        </p:spPr>
      </p:sp>
      <p:sp>
        <p:nvSpPr>
          <p:cNvPr id="17412" name="Rectangle 3">
            <a:extLst>
              <a:ext uri="{FF2B5EF4-FFF2-40B4-BE49-F238E27FC236}">
                <a16:creationId xmlns:a16="http://schemas.microsoft.com/office/drawing/2014/main" id="{3D04EA76-7D5B-46DA-A225-1785F2A6530D}"/>
              </a:ext>
            </a:extLst>
          </p:cNvPr>
          <p:cNvSpPr>
            <a:spLocks noGrp="1" noChangeArrowheads="1"/>
          </p:cNvSpPr>
          <p:nvPr>
            <p:ph type="body" idx="1"/>
          </p:nvPr>
        </p:nvSpPr>
        <p:spPr>
          <a:noFill/>
        </p:spPr>
        <p:txBody>
          <a:bodyPr/>
          <a:lstStyle/>
          <a:p>
            <a:pPr eaLnBrk="1" hangingPunct="1"/>
            <a:endParaRPr lang="en-US" alt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54F40FF4-70CB-41C8-9EF8-7B6C3A9010DF}"/>
              </a:ext>
            </a:extLst>
          </p:cNvPr>
          <p:cNvSpPr>
            <a:spLocks noGrp="1" noChangeArrowheads="1"/>
          </p:cNvSpPr>
          <p:nvPr>
            <p:ph type="sldNum" sz="quarter" idx="5"/>
          </p:nvPr>
        </p:nvSpPr>
        <p:spPr>
          <a:noFill/>
        </p:spPr>
        <p:txBody>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fld id="{AB484D94-B705-4ECC-89EA-4F993AB48623}" type="slidenum">
              <a:rPr lang="en-GB" altLang="cs-CZ" sz="1200" b="0"/>
              <a:pPr/>
              <a:t>7</a:t>
            </a:fld>
            <a:endParaRPr lang="en-GB" altLang="cs-CZ" sz="1200" b="0"/>
          </a:p>
        </p:txBody>
      </p:sp>
      <p:sp>
        <p:nvSpPr>
          <p:cNvPr id="19459" name="Rectangle 2">
            <a:extLst>
              <a:ext uri="{FF2B5EF4-FFF2-40B4-BE49-F238E27FC236}">
                <a16:creationId xmlns:a16="http://schemas.microsoft.com/office/drawing/2014/main" id="{26877051-7E52-410C-A393-02FA1929F549}"/>
              </a:ext>
            </a:extLst>
          </p:cNvPr>
          <p:cNvSpPr>
            <a:spLocks noGrp="1" noRot="1" noChangeAspect="1" noChangeArrowheads="1" noTextEdit="1"/>
          </p:cNvSpPr>
          <p:nvPr>
            <p:ph type="sldImg"/>
          </p:nvPr>
        </p:nvSpPr>
        <p:spPr>
          <a:xfrm>
            <a:off x="381000" y="685800"/>
            <a:ext cx="6096000" cy="3429000"/>
          </a:xfrm>
          <a:ln/>
        </p:spPr>
      </p:sp>
      <p:sp>
        <p:nvSpPr>
          <p:cNvPr id="19460" name="Rectangle 3">
            <a:extLst>
              <a:ext uri="{FF2B5EF4-FFF2-40B4-BE49-F238E27FC236}">
                <a16:creationId xmlns:a16="http://schemas.microsoft.com/office/drawing/2014/main" id="{749CAED9-4688-4E82-A4D5-F10DD9122A44}"/>
              </a:ext>
            </a:extLst>
          </p:cNvPr>
          <p:cNvSpPr>
            <a:spLocks noGrp="1" noChangeArrowheads="1"/>
          </p:cNvSpPr>
          <p:nvPr>
            <p:ph type="body" idx="1"/>
          </p:nvPr>
        </p:nvSpPr>
        <p:spPr>
          <a:noFill/>
        </p:spPr>
        <p:txBody>
          <a:bodyPr/>
          <a:lstStyle/>
          <a:p>
            <a:pPr eaLnBrk="1" hangingPunct="1"/>
            <a:endParaRPr lang="en-US" alt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467F9E33-F339-47FD-B36F-EFBCD018BE39}"/>
              </a:ext>
            </a:extLst>
          </p:cNvPr>
          <p:cNvSpPr>
            <a:spLocks noGrp="1" noChangeArrowheads="1"/>
          </p:cNvSpPr>
          <p:nvPr>
            <p:ph type="sldNum" sz="quarter" idx="5"/>
          </p:nvPr>
        </p:nvSpPr>
        <p:spPr>
          <a:noFill/>
        </p:spPr>
        <p:txBody>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fld id="{42821E59-87DA-4622-B794-7B45C9737D2B}" type="slidenum">
              <a:rPr lang="en-GB" altLang="cs-CZ" sz="1200" b="0"/>
              <a:pPr/>
              <a:t>8</a:t>
            </a:fld>
            <a:endParaRPr lang="en-GB" altLang="cs-CZ" sz="1200" b="0"/>
          </a:p>
        </p:txBody>
      </p:sp>
      <p:sp>
        <p:nvSpPr>
          <p:cNvPr id="21507" name="Rectangle 2">
            <a:extLst>
              <a:ext uri="{FF2B5EF4-FFF2-40B4-BE49-F238E27FC236}">
                <a16:creationId xmlns:a16="http://schemas.microsoft.com/office/drawing/2014/main" id="{6F0EB8C7-DDF1-472D-BB6D-2F98BE5084EE}"/>
              </a:ext>
            </a:extLst>
          </p:cNvPr>
          <p:cNvSpPr>
            <a:spLocks noGrp="1" noRot="1" noChangeAspect="1" noChangeArrowheads="1" noTextEdit="1"/>
          </p:cNvSpPr>
          <p:nvPr>
            <p:ph type="sldImg"/>
          </p:nvPr>
        </p:nvSpPr>
        <p:spPr>
          <a:xfrm>
            <a:off x="381000" y="685800"/>
            <a:ext cx="6096000" cy="3429000"/>
          </a:xfrm>
          <a:ln/>
        </p:spPr>
      </p:sp>
      <p:sp>
        <p:nvSpPr>
          <p:cNvPr id="21508" name="Rectangle 3">
            <a:extLst>
              <a:ext uri="{FF2B5EF4-FFF2-40B4-BE49-F238E27FC236}">
                <a16:creationId xmlns:a16="http://schemas.microsoft.com/office/drawing/2014/main" id="{B64B56CC-54AE-4502-A1D4-BA8FA8969292}"/>
              </a:ext>
            </a:extLst>
          </p:cNvPr>
          <p:cNvSpPr>
            <a:spLocks noGrp="1" noChangeArrowheads="1"/>
          </p:cNvSpPr>
          <p:nvPr>
            <p:ph type="body" idx="1"/>
          </p:nvPr>
        </p:nvSpPr>
        <p:spPr>
          <a:noFill/>
        </p:spPr>
        <p:txBody>
          <a:bodyPr/>
          <a:lstStyle/>
          <a:p>
            <a:pPr eaLnBrk="1" hangingPunct="1"/>
            <a:endParaRPr lang="en-US" alt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5ABE1A29-D3D9-47FA-B877-EE4F6B2BFEAC}"/>
              </a:ext>
            </a:extLst>
          </p:cNvPr>
          <p:cNvSpPr>
            <a:spLocks noGrp="1" noChangeArrowheads="1"/>
          </p:cNvSpPr>
          <p:nvPr>
            <p:ph type="sldNum" sz="quarter" idx="5"/>
          </p:nvPr>
        </p:nvSpPr>
        <p:spPr>
          <a:noFill/>
        </p:spPr>
        <p:txBody>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fld id="{E5FFAE7A-92F5-4C26-A130-CB67B5EC36F9}" type="slidenum">
              <a:rPr lang="en-GB" altLang="cs-CZ" sz="1200" b="0"/>
              <a:pPr/>
              <a:t>9</a:t>
            </a:fld>
            <a:endParaRPr lang="en-GB" altLang="cs-CZ" sz="1200" b="0"/>
          </a:p>
        </p:txBody>
      </p:sp>
      <p:sp>
        <p:nvSpPr>
          <p:cNvPr id="23555" name="Rectangle 2">
            <a:extLst>
              <a:ext uri="{FF2B5EF4-FFF2-40B4-BE49-F238E27FC236}">
                <a16:creationId xmlns:a16="http://schemas.microsoft.com/office/drawing/2014/main" id="{9F82087E-75C3-481F-BAA9-804BC377FCC3}"/>
              </a:ext>
            </a:extLst>
          </p:cNvPr>
          <p:cNvSpPr>
            <a:spLocks noGrp="1" noRot="1" noChangeAspect="1" noChangeArrowheads="1" noTextEdit="1"/>
          </p:cNvSpPr>
          <p:nvPr>
            <p:ph type="sldImg"/>
          </p:nvPr>
        </p:nvSpPr>
        <p:spPr>
          <a:xfrm>
            <a:off x="381000" y="685800"/>
            <a:ext cx="6096000" cy="3429000"/>
          </a:xfrm>
          <a:ln/>
        </p:spPr>
      </p:sp>
      <p:sp>
        <p:nvSpPr>
          <p:cNvPr id="23556" name="Rectangle 3">
            <a:extLst>
              <a:ext uri="{FF2B5EF4-FFF2-40B4-BE49-F238E27FC236}">
                <a16:creationId xmlns:a16="http://schemas.microsoft.com/office/drawing/2014/main" id="{EFEF4C47-1AF3-4010-8E42-E0BF36903AA6}"/>
              </a:ext>
            </a:extLst>
          </p:cNvPr>
          <p:cNvSpPr>
            <a:spLocks noGrp="1" noChangeArrowheads="1"/>
          </p:cNvSpPr>
          <p:nvPr>
            <p:ph type="body" idx="1"/>
          </p:nvPr>
        </p:nvSpPr>
        <p:spPr>
          <a:noFill/>
        </p:spPr>
        <p:txBody>
          <a:bodyPr/>
          <a:lstStyle/>
          <a:p>
            <a:pPr eaLnBrk="1" hangingPunct="1"/>
            <a:endParaRPr lang="en-US" alt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0AD74643-2E09-4BA9-B819-27F6395EA7F2}"/>
              </a:ext>
            </a:extLst>
          </p:cNvPr>
          <p:cNvSpPr>
            <a:spLocks noGrp="1" noChangeArrowheads="1"/>
          </p:cNvSpPr>
          <p:nvPr>
            <p:ph type="sldNum" sz="quarter" idx="5"/>
          </p:nvPr>
        </p:nvSpPr>
        <p:spPr>
          <a:noFill/>
        </p:spPr>
        <p:txBody>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fld id="{6888FA1B-9217-4407-B7BF-AC45CEE3AB5E}" type="slidenum">
              <a:rPr lang="en-GB" altLang="cs-CZ" sz="1200" b="0"/>
              <a:pPr/>
              <a:t>10</a:t>
            </a:fld>
            <a:endParaRPr lang="en-GB" altLang="cs-CZ" sz="1200" b="0"/>
          </a:p>
        </p:txBody>
      </p:sp>
      <p:sp>
        <p:nvSpPr>
          <p:cNvPr id="25603" name="Rectangle 2">
            <a:extLst>
              <a:ext uri="{FF2B5EF4-FFF2-40B4-BE49-F238E27FC236}">
                <a16:creationId xmlns:a16="http://schemas.microsoft.com/office/drawing/2014/main" id="{D0CE1985-4875-4C8B-B5D4-A239E79989D8}"/>
              </a:ext>
            </a:extLst>
          </p:cNvPr>
          <p:cNvSpPr>
            <a:spLocks noGrp="1" noRot="1" noChangeAspect="1" noChangeArrowheads="1" noTextEdit="1"/>
          </p:cNvSpPr>
          <p:nvPr>
            <p:ph type="sldImg"/>
          </p:nvPr>
        </p:nvSpPr>
        <p:spPr>
          <a:xfrm>
            <a:off x="381000" y="685800"/>
            <a:ext cx="6096000" cy="3429000"/>
          </a:xfrm>
          <a:ln/>
        </p:spPr>
      </p:sp>
      <p:sp>
        <p:nvSpPr>
          <p:cNvPr id="25604" name="Rectangle 3">
            <a:extLst>
              <a:ext uri="{FF2B5EF4-FFF2-40B4-BE49-F238E27FC236}">
                <a16:creationId xmlns:a16="http://schemas.microsoft.com/office/drawing/2014/main" id="{3B83FA06-FCFA-4F96-92C2-5665EA72EE5D}"/>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dirty="0"/>
              <a:t>Kliknutím vložíte nadpis</a:t>
            </a:r>
            <a:endParaRPr lang="cs-CZ" noProof="0"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1D911E5E-6197-7848-99A5-8C8627D11E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6" name="Obrázek 1">
            <a:extLst>
              <a:ext uri="{FF2B5EF4-FFF2-40B4-BE49-F238E27FC236}">
                <a16:creationId xmlns:a16="http://schemas.microsoft.com/office/drawing/2014/main" id="{7A558590-3D19-6C48-A2E2-AA9685798C9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1">
            <a:extLst>
              <a:ext uri="{FF2B5EF4-FFF2-40B4-BE49-F238E27FC236}">
                <a16:creationId xmlns:a16="http://schemas.microsoft.com/office/drawing/2014/main" id="{0F2C13CE-A0CC-E748-B805-EB1352FB7DC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a:t>Zápatí prezentace</a:t>
            </a:r>
            <a:endParaRPr lang="cs-CZ" dirty="0"/>
          </a:p>
        </p:txBody>
      </p:sp>
      <p:pic>
        <p:nvPicPr>
          <p:cNvPr id="10" name="Obrázek 8">
            <a:extLst>
              <a:ext uri="{FF2B5EF4-FFF2-40B4-BE49-F238E27FC236}">
                <a16:creationId xmlns:a16="http://schemas.microsoft.com/office/drawing/2014/main" id="{3DA34264-82BA-334B-A52D-7C7E3907532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00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62FAE87C-EBEA-6046-B188-17A3FDF54E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0000DC"/>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a:t>Zápatí prezentace</a:t>
            </a:r>
            <a:endParaRPr lang="cs-CZ" dirty="0"/>
          </a:p>
        </p:txBody>
      </p:sp>
      <p:pic>
        <p:nvPicPr>
          <p:cNvPr id="11" name="Obrázek 8">
            <a:extLst>
              <a:ext uri="{FF2B5EF4-FFF2-40B4-BE49-F238E27FC236}">
                <a16:creationId xmlns:a16="http://schemas.microsoft.com/office/drawing/2014/main" id="{FF2AF076-03BF-A840-9AC6-67D6A53082E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0000DC"/>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3" cy="3240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logo slide">
    <p:bg>
      <p:bgPr>
        <a:solidFill>
          <a:srgbClr val="0000DC"/>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97000" y="2618763"/>
            <a:ext cx="5598000" cy="1620473"/>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1325563"/>
          </a:xfrm>
          <a:prstGeom prst="rect">
            <a:avLst/>
          </a:prstGeom>
        </p:spPr>
        <p:txBody>
          <a:bodyPr/>
          <a:lstStyle/>
          <a:p>
            <a:r>
              <a:rPr lang="cs-CZ"/>
              <a:t>Kliknutím lze upravit styl.</a:t>
            </a:r>
          </a:p>
        </p:txBody>
      </p:sp>
      <p:sp>
        <p:nvSpPr>
          <p:cNvPr id="3" name="Zástupný symbol pro obsah 2"/>
          <p:cNvSpPr>
            <a:spLocks noGrp="1"/>
          </p:cNvSpPr>
          <p:nvPr>
            <p:ph sz="half" idx="1"/>
          </p:nvPr>
        </p:nvSpPr>
        <p:spPr>
          <a:xfrm>
            <a:off x="838200" y="1825625"/>
            <a:ext cx="5156200" cy="4351338"/>
          </a:xfrm>
          <a:prstGeom prst="rect">
            <a:avLst/>
          </a:prstGeo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825625"/>
            <a:ext cx="5156200" cy="4351338"/>
          </a:xfrm>
          <a:prstGeom prst="rect">
            <a:avLst/>
          </a:prstGeo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078966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1325563"/>
          </a:xfrm>
          <a:prstGeom prst="rect">
            <a:avLst/>
          </a:prstGeom>
        </p:spPr>
        <p:txBody>
          <a:bodyPr/>
          <a:lstStyle/>
          <a:p>
            <a:r>
              <a:rPr lang="cs-CZ"/>
              <a:t>Kliknutím lze upravit styl.</a:t>
            </a:r>
          </a:p>
        </p:txBody>
      </p:sp>
    </p:spTree>
    <p:extLst>
      <p:ext uri="{BB962C8B-B14F-4D97-AF65-F5344CB8AC3E}">
        <p14:creationId xmlns:p14="http://schemas.microsoft.com/office/powerpoint/2010/main" val="19955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7" name="Obrázek 1">
            <a:extLst>
              <a:ext uri="{FF2B5EF4-FFF2-40B4-BE49-F238E27FC236}">
                <a16:creationId xmlns:a16="http://schemas.microsoft.com/office/drawing/2014/main" id="{CFFDD51A-A9F8-FE4E-B3A4-730012EB1A4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8" name="Obrázek 1">
            <a:extLst>
              <a:ext uri="{FF2B5EF4-FFF2-40B4-BE49-F238E27FC236}">
                <a16:creationId xmlns:a16="http://schemas.microsoft.com/office/drawing/2014/main" id="{B8CF8514-A699-7446-A004-D53B6C058A7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1">
            <a:extLst>
              <a:ext uri="{FF2B5EF4-FFF2-40B4-BE49-F238E27FC236}">
                <a16:creationId xmlns:a16="http://schemas.microsoft.com/office/drawing/2014/main" id="{56972E37-6C79-104E-9A2E-0A7D6AE76D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1">
            <a:extLst>
              <a:ext uri="{FF2B5EF4-FFF2-40B4-BE49-F238E27FC236}">
                <a16:creationId xmlns:a16="http://schemas.microsoft.com/office/drawing/2014/main" id="{7BC10773-D561-EC40-B870-2EB7E6832C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12" name="Obrázek 1">
            <a:extLst>
              <a:ext uri="{FF2B5EF4-FFF2-40B4-BE49-F238E27FC236}">
                <a16:creationId xmlns:a16="http://schemas.microsoft.com/office/drawing/2014/main" id="{AAC051C2-3678-DC41-8EFB-F28692213E0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22" name="Obrázek 1">
            <a:extLst>
              <a:ext uri="{FF2B5EF4-FFF2-40B4-BE49-F238E27FC236}">
                <a16:creationId xmlns:a16="http://schemas.microsoft.com/office/drawing/2014/main" id="{0354C595-25A7-D342-992D-A47A315A96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pic>
        <p:nvPicPr>
          <p:cNvPr id="6" name="Obrázek 1">
            <a:extLst>
              <a:ext uri="{FF2B5EF4-FFF2-40B4-BE49-F238E27FC236}">
                <a16:creationId xmlns:a16="http://schemas.microsoft.com/office/drawing/2014/main" id="{8CCE2A48-C459-CA4C-978D-0CE03EA53FE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8" name="Obrázek 1">
            <a:extLst>
              <a:ext uri="{FF2B5EF4-FFF2-40B4-BE49-F238E27FC236}">
                <a16:creationId xmlns:a16="http://schemas.microsoft.com/office/drawing/2014/main" id="{B8E44221-4107-1D4F-ACA7-8A5430625CB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Zápatí prezentace</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 id="2147483700" r:id="rId19"/>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1"/>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1.xml"/><Relationship Id="rId5" Type="http://schemas.openxmlformats.org/officeDocument/2006/relationships/image" Target="../media/image20.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2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19.xml"/><Relationship Id="rId5" Type="http://schemas.openxmlformats.org/officeDocument/2006/relationships/image" Target="../media/image26.jpeg"/><Relationship Id="rId4" Type="http://schemas.openxmlformats.org/officeDocument/2006/relationships/image" Target="../media/image25.jpeg"/></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18.xml"/><Relationship Id="rId6" Type="http://schemas.openxmlformats.org/officeDocument/2006/relationships/hyperlink" Target="http://www.mhs5000.com/software.htm" TargetMode="External"/><Relationship Id="rId5" Type="http://schemas.openxmlformats.org/officeDocument/2006/relationships/image" Target="../media/image35.jpeg"/><Relationship Id="rId4" Type="http://schemas.openxmlformats.org/officeDocument/2006/relationships/image" Target="../media/image34.jpeg"/></Relationships>
</file>

<file path=ppt/slides/_rels/slide38.xml.rels><?xml version="1.0" encoding="UTF-8" standalone="yes"?>
<Relationships xmlns="http://schemas.openxmlformats.org/package/2006/relationships"><Relationship Id="rId8" Type="http://schemas.openxmlformats.org/officeDocument/2006/relationships/hyperlink" Target="http://www.mhs5000.com/software.htm" TargetMode="External"/><Relationship Id="rId3" Type="http://schemas.openxmlformats.org/officeDocument/2006/relationships/slideLayout" Target="../slideLayouts/slideLayout11.xml"/><Relationship Id="rId7" Type="http://schemas.openxmlformats.org/officeDocument/2006/relationships/hyperlink" Target="http://www.dititexas.com/page6.html" TargetMode="Externa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notesSlide" Target="../notesSlides/notesSlide34.xml"/><Relationship Id="rId9" Type="http://schemas.openxmlformats.org/officeDocument/2006/relationships/image" Target="../media/image2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6.xml"/><Relationship Id="rId1" Type="http://schemas.openxmlformats.org/officeDocument/2006/relationships/slideLayout" Target="../slideLayouts/slideLayout19.xml"/><Relationship Id="rId4" Type="http://schemas.openxmlformats.org/officeDocument/2006/relationships/image" Target="../media/image39.jpeg"/></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video" Target="file:///C:\WINDOWS\Desktop\latest\Brno\Mornstein%20ppts%20and%20papers\resonance.mpg"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A4692E60-FDF9-1E4F-A820-B4DF2F656193}"/>
              </a:ext>
            </a:extLst>
          </p:cNvPr>
          <p:cNvSpPr>
            <a:spLocks noGrp="1"/>
          </p:cNvSpPr>
          <p:nvPr>
            <p:ph type="ftr" sz="quarter" idx="10"/>
          </p:nvPr>
        </p:nvSpPr>
        <p:spPr/>
        <p:txBody>
          <a:bodyPr/>
          <a:lstStyle/>
          <a:p>
            <a:r>
              <a:rPr lang="en-GB" altLang="cs-CZ" sz="1200" b="0" dirty="0"/>
              <a:t>Department of Biophysics, Medical Faculty, Masaryk University in Brno</a:t>
            </a:r>
            <a:endParaRPr lang="cs-CZ" dirty="0"/>
          </a:p>
        </p:txBody>
      </p:sp>
      <p:sp>
        <p:nvSpPr>
          <p:cNvPr id="3" name="Zástupný objekt pre číslo snímky 2">
            <a:extLst>
              <a:ext uri="{FF2B5EF4-FFF2-40B4-BE49-F238E27FC236}">
                <a16:creationId xmlns:a16="http://schemas.microsoft.com/office/drawing/2014/main" id="{9DAF3088-3E4D-9845-B71B-E817345CD820}"/>
              </a:ext>
            </a:extLst>
          </p:cNvPr>
          <p:cNvSpPr>
            <a:spLocks noGrp="1"/>
          </p:cNvSpPr>
          <p:nvPr>
            <p:ph type="sldNum" sz="quarter" idx="11"/>
          </p:nvPr>
        </p:nvSpPr>
        <p:spPr/>
        <p:txBody>
          <a:bodyPr/>
          <a:lstStyle/>
          <a:p>
            <a:fld id="{0DE708CC-0C3F-4567-9698-B54C0F35BD31}" type="slidenum">
              <a:rPr lang="cs-CZ" altLang="cs-CZ" noProof="0" smtClean="0"/>
              <a:pPr/>
              <a:t>1</a:t>
            </a:fld>
            <a:endParaRPr lang="cs-CZ" altLang="cs-CZ" noProof="0" dirty="0"/>
          </a:p>
        </p:txBody>
      </p:sp>
      <p:sp>
        <p:nvSpPr>
          <p:cNvPr id="4" name="Nadpis 3">
            <a:extLst>
              <a:ext uri="{FF2B5EF4-FFF2-40B4-BE49-F238E27FC236}">
                <a16:creationId xmlns:a16="http://schemas.microsoft.com/office/drawing/2014/main" id="{2491EF5B-3067-7546-837B-2D005F3ED499}"/>
              </a:ext>
            </a:extLst>
          </p:cNvPr>
          <p:cNvSpPr>
            <a:spLocks noGrp="1"/>
          </p:cNvSpPr>
          <p:nvPr>
            <p:ph type="title"/>
          </p:nvPr>
        </p:nvSpPr>
        <p:spPr/>
        <p:txBody>
          <a:bodyPr/>
          <a:lstStyle/>
          <a:p>
            <a:r>
              <a:rPr lang="en-GB" altLang="cs-CZ" sz="4400" b="0" dirty="0"/>
              <a:t>Lectures on Medical Biophysics</a:t>
            </a:r>
            <a:endParaRPr lang="cs-CZ" dirty="0"/>
          </a:p>
        </p:txBody>
      </p:sp>
      <p:sp>
        <p:nvSpPr>
          <p:cNvPr id="5" name="Podnadpis 4">
            <a:extLst>
              <a:ext uri="{FF2B5EF4-FFF2-40B4-BE49-F238E27FC236}">
                <a16:creationId xmlns:a16="http://schemas.microsoft.com/office/drawing/2014/main" id="{BDA74EBB-06F9-2F42-BBA7-49358111EC86}"/>
              </a:ext>
            </a:extLst>
          </p:cNvPr>
          <p:cNvSpPr>
            <a:spLocks noGrp="1"/>
          </p:cNvSpPr>
          <p:nvPr>
            <p:ph type="subTitle" idx="1"/>
          </p:nvPr>
        </p:nvSpPr>
        <p:spPr/>
        <p:txBody>
          <a:bodyPr/>
          <a:lstStyle/>
          <a:p>
            <a:pPr eaLnBrk="1" hangingPunct="1">
              <a:lnSpc>
                <a:spcPct val="90000"/>
              </a:lnSpc>
            </a:pPr>
            <a:r>
              <a:rPr lang="en-GB" altLang="cs-CZ" sz="2400" b="1" dirty="0"/>
              <a:t>Magnetic resonance imaging (MRI)</a:t>
            </a:r>
          </a:p>
          <a:p>
            <a:pPr eaLnBrk="1" hangingPunct="1">
              <a:lnSpc>
                <a:spcPct val="90000"/>
              </a:lnSpc>
            </a:pPr>
            <a:r>
              <a:rPr lang="en-GB" altLang="cs-CZ" sz="2400" b="1" dirty="0"/>
              <a:t>Infrared imaging (thermography)</a:t>
            </a:r>
          </a:p>
          <a:p>
            <a:endParaRPr lang="cs-CZ" dirty="0"/>
          </a:p>
        </p:txBody>
      </p:sp>
      <p:grpSp>
        <p:nvGrpSpPr>
          <p:cNvPr id="6" name="Group 48">
            <a:extLst>
              <a:ext uri="{FF2B5EF4-FFF2-40B4-BE49-F238E27FC236}">
                <a16:creationId xmlns:a16="http://schemas.microsoft.com/office/drawing/2014/main" id="{F3A5E426-041E-464A-B3B7-1E13C51D366E}"/>
              </a:ext>
            </a:extLst>
          </p:cNvPr>
          <p:cNvGrpSpPr>
            <a:grpSpLocks/>
          </p:cNvGrpSpPr>
          <p:nvPr/>
        </p:nvGrpSpPr>
        <p:grpSpPr bwMode="auto">
          <a:xfrm>
            <a:off x="4098747" y="210600"/>
            <a:ext cx="6048375" cy="2344738"/>
            <a:chOff x="1111" y="1570"/>
            <a:chExt cx="3810" cy="1477"/>
          </a:xfrm>
        </p:grpSpPr>
        <p:pic>
          <p:nvPicPr>
            <p:cNvPr id="7" name="Picture 45" descr="o11_30">
              <a:extLst>
                <a:ext uri="{FF2B5EF4-FFF2-40B4-BE49-F238E27FC236}">
                  <a16:creationId xmlns:a16="http://schemas.microsoft.com/office/drawing/2014/main" id="{10689806-5067-4BDE-BB7F-225A6E290AD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1" y="1570"/>
              <a:ext cx="1442" cy="1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6" descr="prsttep">
              <a:extLst>
                <a:ext uri="{FF2B5EF4-FFF2-40B4-BE49-F238E27FC236}">
                  <a16:creationId xmlns:a16="http://schemas.microsoft.com/office/drawing/2014/main" id="{89C03DEC-591F-4D49-9191-3B6C5563E1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2" y="1570"/>
              <a:ext cx="2359" cy="14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Tree>
    <p:extLst>
      <p:ext uri="{BB962C8B-B14F-4D97-AF65-F5344CB8AC3E}">
        <p14:creationId xmlns:p14="http://schemas.microsoft.com/office/powerpoint/2010/main" val="326334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12C5A7DD-25F9-4935-A102-FA521177EA20}"/>
              </a:ext>
            </a:extLst>
          </p:cNvPr>
          <p:cNvSpPr>
            <a:spLocks noGrp="1" noChangeArrowheads="1"/>
          </p:cNvSpPr>
          <p:nvPr>
            <p:ph type="title"/>
          </p:nvPr>
        </p:nvSpPr>
        <p:spPr bwMode="auto">
          <a:xfrm>
            <a:off x="662152" y="404813"/>
            <a:ext cx="9342273" cy="7828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cs-CZ" sz="3600" b="1" dirty="0"/>
              <a:t>Measuring H</a:t>
            </a:r>
            <a:r>
              <a:rPr lang="cs-CZ" altLang="cs-CZ" sz="3600" b="1" dirty="0"/>
              <a:t>(</a:t>
            </a:r>
            <a:r>
              <a:rPr lang="cs-CZ" altLang="cs-CZ" sz="3600" b="1" dirty="0" err="1"/>
              <a:t>ydrogen</a:t>
            </a:r>
            <a:r>
              <a:rPr lang="cs-CZ" altLang="cs-CZ" sz="3600" b="1" dirty="0"/>
              <a:t>)</a:t>
            </a:r>
            <a:r>
              <a:rPr lang="en-US" altLang="cs-CZ" sz="3600" b="1" dirty="0"/>
              <a:t> Density in Tissues</a:t>
            </a:r>
          </a:p>
        </p:txBody>
      </p:sp>
      <p:sp>
        <p:nvSpPr>
          <p:cNvPr id="24579" name="Rectangle 3">
            <a:extLst>
              <a:ext uri="{FF2B5EF4-FFF2-40B4-BE49-F238E27FC236}">
                <a16:creationId xmlns:a16="http://schemas.microsoft.com/office/drawing/2014/main" id="{575F98DF-B0CE-4473-9226-131AC78DC69F}"/>
              </a:ext>
            </a:extLst>
          </p:cNvPr>
          <p:cNvSpPr>
            <a:spLocks noGrp="1" noChangeArrowheads="1"/>
          </p:cNvSpPr>
          <p:nvPr>
            <p:ph type="body" idx="1"/>
          </p:nvPr>
        </p:nvSpPr>
        <p:spPr bwMode="auto">
          <a:xfrm>
            <a:off x="641131" y="1190899"/>
            <a:ext cx="11004331" cy="4465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lnSpc>
                <a:spcPct val="100000"/>
              </a:lnSpc>
              <a:buFont typeface="Symbol" panose="05050102010706020507" pitchFamily="18" charset="2"/>
              <a:buNone/>
            </a:pPr>
            <a:r>
              <a:rPr lang="en-GB" altLang="cs-CZ" sz="2400" dirty="0"/>
              <a:t>For </a:t>
            </a:r>
            <a:r>
              <a:rPr lang="cs-CZ" altLang="cs-CZ" sz="2400" dirty="0"/>
              <a:t>H </a:t>
            </a:r>
            <a:r>
              <a:rPr lang="en-GB" altLang="cs-CZ" sz="2400" dirty="0"/>
              <a:t>nuclei in the lower energy state to move to the higher energy state RF pulses of frequency equal to the Larmor frequency must be transmitted towards the patient using a transmitter coil (hence the ‘resonance’ in MRI). When this occurs, the nuclei are also forced to </a:t>
            </a:r>
            <a:r>
              <a:rPr lang="en-GB" altLang="cs-CZ" sz="2400" dirty="0" err="1"/>
              <a:t>precess</a:t>
            </a:r>
            <a:r>
              <a:rPr lang="en-GB" altLang="cs-CZ" sz="2400" dirty="0"/>
              <a:t> in phase.</a:t>
            </a:r>
          </a:p>
          <a:p>
            <a:pPr marL="0" indent="0" eaLnBrk="1" hangingPunct="1">
              <a:lnSpc>
                <a:spcPct val="100000"/>
              </a:lnSpc>
              <a:buFont typeface="Symbol" panose="05050102010706020507" pitchFamily="18" charset="2"/>
              <a:buNone/>
            </a:pPr>
            <a:endParaRPr lang="en-GB" altLang="cs-CZ" sz="2400" dirty="0"/>
          </a:p>
          <a:p>
            <a:pPr marL="0" indent="0" eaLnBrk="1" hangingPunct="1">
              <a:lnSpc>
                <a:spcPct val="100000"/>
              </a:lnSpc>
              <a:buFont typeface="Symbol" panose="05050102010706020507" pitchFamily="18" charset="2"/>
              <a:buNone/>
            </a:pPr>
            <a:r>
              <a:rPr lang="en-GB" altLang="cs-CZ" sz="2400" b="1" i="1" dirty="0"/>
              <a:t>Longitudinal magnetisation vector becomes oriented in opposite direction</a:t>
            </a:r>
          </a:p>
          <a:p>
            <a:pPr marL="0" indent="0" eaLnBrk="1" hangingPunct="1">
              <a:lnSpc>
                <a:spcPct val="100000"/>
              </a:lnSpc>
              <a:buFont typeface="Symbol" panose="05050102010706020507" pitchFamily="18" charset="2"/>
              <a:buNone/>
            </a:pPr>
            <a:r>
              <a:rPr lang="en-GB" altLang="cs-CZ" sz="2400" b="1" i="1" dirty="0"/>
              <a:t>Transverse magnetisation vector appears and rotates in plane </a:t>
            </a:r>
            <a:r>
              <a:rPr lang="en-GB" altLang="cs-CZ" sz="2400" b="1" i="1" dirty="0" err="1"/>
              <a:t>xy</a:t>
            </a:r>
            <a:r>
              <a:rPr lang="en-GB" altLang="cs-CZ" sz="2400" b="1" i="1" dirty="0"/>
              <a:t>.</a:t>
            </a:r>
          </a:p>
          <a:p>
            <a:pPr marL="0" indent="0" algn="ctr" eaLnBrk="1" hangingPunct="1">
              <a:lnSpc>
                <a:spcPct val="100000"/>
              </a:lnSpc>
              <a:buFont typeface="Symbol" panose="05050102010706020507" pitchFamily="18" charset="2"/>
              <a:buNone/>
            </a:pPr>
            <a:endParaRPr lang="en-GB" altLang="cs-CZ" sz="2400" b="1" i="1" dirty="0"/>
          </a:p>
          <a:p>
            <a:pPr marL="0" indent="0" eaLnBrk="1" hangingPunct="1">
              <a:lnSpc>
                <a:spcPct val="100000"/>
              </a:lnSpc>
              <a:buFont typeface="Symbol" panose="05050102010706020507" pitchFamily="18" charset="2"/>
              <a:buNone/>
            </a:pPr>
            <a:r>
              <a:rPr lang="en-GB" altLang="cs-CZ" sz="2400" dirty="0"/>
              <a:t>The return to the ground state (relaxation) is accompanied by the emission of a quantum of electromagnetic energy, which is when detected by an antenna (receiver coil) - the</a:t>
            </a:r>
            <a:r>
              <a:rPr lang="en-GB" altLang="cs-CZ" sz="2400" dirty="0">
                <a:solidFill>
                  <a:srgbClr val="FF0066"/>
                </a:solidFill>
              </a:rPr>
              <a:t> </a:t>
            </a:r>
            <a:r>
              <a:rPr lang="en-GB" altLang="cs-CZ" sz="2400" dirty="0">
                <a:solidFill>
                  <a:srgbClr val="CC3300"/>
                </a:solidFill>
              </a:rPr>
              <a:t>nuclear magnetic resonance (NMR) signal</a:t>
            </a:r>
            <a:r>
              <a:rPr lang="en-GB" altLang="cs-CZ" sz="2400" dirty="0"/>
              <a:t>. The signal is relatively strong since the nuclei are </a:t>
            </a:r>
            <a:r>
              <a:rPr lang="en-GB" altLang="cs-CZ" sz="2400" dirty="0" err="1"/>
              <a:t>precessing</a:t>
            </a:r>
            <a:r>
              <a:rPr lang="en-GB" altLang="cs-CZ" sz="2400" dirty="0"/>
              <a:t> in phase. The amplitude of the pulse is proportional to the H density in the tissues (often known as ‘spin density’) .</a:t>
            </a:r>
            <a:endParaRPr lang="en-US" altLang="cs-CZ" sz="2400" dirty="0"/>
          </a:p>
        </p:txBody>
      </p:sp>
    </p:spTree>
    <p:extLst>
      <p:ext uri="{BB962C8B-B14F-4D97-AF65-F5344CB8AC3E}">
        <p14:creationId xmlns:p14="http://schemas.microsoft.com/office/powerpoint/2010/main" val="204672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FC39F4C6-2553-4427-94D7-182CF4FA8F1E}"/>
              </a:ext>
            </a:extLst>
          </p:cNvPr>
          <p:cNvSpPr>
            <a:spLocks noGrp="1" noChangeArrowheads="1"/>
          </p:cNvSpPr>
          <p:nvPr>
            <p:ph type="title"/>
          </p:nvPr>
        </p:nvSpPr>
        <p:spPr bwMode="auto">
          <a:xfrm>
            <a:off x="1136159" y="439026"/>
            <a:ext cx="5843587" cy="590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cs-CZ" sz="3600" b="1" dirty="0"/>
              <a:t>Relaxation times</a:t>
            </a:r>
          </a:p>
        </p:txBody>
      </p:sp>
      <p:sp>
        <p:nvSpPr>
          <p:cNvPr id="26627" name="Rectangle 3">
            <a:extLst>
              <a:ext uri="{FF2B5EF4-FFF2-40B4-BE49-F238E27FC236}">
                <a16:creationId xmlns:a16="http://schemas.microsoft.com/office/drawing/2014/main" id="{2894E882-9522-462D-AE44-C3D5BDCA4D7F}"/>
              </a:ext>
            </a:extLst>
          </p:cNvPr>
          <p:cNvSpPr>
            <a:spLocks noGrp="1" noChangeArrowheads="1"/>
          </p:cNvSpPr>
          <p:nvPr>
            <p:ph type="body" idx="1"/>
          </p:nvPr>
        </p:nvSpPr>
        <p:spPr bwMode="auto">
          <a:xfrm>
            <a:off x="1187668" y="1557338"/>
            <a:ext cx="10100441" cy="4813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buFont typeface="Wingdings" panose="05000000000000000000" pitchFamily="2" charset="2"/>
              <a:buChar char="Ø"/>
            </a:pPr>
            <a:r>
              <a:rPr lang="en-GB" altLang="cs-CZ" sz="2400" dirty="0"/>
              <a:t>We have two</a:t>
            </a:r>
            <a:r>
              <a:rPr lang="en-GB" altLang="cs-CZ" sz="2400" dirty="0">
                <a:solidFill>
                  <a:srgbClr val="FFFFCC"/>
                </a:solidFill>
              </a:rPr>
              <a:t> </a:t>
            </a:r>
            <a:r>
              <a:rPr lang="en-GB" altLang="cs-CZ" sz="2400" dirty="0">
                <a:solidFill>
                  <a:srgbClr val="CC3300"/>
                </a:solidFill>
              </a:rPr>
              <a:t>relaxation times:</a:t>
            </a:r>
          </a:p>
          <a:p>
            <a:pPr eaLnBrk="1" hangingPunct="1">
              <a:lnSpc>
                <a:spcPct val="100000"/>
              </a:lnSpc>
              <a:buFont typeface="Wingdings" panose="05000000000000000000" pitchFamily="2" charset="2"/>
              <a:buChar char="Ø"/>
            </a:pPr>
            <a:r>
              <a:rPr lang="en-GB" altLang="cs-CZ" sz="2400" dirty="0">
                <a:solidFill>
                  <a:srgbClr val="CC3300"/>
                </a:solidFill>
              </a:rPr>
              <a:t>T</a:t>
            </a:r>
            <a:r>
              <a:rPr lang="en-GB" altLang="cs-CZ" sz="2400" baseline="-25000" dirty="0">
                <a:solidFill>
                  <a:srgbClr val="CC3300"/>
                </a:solidFill>
              </a:rPr>
              <a:t>1</a:t>
            </a:r>
            <a:r>
              <a:rPr lang="en-GB" altLang="cs-CZ" sz="2400" dirty="0">
                <a:solidFill>
                  <a:srgbClr val="CC3300"/>
                </a:solidFill>
              </a:rPr>
              <a:t> – longitudinal (spin – lattice)</a:t>
            </a:r>
            <a:r>
              <a:rPr lang="en-GB" altLang="cs-CZ" sz="2400" b="1" dirty="0">
                <a:solidFill>
                  <a:srgbClr val="FFFFCC"/>
                </a:solidFill>
              </a:rPr>
              <a:t> </a:t>
            </a:r>
            <a:r>
              <a:rPr lang="en-GB" altLang="cs-CZ" sz="2400" b="1" dirty="0"/>
              <a:t>-</a:t>
            </a:r>
            <a:r>
              <a:rPr lang="en-GB" altLang="cs-CZ" sz="2400" dirty="0"/>
              <a:t> time necessary for return of the “population” of nuclei to the ground state. In biological media: 150 - 2000 </a:t>
            </a:r>
            <a:r>
              <a:rPr lang="en-GB" altLang="cs-CZ" sz="2400" dirty="0" err="1"/>
              <a:t>ms</a:t>
            </a:r>
            <a:r>
              <a:rPr lang="en-GB" altLang="cs-CZ" sz="2400" dirty="0"/>
              <a:t>. </a:t>
            </a:r>
          </a:p>
          <a:p>
            <a:pPr eaLnBrk="1" hangingPunct="1">
              <a:lnSpc>
                <a:spcPct val="100000"/>
              </a:lnSpc>
              <a:buFont typeface="Symbol" panose="05050102010706020507" pitchFamily="18" charset="2"/>
              <a:buNone/>
            </a:pPr>
            <a:r>
              <a:rPr lang="en-GB" altLang="cs-CZ" sz="2400" i="1" dirty="0"/>
              <a:t>Longitudinal magnetisation vector returns to original direction during this time</a:t>
            </a:r>
            <a:r>
              <a:rPr lang="cs-CZ" altLang="cs-CZ" sz="2400" i="1" dirty="0"/>
              <a:t>.</a:t>
            </a:r>
            <a:endParaRPr lang="en-GB" altLang="cs-CZ" sz="2400" i="1" dirty="0"/>
          </a:p>
          <a:p>
            <a:pPr eaLnBrk="1" hangingPunct="1">
              <a:lnSpc>
                <a:spcPct val="100000"/>
              </a:lnSpc>
              <a:buFont typeface="Symbol" panose="05050102010706020507" pitchFamily="18" charset="2"/>
              <a:buNone/>
            </a:pPr>
            <a:endParaRPr lang="en-GB" altLang="cs-CZ" sz="2400" dirty="0">
              <a:solidFill>
                <a:srgbClr val="FF9933"/>
              </a:solidFill>
            </a:endParaRPr>
          </a:p>
          <a:p>
            <a:pPr eaLnBrk="1" hangingPunct="1">
              <a:lnSpc>
                <a:spcPct val="100000"/>
              </a:lnSpc>
              <a:buFont typeface="Symbol" panose="05050102010706020507" pitchFamily="18" charset="2"/>
              <a:buNone/>
            </a:pPr>
            <a:r>
              <a:rPr lang="en-GB" altLang="cs-CZ" sz="2400" dirty="0">
                <a:solidFill>
                  <a:srgbClr val="CC3300"/>
                </a:solidFill>
              </a:rPr>
              <a:t>T</a:t>
            </a:r>
            <a:r>
              <a:rPr lang="en-GB" altLang="cs-CZ" sz="2400" baseline="-25000" dirty="0">
                <a:solidFill>
                  <a:srgbClr val="CC3300"/>
                </a:solidFill>
              </a:rPr>
              <a:t>2</a:t>
            </a:r>
            <a:r>
              <a:rPr lang="en-GB" altLang="cs-CZ" sz="2400" dirty="0">
                <a:solidFill>
                  <a:srgbClr val="CC3300"/>
                </a:solidFill>
              </a:rPr>
              <a:t> – transversal</a:t>
            </a:r>
            <a:r>
              <a:rPr lang="cs-CZ" altLang="cs-CZ" sz="2400" dirty="0">
                <a:solidFill>
                  <a:srgbClr val="CC3300"/>
                </a:solidFill>
              </a:rPr>
              <a:t> (spin – spin)</a:t>
            </a:r>
            <a:r>
              <a:rPr lang="en-GB" altLang="cs-CZ" sz="2400" dirty="0">
                <a:solidFill>
                  <a:srgbClr val="FFFFCC"/>
                </a:solidFill>
              </a:rPr>
              <a:t> </a:t>
            </a:r>
            <a:r>
              <a:rPr lang="en-GB" altLang="cs-CZ" sz="2400" dirty="0"/>
              <a:t>- 2× - 10× shorter than T</a:t>
            </a:r>
            <a:r>
              <a:rPr lang="en-GB" altLang="cs-CZ" sz="2400" baseline="-25000" dirty="0"/>
              <a:t>1</a:t>
            </a:r>
            <a:r>
              <a:rPr lang="en-GB" altLang="cs-CZ" sz="2400" dirty="0"/>
              <a:t>. After this time interval the precession movement of individual nuclei is not in phase again. </a:t>
            </a:r>
          </a:p>
          <a:p>
            <a:pPr eaLnBrk="1" hangingPunct="1">
              <a:lnSpc>
                <a:spcPct val="100000"/>
              </a:lnSpc>
              <a:buFont typeface="Symbol" panose="05050102010706020507" pitchFamily="18" charset="2"/>
              <a:buNone/>
            </a:pPr>
            <a:r>
              <a:rPr lang="en-GB" altLang="cs-CZ" sz="2400" i="1" dirty="0"/>
              <a:t>Transverse magnetisation vector disappears after this time.</a:t>
            </a:r>
          </a:p>
        </p:txBody>
      </p:sp>
    </p:spTree>
    <p:extLst>
      <p:ext uri="{BB962C8B-B14F-4D97-AF65-F5344CB8AC3E}">
        <p14:creationId xmlns:p14="http://schemas.microsoft.com/office/powerpoint/2010/main" val="3003562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5B6184B0-9C6F-4022-A3C7-98B18ECE8BDC}"/>
              </a:ext>
            </a:extLst>
          </p:cNvPr>
          <p:cNvSpPr>
            <a:spLocks noGrp="1" noChangeArrowheads="1"/>
          </p:cNvSpPr>
          <p:nvPr>
            <p:ph type="title"/>
          </p:nvPr>
        </p:nvSpPr>
        <p:spPr bwMode="auto">
          <a:xfrm>
            <a:off x="1088423" y="465740"/>
            <a:ext cx="8229600" cy="812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cs-CZ" sz="3600" b="1" dirty="0"/>
              <a:t>MRI - </a:t>
            </a:r>
            <a:r>
              <a:rPr lang="en-GB" altLang="cs-CZ" sz="3600" b="1" i="1" dirty="0"/>
              <a:t>Magnetic Resonance Imaging</a:t>
            </a:r>
            <a:endParaRPr lang="en-GB" altLang="cs-CZ" sz="3600" b="1" dirty="0"/>
          </a:p>
        </p:txBody>
      </p:sp>
      <p:sp>
        <p:nvSpPr>
          <p:cNvPr id="28675" name="Rectangle 3">
            <a:extLst>
              <a:ext uri="{FF2B5EF4-FFF2-40B4-BE49-F238E27FC236}">
                <a16:creationId xmlns:a16="http://schemas.microsoft.com/office/drawing/2014/main" id="{B04C5814-0C9D-4543-909D-2110E87D03D1}"/>
              </a:ext>
            </a:extLst>
          </p:cNvPr>
          <p:cNvSpPr>
            <a:spLocks noGrp="1" noChangeArrowheads="1"/>
          </p:cNvSpPr>
          <p:nvPr>
            <p:ph type="body" idx="1"/>
          </p:nvPr>
        </p:nvSpPr>
        <p:spPr bwMode="auto">
          <a:xfrm>
            <a:off x="672662" y="1807781"/>
            <a:ext cx="9848193" cy="3929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buFont typeface="Wingdings" panose="05000000000000000000" pitchFamily="2" charset="2"/>
              <a:buChar char="Ø"/>
            </a:pPr>
            <a:r>
              <a:rPr lang="en-GB" altLang="cs-CZ" sz="2800" dirty="0"/>
              <a:t>To recognize signals from the different parts of the patient </a:t>
            </a:r>
            <a:r>
              <a:rPr lang="en-GB" altLang="cs-CZ" sz="2800" b="1" dirty="0"/>
              <a:t>magnetic field gradients </a:t>
            </a:r>
            <a:r>
              <a:rPr lang="en-GB" altLang="cs-CZ" sz="2800" dirty="0"/>
              <a:t>(„gradual change“) are used e.g., a gradient of B along the z-axis allows us to identify signals coming from different slices of patient perpendicular to the z-axis.</a:t>
            </a:r>
          </a:p>
          <a:p>
            <a:pPr eaLnBrk="1" hangingPunct="1">
              <a:lnSpc>
                <a:spcPct val="100000"/>
              </a:lnSpc>
              <a:buFont typeface="Wingdings" panose="05000000000000000000" pitchFamily="2" charset="2"/>
              <a:buChar char="Ø"/>
            </a:pPr>
            <a:r>
              <a:rPr lang="en-GB" altLang="cs-CZ" sz="2800" dirty="0"/>
              <a:t>The final image is produced using similar types of image generation processes as in CT. </a:t>
            </a:r>
          </a:p>
          <a:p>
            <a:pPr eaLnBrk="1" hangingPunct="1">
              <a:lnSpc>
                <a:spcPct val="100000"/>
              </a:lnSpc>
              <a:buFont typeface="Wingdings" panose="05000000000000000000" pitchFamily="2" charset="2"/>
              <a:buChar char="Ø"/>
            </a:pPr>
            <a:r>
              <a:rPr lang="en-GB" altLang="cs-CZ" sz="2800" dirty="0"/>
              <a:t>We can visualise differences in local hydrogen density or differences in relaxation times. </a:t>
            </a:r>
          </a:p>
        </p:txBody>
      </p:sp>
    </p:spTree>
    <p:extLst>
      <p:ext uri="{BB962C8B-B14F-4D97-AF65-F5344CB8AC3E}">
        <p14:creationId xmlns:p14="http://schemas.microsoft.com/office/powerpoint/2010/main" val="3423694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359A33CF-0163-4F8B-A01C-6555D02944B7}"/>
              </a:ext>
            </a:extLst>
          </p:cNvPr>
          <p:cNvSpPr>
            <a:spLocks noGrp="1" noChangeArrowheads="1"/>
          </p:cNvSpPr>
          <p:nvPr>
            <p:ph type="title"/>
          </p:nvPr>
        </p:nvSpPr>
        <p:spPr bwMode="auto">
          <a:xfrm>
            <a:off x="730469" y="390252"/>
            <a:ext cx="4430110" cy="576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cs-CZ" sz="3600" b="1" dirty="0"/>
              <a:t>Technical aspects</a:t>
            </a:r>
          </a:p>
        </p:txBody>
      </p:sp>
      <p:sp>
        <p:nvSpPr>
          <p:cNvPr id="30723" name="Rectangle 3">
            <a:extLst>
              <a:ext uri="{FF2B5EF4-FFF2-40B4-BE49-F238E27FC236}">
                <a16:creationId xmlns:a16="http://schemas.microsoft.com/office/drawing/2014/main" id="{10BCCE31-D64C-4142-B36E-EA8175E64036}"/>
              </a:ext>
            </a:extLst>
          </p:cNvPr>
          <p:cNvSpPr>
            <a:spLocks noGrp="1" noChangeArrowheads="1"/>
          </p:cNvSpPr>
          <p:nvPr>
            <p:ph type="body" idx="1"/>
          </p:nvPr>
        </p:nvSpPr>
        <p:spPr bwMode="auto">
          <a:xfrm>
            <a:off x="651640" y="1524000"/>
            <a:ext cx="11077905" cy="5073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buFont typeface="Wingdings" panose="05000000000000000000" pitchFamily="2" charset="2"/>
              <a:buChar char="Ø"/>
            </a:pPr>
            <a:r>
              <a:rPr lang="en-GB" altLang="cs-CZ" sz="2800" dirty="0"/>
              <a:t>Up to values B =</a:t>
            </a:r>
            <a:r>
              <a:rPr lang="en-GB" altLang="cs-CZ" sz="2800" dirty="0">
                <a:cs typeface="Arial" panose="020B0604020202020204" pitchFamily="34" charset="0"/>
              </a:rPr>
              <a:t> </a:t>
            </a:r>
            <a:r>
              <a:rPr lang="en-GB" altLang="cs-CZ" sz="2800" dirty="0"/>
              <a:t>0</a:t>
            </a:r>
            <a:r>
              <a:rPr lang="cs-CZ" altLang="cs-CZ" sz="2800" dirty="0"/>
              <a:t>.</a:t>
            </a:r>
            <a:r>
              <a:rPr lang="en-GB" altLang="cs-CZ" sz="2800" dirty="0"/>
              <a:t>3 T we can use giant permanent magnets (cheap but low contrast resolution).</a:t>
            </a:r>
            <a:r>
              <a:rPr lang="en-GB" altLang="cs-CZ" sz="2800" dirty="0">
                <a:solidFill>
                  <a:srgbClr val="FFFFCC"/>
                </a:solidFill>
              </a:rPr>
              <a:t> </a:t>
            </a:r>
          </a:p>
          <a:p>
            <a:pPr eaLnBrk="1" hangingPunct="1">
              <a:lnSpc>
                <a:spcPct val="100000"/>
              </a:lnSpc>
              <a:buFont typeface="Wingdings" panose="05000000000000000000" pitchFamily="2" charset="2"/>
              <a:buChar char="Ø"/>
            </a:pPr>
            <a:r>
              <a:rPr lang="en-GB" altLang="cs-CZ" sz="2800" dirty="0"/>
              <a:t>Electromagnets are stronger but need a lot of electric energy. </a:t>
            </a:r>
          </a:p>
          <a:p>
            <a:pPr eaLnBrk="1" hangingPunct="1">
              <a:lnSpc>
                <a:spcPct val="100000"/>
              </a:lnSpc>
              <a:buFont typeface="Wingdings" panose="05000000000000000000" pitchFamily="2" charset="2"/>
              <a:buChar char="Ø"/>
            </a:pPr>
            <a:r>
              <a:rPr lang="en-GB" altLang="cs-CZ" sz="2800" dirty="0"/>
              <a:t>Best contrast resolution but also the highest operational costs is obtained with</a:t>
            </a:r>
            <a:r>
              <a:rPr lang="en-GB" altLang="cs-CZ" sz="2800" dirty="0">
                <a:solidFill>
                  <a:srgbClr val="FFFFCC"/>
                </a:solidFill>
              </a:rPr>
              <a:t> </a:t>
            </a:r>
            <a:r>
              <a:rPr lang="en-GB" altLang="cs-CZ" sz="2800" dirty="0">
                <a:solidFill>
                  <a:srgbClr val="CC3300"/>
                </a:solidFill>
              </a:rPr>
              <a:t>magnets having superconducting coil</a:t>
            </a:r>
            <a:r>
              <a:rPr lang="cs-CZ" altLang="cs-CZ" sz="2800" dirty="0">
                <a:solidFill>
                  <a:srgbClr val="CC3300"/>
                </a:solidFill>
              </a:rPr>
              <a:t>s</a:t>
            </a:r>
            <a:r>
              <a:rPr lang="en-GB" altLang="cs-CZ" sz="2800" dirty="0">
                <a:solidFill>
                  <a:srgbClr val="CC3300"/>
                </a:solidFill>
              </a:rPr>
              <a:t>,</a:t>
            </a:r>
            <a:r>
              <a:rPr lang="en-GB" altLang="cs-CZ" sz="2800" dirty="0">
                <a:solidFill>
                  <a:srgbClr val="FF0066"/>
                </a:solidFill>
              </a:rPr>
              <a:t> </a:t>
            </a:r>
            <a:r>
              <a:rPr lang="en-GB" altLang="cs-CZ" sz="2800" dirty="0"/>
              <a:t>which can produce fields of up to B = 10 T today but must be cooled by liquid helium. Typical values of B used in practice are 1 – 3 T.</a:t>
            </a:r>
          </a:p>
          <a:p>
            <a:pPr eaLnBrk="1" hangingPunct="1">
              <a:lnSpc>
                <a:spcPct val="100000"/>
              </a:lnSpc>
              <a:buFont typeface="Wingdings" panose="05000000000000000000" pitchFamily="2" charset="2"/>
              <a:buChar char="Ø"/>
            </a:pPr>
            <a:r>
              <a:rPr lang="en-GB" altLang="cs-CZ" sz="2800" dirty="0">
                <a:solidFill>
                  <a:srgbClr val="CC3300"/>
                </a:solidFill>
              </a:rPr>
              <a:t>Gradients</a:t>
            </a:r>
            <a:r>
              <a:rPr lang="en-GB" altLang="cs-CZ" sz="2800" dirty="0">
                <a:solidFill>
                  <a:srgbClr val="FFFFCC"/>
                </a:solidFill>
              </a:rPr>
              <a:t> </a:t>
            </a:r>
            <a:r>
              <a:rPr lang="en-GB" altLang="cs-CZ" sz="2800" dirty="0"/>
              <a:t>(about several mT·m</a:t>
            </a:r>
            <a:r>
              <a:rPr lang="en-GB" altLang="cs-CZ" sz="2800" baseline="30000" dirty="0"/>
              <a:t>-1</a:t>
            </a:r>
            <a:r>
              <a:rPr lang="en-GB" altLang="cs-CZ" sz="2800" dirty="0"/>
              <a:t>) of magnetic field are formed by additional coils. </a:t>
            </a:r>
          </a:p>
        </p:txBody>
      </p:sp>
    </p:spTree>
    <p:extLst>
      <p:ext uri="{BB962C8B-B14F-4D97-AF65-F5344CB8AC3E}">
        <p14:creationId xmlns:p14="http://schemas.microsoft.com/office/powerpoint/2010/main" val="1620491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A60898B3-C6EF-45F2-80B4-CD86C14BA6D2}"/>
              </a:ext>
            </a:extLst>
          </p:cNvPr>
          <p:cNvSpPr>
            <a:spLocks noGrp="1" noChangeArrowheads="1"/>
          </p:cNvSpPr>
          <p:nvPr>
            <p:ph type="title"/>
          </p:nvPr>
        </p:nvSpPr>
        <p:spPr bwMode="auto">
          <a:xfrm>
            <a:off x="881446" y="434209"/>
            <a:ext cx="8101013" cy="850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cs-CZ" sz="3600" b="1" dirty="0"/>
              <a:t>MR Contrast and MR Spectroscopy</a:t>
            </a:r>
          </a:p>
        </p:txBody>
      </p:sp>
      <p:sp>
        <p:nvSpPr>
          <p:cNvPr id="32771" name="Rectangle 3">
            <a:extLst>
              <a:ext uri="{FF2B5EF4-FFF2-40B4-BE49-F238E27FC236}">
                <a16:creationId xmlns:a16="http://schemas.microsoft.com/office/drawing/2014/main" id="{1EE09186-56B6-4B64-A4F3-97E4F3BE4C13}"/>
              </a:ext>
            </a:extLst>
          </p:cNvPr>
          <p:cNvSpPr>
            <a:spLocks noGrp="1" noChangeArrowheads="1"/>
          </p:cNvSpPr>
          <p:nvPr>
            <p:ph type="body" idx="1"/>
          </p:nvPr>
        </p:nvSpPr>
        <p:spPr bwMode="auto">
          <a:xfrm>
            <a:off x="620110" y="1461487"/>
            <a:ext cx="10825655"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buFont typeface="Wingdings" panose="05000000000000000000" pitchFamily="2" charset="2"/>
              <a:buChar char="Ø"/>
            </a:pPr>
            <a:r>
              <a:rPr lang="en-GB" altLang="cs-CZ" sz="2400" dirty="0"/>
              <a:t>Some paramagnetic atoms can amplify the signal. That is why e.g., </a:t>
            </a:r>
            <a:r>
              <a:rPr lang="en-GB" altLang="cs-CZ" sz="2400" b="1" dirty="0"/>
              <a:t>gadolinium</a:t>
            </a:r>
            <a:r>
              <a:rPr lang="en-GB" altLang="cs-CZ" sz="2400" dirty="0"/>
              <a:t> is used as a contrast agent for MRI. Gadolinium is chemically bound to certain pharmaceuticals e.g., DTPA - </a:t>
            </a:r>
            <a:r>
              <a:rPr lang="en-GB" altLang="cs-CZ" sz="2400" dirty="0" err="1"/>
              <a:t>diethylen</a:t>
            </a:r>
            <a:r>
              <a:rPr lang="en-GB" altLang="cs-CZ" sz="2400" dirty="0"/>
              <a:t>-</a:t>
            </a:r>
            <a:r>
              <a:rPr lang="en-GB" altLang="cs-CZ" sz="2400" dirty="0" err="1"/>
              <a:t>triamin</a:t>
            </a:r>
            <a:r>
              <a:rPr lang="en-GB" altLang="cs-CZ" sz="2400" dirty="0"/>
              <a:t>-penta-acetic acid.</a:t>
            </a:r>
          </a:p>
          <a:p>
            <a:pPr eaLnBrk="1" hangingPunct="1">
              <a:lnSpc>
                <a:spcPct val="100000"/>
              </a:lnSpc>
              <a:buFont typeface="Wingdings" panose="05000000000000000000" pitchFamily="2" charset="2"/>
              <a:buChar char="Ø"/>
            </a:pPr>
            <a:r>
              <a:rPr lang="en-GB" altLang="cs-CZ" sz="2400" dirty="0"/>
              <a:t>The exact value of the Larmor frequency changes slightly (shifts) according to the position of the hydrogen in the molecules. For example, different shifts of H in groups =CH- or -CH</a:t>
            </a:r>
            <a:r>
              <a:rPr lang="en-GB" altLang="cs-CZ" sz="2400" baseline="-25000" dirty="0"/>
              <a:t>2</a:t>
            </a:r>
            <a:r>
              <a:rPr lang="en-GB" altLang="cs-CZ" sz="2400" dirty="0"/>
              <a:t>- are well measurable. This allows us to identify such groups using </a:t>
            </a:r>
            <a:r>
              <a:rPr lang="en-GB" altLang="cs-CZ" sz="2400" dirty="0">
                <a:solidFill>
                  <a:srgbClr val="CC3300"/>
                </a:solidFill>
              </a:rPr>
              <a:t>in-vivo MR - spectroscopy</a:t>
            </a:r>
            <a:r>
              <a:rPr lang="en-GB" altLang="cs-CZ" sz="2400" dirty="0">
                <a:solidFill>
                  <a:srgbClr val="FF0066"/>
                </a:solidFill>
              </a:rPr>
              <a:t> </a:t>
            </a:r>
            <a:r>
              <a:rPr lang="en-GB" altLang="cs-CZ" sz="2400" dirty="0"/>
              <a:t>is a powerful tool with application in functional MRI (analysis of ATP content etc.)</a:t>
            </a:r>
            <a:r>
              <a:rPr lang="cs-CZ" altLang="cs-CZ" sz="2400" dirty="0"/>
              <a:t>. </a:t>
            </a:r>
          </a:p>
          <a:p>
            <a:pPr eaLnBrk="1" hangingPunct="1">
              <a:lnSpc>
                <a:spcPct val="100000"/>
              </a:lnSpc>
              <a:buFont typeface="Wingdings" panose="05000000000000000000" pitchFamily="2" charset="2"/>
              <a:buChar char="Ø"/>
            </a:pPr>
            <a:r>
              <a:rPr lang="en-GB" altLang="cs-CZ" sz="2400" dirty="0"/>
              <a:t>MRI devices are usually adjusted to the resonance of hydrogen atoms present in </a:t>
            </a:r>
            <a:r>
              <a:rPr lang="en-GB" altLang="cs-CZ" sz="2400" b="1" dirty="0"/>
              <a:t>water </a:t>
            </a:r>
            <a:r>
              <a:rPr lang="en-GB" altLang="cs-CZ" sz="2400" dirty="0"/>
              <a:t>molecules.</a:t>
            </a:r>
          </a:p>
        </p:txBody>
      </p:sp>
    </p:spTree>
    <p:extLst>
      <p:ext uri="{BB962C8B-B14F-4D97-AF65-F5344CB8AC3E}">
        <p14:creationId xmlns:p14="http://schemas.microsoft.com/office/powerpoint/2010/main" val="3167954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A420BA78-5FC3-49A9-BECE-E758D39039F9}"/>
              </a:ext>
            </a:extLst>
          </p:cNvPr>
          <p:cNvSpPr>
            <a:spLocks noGrp="1" noChangeArrowheads="1"/>
          </p:cNvSpPr>
          <p:nvPr>
            <p:ph type="title"/>
          </p:nvPr>
        </p:nvSpPr>
        <p:spPr bwMode="auto">
          <a:xfrm>
            <a:off x="1981200" y="27463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cs-CZ" sz="3600" b="1"/>
              <a:t>Safety aspects</a:t>
            </a:r>
          </a:p>
        </p:txBody>
      </p:sp>
      <p:sp>
        <p:nvSpPr>
          <p:cNvPr id="34819" name="Rectangle 3">
            <a:extLst>
              <a:ext uri="{FF2B5EF4-FFF2-40B4-BE49-F238E27FC236}">
                <a16:creationId xmlns:a16="http://schemas.microsoft.com/office/drawing/2014/main" id="{4A550E92-5B97-408A-BEB4-3BFFCF3B951C}"/>
              </a:ext>
            </a:extLst>
          </p:cNvPr>
          <p:cNvSpPr>
            <a:spLocks noGrp="1" noChangeArrowheads="1"/>
          </p:cNvSpPr>
          <p:nvPr>
            <p:ph type="body" idx="1"/>
          </p:nvPr>
        </p:nvSpPr>
        <p:spPr bwMode="auto">
          <a:xfrm>
            <a:off x="588579" y="1240221"/>
            <a:ext cx="10457793" cy="52605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buFont typeface="Wingdings" panose="05000000000000000000" pitchFamily="2" charset="2"/>
              <a:buChar char="Ø"/>
            </a:pPr>
            <a:r>
              <a:rPr lang="en-GB" altLang="cs-CZ" sz="2400" dirty="0"/>
              <a:t>The magnet can impair function of other medical devices. Hence MRI is strongly contraindicated in patients with some electronic devices inside their bodies (pacemakers, cochlear implants etc.)</a:t>
            </a:r>
          </a:p>
          <a:p>
            <a:pPr eaLnBrk="1" hangingPunct="1">
              <a:lnSpc>
                <a:spcPct val="100000"/>
              </a:lnSpc>
              <a:buFont typeface="Wingdings" panose="05000000000000000000" pitchFamily="2" charset="2"/>
              <a:buChar char="Ø"/>
            </a:pPr>
            <a:r>
              <a:rPr lang="en-GB" altLang="cs-CZ" sz="2400" dirty="0"/>
              <a:t>Iron objects are strongly attracted to the “</a:t>
            </a:r>
            <a:r>
              <a:rPr lang="en-GB" altLang="cs-CZ" sz="2400" i="1" dirty="0"/>
              <a:t>gantry”</a:t>
            </a:r>
            <a:r>
              <a:rPr lang="en-GB" altLang="cs-CZ" sz="2400" dirty="0"/>
              <a:t> – they can damage the device and cause injuries. MRI is strongly contraindicated in patients with any iron bodies inside (implants, bullets, splinters of grenades etc.)</a:t>
            </a:r>
          </a:p>
          <a:p>
            <a:pPr eaLnBrk="1" hangingPunct="1">
              <a:lnSpc>
                <a:spcPct val="100000"/>
              </a:lnSpc>
              <a:buFont typeface="Wingdings" panose="05000000000000000000" pitchFamily="2" charset="2"/>
              <a:buChar char="Ø"/>
            </a:pPr>
            <a:r>
              <a:rPr lang="en-GB" altLang="cs-CZ" sz="2400" dirty="0"/>
              <a:t>MRI is not recommended in the first trimester of pregnancy.</a:t>
            </a:r>
          </a:p>
          <a:p>
            <a:pPr eaLnBrk="1" hangingPunct="1">
              <a:lnSpc>
                <a:spcPct val="100000"/>
              </a:lnSpc>
              <a:buFont typeface="Wingdings" panose="05000000000000000000" pitchFamily="2" charset="2"/>
              <a:buChar char="Ø"/>
            </a:pPr>
            <a:r>
              <a:rPr lang="en-GB" altLang="cs-CZ" sz="2400" dirty="0"/>
              <a:t>Some minor problems can be caused by any metals inside the body or on the body surface (heating, prickling sensations). For example: jewellery, some mascaras, old tattoos, tooth fillings, dental crowns and frameworks, implants etc.)</a:t>
            </a:r>
          </a:p>
          <a:p>
            <a:pPr eaLnBrk="1" hangingPunct="1">
              <a:lnSpc>
                <a:spcPct val="100000"/>
              </a:lnSpc>
              <a:buFont typeface="Wingdings" panose="05000000000000000000" pitchFamily="2" charset="2"/>
              <a:buChar char="Ø"/>
            </a:pPr>
            <a:r>
              <a:rPr lang="en-GB" altLang="cs-CZ" sz="2400" dirty="0"/>
              <a:t>Some patients are anxious or unquiet inside the device gantry, because of strong noise during the examination. Claustrophobia is also common. </a:t>
            </a:r>
          </a:p>
        </p:txBody>
      </p:sp>
    </p:spTree>
    <p:extLst>
      <p:ext uri="{BB962C8B-B14F-4D97-AF65-F5344CB8AC3E}">
        <p14:creationId xmlns:p14="http://schemas.microsoft.com/office/powerpoint/2010/main" val="2139001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F7646FB1-6B8C-4C41-9111-4A414BFB35CD}"/>
              </a:ext>
            </a:extLst>
          </p:cNvPr>
          <p:cNvSpPr>
            <a:spLocks noGrp="1" noChangeArrowheads="1"/>
          </p:cNvSpPr>
          <p:nvPr>
            <p:ph type="title"/>
          </p:nvPr>
        </p:nvSpPr>
        <p:spPr bwMode="auto">
          <a:xfrm>
            <a:off x="1171903" y="737093"/>
            <a:ext cx="4261945" cy="72384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cs-CZ" sz="3600" b="1" dirty="0"/>
              <a:t>Important Advice</a:t>
            </a:r>
          </a:p>
        </p:txBody>
      </p:sp>
      <p:sp>
        <p:nvSpPr>
          <p:cNvPr id="36867" name="Rectangle 3">
            <a:extLst>
              <a:ext uri="{FF2B5EF4-FFF2-40B4-BE49-F238E27FC236}">
                <a16:creationId xmlns:a16="http://schemas.microsoft.com/office/drawing/2014/main" id="{EB6DB2AB-3F67-425D-96C0-997299A75286}"/>
              </a:ext>
            </a:extLst>
          </p:cNvPr>
          <p:cNvSpPr>
            <a:spLocks noGrp="1" noChangeArrowheads="1"/>
          </p:cNvSpPr>
          <p:nvPr>
            <p:ph type="body" idx="1"/>
          </p:nvPr>
        </p:nvSpPr>
        <p:spPr bwMode="auto">
          <a:xfrm>
            <a:off x="1992313" y="2997201"/>
            <a:ext cx="8280400" cy="1008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lnSpc>
                <a:spcPct val="100000"/>
              </a:lnSpc>
              <a:buFontTx/>
              <a:buNone/>
            </a:pPr>
            <a:r>
              <a:rPr lang="en-US" altLang="cs-CZ" dirty="0"/>
              <a:t>magnetic memories (e.g., credit cards) can be destroyed if taken into an MRI room</a:t>
            </a:r>
            <a:r>
              <a:rPr lang="cs-CZ" altLang="cs-CZ" dirty="0"/>
              <a:t>!!!!</a:t>
            </a:r>
            <a:endParaRPr lang="en-US" altLang="cs-CZ" dirty="0"/>
          </a:p>
        </p:txBody>
      </p:sp>
    </p:spTree>
    <p:extLst>
      <p:ext uri="{BB962C8B-B14F-4D97-AF65-F5344CB8AC3E}">
        <p14:creationId xmlns:p14="http://schemas.microsoft.com/office/powerpoint/2010/main" val="1468772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9897C109-668E-47B5-85A8-5FAC28B8213A}"/>
              </a:ext>
            </a:extLst>
          </p:cNvPr>
          <p:cNvSpPr>
            <a:spLocks noGrp="1" noChangeArrowheads="1"/>
          </p:cNvSpPr>
          <p:nvPr>
            <p:ph type="title"/>
          </p:nvPr>
        </p:nvSpPr>
        <p:spPr bwMode="auto">
          <a:xfrm>
            <a:off x="1981200" y="274638"/>
            <a:ext cx="4577255" cy="765886"/>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l" eaLnBrk="1" hangingPunct="1"/>
            <a:r>
              <a:rPr lang="cs-CZ" altLang="cs-CZ" sz="4000" b="1" dirty="0"/>
              <a:t>MRI </a:t>
            </a:r>
            <a:r>
              <a:rPr lang="cs-CZ" altLang="cs-CZ" sz="4000" b="1" dirty="0" err="1"/>
              <a:t>Devices</a:t>
            </a:r>
            <a:endParaRPr lang="en-GB" altLang="cs-CZ" sz="4000" b="1" dirty="0"/>
          </a:p>
        </p:txBody>
      </p:sp>
      <p:pic>
        <p:nvPicPr>
          <p:cNvPr id="38915" name="Picture 3" descr="MR_2">
            <a:extLst>
              <a:ext uri="{FF2B5EF4-FFF2-40B4-BE49-F238E27FC236}">
                <a16:creationId xmlns:a16="http://schemas.microsoft.com/office/drawing/2014/main" id="{B4E03A6C-520D-4E78-ABB8-003B48C7079C}"/>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558161" y="1975945"/>
            <a:ext cx="4250503" cy="3185019"/>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6" name="Picture 4" descr="MRI2">
            <a:extLst>
              <a:ext uri="{FF2B5EF4-FFF2-40B4-BE49-F238E27FC236}">
                <a16:creationId xmlns:a16="http://schemas.microsoft.com/office/drawing/2014/main" id="{F85BE356-F2D6-4C3E-B5AD-5521FB127F6B}"/>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203731" y="1975945"/>
            <a:ext cx="4845632" cy="3234231"/>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4376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a:extLst>
              <a:ext uri="{FF2B5EF4-FFF2-40B4-BE49-F238E27FC236}">
                <a16:creationId xmlns:a16="http://schemas.microsoft.com/office/drawing/2014/main" id="{231A5C6C-1569-47FA-909E-4C34B211E118}"/>
              </a:ext>
            </a:extLst>
          </p:cNvPr>
          <p:cNvSpPr>
            <a:spLocks noGrp="1" noChangeArrowheads="1"/>
          </p:cNvSpPr>
          <p:nvPr>
            <p:ph type="title"/>
          </p:nvPr>
        </p:nvSpPr>
        <p:spPr bwMode="auto">
          <a:xfrm>
            <a:off x="893380" y="404814"/>
            <a:ext cx="8155372" cy="606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cs-CZ" sz="3600" b="1" dirty="0"/>
              <a:t>Transversal image of the brain</a:t>
            </a:r>
            <a:endParaRPr lang="en-GB" altLang="cs-CZ" sz="3600" dirty="0"/>
          </a:p>
        </p:txBody>
      </p:sp>
      <p:pic>
        <p:nvPicPr>
          <p:cNvPr id="40963" name="Obrázek 3">
            <a:extLst>
              <a:ext uri="{FF2B5EF4-FFF2-40B4-BE49-F238E27FC236}">
                <a16:creationId xmlns:a16="http://schemas.microsoft.com/office/drawing/2014/main" id="{5E2C73BE-C925-46F5-A18F-B2EB75F1AF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9454" y="1268413"/>
            <a:ext cx="5789456" cy="523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1834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6FDD9A92-D874-4459-B538-B488B0FEB7EB}"/>
              </a:ext>
            </a:extLst>
          </p:cNvPr>
          <p:cNvSpPr>
            <a:spLocks noGrp="1" noChangeArrowheads="1"/>
          </p:cNvSpPr>
          <p:nvPr>
            <p:ph type="title"/>
          </p:nvPr>
        </p:nvSpPr>
        <p:spPr bwMode="auto">
          <a:xfrm>
            <a:off x="919655" y="285148"/>
            <a:ext cx="4955628" cy="68180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cs-CZ" sz="3600" b="1" dirty="0"/>
              <a:t>MR - Angiogram</a:t>
            </a:r>
          </a:p>
        </p:txBody>
      </p:sp>
      <p:sp>
        <p:nvSpPr>
          <p:cNvPr id="43011" name="Rectangle 3">
            <a:extLst>
              <a:ext uri="{FF2B5EF4-FFF2-40B4-BE49-F238E27FC236}">
                <a16:creationId xmlns:a16="http://schemas.microsoft.com/office/drawing/2014/main" id="{6FE58F6A-AD15-409C-911B-E15E67565EA5}"/>
              </a:ext>
            </a:extLst>
          </p:cNvPr>
          <p:cNvSpPr>
            <a:spLocks noGrp="1" noChangeArrowheads="1"/>
          </p:cNvSpPr>
          <p:nvPr>
            <p:ph type="body" idx="1"/>
          </p:nvPr>
        </p:nvSpPr>
        <p:spPr bwMode="auto">
          <a:xfrm>
            <a:off x="3416519" y="6382025"/>
            <a:ext cx="5329238" cy="360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Tx/>
              <a:buNone/>
            </a:pPr>
            <a:r>
              <a:rPr lang="cs-CZ" altLang="cs-CZ" sz="1400" dirty="0"/>
              <a:t>http://www.cis.rit.edu/htbooks/mri/inside.htm</a:t>
            </a:r>
          </a:p>
        </p:txBody>
      </p:sp>
      <p:pic>
        <p:nvPicPr>
          <p:cNvPr id="43012" name="Picture 6" descr="an03">
            <a:extLst>
              <a:ext uri="{FF2B5EF4-FFF2-40B4-BE49-F238E27FC236}">
                <a16:creationId xmlns:a16="http://schemas.microsoft.com/office/drawing/2014/main" id="{6B0C2F19-EEE8-41A3-AA45-7068328362BC}"/>
              </a:ext>
            </a:extLst>
          </p:cNvPr>
          <p:cNvPicPr>
            <a:picLocks noChangeAspect="1" noChangeArrowheads="1"/>
          </p:cNvPicPr>
          <p:nvPr/>
        </p:nvPicPr>
        <p:blipFill>
          <a:blip r:embed="rId3">
            <a:lum contrast="54000"/>
            <a:extLst>
              <a:ext uri="{28A0092B-C50C-407E-A947-70E740481C1C}">
                <a14:useLocalDpi xmlns:a14="http://schemas.microsoft.com/office/drawing/2010/main" val="0"/>
              </a:ext>
            </a:extLst>
          </a:blip>
          <a:srcRect/>
          <a:stretch>
            <a:fillRect/>
          </a:stretch>
        </p:blipFill>
        <p:spPr bwMode="auto">
          <a:xfrm>
            <a:off x="3403326" y="1083496"/>
            <a:ext cx="5257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9904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EC81D134-2AEE-4B23-9361-F4D769F0316E}"/>
              </a:ext>
            </a:extLst>
          </p:cNvPr>
          <p:cNvSpPr>
            <a:spLocks noGrp="1" noChangeArrowheads="1"/>
          </p:cNvSpPr>
          <p:nvPr>
            <p:ph type="title"/>
          </p:nvPr>
        </p:nvSpPr>
        <p:spPr bwMode="auto">
          <a:xfrm>
            <a:off x="787179" y="274639"/>
            <a:ext cx="9556971" cy="1209675"/>
          </a:xfrm>
          <a:noFill/>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38100" cmpd="dbl">
                <a:solidFill>
                  <a:schemeClr val="bg1"/>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cs-CZ" sz="3600" b="1" dirty="0"/>
              <a:t>Magnetic resonance imaging</a:t>
            </a:r>
            <a:br>
              <a:rPr lang="en-GB" altLang="cs-CZ" sz="3600" b="1" dirty="0"/>
            </a:br>
            <a:r>
              <a:rPr lang="en-GB" altLang="cs-CZ" sz="3600" b="1" dirty="0"/>
              <a:t>Infrared imaging</a:t>
            </a:r>
          </a:p>
        </p:txBody>
      </p:sp>
      <p:sp>
        <p:nvSpPr>
          <p:cNvPr id="8195" name="Rectangle 3">
            <a:extLst>
              <a:ext uri="{FF2B5EF4-FFF2-40B4-BE49-F238E27FC236}">
                <a16:creationId xmlns:a16="http://schemas.microsoft.com/office/drawing/2014/main" id="{A51BD337-50E1-4928-9420-6DA634BD0E57}"/>
              </a:ext>
            </a:extLst>
          </p:cNvPr>
          <p:cNvSpPr>
            <a:spLocks noGrp="1" noChangeArrowheads="1"/>
          </p:cNvSpPr>
          <p:nvPr>
            <p:ph type="body" idx="1"/>
          </p:nvPr>
        </p:nvSpPr>
        <p:spPr bwMode="auto">
          <a:xfrm>
            <a:off x="699714" y="1557338"/>
            <a:ext cx="10551381" cy="5111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buFont typeface="Wingdings" panose="05000000000000000000" pitchFamily="2" charset="2"/>
              <a:buChar char="Ø"/>
            </a:pPr>
            <a:r>
              <a:rPr lang="en-GB" altLang="cs-CZ" sz="2400" dirty="0"/>
              <a:t>The common feature of </a:t>
            </a:r>
            <a:r>
              <a:rPr lang="cs-CZ" altLang="cs-CZ" sz="2400" dirty="0"/>
              <a:t>these</a:t>
            </a:r>
            <a:r>
              <a:rPr lang="en-GB" altLang="cs-CZ" sz="2400" dirty="0"/>
              <a:t> imaging methods is the use of </a:t>
            </a:r>
            <a:r>
              <a:rPr lang="en-GB" altLang="cs-CZ" sz="2400" b="1" dirty="0"/>
              <a:t>non-ionising radiation</a:t>
            </a:r>
            <a:r>
              <a:rPr lang="en-GB" altLang="cs-CZ" sz="2400" dirty="0"/>
              <a:t> and the absence of genetic damage.</a:t>
            </a:r>
            <a:endParaRPr lang="cs-CZ" altLang="cs-CZ" sz="2400" dirty="0"/>
          </a:p>
          <a:p>
            <a:pPr eaLnBrk="1" hangingPunct="1">
              <a:lnSpc>
                <a:spcPct val="100000"/>
              </a:lnSpc>
              <a:buFont typeface="Wingdings" panose="05000000000000000000" pitchFamily="2" charset="2"/>
              <a:buNone/>
            </a:pPr>
            <a:endParaRPr lang="en-GB" altLang="cs-CZ" sz="2400" dirty="0"/>
          </a:p>
          <a:p>
            <a:pPr eaLnBrk="1" hangingPunct="1">
              <a:lnSpc>
                <a:spcPct val="100000"/>
              </a:lnSpc>
              <a:buFont typeface="Wingdings" panose="05000000000000000000" pitchFamily="2" charset="2"/>
              <a:buChar char="Ø"/>
            </a:pPr>
            <a:r>
              <a:rPr lang="en-GB" altLang="cs-CZ" sz="2400" dirty="0"/>
              <a:t>Magnetic resonance imaging (MRI) is one of the most advanced imaging methods which gives both morphological and physiological (functional) information. The first MR image (cross-section of chest) was obtained </a:t>
            </a:r>
            <a:r>
              <a:rPr lang="cs-CZ" altLang="cs-CZ" sz="2400" dirty="0"/>
              <a:t>by </a:t>
            </a:r>
            <a:r>
              <a:rPr lang="en-GB" altLang="cs-CZ" sz="2400" dirty="0"/>
              <a:t>R. </a:t>
            </a:r>
            <a:r>
              <a:rPr lang="en-GB" altLang="cs-CZ" sz="2400" dirty="0" err="1"/>
              <a:t>Damadian</a:t>
            </a:r>
            <a:r>
              <a:rPr lang="en-GB" altLang="cs-CZ" sz="2400" dirty="0"/>
              <a:t> in 1977. </a:t>
            </a:r>
            <a:endParaRPr lang="cs-CZ" altLang="cs-CZ" sz="2400" dirty="0"/>
          </a:p>
          <a:p>
            <a:pPr eaLnBrk="1" hangingPunct="1">
              <a:lnSpc>
                <a:spcPct val="100000"/>
              </a:lnSpc>
              <a:buFont typeface="Wingdings" panose="05000000000000000000" pitchFamily="2" charset="2"/>
              <a:buNone/>
            </a:pPr>
            <a:endParaRPr lang="en-GB" altLang="cs-CZ" sz="2400" dirty="0"/>
          </a:p>
          <a:p>
            <a:pPr eaLnBrk="1" hangingPunct="1">
              <a:lnSpc>
                <a:spcPct val="100000"/>
              </a:lnSpc>
              <a:buFont typeface="Wingdings" panose="05000000000000000000" pitchFamily="2" charset="2"/>
              <a:buChar char="Ø"/>
            </a:pPr>
            <a:r>
              <a:rPr lang="en-GB" altLang="cs-CZ" sz="2400" dirty="0"/>
              <a:t>Infrared imaging is a functional imaging method giving pictorial information on body surface temperature and thus level of metabolism. It is safe for the patient as the images are produced by IR radiation given out </a:t>
            </a:r>
            <a:r>
              <a:rPr lang="en-GB" altLang="cs-CZ" sz="2400" i="1" dirty="0"/>
              <a:t>by the patient himself</a:t>
            </a:r>
            <a:r>
              <a:rPr lang="en-GB" altLang="cs-CZ" sz="2400" dirty="0"/>
              <a:t>. First infrared cameras appeared in late 60‘ of 20th century.</a:t>
            </a:r>
          </a:p>
        </p:txBody>
      </p:sp>
    </p:spTree>
    <p:extLst>
      <p:ext uri="{BB962C8B-B14F-4D97-AF65-F5344CB8AC3E}">
        <p14:creationId xmlns:p14="http://schemas.microsoft.com/office/powerpoint/2010/main" val="2006250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5ADC7F04-DA1F-4C04-A682-6F2560BCA10C}"/>
              </a:ext>
            </a:extLst>
          </p:cNvPr>
          <p:cNvSpPr>
            <a:spLocks noGrp="1" noChangeArrowheads="1"/>
          </p:cNvSpPr>
          <p:nvPr>
            <p:ph type="title"/>
          </p:nvPr>
        </p:nvSpPr>
        <p:spPr bwMode="auto">
          <a:xfrm>
            <a:off x="1981200" y="274638"/>
            <a:ext cx="8229600" cy="65027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l" eaLnBrk="1" hangingPunct="1"/>
            <a:r>
              <a:rPr lang="en-GB" altLang="cs-CZ" sz="4000" b="1" dirty="0"/>
              <a:t>Sagittal section of cervical spine</a:t>
            </a:r>
          </a:p>
        </p:txBody>
      </p:sp>
      <p:pic>
        <p:nvPicPr>
          <p:cNvPr id="45059" name="Picture 3" descr="MRI krční páteř">
            <a:extLst>
              <a:ext uri="{FF2B5EF4-FFF2-40B4-BE49-F238E27FC236}">
                <a16:creationId xmlns:a16="http://schemas.microsoft.com/office/drawing/2014/main" id="{8DBB5873-1F8B-49C7-9CC3-D8C1A107230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98673" y="1166648"/>
            <a:ext cx="5472057" cy="547205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3209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0651C7EB-44F0-4CCA-B3DF-8E847FA4D5C8}"/>
              </a:ext>
            </a:extLst>
          </p:cNvPr>
          <p:cNvSpPr>
            <a:spLocks noGrp="1" noChangeArrowheads="1"/>
          </p:cNvSpPr>
          <p:nvPr>
            <p:ph type="title"/>
          </p:nvPr>
        </p:nvSpPr>
        <p:spPr bwMode="auto">
          <a:xfrm>
            <a:off x="1981200" y="274638"/>
            <a:ext cx="8229600" cy="6502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cs-CZ" sz="3600" b="1" dirty="0"/>
              <a:t>Sagittal section of knee</a:t>
            </a:r>
          </a:p>
        </p:txBody>
      </p:sp>
      <p:pic>
        <p:nvPicPr>
          <p:cNvPr id="47107" name="Picture 5" descr="ex03">
            <a:extLst>
              <a:ext uri="{FF2B5EF4-FFF2-40B4-BE49-F238E27FC236}">
                <a16:creationId xmlns:a16="http://schemas.microsoft.com/office/drawing/2014/main" id="{3A1AB531-5749-4138-B1E4-154E2D2D111F}"/>
              </a:ext>
            </a:extLst>
          </p:cNvPr>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3535802" y="1156138"/>
            <a:ext cx="5297214" cy="52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7043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Nadpis 1">
            <a:extLst>
              <a:ext uri="{FF2B5EF4-FFF2-40B4-BE49-F238E27FC236}">
                <a16:creationId xmlns:a16="http://schemas.microsoft.com/office/drawing/2014/main" id="{AC1AE509-E930-4991-810F-E469881C3D10}"/>
              </a:ext>
            </a:extLst>
          </p:cNvPr>
          <p:cNvSpPr>
            <a:spLocks noGrp="1" noChangeArrowheads="1"/>
          </p:cNvSpPr>
          <p:nvPr>
            <p:ph type="title"/>
          </p:nvPr>
        </p:nvSpPr>
        <p:spPr bwMode="auto">
          <a:xfrm>
            <a:off x="2351088" y="68263"/>
            <a:ext cx="7886700" cy="984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cs-CZ" altLang="cs-CZ" sz="2800"/>
              <a:t>Continuous browsing of transversal images of a body section, „gif“ </a:t>
            </a:r>
            <a:r>
              <a:rPr lang="cs-CZ" altLang="cs-CZ" sz="1800"/>
              <a:t>(examination of pancreatic duct)</a:t>
            </a:r>
          </a:p>
        </p:txBody>
      </p:sp>
      <p:pic>
        <p:nvPicPr>
          <p:cNvPr id="51203" name="Picture 2" descr="VÃ½sledek obrÃ¡zku pro MRI angio gif">
            <a:extLst>
              <a:ext uri="{FF2B5EF4-FFF2-40B4-BE49-F238E27FC236}">
                <a16:creationId xmlns:a16="http://schemas.microsoft.com/office/drawing/2014/main" id="{545EB98D-C331-44E2-BF50-DEF21701DEFE}"/>
              </a:ext>
            </a:extLst>
          </p:cNvPr>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98220" y="1341437"/>
            <a:ext cx="4659970" cy="465996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Obdélník 3">
            <a:extLst>
              <a:ext uri="{FF2B5EF4-FFF2-40B4-BE49-F238E27FC236}">
                <a16:creationId xmlns:a16="http://schemas.microsoft.com/office/drawing/2014/main" id="{BD2179B2-2D79-4DDA-A143-5B2884896497}"/>
              </a:ext>
            </a:extLst>
          </p:cNvPr>
          <p:cNvSpPr>
            <a:spLocks noChangeArrowheads="1"/>
          </p:cNvSpPr>
          <p:nvPr/>
        </p:nvSpPr>
        <p:spPr bwMode="auto">
          <a:xfrm>
            <a:off x="2351088" y="6143626"/>
            <a:ext cx="7993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pPr eaLnBrk="1" hangingPunct="1">
              <a:spcBef>
                <a:spcPct val="50000"/>
              </a:spcBef>
            </a:pPr>
            <a:r>
              <a:rPr lang="cs-CZ" altLang="cs-CZ" sz="1200"/>
              <a:t>https://www.healthcare.siemens.com.au/magnetic-resonance-imaging/options-and-upgrades/clinical-applications/syngo-space</a:t>
            </a:r>
          </a:p>
        </p:txBody>
      </p:sp>
    </p:spTree>
    <p:extLst>
      <p:ext uri="{BB962C8B-B14F-4D97-AF65-F5344CB8AC3E}">
        <p14:creationId xmlns:p14="http://schemas.microsoft.com/office/powerpoint/2010/main" val="912515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4FC12F1F-CCA3-4FF7-8B1C-506CBCA82F77}"/>
              </a:ext>
            </a:extLst>
          </p:cNvPr>
          <p:cNvSpPr>
            <a:spLocks noGrp="1" noChangeArrowheads="1"/>
          </p:cNvSpPr>
          <p:nvPr>
            <p:ph type="title"/>
          </p:nvPr>
        </p:nvSpPr>
        <p:spPr bwMode="auto">
          <a:xfrm>
            <a:off x="2057400" y="2438400"/>
            <a:ext cx="8229600" cy="641131"/>
          </a:xfrm>
          <a:noFill/>
        </p:spPr>
        <p:txBody>
          <a:bodyPr vert="horz" wrap="square" lIns="91440" tIns="45720" rIns="91440" bIns="45720" numCol="1" anchor="t" anchorCtr="0" compatLnSpc="1">
            <a:prstTxWarp prst="textNoShape">
              <a:avLst/>
            </a:prstTxWarp>
          </a:bodyPr>
          <a:lstStyle/>
          <a:p>
            <a:pPr eaLnBrk="1" hangingPunct="1"/>
            <a:r>
              <a:rPr lang="en-US" altLang="cs-CZ" b="1"/>
              <a:t>Thermography</a:t>
            </a:r>
          </a:p>
        </p:txBody>
      </p:sp>
    </p:spTree>
    <p:extLst>
      <p:ext uri="{BB962C8B-B14F-4D97-AF65-F5344CB8AC3E}">
        <p14:creationId xmlns:p14="http://schemas.microsoft.com/office/powerpoint/2010/main" val="1148283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a:extLst>
              <a:ext uri="{FF2B5EF4-FFF2-40B4-BE49-F238E27FC236}">
                <a16:creationId xmlns:a16="http://schemas.microsoft.com/office/drawing/2014/main" id="{184875C7-4E00-4433-86DA-DF08B1D0FBB5}"/>
              </a:ext>
            </a:extLst>
          </p:cNvPr>
          <p:cNvSpPr>
            <a:spLocks noGrp="1" noChangeArrowheads="1"/>
          </p:cNvSpPr>
          <p:nvPr>
            <p:ph type="body" idx="1"/>
          </p:nvPr>
        </p:nvSpPr>
        <p:spPr bwMode="auto">
          <a:xfrm>
            <a:off x="851338" y="1905000"/>
            <a:ext cx="9953296" cy="4419600"/>
          </a:xfrm>
          <a:noFill/>
        </p:spPr>
        <p:txBody>
          <a:bodyPr vert="horz" wrap="square" lIns="90488" tIns="44450" rIns="90488" bIns="44450" numCol="1" anchor="t" anchorCtr="0" compatLnSpc="1">
            <a:prstTxWarp prst="textNoShape">
              <a:avLst/>
            </a:prstTxWarp>
          </a:bodyPr>
          <a:lstStyle/>
          <a:p>
            <a:pPr eaLnBrk="1" hangingPunct="1">
              <a:lnSpc>
                <a:spcPct val="100000"/>
              </a:lnSpc>
              <a:buFont typeface="Wingdings" panose="05000000000000000000" pitchFamily="2" charset="2"/>
              <a:buChar char="Ø"/>
            </a:pPr>
            <a:r>
              <a:rPr lang="en-GB" altLang="cs-CZ" sz="2800" dirty="0"/>
              <a:t>The contact</a:t>
            </a:r>
            <a:r>
              <a:rPr lang="cs-CZ" altLang="cs-CZ" sz="2800" dirty="0"/>
              <a:t>-</a:t>
            </a:r>
            <a:r>
              <a:rPr lang="en-GB" altLang="cs-CZ" sz="2800" dirty="0"/>
              <a:t>less thermographic method is based on the measurement of infrared radiation (IR) emitted by the surface of the body.</a:t>
            </a:r>
          </a:p>
          <a:p>
            <a:pPr eaLnBrk="1" hangingPunct="1">
              <a:lnSpc>
                <a:spcPct val="100000"/>
              </a:lnSpc>
              <a:buFont typeface="Wingdings" panose="05000000000000000000" pitchFamily="2" charset="2"/>
              <a:buChar char="Ø"/>
            </a:pPr>
            <a:r>
              <a:rPr lang="en-GB" altLang="cs-CZ" sz="2800" dirty="0"/>
              <a:t>Digital sensor technology is used for image recording. </a:t>
            </a:r>
            <a:endParaRPr lang="en-US" altLang="cs-CZ" sz="2800" dirty="0"/>
          </a:p>
          <a:p>
            <a:pPr eaLnBrk="1" hangingPunct="1">
              <a:lnSpc>
                <a:spcPct val="100000"/>
              </a:lnSpc>
              <a:buFont typeface="Wingdings" panose="05000000000000000000" pitchFamily="2" charset="2"/>
              <a:buChar char="Ø"/>
            </a:pPr>
            <a:r>
              <a:rPr lang="en-GB" altLang="cs-CZ" sz="2800" dirty="0"/>
              <a:t>Wavelength 780 nm - 1 mm</a:t>
            </a:r>
          </a:p>
          <a:p>
            <a:pPr eaLnBrk="1" hangingPunct="1">
              <a:lnSpc>
                <a:spcPct val="100000"/>
              </a:lnSpc>
              <a:buFont typeface="Wingdings" panose="05000000000000000000" pitchFamily="2" charset="2"/>
              <a:buChar char="Ø"/>
            </a:pPr>
            <a:r>
              <a:rPr lang="en-GB" altLang="cs-CZ" sz="2800" dirty="0"/>
              <a:t>IR visualised first by Holst in 1934</a:t>
            </a:r>
          </a:p>
          <a:p>
            <a:pPr eaLnBrk="1" hangingPunct="1">
              <a:lnSpc>
                <a:spcPct val="100000"/>
              </a:lnSpc>
              <a:buFont typeface="Wingdings" panose="05000000000000000000" pitchFamily="2" charset="2"/>
              <a:buChar char="Ø"/>
            </a:pPr>
            <a:r>
              <a:rPr lang="en-GB" altLang="cs-CZ" sz="2800" dirty="0"/>
              <a:t>Discovered by astronomer Herschel in 1800</a:t>
            </a:r>
          </a:p>
          <a:p>
            <a:pPr eaLnBrk="1" hangingPunct="1">
              <a:lnSpc>
                <a:spcPct val="100000"/>
              </a:lnSpc>
              <a:buFont typeface="Wingdings" panose="05000000000000000000" pitchFamily="2" charset="2"/>
              <a:buChar char="Ø"/>
            </a:pPr>
            <a:r>
              <a:rPr lang="en-GB" altLang="cs-CZ" sz="2800" dirty="0"/>
              <a:t>The wavelength used in thermography 0.7 - 14 μm</a:t>
            </a:r>
          </a:p>
        </p:txBody>
      </p:sp>
      <p:sp>
        <p:nvSpPr>
          <p:cNvPr id="54275" name="Rectangle 9">
            <a:extLst>
              <a:ext uri="{FF2B5EF4-FFF2-40B4-BE49-F238E27FC236}">
                <a16:creationId xmlns:a16="http://schemas.microsoft.com/office/drawing/2014/main" id="{21B3795E-14DF-423D-96C7-442421CF5233}"/>
              </a:ext>
            </a:extLst>
          </p:cNvPr>
          <p:cNvSpPr>
            <a:spLocks noGrp="1" noChangeArrowheads="1"/>
          </p:cNvSpPr>
          <p:nvPr>
            <p:ph type="title"/>
          </p:nvPr>
        </p:nvSpPr>
        <p:spPr bwMode="auto">
          <a:xfrm>
            <a:off x="651641" y="274638"/>
            <a:ext cx="10731062"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cs-CZ" sz="3600" b="1" dirty="0"/>
              <a:t>What is infrared imaging and infrared radiation?</a:t>
            </a:r>
          </a:p>
        </p:txBody>
      </p:sp>
    </p:spTree>
    <p:extLst>
      <p:ext uri="{BB962C8B-B14F-4D97-AF65-F5344CB8AC3E}">
        <p14:creationId xmlns:p14="http://schemas.microsoft.com/office/powerpoint/2010/main" val="201117608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DEB34121-67B5-4347-A515-C9FE01593CC1}"/>
              </a:ext>
            </a:extLst>
          </p:cNvPr>
          <p:cNvSpPr>
            <a:spLocks noChangeArrowheads="1"/>
          </p:cNvSpPr>
          <p:nvPr/>
        </p:nvSpPr>
        <p:spPr bwMode="auto">
          <a:xfrm>
            <a:off x="4900613" y="2319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pPr eaLnBrk="1" hangingPunct="1">
              <a:spcBef>
                <a:spcPct val="50000"/>
              </a:spcBef>
            </a:pPr>
            <a:endParaRPr lang="cs-CZ" altLang="cs-CZ" sz="4400"/>
          </a:p>
        </p:txBody>
      </p:sp>
      <p:sp>
        <p:nvSpPr>
          <p:cNvPr id="289798" name="Text Box 6">
            <a:extLst>
              <a:ext uri="{FF2B5EF4-FFF2-40B4-BE49-F238E27FC236}">
                <a16:creationId xmlns:a16="http://schemas.microsoft.com/office/drawing/2014/main" id="{55BC95FB-B3FE-4B8F-9EB8-137E793DE2B8}"/>
              </a:ext>
            </a:extLst>
          </p:cNvPr>
          <p:cNvSpPr txBox="1">
            <a:spLocks noChangeArrowheads="1"/>
          </p:cNvSpPr>
          <p:nvPr/>
        </p:nvSpPr>
        <p:spPr bwMode="auto">
          <a:xfrm>
            <a:off x="1166648" y="1557338"/>
            <a:ext cx="9816662" cy="4376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20000"/>
              </a:spcBef>
              <a:buClr>
                <a:schemeClr val="tx1"/>
              </a:buClr>
              <a:buFont typeface="Wingdings" panose="05000000000000000000" pitchFamily="2" charset="2"/>
              <a:buNone/>
              <a:defRPr/>
            </a:pPr>
            <a:r>
              <a:rPr lang="en-GB" altLang="cs-CZ" sz="2400" b="0" dirty="0"/>
              <a:t>A digital camera with an IR-sensitive pixel sensor array (microbolometer).</a:t>
            </a:r>
          </a:p>
          <a:p>
            <a:pPr eaLnBrk="1" hangingPunct="1">
              <a:spcBef>
                <a:spcPct val="20000"/>
              </a:spcBef>
              <a:buClr>
                <a:schemeClr val="tx1"/>
              </a:buClr>
              <a:buFont typeface="Wingdings" panose="05000000000000000000" pitchFamily="2" charset="2"/>
              <a:buNone/>
              <a:defRPr/>
            </a:pPr>
            <a:endParaRPr lang="en-GB" altLang="cs-CZ" sz="2400" b="0" dirty="0"/>
          </a:p>
          <a:p>
            <a:pPr eaLnBrk="1" hangingPunct="1">
              <a:spcBef>
                <a:spcPct val="20000"/>
              </a:spcBef>
              <a:buClr>
                <a:schemeClr val="tx1"/>
              </a:buClr>
              <a:buFont typeface="Wingdings" panose="05000000000000000000" pitchFamily="2" charset="2"/>
              <a:buNone/>
              <a:defRPr/>
            </a:pPr>
            <a:r>
              <a:rPr lang="en-GB" altLang="cs-CZ" sz="2400" b="0" dirty="0">
                <a:solidFill>
                  <a:srgbClr val="CC3300"/>
                </a:solidFill>
              </a:rPr>
              <a:t>Microbolometer</a:t>
            </a:r>
            <a:r>
              <a:rPr lang="en-GB" altLang="cs-CZ" sz="2400" b="0" dirty="0"/>
              <a:t> is a grid of vanadium oxide or amorphous silicon heat sensors atop a corresponding grid of silicon. I</a:t>
            </a:r>
            <a:r>
              <a:rPr lang="cs-CZ" altLang="cs-CZ" sz="2400" b="0" dirty="0"/>
              <a:t>R</a:t>
            </a:r>
            <a:r>
              <a:rPr lang="en-GB" altLang="cs-CZ" sz="2400" b="0" dirty="0"/>
              <a:t> radiation from a specific range of wavelengths strikes the vanadium oxide and changes its electrical resistance. This resistance change is a measure of the temperature. Temperatures can be represented graphically. The microbolometer grid is commonly found in many sizes e.g., 244 x 193 (</a:t>
            </a:r>
            <a:r>
              <a:rPr lang="en-GB" altLang="cs-CZ" sz="2400" b="0" dirty="0" err="1"/>
              <a:t>Meditherm</a:t>
            </a:r>
            <a:r>
              <a:rPr lang="en-GB" altLang="cs-CZ" sz="2400" b="0" dirty="0"/>
              <a:t>), 160×120 array</a:t>
            </a:r>
            <a:r>
              <a:rPr lang="cs-CZ" altLang="cs-CZ" sz="2400" b="0" dirty="0"/>
              <a:t> (</a:t>
            </a:r>
            <a:r>
              <a:rPr lang="cs-CZ" altLang="cs-CZ" sz="2400" b="0" dirty="0" err="1"/>
              <a:t>Fluke</a:t>
            </a:r>
            <a:r>
              <a:rPr lang="cs-CZ" altLang="cs-CZ" sz="2400" b="0" dirty="0"/>
              <a:t>)</a:t>
            </a:r>
            <a:r>
              <a:rPr lang="en-GB" altLang="cs-CZ" sz="2400" b="0" dirty="0"/>
              <a:t>.</a:t>
            </a:r>
            <a:r>
              <a:rPr lang="en-GB" altLang="cs-CZ" sz="2400" b="0" dirty="0">
                <a:effectLst>
                  <a:outerShdw blurRad="38100" dist="38100" dir="2700000" algn="tl">
                    <a:srgbClr val="C0C0C0"/>
                  </a:outerShdw>
                </a:effectLst>
              </a:rPr>
              <a:t> </a:t>
            </a:r>
          </a:p>
          <a:p>
            <a:pPr eaLnBrk="1" hangingPunct="1">
              <a:spcBef>
                <a:spcPct val="20000"/>
              </a:spcBef>
              <a:buClr>
                <a:schemeClr val="tx1"/>
              </a:buClr>
              <a:buFont typeface="Wingdings" panose="05000000000000000000" pitchFamily="2" charset="2"/>
              <a:buNone/>
              <a:defRPr/>
            </a:pPr>
            <a:endParaRPr lang="en-GB" altLang="cs-CZ" sz="2400" b="0" dirty="0"/>
          </a:p>
        </p:txBody>
      </p:sp>
      <p:sp>
        <p:nvSpPr>
          <p:cNvPr id="56324" name="Rectangle 7">
            <a:extLst>
              <a:ext uri="{FF2B5EF4-FFF2-40B4-BE49-F238E27FC236}">
                <a16:creationId xmlns:a16="http://schemas.microsoft.com/office/drawing/2014/main" id="{0A14D248-D11C-4C9A-AE71-E89FE1C03376}"/>
              </a:ext>
            </a:extLst>
          </p:cNvPr>
          <p:cNvSpPr>
            <a:spLocks noChangeArrowheads="1"/>
          </p:cNvSpPr>
          <p:nvPr/>
        </p:nvSpPr>
        <p:spPr bwMode="auto">
          <a:xfrm>
            <a:off x="2208213" y="333375"/>
            <a:ext cx="78486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pPr eaLnBrk="1" hangingPunct="1"/>
            <a:r>
              <a:rPr lang="en-GB" altLang="cs-CZ" sz="3600" dirty="0">
                <a:solidFill>
                  <a:schemeClr val="tx2"/>
                </a:solidFill>
              </a:rPr>
              <a:t>Principle of image recording</a:t>
            </a:r>
          </a:p>
        </p:txBody>
      </p:sp>
    </p:spTree>
    <p:extLst>
      <p:ext uri="{BB962C8B-B14F-4D97-AF65-F5344CB8AC3E}">
        <p14:creationId xmlns:p14="http://schemas.microsoft.com/office/powerpoint/2010/main" val="2617458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a:extLst>
              <a:ext uri="{FF2B5EF4-FFF2-40B4-BE49-F238E27FC236}">
                <a16:creationId xmlns:a16="http://schemas.microsoft.com/office/drawing/2014/main" id="{B55CD80F-C060-41A7-A411-B1CC06C17E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0" y="188914"/>
            <a:ext cx="2298700"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8371" name="Picture 3">
            <a:extLst>
              <a:ext uri="{FF2B5EF4-FFF2-40B4-BE49-F238E27FC236}">
                <a16:creationId xmlns:a16="http://schemas.microsoft.com/office/drawing/2014/main" id="{9FB19754-5C23-4471-940A-A6FEE8BAD7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7575" y="333376"/>
            <a:ext cx="5486400"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8372" name="Picture 4">
            <a:extLst>
              <a:ext uri="{FF2B5EF4-FFF2-40B4-BE49-F238E27FC236}">
                <a16:creationId xmlns:a16="http://schemas.microsoft.com/office/drawing/2014/main" id="{E026F4CA-B4DA-4DF8-8E5B-B9E92CC294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2313" y="2708275"/>
            <a:ext cx="83820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6796051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fluke">
            <a:extLst>
              <a:ext uri="{FF2B5EF4-FFF2-40B4-BE49-F238E27FC236}">
                <a16:creationId xmlns:a16="http://schemas.microsoft.com/office/drawing/2014/main" id="{D8268761-10F6-4F45-9B24-D04BC805D4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6451" y="1913759"/>
            <a:ext cx="336708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9" name="Picture 3" descr="příslušenství">
            <a:extLst>
              <a:ext uri="{FF2B5EF4-FFF2-40B4-BE49-F238E27FC236}">
                <a16:creationId xmlns:a16="http://schemas.microsoft.com/office/drawing/2014/main" id="{C15E2823-8917-4D73-96D6-595D1CD32B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9279" y="1913759"/>
            <a:ext cx="5256213" cy="412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Text Box 4">
            <a:extLst>
              <a:ext uri="{FF2B5EF4-FFF2-40B4-BE49-F238E27FC236}">
                <a16:creationId xmlns:a16="http://schemas.microsoft.com/office/drawing/2014/main" id="{C00148CF-6820-4E7C-A830-AB2040AD04ED}"/>
              </a:ext>
            </a:extLst>
          </p:cNvPr>
          <p:cNvSpPr txBox="1">
            <a:spLocks noChangeArrowheads="1"/>
          </p:cNvSpPr>
          <p:nvPr/>
        </p:nvSpPr>
        <p:spPr bwMode="auto">
          <a:xfrm>
            <a:off x="2266131" y="1167197"/>
            <a:ext cx="32400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pPr algn="ctr" eaLnBrk="1" hangingPunct="1">
              <a:spcBef>
                <a:spcPct val="50000"/>
              </a:spcBef>
            </a:pPr>
            <a:r>
              <a:rPr lang="cs-CZ" altLang="cs-CZ" sz="2800" dirty="0" err="1"/>
              <a:t>Fluke</a:t>
            </a:r>
            <a:r>
              <a:rPr lang="cs-CZ" altLang="cs-CZ" sz="2800" dirty="0"/>
              <a:t> Ti30</a:t>
            </a:r>
          </a:p>
        </p:txBody>
      </p:sp>
      <p:sp>
        <p:nvSpPr>
          <p:cNvPr id="60421" name="Text Box 5">
            <a:extLst>
              <a:ext uri="{FF2B5EF4-FFF2-40B4-BE49-F238E27FC236}">
                <a16:creationId xmlns:a16="http://schemas.microsoft.com/office/drawing/2014/main" id="{F1D6578C-1B34-4924-8EFE-CD1EB9FF70D4}"/>
              </a:ext>
            </a:extLst>
          </p:cNvPr>
          <p:cNvSpPr txBox="1">
            <a:spLocks noChangeArrowheads="1"/>
          </p:cNvSpPr>
          <p:nvPr/>
        </p:nvSpPr>
        <p:spPr bwMode="auto">
          <a:xfrm>
            <a:off x="5969547" y="1146176"/>
            <a:ext cx="39004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pPr algn="ctr" eaLnBrk="1" hangingPunct="1">
              <a:spcBef>
                <a:spcPct val="50000"/>
              </a:spcBef>
            </a:pPr>
            <a:r>
              <a:rPr lang="en-GB" altLang="cs-CZ" sz="2800"/>
              <a:t>Accessories</a:t>
            </a:r>
          </a:p>
        </p:txBody>
      </p:sp>
      <p:sp>
        <p:nvSpPr>
          <p:cNvPr id="60422" name="Rectangle 6">
            <a:extLst>
              <a:ext uri="{FF2B5EF4-FFF2-40B4-BE49-F238E27FC236}">
                <a16:creationId xmlns:a16="http://schemas.microsoft.com/office/drawing/2014/main" id="{F712CA30-4DEC-49E1-AA84-70B7954EDC50}"/>
              </a:ext>
            </a:extLst>
          </p:cNvPr>
          <p:cNvSpPr>
            <a:spLocks noGrp="1" noChangeArrowheads="1"/>
          </p:cNvSpPr>
          <p:nvPr>
            <p:ph type="title"/>
          </p:nvPr>
        </p:nvSpPr>
        <p:spPr bwMode="auto">
          <a:xfrm>
            <a:off x="662152" y="260350"/>
            <a:ext cx="10867696" cy="7381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200" b="1" dirty="0" err="1"/>
              <a:t>The</a:t>
            </a:r>
            <a:r>
              <a:rPr lang="cs-CZ" altLang="cs-CZ" sz="3200" b="1" dirty="0"/>
              <a:t> </a:t>
            </a:r>
            <a:r>
              <a:rPr lang="cs-CZ" altLang="cs-CZ" sz="3200" b="1" dirty="0" err="1"/>
              <a:t>first</a:t>
            </a:r>
            <a:r>
              <a:rPr lang="cs-CZ" altLang="cs-CZ" sz="3200" b="1" dirty="0"/>
              <a:t> </a:t>
            </a:r>
            <a:r>
              <a:rPr lang="en-GB" altLang="cs-CZ" sz="3200" b="1" dirty="0"/>
              <a:t>IR</a:t>
            </a:r>
            <a:r>
              <a:rPr lang="cs-CZ" altLang="cs-CZ" sz="3200" b="1" dirty="0"/>
              <a:t> </a:t>
            </a:r>
            <a:r>
              <a:rPr lang="en-GB" altLang="cs-CZ" sz="3200" b="1" dirty="0"/>
              <a:t>camera of Dep</a:t>
            </a:r>
            <a:r>
              <a:rPr lang="cs-CZ" altLang="cs-CZ" sz="3200" b="1" dirty="0" err="1"/>
              <a:t>artment</a:t>
            </a:r>
            <a:r>
              <a:rPr lang="cs-CZ" altLang="cs-CZ" sz="3200" b="1" dirty="0"/>
              <a:t> o</a:t>
            </a:r>
            <a:r>
              <a:rPr lang="en-GB" altLang="cs-CZ" sz="3200" b="1" dirty="0"/>
              <a:t>f Biophysics</a:t>
            </a:r>
          </a:p>
        </p:txBody>
      </p:sp>
      <p:pic>
        <p:nvPicPr>
          <p:cNvPr id="2" name="Nahraný zvuk">
            <a:hlinkClick r:id="" action="ppaction://media"/>
            <a:extLst>
              <a:ext uri="{FF2B5EF4-FFF2-40B4-BE49-F238E27FC236}">
                <a16:creationId xmlns:a16="http://schemas.microsoft.com/office/drawing/2014/main" id="{F569BECE-60D4-450A-881A-8CEC69BE3C1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87386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35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a:extLst>
              <a:ext uri="{FF2B5EF4-FFF2-40B4-BE49-F238E27FC236}">
                <a16:creationId xmlns:a16="http://schemas.microsoft.com/office/drawing/2014/main" id="{3FDB37A5-FA03-4F04-BDB2-477DC5A5A5B2}"/>
              </a:ext>
            </a:extLst>
          </p:cNvPr>
          <p:cNvSpPr>
            <a:spLocks noGrp="1" noChangeArrowheads="1"/>
          </p:cNvSpPr>
          <p:nvPr>
            <p:ph type="body" idx="1"/>
          </p:nvPr>
        </p:nvSpPr>
        <p:spPr bwMode="auto">
          <a:xfrm>
            <a:off x="1292771" y="1700214"/>
            <a:ext cx="9049407" cy="1952625"/>
          </a:xfrm>
          <a:solidFill>
            <a:srgbClr val="339966">
              <a:alpha val="50195"/>
            </a:srgbClr>
          </a:solidFill>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488" tIns="44450" rIns="90488" bIns="44450" numCol="1" anchor="t" anchorCtr="0" compatLnSpc="1">
            <a:prstTxWarp prst="textNoShape">
              <a:avLst/>
            </a:prstTxWarp>
          </a:bodyPr>
          <a:lstStyle/>
          <a:p>
            <a:pPr eaLnBrk="1" hangingPunct="1">
              <a:lnSpc>
                <a:spcPct val="100000"/>
              </a:lnSpc>
              <a:buFont typeface="Wingdings" panose="05000000000000000000" pitchFamily="2" charset="2"/>
              <a:buChar char="Ø"/>
            </a:pPr>
            <a:r>
              <a:rPr lang="en-GB" altLang="cs-CZ" sz="2400" dirty="0"/>
              <a:t>High temperature and spatial resolution</a:t>
            </a:r>
          </a:p>
          <a:p>
            <a:pPr eaLnBrk="1" hangingPunct="1">
              <a:lnSpc>
                <a:spcPct val="100000"/>
              </a:lnSpc>
              <a:buFont typeface="Wingdings" panose="05000000000000000000" pitchFamily="2" charset="2"/>
              <a:buChar char="Ø"/>
            </a:pPr>
            <a:r>
              <a:rPr lang="en-GB" altLang="cs-CZ" sz="2400" dirty="0"/>
              <a:t>Temperature distribution is displayed in the form of isothermal lines - isotherms</a:t>
            </a:r>
          </a:p>
          <a:p>
            <a:pPr eaLnBrk="1" hangingPunct="1">
              <a:lnSpc>
                <a:spcPct val="100000"/>
              </a:lnSpc>
              <a:buFont typeface="Wingdings" panose="05000000000000000000" pitchFamily="2" charset="2"/>
              <a:buChar char="Ø"/>
            </a:pPr>
            <a:r>
              <a:rPr lang="en-GB" altLang="cs-CZ" sz="2400" dirty="0"/>
              <a:t>Possibility to display temperature profiles</a:t>
            </a:r>
          </a:p>
          <a:p>
            <a:pPr eaLnBrk="1" hangingPunct="1">
              <a:lnSpc>
                <a:spcPct val="100000"/>
              </a:lnSpc>
              <a:buFont typeface="Wingdings" panose="05000000000000000000" pitchFamily="2" charset="2"/>
              <a:buChar char="Ø"/>
            </a:pPr>
            <a:r>
              <a:rPr lang="en-GB" altLang="cs-CZ" sz="2400" dirty="0"/>
              <a:t>Fast measurement</a:t>
            </a:r>
            <a:endParaRPr lang="en-GB" altLang="cs-CZ" sz="2400" dirty="0">
              <a:latin typeface="Times New Roman CE" panose="02020603050405020304" pitchFamily="18" charset="0"/>
            </a:endParaRPr>
          </a:p>
        </p:txBody>
      </p:sp>
      <p:sp>
        <p:nvSpPr>
          <p:cNvPr id="62467" name="Rectangle 4">
            <a:extLst>
              <a:ext uri="{FF2B5EF4-FFF2-40B4-BE49-F238E27FC236}">
                <a16:creationId xmlns:a16="http://schemas.microsoft.com/office/drawing/2014/main" id="{85E5C63D-F14A-46AF-A430-EF1F4A8234A7}"/>
              </a:ext>
            </a:extLst>
          </p:cNvPr>
          <p:cNvSpPr>
            <a:spLocks noChangeArrowheads="1"/>
          </p:cNvSpPr>
          <p:nvPr/>
        </p:nvSpPr>
        <p:spPr bwMode="auto">
          <a:xfrm>
            <a:off x="2333297" y="3933825"/>
            <a:ext cx="8010853" cy="2592388"/>
          </a:xfrm>
          <a:prstGeom prst="rect">
            <a:avLst/>
          </a:prstGeom>
          <a:solidFill>
            <a:srgbClr val="FF0000">
              <a:alpha val="50195"/>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pPr eaLnBrk="1" hangingPunct="1">
              <a:spcBef>
                <a:spcPct val="20000"/>
              </a:spcBef>
              <a:buFont typeface="Wingdings" panose="05000000000000000000" pitchFamily="2" charset="2"/>
              <a:buChar char="Ø"/>
            </a:pPr>
            <a:r>
              <a:rPr lang="en-GB" altLang="cs-CZ" sz="2000" dirty="0"/>
              <a:t>Surface temperature distribution differs even in healthy people</a:t>
            </a:r>
          </a:p>
          <a:p>
            <a:pPr eaLnBrk="1" hangingPunct="1">
              <a:spcBef>
                <a:spcPct val="20000"/>
              </a:spcBef>
              <a:buFont typeface="Wingdings" panose="05000000000000000000" pitchFamily="2" charset="2"/>
              <a:buChar char="Ø"/>
            </a:pPr>
            <a:r>
              <a:rPr lang="en-GB" altLang="cs-CZ" sz="2000" dirty="0"/>
              <a:t>We have always to compare temperature of symmetrical body parts</a:t>
            </a:r>
          </a:p>
          <a:p>
            <a:pPr eaLnBrk="1" hangingPunct="1">
              <a:spcBef>
                <a:spcPct val="20000"/>
              </a:spcBef>
              <a:buFont typeface="Wingdings" panose="05000000000000000000" pitchFamily="2" charset="2"/>
              <a:buChar char="Ø"/>
            </a:pPr>
            <a:r>
              <a:rPr lang="en-GB" altLang="cs-CZ" sz="2000" dirty="0"/>
              <a:t>In contrast to original expectation</a:t>
            </a:r>
            <a:r>
              <a:rPr lang="cs-CZ" altLang="cs-CZ" sz="2000" dirty="0"/>
              <a:t>,</a:t>
            </a:r>
            <a:r>
              <a:rPr lang="en-GB" altLang="cs-CZ" sz="2000" dirty="0"/>
              <a:t> it is not possible to use IR imaging as a screening method for malignancies, e.g. breast tumours, because of its low specificity.</a:t>
            </a:r>
            <a:endParaRPr lang="en-GB" altLang="cs-CZ" sz="2000" dirty="0">
              <a:latin typeface="Times New Roman CE" panose="02020603050405020304" pitchFamily="18" charset="0"/>
            </a:endParaRPr>
          </a:p>
        </p:txBody>
      </p:sp>
      <p:sp>
        <p:nvSpPr>
          <p:cNvPr id="62468" name="Rectangle 7">
            <a:extLst>
              <a:ext uri="{FF2B5EF4-FFF2-40B4-BE49-F238E27FC236}">
                <a16:creationId xmlns:a16="http://schemas.microsoft.com/office/drawing/2014/main" id="{59E9723F-CBAB-44F3-A291-E324F932E613}"/>
              </a:ext>
            </a:extLst>
          </p:cNvPr>
          <p:cNvSpPr>
            <a:spLocks noChangeArrowheads="1"/>
          </p:cNvSpPr>
          <p:nvPr/>
        </p:nvSpPr>
        <p:spPr bwMode="auto">
          <a:xfrm>
            <a:off x="1030014" y="249238"/>
            <a:ext cx="9169674"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square" lIns="90488" tIns="44450" rIns="90488" bIns="44450" anchor="ctr">
            <a:spAutoFit/>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pPr eaLnBrk="1" hangingPunct="1"/>
            <a:r>
              <a:rPr lang="en-GB" altLang="cs-CZ" sz="3600" dirty="0">
                <a:solidFill>
                  <a:schemeClr val="tx2"/>
                </a:solidFill>
              </a:rPr>
              <a:t>IR imaging in medicine – advantages and disadvantages</a:t>
            </a:r>
          </a:p>
        </p:txBody>
      </p:sp>
    </p:spTree>
    <p:extLst>
      <p:ext uri="{BB962C8B-B14F-4D97-AF65-F5344CB8AC3E}">
        <p14:creationId xmlns:p14="http://schemas.microsoft.com/office/powerpoint/2010/main" val="9624874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A2D3052C-F9F3-4775-A0E3-93DE61602E7B}"/>
              </a:ext>
            </a:extLst>
          </p:cNvPr>
          <p:cNvSpPr>
            <a:spLocks noGrp="1" noChangeArrowheads="1"/>
          </p:cNvSpPr>
          <p:nvPr>
            <p:ph type="title"/>
          </p:nvPr>
        </p:nvSpPr>
        <p:spPr bwMode="auto">
          <a:xfrm>
            <a:off x="1020215" y="83809"/>
            <a:ext cx="8667750" cy="80957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0488" tIns="44450" rIns="90488" bIns="44450" numCol="1" anchor="ctr" anchorCtr="0" compatLnSpc="1">
            <a:prstTxWarp prst="textNoShape">
              <a:avLst/>
            </a:prstTxWarp>
          </a:bodyPr>
          <a:lstStyle/>
          <a:p>
            <a:pPr algn="l" eaLnBrk="1" hangingPunct="1"/>
            <a:r>
              <a:rPr lang="en-GB" altLang="cs-CZ" sz="3600" b="1" dirty="0"/>
              <a:t>Clinical Importance of Thermography</a:t>
            </a:r>
          </a:p>
        </p:txBody>
      </p:sp>
      <p:sp>
        <p:nvSpPr>
          <p:cNvPr id="64515" name="Rectangle 3">
            <a:extLst>
              <a:ext uri="{FF2B5EF4-FFF2-40B4-BE49-F238E27FC236}">
                <a16:creationId xmlns:a16="http://schemas.microsoft.com/office/drawing/2014/main" id="{4492FC9C-AD3C-4A93-ABD2-EDDE743BAEAC}"/>
              </a:ext>
            </a:extLst>
          </p:cNvPr>
          <p:cNvSpPr>
            <a:spLocks noGrp="1" noChangeArrowheads="1"/>
          </p:cNvSpPr>
          <p:nvPr>
            <p:ph type="body" idx="1"/>
          </p:nvPr>
        </p:nvSpPr>
        <p:spPr bwMode="auto">
          <a:xfrm>
            <a:off x="1019503" y="1125538"/>
            <a:ext cx="10489325" cy="3429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488" tIns="44450" rIns="90488" bIns="44450" numCol="1" anchor="t" anchorCtr="0" compatLnSpc="1">
            <a:prstTxWarp prst="textNoShape">
              <a:avLst/>
            </a:prstTxWarp>
          </a:bodyPr>
          <a:lstStyle/>
          <a:p>
            <a:pPr marL="0" indent="0" eaLnBrk="1" hangingPunct="1">
              <a:lnSpc>
                <a:spcPct val="100000"/>
              </a:lnSpc>
              <a:spcBef>
                <a:spcPct val="0"/>
              </a:spcBef>
              <a:buFontTx/>
              <a:buNone/>
            </a:pPr>
            <a:r>
              <a:rPr lang="en-GB" altLang="cs-CZ" sz="2000" dirty="0"/>
              <a:t>The method informs us about the extent and dynamics of any pathological process which is accompanied by  increased temperature.</a:t>
            </a:r>
            <a:r>
              <a:rPr lang="en-GB" altLang="cs-CZ" sz="2400" b="1" dirty="0"/>
              <a:t> </a:t>
            </a:r>
          </a:p>
          <a:p>
            <a:pPr marL="0" indent="0" eaLnBrk="1" hangingPunct="1">
              <a:lnSpc>
                <a:spcPct val="100000"/>
              </a:lnSpc>
              <a:spcBef>
                <a:spcPct val="0"/>
              </a:spcBef>
              <a:buFontTx/>
              <a:buNone/>
            </a:pPr>
            <a:endParaRPr lang="en-GB" altLang="cs-CZ" sz="2400" b="1" dirty="0"/>
          </a:p>
          <a:p>
            <a:pPr marL="0" indent="0" eaLnBrk="1" hangingPunct="1">
              <a:lnSpc>
                <a:spcPct val="100000"/>
              </a:lnSpc>
              <a:spcBef>
                <a:spcPct val="0"/>
              </a:spcBef>
              <a:buFontTx/>
              <a:buNone/>
            </a:pPr>
            <a:r>
              <a:rPr lang="en-GB" altLang="cs-CZ" sz="2400" dirty="0"/>
              <a:t>Indications</a:t>
            </a:r>
          </a:p>
          <a:p>
            <a:pPr marL="623888" lvl="1" indent="-292100" eaLnBrk="1" hangingPunct="1">
              <a:spcBef>
                <a:spcPct val="0"/>
              </a:spcBef>
              <a:buClr>
                <a:schemeClr val="tx1"/>
              </a:buClr>
              <a:buFont typeface="Arial" panose="020B0604020202020204" pitchFamily="34" charset="0"/>
              <a:buChar char="-"/>
            </a:pPr>
            <a:r>
              <a:rPr lang="en-GB" altLang="cs-CZ" sz="2000" dirty="0"/>
              <a:t>Diseases of peripheral blood vessels</a:t>
            </a:r>
          </a:p>
          <a:p>
            <a:pPr marL="623888" lvl="1" indent="-292100" eaLnBrk="1" hangingPunct="1">
              <a:spcBef>
                <a:spcPct val="0"/>
              </a:spcBef>
              <a:buClr>
                <a:schemeClr val="tx1"/>
              </a:buClr>
              <a:buFont typeface="Arial" panose="020B0604020202020204" pitchFamily="34" charset="0"/>
              <a:buChar char="-"/>
            </a:pPr>
            <a:r>
              <a:rPr lang="en-GB" altLang="cs-CZ" sz="2000" dirty="0"/>
              <a:t>Diseases of thyroid</a:t>
            </a:r>
          </a:p>
          <a:p>
            <a:pPr marL="623888" lvl="1" indent="-292100" eaLnBrk="1" hangingPunct="1">
              <a:spcBef>
                <a:spcPct val="0"/>
              </a:spcBef>
              <a:buClr>
                <a:schemeClr val="tx1"/>
              </a:buClr>
              <a:buFont typeface="Arial" panose="020B0604020202020204" pitchFamily="34" charset="0"/>
              <a:buChar char="-"/>
            </a:pPr>
            <a:r>
              <a:rPr lang="en-GB" altLang="cs-CZ" sz="2000" dirty="0"/>
              <a:t>Diseases of lymphatic system</a:t>
            </a:r>
          </a:p>
          <a:p>
            <a:pPr marL="623888" lvl="1" indent="-292100" eaLnBrk="1" hangingPunct="1">
              <a:spcBef>
                <a:spcPct val="0"/>
              </a:spcBef>
              <a:buClr>
                <a:schemeClr val="tx1"/>
              </a:buClr>
              <a:buFont typeface="Arial" panose="020B0604020202020204" pitchFamily="34" charset="0"/>
              <a:buChar char="-"/>
            </a:pPr>
            <a:r>
              <a:rPr lang="en-GB" altLang="cs-CZ" sz="2000" dirty="0"/>
              <a:t>Joint inflammations</a:t>
            </a:r>
          </a:p>
          <a:p>
            <a:pPr marL="623888" lvl="1" indent="-292100" eaLnBrk="1" hangingPunct="1">
              <a:spcBef>
                <a:spcPct val="0"/>
              </a:spcBef>
              <a:buClr>
                <a:schemeClr val="tx1"/>
              </a:buClr>
              <a:buFont typeface="Arial" panose="020B0604020202020204" pitchFamily="34" charset="0"/>
              <a:buChar char="-"/>
            </a:pPr>
            <a:r>
              <a:rPr lang="en-GB" altLang="cs-CZ" sz="2000" dirty="0"/>
              <a:t>Demarcation of burns and frostbites</a:t>
            </a:r>
          </a:p>
          <a:p>
            <a:pPr marL="623888" lvl="1" indent="-292100" eaLnBrk="1" hangingPunct="1">
              <a:spcBef>
                <a:spcPct val="0"/>
              </a:spcBef>
              <a:buClr>
                <a:schemeClr val="tx1"/>
              </a:buClr>
              <a:buFont typeface="Arial" panose="020B0604020202020204" pitchFamily="34" charset="0"/>
              <a:buChar char="-"/>
            </a:pPr>
            <a:r>
              <a:rPr lang="en-GB" altLang="cs-CZ" sz="2000" dirty="0"/>
              <a:t>Assessment of blood supply after reconstruction surgery</a:t>
            </a:r>
            <a:r>
              <a:rPr lang="cs-CZ" altLang="cs-CZ" sz="2000" dirty="0"/>
              <a:t>..</a:t>
            </a:r>
            <a:r>
              <a:rPr lang="en-GB" altLang="cs-CZ" sz="2000" dirty="0"/>
              <a:t>.</a:t>
            </a:r>
          </a:p>
        </p:txBody>
      </p:sp>
      <p:sp>
        <p:nvSpPr>
          <p:cNvPr id="64516" name="Rectangle 4">
            <a:extLst>
              <a:ext uri="{FF2B5EF4-FFF2-40B4-BE49-F238E27FC236}">
                <a16:creationId xmlns:a16="http://schemas.microsoft.com/office/drawing/2014/main" id="{E82B4E18-8D58-4718-8E0E-15694A0D344D}"/>
              </a:ext>
            </a:extLst>
          </p:cNvPr>
          <p:cNvSpPr>
            <a:spLocks noChangeArrowheads="1"/>
          </p:cNvSpPr>
          <p:nvPr/>
        </p:nvSpPr>
        <p:spPr bwMode="auto">
          <a:xfrm>
            <a:off x="1072055" y="4689311"/>
            <a:ext cx="9251075"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square" lIns="90488" tIns="44450" rIns="90488" bIns="44450">
            <a:spAutoFit/>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pPr eaLnBrk="1" hangingPunct="1"/>
            <a:r>
              <a:rPr lang="en-GB" altLang="cs-CZ" sz="2000" dirty="0"/>
              <a:t>Imaging conditions:</a:t>
            </a:r>
            <a:r>
              <a:rPr lang="en-GB" altLang="cs-CZ" sz="2000" b="0" dirty="0"/>
              <a:t> </a:t>
            </a:r>
          </a:p>
          <a:p>
            <a:pPr eaLnBrk="1" hangingPunct="1"/>
            <a:r>
              <a:rPr lang="en-GB" altLang="cs-CZ" sz="2000" b="0" dirty="0"/>
              <a:t>Temperature of darkened room 20 °C</a:t>
            </a:r>
          </a:p>
          <a:p>
            <a:pPr eaLnBrk="1" hangingPunct="1"/>
            <a:r>
              <a:rPr lang="en-GB" altLang="cs-CZ" sz="2000" b="0" dirty="0"/>
              <a:t>Acclimatisation time about 20 min.</a:t>
            </a:r>
          </a:p>
          <a:p>
            <a:pPr eaLnBrk="1" hangingPunct="1"/>
            <a:r>
              <a:rPr lang="en-GB" altLang="cs-CZ" sz="2000" b="0" dirty="0"/>
              <a:t>Examined body area must be uncovered during acclimatisation</a:t>
            </a:r>
            <a:r>
              <a:rPr lang="cs-CZ" altLang="cs-CZ" sz="2000" b="0" dirty="0"/>
              <a:t>.</a:t>
            </a:r>
            <a:endParaRPr lang="en-GB" altLang="cs-CZ" sz="2000" b="0" dirty="0"/>
          </a:p>
          <a:p>
            <a:pPr eaLnBrk="1" hangingPunct="1"/>
            <a:r>
              <a:rPr lang="en-GB" altLang="cs-CZ" sz="2000" b="0" dirty="0"/>
              <a:t>It is not allowed to smoke, drink alcoholic beverages, exercise or take drugs causing vasodilatation or vasoconstriction before examination.</a:t>
            </a:r>
          </a:p>
        </p:txBody>
      </p:sp>
    </p:spTree>
    <p:extLst>
      <p:ext uri="{BB962C8B-B14F-4D97-AF65-F5344CB8AC3E}">
        <p14:creationId xmlns:p14="http://schemas.microsoft.com/office/powerpoint/2010/main" val="236697607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a:extLst>
              <a:ext uri="{FF2B5EF4-FFF2-40B4-BE49-F238E27FC236}">
                <a16:creationId xmlns:a16="http://schemas.microsoft.com/office/drawing/2014/main" id="{ED04FDDD-2532-46AC-9AE6-09731916DE28}"/>
              </a:ext>
            </a:extLst>
          </p:cNvPr>
          <p:cNvSpPr>
            <a:spLocks noGrp="1" noChangeArrowheads="1"/>
          </p:cNvSpPr>
          <p:nvPr>
            <p:ph type="title"/>
          </p:nvPr>
        </p:nvSpPr>
        <p:spPr bwMode="auto">
          <a:xfrm>
            <a:off x="2063750" y="2680138"/>
            <a:ext cx="8229600" cy="693683"/>
          </a:xfrm>
          <a:noFill/>
        </p:spPr>
        <p:txBody>
          <a:bodyPr vert="horz" wrap="square" lIns="91440" tIns="45720" rIns="91440" bIns="45720" numCol="1" anchor="t" anchorCtr="0" compatLnSpc="1">
            <a:prstTxWarp prst="textNoShape">
              <a:avLst/>
            </a:prstTxWarp>
          </a:bodyPr>
          <a:lstStyle/>
          <a:p>
            <a:pPr eaLnBrk="1" hangingPunct="1"/>
            <a:r>
              <a:rPr lang="en-US" altLang="cs-CZ" sz="5400" dirty="0"/>
              <a:t>MRI</a:t>
            </a:r>
          </a:p>
        </p:txBody>
      </p:sp>
    </p:spTree>
    <p:extLst>
      <p:ext uri="{BB962C8B-B14F-4D97-AF65-F5344CB8AC3E}">
        <p14:creationId xmlns:p14="http://schemas.microsoft.com/office/powerpoint/2010/main" val="40663382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2825D41B-BE54-4C88-BCE7-D03A428E13E2}"/>
              </a:ext>
            </a:extLst>
          </p:cNvPr>
          <p:cNvSpPr>
            <a:spLocks noGrp="1" noChangeArrowheads="1"/>
          </p:cNvSpPr>
          <p:nvPr>
            <p:ph type="title"/>
          </p:nvPr>
        </p:nvSpPr>
        <p:spPr bwMode="auto">
          <a:xfrm>
            <a:off x="2279651" y="2997200"/>
            <a:ext cx="7777163" cy="1081088"/>
          </a:xfrm>
          <a:noFill/>
        </p:spPr>
        <p:txBody>
          <a:bodyPr vert="horz" wrap="square" lIns="91440" tIns="45720" rIns="91440" bIns="45720" numCol="1" anchor="t" anchorCtr="0" compatLnSpc="1">
            <a:prstTxWarp prst="textNoShape">
              <a:avLst/>
            </a:prstTxWarp>
          </a:bodyPr>
          <a:lstStyle/>
          <a:p>
            <a:pPr eaLnBrk="1" hangingPunct="1"/>
            <a:r>
              <a:rPr lang="en-GB" altLang="cs-CZ" b="1" dirty="0"/>
              <a:t>Clinical Thermograms </a:t>
            </a:r>
          </a:p>
        </p:txBody>
      </p:sp>
    </p:spTree>
    <p:extLst>
      <p:ext uri="{BB962C8B-B14F-4D97-AF65-F5344CB8AC3E}">
        <p14:creationId xmlns:p14="http://schemas.microsoft.com/office/powerpoint/2010/main" val="20884206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obličej2">
            <a:extLst>
              <a:ext uri="{FF2B5EF4-FFF2-40B4-BE49-F238E27FC236}">
                <a16:creationId xmlns:a16="http://schemas.microsoft.com/office/drawing/2014/main" id="{44DB2845-58A6-4E0C-BEDE-CEC0A43F12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2283"/>
          <a:stretch>
            <a:fillRect/>
          </a:stretch>
        </p:blipFill>
        <p:spPr bwMode="auto">
          <a:xfrm>
            <a:off x="1650124" y="1417257"/>
            <a:ext cx="3755314" cy="2568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1" name="Picture 3" descr="obličejčz">
            <a:extLst>
              <a:ext uri="{FF2B5EF4-FFF2-40B4-BE49-F238E27FC236}">
                <a16:creationId xmlns:a16="http://schemas.microsoft.com/office/drawing/2014/main" id="{D875AB34-8F4A-4512-B900-DF6A263E07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10394"/>
          <a:stretch>
            <a:fillRect/>
          </a:stretch>
        </p:blipFill>
        <p:spPr bwMode="auto">
          <a:xfrm>
            <a:off x="3825766" y="4221162"/>
            <a:ext cx="3668823" cy="245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3044" name="Rectangle 4">
            <a:extLst>
              <a:ext uri="{FF2B5EF4-FFF2-40B4-BE49-F238E27FC236}">
                <a16:creationId xmlns:a16="http://schemas.microsoft.com/office/drawing/2014/main" id="{409E7627-77B1-4137-B443-066B43226C1C}"/>
              </a:ext>
            </a:extLst>
          </p:cNvPr>
          <p:cNvSpPr>
            <a:spLocks noGrp="1" noChangeArrowheads="1"/>
          </p:cNvSpPr>
          <p:nvPr>
            <p:ph type="title"/>
          </p:nvPr>
        </p:nvSpPr>
        <p:spPr bwMode="auto">
          <a:xfrm>
            <a:off x="1919288" y="260351"/>
            <a:ext cx="8139112" cy="65404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defRPr/>
            </a:pPr>
            <a:r>
              <a:rPr lang="en-GB" altLang="cs-CZ" sz="3600" b="1" dirty="0"/>
              <a:t>Different palettes of colours (Fluke)</a:t>
            </a:r>
            <a:r>
              <a:rPr lang="cs-CZ" altLang="cs-CZ" b="1" dirty="0">
                <a:effectLst>
                  <a:outerShdw blurRad="38100" dist="38100" dir="2700000" algn="tl">
                    <a:srgbClr val="C0C0C0"/>
                  </a:outerShdw>
                </a:effectLst>
              </a:rPr>
              <a:t> </a:t>
            </a:r>
            <a:endParaRPr lang="cs-CZ" altLang="cs-CZ" sz="3200" b="1" dirty="0">
              <a:effectLst>
                <a:outerShdw blurRad="38100" dist="38100" dir="2700000" algn="tl">
                  <a:srgbClr val="C0C0C0"/>
                </a:outerShdw>
              </a:effectLst>
            </a:endParaRPr>
          </a:p>
        </p:txBody>
      </p:sp>
      <p:pic>
        <p:nvPicPr>
          <p:cNvPr id="68613" name="Picture 5" descr="hlava">
            <a:extLst>
              <a:ext uri="{FF2B5EF4-FFF2-40B4-BE49-F238E27FC236}">
                <a16:creationId xmlns:a16="http://schemas.microsoft.com/office/drawing/2014/main" id="{1E48C5F9-5124-48F3-89B3-E07E3F7016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11339"/>
          <a:stretch>
            <a:fillRect/>
          </a:stretch>
        </p:blipFill>
        <p:spPr bwMode="auto">
          <a:xfrm>
            <a:off x="6311899" y="1429407"/>
            <a:ext cx="3888133" cy="262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23788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145DDD04-18BD-4C14-8419-D539F7540AAE}"/>
              </a:ext>
            </a:extLst>
          </p:cNvPr>
          <p:cNvSpPr>
            <a:spLocks noGrp="1" noChangeArrowheads="1"/>
          </p:cNvSpPr>
          <p:nvPr>
            <p:ph type="title"/>
          </p:nvPr>
        </p:nvSpPr>
        <p:spPr bwMode="auto">
          <a:xfrm>
            <a:off x="1992313" y="404814"/>
            <a:ext cx="8064500" cy="720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cs-CZ" sz="3600" b="1">
                <a:solidFill>
                  <a:schemeClr val="tx1"/>
                </a:solidFill>
              </a:rPr>
              <a:t>Human face (better quality camera)</a:t>
            </a:r>
          </a:p>
        </p:txBody>
      </p:sp>
      <p:pic>
        <p:nvPicPr>
          <p:cNvPr id="70659" name="obrázek 7">
            <a:extLst>
              <a:ext uri="{FF2B5EF4-FFF2-40B4-BE49-F238E27FC236}">
                <a16:creationId xmlns:a16="http://schemas.microsoft.com/office/drawing/2014/main" id="{D85EE5B7-3601-4F64-9467-5B1A6B5D19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188" y="1989138"/>
            <a:ext cx="7783512"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29064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a:extLst>
              <a:ext uri="{FF2B5EF4-FFF2-40B4-BE49-F238E27FC236}">
                <a16:creationId xmlns:a16="http://schemas.microsoft.com/office/drawing/2014/main" id="{FB087CD2-8D12-4A27-B62D-A51CB1CD5D09}"/>
              </a:ext>
            </a:extLst>
          </p:cNvPr>
          <p:cNvSpPr>
            <a:spLocks noGrp="1" noChangeArrowheads="1"/>
          </p:cNvSpPr>
          <p:nvPr>
            <p:ph type="title"/>
          </p:nvPr>
        </p:nvSpPr>
        <p:spPr bwMode="auto">
          <a:xfrm>
            <a:off x="809297" y="274638"/>
            <a:ext cx="9401503"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defRPr/>
            </a:pPr>
            <a:r>
              <a:rPr lang="en-GB" altLang="cs-CZ" sz="3600" b="1" dirty="0"/>
              <a:t>Thermogram of fingers before and after cold test (Fluke)</a:t>
            </a:r>
            <a:r>
              <a:rPr lang="cs-CZ" altLang="cs-CZ" sz="2800" b="1" dirty="0">
                <a:effectLst>
                  <a:outerShdw blurRad="38100" dist="38100" dir="2700000" algn="tl">
                    <a:srgbClr val="C0C0C0"/>
                  </a:outerShdw>
                </a:effectLst>
              </a:rPr>
              <a:t> </a:t>
            </a:r>
          </a:p>
        </p:txBody>
      </p:sp>
      <p:pic>
        <p:nvPicPr>
          <p:cNvPr id="72707" name="Picture 3" descr="normprsty">
            <a:extLst>
              <a:ext uri="{FF2B5EF4-FFF2-40B4-BE49-F238E27FC236}">
                <a16:creationId xmlns:a16="http://schemas.microsoft.com/office/drawing/2014/main" id="{101C2A73-5851-4E67-A1A5-01A584A0D8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0705" y="1647113"/>
            <a:ext cx="4318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8" name="Picture 4" descr="chladtest">
            <a:extLst>
              <a:ext uri="{FF2B5EF4-FFF2-40B4-BE49-F238E27FC236}">
                <a16:creationId xmlns:a16="http://schemas.microsoft.com/office/drawing/2014/main" id="{7A3A0709-A926-4F75-8261-3543268FF0D3}"/>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140726" y="3944335"/>
            <a:ext cx="4211637" cy="2527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79076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prsttep">
            <a:extLst>
              <a:ext uri="{FF2B5EF4-FFF2-40B4-BE49-F238E27FC236}">
                <a16:creationId xmlns:a16="http://schemas.microsoft.com/office/drawing/2014/main" id="{C733B7B9-D48B-400C-B470-BBE03F1FE8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1" y="1700213"/>
            <a:ext cx="7847013" cy="4913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4755" name="Oval 3">
            <a:extLst>
              <a:ext uri="{FF2B5EF4-FFF2-40B4-BE49-F238E27FC236}">
                <a16:creationId xmlns:a16="http://schemas.microsoft.com/office/drawing/2014/main" id="{E0C82FF0-C6A6-49F3-9308-5A88206B8D50}"/>
              </a:ext>
            </a:extLst>
          </p:cNvPr>
          <p:cNvSpPr>
            <a:spLocks noChangeArrowheads="1"/>
          </p:cNvSpPr>
          <p:nvPr/>
        </p:nvSpPr>
        <p:spPr bwMode="auto">
          <a:xfrm>
            <a:off x="7608888" y="3933825"/>
            <a:ext cx="1524000" cy="12954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pPr eaLnBrk="1" hangingPunct="1">
              <a:spcBef>
                <a:spcPct val="50000"/>
              </a:spcBef>
            </a:pPr>
            <a:endParaRPr lang="cs-CZ" altLang="cs-CZ" sz="4400"/>
          </a:p>
        </p:txBody>
      </p:sp>
      <p:sp>
        <p:nvSpPr>
          <p:cNvPr id="74756" name="Text Box 4">
            <a:extLst>
              <a:ext uri="{FF2B5EF4-FFF2-40B4-BE49-F238E27FC236}">
                <a16:creationId xmlns:a16="http://schemas.microsoft.com/office/drawing/2014/main" id="{83DF2D1D-6B75-488C-AFD5-F36660EAFBA3}"/>
              </a:ext>
            </a:extLst>
          </p:cNvPr>
          <p:cNvSpPr txBox="1">
            <a:spLocks noChangeArrowheads="1"/>
          </p:cNvSpPr>
          <p:nvPr/>
        </p:nvSpPr>
        <p:spPr bwMode="auto">
          <a:xfrm>
            <a:off x="5334000" y="1"/>
            <a:ext cx="9906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pPr algn="ctr" eaLnBrk="1" hangingPunct="1">
              <a:spcBef>
                <a:spcPct val="50000"/>
              </a:spcBef>
            </a:pPr>
            <a:endParaRPr lang="en-GB" altLang="cs-CZ" sz="4800">
              <a:solidFill>
                <a:srgbClr val="FF00FF"/>
              </a:solidFill>
              <a:latin typeface="Times New Roman" panose="02020603050405020304" pitchFamily="18" charset="0"/>
            </a:endParaRPr>
          </a:p>
        </p:txBody>
      </p:sp>
      <p:sp>
        <p:nvSpPr>
          <p:cNvPr id="74757" name="Rectangle 5">
            <a:extLst>
              <a:ext uri="{FF2B5EF4-FFF2-40B4-BE49-F238E27FC236}">
                <a16:creationId xmlns:a16="http://schemas.microsoft.com/office/drawing/2014/main" id="{F532BB12-9160-4E64-B1A3-1566C3480E39}"/>
              </a:ext>
            </a:extLst>
          </p:cNvPr>
          <p:cNvSpPr>
            <a:spLocks noGrp="1" noChangeArrowheads="1"/>
          </p:cNvSpPr>
          <p:nvPr>
            <p:ph type="title"/>
          </p:nvPr>
        </p:nvSpPr>
        <p:spPr bwMode="auto">
          <a:xfrm>
            <a:off x="819808" y="404814"/>
            <a:ext cx="9848194" cy="1368425"/>
          </a:xfrm>
          <a:noFill/>
          <a:extLst>
            <a:ext uri="{909E8E84-426E-40DD-AFC4-6F175D3DCCD1}">
              <a14:hiddenFill xmlns:a14="http://schemas.microsoft.com/office/drawing/2010/main">
                <a:solidFill>
                  <a:srgbClr val="FFFFFF">
                    <a:alpha val="59999"/>
                  </a:srgbClr>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Finger </a:t>
            </a:r>
            <a:r>
              <a:rPr lang="cs-CZ" altLang="cs-CZ" sz="3600" b="1" dirty="0" err="1"/>
              <a:t>inflammation</a:t>
            </a:r>
            <a:r>
              <a:rPr lang="cs-CZ" altLang="cs-CZ" sz="3600" b="1" dirty="0"/>
              <a:t> </a:t>
            </a:r>
            <a:r>
              <a:rPr lang="cs-CZ" altLang="cs-CZ" sz="3600" b="1" dirty="0" err="1"/>
              <a:t>after</a:t>
            </a:r>
            <a:r>
              <a:rPr lang="cs-CZ" altLang="cs-CZ" sz="3600" b="1" dirty="0"/>
              <a:t> a </a:t>
            </a:r>
            <a:r>
              <a:rPr lang="cs-CZ" altLang="cs-CZ" sz="3600" b="1" dirty="0" err="1"/>
              <a:t>small</a:t>
            </a:r>
            <a:r>
              <a:rPr lang="cs-CZ" altLang="cs-CZ" sz="3600" b="1" dirty="0"/>
              <a:t> </a:t>
            </a:r>
            <a:r>
              <a:rPr lang="cs-CZ" altLang="cs-CZ" sz="3600" b="1" dirty="0" err="1"/>
              <a:t>injury</a:t>
            </a:r>
            <a:br>
              <a:rPr lang="cs-CZ" altLang="cs-CZ" sz="3600" b="1" dirty="0"/>
            </a:br>
            <a:r>
              <a:rPr lang="cs-CZ" altLang="cs-CZ" sz="3200" b="1" dirty="0"/>
              <a:t>(FLUKE Ti30)</a:t>
            </a:r>
            <a:endParaRPr lang="cs-CZ" altLang="cs-CZ" sz="3200" dirty="0"/>
          </a:p>
        </p:txBody>
      </p:sp>
    </p:spTree>
    <p:extLst>
      <p:ext uri="{BB962C8B-B14F-4D97-AF65-F5344CB8AC3E}">
        <p14:creationId xmlns:p14="http://schemas.microsoft.com/office/powerpoint/2010/main" val="16224153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Nadpis 1">
            <a:extLst>
              <a:ext uri="{FF2B5EF4-FFF2-40B4-BE49-F238E27FC236}">
                <a16:creationId xmlns:a16="http://schemas.microsoft.com/office/drawing/2014/main" id="{2B1732AE-4FE2-4E55-9CB1-0296EDB7C6AF}"/>
              </a:ext>
            </a:extLst>
          </p:cNvPr>
          <p:cNvSpPr>
            <a:spLocks noGrp="1" noChangeArrowheads="1"/>
          </p:cNvSpPr>
          <p:nvPr>
            <p:ph type="title"/>
          </p:nvPr>
        </p:nvSpPr>
        <p:spPr bwMode="auto">
          <a:xfrm>
            <a:off x="930165" y="232597"/>
            <a:ext cx="8229600" cy="777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cs-CZ" altLang="cs-CZ" dirty="0" err="1"/>
              <a:t>Thermography</a:t>
            </a:r>
            <a:r>
              <a:rPr lang="cs-CZ" altLang="cs-CZ" dirty="0"/>
              <a:t> in </a:t>
            </a:r>
            <a:r>
              <a:rPr lang="cs-CZ" altLang="cs-CZ" dirty="0" err="1"/>
              <a:t>surgery</a:t>
            </a:r>
            <a:endParaRPr lang="cs-CZ" altLang="cs-CZ" dirty="0"/>
          </a:p>
        </p:txBody>
      </p:sp>
      <p:pic>
        <p:nvPicPr>
          <p:cNvPr id="76803" name="Obrázek 7" descr="C:\Users\Bernard\Desktop\platina\termokamera\Střevo\clanek\06line.tif">
            <a:extLst>
              <a:ext uri="{FF2B5EF4-FFF2-40B4-BE49-F238E27FC236}">
                <a16:creationId xmlns:a16="http://schemas.microsoft.com/office/drawing/2014/main" id="{4751F7D3-AF9D-49DF-9A33-7B915C9A77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429000"/>
            <a:ext cx="4318000"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4" name="Obrázek 3" descr="IR_1835.jpg">
            <a:extLst>
              <a:ext uri="{FF2B5EF4-FFF2-40B4-BE49-F238E27FC236}">
                <a16:creationId xmlns:a16="http://schemas.microsoft.com/office/drawing/2014/main" id="{04E8B861-32D4-49C0-9A4B-2BE1C6ED88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000" y="1260475"/>
            <a:ext cx="4064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TextovéPole 4">
            <a:extLst>
              <a:ext uri="{FF2B5EF4-FFF2-40B4-BE49-F238E27FC236}">
                <a16:creationId xmlns:a16="http://schemas.microsoft.com/office/drawing/2014/main" id="{ABD9CCE6-1E2C-4F1E-B118-92D94A275DAA}"/>
              </a:ext>
            </a:extLst>
          </p:cNvPr>
          <p:cNvSpPr txBox="1">
            <a:spLocks noChangeArrowheads="1"/>
          </p:cNvSpPr>
          <p:nvPr/>
        </p:nvSpPr>
        <p:spPr bwMode="auto">
          <a:xfrm>
            <a:off x="5961064" y="1341438"/>
            <a:ext cx="38068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r>
              <a:rPr lang="en-GB" altLang="cs-CZ" sz="2000" dirty="0"/>
              <a:t>Stent heating by means of a radio</a:t>
            </a:r>
            <a:r>
              <a:rPr lang="cs-CZ" altLang="cs-CZ" sz="2000" dirty="0" err="1"/>
              <a:t>frequency</a:t>
            </a:r>
            <a:r>
              <a:rPr lang="cs-CZ" altLang="cs-CZ" sz="2000" dirty="0"/>
              <a:t> </a:t>
            </a:r>
            <a:r>
              <a:rPr lang="en-GB" altLang="cs-CZ" sz="2000" dirty="0"/>
              <a:t>ablation device (an experiment)</a:t>
            </a:r>
          </a:p>
        </p:txBody>
      </p:sp>
      <p:sp>
        <p:nvSpPr>
          <p:cNvPr id="76806" name="Obdélník 5">
            <a:extLst>
              <a:ext uri="{FF2B5EF4-FFF2-40B4-BE49-F238E27FC236}">
                <a16:creationId xmlns:a16="http://schemas.microsoft.com/office/drawing/2014/main" id="{B5460181-B0B8-4916-B093-126FC316EB69}"/>
              </a:ext>
            </a:extLst>
          </p:cNvPr>
          <p:cNvSpPr>
            <a:spLocks noChangeArrowheads="1"/>
          </p:cNvSpPr>
          <p:nvPr/>
        </p:nvSpPr>
        <p:spPr bwMode="auto">
          <a:xfrm>
            <a:off x="2495550" y="5605463"/>
            <a:ext cx="3708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r>
              <a:rPr lang="en-GB" altLang="cs-CZ" sz="2000"/>
              <a:t>Identification of an intestinal segment for resection (an experiment)</a:t>
            </a:r>
          </a:p>
        </p:txBody>
      </p:sp>
    </p:spTree>
    <p:extLst>
      <p:ext uri="{BB962C8B-B14F-4D97-AF65-F5344CB8AC3E}">
        <p14:creationId xmlns:p14="http://schemas.microsoft.com/office/powerpoint/2010/main" val="23549220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Nadpis 1">
            <a:extLst>
              <a:ext uri="{FF2B5EF4-FFF2-40B4-BE49-F238E27FC236}">
                <a16:creationId xmlns:a16="http://schemas.microsoft.com/office/drawing/2014/main" id="{6FDBEB7B-A46B-45B4-B877-6E5D58CF13FF}"/>
              </a:ext>
            </a:extLst>
          </p:cNvPr>
          <p:cNvSpPr>
            <a:spLocks noGrp="1" noChangeArrowheads="1"/>
          </p:cNvSpPr>
          <p:nvPr>
            <p:ph type="title"/>
          </p:nvPr>
        </p:nvSpPr>
        <p:spPr bwMode="auto">
          <a:xfrm>
            <a:off x="1981200" y="274638"/>
            <a:ext cx="8229600" cy="633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cs-CZ"/>
              <a:t>Themography of ischaemia</a:t>
            </a:r>
          </a:p>
        </p:txBody>
      </p:sp>
      <p:pic>
        <p:nvPicPr>
          <p:cNvPr id="77827" name="Obrázek 2">
            <a:extLst>
              <a:ext uri="{FF2B5EF4-FFF2-40B4-BE49-F238E27FC236}">
                <a16:creationId xmlns:a16="http://schemas.microsoft.com/office/drawing/2014/main" id="{2B770E54-005C-4FB8-892F-B061666B44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6759" y="1138161"/>
            <a:ext cx="8671556" cy="328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Obdélník 3">
            <a:extLst>
              <a:ext uri="{FF2B5EF4-FFF2-40B4-BE49-F238E27FC236}">
                <a16:creationId xmlns:a16="http://schemas.microsoft.com/office/drawing/2014/main" id="{37755525-1B05-4D9F-A6C4-5DD198ACEC84}"/>
              </a:ext>
            </a:extLst>
          </p:cNvPr>
          <p:cNvSpPr>
            <a:spLocks noChangeArrowheads="1"/>
          </p:cNvSpPr>
          <p:nvPr/>
        </p:nvSpPr>
        <p:spPr bwMode="auto">
          <a:xfrm>
            <a:off x="1702676" y="4789489"/>
            <a:ext cx="871307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pPr algn="just"/>
            <a:r>
              <a:rPr lang="en-GB" altLang="cs-CZ" sz="2400" b="0" dirty="0">
                <a:solidFill>
                  <a:srgbClr val="000000"/>
                </a:solidFill>
                <a:cs typeface="Times New Roman" panose="02020603050405020304" pitchFamily="18" charset="0"/>
              </a:rPr>
              <a:t>Left: an acute case of </a:t>
            </a:r>
            <a:r>
              <a:rPr lang="en-GB" altLang="cs-CZ" sz="2400" dirty="0">
                <a:solidFill>
                  <a:srgbClr val="000000"/>
                </a:solidFill>
                <a:cs typeface="Times New Roman" panose="02020603050405020304" pitchFamily="18" charset="0"/>
              </a:rPr>
              <a:t>ischaemia </a:t>
            </a:r>
            <a:r>
              <a:rPr lang="en-GB" altLang="cs-CZ" sz="2400" b="0" dirty="0">
                <a:solidFill>
                  <a:srgbClr val="000000"/>
                </a:solidFill>
                <a:cs typeface="Times New Roman" panose="02020603050405020304" pitchFamily="18" charset="0"/>
              </a:rPr>
              <a:t>in a patient with ischaemic lower limb disease.</a:t>
            </a:r>
          </a:p>
          <a:p>
            <a:pPr algn="just"/>
            <a:r>
              <a:rPr lang="en-GB" altLang="cs-CZ" sz="2400" b="0" dirty="0">
                <a:solidFill>
                  <a:srgbClr val="000000"/>
                </a:solidFill>
                <a:cs typeface="Times New Roman" panose="02020603050405020304" pitchFamily="18" charset="0"/>
              </a:rPr>
              <a:t>Right: left hand with</a:t>
            </a:r>
            <a:r>
              <a:rPr lang="en-GB" altLang="cs-CZ" sz="2400" dirty="0">
                <a:solidFill>
                  <a:srgbClr val="000000"/>
                </a:solidFill>
                <a:cs typeface="Times New Roman" panose="02020603050405020304" pitchFamily="18" charset="0"/>
              </a:rPr>
              <a:t> paresis </a:t>
            </a:r>
            <a:r>
              <a:rPr lang="en-GB" altLang="cs-CZ" sz="2400" b="0" dirty="0">
                <a:solidFill>
                  <a:srgbClr val="000000"/>
                </a:solidFill>
                <a:cs typeface="Times New Roman" panose="02020603050405020304" pitchFamily="18" charset="0"/>
              </a:rPr>
              <a:t>of </a:t>
            </a:r>
            <a:r>
              <a:rPr lang="en-GB" altLang="cs-CZ" sz="2400" b="0" i="1" dirty="0">
                <a:solidFill>
                  <a:srgbClr val="000000"/>
                </a:solidFill>
                <a:cs typeface="Times New Roman" panose="02020603050405020304" pitchFamily="18" charset="0"/>
              </a:rPr>
              <a:t>n. </a:t>
            </a:r>
            <a:r>
              <a:rPr lang="en-GB" altLang="cs-CZ" sz="2400" b="0" i="1" dirty="0" err="1">
                <a:solidFill>
                  <a:srgbClr val="000000"/>
                </a:solidFill>
                <a:cs typeface="Times New Roman" panose="02020603050405020304" pitchFamily="18" charset="0"/>
              </a:rPr>
              <a:t>ulnaris</a:t>
            </a:r>
            <a:r>
              <a:rPr lang="en-GB" altLang="cs-CZ" sz="2400" b="0" i="1" dirty="0">
                <a:solidFill>
                  <a:srgbClr val="000000"/>
                </a:solidFill>
                <a:cs typeface="Times New Roman" panose="02020603050405020304" pitchFamily="18" charset="0"/>
              </a:rPr>
              <a:t> </a:t>
            </a:r>
            <a:r>
              <a:rPr lang="en-GB" altLang="cs-CZ" sz="2400" b="0" dirty="0">
                <a:solidFill>
                  <a:srgbClr val="000000"/>
                </a:solidFill>
                <a:cs typeface="Times New Roman" panose="02020603050405020304" pitchFamily="18" charset="0"/>
              </a:rPr>
              <a:t>demonstrated by lowered skin temperature. </a:t>
            </a:r>
            <a:endParaRPr lang="en-GB" altLang="cs-CZ" sz="2400" b="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37055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3" descr="4a">
            <a:extLst>
              <a:ext uri="{FF2B5EF4-FFF2-40B4-BE49-F238E27FC236}">
                <a16:creationId xmlns:a16="http://schemas.microsoft.com/office/drawing/2014/main" id="{67281E88-97C3-479B-BE3A-F8B074005D67}"/>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3143251" y="4292601"/>
            <a:ext cx="2663825" cy="2130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1" name="Picture 4" descr="2">
            <a:extLst>
              <a:ext uri="{FF2B5EF4-FFF2-40B4-BE49-F238E27FC236}">
                <a16:creationId xmlns:a16="http://schemas.microsoft.com/office/drawing/2014/main" id="{F751EBE7-9FBC-49E7-9404-5A3F096AD5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250" y="333376"/>
            <a:ext cx="5748338" cy="380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2" name="Picture 5" descr="4b">
            <a:extLst>
              <a:ext uri="{FF2B5EF4-FFF2-40B4-BE49-F238E27FC236}">
                <a16:creationId xmlns:a16="http://schemas.microsoft.com/office/drawing/2014/main" id="{08B34E93-731E-4F18-8C21-C7A68172DD78}"/>
              </a:ext>
            </a:extLst>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6456363" y="4221164"/>
            <a:ext cx="2735262" cy="2187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3" name="Text Box 6">
            <a:extLst>
              <a:ext uri="{FF2B5EF4-FFF2-40B4-BE49-F238E27FC236}">
                <a16:creationId xmlns:a16="http://schemas.microsoft.com/office/drawing/2014/main" id="{B25737AA-8AE7-481D-A291-7F5223BBA8CC}"/>
              </a:ext>
            </a:extLst>
          </p:cNvPr>
          <p:cNvSpPr txBox="1">
            <a:spLocks noChangeArrowheads="1"/>
          </p:cNvSpPr>
          <p:nvPr/>
        </p:nvSpPr>
        <p:spPr bwMode="auto">
          <a:xfrm>
            <a:off x="5338764" y="6491288"/>
            <a:ext cx="5329237" cy="36671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pPr>
              <a:spcBef>
                <a:spcPct val="50000"/>
              </a:spcBef>
            </a:pPr>
            <a:r>
              <a:rPr lang="cs-CZ" altLang="cs-CZ" sz="1800" b="0"/>
              <a:t>Pictures:</a:t>
            </a:r>
            <a:r>
              <a:rPr lang="en-GB" altLang="cs-CZ" sz="1800">
                <a:hlinkClick r:id="rId6"/>
              </a:rPr>
              <a:t>www.mhs5000.com/software.htm</a:t>
            </a:r>
            <a:r>
              <a:rPr lang="en-GB" altLang="cs-CZ" sz="1800" b="0"/>
              <a:t>.</a:t>
            </a:r>
            <a:r>
              <a:rPr lang="en-GB" altLang="cs-CZ" sz="1800" b="0">
                <a:solidFill>
                  <a:srgbClr val="00FF99"/>
                </a:solidFill>
              </a:rPr>
              <a:t> </a:t>
            </a:r>
          </a:p>
        </p:txBody>
      </p:sp>
    </p:spTree>
    <p:extLst>
      <p:ext uri="{BB962C8B-B14F-4D97-AF65-F5344CB8AC3E}">
        <p14:creationId xmlns:p14="http://schemas.microsoft.com/office/powerpoint/2010/main" val="37310696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3" descr="doublebreast">
            <a:extLst>
              <a:ext uri="{FF2B5EF4-FFF2-40B4-BE49-F238E27FC236}">
                <a16:creationId xmlns:a16="http://schemas.microsoft.com/office/drawing/2014/main" id="{F3DAD21B-8900-4B0C-A323-420A96BE9C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7876" y="925764"/>
            <a:ext cx="5129924" cy="2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899" name="Picture 4" descr="img26">
            <a:extLst>
              <a:ext uri="{FF2B5EF4-FFF2-40B4-BE49-F238E27FC236}">
                <a16:creationId xmlns:a16="http://schemas.microsoft.com/office/drawing/2014/main" id="{769E37A3-F790-4936-9B4E-104DFA4CF1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51763" y="1845855"/>
            <a:ext cx="3073892" cy="3529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0" name="Text Box 5">
            <a:extLst>
              <a:ext uri="{FF2B5EF4-FFF2-40B4-BE49-F238E27FC236}">
                <a16:creationId xmlns:a16="http://schemas.microsoft.com/office/drawing/2014/main" id="{959FA106-27E4-4A9E-8548-F743CC7F88B9}"/>
              </a:ext>
            </a:extLst>
          </p:cNvPr>
          <p:cNvSpPr txBox="1">
            <a:spLocks noChangeArrowheads="1"/>
          </p:cNvSpPr>
          <p:nvPr/>
        </p:nvSpPr>
        <p:spPr bwMode="auto">
          <a:xfrm>
            <a:off x="1774825" y="4005264"/>
            <a:ext cx="5473700" cy="201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pPr algn="r">
              <a:spcBef>
                <a:spcPct val="50000"/>
              </a:spcBef>
            </a:pPr>
            <a:r>
              <a:rPr lang="en-GB" altLang="cs-CZ" sz="1800" dirty="0"/>
              <a:t>Stress fracture on football player </a:t>
            </a:r>
            <a:br>
              <a:rPr lang="en-GB" altLang="cs-CZ" sz="1800" dirty="0"/>
            </a:br>
            <a:r>
              <a:rPr lang="en-GB" altLang="cs-CZ" sz="1800" dirty="0"/>
              <a:t>X-ray showed no abnormality, thermography correlated well with the patients report of pain and provided justification for the more invasive test of scintigraphy which clearly showed a stress fracture in the exact location indicated by the thermogram. </a:t>
            </a:r>
          </a:p>
        </p:txBody>
      </p:sp>
      <p:sp>
        <p:nvSpPr>
          <p:cNvPr id="80901" name="Text Box 6">
            <a:extLst>
              <a:ext uri="{FF2B5EF4-FFF2-40B4-BE49-F238E27FC236}">
                <a16:creationId xmlns:a16="http://schemas.microsoft.com/office/drawing/2014/main" id="{30F923C3-D14D-43E4-BC9A-4231D316E340}"/>
              </a:ext>
            </a:extLst>
          </p:cNvPr>
          <p:cNvSpPr txBox="1">
            <a:spLocks noChangeArrowheads="1"/>
          </p:cNvSpPr>
          <p:nvPr/>
        </p:nvSpPr>
        <p:spPr bwMode="auto">
          <a:xfrm>
            <a:off x="7427914" y="5373688"/>
            <a:ext cx="3240087" cy="36671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pPr>
              <a:spcBef>
                <a:spcPct val="50000"/>
              </a:spcBef>
            </a:pPr>
            <a:r>
              <a:rPr lang="en-GB" altLang="cs-CZ" sz="1800">
                <a:latin typeface="Times New Roman" panose="02020603050405020304" pitchFamily="18" charset="0"/>
                <a:hlinkClick r:id="rId7"/>
              </a:rPr>
              <a:t>www.dititexas.com/page6.html</a:t>
            </a:r>
            <a:endParaRPr lang="en-GB" altLang="cs-CZ" sz="1800" b="0">
              <a:latin typeface="Times New Roman" panose="02020603050405020304" pitchFamily="18" charset="0"/>
            </a:endParaRPr>
          </a:p>
        </p:txBody>
      </p:sp>
      <p:sp>
        <p:nvSpPr>
          <p:cNvPr id="80902" name="Text Box 7">
            <a:extLst>
              <a:ext uri="{FF2B5EF4-FFF2-40B4-BE49-F238E27FC236}">
                <a16:creationId xmlns:a16="http://schemas.microsoft.com/office/drawing/2014/main" id="{5E33BD87-7B71-47E1-B7EC-611CE092C0A8}"/>
              </a:ext>
            </a:extLst>
          </p:cNvPr>
          <p:cNvSpPr txBox="1">
            <a:spLocks noChangeArrowheads="1"/>
          </p:cNvSpPr>
          <p:nvPr/>
        </p:nvSpPr>
        <p:spPr bwMode="auto">
          <a:xfrm>
            <a:off x="1362240" y="550699"/>
            <a:ext cx="4391025" cy="36671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pPr>
              <a:spcBef>
                <a:spcPct val="50000"/>
              </a:spcBef>
            </a:pPr>
            <a:r>
              <a:rPr lang="en-GB" altLang="cs-CZ" sz="1800" dirty="0">
                <a:latin typeface="Times New Roman" panose="02020603050405020304" pitchFamily="18" charset="0"/>
                <a:hlinkClick r:id="rId8"/>
              </a:rPr>
              <a:t>www.mhs5000.com/software.htm</a:t>
            </a:r>
            <a:endParaRPr lang="en-GB" altLang="cs-CZ" sz="1800" b="0" dirty="0">
              <a:latin typeface="Times New Roman" panose="02020603050405020304" pitchFamily="18" charset="0"/>
            </a:endParaRPr>
          </a:p>
        </p:txBody>
      </p:sp>
      <p:pic>
        <p:nvPicPr>
          <p:cNvPr id="2" name="Nahraný zvuk">
            <a:hlinkClick r:id="" action="ppaction://media"/>
            <a:extLst>
              <a:ext uri="{FF2B5EF4-FFF2-40B4-BE49-F238E27FC236}">
                <a16:creationId xmlns:a16="http://schemas.microsoft.com/office/drawing/2014/main" id="{3CA14608-7FDC-4453-91BA-2D7DB0C4C17B}"/>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1742799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624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a:extLst>
              <a:ext uri="{FF2B5EF4-FFF2-40B4-BE49-F238E27FC236}">
                <a16:creationId xmlns:a16="http://schemas.microsoft.com/office/drawing/2014/main" id="{06C13AFA-849C-4AB1-9FAA-C88248E69F8B}"/>
              </a:ext>
            </a:extLst>
          </p:cNvPr>
          <p:cNvSpPr txBox="1">
            <a:spLocks noChangeArrowheads="1"/>
          </p:cNvSpPr>
          <p:nvPr/>
        </p:nvSpPr>
        <p:spPr bwMode="auto">
          <a:xfrm>
            <a:off x="2063751" y="2997200"/>
            <a:ext cx="8208963" cy="1443985"/>
          </a:xfrm>
          <a:prstGeom prst="rect">
            <a:avLst/>
          </a:prstGeom>
          <a:noFill/>
          <a:ln>
            <a:noFill/>
          </a:ln>
          <a:effectLst/>
        </p:spPr>
        <p:txBody>
          <a:bodyPr wrap="square" lIns="90488" tIns="44450" rIns="90488" bIns="44450">
            <a:spAutoFit/>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pPr eaLnBrk="1" hangingPunct="1">
              <a:spcBef>
                <a:spcPct val="50000"/>
              </a:spcBef>
            </a:pPr>
            <a:r>
              <a:rPr lang="en-US" altLang="cs-CZ" sz="4400" dirty="0">
                <a:solidFill>
                  <a:schemeClr val="tx2"/>
                </a:solidFill>
              </a:rPr>
              <a:t>Use of the IR Camera for Safety Studies</a:t>
            </a:r>
          </a:p>
        </p:txBody>
      </p:sp>
    </p:spTree>
    <p:extLst>
      <p:ext uri="{BB962C8B-B14F-4D97-AF65-F5344CB8AC3E}">
        <p14:creationId xmlns:p14="http://schemas.microsoft.com/office/powerpoint/2010/main" val="704489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E1F71AC2-7D27-40FE-9AC5-4D56069F4F7D}"/>
              </a:ext>
            </a:extLst>
          </p:cNvPr>
          <p:cNvSpPr>
            <a:spLocks noGrp="1" noChangeArrowheads="1"/>
          </p:cNvSpPr>
          <p:nvPr>
            <p:ph type="title"/>
          </p:nvPr>
        </p:nvSpPr>
        <p:spPr bwMode="auto">
          <a:xfrm>
            <a:off x="1332843" y="421784"/>
            <a:ext cx="4668564" cy="6397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cs-CZ" sz="3600" b="1" dirty="0"/>
              <a:t>Spin</a:t>
            </a:r>
          </a:p>
        </p:txBody>
      </p:sp>
      <p:sp>
        <p:nvSpPr>
          <p:cNvPr id="12291" name="Rectangle 3">
            <a:extLst>
              <a:ext uri="{FF2B5EF4-FFF2-40B4-BE49-F238E27FC236}">
                <a16:creationId xmlns:a16="http://schemas.microsoft.com/office/drawing/2014/main" id="{651996A0-C1E0-4C81-BF2C-3473A0420C2A}"/>
              </a:ext>
            </a:extLst>
          </p:cNvPr>
          <p:cNvSpPr>
            <a:spLocks noGrp="1" noChangeArrowheads="1"/>
          </p:cNvSpPr>
          <p:nvPr>
            <p:ph type="body" idx="1"/>
          </p:nvPr>
        </p:nvSpPr>
        <p:spPr bwMode="auto">
          <a:xfrm>
            <a:off x="1219201" y="1371600"/>
            <a:ext cx="9228082" cy="5010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buFont typeface="Wingdings" panose="05000000000000000000" pitchFamily="2" charset="2"/>
              <a:buChar char="Ø"/>
            </a:pPr>
            <a:r>
              <a:rPr lang="en-GB" altLang="cs-CZ" sz="2800" dirty="0"/>
              <a:t>Spin is a specific property of sub-atomic particles (electrons, protons etc) like electric charge and mass</a:t>
            </a:r>
            <a:endParaRPr lang="cs-CZ" altLang="cs-CZ" sz="2800" dirty="0"/>
          </a:p>
          <a:p>
            <a:pPr eaLnBrk="1" hangingPunct="1">
              <a:lnSpc>
                <a:spcPct val="100000"/>
              </a:lnSpc>
              <a:buFont typeface="Wingdings" panose="05000000000000000000" pitchFamily="2" charset="2"/>
              <a:buChar char="Ø"/>
            </a:pPr>
            <a:endParaRPr lang="en-GB" altLang="cs-CZ" sz="2800" dirty="0"/>
          </a:p>
          <a:p>
            <a:pPr eaLnBrk="1" hangingPunct="1">
              <a:lnSpc>
                <a:spcPct val="100000"/>
              </a:lnSpc>
              <a:buFont typeface="Wingdings" panose="05000000000000000000" pitchFamily="2" charset="2"/>
              <a:buChar char="Ø"/>
            </a:pPr>
            <a:r>
              <a:rPr lang="en-GB" altLang="cs-CZ" sz="2800" dirty="0"/>
              <a:t>Spin has some strange properties!</a:t>
            </a:r>
          </a:p>
          <a:p>
            <a:pPr lvl="1" eaLnBrk="1" hangingPunct="1"/>
            <a:r>
              <a:rPr lang="en-GB" altLang="cs-CZ" sz="2400" dirty="0"/>
              <a:t>electrons, protons and neutrons all have the same spin i.e., 1/2</a:t>
            </a:r>
          </a:p>
          <a:p>
            <a:pPr lvl="1" eaLnBrk="1" hangingPunct="1"/>
            <a:r>
              <a:rPr lang="en-GB" altLang="cs-CZ" sz="2400" dirty="0"/>
              <a:t>pairs of particles of a single type (e.g., 2 electrons or 2 protons or 2 neutrons) can have a total spin of zero!</a:t>
            </a:r>
          </a:p>
          <a:p>
            <a:pPr lvl="1" eaLnBrk="1" hangingPunct="1"/>
            <a:r>
              <a:rPr lang="en-GB" altLang="cs-CZ" sz="2400" dirty="0"/>
              <a:t>particles having non-zero total spin act like small magnets (we say they have a ‘magnetic moment’) and their energy is affected if placed in a magnetic field</a:t>
            </a:r>
            <a:r>
              <a:rPr lang="cs-CZ" altLang="cs-CZ" sz="2400" dirty="0"/>
              <a:t>.</a:t>
            </a:r>
            <a:endParaRPr lang="en-GB" altLang="cs-CZ" sz="2400" dirty="0"/>
          </a:p>
          <a:p>
            <a:pPr marL="324000" lvl="1" indent="0" eaLnBrk="1" hangingPunct="1">
              <a:buNone/>
            </a:pPr>
            <a:endParaRPr lang="en-GB" altLang="cs-CZ" sz="2400" dirty="0"/>
          </a:p>
        </p:txBody>
      </p:sp>
    </p:spTree>
    <p:extLst>
      <p:ext uri="{BB962C8B-B14F-4D97-AF65-F5344CB8AC3E}">
        <p14:creationId xmlns:p14="http://schemas.microsoft.com/office/powerpoint/2010/main" val="29523270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B4B43F39-7894-45D9-B70D-E8893EB45B08}"/>
              </a:ext>
            </a:extLst>
          </p:cNvPr>
          <p:cNvSpPr>
            <a:spLocks noGrp="1" noChangeArrowheads="1"/>
          </p:cNvSpPr>
          <p:nvPr>
            <p:ph type="title"/>
          </p:nvPr>
        </p:nvSpPr>
        <p:spPr bwMode="auto">
          <a:xfrm>
            <a:off x="777765" y="476251"/>
            <a:ext cx="9553903" cy="1287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algn="l" eaLnBrk="1" hangingPunct="1"/>
            <a:r>
              <a:rPr lang="en-GB" altLang="cs-CZ" sz="3600" b="1" dirty="0"/>
              <a:t>Oven leaking heat – checking heat devices</a:t>
            </a:r>
          </a:p>
        </p:txBody>
      </p:sp>
      <p:pic>
        <p:nvPicPr>
          <p:cNvPr id="84995" name="Picture 3" descr="pec">
            <a:extLst>
              <a:ext uri="{FF2B5EF4-FFF2-40B4-BE49-F238E27FC236}">
                <a16:creationId xmlns:a16="http://schemas.microsoft.com/office/drawing/2014/main" id="{2D276804-FCB7-4BAE-9A96-6B9B78D0832B}"/>
              </a:ext>
            </a:extLst>
          </p:cNvPr>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bwMode="auto">
          <a:xfrm>
            <a:off x="6527801" y="1385338"/>
            <a:ext cx="4339896" cy="3456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6" name="Picture 4" descr="pecfoto">
            <a:extLst>
              <a:ext uri="{FF2B5EF4-FFF2-40B4-BE49-F238E27FC236}">
                <a16:creationId xmlns:a16="http://schemas.microsoft.com/office/drawing/2014/main" id="{5CF2FE16-5D20-4B28-B95B-C7C434C5F0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8290" y="2906713"/>
            <a:ext cx="4277710" cy="3208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10344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D79BEE6E-7586-417B-BB2C-19E7D5665E2C}"/>
              </a:ext>
            </a:extLst>
          </p:cNvPr>
          <p:cNvSpPr>
            <a:spLocks noGrp="1" noChangeArrowheads="1"/>
          </p:cNvSpPr>
          <p:nvPr>
            <p:ph type="title"/>
          </p:nvPr>
        </p:nvSpPr>
        <p:spPr bwMode="auto">
          <a:xfrm>
            <a:off x="1981200" y="274638"/>
            <a:ext cx="410429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cs-CZ" sz="3600" b="1" dirty="0"/>
              <a:t>Overheated cable</a:t>
            </a:r>
          </a:p>
        </p:txBody>
      </p:sp>
      <p:pic>
        <p:nvPicPr>
          <p:cNvPr id="87043" name="Picture 3" descr="energetika2">
            <a:extLst>
              <a:ext uri="{FF2B5EF4-FFF2-40B4-BE49-F238E27FC236}">
                <a16:creationId xmlns:a16="http://schemas.microsoft.com/office/drawing/2014/main" id="{CD83A0A6-2EBC-4FBD-9401-4C64F38DE4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6988" y="1844676"/>
            <a:ext cx="7118350" cy="435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4" name="Oval 4">
            <a:extLst>
              <a:ext uri="{FF2B5EF4-FFF2-40B4-BE49-F238E27FC236}">
                <a16:creationId xmlns:a16="http://schemas.microsoft.com/office/drawing/2014/main" id="{F3960D2C-A309-4FFD-A877-0FC4BB4BF71F}"/>
              </a:ext>
            </a:extLst>
          </p:cNvPr>
          <p:cNvSpPr>
            <a:spLocks noChangeArrowheads="1"/>
          </p:cNvSpPr>
          <p:nvPr/>
        </p:nvSpPr>
        <p:spPr bwMode="auto">
          <a:xfrm>
            <a:off x="4872038" y="2420938"/>
            <a:ext cx="1219200" cy="22860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pPr eaLnBrk="1" hangingPunct="1">
              <a:spcBef>
                <a:spcPct val="50000"/>
              </a:spcBef>
            </a:pPr>
            <a:endParaRPr lang="cs-CZ" altLang="cs-CZ" sz="4400"/>
          </a:p>
        </p:txBody>
      </p:sp>
    </p:spTree>
    <p:extLst>
      <p:ext uri="{BB962C8B-B14F-4D97-AF65-F5344CB8AC3E}">
        <p14:creationId xmlns:p14="http://schemas.microsoft.com/office/powerpoint/2010/main" val="39808760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Nadpis 1">
            <a:extLst>
              <a:ext uri="{FF2B5EF4-FFF2-40B4-BE49-F238E27FC236}">
                <a16:creationId xmlns:a16="http://schemas.microsoft.com/office/drawing/2014/main" id="{D97DE9E8-411D-4568-80C6-7FE3625D91F3}"/>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cs-CZ" sz="4000" dirty="0"/>
              <a:t>Thermography in construction engineering</a:t>
            </a:r>
            <a:r>
              <a:rPr lang="cs-CZ" altLang="cs-CZ" sz="4000" dirty="0"/>
              <a:t> </a:t>
            </a:r>
            <a:r>
              <a:rPr lang="en-GB" altLang="cs-CZ" sz="4000" dirty="0"/>
              <a:t>– house leaking heat</a:t>
            </a:r>
          </a:p>
        </p:txBody>
      </p:sp>
      <p:pic>
        <p:nvPicPr>
          <p:cNvPr id="89091" name="Picture 2" descr="VÃ½sledek obrÃ¡zku pro thermography of houses">
            <a:extLst>
              <a:ext uri="{FF2B5EF4-FFF2-40B4-BE49-F238E27FC236}">
                <a16:creationId xmlns:a16="http://schemas.microsoft.com/office/drawing/2014/main" id="{EBCC0F90-FF94-46E9-A602-193514B97D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7400" y="1844675"/>
            <a:ext cx="55372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16060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D7D9B803-3E9A-4E49-B9F3-5B9CD63FFB34}"/>
              </a:ext>
            </a:extLst>
          </p:cNvPr>
          <p:cNvSpPr>
            <a:spLocks noGrp="1" noChangeArrowheads="1"/>
          </p:cNvSpPr>
          <p:nvPr>
            <p:ph type="title"/>
          </p:nvPr>
        </p:nvSpPr>
        <p:spPr bwMode="auto">
          <a:xfrm>
            <a:off x="536028" y="188913"/>
            <a:ext cx="10142482" cy="1484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cs-CZ" sz="3600" b="1" dirty="0"/>
              <a:t>Low quality insulation of a warm water piping in area of joints (Fluke)</a:t>
            </a:r>
          </a:p>
        </p:txBody>
      </p:sp>
      <p:pic>
        <p:nvPicPr>
          <p:cNvPr id="90115" name="Picture 3" descr="izolace">
            <a:extLst>
              <a:ext uri="{FF2B5EF4-FFF2-40B4-BE49-F238E27FC236}">
                <a16:creationId xmlns:a16="http://schemas.microsoft.com/office/drawing/2014/main" id="{01317935-D47D-4D99-A4C9-7BC0E3284121}"/>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bwMode="auto">
          <a:xfrm>
            <a:off x="2279651" y="1916114"/>
            <a:ext cx="7415213" cy="4448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6" name="Oval 4">
            <a:extLst>
              <a:ext uri="{FF2B5EF4-FFF2-40B4-BE49-F238E27FC236}">
                <a16:creationId xmlns:a16="http://schemas.microsoft.com/office/drawing/2014/main" id="{60ED7EDF-0FAF-433A-BCEB-671ADCFE1D72}"/>
              </a:ext>
            </a:extLst>
          </p:cNvPr>
          <p:cNvSpPr>
            <a:spLocks noChangeArrowheads="1"/>
          </p:cNvSpPr>
          <p:nvPr/>
        </p:nvSpPr>
        <p:spPr bwMode="auto">
          <a:xfrm>
            <a:off x="8040688" y="3500438"/>
            <a:ext cx="1295400" cy="25146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pPr eaLnBrk="1" hangingPunct="1">
              <a:spcBef>
                <a:spcPct val="50000"/>
              </a:spcBef>
            </a:pPr>
            <a:endParaRPr lang="cs-CZ" altLang="cs-CZ" sz="4400"/>
          </a:p>
        </p:txBody>
      </p:sp>
    </p:spTree>
    <p:extLst>
      <p:ext uri="{BB962C8B-B14F-4D97-AF65-F5344CB8AC3E}">
        <p14:creationId xmlns:p14="http://schemas.microsoft.com/office/powerpoint/2010/main" val="24054823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a:extLst>
              <a:ext uri="{FF2B5EF4-FFF2-40B4-BE49-F238E27FC236}">
                <a16:creationId xmlns:a16="http://schemas.microsoft.com/office/drawing/2014/main" id="{6CE311FE-BBA6-47A9-8BC2-CA765926AA60}"/>
              </a:ext>
            </a:extLst>
          </p:cNvPr>
          <p:cNvSpPr>
            <a:spLocks noGrp="1" noChangeArrowheads="1"/>
          </p:cNvSpPr>
          <p:nvPr>
            <p:ph type="title"/>
          </p:nvPr>
        </p:nvSpPr>
        <p:spPr bwMode="auto">
          <a:xfrm>
            <a:off x="1008993" y="274638"/>
            <a:ext cx="10068910" cy="111272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defRPr/>
            </a:pPr>
            <a:r>
              <a:rPr lang="cs-CZ" altLang="cs-CZ" sz="3200" b="1" dirty="0" err="1"/>
              <a:t>Thermal</a:t>
            </a:r>
            <a:r>
              <a:rPr lang="en-GB" altLang="cs-CZ" sz="3200" b="1" dirty="0"/>
              <a:t> spot left by ultrasonographic probe on the forearm</a:t>
            </a:r>
            <a:r>
              <a:rPr lang="cs-CZ" altLang="cs-CZ" sz="3200" b="1" dirty="0"/>
              <a:t> +</a:t>
            </a:r>
            <a:r>
              <a:rPr lang="en-GB" altLang="cs-CZ" sz="3200" b="1" dirty="0"/>
              <a:t> cooling effect of the coupling gel (Fluke)</a:t>
            </a:r>
            <a:r>
              <a:rPr lang="cs-CZ" altLang="cs-CZ" b="1" dirty="0">
                <a:effectLst>
                  <a:outerShdw blurRad="38100" dist="38100" dir="2700000" algn="tl">
                    <a:srgbClr val="C0C0C0"/>
                  </a:outerShdw>
                </a:effectLst>
              </a:rPr>
              <a:t> </a:t>
            </a:r>
          </a:p>
        </p:txBody>
      </p:sp>
      <p:pic>
        <p:nvPicPr>
          <p:cNvPr id="94211" name="Picture 3" descr="otissk1">
            <a:extLst>
              <a:ext uri="{FF2B5EF4-FFF2-40B4-BE49-F238E27FC236}">
                <a16:creationId xmlns:a16="http://schemas.microsoft.com/office/drawing/2014/main" id="{ECE77408-7360-4B60-86CF-238031D0F8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1089" y="2205039"/>
            <a:ext cx="7272337" cy="436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80853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5" name="Rectangle 5">
            <a:extLst>
              <a:ext uri="{FF2B5EF4-FFF2-40B4-BE49-F238E27FC236}">
                <a16:creationId xmlns:a16="http://schemas.microsoft.com/office/drawing/2014/main" id="{A948EE51-064C-473E-B739-E0A18A1BBE2D}"/>
              </a:ext>
            </a:extLst>
          </p:cNvPr>
          <p:cNvSpPr>
            <a:spLocks noChangeArrowheads="1"/>
          </p:cNvSpPr>
          <p:nvPr/>
        </p:nvSpPr>
        <p:spPr bwMode="auto">
          <a:xfrm rot="5400000">
            <a:off x="6507479" y="2348111"/>
            <a:ext cx="4464050" cy="865188"/>
          </a:xfrm>
          <a:prstGeom prst="rect">
            <a:avLst/>
          </a:prstGeom>
          <a:noFill/>
          <a:ln>
            <a:noFill/>
          </a:ln>
          <a:extLst>
            <a:ext uri="{909E8E84-426E-40DD-AFC4-6F175D3DCCD1}">
              <a14:hiddenFill xmlns:a14="http://schemas.microsoft.com/office/drawing/2010/main">
                <a:solidFill>
                  <a:schemeClr val="tx1">
                    <a:alpha val="39999"/>
                  </a:schemeClr>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pPr algn="ctr" eaLnBrk="1" hangingPunct="1"/>
            <a:r>
              <a:rPr lang="en-GB" altLang="cs-CZ" sz="2800" b="0" dirty="0">
                <a:solidFill>
                  <a:schemeClr val="tx2"/>
                </a:solidFill>
              </a:rPr>
              <a:t>Presentation design:</a:t>
            </a:r>
            <a:br>
              <a:rPr lang="cs-CZ" altLang="cs-CZ" sz="2800" b="0" dirty="0">
                <a:solidFill>
                  <a:srgbClr val="808080"/>
                </a:solidFill>
              </a:rPr>
            </a:br>
            <a:r>
              <a:rPr lang="cs-CZ" altLang="cs-CZ" sz="2800" b="0" dirty="0">
                <a:solidFill>
                  <a:schemeClr val="bg1"/>
                </a:solidFill>
              </a:rPr>
              <a:t>	</a:t>
            </a:r>
            <a:r>
              <a:rPr lang="en-GB" altLang="cs-CZ" sz="2800" dirty="0">
                <a:solidFill>
                  <a:srgbClr val="5F5F5F"/>
                </a:solidFill>
              </a:rPr>
              <a:t>Lucie Morns</a:t>
            </a:r>
            <a:r>
              <a:rPr lang="cs-CZ" altLang="cs-CZ" sz="2800" dirty="0">
                <a:solidFill>
                  <a:srgbClr val="5F5F5F"/>
                </a:solidFill>
              </a:rPr>
              <a:t>t</a:t>
            </a:r>
            <a:r>
              <a:rPr lang="en-GB" altLang="cs-CZ" sz="2800" dirty="0" err="1">
                <a:solidFill>
                  <a:srgbClr val="5F5F5F"/>
                </a:solidFill>
              </a:rPr>
              <a:t>einová</a:t>
            </a:r>
            <a:endParaRPr lang="en-GB" altLang="cs-CZ" sz="2800" b="0" dirty="0">
              <a:solidFill>
                <a:srgbClr val="5F5F5F"/>
              </a:solidFill>
            </a:endParaRPr>
          </a:p>
        </p:txBody>
      </p:sp>
      <p:sp>
        <p:nvSpPr>
          <p:cNvPr id="404486" name="Rectangle 6">
            <a:extLst>
              <a:ext uri="{FF2B5EF4-FFF2-40B4-BE49-F238E27FC236}">
                <a16:creationId xmlns:a16="http://schemas.microsoft.com/office/drawing/2014/main" id="{0FAB924F-41A4-4666-B8E7-6AD56A86E10E}"/>
              </a:ext>
            </a:extLst>
          </p:cNvPr>
          <p:cNvSpPr>
            <a:spLocks noChangeArrowheads="1"/>
          </p:cNvSpPr>
          <p:nvPr/>
        </p:nvSpPr>
        <p:spPr bwMode="auto">
          <a:xfrm rot="10800000">
            <a:off x="1799051" y="6096277"/>
            <a:ext cx="63359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r>
              <a:rPr lang="en-GB" altLang="cs-CZ" sz="1800" dirty="0">
                <a:solidFill>
                  <a:srgbClr val="00287D"/>
                </a:solidFill>
              </a:rPr>
              <a:t>Last revision</a:t>
            </a:r>
            <a:r>
              <a:rPr lang="cs-CZ" altLang="cs-CZ" sz="1800" dirty="0">
                <a:solidFill>
                  <a:srgbClr val="00287D"/>
                </a:solidFill>
              </a:rPr>
              <a:t> September 21</a:t>
            </a:r>
          </a:p>
        </p:txBody>
      </p:sp>
      <p:sp>
        <p:nvSpPr>
          <p:cNvPr id="404487" name="Rectangle 7">
            <a:extLst>
              <a:ext uri="{FF2B5EF4-FFF2-40B4-BE49-F238E27FC236}">
                <a16:creationId xmlns:a16="http://schemas.microsoft.com/office/drawing/2014/main" id="{C688F3D1-92C9-4DC6-840E-BC68B9C037AA}"/>
              </a:ext>
            </a:extLst>
          </p:cNvPr>
          <p:cNvSpPr>
            <a:spLocks noChangeArrowheads="1"/>
          </p:cNvSpPr>
          <p:nvPr/>
        </p:nvSpPr>
        <p:spPr bwMode="auto">
          <a:xfrm rot="5400000">
            <a:off x="1383507" y="2164557"/>
            <a:ext cx="489743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r>
              <a:rPr lang="en-GB" altLang="cs-CZ" sz="2800" b="0" dirty="0">
                <a:solidFill>
                  <a:schemeClr val="tx2"/>
                </a:solidFill>
              </a:rPr>
              <a:t>Language revision: </a:t>
            </a:r>
            <a:br>
              <a:rPr lang="en-GB" altLang="cs-CZ" sz="2800" b="0" dirty="0">
                <a:solidFill>
                  <a:schemeClr val="bg1"/>
                </a:solidFill>
              </a:rPr>
            </a:br>
            <a:r>
              <a:rPr lang="cs-CZ" altLang="cs-CZ" sz="2800" b="0" dirty="0">
                <a:solidFill>
                  <a:srgbClr val="99FFCC"/>
                </a:solidFill>
              </a:rPr>
              <a:t>	</a:t>
            </a:r>
            <a:r>
              <a:rPr lang="en-GB" altLang="cs-CZ" sz="2800" dirty="0">
                <a:solidFill>
                  <a:srgbClr val="808080"/>
                </a:solidFill>
              </a:rPr>
              <a:t>Carmel J. Caruana</a:t>
            </a:r>
            <a:endParaRPr lang="cs-CZ" altLang="cs-CZ" sz="2800" b="0" dirty="0">
              <a:solidFill>
                <a:srgbClr val="808080"/>
              </a:solidFill>
            </a:endParaRPr>
          </a:p>
        </p:txBody>
      </p:sp>
      <p:sp>
        <p:nvSpPr>
          <p:cNvPr id="404488" name="Rectangle 8">
            <a:extLst>
              <a:ext uri="{FF2B5EF4-FFF2-40B4-BE49-F238E27FC236}">
                <a16:creationId xmlns:a16="http://schemas.microsoft.com/office/drawing/2014/main" id="{FEC96968-EDD6-475B-AB2C-A098A4EA664E}"/>
              </a:ext>
            </a:extLst>
          </p:cNvPr>
          <p:cNvSpPr>
            <a:spLocks noChangeArrowheads="1"/>
          </p:cNvSpPr>
          <p:nvPr/>
        </p:nvSpPr>
        <p:spPr bwMode="auto">
          <a:xfrm rot="-5400000">
            <a:off x="-1517704" y="2507645"/>
            <a:ext cx="658495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r>
              <a:rPr lang="en-GB" altLang="cs-CZ" sz="2400" b="0" dirty="0">
                <a:solidFill>
                  <a:srgbClr val="0000DC"/>
                </a:solidFill>
              </a:rPr>
              <a:t>Authors: </a:t>
            </a:r>
            <a:br>
              <a:rPr lang="en-GB" altLang="cs-CZ" sz="2400" b="0" dirty="0">
                <a:solidFill>
                  <a:srgbClr val="DDDDDD"/>
                </a:solidFill>
              </a:rPr>
            </a:br>
            <a:r>
              <a:rPr lang="cs-CZ" altLang="cs-CZ" sz="2400" b="0" dirty="0">
                <a:solidFill>
                  <a:schemeClr val="bg1"/>
                </a:solidFill>
              </a:rPr>
              <a:t>	</a:t>
            </a:r>
            <a:r>
              <a:rPr lang="en-GB" altLang="cs-CZ" sz="2400" dirty="0"/>
              <a:t>Vojtěch Mornstein Carmel J. Caruana</a:t>
            </a:r>
            <a:r>
              <a:rPr lang="en-GB" altLang="cs-CZ" sz="2400" dirty="0">
                <a:solidFill>
                  <a:schemeClr val="bg1"/>
                </a:solidFill>
              </a:rPr>
              <a:t>,</a:t>
            </a:r>
            <a:endParaRPr lang="cs-CZ" altLang="cs-CZ" sz="2400" dirty="0">
              <a:solidFill>
                <a:schemeClr val="bg1"/>
              </a:solidFill>
            </a:endParaRPr>
          </a:p>
          <a:p>
            <a:r>
              <a:rPr lang="cs-CZ" altLang="cs-CZ" sz="2400" dirty="0">
                <a:solidFill>
                  <a:schemeClr val="bg1"/>
                </a:solidFill>
              </a:rPr>
              <a:t>           Ivo Hrazdira</a:t>
            </a:r>
            <a:r>
              <a:rPr lang="en-GB" altLang="cs-CZ" sz="2400" dirty="0">
                <a:solidFill>
                  <a:schemeClr val="bg1"/>
                </a:solidFill>
              </a:rPr>
              <a:t> </a:t>
            </a:r>
            <a:br>
              <a:rPr lang="en-GB" altLang="cs-CZ" sz="2400" dirty="0">
                <a:solidFill>
                  <a:srgbClr val="B2B2B2"/>
                </a:solidFill>
              </a:rPr>
            </a:br>
            <a:endParaRPr lang="cs-CZ" altLang="cs-CZ" sz="2400" dirty="0">
              <a:solidFill>
                <a:srgbClr val="B2B2B2"/>
              </a:solidFill>
            </a:endParaRPr>
          </a:p>
        </p:txBody>
      </p:sp>
      <p:sp>
        <p:nvSpPr>
          <p:cNvPr id="404490" name="Rectangle 10">
            <a:extLst>
              <a:ext uri="{FF2B5EF4-FFF2-40B4-BE49-F238E27FC236}">
                <a16:creationId xmlns:a16="http://schemas.microsoft.com/office/drawing/2014/main" id="{024A63F9-2C49-4FB1-937A-B4B764493C1B}"/>
              </a:ext>
            </a:extLst>
          </p:cNvPr>
          <p:cNvSpPr>
            <a:spLocks noChangeArrowheads="1"/>
          </p:cNvSpPr>
          <p:nvPr/>
        </p:nvSpPr>
        <p:spPr bwMode="auto">
          <a:xfrm>
            <a:off x="3216275" y="5229225"/>
            <a:ext cx="65793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r>
              <a:rPr lang="en-GB" altLang="cs-CZ" sz="1800" dirty="0"/>
              <a:t>Last revision</a:t>
            </a:r>
            <a:r>
              <a:rPr lang="cs-CZ" altLang="cs-CZ" sz="1800" dirty="0"/>
              <a:t> September 24</a:t>
            </a:r>
            <a:endParaRPr lang="cs-CZ" altLang="cs-CZ" sz="1800" dirty="0">
              <a:solidFill>
                <a:schemeClr val="bg1"/>
              </a:solidFill>
            </a:endParaRPr>
          </a:p>
        </p:txBody>
      </p:sp>
    </p:spTree>
    <p:extLst>
      <p:ext uri="{BB962C8B-B14F-4D97-AF65-F5344CB8AC3E}">
        <p14:creationId xmlns:p14="http://schemas.microsoft.com/office/powerpoint/2010/main" val="22118176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04488"/>
                                        </p:tgtEl>
                                        <p:attrNameLst>
                                          <p:attrName>style.visibility</p:attrName>
                                        </p:attrNameLst>
                                      </p:cBhvr>
                                      <p:to>
                                        <p:strVal val="visible"/>
                                      </p:to>
                                    </p:set>
                                    <p:animEffect transition="in" filter="slide(fromBottom)">
                                      <p:cBhvr>
                                        <p:cTn id="7" dur="1000"/>
                                        <p:tgtEl>
                                          <p:spTgt spid="404488"/>
                                        </p:tgtEl>
                                      </p:cBhvr>
                                    </p:animEffect>
                                  </p:childTnLst>
                                </p:cTn>
                              </p:par>
                            </p:childTnLst>
                          </p:cTn>
                        </p:par>
                        <p:par>
                          <p:cTn id="8" fill="hold" nodeType="afterGroup">
                            <p:stCondLst>
                              <p:cond delay="1000"/>
                            </p:stCondLst>
                            <p:childTnLst>
                              <p:par>
                                <p:cTn id="9" presetID="12" presetClass="entr" presetSubtype="1" fill="hold" grpId="0" nodeType="afterEffect">
                                  <p:stCondLst>
                                    <p:cond delay="300"/>
                                  </p:stCondLst>
                                  <p:childTnLst>
                                    <p:set>
                                      <p:cBhvr>
                                        <p:cTn id="10" dur="1" fill="hold">
                                          <p:stCondLst>
                                            <p:cond delay="0"/>
                                          </p:stCondLst>
                                        </p:cTn>
                                        <p:tgtEl>
                                          <p:spTgt spid="404487"/>
                                        </p:tgtEl>
                                        <p:attrNameLst>
                                          <p:attrName>style.visibility</p:attrName>
                                        </p:attrNameLst>
                                      </p:cBhvr>
                                      <p:to>
                                        <p:strVal val="visible"/>
                                      </p:to>
                                    </p:set>
                                    <p:animEffect transition="in" filter="slide(fromTop)">
                                      <p:cBhvr>
                                        <p:cTn id="11" dur="1000"/>
                                        <p:tgtEl>
                                          <p:spTgt spid="404487"/>
                                        </p:tgtEl>
                                      </p:cBhvr>
                                    </p:animEffect>
                                  </p:childTnLst>
                                </p:cTn>
                              </p:par>
                            </p:childTnLst>
                          </p:cTn>
                        </p:par>
                        <p:par>
                          <p:cTn id="12" fill="hold" nodeType="afterGroup">
                            <p:stCondLst>
                              <p:cond delay="2300"/>
                            </p:stCondLst>
                            <p:childTnLst>
                              <p:par>
                                <p:cTn id="13" presetID="12" presetClass="entr" presetSubtype="2" fill="hold" grpId="0" nodeType="afterEffect">
                                  <p:stCondLst>
                                    <p:cond delay="300"/>
                                  </p:stCondLst>
                                  <p:childTnLst>
                                    <p:set>
                                      <p:cBhvr>
                                        <p:cTn id="14" dur="1" fill="hold">
                                          <p:stCondLst>
                                            <p:cond delay="0"/>
                                          </p:stCondLst>
                                        </p:cTn>
                                        <p:tgtEl>
                                          <p:spTgt spid="404485"/>
                                        </p:tgtEl>
                                        <p:attrNameLst>
                                          <p:attrName>style.visibility</p:attrName>
                                        </p:attrNameLst>
                                      </p:cBhvr>
                                      <p:to>
                                        <p:strVal val="visible"/>
                                      </p:to>
                                    </p:set>
                                    <p:animEffect transition="in" filter="slide(fromRight)">
                                      <p:cBhvr>
                                        <p:cTn id="15" dur="500"/>
                                        <p:tgtEl>
                                          <p:spTgt spid="404485"/>
                                        </p:tgtEl>
                                      </p:cBhvr>
                                    </p:animEffect>
                                  </p:childTnLst>
                                </p:cTn>
                              </p:par>
                            </p:childTnLst>
                          </p:cTn>
                        </p:par>
                        <p:par>
                          <p:cTn id="16" fill="hold" nodeType="afterGroup">
                            <p:stCondLst>
                              <p:cond delay="3100"/>
                            </p:stCondLst>
                            <p:childTnLst>
                              <p:par>
                                <p:cTn id="17" presetID="12" presetClass="entr" presetSubtype="1" fill="hold" grpId="0" nodeType="afterEffect">
                                  <p:stCondLst>
                                    <p:cond delay="300"/>
                                  </p:stCondLst>
                                  <p:childTnLst>
                                    <p:set>
                                      <p:cBhvr>
                                        <p:cTn id="18" dur="1" fill="hold">
                                          <p:stCondLst>
                                            <p:cond delay="0"/>
                                          </p:stCondLst>
                                        </p:cTn>
                                        <p:tgtEl>
                                          <p:spTgt spid="404486"/>
                                        </p:tgtEl>
                                        <p:attrNameLst>
                                          <p:attrName>style.visibility</p:attrName>
                                        </p:attrNameLst>
                                      </p:cBhvr>
                                      <p:to>
                                        <p:strVal val="visible"/>
                                      </p:to>
                                    </p:set>
                                    <p:animEffect transition="in" filter="slide(fromTop)">
                                      <p:cBhvr>
                                        <p:cTn id="19" dur="500"/>
                                        <p:tgtEl>
                                          <p:spTgt spid="404486"/>
                                        </p:tgtEl>
                                      </p:cBhvr>
                                    </p:animEffect>
                                  </p:childTnLst>
                                </p:cTn>
                              </p:par>
                            </p:childTnLst>
                          </p:cTn>
                        </p:par>
                        <p:par>
                          <p:cTn id="20" fill="hold" nodeType="afterGroup">
                            <p:stCondLst>
                              <p:cond delay="3900"/>
                            </p:stCondLst>
                            <p:childTnLst>
                              <p:par>
                                <p:cTn id="21" presetID="12" presetClass="exit" presetSubtype="1" fill="hold" grpId="1" nodeType="afterEffect">
                                  <p:stCondLst>
                                    <p:cond delay="1000"/>
                                  </p:stCondLst>
                                  <p:childTnLst>
                                    <p:animEffect transition="out" filter="slide(fromTop)">
                                      <p:cBhvr>
                                        <p:cTn id="22" dur="1000"/>
                                        <p:tgtEl>
                                          <p:spTgt spid="404488"/>
                                        </p:tgtEl>
                                      </p:cBhvr>
                                    </p:animEffect>
                                    <p:set>
                                      <p:cBhvr>
                                        <p:cTn id="23" dur="1" fill="hold">
                                          <p:stCondLst>
                                            <p:cond delay="999"/>
                                          </p:stCondLst>
                                        </p:cTn>
                                        <p:tgtEl>
                                          <p:spTgt spid="404488"/>
                                        </p:tgtEl>
                                        <p:attrNameLst>
                                          <p:attrName>style.visibility</p:attrName>
                                        </p:attrNameLst>
                                      </p:cBhvr>
                                      <p:to>
                                        <p:strVal val="hidden"/>
                                      </p:to>
                                    </p:set>
                                  </p:childTnLst>
                                </p:cTn>
                              </p:par>
                            </p:childTnLst>
                          </p:cTn>
                        </p:par>
                        <p:par>
                          <p:cTn id="24" fill="hold" nodeType="afterGroup">
                            <p:stCondLst>
                              <p:cond delay="5900"/>
                            </p:stCondLst>
                            <p:childTnLst>
                              <p:par>
                                <p:cTn id="25" presetID="12" presetClass="exit" presetSubtype="4" fill="hold" grpId="1" nodeType="afterEffect">
                                  <p:stCondLst>
                                    <p:cond delay="200"/>
                                  </p:stCondLst>
                                  <p:childTnLst>
                                    <p:animEffect transition="out" filter="slide(fromBottom)">
                                      <p:cBhvr>
                                        <p:cTn id="26" dur="1000"/>
                                        <p:tgtEl>
                                          <p:spTgt spid="404487"/>
                                        </p:tgtEl>
                                      </p:cBhvr>
                                    </p:animEffect>
                                    <p:set>
                                      <p:cBhvr>
                                        <p:cTn id="27" dur="1" fill="hold">
                                          <p:stCondLst>
                                            <p:cond delay="999"/>
                                          </p:stCondLst>
                                        </p:cTn>
                                        <p:tgtEl>
                                          <p:spTgt spid="404487"/>
                                        </p:tgtEl>
                                        <p:attrNameLst>
                                          <p:attrName>style.visibility</p:attrName>
                                        </p:attrNameLst>
                                      </p:cBhvr>
                                      <p:to>
                                        <p:strVal val="hidden"/>
                                      </p:to>
                                    </p:set>
                                  </p:childTnLst>
                                </p:cTn>
                              </p:par>
                            </p:childTnLst>
                          </p:cTn>
                        </p:par>
                        <p:par>
                          <p:cTn id="28" fill="hold" nodeType="afterGroup">
                            <p:stCondLst>
                              <p:cond delay="7100"/>
                            </p:stCondLst>
                            <p:childTnLst>
                              <p:par>
                                <p:cTn id="29" presetID="12" presetClass="exit" presetSubtype="2" fill="hold" grpId="1" nodeType="afterEffect">
                                  <p:stCondLst>
                                    <p:cond delay="200"/>
                                  </p:stCondLst>
                                  <p:childTnLst>
                                    <p:animEffect transition="out" filter="slide(fromRight)">
                                      <p:cBhvr>
                                        <p:cTn id="30" dur="500"/>
                                        <p:tgtEl>
                                          <p:spTgt spid="404485"/>
                                        </p:tgtEl>
                                      </p:cBhvr>
                                    </p:animEffect>
                                    <p:set>
                                      <p:cBhvr>
                                        <p:cTn id="31" dur="1" fill="hold">
                                          <p:stCondLst>
                                            <p:cond delay="499"/>
                                          </p:stCondLst>
                                        </p:cTn>
                                        <p:tgtEl>
                                          <p:spTgt spid="404485"/>
                                        </p:tgtEl>
                                        <p:attrNameLst>
                                          <p:attrName>style.visibility</p:attrName>
                                        </p:attrNameLst>
                                      </p:cBhvr>
                                      <p:to>
                                        <p:strVal val="hidden"/>
                                      </p:to>
                                    </p:set>
                                  </p:childTnLst>
                                </p:cTn>
                              </p:par>
                            </p:childTnLst>
                          </p:cTn>
                        </p:par>
                        <p:par>
                          <p:cTn id="32" fill="hold" nodeType="afterGroup">
                            <p:stCondLst>
                              <p:cond delay="7800"/>
                            </p:stCondLst>
                            <p:childTnLst>
                              <p:par>
                                <p:cTn id="33" presetID="12" presetClass="exit" presetSubtype="1" fill="hold" grpId="1" nodeType="afterEffect">
                                  <p:stCondLst>
                                    <p:cond delay="200"/>
                                  </p:stCondLst>
                                  <p:childTnLst>
                                    <p:animEffect transition="out" filter="slide(fromTop)">
                                      <p:cBhvr>
                                        <p:cTn id="34" dur="500"/>
                                        <p:tgtEl>
                                          <p:spTgt spid="404486"/>
                                        </p:tgtEl>
                                      </p:cBhvr>
                                    </p:animEffect>
                                    <p:set>
                                      <p:cBhvr>
                                        <p:cTn id="35" dur="1" fill="hold">
                                          <p:stCondLst>
                                            <p:cond delay="499"/>
                                          </p:stCondLst>
                                        </p:cTn>
                                        <p:tgtEl>
                                          <p:spTgt spid="404486"/>
                                        </p:tgtEl>
                                        <p:attrNameLst>
                                          <p:attrName>style.visibility</p:attrName>
                                        </p:attrNameLst>
                                      </p:cBhvr>
                                      <p:to>
                                        <p:strVal val="hidden"/>
                                      </p:to>
                                    </p:set>
                                  </p:childTnLst>
                                </p:cTn>
                              </p:par>
                            </p:childTnLst>
                          </p:cTn>
                        </p:par>
                        <p:par>
                          <p:cTn id="36" fill="hold" nodeType="afterGroup">
                            <p:stCondLst>
                              <p:cond delay="8500"/>
                            </p:stCondLst>
                            <p:childTnLst>
                              <p:par>
                                <p:cTn id="37" presetID="12" presetClass="entr" presetSubtype="4" fill="hold" grpId="0" nodeType="afterEffect">
                                  <p:stCondLst>
                                    <p:cond delay="200"/>
                                  </p:stCondLst>
                                  <p:childTnLst>
                                    <p:set>
                                      <p:cBhvr>
                                        <p:cTn id="38" dur="1" fill="hold">
                                          <p:stCondLst>
                                            <p:cond delay="0"/>
                                          </p:stCondLst>
                                        </p:cTn>
                                        <p:tgtEl>
                                          <p:spTgt spid="404490"/>
                                        </p:tgtEl>
                                        <p:attrNameLst>
                                          <p:attrName>style.visibility</p:attrName>
                                        </p:attrNameLst>
                                      </p:cBhvr>
                                      <p:to>
                                        <p:strVal val="visible"/>
                                      </p:to>
                                    </p:set>
                                    <p:animEffect transition="in" filter="slide(fromBottom)">
                                      <p:cBhvr>
                                        <p:cTn id="39" dur="500"/>
                                        <p:tgtEl>
                                          <p:spTgt spid="404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485" grpId="0"/>
      <p:bldP spid="404485" grpId="1"/>
      <p:bldP spid="404486" grpId="0"/>
      <p:bldP spid="404486" grpId="1"/>
      <p:bldP spid="404487" grpId="0"/>
      <p:bldP spid="404487" grpId="1"/>
      <p:bldP spid="404488" grpId="0"/>
      <p:bldP spid="404488" grpId="1"/>
      <p:bldP spid="40449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4">
            <a:extLst>
              <a:ext uri="{FF2B5EF4-FFF2-40B4-BE49-F238E27FC236}">
                <a16:creationId xmlns:a16="http://schemas.microsoft.com/office/drawing/2014/main" id="{FB8AB62F-F46B-49D5-AE63-D407595A5C3E}"/>
              </a:ext>
            </a:extLst>
          </p:cNvPr>
          <p:cNvGraphicFramePr>
            <a:graphicFrameLocks noChangeAspect="1"/>
          </p:cNvGraphicFramePr>
          <p:nvPr>
            <p:extLst>
              <p:ext uri="{D42A27DB-BD31-4B8C-83A1-F6EECF244321}">
                <p14:modId xmlns:p14="http://schemas.microsoft.com/office/powerpoint/2010/main" val="1787570383"/>
              </p:ext>
            </p:extLst>
          </p:nvPr>
        </p:nvGraphicFramePr>
        <p:xfrm>
          <a:off x="6264167" y="722259"/>
          <a:ext cx="4386263" cy="6043613"/>
        </p:xfrm>
        <a:graphic>
          <a:graphicData uri="http://schemas.openxmlformats.org/presentationml/2006/ole">
            <mc:AlternateContent xmlns:mc="http://schemas.openxmlformats.org/markup-compatibility/2006">
              <mc:Choice xmlns:v="urn:schemas-microsoft-com:vml" Requires="v">
                <p:oleObj name="Dokument" r:id="rId3" imgW="4587128" imgH="6110589" progId="Word.Document.8">
                  <p:embed/>
                </p:oleObj>
              </mc:Choice>
              <mc:Fallback>
                <p:oleObj name="Dokument" r:id="rId3" imgW="4587128" imgH="6110589" progId="Word.Document.8">
                  <p:embed/>
                  <p:pic>
                    <p:nvPicPr>
                      <p:cNvPr id="14338" name="Object 4">
                        <a:extLst>
                          <a:ext uri="{FF2B5EF4-FFF2-40B4-BE49-F238E27FC236}">
                            <a16:creationId xmlns:a16="http://schemas.microsoft.com/office/drawing/2014/main" id="{FB8AB62F-F46B-49D5-AE63-D407595A5C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4167" y="722259"/>
                        <a:ext cx="4386263" cy="6043613"/>
                      </a:xfrm>
                      <a:prstGeom prst="rect">
                        <a:avLst/>
                      </a:prstGeom>
                      <a:noFill/>
                      <a:ln>
                        <a:noFill/>
                      </a:ln>
                      <a:effectLst/>
                      <a:extLst>
                        <a:ext uri="{909E8E84-426E-40DD-AFC4-6F175D3DCCD1}">
                          <a14:hiddenFill xmlns:a14="http://schemas.microsoft.com/office/drawing/2010/main">
                            <a:solidFill>
                              <a:schemeClr val="bg1">
                                <a:alpha val="59999"/>
                              </a:scheme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39" name="Rectangle 2">
            <a:extLst>
              <a:ext uri="{FF2B5EF4-FFF2-40B4-BE49-F238E27FC236}">
                <a16:creationId xmlns:a16="http://schemas.microsoft.com/office/drawing/2014/main" id="{0C701A58-853A-4008-BEAD-A7AE9DA9CA76}"/>
              </a:ext>
            </a:extLst>
          </p:cNvPr>
          <p:cNvSpPr>
            <a:spLocks noGrp="1" noChangeArrowheads="1"/>
          </p:cNvSpPr>
          <p:nvPr>
            <p:ph type="title"/>
          </p:nvPr>
        </p:nvSpPr>
        <p:spPr bwMode="auto">
          <a:xfrm>
            <a:off x="839404" y="363648"/>
            <a:ext cx="5003800" cy="1027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cs-CZ" sz="3600" b="1" dirty="0"/>
              <a:t>Total Nuclear Spin (</a:t>
            </a:r>
            <a:r>
              <a:rPr lang="en-GB" altLang="cs-CZ" sz="3600" b="1" dirty="0">
                <a:latin typeface="Times New Roman" panose="02020603050405020304" pitchFamily="18" charset="0"/>
              </a:rPr>
              <a:t>I</a:t>
            </a:r>
            <a:r>
              <a:rPr lang="en-GB" altLang="cs-CZ" sz="3600" b="1" dirty="0"/>
              <a:t>)</a:t>
            </a:r>
          </a:p>
        </p:txBody>
      </p:sp>
      <p:sp>
        <p:nvSpPr>
          <p:cNvPr id="14340" name="Rectangle 3">
            <a:extLst>
              <a:ext uri="{FF2B5EF4-FFF2-40B4-BE49-F238E27FC236}">
                <a16:creationId xmlns:a16="http://schemas.microsoft.com/office/drawing/2014/main" id="{DE45BB10-3B2F-4B6D-B825-FD6F96A413B4}"/>
              </a:ext>
            </a:extLst>
          </p:cNvPr>
          <p:cNvSpPr>
            <a:spLocks noGrp="1" noChangeArrowheads="1"/>
          </p:cNvSpPr>
          <p:nvPr>
            <p:ph type="body" idx="1"/>
          </p:nvPr>
        </p:nvSpPr>
        <p:spPr bwMode="auto">
          <a:xfrm>
            <a:off x="945931" y="1916113"/>
            <a:ext cx="4864319" cy="457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Wingdings" panose="05000000000000000000" pitchFamily="2" charset="2"/>
              <a:buChar char="Ø"/>
            </a:pPr>
            <a:r>
              <a:rPr lang="en-GB" altLang="cs-CZ" sz="2400" dirty="0"/>
              <a:t>In MRI we are interested in the spin of NUCLEI</a:t>
            </a:r>
          </a:p>
          <a:p>
            <a:pPr eaLnBrk="1" hangingPunct="1">
              <a:buFont typeface="Wingdings" panose="05000000000000000000" pitchFamily="2" charset="2"/>
              <a:buChar char="Ø"/>
            </a:pPr>
            <a:r>
              <a:rPr lang="en-GB" altLang="cs-CZ" sz="2400" dirty="0"/>
              <a:t>In medicine, we use the magnetic properties of mainly light nuclides like </a:t>
            </a:r>
            <a:r>
              <a:rPr lang="en-GB" altLang="cs-CZ" sz="2400" b="1" dirty="0"/>
              <a:t>hydrogen </a:t>
            </a:r>
            <a:r>
              <a:rPr lang="en-GB" altLang="cs-CZ" sz="2400" b="1" baseline="30000" dirty="0"/>
              <a:t>1</a:t>
            </a:r>
            <a:r>
              <a:rPr lang="en-GB" altLang="cs-CZ" sz="2400" b="1" dirty="0"/>
              <a:t>H, </a:t>
            </a:r>
            <a:r>
              <a:rPr lang="en-GB" altLang="cs-CZ" sz="2400" dirty="0"/>
              <a:t>phosphorus </a:t>
            </a:r>
            <a:r>
              <a:rPr lang="en-GB" altLang="cs-CZ" sz="2400" baseline="30000" dirty="0"/>
              <a:t>31</a:t>
            </a:r>
            <a:r>
              <a:rPr lang="en-GB" altLang="cs-CZ" sz="2400" dirty="0"/>
              <a:t>P, carbon </a:t>
            </a:r>
            <a:r>
              <a:rPr lang="en-GB" altLang="cs-CZ" sz="2400" baseline="30000" dirty="0"/>
              <a:t>13</a:t>
            </a:r>
            <a:r>
              <a:rPr lang="en-GB" altLang="cs-CZ" sz="2400" dirty="0"/>
              <a:t>C, fluorine </a:t>
            </a:r>
            <a:r>
              <a:rPr lang="en-GB" altLang="cs-CZ" sz="2400" baseline="30000" dirty="0"/>
              <a:t>19</a:t>
            </a:r>
            <a:r>
              <a:rPr lang="en-GB" altLang="cs-CZ" sz="2400" dirty="0"/>
              <a:t>F or sodium </a:t>
            </a:r>
            <a:r>
              <a:rPr lang="en-GB" altLang="cs-CZ" sz="2400" baseline="30000" dirty="0"/>
              <a:t>23</a:t>
            </a:r>
            <a:r>
              <a:rPr lang="en-GB" altLang="cs-CZ" sz="2400" dirty="0"/>
              <a:t>Na to get anatomical or physiological information. </a:t>
            </a:r>
          </a:p>
        </p:txBody>
      </p:sp>
    </p:spTree>
    <p:extLst>
      <p:ext uri="{BB962C8B-B14F-4D97-AF65-F5344CB8AC3E}">
        <p14:creationId xmlns:p14="http://schemas.microsoft.com/office/powerpoint/2010/main" val="2754706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BE34A97-578B-409B-9BEA-0BD38B5DF0A1}"/>
              </a:ext>
            </a:extLst>
          </p:cNvPr>
          <p:cNvSpPr>
            <a:spLocks noGrp="1" noChangeArrowheads="1"/>
          </p:cNvSpPr>
          <p:nvPr>
            <p:ph type="title"/>
          </p:nvPr>
        </p:nvSpPr>
        <p:spPr bwMode="auto">
          <a:xfrm>
            <a:off x="1981200" y="27463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cs-CZ" sz="3600" b="1" dirty="0"/>
              <a:t>MRI</a:t>
            </a:r>
            <a:r>
              <a:rPr lang="en-US" altLang="cs-CZ" sz="3600" b="1" dirty="0"/>
              <a:t> </a:t>
            </a:r>
            <a:r>
              <a:rPr lang="en-GB" altLang="cs-CZ" sz="3600" b="1" dirty="0"/>
              <a:t>Theory</a:t>
            </a:r>
          </a:p>
        </p:txBody>
      </p:sp>
      <p:sp>
        <p:nvSpPr>
          <p:cNvPr id="16387" name="Rectangle 3">
            <a:extLst>
              <a:ext uri="{FF2B5EF4-FFF2-40B4-BE49-F238E27FC236}">
                <a16:creationId xmlns:a16="http://schemas.microsoft.com/office/drawing/2014/main" id="{C88D33E4-CA56-46A2-B82F-A8A7E0D2AE2E}"/>
              </a:ext>
            </a:extLst>
          </p:cNvPr>
          <p:cNvSpPr>
            <a:spLocks noGrp="1" noChangeArrowheads="1"/>
          </p:cNvSpPr>
          <p:nvPr>
            <p:ph type="body" idx="1"/>
          </p:nvPr>
        </p:nvSpPr>
        <p:spPr bwMode="auto">
          <a:xfrm>
            <a:off x="882869" y="1557338"/>
            <a:ext cx="10174014" cy="457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buFont typeface="Wingdings" panose="05000000000000000000" pitchFamily="2" charset="2"/>
              <a:buChar char="Ø"/>
            </a:pPr>
            <a:r>
              <a:rPr lang="en-GB" altLang="cs-CZ" sz="2800" dirty="0"/>
              <a:t>The </a:t>
            </a:r>
            <a:r>
              <a:rPr lang="en-GB" altLang="cs-CZ" sz="2800" b="1" dirty="0"/>
              <a:t>magnetic moment </a:t>
            </a:r>
            <a:r>
              <a:rPr lang="en-GB" altLang="cs-CZ" sz="2800" dirty="0">
                <a:latin typeface="Symbol" panose="05050102010706020507" pitchFamily="18" charset="2"/>
              </a:rPr>
              <a:t>m</a:t>
            </a:r>
            <a:r>
              <a:rPr lang="en-GB" altLang="cs-CZ" sz="2800" dirty="0"/>
              <a:t> of a nucleus is proportional to its </a:t>
            </a:r>
            <a:r>
              <a:rPr lang="en-GB" altLang="cs-CZ" sz="2800" b="1" dirty="0"/>
              <a:t>angular momentum </a:t>
            </a:r>
            <a:r>
              <a:rPr lang="en-GB" altLang="cs-CZ" sz="2800" i="1" dirty="0"/>
              <a:t>S</a:t>
            </a:r>
            <a:r>
              <a:rPr lang="en-GB" altLang="cs-CZ" sz="2800" dirty="0"/>
              <a:t> (</a:t>
            </a:r>
            <a:r>
              <a:rPr lang="en-GB" altLang="cs-CZ" sz="2800" dirty="0">
                <a:latin typeface="Symbol" panose="05050102010706020507" pitchFamily="18" charset="2"/>
              </a:rPr>
              <a:t>m</a:t>
            </a:r>
            <a:r>
              <a:rPr lang="en-GB" altLang="cs-CZ" sz="2800" dirty="0"/>
              <a:t> = </a:t>
            </a:r>
            <a:r>
              <a:rPr lang="en-GB" altLang="cs-CZ" sz="2800" dirty="0" err="1">
                <a:latin typeface="Symbol" panose="05050102010706020507" pitchFamily="18" charset="2"/>
              </a:rPr>
              <a:t>g</a:t>
            </a:r>
            <a:r>
              <a:rPr lang="en-GB" altLang="cs-CZ" sz="2800" dirty="0" err="1">
                <a:latin typeface="Calibri" panose="020F0502020204030204" pitchFamily="34" charset="0"/>
                <a:cs typeface="Calibri" panose="020F0502020204030204" pitchFamily="34" charset="0"/>
              </a:rPr>
              <a:t>·</a:t>
            </a:r>
            <a:r>
              <a:rPr lang="en-GB" altLang="cs-CZ" sz="2800" i="1" dirty="0" err="1"/>
              <a:t>S</a:t>
            </a:r>
            <a:r>
              <a:rPr lang="en-GB" altLang="cs-CZ" sz="2800" dirty="0"/>
              <a:t>,  </a:t>
            </a:r>
            <a:r>
              <a:rPr lang="en-GB" altLang="cs-CZ" sz="2800" dirty="0">
                <a:latin typeface="Symbol" panose="05050102010706020507" pitchFamily="18" charset="2"/>
              </a:rPr>
              <a:t>g</a:t>
            </a:r>
            <a:r>
              <a:rPr lang="en-GB" altLang="cs-CZ" sz="2800" dirty="0"/>
              <a:t> is</a:t>
            </a:r>
            <a:r>
              <a:rPr lang="en-GB" altLang="cs-CZ" sz="2800" dirty="0">
                <a:solidFill>
                  <a:srgbClr val="FFFFCC"/>
                </a:solidFill>
              </a:rPr>
              <a:t> </a:t>
            </a:r>
            <a:r>
              <a:rPr lang="en-GB" altLang="cs-CZ" sz="2800" dirty="0">
                <a:solidFill>
                  <a:srgbClr val="CC3300"/>
                </a:solidFill>
              </a:rPr>
              <a:t>the gyromagnetic ratio</a:t>
            </a:r>
            <a:r>
              <a:rPr lang="en-GB" altLang="cs-CZ" sz="2800" dirty="0"/>
              <a:t>) which depends on the total nuclear spin </a:t>
            </a:r>
            <a:r>
              <a:rPr lang="en-GB" altLang="cs-CZ" sz="2800" i="1" dirty="0"/>
              <a:t>I</a:t>
            </a:r>
            <a:r>
              <a:rPr lang="en-GB" altLang="cs-CZ" sz="2800" dirty="0"/>
              <a:t>. </a:t>
            </a:r>
          </a:p>
          <a:p>
            <a:pPr eaLnBrk="1" hangingPunct="1">
              <a:lnSpc>
                <a:spcPct val="100000"/>
              </a:lnSpc>
              <a:buFont typeface="Wingdings" panose="05000000000000000000" pitchFamily="2" charset="2"/>
              <a:buChar char="Ø"/>
            </a:pPr>
            <a:endParaRPr lang="en-GB" altLang="cs-CZ" sz="2800" dirty="0"/>
          </a:p>
          <a:p>
            <a:pPr eaLnBrk="1" hangingPunct="1">
              <a:lnSpc>
                <a:spcPct val="100000"/>
              </a:lnSpc>
              <a:buFont typeface="Wingdings" panose="05000000000000000000" pitchFamily="2" charset="2"/>
              <a:buChar char="Ø"/>
            </a:pPr>
            <a:r>
              <a:rPr lang="en-GB" altLang="cs-CZ" sz="2800" dirty="0"/>
              <a:t>In the absence of an external magnetic field, the magnetic moments of nuclei have all possible (random) directions with the result that:</a:t>
            </a:r>
          </a:p>
          <a:p>
            <a:pPr lvl="1" eaLnBrk="1" hangingPunct="1"/>
            <a:r>
              <a:rPr lang="en-GB" altLang="cs-CZ" sz="2400" dirty="0"/>
              <a:t>The </a:t>
            </a:r>
            <a:r>
              <a:rPr lang="en-GB" altLang="cs-CZ" sz="2400" i="1" dirty="0"/>
              <a:t>vector sum </a:t>
            </a:r>
            <a:r>
              <a:rPr lang="en-GB" altLang="cs-CZ" sz="2400" dirty="0"/>
              <a:t>of the nuclear magnetic moments in a unit volume of a substance, i.e. the </a:t>
            </a:r>
            <a:r>
              <a:rPr lang="en-GB" altLang="cs-CZ" sz="2400" dirty="0">
                <a:solidFill>
                  <a:srgbClr val="CC3300"/>
                </a:solidFill>
              </a:rPr>
              <a:t>magnetisation vector</a:t>
            </a:r>
            <a:r>
              <a:rPr lang="en-GB" altLang="cs-CZ" sz="2400" dirty="0"/>
              <a:t>, is equal to </a:t>
            </a:r>
            <a:r>
              <a:rPr lang="en-GB" altLang="cs-CZ" sz="2400" dirty="0">
                <a:solidFill>
                  <a:srgbClr val="CC3300"/>
                </a:solidFill>
              </a:rPr>
              <a:t>zero</a:t>
            </a:r>
          </a:p>
          <a:p>
            <a:pPr lvl="1" eaLnBrk="1" hangingPunct="1"/>
            <a:r>
              <a:rPr lang="en-GB" altLang="cs-CZ" sz="2400" dirty="0"/>
              <a:t>The energy of all nuclei is the same</a:t>
            </a:r>
          </a:p>
        </p:txBody>
      </p:sp>
    </p:spTree>
    <p:extLst>
      <p:ext uri="{BB962C8B-B14F-4D97-AF65-F5344CB8AC3E}">
        <p14:creationId xmlns:p14="http://schemas.microsoft.com/office/powerpoint/2010/main" val="1291990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11C02A5D-5AC3-44C2-889D-6BB3E4E6F2F7}"/>
              </a:ext>
            </a:extLst>
          </p:cNvPr>
          <p:cNvSpPr>
            <a:spLocks noGrp="1" noChangeArrowheads="1"/>
          </p:cNvSpPr>
          <p:nvPr>
            <p:ph type="title"/>
          </p:nvPr>
        </p:nvSpPr>
        <p:spPr bwMode="auto">
          <a:xfrm>
            <a:off x="1020215" y="404814"/>
            <a:ext cx="8610600" cy="922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cs-CZ" sz="3600" b="1" dirty="0"/>
              <a:t>H Nuclei in a Uniform Magnetic Field B</a:t>
            </a:r>
          </a:p>
        </p:txBody>
      </p:sp>
      <p:sp>
        <p:nvSpPr>
          <p:cNvPr id="18435" name="Rectangle 3">
            <a:extLst>
              <a:ext uri="{FF2B5EF4-FFF2-40B4-BE49-F238E27FC236}">
                <a16:creationId xmlns:a16="http://schemas.microsoft.com/office/drawing/2014/main" id="{5EA73B48-854C-4592-94D2-9F8938F47964}"/>
              </a:ext>
            </a:extLst>
          </p:cNvPr>
          <p:cNvSpPr>
            <a:spLocks noGrp="1" noChangeArrowheads="1"/>
          </p:cNvSpPr>
          <p:nvPr>
            <p:ph type="body" idx="1"/>
          </p:nvPr>
        </p:nvSpPr>
        <p:spPr bwMode="auto">
          <a:xfrm>
            <a:off x="977462" y="1628775"/>
            <a:ext cx="9942786" cy="4895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80000"/>
              </a:lnSpc>
              <a:buFont typeface="Wingdings" panose="05000000000000000000" pitchFamily="2" charset="2"/>
              <a:buChar char="Ø"/>
            </a:pPr>
            <a:r>
              <a:rPr lang="en-GB" altLang="cs-CZ" sz="2500" dirty="0"/>
              <a:t>When </a:t>
            </a:r>
            <a:r>
              <a:rPr lang="en-GB" altLang="cs-CZ" sz="2500" i="1" dirty="0"/>
              <a:t>hydrogen </a:t>
            </a:r>
            <a:r>
              <a:rPr lang="en-GB" altLang="cs-CZ" sz="2500" dirty="0"/>
              <a:t>nuclei are placed in a homogeneous strong magnetic field with magnetic flux density </a:t>
            </a:r>
            <a:r>
              <a:rPr lang="en-GB" altLang="cs-CZ" sz="2500" i="1" dirty="0"/>
              <a:t>B</a:t>
            </a:r>
            <a:r>
              <a:rPr lang="en-GB" altLang="cs-CZ" sz="2500" dirty="0"/>
              <a:t>: </a:t>
            </a:r>
            <a:endParaRPr lang="cs-CZ" altLang="cs-CZ" sz="2500" dirty="0"/>
          </a:p>
          <a:p>
            <a:pPr eaLnBrk="1" hangingPunct="1">
              <a:lnSpc>
                <a:spcPct val="80000"/>
              </a:lnSpc>
              <a:buFont typeface="Wingdings" panose="05000000000000000000" pitchFamily="2" charset="2"/>
              <a:buNone/>
            </a:pPr>
            <a:endParaRPr lang="en-GB" altLang="cs-CZ" sz="2500" dirty="0"/>
          </a:p>
          <a:p>
            <a:pPr lvl="1" eaLnBrk="1" hangingPunct="1">
              <a:lnSpc>
                <a:spcPct val="80000"/>
              </a:lnSpc>
            </a:pPr>
            <a:r>
              <a:rPr lang="en-GB" altLang="cs-CZ" sz="2100" dirty="0"/>
              <a:t>Their individual magnetic moments will </a:t>
            </a:r>
            <a:r>
              <a:rPr lang="en-GB" altLang="cs-CZ" sz="2100" dirty="0" err="1"/>
              <a:t>precess</a:t>
            </a:r>
            <a:r>
              <a:rPr lang="en-GB" altLang="cs-CZ" sz="2100" dirty="0"/>
              <a:t> (like gyrate) with an axis parallel to the direction of </a:t>
            </a:r>
            <a:r>
              <a:rPr lang="en-GB" altLang="cs-CZ" sz="2100" i="1" dirty="0"/>
              <a:t>B</a:t>
            </a:r>
            <a:r>
              <a:rPr lang="en-GB" altLang="cs-CZ" sz="2100" dirty="0"/>
              <a:t> and orientate themselves either in the same direction or in the opposite direction to </a:t>
            </a:r>
            <a:r>
              <a:rPr lang="en-GB" altLang="cs-CZ" sz="2100" i="1" dirty="0"/>
              <a:t>B</a:t>
            </a:r>
            <a:r>
              <a:rPr lang="en-GB" altLang="cs-CZ" sz="2100" dirty="0"/>
              <a:t>. </a:t>
            </a:r>
          </a:p>
          <a:p>
            <a:pPr lvl="1" eaLnBrk="1" hangingPunct="1">
              <a:lnSpc>
                <a:spcPct val="80000"/>
              </a:lnSpc>
            </a:pPr>
            <a:r>
              <a:rPr lang="en-GB" altLang="cs-CZ" sz="2100" dirty="0"/>
              <a:t>Therefore they have only two possible energies (a higher and a lower energy state).</a:t>
            </a:r>
          </a:p>
          <a:p>
            <a:pPr lvl="1" eaLnBrk="1" hangingPunct="1">
              <a:lnSpc>
                <a:spcPct val="80000"/>
              </a:lnSpc>
            </a:pPr>
            <a:r>
              <a:rPr lang="en-GB" altLang="cs-CZ" sz="2100" dirty="0"/>
              <a:t>The angular frequency of rotation of this precession (i.e., number of revolutions per second) - is called</a:t>
            </a:r>
            <a:r>
              <a:rPr lang="en-GB" altLang="cs-CZ" sz="2100" dirty="0">
                <a:solidFill>
                  <a:srgbClr val="FFFFCC"/>
                </a:solidFill>
              </a:rPr>
              <a:t> </a:t>
            </a:r>
            <a:r>
              <a:rPr lang="en-GB" altLang="cs-CZ" sz="2100" dirty="0"/>
              <a:t>the </a:t>
            </a:r>
            <a:r>
              <a:rPr lang="en-GB" altLang="cs-CZ" sz="2100" dirty="0">
                <a:solidFill>
                  <a:srgbClr val="CC3300"/>
                </a:solidFill>
              </a:rPr>
              <a:t>Larmor angular frequency</a:t>
            </a:r>
            <a:r>
              <a:rPr lang="en-GB" altLang="cs-CZ" sz="2100" dirty="0">
                <a:solidFill>
                  <a:srgbClr val="FFFFCC"/>
                </a:solidFill>
              </a:rPr>
              <a:t> </a:t>
            </a:r>
            <a:r>
              <a:rPr lang="en-GB" altLang="cs-CZ" sz="2100" dirty="0">
                <a:latin typeface="Symbol" panose="05050102010706020507" pitchFamily="18" charset="2"/>
              </a:rPr>
              <a:t>w </a:t>
            </a:r>
            <a:r>
              <a:rPr lang="en-GB" altLang="cs-CZ" sz="2100" dirty="0"/>
              <a:t>and is given by :</a:t>
            </a:r>
          </a:p>
          <a:p>
            <a:pPr algn="ctr" eaLnBrk="1" hangingPunct="1">
              <a:lnSpc>
                <a:spcPct val="80000"/>
              </a:lnSpc>
              <a:buFont typeface="Symbol" panose="05050102010706020507" pitchFamily="18" charset="2"/>
              <a:buChar char="w"/>
            </a:pPr>
            <a:r>
              <a:rPr lang="en-GB" altLang="cs-CZ" sz="2000" dirty="0"/>
              <a:t>= </a:t>
            </a:r>
            <a:r>
              <a:rPr lang="en-GB" altLang="cs-CZ" sz="2000" dirty="0" err="1">
                <a:latin typeface="Symbol" panose="05050102010706020507" pitchFamily="18" charset="2"/>
              </a:rPr>
              <a:t>g</a:t>
            </a:r>
            <a:r>
              <a:rPr lang="en-GB" altLang="cs-CZ" sz="2000" dirty="0" err="1">
                <a:latin typeface="Calibri" panose="020F0502020204030204" pitchFamily="34" charset="0"/>
                <a:cs typeface="Calibri" panose="020F0502020204030204" pitchFamily="34" charset="0"/>
              </a:rPr>
              <a:t>·</a:t>
            </a:r>
            <a:r>
              <a:rPr lang="en-GB" altLang="cs-CZ" sz="2000" i="1" dirty="0" err="1"/>
              <a:t>B</a:t>
            </a:r>
            <a:r>
              <a:rPr lang="en-GB" altLang="cs-CZ" sz="2000" b="1" i="1" dirty="0"/>
              <a:t> </a:t>
            </a:r>
            <a:r>
              <a:rPr lang="en-GB" altLang="cs-CZ" sz="2000" b="1" dirty="0"/>
              <a:t> </a:t>
            </a:r>
          </a:p>
          <a:p>
            <a:pPr eaLnBrk="1" hangingPunct="1">
              <a:lnSpc>
                <a:spcPct val="80000"/>
              </a:lnSpc>
              <a:buFont typeface="Symbol" panose="05050102010706020507" pitchFamily="18" charset="2"/>
              <a:buNone/>
            </a:pPr>
            <a:r>
              <a:rPr lang="en-GB" altLang="cs-CZ" sz="2000" b="1" dirty="0"/>
              <a:t>	 </a:t>
            </a:r>
            <a:r>
              <a:rPr lang="en-GB" altLang="cs-CZ" sz="2000" dirty="0">
                <a:latin typeface="Symbol" panose="05050102010706020507" pitchFamily="18" charset="2"/>
              </a:rPr>
              <a:t>g</a:t>
            </a:r>
            <a:r>
              <a:rPr lang="en-GB" altLang="cs-CZ" sz="2000" b="1" dirty="0"/>
              <a:t> </a:t>
            </a:r>
            <a:r>
              <a:rPr lang="en-GB" altLang="cs-CZ" sz="2000" dirty="0"/>
              <a:t>=</a:t>
            </a:r>
            <a:r>
              <a:rPr lang="en-GB" altLang="cs-CZ" sz="2000" b="1" dirty="0"/>
              <a:t> </a:t>
            </a:r>
            <a:r>
              <a:rPr lang="en-GB" altLang="cs-CZ" sz="2000" dirty="0"/>
              <a:t>gyromagnetic ratio</a:t>
            </a:r>
          </a:p>
          <a:p>
            <a:pPr eaLnBrk="1" hangingPunct="1">
              <a:lnSpc>
                <a:spcPct val="80000"/>
              </a:lnSpc>
              <a:buFont typeface="Symbol" panose="05050102010706020507" pitchFamily="18" charset="2"/>
              <a:buNone/>
            </a:pPr>
            <a:endParaRPr lang="en-GB" altLang="cs-CZ" sz="2000" dirty="0"/>
          </a:p>
          <a:p>
            <a:pPr eaLnBrk="1" hangingPunct="1">
              <a:lnSpc>
                <a:spcPct val="80000"/>
              </a:lnSpc>
              <a:buFont typeface="Symbol" panose="05050102010706020507" pitchFamily="18" charset="2"/>
              <a:buNone/>
            </a:pPr>
            <a:r>
              <a:rPr lang="en-GB" altLang="en-GB" sz="2000" b="1" dirty="0"/>
              <a:t>	</a:t>
            </a:r>
            <a:r>
              <a:rPr lang="en-GB" altLang="en-GB" sz="2000" dirty="0"/>
              <a:t>The hydrogen nuclei in the body </a:t>
            </a:r>
            <a:r>
              <a:rPr lang="en-GB" altLang="en-GB" sz="2000" dirty="0" err="1"/>
              <a:t>precess</a:t>
            </a:r>
            <a:r>
              <a:rPr lang="en-GB" altLang="en-GB" sz="2000" dirty="0"/>
              <a:t> at about 42.6 MHz </a:t>
            </a:r>
            <a:r>
              <a:rPr lang="cs-CZ" altLang="en-GB" sz="2000" dirty="0" err="1"/>
              <a:t>if</a:t>
            </a:r>
            <a:r>
              <a:rPr lang="cs-CZ" altLang="en-GB" sz="2000" dirty="0"/>
              <a:t> </a:t>
            </a:r>
            <a:r>
              <a:rPr lang="cs-CZ" altLang="en-GB" sz="2000" i="1" dirty="0"/>
              <a:t>B</a:t>
            </a:r>
            <a:r>
              <a:rPr lang="cs-CZ" altLang="en-GB" sz="2000" dirty="0"/>
              <a:t> = 1</a:t>
            </a:r>
            <a:r>
              <a:rPr lang="en-GB" altLang="en-GB" sz="2000" dirty="0"/>
              <a:t>T </a:t>
            </a:r>
            <a:endParaRPr lang="en-GB" altLang="cs-CZ" sz="2000" dirty="0"/>
          </a:p>
        </p:txBody>
      </p:sp>
    </p:spTree>
    <p:extLst>
      <p:ext uri="{BB962C8B-B14F-4D97-AF65-F5344CB8AC3E}">
        <p14:creationId xmlns:p14="http://schemas.microsoft.com/office/powerpoint/2010/main" val="1650519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0">
            <a:extLst>
              <a:ext uri="{FF2B5EF4-FFF2-40B4-BE49-F238E27FC236}">
                <a16:creationId xmlns:a16="http://schemas.microsoft.com/office/drawing/2014/main" id="{0F249E38-E29D-4AB5-AC52-C552271CAA79}"/>
              </a:ext>
            </a:extLst>
          </p:cNvPr>
          <p:cNvSpPr txBox="1">
            <a:spLocks noChangeArrowheads="1"/>
          </p:cNvSpPr>
          <p:nvPr/>
        </p:nvSpPr>
        <p:spPr bwMode="auto">
          <a:xfrm>
            <a:off x="5591175" y="3284539"/>
            <a:ext cx="4897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pPr eaLnBrk="1" hangingPunct="1">
              <a:spcBef>
                <a:spcPct val="50000"/>
              </a:spcBef>
              <a:buFontTx/>
              <a:buChar char="•"/>
            </a:pPr>
            <a:endParaRPr lang="en-GB" altLang="cs-CZ" sz="2000" b="0">
              <a:solidFill>
                <a:srgbClr val="FFFFCC"/>
              </a:solidFill>
            </a:endParaRPr>
          </a:p>
        </p:txBody>
      </p:sp>
      <p:pic>
        <p:nvPicPr>
          <p:cNvPr id="20483" name="Picture 13" descr="orientacemagnet">
            <a:extLst>
              <a:ext uri="{FF2B5EF4-FFF2-40B4-BE49-F238E27FC236}">
                <a16:creationId xmlns:a16="http://schemas.microsoft.com/office/drawing/2014/main" id="{76B92A6C-E508-4A14-8402-FC09C0F23429}"/>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1774826" y="620713"/>
            <a:ext cx="6626225" cy="5700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039" name="resonance.mpg">
            <a:hlinkClick r:id="" action="ppaction://media"/>
            <a:extLst>
              <a:ext uri="{FF2B5EF4-FFF2-40B4-BE49-F238E27FC236}">
                <a16:creationId xmlns:a16="http://schemas.microsoft.com/office/drawing/2014/main" id="{D0EBEA00-DB61-4CDE-A380-4BB81722A54C}"/>
              </a:ext>
            </a:extLst>
          </p:cNvPr>
          <p:cNvPicPr>
            <a:picLocks noGrp="1" noRot="1" noChangeAspect="1" noChangeArrowheads="1"/>
          </p:cNvPicPr>
          <p:nvPr>
            <p:ph sz="half" idx="2"/>
            <a:videoFile r:link="rId1"/>
          </p:nvPr>
        </p:nvPicPr>
        <p:blipFill>
          <a:blip r:embed="rId5">
            <a:extLst>
              <a:ext uri="{28A0092B-C50C-407E-A947-70E740481C1C}">
                <a14:useLocalDpi xmlns:a14="http://schemas.microsoft.com/office/drawing/2010/main" val="0"/>
              </a:ext>
            </a:extLst>
          </a:blip>
          <a:srcRect/>
          <a:stretch>
            <a:fillRect/>
          </a:stretch>
        </p:blipFill>
        <p:spPr bwMode="auto">
          <a:xfrm>
            <a:off x="8472488" y="2205038"/>
            <a:ext cx="2195512" cy="182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01382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600" fill="hold"/>
                                        <p:tgtEl>
                                          <p:spTgt spid="25703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57039"/>
                </p:tgtEl>
              </p:cMediaNode>
            </p:video>
            <p:seq concurrent="1" nextAc="seek">
              <p:cTn id="8" restart="whenNotActive" fill="hold" evtFilter="cancelBubble" nodeType="interactiveSeq">
                <p:stCondLst>
                  <p:cond evt="onClick" delay="0">
                    <p:tgtEl>
                      <p:spTgt spid="257039"/>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57039"/>
                                        </p:tgtEl>
                                      </p:cBhvr>
                                    </p:cmd>
                                  </p:childTnLst>
                                </p:cTn>
                              </p:par>
                            </p:childTnLst>
                          </p:cTn>
                        </p:par>
                      </p:childTnLst>
                    </p:cTn>
                  </p:par>
                </p:childTnLst>
              </p:cTn>
              <p:nextCondLst>
                <p:cond evt="onClick" delay="0">
                  <p:tgtEl>
                    <p:spTgt spid="257039"/>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a:extLst>
              <a:ext uri="{FF2B5EF4-FFF2-40B4-BE49-F238E27FC236}">
                <a16:creationId xmlns:a16="http://schemas.microsoft.com/office/drawing/2014/main" id="{52B80C97-B3E7-4BA5-810F-15CA9E58DED4}"/>
              </a:ext>
            </a:extLst>
          </p:cNvPr>
          <p:cNvSpPr>
            <a:spLocks noGrp="1" noChangeArrowheads="1"/>
          </p:cNvSpPr>
          <p:nvPr>
            <p:ph type="title"/>
          </p:nvPr>
        </p:nvSpPr>
        <p:spPr bwMode="auto">
          <a:xfrm>
            <a:off x="856593" y="327190"/>
            <a:ext cx="5680841" cy="868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cs-CZ" sz="3600" b="1" dirty="0"/>
              <a:t>Magnetisation Vector</a:t>
            </a:r>
          </a:p>
        </p:txBody>
      </p:sp>
      <p:pic>
        <p:nvPicPr>
          <p:cNvPr id="22531" name="Picture 4" descr="MGPROTON">
            <a:extLst>
              <a:ext uri="{FF2B5EF4-FFF2-40B4-BE49-F238E27FC236}">
                <a16:creationId xmlns:a16="http://schemas.microsoft.com/office/drawing/2014/main" id="{04FDC8E2-93DF-4366-9FEC-C7808CA0E5B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51035" y="1754024"/>
            <a:ext cx="3668714" cy="391010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 Box 7">
            <a:extLst>
              <a:ext uri="{FF2B5EF4-FFF2-40B4-BE49-F238E27FC236}">
                <a16:creationId xmlns:a16="http://schemas.microsoft.com/office/drawing/2014/main" id="{BA97ED56-05B7-4249-A6A2-5DF3D471B3D3}"/>
              </a:ext>
            </a:extLst>
          </p:cNvPr>
          <p:cNvSpPr txBox="1">
            <a:spLocks noChangeArrowheads="1"/>
          </p:cNvSpPr>
          <p:nvPr/>
        </p:nvSpPr>
        <p:spPr bwMode="auto">
          <a:xfrm>
            <a:off x="5136930" y="1497726"/>
            <a:ext cx="5709745"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pPr eaLnBrk="1" hangingPunct="1">
              <a:spcBef>
                <a:spcPct val="50000"/>
              </a:spcBef>
            </a:pPr>
            <a:r>
              <a:rPr lang="en-GB" altLang="cs-CZ" sz="2400" b="0" dirty="0"/>
              <a:t>P - hydrogen nucleus (proton), </a:t>
            </a:r>
            <a:r>
              <a:rPr lang="en-GB" altLang="cs-CZ" sz="2400" b="0" i="1" dirty="0"/>
              <a:t>B</a:t>
            </a:r>
            <a:r>
              <a:rPr lang="en-GB" altLang="cs-CZ" sz="2400" b="0" dirty="0"/>
              <a:t> -  magnetic flux density, z - axis identical with axis of precession (parallel with </a:t>
            </a:r>
            <a:r>
              <a:rPr lang="en-GB" altLang="cs-CZ" sz="2400" b="0" i="1" dirty="0"/>
              <a:t>B</a:t>
            </a:r>
            <a:r>
              <a:rPr lang="en-GB" altLang="cs-CZ" sz="2400" b="0" dirty="0"/>
              <a:t>), </a:t>
            </a:r>
            <a:r>
              <a:rPr lang="en-GB" altLang="cs-CZ" sz="2400" b="0" dirty="0">
                <a:latin typeface="Symbol" panose="05050102010706020507" pitchFamily="18" charset="2"/>
              </a:rPr>
              <a:t>m</a:t>
            </a:r>
            <a:r>
              <a:rPr lang="en-GB" altLang="cs-CZ" sz="2400" b="0" dirty="0"/>
              <a:t> - magnetic moment of nucleus, </a:t>
            </a:r>
            <a:r>
              <a:rPr lang="en-GB" altLang="cs-CZ" sz="2400" b="0" dirty="0">
                <a:latin typeface="Symbol" panose="05050102010706020507" pitchFamily="18" charset="2"/>
              </a:rPr>
              <a:t>m</a:t>
            </a:r>
            <a:r>
              <a:rPr lang="en-GB" altLang="cs-CZ" sz="2400" b="0" baseline="-25000" dirty="0"/>
              <a:t>L</a:t>
            </a:r>
            <a:r>
              <a:rPr lang="en-GB" altLang="cs-CZ" sz="2400" b="0" dirty="0"/>
              <a:t> - component of the magnetic moment of nucleus in z axis (vector sum of these projections in unit volume of </a:t>
            </a:r>
            <a:r>
              <a:rPr lang="cs-CZ" altLang="cs-CZ" sz="2400" b="0" dirty="0"/>
              <a:t>a </a:t>
            </a:r>
            <a:r>
              <a:rPr lang="en-GB" altLang="cs-CZ" sz="2400" b="0" dirty="0"/>
              <a:t>substance is the </a:t>
            </a:r>
            <a:r>
              <a:rPr lang="en-GB" altLang="cs-CZ" sz="2400" dirty="0"/>
              <a:t>longitudinal magnetisation vector</a:t>
            </a:r>
            <a:r>
              <a:rPr lang="en-GB" altLang="cs-CZ" sz="2400" b="0" dirty="0"/>
              <a:t>), </a:t>
            </a:r>
            <a:r>
              <a:rPr lang="en-GB" altLang="cs-CZ" sz="2400" b="0" dirty="0" err="1">
                <a:latin typeface="Symbol" panose="05050102010706020507" pitchFamily="18" charset="2"/>
              </a:rPr>
              <a:t>m</a:t>
            </a:r>
            <a:r>
              <a:rPr lang="en-GB" altLang="cs-CZ" sz="2400" b="0" baseline="-25000" dirty="0" err="1"/>
              <a:t>T</a:t>
            </a:r>
            <a:r>
              <a:rPr lang="en-GB" altLang="cs-CZ" sz="2400" b="0" dirty="0"/>
              <a:t> – projection of </a:t>
            </a:r>
            <a:r>
              <a:rPr lang="en-GB" altLang="cs-CZ" sz="2400" b="0" dirty="0">
                <a:latin typeface="Symbol" panose="05050102010706020507" pitchFamily="18" charset="2"/>
              </a:rPr>
              <a:t>m</a:t>
            </a:r>
            <a:r>
              <a:rPr lang="en-GB" altLang="cs-CZ" sz="2400" b="0" dirty="0"/>
              <a:t> in </a:t>
            </a:r>
            <a:r>
              <a:rPr lang="en-GB" altLang="cs-CZ" sz="2400" b="0" dirty="0" err="1"/>
              <a:t>xy</a:t>
            </a:r>
            <a:r>
              <a:rPr lang="en-GB" altLang="cs-CZ" sz="2400" b="0" dirty="0"/>
              <a:t> plane (vector sum of these projections in unit volume is the </a:t>
            </a:r>
            <a:r>
              <a:rPr lang="en-GB" altLang="cs-CZ" sz="2400" dirty="0"/>
              <a:t>transverse magnetisation vector</a:t>
            </a:r>
            <a:r>
              <a:rPr lang="en-GB" altLang="cs-CZ" sz="2400" b="0" dirty="0"/>
              <a:t>).</a:t>
            </a:r>
          </a:p>
        </p:txBody>
      </p:sp>
    </p:spTree>
    <p:extLst>
      <p:ext uri="{BB962C8B-B14F-4D97-AF65-F5344CB8AC3E}">
        <p14:creationId xmlns:p14="http://schemas.microsoft.com/office/powerpoint/2010/main" val="3895865186"/>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prezentace-16-9-cz-v11.potx" id="{A1E069AA-5EB2-4FA2-9367-6D040ACEC8D2}" vid="{BC2189E0-F5C8-4AB2-8946-E3011F185C79}"/>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muni-prezentace-16-9-cz-v11</Template>
  <TotalTime>113</TotalTime>
  <Words>2125</Words>
  <Application>Microsoft Office PowerPoint</Application>
  <PresentationFormat>Širokoúhlá obrazovka</PresentationFormat>
  <Paragraphs>188</Paragraphs>
  <Slides>45</Slides>
  <Notes>40</Notes>
  <HiddenSlides>0</HiddenSlides>
  <MMClips>3</MMClips>
  <ScaleCrop>false</ScaleCrop>
  <HeadingPairs>
    <vt:vector size="8" baseType="variant">
      <vt:variant>
        <vt:lpstr>Použitá písma</vt:lpstr>
      </vt:variant>
      <vt:variant>
        <vt:i4>7</vt:i4>
      </vt:variant>
      <vt:variant>
        <vt:lpstr>Motiv</vt:lpstr>
      </vt:variant>
      <vt:variant>
        <vt:i4>1</vt:i4>
      </vt:variant>
      <vt:variant>
        <vt:lpstr>Vložené servery OLE</vt:lpstr>
      </vt:variant>
      <vt:variant>
        <vt:i4>1</vt:i4>
      </vt:variant>
      <vt:variant>
        <vt:lpstr>Nadpisy snímků</vt:lpstr>
      </vt:variant>
      <vt:variant>
        <vt:i4>45</vt:i4>
      </vt:variant>
    </vt:vector>
  </HeadingPairs>
  <TitlesOfParts>
    <vt:vector size="54" baseType="lpstr">
      <vt:lpstr>Arial</vt:lpstr>
      <vt:lpstr>Calibri</vt:lpstr>
      <vt:lpstr>Symbol</vt:lpstr>
      <vt:lpstr>Tahoma</vt:lpstr>
      <vt:lpstr>Times New Roman</vt:lpstr>
      <vt:lpstr>Times New Roman CE</vt:lpstr>
      <vt:lpstr>Wingdings</vt:lpstr>
      <vt:lpstr>Prezentace_MU_CZ</vt:lpstr>
      <vt:lpstr>Dokument</vt:lpstr>
      <vt:lpstr>Lectures on Medical Biophysics</vt:lpstr>
      <vt:lpstr>Magnetic resonance imaging Infrared imaging</vt:lpstr>
      <vt:lpstr>MRI</vt:lpstr>
      <vt:lpstr>Spin</vt:lpstr>
      <vt:lpstr>Total Nuclear Spin (I)</vt:lpstr>
      <vt:lpstr>MRI Theory</vt:lpstr>
      <vt:lpstr>H Nuclei in a Uniform Magnetic Field B</vt:lpstr>
      <vt:lpstr>Prezentace aplikace PowerPoint</vt:lpstr>
      <vt:lpstr>Magnetisation Vector</vt:lpstr>
      <vt:lpstr>Measuring H(ydrogen) Density in Tissues</vt:lpstr>
      <vt:lpstr>Relaxation times</vt:lpstr>
      <vt:lpstr>MRI - Magnetic Resonance Imaging</vt:lpstr>
      <vt:lpstr>Technical aspects</vt:lpstr>
      <vt:lpstr>MR Contrast and MR Spectroscopy</vt:lpstr>
      <vt:lpstr>Safety aspects</vt:lpstr>
      <vt:lpstr>Important Advice</vt:lpstr>
      <vt:lpstr>MRI Devices</vt:lpstr>
      <vt:lpstr>Transversal image of the brain</vt:lpstr>
      <vt:lpstr>MR - Angiogram</vt:lpstr>
      <vt:lpstr>Sagittal section of cervical spine</vt:lpstr>
      <vt:lpstr>Sagittal section of knee</vt:lpstr>
      <vt:lpstr>Continuous browsing of transversal images of a body section, „gif“ (examination of pancreatic duct)</vt:lpstr>
      <vt:lpstr>Thermography</vt:lpstr>
      <vt:lpstr>What is infrared imaging and infrared radiation?</vt:lpstr>
      <vt:lpstr>Prezentace aplikace PowerPoint</vt:lpstr>
      <vt:lpstr>Prezentace aplikace PowerPoint</vt:lpstr>
      <vt:lpstr>The first IR camera of Department of Biophysics</vt:lpstr>
      <vt:lpstr>Prezentace aplikace PowerPoint</vt:lpstr>
      <vt:lpstr>Clinical Importance of Thermography</vt:lpstr>
      <vt:lpstr>Clinical Thermograms </vt:lpstr>
      <vt:lpstr>Different palettes of colours (Fluke) </vt:lpstr>
      <vt:lpstr>Human face (better quality camera)</vt:lpstr>
      <vt:lpstr>Thermogram of fingers before and after cold test (Fluke) </vt:lpstr>
      <vt:lpstr>Finger inflammation after a small injury (FLUKE Ti30)</vt:lpstr>
      <vt:lpstr>Thermography in surgery</vt:lpstr>
      <vt:lpstr>Themography of ischaemia</vt:lpstr>
      <vt:lpstr>Prezentace aplikace PowerPoint</vt:lpstr>
      <vt:lpstr>Prezentace aplikace PowerPoint</vt:lpstr>
      <vt:lpstr>Prezentace aplikace PowerPoint</vt:lpstr>
      <vt:lpstr>Oven leaking heat – checking heat devices</vt:lpstr>
      <vt:lpstr>Overheated cable</vt:lpstr>
      <vt:lpstr>Thermography in construction engineering – house leaking heat</vt:lpstr>
      <vt:lpstr>Low quality insulation of a warm water piping in area of joints (Fluke)</vt:lpstr>
      <vt:lpstr>Thermal spot left by ultrasonographic probe on the forearm + cooling effect of the coupling gel (Fluke) </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Lectures on Medical Biophysics</dc:title>
  <dc:creator>Vojtěch Mornstein</dc:creator>
  <cp:lastModifiedBy>Vojtěch Mornstein</cp:lastModifiedBy>
  <cp:revision>5</cp:revision>
  <cp:lastPrinted>1601-01-01T00:00:00Z</cp:lastPrinted>
  <dcterms:created xsi:type="dcterms:W3CDTF">2021-10-16T10:09:18Z</dcterms:created>
  <dcterms:modified xsi:type="dcterms:W3CDTF">2024-09-18T10:42:54Z</dcterms:modified>
</cp:coreProperties>
</file>