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1"/>
    <p:sldMasterId id="2147483649" r:id="rId2"/>
  </p:sldMasterIdLst>
  <p:notesMasterIdLst>
    <p:notesMasterId r:id="rId52"/>
  </p:notesMasterIdLst>
  <p:handoutMasterIdLst>
    <p:handoutMasterId r:id="rId53"/>
  </p:handoutMasterIdLst>
  <p:sldIdLst>
    <p:sldId id="256"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Lst>
  <p:sldSz cx="12192000" cy="6858000"/>
  <p:notesSz cx="6858000" cy="9144000"/>
  <p:defaultTextStyle>
    <a:defPPr>
      <a:defRPr lang="en-US"/>
    </a:defPPr>
    <a:lvl1pPr algn="l" rtl="0" fontAlgn="base">
      <a:spcBef>
        <a:spcPct val="0"/>
      </a:spcBef>
      <a:spcAft>
        <a:spcPct val="0"/>
      </a:spcAft>
      <a:defRPr sz="2400" kern="1200">
        <a:solidFill>
          <a:schemeClr val="tx1"/>
        </a:solidFill>
        <a:latin typeface="Tahoma" pitchFamily="34" charset="0"/>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1120" userDrawn="1">
          <p15:clr>
            <a:srgbClr val="A4A3A4"/>
          </p15:clr>
        </p15:guide>
        <p15:guide id="2" orient="horz" pos="1272" userDrawn="1">
          <p15:clr>
            <a:srgbClr val="A4A3A4"/>
          </p15:clr>
        </p15:guide>
        <p15:guide id="3" orient="horz" pos="715" userDrawn="1">
          <p15:clr>
            <a:srgbClr val="A4A3A4"/>
          </p15:clr>
        </p15:guide>
        <p15:guide id="4" orient="horz" pos="3861" userDrawn="1">
          <p15:clr>
            <a:srgbClr val="A4A3A4"/>
          </p15:clr>
        </p15:guide>
        <p15:guide id="5" orient="horz" pos="3944" userDrawn="1">
          <p15:clr>
            <a:srgbClr val="A4A3A4"/>
          </p15:clr>
        </p15:guide>
        <p15:guide id="6" pos="428" userDrawn="1">
          <p15:clr>
            <a:srgbClr val="A4A3A4"/>
          </p15:clr>
        </p15:guide>
        <p15:guide id="7" pos="7224" userDrawn="1">
          <p15:clr>
            <a:srgbClr val="A4A3A4"/>
          </p15:clr>
        </p15:guide>
        <p15:guide id="8" pos="909" userDrawn="1">
          <p15:clr>
            <a:srgbClr val="A4A3A4"/>
          </p15:clr>
        </p15:guide>
        <p15:guide id="9" pos="3688" userDrawn="1">
          <p15:clr>
            <a:srgbClr val="A4A3A4"/>
          </p15:clr>
        </p15:guide>
        <p15:guide id="10" pos="396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DC"/>
    <a:srgbClr val="9100DC"/>
    <a:srgbClr val="F01928"/>
    <a:srgbClr val="5AC8AF"/>
    <a:srgbClr val="00287D"/>
    <a:srgbClr val="9696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5768" autoAdjust="0"/>
  </p:normalViewPr>
  <p:slideViewPr>
    <p:cSldViewPr snapToGrid="0">
      <p:cViewPr varScale="1">
        <p:scale>
          <a:sx n="64" d="100"/>
          <a:sy n="64" d="100"/>
        </p:scale>
        <p:origin x="712" y="52"/>
      </p:cViewPr>
      <p:guideLst>
        <p:guide orient="horz" pos="1120"/>
        <p:guide orient="horz" pos="1272"/>
        <p:guide orient="horz" pos="715"/>
        <p:guide orient="horz" pos="3861"/>
        <p:guide orient="horz" pos="3944"/>
        <p:guide pos="428"/>
        <p:guide pos="7224"/>
        <p:guide pos="909"/>
        <p:guide pos="3688"/>
        <p:guide pos="3968"/>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56" d="100"/>
          <a:sy n="56" d="100"/>
        </p:scale>
        <p:origin x="1800"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035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cs-CZ" altLang="cs-CZ"/>
          </a:p>
        </p:txBody>
      </p:sp>
      <p:sp>
        <p:nvSpPr>
          <p:cNvPr id="100355"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cs-CZ" altLang="cs-CZ"/>
          </a:p>
        </p:txBody>
      </p:sp>
      <p:sp>
        <p:nvSpPr>
          <p:cNvPr id="100356"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cs-CZ" altLang="cs-CZ"/>
          </a:p>
        </p:txBody>
      </p:sp>
      <p:sp>
        <p:nvSpPr>
          <p:cNvPr id="100357"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C634D9CB-1186-4E97-85EF-EEFDD3E78B1E}" type="slidenum">
              <a:rPr lang="cs-CZ" altLang="cs-CZ"/>
              <a:pPr/>
              <a:t>‹#›</a:t>
            </a:fld>
            <a:endParaRPr lang="cs-CZ" altLang="cs-CZ"/>
          </a:p>
        </p:txBody>
      </p:sp>
    </p:spTree>
    <p:extLst>
      <p:ext uri="{BB962C8B-B14F-4D97-AF65-F5344CB8AC3E}">
        <p14:creationId xmlns:p14="http://schemas.microsoft.com/office/powerpoint/2010/main" val="18451449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0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charset="0"/>
              </a:defRPr>
            </a:lvl1pPr>
          </a:lstStyle>
          <a:p>
            <a:endParaRPr lang="cs-CZ" altLang="cs-CZ"/>
          </a:p>
        </p:txBody>
      </p:sp>
      <p:sp>
        <p:nvSpPr>
          <p:cNvPr id="10240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endParaRPr lang="cs-CZ" altLang="cs-CZ"/>
          </a:p>
        </p:txBody>
      </p:sp>
      <p:sp>
        <p:nvSpPr>
          <p:cNvPr id="102404"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0240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cs-CZ" altLang="cs-CZ"/>
              <a:t>Klepnutím lze upravit styly předlohy textu.</a:t>
            </a:r>
          </a:p>
          <a:p>
            <a:pPr lvl="1"/>
            <a:r>
              <a:rPr lang="cs-CZ" altLang="cs-CZ"/>
              <a:t>Druhá úroveň</a:t>
            </a:r>
          </a:p>
          <a:p>
            <a:pPr lvl="2"/>
            <a:r>
              <a:rPr lang="cs-CZ" altLang="cs-CZ"/>
              <a:t>Třetí úroveň</a:t>
            </a:r>
          </a:p>
          <a:p>
            <a:pPr lvl="3"/>
            <a:r>
              <a:rPr lang="cs-CZ" altLang="cs-CZ"/>
              <a:t>Čtvrtá úroveň</a:t>
            </a:r>
          </a:p>
          <a:p>
            <a:pPr lvl="4"/>
            <a:r>
              <a:rPr lang="cs-CZ" altLang="cs-CZ"/>
              <a:t>Pátá úroveň</a:t>
            </a:r>
          </a:p>
        </p:txBody>
      </p:sp>
      <p:sp>
        <p:nvSpPr>
          <p:cNvPr id="10240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charset="0"/>
              </a:defRPr>
            </a:lvl1pPr>
          </a:lstStyle>
          <a:p>
            <a:endParaRPr lang="cs-CZ" altLang="cs-CZ"/>
          </a:p>
        </p:txBody>
      </p:sp>
      <p:sp>
        <p:nvSpPr>
          <p:cNvPr id="10240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fld id="{061A6D36-8CFB-40FE-8D60-D2050488125D}" type="slidenum">
              <a:rPr lang="cs-CZ" altLang="cs-CZ"/>
              <a:pPr/>
              <a:t>‹#›</a:t>
            </a:fld>
            <a:endParaRPr lang="cs-CZ" altLang="cs-CZ"/>
          </a:p>
        </p:txBody>
      </p:sp>
    </p:spTree>
    <p:extLst>
      <p:ext uri="{BB962C8B-B14F-4D97-AF65-F5344CB8AC3E}">
        <p14:creationId xmlns:p14="http://schemas.microsoft.com/office/powerpoint/2010/main" val="13881114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Arial" charset="0"/>
        <a:ea typeface="+mn-ea"/>
        <a:cs typeface="+mn-cs"/>
      </a:defRPr>
    </a:lvl1pPr>
    <a:lvl2pPr marL="457200" algn="l" rtl="0" fontAlgn="base">
      <a:spcBef>
        <a:spcPct val="30000"/>
      </a:spcBef>
      <a:spcAft>
        <a:spcPct val="0"/>
      </a:spcAft>
      <a:defRPr kumimoji="1" sz="1200" kern="1200">
        <a:solidFill>
          <a:schemeClr val="tx1"/>
        </a:solidFill>
        <a:latin typeface="Arial" charset="0"/>
        <a:ea typeface="+mn-ea"/>
        <a:cs typeface="+mn-cs"/>
      </a:defRPr>
    </a:lvl2pPr>
    <a:lvl3pPr marL="914400" algn="l" rtl="0" fontAlgn="base">
      <a:spcBef>
        <a:spcPct val="30000"/>
      </a:spcBef>
      <a:spcAft>
        <a:spcPct val="0"/>
      </a:spcAft>
      <a:defRPr kumimoji="1" sz="1200" kern="1200">
        <a:solidFill>
          <a:schemeClr val="tx1"/>
        </a:solidFill>
        <a:latin typeface="Arial" charset="0"/>
        <a:ea typeface="+mn-ea"/>
        <a:cs typeface="+mn-cs"/>
      </a:defRPr>
    </a:lvl3pPr>
    <a:lvl4pPr marL="1371600" algn="l" rtl="0" fontAlgn="base">
      <a:spcBef>
        <a:spcPct val="30000"/>
      </a:spcBef>
      <a:spcAft>
        <a:spcPct val="0"/>
      </a:spcAft>
      <a:defRPr kumimoji="1" sz="1200" kern="1200">
        <a:solidFill>
          <a:schemeClr val="tx1"/>
        </a:solidFill>
        <a:latin typeface="Arial" charset="0"/>
        <a:ea typeface="+mn-ea"/>
        <a:cs typeface="+mn-cs"/>
      </a:defRPr>
    </a:lvl4pPr>
    <a:lvl5pPr marL="1828800" algn="l" rtl="0" fontAlgn="base">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a:extLst>
              <a:ext uri="{FF2B5EF4-FFF2-40B4-BE49-F238E27FC236}">
                <a16:creationId xmlns:a16="http://schemas.microsoft.com/office/drawing/2014/main" id="{ED487D8D-F635-4DD9-A16B-38F349228F9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0545D11-F905-4954-9194-1D1711F6B476}" type="slidenum">
              <a:rPr lang="cs-CZ" altLang="cs-CZ"/>
              <a:pPr>
                <a:spcBef>
                  <a:spcPct val="0"/>
                </a:spcBef>
              </a:pPr>
              <a:t>2</a:t>
            </a:fld>
            <a:endParaRPr lang="cs-CZ" altLang="cs-CZ"/>
          </a:p>
        </p:txBody>
      </p:sp>
      <p:sp>
        <p:nvSpPr>
          <p:cNvPr id="10243" name="Rectangle 2">
            <a:extLst>
              <a:ext uri="{FF2B5EF4-FFF2-40B4-BE49-F238E27FC236}">
                <a16:creationId xmlns:a16="http://schemas.microsoft.com/office/drawing/2014/main" id="{3BCC42DA-B666-4FFA-8984-3CC22E0CD11E}"/>
              </a:ext>
            </a:extLst>
          </p:cNvPr>
          <p:cNvSpPr>
            <a:spLocks noGrp="1" noRot="1" noChangeAspect="1" noChangeArrowheads="1" noTextEdit="1"/>
          </p:cNvSpPr>
          <p:nvPr>
            <p:ph type="sldImg"/>
          </p:nvPr>
        </p:nvSpPr>
        <p:spPr>
          <a:xfrm>
            <a:off x="188913" y="728663"/>
            <a:ext cx="6477000" cy="3643312"/>
          </a:xfrm>
          <a:ln/>
        </p:spPr>
      </p:sp>
      <p:sp>
        <p:nvSpPr>
          <p:cNvPr id="10244" name="Rectangle 3">
            <a:extLst>
              <a:ext uri="{FF2B5EF4-FFF2-40B4-BE49-F238E27FC236}">
                <a16:creationId xmlns:a16="http://schemas.microsoft.com/office/drawing/2014/main" id="{D5088A17-7B6D-4A19-B62A-E6EA9710067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a:extLst>
              <a:ext uri="{FF2B5EF4-FFF2-40B4-BE49-F238E27FC236}">
                <a16:creationId xmlns:a16="http://schemas.microsoft.com/office/drawing/2014/main" id="{0AD82B7A-561D-4D0C-B44D-CE4CFE64EB2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F6121FD-9CF1-41E9-A865-59A88467E47F}" type="slidenum">
              <a:rPr lang="cs-CZ" altLang="cs-CZ"/>
              <a:pPr>
                <a:spcBef>
                  <a:spcPct val="0"/>
                </a:spcBef>
              </a:pPr>
              <a:t>12</a:t>
            </a:fld>
            <a:endParaRPr lang="cs-CZ" altLang="cs-CZ"/>
          </a:p>
        </p:txBody>
      </p:sp>
      <p:sp>
        <p:nvSpPr>
          <p:cNvPr id="29699" name="Rectangle 2">
            <a:extLst>
              <a:ext uri="{FF2B5EF4-FFF2-40B4-BE49-F238E27FC236}">
                <a16:creationId xmlns:a16="http://schemas.microsoft.com/office/drawing/2014/main" id="{94397D93-C388-4AE0-B7AC-85F1B5861B01}"/>
              </a:ext>
            </a:extLst>
          </p:cNvPr>
          <p:cNvSpPr>
            <a:spLocks noGrp="1" noRot="1" noChangeAspect="1" noChangeArrowheads="1" noTextEdit="1"/>
          </p:cNvSpPr>
          <p:nvPr>
            <p:ph type="sldImg"/>
          </p:nvPr>
        </p:nvSpPr>
        <p:spPr>
          <a:xfrm>
            <a:off x="188913" y="728663"/>
            <a:ext cx="6477000" cy="3643312"/>
          </a:xfrm>
          <a:ln/>
        </p:spPr>
      </p:sp>
      <p:sp>
        <p:nvSpPr>
          <p:cNvPr id="29700" name="Rectangle 3">
            <a:extLst>
              <a:ext uri="{FF2B5EF4-FFF2-40B4-BE49-F238E27FC236}">
                <a16:creationId xmlns:a16="http://schemas.microsoft.com/office/drawing/2014/main" id="{2AE917AF-B8B0-43FF-84A6-38F46B5988D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cs-CZ">
              <a:latin typeface="Arial" panose="020B06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a:extLst>
              <a:ext uri="{FF2B5EF4-FFF2-40B4-BE49-F238E27FC236}">
                <a16:creationId xmlns:a16="http://schemas.microsoft.com/office/drawing/2014/main" id="{4FB17FC0-9F3D-4BB2-806E-B008A46A5D9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28F4E36-5688-451A-88AC-AA09936C515B}" type="slidenum">
              <a:rPr lang="cs-CZ" altLang="cs-CZ"/>
              <a:pPr>
                <a:spcBef>
                  <a:spcPct val="0"/>
                </a:spcBef>
              </a:pPr>
              <a:t>13</a:t>
            </a:fld>
            <a:endParaRPr lang="cs-CZ" altLang="cs-CZ"/>
          </a:p>
        </p:txBody>
      </p:sp>
      <p:sp>
        <p:nvSpPr>
          <p:cNvPr id="31747" name="Rectangle 2">
            <a:extLst>
              <a:ext uri="{FF2B5EF4-FFF2-40B4-BE49-F238E27FC236}">
                <a16:creationId xmlns:a16="http://schemas.microsoft.com/office/drawing/2014/main" id="{6A45B52F-CE46-4701-A246-A7C608BE6131}"/>
              </a:ext>
            </a:extLst>
          </p:cNvPr>
          <p:cNvSpPr>
            <a:spLocks noGrp="1" noRot="1" noChangeAspect="1" noChangeArrowheads="1" noTextEdit="1"/>
          </p:cNvSpPr>
          <p:nvPr>
            <p:ph type="sldImg"/>
          </p:nvPr>
        </p:nvSpPr>
        <p:spPr>
          <a:xfrm>
            <a:off x="188913" y="728663"/>
            <a:ext cx="6477000" cy="3643312"/>
          </a:xfrm>
          <a:ln/>
        </p:spPr>
      </p:sp>
      <p:sp>
        <p:nvSpPr>
          <p:cNvPr id="31748" name="Rectangle 3">
            <a:extLst>
              <a:ext uri="{FF2B5EF4-FFF2-40B4-BE49-F238E27FC236}">
                <a16:creationId xmlns:a16="http://schemas.microsoft.com/office/drawing/2014/main" id="{19D3A199-EE9F-423B-8D3E-0BFC29A0B36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cs-CZ">
              <a:latin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a:extLst>
              <a:ext uri="{FF2B5EF4-FFF2-40B4-BE49-F238E27FC236}">
                <a16:creationId xmlns:a16="http://schemas.microsoft.com/office/drawing/2014/main" id="{209E910C-427F-4EAE-9D7B-1DC6341628C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62A3D60-B1BE-4BF7-9EAC-BE98FF6B2797}" type="slidenum">
              <a:rPr lang="cs-CZ" altLang="cs-CZ"/>
              <a:pPr>
                <a:spcBef>
                  <a:spcPct val="0"/>
                </a:spcBef>
              </a:pPr>
              <a:t>14</a:t>
            </a:fld>
            <a:endParaRPr lang="cs-CZ" altLang="cs-CZ"/>
          </a:p>
        </p:txBody>
      </p:sp>
      <p:sp>
        <p:nvSpPr>
          <p:cNvPr id="33795" name="Rectangle 2">
            <a:extLst>
              <a:ext uri="{FF2B5EF4-FFF2-40B4-BE49-F238E27FC236}">
                <a16:creationId xmlns:a16="http://schemas.microsoft.com/office/drawing/2014/main" id="{F3831778-1A06-47B2-9BEA-4228E70210FA}"/>
              </a:ext>
            </a:extLst>
          </p:cNvPr>
          <p:cNvSpPr>
            <a:spLocks noGrp="1" noRot="1" noChangeAspect="1" noChangeArrowheads="1" noTextEdit="1"/>
          </p:cNvSpPr>
          <p:nvPr>
            <p:ph type="sldImg"/>
          </p:nvPr>
        </p:nvSpPr>
        <p:spPr>
          <a:xfrm>
            <a:off x="188913" y="728663"/>
            <a:ext cx="6477000" cy="3643312"/>
          </a:xfrm>
          <a:ln/>
        </p:spPr>
      </p:sp>
      <p:sp>
        <p:nvSpPr>
          <p:cNvPr id="33796" name="Rectangle 3">
            <a:extLst>
              <a:ext uri="{FF2B5EF4-FFF2-40B4-BE49-F238E27FC236}">
                <a16:creationId xmlns:a16="http://schemas.microsoft.com/office/drawing/2014/main" id="{E16EFE5D-4F6F-4423-B8AD-3923BB6FC61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cs-CZ">
              <a:latin typeface="Arial" panose="020B060402020202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a:extLst>
              <a:ext uri="{FF2B5EF4-FFF2-40B4-BE49-F238E27FC236}">
                <a16:creationId xmlns:a16="http://schemas.microsoft.com/office/drawing/2014/main" id="{79BE1D9C-A76B-414C-BF28-CFB95C23DA6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C5A62D7-9CCA-46E9-BDBC-74EF90F9BD8E}" type="slidenum">
              <a:rPr lang="cs-CZ" altLang="cs-CZ"/>
              <a:pPr>
                <a:spcBef>
                  <a:spcPct val="0"/>
                </a:spcBef>
              </a:pPr>
              <a:t>15</a:t>
            </a:fld>
            <a:endParaRPr lang="cs-CZ" altLang="cs-CZ"/>
          </a:p>
        </p:txBody>
      </p:sp>
      <p:sp>
        <p:nvSpPr>
          <p:cNvPr id="35843" name="Rectangle 2">
            <a:extLst>
              <a:ext uri="{FF2B5EF4-FFF2-40B4-BE49-F238E27FC236}">
                <a16:creationId xmlns:a16="http://schemas.microsoft.com/office/drawing/2014/main" id="{2441C7E7-900A-43AD-9C39-327409575BFB}"/>
              </a:ext>
            </a:extLst>
          </p:cNvPr>
          <p:cNvSpPr>
            <a:spLocks noGrp="1" noRot="1" noChangeAspect="1" noChangeArrowheads="1" noTextEdit="1"/>
          </p:cNvSpPr>
          <p:nvPr>
            <p:ph type="sldImg"/>
          </p:nvPr>
        </p:nvSpPr>
        <p:spPr>
          <a:xfrm>
            <a:off x="188913" y="728663"/>
            <a:ext cx="6477000" cy="3643312"/>
          </a:xfrm>
          <a:ln/>
        </p:spPr>
      </p:sp>
      <p:sp>
        <p:nvSpPr>
          <p:cNvPr id="35844" name="Rectangle 3">
            <a:extLst>
              <a:ext uri="{FF2B5EF4-FFF2-40B4-BE49-F238E27FC236}">
                <a16:creationId xmlns:a16="http://schemas.microsoft.com/office/drawing/2014/main" id="{C6649F16-576E-442D-82B2-7752EE16471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cs-CZ">
              <a:latin typeface="Arial" panose="020B060402020202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a:extLst>
              <a:ext uri="{FF2B5EF4-FFF2-40B4-BE49-F238E27FC236}">
                <a16:creationId xmlns:a16="http://schemas.microsoft.com/office/drawing/2014/main" id="{E577664A-EF28-4555-BF71-A5ED7F35EB2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16AC915-F050-438D-B7A5-D53661EAAB0D}" type="slidenum">
              <a:rPr lang="cs-CZ" altLang="cs-CZ"/>
              <a:pPr>
                <a:spcBef>
                  <a:spcPct val="0"/>
                </a:spcBef>
              </a:pPr>
              <a:t>16</a:t>
            </a:fld>
            <a:endParaRPr lang="cs-CZ" altLang="cs-CZ"/>
          </a:p>
        </p:txBody>
      </p:sp>
      <p:sp>
        <p:nvSpPr>
          <p:cNvPr id="37891" name="Rectangle 2">
            <a:extLst>
              <a:ext uri="{FF2B5EF4-FFF2-40B4-BE49-F238E27FC236}">
                <a16:creationId xmlns:a16="http://schemas.microsoft.com/office/drawing/2014/main" id="{E8A78031-A8A5-4F0E-9854-432574ED7A95}"/>
              </a:ext>
            </a:extLst>
          </p:cNvPr>
          <p:cNvSpPr>
            <a:spLocks noGrp="1" noRot="1" noChangeAspect="1" noChangeArrowheads="1" noTextEdit="1"/>
          </p:cNvSpPr>
          <p:nvPr>
            <p:ph type="sldImg"/>
          </p:nvPr>
        </p:nvSpPr>
        <p:spPr>
          <a:xfrm>
            <a:off x="188913" y="728663"/>
            <a:ext cx="6477000" cy="3643312"/>
          </a:xfrm>
          <a:ln/>
        </p:spPr>
      </p:sp>
      <p:sp>
        <p:nvSpPr>
          <p:cNvPr id="37892" name="Rectangle 3">
            <a:extLst>
              <a:ext uri="{FF2B5EF4-FFF2-40B4-BE49-F238E27FC236}">
                <a16:creationId xmlns:a16="http://schemas.microsoft.com/office/drawing/2014/main" id="{F9AE0CC5-C690-4A5D-AE4E-EC5E723D3CA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cs-CZ">
              <a:latin typeface="Arial" panose="020B060402020202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9938" name="Rectangle 7">
            <a:extLst>
              <a:ext uri="{FF2B5EF4-FFF2-40B4-BE49-F238E27FC236}">
                <a16:creationId xmlns:a16="http://schemas.microsoft.com/office/drawing/2014/main" id="{8E2702D9-338A-4348-8037-506CA241B5A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D5EAEF1-A1EE-44C6-B658-81556A470E4C}" type="slidenum">
              <a:rPr lang="cs-CZ" altLang="cs-CZ"/>
              <a:pPr>
                <a:spcBef>
                  <a:spcPct val="0"/>
                </a:spcBef>
              </a:pPr>
              <a:t>17</a:t>
            </a:fld>
            <a:endParaRPr lang="cs-CZ" altLang="cs-CZ"/>
          </a:p>
        </p:txBody>
      </p:sp>
      <p:sp>
        <p:nvSpPr>
          <p:cNvPr id="39939" name="Text Box 2">
            <a:extLst>
              <a:ext uri="{FF2B5EF4-FFF2-40B4-BE49-F238E27FC236}">
                <a16:creationId xmlns:a16="http://schemas.microsoft.com/office/drawing/2014/main" id="{B787A860-084B-4119-8EE2-196BDD7C06F8}"/>
              </a:ext>
            </a:extLst>
          </p:cNvPr>
          <p:cNvSpPr txBox="1">
            <a:spLocks noChangeArrowheads="1"/>
          </p:cNvSpPr>
          <p:nvPr/>
        </p:nvSpPr>
        <p:spPr bwMode="auto">
          <a:xfrm>
            <a:off x="2141538" y="738188"/>
            <a:ext cx="2571750" cy="3643312"/>
          </a:xfrm>
          <a:prstGeom prst="rect">
            <a:avLst/>
          </a:prstGeom>
          <a:solidFill>
            <a:srgbClr val="FFFFFF"/>
          </a:solidFill>
          <a:ln w="9360">
            <a:solidFill>
              <a:srgbClr val="000000"/>
            </a:solidFill>
            <a:miter lim="800000"/>
            <a:headEnd/>
            <a:tailEnd/>
          </a:ln>
        </p:spPr>
        <p:txBody>
          <a:bodyPr wrap="none" anchor="ct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endParaRPr lang="cs-CZ" altLang="cs-CZ" sz="1800"/>
          </a:p>
        </p:txBody>
      </p:sp>
      <p:sp>
        <p:nvSpPr>
          <p:cNvPr id="39940" name="Rectangle 3">
            <a:extLst>
              <a:ext uri="{FF2B5EF4-FFF2-40B4-BE49-F238E27FC236}">
                <a16:creationId xmlns:a16="http://schemas.microsoft.com/office/drawing/2014/main" id="{434B7E05-2012-486B-9D99-48180B9FB725}"/>
              </a:ext>
            </a:extLst>
          </p:cNvPr>
          <p:cNvSpPr>
            <a:spLocks noGrp="1" noChangeArrowheads="1"/>
          </p:cNvSpPr>
          <p:nvPr>
            <p:ph type="body"/>
          </p:nvPr>
        </p:nvSpPr>
        <p:spPr>
          <a:xfrm>
            <a:off x="685800" y="4614863"/>
            <a:ext cx="5480050" cy="43703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457200" eaLnBrk="1" hangingPunct="1"/>
            <a:endParaRPr lang="cs-CZ" altLang="cs-CZ">
              <a:latin typeface="Arial" panose="020B060402020202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a:extLst>
              <a:ext uri="{FF2B5EF4-FFF2-40B4-BE49-F238E27FC236}">
                <a16:creationId xmlns:a16="http://schemas.microsoft.com/office/drawing/2014/main" id="{6D184B53-1E48-40BE-BD45-AA0B545396C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41BF6BA-67C5-427F-B269-32B88BB66FD2}" type="slidenum">
              <a:rPr lang="cs-CZ" altLang="cs-CZ"/>
              <a:pPr>
                <a:spcBef>
                  <a:spcPct val="0"/>
                </a:spcBef>
              </a:pPr>
              <a:t>18</a:t>
            </a:fld>
            <a:endParaRPr lang="cs-CZ" altLang="cs-CZ"/>
          </a:p>
        </p:txBody>
      </p:sp>
      <p:sp>
        <p:nvSpPr>
          <p:cNvPr id="41987" name="Rectangle 2">
            <a:extLst>
              <a:ext uri="{FF2B5EF4-FFF2-40B4-BE49-F238E27FC236}">
                <a16:creationId xmlns:a16="http://schemas.microsoft.com/office/drawing/2014/main" id="{1E71058D-C3C7-484F-B1C2-55E865EED353}"/>
              </a:ext>
            </a:extLst>
          </p:cNvPr>
          <p:cNvSpPr>
            <a:spLocks noGrp="1" noRot="1" noChangeAspect="1" noChangeArrowheads="1" noTextEdit="1"/>
          </p:cNvSpPr>
          <p:nvPr>
            <p:ph type="sldImg"/>
          </p:nvPr>
        </p:nvSpPr>
        <p:spPr>
          <a:xfrm>
            <a:off x="188913" y="728663"/>
            <a:ext cx="6477000" cy="3643312"/>
          </a:xfrm>
          <a:ln/>
        </p:spPr>
      </p:sp>
      <p:sp>
        <p:nvSpPr>
          <p:cNvPr id="41988" name="Rectangle 3">
            <a:extLst>
              <a:ext uri="{FF2B5EF4-FFF2-40B4-BE49-F238E27FC236}">
                <a16:creationId xmlns:a16="http://schemas.microsoft.com/office/drawing/2014/main" id="{77BBD22A-23FB-452E-A31B-FA0542D6645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cs-CZ">
              <a:latin typeface="Arial" panose="020B060402020202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a:extLst>
              <a:ext uri="{FF2B5EF4-FFF2-40B4-BE49-F238E27FC236}">
                <a16:creationId xmlns:a16="http://schemas.microsoft.com/office/drawing/2014/main" id="{53CCB8C6-2B4E-4BE3-985A-CC121F46EDA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FC51DDD-DE25-4A19-9A0F-D5E229290286}" type="slidenum">
              <a:rPr lang="cs-CZ" altLang="cs-CZ"/>
              <a:pPr>
                <a:spcBef>
                  <a:spcPct val="0"/>
                </a:spcBef>
              </a:pPr>
              <a:t>19</a:t>
            </a:fld>
            <a:endParaRPr lang="cs-CZ" altLang="cs-CZ"/>
          </a:p>
        </p:txBody>
      </p:sp>
      <p:sp>
        <p:nvSpPr>
          <p:cNvPr id="44035" name="Rectangle 2">
            <a:extLst>
              <a:ext uri="{FF2B5EF4-FFF2-40B4-BE49-F238E27FC236}">
                <a16:creationId xmlns:a16="http://schemas.microsoft.com/office/drawing/2014/main" id="{461D5D1A-3542-4DDF-BEBF-70071B988713}"/>
              </a:ext>
            </a:extLst>
          </p:cNvPr>
          <p:cNvSpPr>
            <a:spLocks noGrp="1" noRot="1" noChangeAspect="1" noChangeArrowheads="1" noTextEdit="1"/>
          </p:cNvSpPr>
          <p:nvPr>
            <p:ph type="sldImg"/>
          </p:nvPr>
        </p:nvSpPr>
        <p:spPr>
          <a:xfrm>
            <a:off x="188913" y="728663"/>
            <a:ext cx="6477000" cy="3643312"/>
          </a:xfrm>
          <a:ln/>
        </p:spPr>
      </p:sp>
      <p:sp>
        <p:nvSpPr>
          <p:cNvPr id="44036" name="Rectangle 3">
            <a:extLst>
              <a:ext uri="{FF2B5EF4-FFF2-40B4-BE49-F238E27FC236}">
                <a16:creationId xmlns:a16="http://schemas.microsoft.com/office/drawing/2014/main" id="{37B9C379-EDCA-4623-8BBE-F71A94D23B1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a:extLst>
              <a:ext uri="{FF2B5EF4-FFF2-40B4-BE49-F238E27FC236}">
                <a16:creationId xmlns:a16="http://schemas.microsoft.com/office/drawing/2014/main" id="{462F5D17-D8E9-4CC1-A0F6-DFEA7AB013A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8A974C4-F059-45A7-A7CC-00DF066EA7DD}" type="slidenum">
              <a:rPr lang="cs-CZ" altLang="cs-CZ"/>
              <a:pPr>
                <a:spcBef>
                  <a:spcPct val="0"/>
                </a:spcBef>
              </a:pPr>
              <a:t>20</a:t>
            </a:fld>
            <a:endParaRPr lang="cs-CZ" altLang="cs-CZ"/>
          </a:p>
        </p:txBody>
      </p:sp>
      <p:sp>
        <p:nvSpPr>
          <p:cNvPr id="46083" name="Rectangle 2">
            <a:extLst>
              <a:ext uri="{FF2B5EF4-FFF2-40B4-BE49-F238E27FC236}">
                <a16:creationId xmlns:a16="http://schemas.microsoft.com/office/drawing/2014/main" id="{CA7CB4E6-12BD-44A8-B2C2-2446AA8B93AC}"/>
              </a:ext>
            </a:extLst>
          </p:cNvPr>
          <p:cNvSpPr>
            <a:spLocks noGrp="1" noRot="1" noChangeAspect="1" noChangeArrowheads="1" noTextEdit="1"/>
          </p:cNvSpPr>
          <p:nvPr>
            <p:ph type="sldImg"/>
          </p:nvPr>
        </p:nvSpPr>
        <p:spPr>
          <a:xfrm>
            <a:off x="188913" y="728663"/>
            <a:ext cx="6477000" cy="3643312"/>
          </a:xfrm>
          <a:ln/>
        </p:spPr>
      </p:sp>
      <p:sp>
        <p:nvSpPr>
          <p:cNvPr id="46084" name="Rectangle 3">
            <a:extLst>
              <a:ext uri="{FF2B5EF4-FFF2-40B4-BE49-F238E27FC236}">
                <a16:creationId xmlns:a16="http://schemas.microsoft.com/office/drawing/2014/main" id="{A0E33641-664D-42FA-B8EA-1649EB415FB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cs-CZ">
              <a:latin typeface="Arial" panose="020B060402020202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a:extLst>
              <a:ext uri="{FF2B5EF4-FFF2-40B4-BE49-F238E27FC236}">
                <a16:creationId xmlns:a16="http://schemas.microsoft.com/office/drawing/2014/main" id="{D54ABEA9-7444-4F65-948B-312CEC216C1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91B5560-6630-41A8-91A4-EC04EAE0FDCF}" type="slidenum">
              <a:rPr lang="cs-CZ" altLang="cs-CZ"/>
              <a:pPr>
                <a:spcBef>
                  <a:spcPct val="0"/>
                </a:spcBef>
              </a:pPr>
              <a:t>21</a:t>
            </a:fld>
            <a:endParaRPr lang="cs-CZ" altLang="cs-CZ"/>
          </a:p>
        </p:txBody>
      </p:sp>
      <p:sp>
        <p:nvSpPr>
          <p:cNvPr id="48131" name="Rectangle 2">
            <a:extLst>
              <a:ext uri="{FF2B5EF4-FFF2-40B4-BE49-F238E27FC236}">
                <a16:creationId xmlns:a16="http://schemas.microsoft.com/office/drawing/2014/main" id="{2D34D3C6-A497-474C-9AD7-DEAB7D8A4C21}"/>
              </a:ext>
            </a:extLst>
          </p:cNvPr>
          <p:cNvSpPr>
            <a:spLocks noGrp="1" noRot="1" noChangeAspect="1" noChangeArrowheads="1" noTextEdit="1"/>
          </p:cNvSpPr>
          <p:nvPr>
            <p:ph type="sldImg"/>
          </p:nvPr>
        </p:nvSpPr>
        <p:spPr>
          <a:xfrm>
            <a:off x="188913" y="728663"/>
            <a:ext cx="6477000" cy="3643312"/>
          </a:xfrm>
          <a:ln/>
        </p:spPr>
      </p:sp>
      <p:sp>
        <p:nvSpPr>
          <p:cNvPr id="48132" name="Rectangle 3">
            <a:extLst>
              <a:ext uri="{FF2B5EF4-FFF2-40B4-BE49-F238E27FC236}">
                <a16:creationId xmlns:a16="http://schemas.microsoft.com/office/drawing/2014/main" id="{008D9E2F-4FAB-4769-9A21-26FADD76118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a:extLst>
              <a:ext uri="{FF2B5EF4-FFF2-40B4-BE49-F238E27FC236}">
                <a16:creationId xmlns:a16="http://schemas.microsoft.com/office/drawing/2014/main" id="{771978A7-877F-4D22-98A7-694BF59C0DD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6B1DDDF-A04B-4C82-8610-831C031CB212}" type="slidenum">
              <a:rPr lang="cs-CZ" altLang="cs-CZ"/>
              <a:pPr>
                <a:spcBef>
                  <a:spcPct val="0"/>
                </a:spcBef>
              </a:pPr>
              <a:t>3</a:t>
            </a:fld>
            <a:endParaRPr lang="cs-CZ" altLang="cs-CZ"/>
          </a:p>
        </p:txBody>
      </p:sp>
      <p:sp>
        <p:nvSpPr>
          <p:cNvPr id="12291" name="Rectangle 2">
            <a:extLst>
              <a:ext uri="{FF2B5EF4-FFF2-40B4-BE49-F238E27FC236}">
                <a16:creationId xmlns:a16="http://schemas.microsoft.com/office/drawing/2014/main" id="{87A8DC9E-77DB-4A5C-B3F7-52450E3DEDA2}"/>
              </a:ext>
            </a:extLst>
          </p:cNvPr>
          <p:cNvSpPr>
            <a:spLocks noGrp="1" noRot="1" noChangeAspect="1" noChangeArrowheads="1" noTextEdit="1"/>
          </p:cNvSpPr>
          <p:nvPr>
            <p:ph type="sldImg"/>
          </p:nvPr>
        </p:nvSpPr>
        <p:spPr>
          <a:xfrm>
            <a:off x="188913" y="728663"/>
            <a:ext cx="6477000" cy="3643312"/>
          </a:xfrm>
          <a:ln/>
        </p:spPr>
      </p:sp>
      <p:sp>
        <p:nvSpPr>
          <p:cNvPr id="12292" name="Rectangle 3">
            <a:extLst>
              <a:ext uri="{FF2B5EF4-FFF2-40B4-BE49-F238E27FC236}">
                <a16:creationId xmlns:a16="http://schemas.microsoft.com/office/drawing/2014/main" id="{796ABE03-0B50-4816-AD0C-F0F62587C8A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a:extLst>
              <a:ext uri="{FF2B5EF4-FFF2-40B4-BE49-F238E27FC236}">
                <a16:creationId xmlns:a16="http://schemas.microsoft.com/office/drawing/2014/main" id="{DCB56177-DF59-44C1-A732-D6BC8AD1647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0BE32D7-9F53-46E0-B2A3-6B3DB7BAD9E2}" type="slidenum">
              <a:rPr lang="cs-CZ" altLang="cs-CZ"/>
              <a:pPr>
                <a:spcBef>
                  <a:spcPct val="0"/>
                </a:spcBef>
              </a:pPr>
              <a:t>22</a:t>
            </a:fld>
            <a:endParaRPr lang="cs-CZ" altLang="cs-CZ"/>
          </a:p>
        </p:txBody>
      </p:sp>
      <p:sp>
        <p:nvSpPr>
          <p:cNvPr id="50179" name="Rectangle 2">
            <a:extLst>
              <a:ext uri="{FF2B5EF4-FFF2-40B4-BE49-F238E27FC236}">
                <a16:creationId xmlns:a16="http://schemas.microsoft.com/office/drawing/2014/main" id="{55526294-FFA9-4899-BE81-9AA9F182C351}"/>
              </a:ext>
            </a:extLst>
          </p:cNvPr>
          <p:cNvSpPr>
            <a:spLocks noGrp="1" noRot="1" noChangeAspect="1" noChangeArrowheads="1" noTextEdit="1"/>
          </p:cNvSpPr>
          <p:nvPr>
            <p:ph type="sldImg"/>
          </p:nvPr>
        </p:nvSpPr>
        <p:spPr>
          <a:xfrm>
            <a:off x="188913" y="728663"/>
            <a:ext cx="6477000" cy="3643312"/>
          </a:xfrm>
          <a:ln/>
        </p:spPr>
      </p:sp>
      <p:sp>
        <p:nvSpPr>
          <p:cNvPr id="50180" name="Rectangle 3">
            <a:extLst>
              <a:ext uri="{FF2B5EF4-FFF2-40B4-BE49-F238E27FC236}">
                <a16:creationId xmlns:a16="http://schemas.microsoft.com/office/drawing/2014/main" id="{C916197B-63BC-4EDB-82B4-343F9C1410C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a:extLst>
              <a:ext uri="{FF2B5EF4-FFF2-40B4-BE49-F238E27FC236}">
                <a16:creationId xmlns:a16="http://schemas.microsoft.com/office/drawing/2014/main" id="{98F090F1-5F63-4A30-887E-5853D2DDDC6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997A8F0-4CFA-4DC2-9A8A-6EB139A27279}" type="slidenum">
              <a:rPr lang="cs-CZ" altLang="cs-CZ"/>
              <a:pPr>
                <a:spcBef>
                  <a:spcPct val="0"/>
                </a:spcBef>
              </a:pPr>
              <a:t>23</a:t>
            </a:fld>
            <a:endParaRPr lang="cs-CZ" altLang="cs-CZ"/>
          </a:p>
        </p:txBody>
      </p:sp>
      <p:sp>
        <p:nvSpPr>
          <p:cNvPr id="52227" name="Rectangle 2">
            <a:extLst>
              <a:ext uri="{FF2B5EF4-FFF2-40B4-BE49-F238E27FC236}">
                <a16:creationId xmlns:a16="http://schemas.microsoft.com/office/drawing/2014/main" id="{1E116766-9ACA-4C4B-89A2-97B26948C457}"/>
              </a:ext>
            </a:extLst>
          </p:cNvPr>
          <p:cNvSpPr>
            <a:spLocks noGrp="1" noRot="1" noChangeAspect="1" noChangeArrowheads="1" noTextEdit="1"/>
          </p:cNvSpPr>
          <p:nvPr>
            <p:ph type="sldImg"/>
          </p:nvPr>
        </p:nvSpPr>
        <p:spPr>
          <a:xfrm>
            <a:off x="188913" y="728663"/>
            <a:ext cx="6477000" cy="3643312"/>
          </a:xfrm>
          <a:ln/>
        </p:spPr>
      </p:sp>
      <p:sp>
        <p:nvSpPr>
          <p:cNvPr id="52228" name="Rectangle 3">
            <a:extLst>
              <a:ext uri="{FF2B5EF4-FFF2-40B4-BE49-F238E27FC236}">
                <a16:creationId xmlns:a16="http://schemas.microsoft.com/office/drawing/2014/main" id="{3F813FAF-BD42-4C35-A77B-615CABC3581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a:extLst>
              <a:ext uri="{FF2B5EF4-FFF2-40B4-BE49-F238E27FC236}">
                <a16:creationId xmlns:a16="http://schemas.microsoft.com/office/drawing/2014/main" id="{90F913FC-7254-43CB-8187-3FEE7C323AC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ABB805A-20A1-4592-A2AB-AB6C4D8058A4}" type="slidenum">
              <a:rPr lang="cs-CZ" altLang="cs-CZ"/>
              <a:pPr>
                <a:spcBef>
                  <a:spcPct val="0"/>
                </a:spcBef>
              </a:pPr>
              <a:t>24</a:t>
            </a:fld>
            <a:endParaRPr lang="cs-CZ" altLang="cs-CZ"/>
          </a:p>
        </p:txBody>
      </p:sp>
      <p:sp>
        <p:nvSpPr>
          <p:cNvPr id="54275" name="Rectangle 2">
            <a:extLst>
              <a:ext uri="{FF2B5EF4-FFF2-40B4-BE49-F238E27FC236}">
                <a16:creationId xmlns:a16="http://schemas.microsoft.com/office/drawing/2014/main" id="{E1EC3D54-8C01-4791-93F0-EF973F71D5F3}"/>
              </a:ext>
            </a:extLst>
          </p:cNvPr>
          <p:cNvSpPr>
            <a:spLocks noGrp="1" noRot="1" noChangeAspect="1" noChangeArrowheads="1" noTextEdit="1"/>
          </p:cNvSpPr>
          <p:nvPr>
            <p:ph type="sldImg"/>
          </p:nvPr>
        </p:nvSpPr>
        <p:spPr>
          <a:xfrm>
            <a:off x="188913" y="728663"/>
            <a:ext cx="6477000" cy="3643312"/>
          </a:xfrm>
          <a:ln/>
        </p:spPr>
      </p:sp>
      <p:sp>
        <p:nvSpPr>
          <p:cNvPr id="54276" name="Rectangle 3">
            <a:extLst>
              <a:ext uri="{FF2B5EF4-FFF2-40B4-BE49-F238E27FC236}">
                <a16:creationId xmlns:a16="http://schemas.microsoft.com/office/drawing/2014/main" id="{FDBA21E9-D271-413D-8779-D3E3D564620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a:extLst>
              <a:ext uri="{FF2B5EF4-FFF2-40B4-BE49-F238E27FC236}">
                <a16:creationId xmlns:a16="http://schemas.microsoft.com/office/drawing/2014/main" id="{D7F9BAA1-E301-4388-A2B7-4044A44F5D6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FFEADB9-298D-410D-BFD8-A0260D8E15F2}" type="slidenum">
              <a:rPr lang="cs-CZ" altLang="cs-CZ"/>
              <a:pPr>
                <a:spcBef>
                  <a:spcPct val="0"/>
                </a:spcBef>
              </a:pPr>
              <a:t>25</a:t>
            </a:fld>
            <a:endParaRPr lang="cs-CZ" altLang="cs-CZ"/>
          </a:p>
        </p:txBody>
      </p:sp>
      <p:sp>
        <p:nvSpPr>
          <p:cNvPr id="56323" name="Rectangle 2">
            <a:extLst>
              <a:ext uri="{FF2B5EF4-FFF2-40B4-BE49-F238E27FC236}">
                <a16:creationId xmlns:a16="http://schemas.microsoft.com/office/drawing/2014/main" id="{E7153ABD-D699-4439-AC89-B1DF05D90A2A}"/>
              </a:ext>
            </a:extLst>
          </p:cNvPr>
          <p:cNvSpPr>
            <a:spLocks noGrp="1" noRot="1" noChangeAspect="1" noChangeArrowheads="1" noTextEdit="1"/>
          </p:cNvSpPr>
          <p:nvPr>
            <p:ph type="sldImg"/>
          </p:nvPr>
        </p:nvSpPr>
        <p:spPr>
          <a:xfrm>
            <a:off x="188913" y="728663"/>
            <a:ext cx="6477000" cy="3643312"/>
          </a:xfrm>
          <a:ln/>
        </p:spPr>
      </p:sp>
      <p:sp>
        <p:nvSpPr>
          <p:cNvPr id="56324" name="Rectangle 3">
            <a:extLst>
              <a:ext uri="{FF2B5EF4-FFF2-40B4-BE49-F238E27FC236}">
                <a16:creationId xmlns:a16="http://schemas.microsoft.com/office/drawing/2014/main" id="{2B3B98C9-7FCC-48B4-94D7-B462DBB8884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a:extLst>
              <a:ext uri="{FF2B5EF4-FFF2-40B4-BE49-F238E27FC236}">
                <a16:creationId xmlns:a16="http://schemas.microsoft.com/office/drawing/2014/main" id="{350D8E99-4D02-4583-AEDF-B3CF655743E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B0F3426-E517-4A96-9077-85970579F006}" type="slidenum">
              <a:rPr lang="cs-CZ" altLang="cs-CZ"/>
              <a:pPr>
                <a:spcBef>
                  <a:spcPct val="0"/>
                </a:spcBef>
              </a:pPr>
              <a:t>26</a:t>
            </a:fld>
            <a:endParaRPr lang="cs-CZ" altLang="cs-CZ"/>
          </a:p>
        </p:txBody>
      </p:sp>
      <p:sp>
        <p:nvSpPr>
          <p:cNvPr id="58371" name="Rectangle 2">
            <a:extLst>
              <a:ext uri="{FF2B5EF4-FFF2-40B4-BE49-F238E27FC236}">
                <a16:creationId xmlns:a16="http://schemas.microsoft.com/office/drawing/2014/main" id="{2E67AAF9-E2E9-4B25-B223-9AE99C4ADE54}"/>
              </a:ext>
            </a:extLst>
          </p:cNvPr>
          <p:cNvSpPr>
            <a:spLocks noGrp="1" noRot="1" noChangeAspect="1" noChangeArrowheads="1" noTextEdit="1"/>
          </p:cNvSpPr>
          <p:nvPr>
            <p:ph type="sldImg"/>
          </p:nvPr>
        </p:nvSpPr>
        <p:spPr>
          <a:xfrm>
            <a:off x="188913" y="728663"/>
            <a:ext cx="6477000" cy="3643312"/>
          </a:xfrm>
          <a:ln/>
        </p:spPr>
      </p:sp>
      <p:sp>
        <p:nvSpPr>
          <p:cNvPr id="58372" name="Rectangle 3">
            <a:extLst>
              <a:ext uri="{FF2B5EF4-FFF2-40B4-BE49-F238E27FC236}">
                <a16:creationId xmlns:a16="http://schemas.microsoft.com/office/drawing/2014/main" id="{A81ECD37-E6F5-4D59-95C4-AFDDC51528B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a:extLst>
              <a:ext uri="{FF2B5EF4-FFF2-40B4-BE49-F238E27FC236}">
                <a16:creationId xmlns:a16="http://schemas.microsoft.com/office/drawing/2014/main" id="{7B42CC3E-4FBE-461D-AD99-60F9AF89A8B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E736DB7-8ACD-421B-A2DF-088D4F893A7B}" type="slidenum">
              <a:rPr lang="cs-CZ" altLang="cs-CZ"/>
              <a:pPr>
                <a:spcBef>
                  <a:spcPct val="0"/>
                </a:spcBef>
              </a:pPr>
              <a:t>27</a:t>
            </a:fld>
            <a:endParaRPr lang="cs-CZ" altLang="cs-CZ"/>
          </a:p>
        </p:txBody>
      </p:sp>
      <p:sp>
        <p:nvSpPr>
          <p:cNvPr id="60419" name="Rectangle 2">
            <a:extLst>
              <a:ext uri="{FF2B5EF4-FFF2-40B4-BE49-F238E27FC236}">
                <a16:creationId xmlns:a16="http://schemas.microsoft.com/office/drawing/2014/main" id="{5E301FA4-F5F7-4FAC-BEE9-410B3B8974F2}"/>
              </a:ext>
            </a:extLst>
          </p:cNvPr>
          <p:cNvSpPr>
            <a:spLocks noGrp="1" noRot="1" noChangeAspect="1" noChangeArrowheads="1" noTextEdit="1"/>
          </p:cNvSpPr>
          <p:nvPr>
            <p:ph type="sldImg"/>
          </p:nvPr>
        </p:nvSpPr>
        <p:spPr>
          <a:xfrm>
            <a:off x="188913" y="728663"/>
            <a:ext cx="6477000" cy="3643312"/>
          </a:xfrm>
          <a:ln/>
        </p:spPr>
      </p:sp>
      <p:sp>
        <p:nvSpPr>
          <p:cNvPr id="60420" name="Rectangle 3">
            <a:extLst>
              <a:ext uri="{FF2B5EF4-FFF2-40B4-BE49-F238E27FC236}">
                <a16:creationId xmlns:a16="http://schemas.microsoft.com/office/drawing/2014/main" id="{8168A3DE-F309-4F17-A322-A14F35CD942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cs-CZ">
              <a:latin typeface="Arial" panose="020B0604020202020204"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a:extLst>
              <a:ext uri="{FF2B5EF4-FFF2-40B4-BE49-F238E27FC236}">
                <a16:creationId xmlns:a16="http://schemas.microsoft.com/office/drawing/2014/main" id="{AAC1EE3E-33F3-43F1-AFE5-DE4E5E17480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754C0CA-2DEF-4D3E-934C-02E3661977BE}" type="slidenum">
              <a:rPr lang="cs-CZ" altLang="cs-CZ"/>
              <a:pPr>
                <a:spcBef>
                  <a:spcPct val="0"/>
                </a:spcBef>
              </a:pPr>
              <a:t>28</a:t>
            </a:fld>
            <a:endParaRPr lang="cs-CZ" altLang="cs-CZ"/>
          </a:p>
        </p:txBody>
      </p:sp>
      <p:sp>
        <p:nvSpPr>
          <p:cNvPr id="62467" name="Rectangle 2">
            <a:extLst>
              <a:ext uri="{FF2B5EF4-FFF2-40B4-BE49-F238E27FC236}">
                <a16:creationId xmlns:a16="http://schemas.microsoft.com/office/drawing/2014/main" id="{693B3EFC-5136-4805-ACB6-C28AE6134053}"/>
              </a:ext>
            </a:extLst>
          </p:cNvPr>
          <p:cNvSpPr>
            <a:spLocks noGrp="1" noRot="1" noChangeAspect="1" noChangeArrowheads="1" noTextEdit="1"/>
          </p:cNvSpPr>
          <p:nvPr>
            <p:ph type="sldImg"/>
          </p:nvPr>
        </p:nvSpPr>
        <p:spPr>
          <a:xfrm>
            <a:off x="188913" y="728663"/>
            <a:ext cx="6477000" cy="3643312"/>
          </a:xfrm>
          <a:ln/>
        </p:spPr>
      </p:sp>
      <p:sp>
        <p:nvSpPr>
          <p:cNvPr id="62468" name="Rectangle 3">
            <a:extLst>
              <a:ext uri="{FF2B5EF4-FFF2-40B4-BE49-F238E27FC236}">
                <a16:creationId xmlns:a16="http://schemas.microsoft.com/office/drawing/2014/main" id="{7FC1ABA8-587C-4A60-8A9F-18FDC5DCB01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a:extLst>
              <a:ext uri="{FF2B5EF4-FFF2-40B4-BE49-F238E27FC236}">
                <a16:creationId xmlns:a16="http://schemas.microsoft.com/office/drawing/2014/main" id="{80E370D9-1357-4AF0-BD7A-C09FE77EEC5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5190A4F-60FD-4F0F-9456-E1A778CC2417}" type="slidenum">
              <a:rPr lang="cs-CZ" altLang="cs-CZ"/>
              <a:pPr>
                <a:spcBef>
                  <a:spcPct val="0"/>
                </a:spcBef>
              </a:pPr>
              <a:t>29</a:t>
            </a:fld>
            <a:endParaRPr lang="cs-CZ" altLang="cs-CZ"/>
          </a:p>
        </p:txBody>
      </p:sp>
      <p:sp>
        <p:nvSpPr>
          <p:cNvPr id="64515" name="Rectangle 2">
            <a:extLst>
              <a:ext uri="{FF2B5EF4-FFF2-40B4-BE49-F238E27FC236}">
                <a16:creationId xmlns:a16="http://schemas.microsoft.com/office/drawing/2014/main" id="{81123D1E-2F71-484B-B5BA-FBC35A1A1623}"/>
              </a:ext>
            </a:extLst>
          </p:cNvPr>
          <p:cNvSpPr>
            <a:spLocks noGrp="1" noRot="1" noChangeAspect="1" noChangeArrowheads="1" noTextEdit="1"/>
          </p:cNvSpPr>
          <p:nvPr>
            <p:ph type="sldImg"/>
          </p:nvPr>
        </p:nvSpPr>
        <p:spPr>
          <a:xfrm>
            <a:off x="188913" y="728663"/>
            <a:ext cx="6477000" cy="3643312"/>
          </a:xfrm>
          <a:ln/>
        </p:spPr>
      </p:sp>
      <p:sp>
        <p:nvSpPr>
          <p:cNvPr id="64516" name="Rectangle 3">
            <a:extLst>
              <a:ext uri="{FF2B5EF4-FFF2-40B4-BE49-F238E27FC236}">
                <a16:creationId xmlns:a16="http://schemas.microsoft.com/office/drawing/2014/main" id="{35FE132B-0E7A-4988-BA5C-7EA5F007052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a:extLst>
              <a:ext uri="{FF2B5EF4-FFF2-40B4-BE49-F238E27FC236}">
                <a16:creationId xmlns:a16="http://schemas.microsoft.com/office/drawing/2014/main" id="{0E2DE4A1-F899-4000-93A3-F626ECBB1A5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C6AB560-53FF-4B8E-B3BC-CDAD66522517}" type="slidenum">
              <a:rPr lang="cs-CZ" altLang="cs-CZ"/>
              <a:pPr>
                <a:spcBef>
                  <a:spcPct val="0"/>
                </a:spcBef>
              </a:pPr>
              <a:t>30</a:t>
            </a:fld>
            <a:endParaRPr lang="cs-CZ" altLang="cs-CZ"/>
          </a:p>
        </p:txBody>
      </p:sp>
      <p:sp>
        <p:nvSpPr>
          <p:cNvPr id="66563" name="Rectangle 2">
            <a:extLst>
              <a:ext uri="{FF2B5EF4-FFF2-40B4-BE49-F238E27FC236}">
                <a16:creationId xmlns:a16="http://schemas.microsoft.com/office/drawing/2014/main" id="{B2DA7628-0F11-4074-BC38-35610A1D6AF3}"/>
              </a:ext>
            </a:extLst>
          </p:cNvPr>
          <p:cNvSpPr>
            <a:spLocks noGrp="1" noRot="1" noChangeAspect="1" noChangeArrowheads="1" noTextEdit="1"/>
          </p:cNvSpPr>
          <p:nvPr>
            <p:ph type="sldImg"/>
          </p:nvPr>
        </p:nvSpPr>
        <p:spPr>
          <a:xfrm>
            <a:off x="188913" y="728663"/>
            <a:ext cx="6477000" cy="3643312"/>
          </a:xfrm>
          <a:ln/>
        </p:spPr>
      </p:sp>
      <p:sp>
        <p:nvSpPr>
          <p:cNvPr id="66564" name="Rectangle 3">
            <a:extLst>
              <a:ext uri="{FF2B5EF4-FFF2-40B4-BE49-F238E27FC236}">
                <a16:creationId xmlns:a16="http://schemas.microsoft.com/office/drawing/2014/main" id="{C086513A-8752-4D28-BFD4-1C49A867962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a:extLst>
              <a:ext uri="{FF2B5EF4-FFF2-40B4-BE49-F238E27FC236}">
                <a16:creationId xmlns:a16="http://schemas.microsoft.com/office/drawing/2014/main" id="{15F3C728-AAE6-46DD-8BEE-090017CAA22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A7751EF-398B-4C76-B0A5-6B5EBA01D174}" type="slidenum">
              <a:rPr lang="cs-CZ" altLang="cs-CZ"/>
              <a:pPr>
                <a:spcBef>
                  <a:spcPct val="0"/>
                </a:spcBef>
              </a:pPr>
              <a:t>31</a:t>
            </a:fld>
            <a:endParaRPr lang="cs-CZ" altLang="cs-CZ"/>
          </a:p>
        </p:txBody>
      </p:sp>
      <p:sp>
        <p:nvSpPr>
          <p:cNvPr id="68611" name="Rectangle 1026">
            <a:extLst>
              <a:ext uri="{FF2B5EF4-FFF2-40B4-BE49-F238E27FC236}">
                <a16:creationId xmlns:a16="http://schemas.microsoft.com/office/drawing/2014/main" id="{A5DB8205-D6D0-4616-9D72-4A11F7B946BC}"/>
              </a:ext>
            </a:extLst>
          </p:cNvPr>
          <p:cNvSpPr>
            <a:spLocks noGrp="1" noRot="1" noChangeAspect="1" noChangeArrowheads="1" noTextEdit="1"/>
          </p:cNvSpPr>
          <p:nvPr>
            <p:ph type="sldImg"/>
          </p:nvPr>
        </p:nvSpPr>
        <p:spPr>
          <a:xfrm>
            <a:off x="188913" y="728663"/>
            <a:ext cx="6477000" cy="3643312"/>
          </a:xfrm>
          <a:ln/>
        </p:spPr>
      </p:sp>
      <p:sp>
        <p:nvSpPr>
          <p:cNvPr id="68612" name="Rectangle 1027">
            <a:extLst>
              <a:ext uri="{FF2B5EF4-FFF2-40B4-BE49-F238E27FC236}">
                <a16:creationId xmlns:a16="http://schemas.microsoft.com/office/drawing/2014/main" id="{CB8F4529-BBC8-4A6F-8D80-C25205DE51D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cs-CZ">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a:extLst>
              <a:ext uri="{FF2B5EF4-FFF2-40B4-BE49-F238E27FC236}">
                <a16:creationId xmlns:a16="http://schemas.microsoft.com/office/drawing/2014/main" id="{F405DF5A-388D-42BE-BBFE-40EC178186B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62F2D20-ABF3-49C0-A01D-E8EE76A7147B}" type="slidenum">
              <a:rPr lang="cs-CZ" altLang="cs-CZ"/>
              <a:pPr>
                <a:spcBef>
                  <a:spcPct val="0"/>
                </a:spcBef>
              </a:pPr>
              <a:t>4</a:t>
            </a:fld>
            <a:endParaRPr lang="cs-CZ" altLang="cs-CZ"/>
          </a:p>
        </p:txBody>
      </p:sp>
      <p:sp>
        <p:nvSpPr>
          <p:cNvPr id="14339" name="Rectangle 2">
            <a:extLst>
              <a:ext uri="{FF2B5EF4-FFF2-40B4-BE49-F238E27FC236}">
                <a16:creationId xmlns:a16="http://schemas.microsoft.com/office/drawing/2014/main" id="{0D6CA551-BFFF-4C50-A560-3BE45C050FAC}"/>
              </a:ext>
            </a:extLst>
          </p:cNvPr>
          <p:cNvSpPr>
            <a:spLocks noGrp="1" noRot="1" noChangeAspect="1" noChangeArrowheads="1" noTextEdit="1"/>
          </p:cNvSpPr>
          <p:nvPr>
            <p:ph type="sldImg"/>
          </p:nvPr>
        </p:nvSpPr>
        <p:spPr>
          <a:xfrm>
            <a:off x="188913" y="728663"/>
            <a:ext cx="6477000" cy="3643312"/>
          </a:xfrm>
          <a:ln/>
        </p:spPr>
      </p:sp>
      <p:sp>
        <p:nvSpPr>
          <p:cNvPr id="14340" name="Rectangle 3">
            <a:extLst>
              <a:ext uri="{FF2B5EF4-FFF2-40B4-BE49-F238E27FC236}">
                <a16:creationId xmlns:a16="http://schemas.microsoft.com/office/drawing/2014/main" id="{34158DAC-A910-4C75-B66F-B5010FF2F3F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a:extLst>
              <a:ext uri="{FF2B5EF4-FFF2-40B4-BE49-F238E27FC236}">
                <a16:creationId xmlns:a16="http://schemas.microsoft.com/office/drawing/2014/main" id="{7FA27850-70BD-42B4-A3E8-925A79EF891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21C518B-C2D4-467A-BF0A-30FB80ED3D30}" type="slidenum">
              <a:rPr lang="cs-CZ" altLang="cs-CZ"/>
              <a:pPr>
                <a:spcBef>
                  <a:spcPct val="0"/>
                </a:spcBef>
              </a:pPr>
              <a:t>32</a:t>
            </a:fld>
            <a:endParaRPr lang="cs-CZ" altLang="cs-CZ"/>
          </a:p>
        </p:txBody>
      </p:sp>
      <p:sp>
        <p:nvSpPr>
          <p:cNvPr id="70659" name="Rectangle 2">
            <a:extLst>
              <a:ext uri="{FF2B5EF4-FFF2-40B4-BE49-F238E27FC236}">
                <a16:creationId xmlns:a16="http://schemas.microsoft.com/office/drawing/2014/main" id="{373BB924-26A4-4D94-A660-5CE41E34CDA4}"/>
              </a:ext>
            </a:extLst>
          </p:cNvPr>
          <p:cNvSpPr>
            <a:spLocks noGrp="1" noRot="1" noChangeAspect="1" noChangeArrowheads="1" noTextEdit="1"/>
          </p:cNvSpPr>
          <p:nvPr>
            <p:ph type="sldImg"/>
          </p:nvPr>
        </p:nvSpPr>
        <p:spPr>
          <a:xfrm>
            <a:off x="188913" y="728663"/>
            <a:ext cx="6477000" cy="3643312"/>
          </a:xfrm>
          <a:ln/>
        </p:spPr>
      </p:sp>
      <p:sp>
        <p:nvSpPr>
          <p:cNvPr id="70660" name="Rectangle 3">
            <a:extLst>
              <a:ext uri="{FF2B5EF4-FFF2-40B4-BE49-F238E27FC236}">
                <a16:creationId xmlns:a16="http://schemas.microsoft.com/office/drawing/2014/main" id="{E9C76464-6AC4-4B30-9742-69074EC40BD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cs-CZ">
              <a:latin typeface="Arial" panose="020B0604020202020204"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a:extLst>
              <a:ext uri="{FF2B5EF4-FFF2-40B4-BE49-F238E27FC236}">
                <a16:creationId xmlns:a16="http://schemas.microsoft.com/office/drawing/2014/main" id="{F972B899-6C03-480D-AEFD-D2D886D5A87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332BFD8-BAF4-4536-88CF-FD36F3364225}" type="slidenum">
              <a:rPr lang="cs-CZ" altLang="cs-CZ"/>
              <a:pPr>
                <a:spcBef>
                  <a:spcPct val="0"/>
                </a:spcBef>
              </a:pPr>
              <a:t>33</a:t>
            </a:fld>
            <a:endParaRPr lang="cs-CZ" altLang="cs-CZ"/>
          </a:p>
        </p:txBody>
      </p:sp>
      <p:sp>
        <p:nvSpPr>
          <p:cNvPr id="72707" name="Rectangle 2">
            <a:extLst>
              <a:ext uri="{FF2B5EF4-FFF2-40B4-BE49-F238E27FC236}">
                <a16:creationId xmlns:a16="http://schemas.microsoft.com/office/drawing/2014/main" id="{A84ED0DB-6BD3-42B2-94AD-5394BC13562A}"/>
              </a:ext>
            </a:extLst>
          </p:cNvPr>
          <p:cNvSpPr>
            <a:spLocks noGrp="1" noRot="1" noChangeAspect="1" noChangeArrowheads="1" noTextEdit="1"/>
          </p:cNvSpPr>
          <p:nvPr>
            <p:ph type="sldImg"/>
          </p:nvPr>
        </p:nvSpPr>
        <p:spPr>
          <a:xfrm>
            <a:off x="188913" y="728663"/>
            <a:ext cx="6477000" cy="3643312"/>
          </a:xfrm>
          <a:ln/>
        </p:spPr>
      </p:sp>
      <p:sp>
        <p:nvSpPr>
          <p:cNvPr id="72708" name="Rectangle 3">
            <a:extLst>
              <a:ext uri="{FF2B5EF4-FFF2-40B4-BE49-F238E27FC236}">
                <a16:creationId xmlns:a16="http://schemas.microsoft.com/office/drawing/2014/main" id="{505F8E1E-A694-4599-8865-73F43175CB7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cs-CZ">
              <a:latin typeface="Arial" panose="020B0604020202020204"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a:extLst>
              <a:ext uri="{FF2B5EF4-FFF2-40B4-BE49-F238E27FC236}">
                <a16:creationId xmlns:a16="http://schemas.microsoft.com/office/drawing/2014/main" id="{24DF9E71-A99D-49EC-A0EB-7DCE9041C3F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2C46385-D1BD-4D5C-9045-D1230DF7F260}" type="slidenum">
              <a:rPr lang="cs-CZ" altLang="cs-CZ"/>
              <a:pPr>
                <a:spcBef>
                  <a:spcPct val="0"/>
                </a:spcBef>
              </a:pPr>
              <a:t>34</a:t>
            </a:fld>
            <a:endParaRPr lang="cs-CZ" altLang="cs-CZ"/>
          </a:p>
        </p:txBody>
      </p:sp>
      <p:sp>
        <p:nvSpPr>
          <p:cNvPr id="74755" name="Rectangle 2">
            <a:extLst>
              <a:ext uri="{FF2B5EF4-FFF2-40B4-BE49-F238E27FC236}">
                <a16:creationId xmlns:a16="http://schemas.microsoft.com/office/drawing/2014/main" id="{B487C36F-4EBF-4890-A80F-96D62EBECF85}"/>
              </a:ext>
            </a:extLst>
          </p:cNvPr>
          <p:cNvSpPr>
            <a:spLocks noGrp="1" noRot="1" noChangeAspect="1" noChangeArrowheads="1" noTextEdit="1"/>
          </p:cNvSpPr>
          <p:nvPr>
            <p:ph type="sldImg"/>
          </p:nvPr>
        </p:nvSpPr>
        <p:spPr>
          <a:xfrm>
            <a:off x="188913" y="728663"/>
            <a:ext cx="6477000" cy="3643312"/>
          </a:xfrm>
          <a:ln/>
        </p:spPr>
      </p:sp>
      <p:sp>
        <p:nvSpPr>
          <p:cNvPr id="74756" name="Rectangle 3">
            <a:extLst>
              <a:ext uri="{FF2B5EF4-FFF2-40B4-BE49-F238E27FC236}">
                <a16:creationId xmlns:a16="http://schemas.microsoft.com/office/drawing/2014/main" id="{2CB242E1-AF6A-4C9E-817B-D9DED90007B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a:extLst>
              <a:ext uri="{FF2B5EF4-FFF2-40B4-BE49-F238E27FC236}">
                <a16:creationId xmlns:a16="http://schemas.microsoft.com/office/drawing/2014/main" id="{F2018DD5-FAFC-4782-9E56-CB65C7E119E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79B5002-BF56-4CDB-9BF5-27201408467C}" type="slidenum">
              <a:rPr lang="cs-CZ" altLang="cs-CZ"/>
              <a:pPr>
                <a:spcBef>
                  <a:spcPct val="0"/>
                </a:spcBef>
              </a:pPr>
              <a:t>35</a:t>
            </a:fld>
            <a:endParaRPr lang="cs-CZ" altLang="cs-CZ"/>
          </a:p>
        </p:txBody>
      </p:sp>
      <p:sp>
        <p:nvSpPr>
          <p:cNvPr id="76803" name="Rectangle 2">
            <a:extLst>
              <a:ext uri="{FF2B5EF4-FFF2-40B4-BE49-F238E27FC236}">
                <a16:creationId xmlns:a16="http://schemas.microsoft.com/office/drawing/2014/main" id="{9DCBB7B1-2DF2-4AD9-8632-05A46843ED2D}"/>
              </a:ext>
            </a:extLst>
          </p:cNvPr>
          <p:cNvSpPr>
            <a:spLocks noGrp="1" noRot="1" noChangeAspect="1" noChangeArrowheads="1" noTextEdit="1"/>
          </p:cNvSpPr>
          <p:nvPr>
            <p:ph type="sldImg"/>
          </p:nvPr>
        </p:nvSpPr>
        <p:spPr>
          <a:xfrm>
            <a:off x="188913" y="728663"/>
            <a:ext cx="6477000" cy="3643312"/>
          </a:xfrm>
          <a:ln/>
        </p:spPr>
      </p:sp>
      <p:sp>
        <p:nvSpPr>
          <p:cNvPr id="76804" name="Rectangle 3">
            <a:extLst>
              <a:ext uri="{FF2B5EF4-FFF2-40B4-BE49-F238E27FC236}">
                <a16:creationId xmlns:a16="http://schemas.microsoft.com/office/drawing/2014/main" id="{A1FD36FB-ED99-4FCE-BB7A-83B2FE8E00B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cs-CZ">
              <a:latin typeface="Arial" panose="020B0604020202020204" pitchFamily="34"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a:extLst>
              <a:ext uri="{FF2B5EF4-FFF2-40B4-BE49-F238E27FC236}">
                <a16:creationId xmlns:a16="http://schemas.microsoft.com/office/drawing/2014/main" id="{13575153-F586-4443-A760-2962F74901F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440CE23-9345-430D-8D3B-9FD28A99B7ED}" type="slidenum">
              <a:rPr lang="cs-CZ" altLang="cs-CZ"/>
              <a:pPr>
                <a:spcBef>
                  <a:spcPct val="0"/>
                </a:spcBef>
              </a:pPr>
              <a:t>36</a:t>
            </a:fld>
            <a:endParaRPr lang="cs-CZ" altLang="cs-CZ"/>
          </a:p>
        </p:txBody>
      </p:sp>
      <p:sp>
        <p:nvSpPr>
          <p:cNvPr id="78851" name="Rectangle 2">
            <a:extLst>
              <a:ext uri="{FF2B5EF4-FFF2-40B4-BE49-F238E27FC236}">
                <a16:creationId xmlns:a16="http://schemas.microsoft.com/office/drawing/2014/main" id="{8E71FCE0-9BB7-4689-8C33-594C92512CED}"/>
              </a:ext>
            </a:extLst>
          </p:cNvPr>
          <p:cNvSpPr>
            <a:spLocks noGrp="1" noRot="1" noChangeAspect="1" noChangeArrowheads="1" noTextEdit="1"/>
          </p:cNvSpPr>
          <p:nvPr>
            <p:ph type="sldImg"/>
          </p:nvPr>
        </p:nvSpPr>
        <p:spPr>
          <a:xfrm>
            <a:off x="188913" y="728663"/>
            <a:ext cx="6477000" cy="3643312"/>
          </a:xfrm>
          <a:ln/>
        </p:spPr>
      </p:sp>
      <p:sp>
        <p:nvSpPr>
          <p:cNvPr id="78852" name="Rectangle 3">
            <a:extLst>
              <a:ext uri="{FF2B5EF4-FFF2-40B4-BE49-F238E27FC236}">
                <a16:creationId xmlns:a16="http://schemas.microsoft.com/office/drawing/2014/main" id="{4D22F858-25B5-4F73-9496-C5C573B029A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cs-CZ">
              <a:latin typeface="Arial" panose="020B0604020202020204" pitchFamily="34"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a:extLst>
              <a:ext uri="{FF2B5EF4-FFF2-40B4-BE49-F238E27FC236}">
                <a16:creationId xmlns:a16="http://schemas.microsoft.com/office/drawing/2014/main" id="{FD175427-2157-4462-A65E-C218C8A3D93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00202D8-CD90-418F-B95E-E4FEBDE4D173}" type="slidenum">
              <a:rPr lang="cs-CZ" altLang="cs-CZ"/>
              <a:pPr>
                <a:spcBef>
                  <a:spcPct val="0"/>
                </a:spcBef>
              </a:pPr>
              <a:t>37</a:t>
            </a:fld>
            <a:endParaRPr lang="cs-CZ" altLang="cs-CZ"/>
          </a:p>
        </p:txBody>
      </p:sp>
      <p:sp>
        <p:nvSpPr>
          <p:cNvPr id="80899" name="Rectangle 2">
            <a:extLst>
              <a:ext uri="{FF2B5EF4-FFF2-40B4-BE49-F238E27FC236}">
                <a16:creationId xmlns:a16="http://schemas.microsoft.com/office/drawing/2014/main" id="{98EAE4F1-2A27-4E59-802D-7FCF5C7A3C10}"/>
              </a:ext>
            </a:extLst>
          </p:cNvPr>
          <p:cNvSpPr>
            <a:spLocks noGrp="1" noRot="1" noChangeAspect="1" noChangeArrowheads="1" noTextEdit="1"/>
          </p:cNvSpPr>
          <p:nvPr>
            <p:ph type="sldImg"/>
          </p:nvPr>
        </p:nvSpPr>
        <p:spPr>
          <a:xfrm>
            <a:off x="188913" y="728663"/>
            <a:ext cx="6477000" cy="3643312"/>
          </a:xfrm>
          <a:ln/>
        </p:spPr>
      </p:sp>
      <p:sp>
        <p:nvSpPr>
          <p:cNvPr id="80900" name="Rectangle 3">
            <a:extLst>
              <a:ext uri="{FF2B5EF4-FFF2-40B4-BE49-F238E27FC236}">
                <a16:creationId xmlns:a16="http://schemas.microsoft.com/office/drawing/2014/main" id="{716458EC-89F3-451B-AD5D-6C6FA545997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cs-CZ">
              <a:latin typeface="Arial" panose="020B0604020202020204" pitchFamily="34"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a:extLst>
              <a:ext uri="{FF2B5EF4-FFF2-40B4-BE49-F238E27FC236}">
                <a16:creationId xmlns:a16="http://schemas.microsoft.com/office/drawing/2014/main" id="{22568F86-6291-4A1C-9E66-60142C6D73E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357311D-D781-4445-BC86-7B890654F02F}" type="slidenum">
              <a:rPr lang="cs-CZ" altLang="cs-CZ"/>
              <a:pPr>
                <a:spcBef>
                  <a:spcPct val="0"/>
                </a:spcBef>
              </a:pPr>
              <a:t>38</a:t>
            </a:fld>
            <a:endParaRPr lang="cs-CZ" altLang="cs-CZ"/>
          </a:p>
        </p:txBody>
      </p:sp>
      <p:sp>
        <p:nvSpPr>
          <p:cNvPr id="82947" name="Rectangle 2">
            <a:extLst>
              <a:ext uri="{FF2B5EF4-FFF2-40B4-BE49-F238E27FC236}">
                <a16:creationId xmlns:a16="http://schemas.microsoft.com/office/drawing/2014/main" id="{F4921332-211E-480A-95C0-C0915571B160}"/>
              </a:ext>
            </a:extLst>
          </p:cNvPr>
          <p:cNvSpPr>
            <a:spLocks noGrp="1" noRot="1" noChangeAspect="1" noChangeArrowheads="1" noTextEdit="1"/>
          </p:cNvSpPr>
          <p:nvPr>
            <p:ph type="sldImg"/>
          </p:nvPr>
        </p:nvSpPr>
        <p:spPr>
          <a:xfrm>
            <a:off x="188913" y="728663"/>
            <a:ext cx="6477000" cy="3643312"/>
          </a:xfrm>
          <a:ln/>
        </p:spPr>
      </p:sp>
      <p:sp>
        <p:nvSpPr>
          <p:cNvPr id="82948" name="Rectangle 3">
            <a:extLst>
              <a:ext uri="{FF2B5EF4-FFF2-40B4-BE49-F238E27FC236}">
                <a16:creationId xmlns:a16="http://schemas.microsoft.com/office/drawing/2014/main" id="{5CD86C46-E532-4CF7-B0D8-45446EEE18E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cs-CZ">
              <a:latin typeface="Arial" panose="020B0604020202020204" pitchFamily="34"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a:extLst>
              <a:ext uri="{FF2B5EF4-FFF2-40B4-BE49-F238E27FC236}">
                <a16:creationId xmlns:a16="http://schemas.microsoft.com/office/drawing/2014/main" id="{83FED9A8-980A-49C0-8178-256F4F51BF1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4A2395E-765E-4D52-8923-C19E74548808}" type="slidenum">
              <a:rPr lang="cs-CZ" altLang="cs-CZ"/>
              <a:pPr>
                <a:spcBef>
                  <a:spcPct val="0"/>
                </a:spcBef>
              </a:pPr>
              <a:t>39</a:t>
            </a:fld>
            <a:endParaRPr lang="cs-CZ" altLang="cs-CZ"/>
          </a:p>
        </p:txBody>
      </p:sp>
      <p:sp>
        <p:nvSpPr>
          <p:cNvPr id="84995" name="Rectangle 2">
            <a:extLst>
              <a:ext uri="{FF2B5EF4-FFF2-40B4-BE49-F238E27FC236}">
                <a16:creationId xmlns:a16="http://schemas.microsoft.com/office/drawing/2014/main" id="{23E0172C-2115-4EAD-8770-5145CC3129E2}"/>
              </a:ext>
            </a:extLst>
          </p:cNvPr>
          <p:cNvSpPr>
            <a:spLocks noGrp="1" noRot="1" noChangeAspect="1" noChangeArrowheads="1" noTextEdit="1"/>
          </p:cNvSpPr>
          <p:nvPr>
            <p:ph type="sldImg"/>
          </p:nvPr>
        </p:nvSpPr>
        <p:spPr>
          <a:xfrm>
            <a:off x="188913" y="728663"/>
            <a:ext cx="6477000" cy="3643312"/>
          </a:xfrm>
          <a:ln/>
        </p:spPr>
      </p:sp>
      <p:sp>
        <p:nvSpPr>
          <p:cNvPr id="84996" name="Rectangle 3">
            <a:extLst>
              <a:ext uri="{FF2B5EF4-FFF2-40B4-BE49-F238E27FC236}">
                <a16:creationId xmlns:a16="http://schemas.microsoft.com/office/drawing/2014/main" id="{495DC7BB-8E39-4EA4-A453-F0AB0CC0499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cs-CZ">
              <a:latin typeface="Arial" panose="020B0604020202020204" pitchFamily="34"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a:extLst>
              <a:ext uri="{FF2B5EF4-FFF2-40B4-BE49-F238E27FC236}">
                <a16:creationId xmlns:a16="http://schemas.microsoft.com/office/drawing/2014/main" id="{FA78BA78-7ECC-4D5B-AF79-E5B600EF6AD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7326D79-0BBD-4D18-98A6-282DC2360130}" type="slidenum">
              <a:rPr lang="cs-CZ" altLang="cs-CZ"/>
              <a:pPr>
                <a:spcBef>
                  <a:spcPct val="0"/>
                </a:spcBef>
              </a:pPr>
              <a:t>40</a:t>
            </a:fld>
            <a:endParaRPr lang="cs-CZ" altLang="cs-CZ"/>
          </a:p>
        </p:txBody>
      </p:sp>
      <p:sp>
        <p:nvSpPr>
          <p:cNvPr id="87043" name="Rectangle 2">
            <a:extLst>
              <a:ext uri="{FF2B5EF4-FFF2-40B4-BE49-F238E27FC236}">
                <a16:creationId xmlns:a16="http://schemas.microsoft.com/office/drawing/2014/main" id="{D3A143C9-5A0A-4F13-87C3-373AF3E1CC58}"/>
              </a:ext>
            </a:extLst>
          </p:cNvPr>
          <p:cNvSpPr>
            <a:spLocks noGrp="1" noRot="1" noChangeAspect="1" noChangeArrowheads="1" noTextEdit="1"/>
          </p:cNvSpPr>
          <p:nvPr>
            <p:ph type="sldImg"/>
          </p:nvPr>
        </p:nvSpPr>
        <p:spPr>
          <a:xfrm>
            <a:off x="188913" y="728663"/>
            <a:ext cx="6477000" cy="3643312"/>
          </a:xfrm>
          <a:ln/>
        </p:spPr>
      </p:sp>
      <p:sp>
        <p:nvSpPr>
          <p:cNvPr id="87044" name="Rectangle 3">
            <a:extLst>
              <a:ext uri="{FF2B5EF4-FFF2-40B4-BE49-F238E27FC236}">
                <a16:creationId xmlns:a16="http://schemas.microsoft.com/office/drawing/2014/main" id="{8049F63A-1EA1-429C-8B33-F12F822A0BB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cs-CZ">
              <a:latin typeface="Arial" panose="020B0604020202020204" pitchFamily="34"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a:extLst>
              <a:ext uri="{FF2B5EF4-FFF2-40B4-BE49-F238E27FC236}">
                <a16:creationId xmlns:a16="http://schemas.microsoft.com/office/drawing/2014/main" id="{98BFA485-A9AE-42C5-BC65-6367C66F0D0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D696F05-A12E-4388-9BF2-51F23094984E}" type="slidenum">
              <a:rPr lang="cs-CZ" altLang="cs-CZ"/>
              <a:pPr>
                <a:spcBef>
                  <a:spcPct val="0"/>
                </a:spcBef>
              </a:pPr>
              <a:t>41</a:t>
            </a:fld>
            <a:endParaRPr lang="cs-CZ" altLang="cs-CZ"/>
          </a:p>
        </p:txBody>
      </p:sp>
      <p:sp>
        <p:nvSpPr>
          <p:cNvPr id="89091" name="Rectangle 2">
            <a:extLst>
              <a:ext uri="{FF2B5EF4-FFF2-40B4-BE49-F238E27FC236}">
                <a16:creationId xmlns:a16="http://schemas.microsoft.com/office/drawing/2014/main" id="{AE98318A-3F06-4B3B-9A34-27F27276A4AC}"/>
              </a:ext>
            </a:extLst>
          </p:cNvPr>
          <p:cNvSpPr>
            <a:spLocks noGrp="1" noRot="1" noChangeAspect="1" noChangeArrowheads="1" noTextEdit="1"/>
          </p:cNvSpPr>
          <p:nvPr>
            <p:ph type="sldImg"/>
          </p:nvPr>
        </p:nvSpPr>
        <p:spPr>
          <a:xfrm>
            <a:off x="188913" y="728663"/>
            <a:ext cx="6477000" cy="3643312"/>
          </a:xfrm>
          <a:ln/>
        </p:spPr>
      </p:sp>
      <p:sp>
        <p:nvSpPr>
          <p:cNvPr id="89092" name="Rectangle 3">
            <a:extLst>
              <a:ext uri="{FF2B5EF4-FFF2-40B4-BE49-F238E27FC236}">
                <a16:creationId xmlns:a16="http://schemas.microsoft.com/office/drawing/2014/main" id="{9C55934F-DA1D-4BF9-AFCA-E59F6527667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a:extLst>
              <a:ext uri="{FF2B5EF4-FFF2-40B4-BE49-F238E27FC236}">
                <a16:creationId xmlns:a16="http://schemas.microsoft.com/office/drawing/2014/main" id="{4BDFCA4E-D6FA-4BB5-AB81-0234440E90D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C74585D-6489-4BDB-B791-9D29A076F1A8}" type="slidenum">
              <a:rPr lang="cs-CZ" altLang="cs-CZ"/>
              <a:pPr>
                <a:spcBef>
                  <a:spcPct val="0"/>
                </a:spcBef>
              </a:pPr>
              <a:t>5</a:t>
            </a:fld>
            <a:endParaRPr lang="cs-CZ" altLang="cs-CZ"/>
          </a:p>
        </p:txBody>
      </p:sp>
      <p:sp>
        <p:nvSpPr>
          <p:cNvPr id="16387" name="Rectangle 2">
            <a:extLst>
              <a:ext uri="{FF2B5EF4-FFF2-40B4-BE49-F238E27FC236}">
                <a16:creationId xmlns:a16="http://schemas.microsoft.com/office/drawing/2014/main" id="{11B69D89-3986-40D2-9128-6FD6899D8C28}"/>
              </a:ext>
            </a:extLst>
          </p:cNvPr>
          <p:cNvSpPr>
            <a:spLocks noGrp="1" noRot="1" noChangeAspect="1" noChangeArrowheads="1" noTextEdit="1"/>
          </p:cNvSpPr>
          <p:nvPr>
            <p:ph type="sldImg"/>
          </p:nvPr>
        </p:nvSpPr>
        <p:spPr>
          <a:xfrm>
            <a:off x="188913" y="728663"/>
            <a:ext cx="6477000" cy="3643312"/>
          </a:xfrm>
          <a:ln/>
        </p:spPr>
      </p:sp>
      <p:sp>
        <p:nvSpPr>
          <p:cNvPr id="16388" name="Rectangle 3">
            <a:extLst>
              <a:ext uri="{FF2B5EF4-FFF2-40B4-BE49-F238E27FC236}">
                <a16:creationId xmlns:a16="http://schemas.microsoft.com/office/drawing/2014/main" id="{45889487-7C84-4A62-97A7-69FEF41E498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a:extLst>
              <a:ext uri="{FF2B5EF4-FFF2-40B4-BE49-F238E27FC236}">
                <a16:creationId xmlns:a16="http://schemas.microsoft.com/office/drawing/2014/main" id="{7B085AC7-5BE3-4D13-8739-30131561D8E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957393A-527A-4DA8-AABA-9DA59C48BADB}" type="slidenum">
              <a:rPr lang="cs-CZ" altLang="cs-CZ"/>
              <a:pPr>
                <a:spcBef>
                  <a:spcPct val="0"/>
                </a:spcBef>
              </a:pPr>
              <a:t>42</a:t>
            </a:fld>
            <a:endParaRPr lang="cs-CZ" altLang="cs-CZ"/>
          </a:p>
        </p:txBody>
      </p:sp>
      <p:sp>
        <p:nvSpPr>
          <p:cNvPr id="91139" name="Rectangle 2">
            <a:extLst>
              <a:ext uri="{FF2B5EF4-FFF2-40B4-BE49-F238E27FC236}">
                <a16:creationId xmlns:a16="http://schemas.microsoft.com/office/drawing/2014/main" id="{1373C34D-626E-4DB2-9795-19D488FF3BD2}"/>
              </a:ext>
            </a:extLst>
          </p:cNvPr>
          <p:cNvSpPr>
            <a:spLocks noGrp="1" noRot="1" noChangeAspect="1" noChangeArrowheads="1" noTextEdit="1"/>
          </p:cNvSpPr>
          <p:nvPr>
            <p:ph type="sldImg"/>
          </p:nvPr>
        </p:nvSpPr>
        <p:spPr>
          <a:xfrm>
            <a:off x="188913" y="728663"/>
            <a:ext cx="6477000" cy="3643312"/>
          </a:xfrm>
          <a:ln/>
        </p:spPr>
      </p:sp>
      <p:sp>
        <p:nvSpPr>
          <p:cNvPr id="91140" name="Rectangle 3">
            <a:extLst>
              <a:ext uri="{FF2B5EF4-FFF2-40B4-BE49-F238E27FC236}">
                <a16:creationId xmlns:a16="http://schemas.microsoft.com/office/drawing/2014/main" id="{5D69BB3E-CEFC-4216-B29B-E6C12D7C08E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cs-CZ">
              <a:latin typeface="Arial" panose="020B0604020202020204" pitchFamily="34"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a:extLst>
              <a:ext uri="{FF2B5EF4-FFF2-40B4-BE49-F238E27FC236}">
                <a16:creationId xmlns:a16="http://schemas.microsoft.com/office/drawing/2014/main" id="{D6A18EDC-A5BE-4976-9DDB-DCE9A66BDD4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4E7F46D-E535-419F-B248-96B0CBFD0B77}" type="slidenum">
              <a:rPr lang="cs-CZ" altLang="cs-CZ"/>
              <a:pPr>
                <a:spcBef>
                  <a:spcPct val="0"/>
                </a:spcBef>
              </a:pPr>
              <a:t>43</a:t>
            </a:fld>
            <a:endParaRPr lang="cs-CZ" altLang="cs-CZ"/>
          </a:p>
        </p:txBody>
      </p:sp>
      <p:sp>
        <p:nvSpPr>
          <p:cNvPr id="93187" name="Rectangle 2">
            <a:extLst>
              <a:ext uri="{FF2B5EF4-FFF2-40B4-BE49-F238E27FC236}">
                <a16:creationId xmlns:a16="http://schemas.microsoft.com/office/drawing/2014/main" id="{F5BB2454-1C0A-40EA-A5C3-21E719D355C5}"/>
              </a:ext>
            </a:extLst>
          </p:cNvPr>
          <p:cNvSpPr>
            <a:spLocks noGrp="1" noRot="1" noChangeAspect="1" noChangeArrowheads="1" noTextEdit="1"/>
          </p:cNvSpPr>
          <p:nvPr>
            <p:ph type="sldImg"/>
          </p:nvPr>
        </p:nvSpPr>
        <p:spPr>
          <a:xfrm>
            <a:off x="188913" y="728663"/>
            <a:ext cx="6477000" cy="3643312"/>
          </a:xfrm>
          <a:ln/>
        </p:spPr>
      </p:sp>
      <p:sp>
        <p:nvSpPr>
          <p:cNvPr id="93188" name="Rectangle 3">
            <a:extLst>
              <a:ext uri="{FF2B5EF4-FFF2-40B4-BE49-F238E27FC236}">
                <a16:creationId xmlns:a16="http://schemas.microsoft.com/office/drawing/2014/main" id="{63349A17-7D58-40DE-9388-9B5A727210B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cs-CZ">
              <a:latin typeface="Arial" panose="020B0604020202020204" pitchFamily="34"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a:extLst>
              <a:ext uri="{FF2B5EF4-FFF2-40B4-BE49-F238E27FC236}">
                <a16:creationId xmlns:a16="http://schemas.microsoft.com/office/drawing/2014/main" id="{3E33E7DD-BE12-4FDE-9CB9-90DD38289CB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E859974-E3B5-4B54-B341-99758E3BFB20}" type="slidenum">
              <a:rPr lang="cs-CZ" altLang="cs-CZ"/>
              <a:pPr>
                <a:spcBef>
                  <a:spcPct val="0"/>
                </a:spcBef>
              </a:pPr>
              <a:t>44</a:t>
            </a:fld>
            <a:endParaRPr lang="cs-CZ" altLang="cs-CZ"/>
          </a:p>
        </p:txBody>
      </p:sp>
      <p:sp>
        <p:nvSpPr>
          <p:cNvPr id="95235" name="Rectangle 2">
            <a:extLst>
              <a:ext uri="{FF2B5EF4-FFF2-40B4-BE49-F238E27FC236}">
                <a16:creationId xmlns:a16="http://schemas.microsoft.com/office/drawing/2014/main" id="{5F5CBF50-FFE7-4188-9156-FFC6375AA90B}"/>
              </a:ext>
            </a:extLst>
          </p:cNvPr>
          <p:cNvSpPr>
            <a:spLocks noGrp="1" noRot="1" noChangeAspect="1" noChangeArrowheads="1" noTextEdit="1"/>
          </p:cNvSpPr>
          <p:nvPr>
            <p:ph type="sldImg"/>
          </p:nvPr>
        </p:nvSpPr>
        <p:spPr>
          <a:xfrm>
            <a:off x="188913" y="728663"/>
            <a:ext cx="6477000" cy="3643312"/>
          </a:xfrm>
          <a:ln/>
        </p:spPr>
      </p:sp>
      <p:sp>
        <p:nvSpPr>
          <p:cNvPr id="95236" name="Rectangle 3">
            <a:extLst>
              <a:ext uri="{FF2B5EF4-FFF2-40B4-BE49-F238E27FC236}">
                <a16:creationId xmlns:a16="http://schemas.microsoft.com/office/drawing/2014/main" id="{F57684C5-A1D6-4235-A11E-6738E5F148B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cs-CZ">
              <a:latin typeface="Arial" panose="020B0604020202020204" pitchFamily="34"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a:extLst>
              <a:ext uri="{FF2B5EF4-FFF2-40B4-BE49-F238E27FC236}">
                <a16:creationId xmlns:a16="http://schemas.microsoft.com/office/drawing/2014/main" id="{E9AC9A50-67B8-4B4C-8345-32516D6FE7C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1DA57EF-CB45-4886-9F3B-72E8C333C1F6}" type="slidenum">
              <a:rPr lang="cs-CZ" altLang="cs-CZ"/>
              <a:pPr>
                <a:spcBef>
                  <a:spcPct val="0"/>
                </a:spcBef>
              </a:pPr>
              <a:t>45</a:t>
            </a:fld>
            <a:endParaRPr lang="cs-CZ" altLang="cs-CZ"/>
          </a:p>
        </p:txBody>
      </p:sp>
      <p:sp>
        <p:nvSpPr>
          <p:cNvPr id="97283" name="Rectangle 2">
            <a:extLst>
              <a:ext uri="{FF2B5EF4-FFF2-40B4-BE49-F238E27FC236}">
                <a16:creationId xmlns:a16="http://schemas.microsoft.com/office/drawing/2014/main" id="{ADC7A4DD-E765-4890-B00B-FB63B8C7E000}"/>
              </a:ext>
            </a:extLst>
          </p:cNvPr>
          <p:cNvSpPr>
            <a:spLocks noGrp="1" noRot="1" noChangeAspect="1" noChangeArrowheads="1" noTextEdit="1"/>
          </p:cNvSpPr>
          <p:nvPr>
            <p:ph type="sldImg"/>
          </p:nvPr>
        </p:nvSpPr>
        <p:spPr>
          <a:xfrm>
            <a:off x="188913" y="728663"/>
            <a:ext cx="6477000" cy="3643312"/>
          </a:xfrm>
          <a:ln/>
        </p:spPr>
      </p:sp>
      <p:sp>
        <p:nvSpPr>
          <p:cNvPr id="97284" name="Rectangle 3">
            <a:extLst>
              <a:ext uri="{FF2B5EF4-FFF2-40B4-BE49-F238E27FC236}">
                <a16:creationId xmlns:a16="http://schemas.microsoft.com/office/drawing/2014/main" id="{E11BE229-FFCD-449A-BE0E-456A117318E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a:extLst>
              <a:ext uri="{FF2B5EF4-FFF2-40B4-BE49-F238E27FC236}">
                <a16:creationId xmlns:a16="http://schemas.microsoft.com/office/drawing/2014/main" id="{0D5B0547-1226-4AEA-9362-E277FCA1BD2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7B6B283-6B90-44BE-A812-5760C2C30177}" type="slidenum">
              <a:rPr lang="cs-CZ" altLang="cs-CZ"/>
              <a:pPr>
                <a:spcBef>
                  <a:spcPct val="0"/>
                </a:spcBef>
              </a:pPr>
              <a:t>46</a:t>
            </a:fld>
            <a:endParaRPr lang="cs-CZ" altLang="cs-CZ"/>
          </a:p>
        </p:txBody>
      </p:sp>
      <p:sp>
        <p:nvSpPr>
          <p:cNvPr id="99331" name="Rectangle 2">
            <a:extLst>
              <a:ext uri="{FF2B5EF4-FFF2-40B4-BE49-F238E27FC236}">
                <a16:creationId xmlns:a16="http://schemas.microsoft.com/office/drawing/2014/main" id="{A7788CAC-71CC-4D44-AFD2-F1BB2BE69C92}"/>
              </a:ext>
            </a:extLst>
          </p:cNvPr>
          <p:cNvSpPr>
            <a:spLocks noGrp="1" noRot="1" noChangeAspect="1" noChangeArrowheads="1" noTextEdit="1"/>
          </p:cNvSpPr>
          <p:nvPr>
            <p:ph type="sldImg"/>
          </p:nvPr>
        </p:nvSpPr>
        <p:spPr>
          <a:xfrm>
            <a:off x="188913" y="728663"/>
            <a:ext cx="6477000" cy="3643312"/>
          </a:xfrm>
          <a:ln/>
        </p:spPr>
      </p:sp>
      <p:sp>
        <p:nvSpPr>
          <p:cNvPr id="99332" name="Rectangle 3">
            <a:extLst>
              <a:ext uri="{FF2B5EF4-FFF2-40B4-BE49-F238E27FC236}">
                <a16:creationId xmlns:a16="http://schemas.microsoft.com/office/drawing/2014/main" id="{8CFE427F-191C-4FCE-9084-D862D8A2B92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cs-CZ">
              <a:latin typeface="Arial" panose="020B0604020202020204" pitchFamily="34"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a:extLst>
              <a:ext uri="{FF2B5EF4-FFF2-40B4-BE49-F238E27FC236}">
                <a16:creationId xmlns:a16="http://schemas.microsoft.com/office/drawing/2014/main" id="{B552331E-4083-4F4D-8DE9-D85304F5DA0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B843EA2-7FE7-41D0-B9AB-B0E73EAD3D57}" type="slidenum">
              <a:rPr lang="cs-CZ" altLang="cs-CZ"/>
              <a:pPr>
                <a:spcBef>
                  <a:spcPct val="0"/>
                </a:spcBef>
              </a:pPr>
              <a:t>47</a:t>
            </a:fld>
            <a:endParaRPr lang="cs-CZ" altLang="cs-CZ"/>
          </a:p>
        </p:txBody>
      </p:sp>
      <p:sp>
        <p:nvSpPr>
          <p:cNvPr id="101379" name="Rectangle 2">
            <a:extLst>
              <a:ext uri="{FF2B5EF4-FFF2-40B4-BE49-F238E27FC236}">
                <a16:creationId xmlns:a16="http://schemas.microsoft.com/office/drawing/2014/main" id="{57CADA5D-892D-4BD9-BBB9-2A463B0A0301}"/>
              </a:ext>
            </a:extLst>
          </p:cNvPr>
          <p:cNvSpPr>
            <a:spLocks noGrp="1" noRot="1" noChangeAspect="1" noChangeArrowheads="1" noTextEdit="1"/>
          </p:cNvSpPr>
          <p:nvPr>
            <p:ph type="sldImg"/>
          </p:nvPr>
        </p:nvSpPr>
        <p:spPr>
          <a:xfrm>
            <a:off x="188913" y="728663"/>
            <a:ext cx="6477000" cy="3643312"/>
          </a:xfrm>
          <a:ln/>
        </p:spPr>
      </p:sp>
      <p:sp>
        <p:nvSpPr>
          <p:cNvPr id="101380" name="Rectangle 3">
            <a:extLst>
              <a:ext uri="{FF2B5EF4-FFF2-40B4-BE49-F238E27FC236}">
                <a16:creationId xmlns:a16="http://schemas.microsoft.com/office/drawing/2014/main" id="{B136B347-0DC2-4398-962C-05A0F3406F5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cs-CZ">
              <a:latin typeface="Arial" panose="020B0604020202020204" pitchFamily="34"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a:extLst>
              <a:ext uri="{FF2B5EF4-FFF2-40B4-BE49-F238E27FC236}">
                <a16:creationId xmlns:a16="http://schemas.microsoft.com/office/drawing/2014/main" id="{B58A03A0-E53A-467A-845A-69FB60ECA28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8C3C0D9-C11C-4D03-85F1-ACEBB54B2519}" type="slidenum">
              <a:rPr lang="cs-CZ" altLang="cs-CZ"/>
              <a:pPr>
                <a:spcBef>
                  <a:spcPct val="0"/>
                </a:spcBef>
              </a:pPr>
              <a:t>48</a:t>
            </a:fld>
            <a:endParaRPr lang="cs-CZ" altLang="cs-CZ"/>
          </a:p>
        </p:txBody>
      </p:sp>
      <p:sp>
        <p:nvSpPr>
          <p:cNvPr id="103427" name="Rectangle 2">
            <a:extLst>
              <a:ext uri="{FF2B5EF4-FFF2-40B4-BE49-F238E27FC236}">
                <a16:creationId xmlns:a16="http://schemas.microsoft.com/office/drawing/2014/main" id="{E90E4B87-0E97-4255-912B-5B89240A5272}"/>
              </a:ext>
            </a:extLst>
          </p:cNvPr>
          <p:cNvSpPr>
            <a:spLocks noGrp="1" noRot="1" noChangeAspect="1" noChangeArrowheads="1" noTextEdit="1"/>
          </p:cNvSpPr>
          <p:nvPr>
            <p:ph type="sldImg"/>
          </p:nvPr>
        </p:nvSpPr>
        <p:spPr>
          <a:xfrm>
            <a:off x="188913" y="728663"/>
            <a:ext cx="6477000" cy="3643312"/>
          </a:xfrm>
          <a:ln/>
        </p:spPr>
      </p:sp>
      <p:sp>
        <p:nvSpPr>
          <p:cNvPr id="103428" name="Rectangle 3">
            <a:extLst>
              <a:ext uri="{FF2B5EF4-FFF2-40B4-BE49-F238E27FC236}">
                <a16:creationId xmlns:a16="http://schemas.microsoft.com/office/drawing/2014/main" id="{C65B3332-617D-4ED1-9DFB-F4B2A923594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cs-CZ">
              <a:latin typeface="Arial" panose="020B0604020202020204" pitchFamily="34"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a:extLst>
              <a:ext uri="{FF2B5EF4-FFF2-40B4-BE49-F238E27FC236}">
                <a16:creationId xmlns:a16="http://schemas.microsoft.com/office/drawing/2014/main" id="{9FE80411-3A90-4396-A54B-A7E65614589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60FFC60-5BF8-4521-AD7A-7DCF0B2F7448}" type="slidenum">
              <a:rPr lang="cs-CZ" altLang="cs-CZ"/>
              <a:pPr>
                <a:spcBef>
                  <a:spcPct val="0"/>
                </a:spcBef>
              </a:pPr>
              <a:t>49</a:t>
            </a:fld>
            <a:endParaRPr lang="cs-CZ" altLang="cs-CZ"/>
          </a:p>
        </p:txBody>
      </p:sp>
      <p:sp>
        <p:nvSpPr>
          <p:cNvPr id="105475" name="Rectangle 2">
            <a:extLst>
              <a:ext uri="{FF2B5EF4-FFF2-40B4-BE49-F238E27FC236}">
                <a16:creationId xmlns:a16="http://schemas.microsoft.com/office/drawing/2014/main" id="{73963043-5F11-45FA-985C-4B73DAEBEA6C}"/>
              </a:ext>
            </a:extLst>
          </p:cNvPr>
          <p:cNvSpPr>
            <a:spLocks noGrp="1" noRot="1" noChangeAspect="1" noChangeArrowheads="1" noTextEdit="1"/>
          </p:cNvSpPr>
          <p:nvPr>
            <p:ph type="sldImg"/>
          </p:nvPr>
        </p:nvSpPr>
        <p:spPr>
          <a:xfrm>
            <a:off x="188913" y="728663"/>
            <a:ext cx="6477000" cy="3643312"/>
          </a:xfrm>
          <a:ln/>
        </p:spPr>
      </p:sp>
      <p:sp>
        <p:nvSpPr>
          <p:cNvPr id="105476" name="Rectangle 3">
            <a:extLst>
              <a:ext uri="{FF2B5EF4-FFF2-40B4-BE49-F238E27FC236}">
                <a16:creationId xmlns:a16="http://schemas.microsoft.com/office/drawing/2014/main" id="{53B4D490-996E-48A0-B01C-8BF32C54B46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a:extLst>
              <a:ext uri="{FF2B5EF4-FFF2-40B4-BE49-F238E27FC236}">
                <a16:creationId xmlns:a16="http://schemas.microsoft.com/office/drawing/2014/main" id="{20514FA4-4E8D-4146-80C7-2E9F272A737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A732EB9-EB4C-4F72-B083-7C9DD947EE42}" type="slidenum">
              <a:rPr lang="cs-CZ" altLang="cs-CZ"/>
              <a:pPr>
                <a:spcBef>
                  <a:spcPct val="0"/>
                </a:spcBef>
              </a:pPr>
              <a:t>6</a:t>
            </a:fld>
            <a:endParaRPr lang="cs-CZ" altLang="cs-CZ"/>
          </a:p>
        </p:txBody>
      </p:sp>
      <p:sp>
        <p:nvSpPr>
          <p:cNvPr id="18435" name="Rectangle 2">
            <a:extLst>
              <a:ext uri="{FF2B5EF4-FFF2-40B4-BE49-F238E27FC236}">
                <a16:creationId xmlns:a16="http://schemas.microsoft.com/office/drawing/2014/main" id="{417FD59D-7BB1-4FC8-819A-FD3E5C504AD3}"/>
              </a:ext>
            </a:extLst>
          </p:cNvPr>
          <p:cNvSpPr>
            <a:spLocks noGrp="1" noRot="1" noChangeAspect="1" noChangeArrowheads="1" noTextEdit="1"/>
          </p:cNvSpPr>
          <p:nvPr>
            <p:ph type="sldImg"/>
          </p:nvPr>
        </p:nvSpPr>
        <p:spPr>
          <a:xfrm>
            <a:off x="188913" y="728663"/>
            <a:ext cx="6477000" cy="3643312"/>
          </a:xfrm>
          <a:ln/>
        </p:spPr>
      </p:sp>
      <p:sp>
        <p:nvSpPr>
          <p:cNvPr id="18436" name="Rectangle 3">
            <a:extLst>
              <a:ext uri="{FF2B5EF4-FFF2-40B4-BE49-F238E27FC236}">
                <a16:creationId xmlns:a16="http://schemas.microsoft.com/office/drawing/2014/main" id="{5073C532-09C6-4147-9D8F-AF0089B6E4E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a:extLst>
              <a:ext uri="{FF2B5EF4-FFF2-40B4-BE49-F238E27FC236}">
                <a16:creationId xmlns:a16="http://schemas.microsoft.com/office/drawing/2014/main" id="{006381F2-1F1B-4D69-9199-DEFE31D396D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942ABA1-C50D-4461-8C94-1B0E70A44EA1}" type="slidenum">
              <a:rPr lang="cs-CZ" altLang="cs-CZ"/>
              <a:pPr>
                <a:spcBef>
                  <a:spcPct val="0"/>
                </a:spcBef>
              </a:pPr>
              <a:t>7</a:t>
            </a:fld>
            <a:endParaRPr lang="cs-CZ" altLang="cs-CZ"/>
          </a:p>
        </p:txBody>
      </p:sp>
      <p:sp>
        <p:nvSpPr>
          <p:cNvPr id="20483" name="Rectangle 2">
            <a:extLst>
              <a:ext uri="{FF2B5EF4-FFF2-40B4-BE49-F238E27FC236}">
                <a16:creationId xmlns:a16="http://schemas.microsoft.com/office/drawing/2014/main" id="{4FDB3AE9-708A-4C81-B7E6-21BC72963421}"/>
              </a:ext>
            </a:extLst>
          </p:cNvPr>
          <p:cNvSpPr>
            <a:spLocks noGrp="1" noRot="1" noChangeAspect="1" noChangeArrowheads="1" noTextEdit="1"/>
          </p:cNvSpPr>
          <p:nvPr>
            <p:ph type="sldImg"/>
          </p:nvPr>
        </p:nvSpPr>
        <p:spPr>
          <a:xfrm>
            <a:off x="188913" y="728663"/>
            <a:ext cx="6477000" cy="3643312"/>
          </a:xfrm>
          <a:ln/>
        </p:spPr>
      </p:sp>
      <p:sp>
        <p:nvSpPr>
          <p:cNvPr id="20484" name="Rectangle 3">
            <a:extLst>
              <a:ext uri="{FF2B5EF4-FFF2-40B4-BE49-F238E27FC236}">
                <a16:creationId xmlns:a16="http://schemas.microsoft.com/office/drawing/2014/main" id="{1A53F61C-7298-4185-8594-D07AE6F238D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a:extLst>
              <a:ext uri="{FF2B5EF4-FFF2-40B4-BE49-F238E27FC236}">
                <a16:creationId xmlns:a16="http://schemas.microsoft.com/office/drawing/2014/main" id="{87F5E55C-33B1-4778-B138-E4A5E9FBB4F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E5CDECF-D2F2-45E5-AF70-1D22F582A072}" type="slidenum">
              <a:rPr lang="cs-CZ" altLang="cs-CZ"/>
              <a:pPr>
                <a:spcBef>
                  <a:spcPct val="0"/>
                </a:spcBef>
              </a:pPr>
              <a:t>8</a:t>
            </a:fld>
            <a:endParaRPr lang="cs-CZ" altLang="cs-CZ"/>
          </a:p>
        </p:txBody>
      </p:sp>
      <p:sp>
        <p:nvSpPr>
          <p:cNvPr id="22531" name="Rectangle 2">
            <a:extLst>
              <a:ext uri="{FF2B5EF4-FFF2-40B4-BE49-F238E27FC236}">
                <a16:creationId xmlns:a16="http://schemas.microsoft.com/office/drawing/2014/main" id="{57A9A830-0CA4-476C-8F85-D638438FCAEA}"/>
              </a:ext>
            </a:extLst>
          </p:cNvPr>
          <p:cNvSpPr>
            <a:spLocks noGrp="1" noRot="1" noChangeAspect="1" noChangeArrowheads="1" noTextEdit="1"/>
          </p:cNvSpPr>
          <p:nvPr>
            <p:ph type="sldImg"/>
          </p:nvPr>
        </p:nvSpPr>
        <p:spPr>
          <a:xfrm>
            <a:off x="188913" y="728663"/>
            <a:ext cx="6477000" cy="3643312"/>
          </a:xfrm>
          <a:ln/>
        </p:spPr>
      </p:sp>
      <p:sp>
        <p:nvSpPr>
          <p:cNvPr id="22532" name="Rectangle 3">
            <a:extLst>
              <a:ext uri="{FF2B5EF4-FFF2-40B4-BE49-F238E27FC236}">
                <a16:creationId xmlns:a16="http://schemas.microsoft.com/office/drawing/2014/main" id="{CC110A13-461E-44FF-B34D-B3CA3973975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a:extLst>
              <a:ext uri="{FF2B5EF4-FFF2-40B4-BE49-F238E27FC236}">
                <a16:creationId xmlns:a16="http://schemas.microsoft.com/office/drawing/2014/main" id="{ED095014-43D7-4F1C-BC49-2DE91B07DD2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1E12D24-C0A8-4AA7-8037-3729C1DA9F10}" type="slidenum">
              <a:rPr lang="cs-CZ" altLang="cs-CZ"/>
              <a:pPr>
                <a:spcBef>
                  <a:spcPct val="0"/>
                </a:spcBef>
              </a:pPr>
              <a:t>9</a:t>
            </a:fld>
            <a:endParaRPr lang="cs-CZ" altLang="cs-CZ"/>
          </a:p>
        </p:txBody>
      </p:sp>
      <p:sp>
        <p:nvSpPr>
          <p:cNvPr id="24579" name="Rectangle 2">
            <a:extLst>
              <a:ext uri="{FF2B5EF4-FFF2-40B4-BE49-F238E27FC236}">
                <a16:creationId xmlns:a16="http://schemas.microsoft.com/office/drawing/2014/main" id="{20A6945F-1E43-4618-883A-B075BBDCE838}"/>
              </a:ext>
            </a:extLst>
          </p:cNvPr>
          <p:cNvSpPr>
            <a:spLocks noGrp="1" noRot="1" noChangeAspect="1" noChangeArrowheads="1" noTextEdit="1"/>
          </p:cNvSpPr>
          <p:nvPr>
            <p:ph type="sldImg"/>
          </p:nvPr>
        </p:nvSpPr>
        <p:spPr>
          <a:xfrm>
            <a:off x="188913" y="728663"/>
            <a:ext cx="6477000" cy="3643312"/>
          </a:xfrm>
          <a:ln/>
        </p:spPr>
      </p:sp>
      <p:sp>
        <p:nvSpPr>
          <p:cNvPr id="24580" name="Rectangle 3">
            <a:extLst>
              <a:ext uri="{FF2B5EF4-FFF2-40B4-BE49-F238E27FC236}">
                <a16:creationId xmlns:a16="http://schemas.microsoft.com/office/drawing/2014/main" id="{E3193A60-A496-4473-BEAF-325EE91DD81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a:extLst>
              <a:ext uri="{FF2B5EF4-FFF2-40B4-BE49-F238E27FC236}">
                <a16:creationId xmlns:a16="http://schemas.microsoft.com/office/drawing/2014/main" id="{5CD17120-4B87-4FDF-9406-B44CC454355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068B738-3076-428D-883E-06891009969D}" type="slidenum">
              <a:rPr lang="cs-CZ" altLang="cs-CZ"/>
              <a:pPr>
                <a:spcBef>
                  <a:spcPct val="0"/>
                </a:spcBef>
              </a:pPr>
              <a:t>11</a:t>
            </a:fld>
            <a:endParaRPr lang="cs-CZ" altLang="cs-CZ"/>
          </a:p>
        </p:txBody>
      </p:sp>
      <p:sp>
        <p:nvSpPr>
          <p:cNvPr id="27651" name="Rectangle 2">
            <a:extLst>
              <a:ext uri="{FF2B5EF4-FFF2-40B4-BE49-F238E27FC236}">
                <a16:creationId xmlns:a16="http://schemas.microsoft.com/office/drawing/2014/main" id="{DB3B4679-AEDF-4B53-83FA-40FE9176EA17}"/>
              </a:ext>
            </a:extLst>
          </p:cNvPr>
          <p:cNvSpPr>
            <a:spLocks noGrp="1" noRot="1" noChangeAspect="1" noChangeArrowheads="1" noTextEdit="1"/>
          </p:cNvSpPr>
          <p:nvPr>
            <p:ph type="sldImg"/>
          </p:nvPr>
        </p:nvSpPr>
        <p:spPr>
          <a:xfrm>
            <a:off x="188913" y="728663"/>
            <a:ext cx="6477000" cy="3643312"/>
          </a:xfrm>
          <a:ln/>
        </p:spPr>
      </p:sp>
      <p:sp>
        <p:nvSpPr>
          <p:cNvPr id="27652" name="Rectangle 3">
            <a:extLst>
              <a:ext uri="{FF2B5EF4-FFF2-40B4-BE49-F238E27FC236}">
                <a16:creationId xmlns:a16="http://schemas.microsoft.com/office/drawing/2014/main" id="{29B6144B-8981-425E-AC5E-01F5E0BDAC4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Úvodní snímek">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lvl1pPr>
              <a:defRPr/>
            </a:lvl1pPr>
          </a:lstStyle>
          <a:p>
            <a:r>
              <a:rPr lang="cs-CZ"/>
              <a:t>Zápatí prezentace</a:t>
            </a:r>
            <a:endParaRPr lang="cs-CZ" dirty="0"/>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p>
            <a:fld id="{0DE708CC-0C3F-4567-9698-B54C0F35BD31}" type="slidenum">
              <a:rPr lang="cs-CZ" altLang="cs-CZ" noProof="0" smtClean="0"/>
              <a:pPr/>
              <a:t>‹#›</a:t>
            </a:fld>
            <a:endParaRPr lang="cs-CZ" altLang="cs-CZ" noProof="0"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hasCustomPrompt="1"/>
          </p:nvPr>
        </p:nvSpPr>
        <p:spPr>
          <a:xfrm>
            <a:off x="398502" y="2900365"/>
            <a:ext cx="11361600" cy="1171580"/>
          </a:xfrm>
        </p:spPr>
        <p:txBody>
          <a:bodyPr anchor="t"/>
          <a:lstStyle>
            <a:lvl1pPr algn="l">
              <a:lnSpc>
                <a:spcPts val="4400"/>
              </a:lnSpc>
              <a:defRPr sz="4400"/>
            </a:lvl1pPr>
          </a:lstStyle>
          <a:p>
            <a:r>
              <a:rPr lang="cs-CZ" dirty="0"/>
              <a:t>Kliknutím vložíte nadpis</a:t>
            </a:r>
            <a:endParaRPr lang="cs-CZ" noProof="0" dirty="0"/>
          </a:p>
        </p:txBody>
      </p:sp>
      <p:sp>
        <p:nvSpPr>
          <p:cNvPr id="8" name="Podnadpis 2"/>
          <p:cNvSpPr>
            <a:spLocks noGrp="1"/>
          </p:cNvSpPr>
          <p:nvPr>
            <p:ph type="subTitle" idx="1" hasCustomPrompt="1"/>
          </p:nvPr>
        </p:nvSpPr>
        <p:spPr>
          <a:xfrm>
            <a:off x="398502" y="4116402"/>
            <a:ext cx="11361600" cy="698497"/>
          </a:xfrm>
        </p:spPr>
        <p:txBody>
          <a:bodyPr anchor="t"/>
          <a:lstStyle>
            <a:lvl1pPr marL="0" indent="0" algn="l">
              <a:buNone/>
              <a:defRPr lang="cs-CZ" sz="2400" b="0" dirty="0">
                <a:solidFill>
                  <a:schemeClr val="tx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cs-CZ" noProof="0" dirty="0"/>
              <a:t>Kliknutím vložíte podnadpis</a:t>
            </a:r>
          </a:p>
        </p:txBody>
      </p:sp>
      <p:pic>
        <p:nvPicPr>
          <p:cNvPr id="9" name="Obrázek 8">
            <a:extLst>
              <a:ext uri="{FF2B5EF4-FFF2-40B4-BE49-F238E27FC236}">
                <a16:creationId xmlns:a16="http://schemas.microsoft.com/office/drawing/2014/main" id="{1D911E5E-6197-7848-99A5-8C8627D11E8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14000" y="414000"/>
            <a:ext cx="2325600" cy="673200"/>
          </a:xfrm>
          <a:prstGeom prst="rect">
            <a:avLst/>
          </a:prstGeom>
        </p:spPr>
      </p:pic>
    </p:spTree>
    <p:extLst>
      <p:ext uri="{BB962C8B-B14F-4D97-AF65-F5344CB8AC3E}">
        <p14:creationId xmlns:p14="http://schemas.microsoft.com/office/powerpoint/2010/main" val="935384140"/>
      </p:ext>
    </p:extLst>
  </p:cSld>
  <p:clrMapOvr>
    <a:masterClrMapping/>
  </p:clrMapOvr>
  <p:extLst>
    <p:ext uri="{DCECCB84-F9BA-43D5-87BE-67443E8EF086}">
      <p15:sldGuideLst xmlns:p15="http://schemas.microsoft.com/office/powerpoint/2012/main">
        <p15:guide id="1" orient="horz" pos="2432" userDrawn="1">
          <p15:clr>
            <a:srgbClr val="FBAE40"/>
          </p15:clr>
        </p15:guide>
        <p15:guide id="2" pos="234"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brázky, text - dva sloupce">
    <p:spTree>
      <p:nvGrpSpPr>
        <p:cNvPr id="1" name=""/>
        <p:cNvGrpSpPr/>
        <p:nvPr/>
      </p:nvGrpSpPr>
      <p:grpSpPr>
        <a:xfrm>
          <a:off x="0" y="0"/>
          <a:ext cx="0" cy="0"/>
          <a:chOff x="0" y="0"/>
          <a:chExt cx="0" cy="0"/>
        </a:xfrm>
      </p:grpSpPr>
      <p:sp>
        <p:nvSpPr>
          <p:cNvPr id="12" name="Zástupný symbol pro obsah 12">
            <a:extLst>
              <a:ext uri="{FF2B5EF4-FFF2-40B4-BE49-F238E27FC236}">
                <a16:creationId xmlns:a16="http://schemas.microsoft.com/office/drawing/2014/main" id="{9622FDD6-5C71-4DE9-BFBE-6443A2855E5C}"/>
              </a:ext>
            </a:extLst>
          </p:cNvPr>
          <p:cNvSpPr>
            <a:spLocks noGrp="1"/>
          </p:cNvSpPr>
          <p:nvPr>
            <p:ph sz="quarter" idx="24" hasCustomPrompt="1"/>
          </p:nvPr>
        </p:nvSpPr>
        <p:spPr>
          <a:xfrm>
            <a:off x="719997" y="718712"/>
            <a:ext cx="5220001" cy="3204001"/>
          </a:xfrm>
        </p:spPr>
        <p:txBody>
          <a:bodyPr/>
          <a:lstStyle>
            <a:lvl1pPr algn="l">
              <a:defRPr/>
            </a:lvl1pPr>
          </a:lstStyle>
          <a:p>
            <a:pPr lvl="0"/>
            <a:r>
              <a:rPr lang="cs-CZ" noProof="0" dirty="0"/>
              <a:t>Kliknutím vložíte text</a:t>
            </a:r>
          </a:p>
        </p:txBody>
      </p:sp>
      <p:sp>
        <p:nvSpPr>
          <p:cNvPr id="2" name="Zástupný symbol pro zápatí 1"/>
          <p:cNvSpPr>
            <a:spLocks noGrp="1"/>
          </p:cNvSpPr>
          <p:nvPr>
            <p:ph type="ftr" sz="quarter" idx="10"/>
          </p:nvPr>
        </p:nvSpPr>
        <p:spPr/>
        <p:txBody>
          <a:bodyPr/>
          <a:lstStyle>
            <a:lvl1pPr>
              <a:defRPr/>
            </a:lvl1pPr>
          </a:lstStyle>
          <a:p>
            <a:r>
              <a:rPr lang="cs-CZ"/>
              <a:t>Zápatí prezentace</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9" name="Zástupný symbol pro text 5">
            <a:extLst>
              <a:ext uri="{FF2B5EF4-FFF2-40B4-BE49-F238E27FC236}">
                <a16:creationId xmlns:a16="http://schemas.microsoft.com/office/drawing/2014/main" id="{8D903DEB-B441-46DB-8462-2640DC8DB3E8}"/>
              </a:ext>
            </a:extLst>
          </p:cNvPr>
          <p:cNvSpPr>
            <a:spLocks noGrp="1"/>
          </p:cNvSpPr>
          <p:nvPr>
            <p:ph type="body" sz="quarter" idx="13" hasCustomPrompt="1"/>
          </p:nvPr>
        </p:nvSpPr>
        <p:spPr>
          <a:xfrm>
            <a:off x="719999" y="4500000"/>
            <a:ext cx="5220000" cy="1331998"/>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noProof="0" dirty="0"/>
              <a:t>Kliknutím vložíte text</a:t>
            </a:r>
          </a:p>
        </p:txBody>
      </p:sp>
      <p:sp>
        <p:nvSpPr>
          <p:cNvPr id="11" name="Zástupný symbol pro text 13">
            <a:extLst>
              <a:ext uri="{FF2B5EF4-FFF2-40B4-BE49-F238E27FC236}">
                <a16:creationId xmlns:a16="http://schemas.microsoft.com/office/drawing/2014/main" id="{66F1D7B9-D1BE-446E-87CA-6AD81AFA8389}"/>
              </a:ext>
            </a:extLst>
          </p:cNvPr>
          <p:cNvSpPr>
            <a:spLocks noGrp="1"/>
          </p:cNvSpPr>
          <p:nvPr>
            <p:ph type="body" sz="quarter" idx="19" hasCustomPrompt="1"/>
          </p:nvPr>
        </p:nvSpPr>
        <p:spPr>
          <a:xfrm>
            <a:off x="720724" y="4068000"/>
            <a:ext cx="5220000" cy="360000"/>
          </a:xfrm>
        </p:spPr>
        <p:txBody>
          <a:bodyPr/>
          <a:lstStyle>
            <a:lvl1pPr algn="l">
              <a:lnSpc>
                <a:spcPts val="1100"/>
              </a:lnSpc>
              <a:defRPr sz="1100" b="1"/>
            </a:lvl1pPr>
          </a:lstStyle>
          <a:p>
            <a:pPr lvl="0"/>
            <a:r>
              <a:rPr lang="cs-CZ" noProof="0" dirty="0"/>
              <a:t>Kliknutím vložíte text</a:t>
            </a:r>
          </a:p>
        </p:txBody>
      </p:sp>
      <p:sp>
        <p:nvSpPr>
          <p:cNvPr id="13" name="Zástupný symbol pro text 5">
            <a:extLst>
              <a:ext uri="{FF2B5EF4-FFF2-40B4-BE49-F238E27FC236}">
                <a16:creationId xmlns:a16="http://schemas.microsoft.com/office/drawing/2014/main" id="{3947EF07-8AF7-4904-8565-F5D81E4282DE}"/>
              </a:ext>
            </a:extLst>
          </p:cNvPr>
          <p:cNvSpPr>
            <a:spLocks noGrp="1"/>
          </p:cNvSpPr>
          <p:nvPr>
            <p:ph type="body" sz="quarter" idx="20" hasCustomPrompt="1"/>
          </p:nvPr>
        </p:nvSpPr>
        <p:spPr>
          <a:xfrm>
            <a:off x="6251278" y="4500000"/>
            <a:ext cx="5220000" cy="1331998"/>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noProof="0" dirty="0"/>
              <a:t>Kliknutím vložíte text</a:t>
            </a:r>
          </a:p>
        </p:txBody>
      </p:sp>
      <p:sp>
        <p:nvSpPr>
          <p:cNvPr id="15" name="Zástupný symbol pro text 13">
            <a:extLst>
              <a:ext uri="{FF2B5EF4-FFF2-40B4-BE49-F238E27FC236}">
                <a16:creationId xmlns:a16="http://schemas.microsoft.com/office/drawing/2014/main" id="{334B9440-7A06-4BF8-9532-C11248171B0C}"/>
              </a:ext>
            </a:extLst>
          </p:cNvPr>
          <p:cNvSpPr>
            <a:spLocks noGrp="1"/>
          </p:cNvSpPr>
          <p:nvPr>
            <p:ph type="body" sz="quarter" idx="22" hasCustomPrompt="1"/>
          </p:nvPr>
        </p:nvSpPr>
        <p:spPr>
          <a:xfrm>
            <a:off x="6252003" y="4068000"/>
            <a:ext cx="5220000" cy="360000"/>
          </a:xfrm>
        </p:spPr>
        <p:txBody>
          <a:bodyPr/>
          <a:lstStyle>
            <a:lvl1pPr algn="l">
              <a:lnSpc>
                <a:spcPts val="1100"/>
              </a:lnSpc>
              <a:defRPr sz="1100" b="1"/>
            </a:lvl1pPr>
          </a:lstStyle>
          <a:p>
            <a:pPr lvl="0"/>
            <a:r>
              <a:rPr lang="cs-CZ" noProof="0" dirty="0"/>
              <a:t>Kliknutím vložíte text</a:t>
            </a:r>
          </a:p>
        </p:txBody>
      </p:sp>
      <p:sp>
        <p:nvSpPr>
          <p:cNvPr id="17" name="Zástupný symbol pro obsah 12">
            <a:extLst>
              <a:ext uri="{FF2B5EF4-FFF2-40B4-BE49-F238E27FC236}">
                <a16:creationId xmlns:a16="http://schemas.microsoft.com/office/drawing/2014/main" id="{263AA377-982D-4CA3-B9BD-C61AF6524812}"/>
              </a:ext>
            </a:extLst>
          </p:cNvPr>
          <p:cNvSpPr>
            <a:spLocks noGrp="1"/>
          </p:cNvSpPr>
          <p:nvPr>
            <p:ph sz="quarter" idx="25" hasCustomPrompt="1"/>
          </p:nvPr>
        </p:nvSpPr>
        <p:spPr>
          <a:xfrm>
            <a:off x="6251278" y="718712"/>
            <a:ext cx="5220001" cy="3204001"/>
          </a:xfrm>
        </p:spPr>
        <p:txBody>
          <a:bodyPr/>
          <a:lstStyle>
            <a:lvl1pPr algn="l">
              <a:defRPr/>
            </a:lvl1pPr>
          </a:lstStyle>
          <a:p>
            <a:pPr lvl="0"/>
            <a:r>
              <a:rPr lang="cs-CZ" noProof="0" dirty="0"/>
              <a:t>Kliknutím vložíte text</a:t>
            </a:r>
          </a:p>
        </p:txBody>
      </p:sp>
      <p:pic>
        <p:nvPicPr>
          <p:cNvPr id="16" name="Obrázek 1">
            <a:extLst>
              <a:ext uri="{FF2B5EF4-FFF2-40B4-BE49-F238E27FC236}">
                <a16:creationId xmlns:a16="http://schemas.microsoft.com/office/drawing/2014/main" id="{7A558590-3D19-6C48-A2E2-AA9685798C9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645200" y="6127200"/>
            <a:ext cx="1119272" cy="324000"/>
          </a:xfrm>
          <a:prstGeom prst="rect">
            <a:avLst/>
          </a:prstGeom>
        </p:spPr>
      </p:pic>
    </p:spTree>
    <p:extLst>
      <p:ext uri="{BB962C8B-B14F-4D97-AF65-F5344CB8AC3E}">
        <p14:creationId xmlns:p14="http://schemas.microsoft.com/office/powerpoint/2010/main" val="17229866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rázdný">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t>Zápatí prezentace</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pic>
        <p:nvPicPr>
          <p:cNvPr id="5" name="Obrázek 1">
            <a:extLst>
              <a:ext uri="{FF2B5EF4-FFF2-40B4-BE49-F238E27FC236}">
                <a16:creationId xmlns:a16="http://schemas.microsoft.com/office/drawing/2014/main" id="{0F2C13CE-A0CC-E748-B805-EB1352FB7DC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645200" y="6127200"/>
            <a:ext cx="1119272" cy="324000"/>
          </a:xfrm>
          <a:prstGeom prst="rect">
            <a:avLst/>
          </a:prstGeom>
        </p:spPr>
      </p:pic>
    </p:spTree>
    <p:extLst>
      <p:ext uri="{BB962C8B-B14F-4D97-AF65-F5344CB8AC3E}">
        <p14:creationId xmlns:p14="http://schemas.microsoft.com/office/powerpoint/2010/main" val="7238907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Rozdělovník (alternativní) 1">
    <p:spTree>
      <p:nvGrpSpPr>
        <p:cNvPr id="1" name=""/>
        <p:cNvGrpSpPr/>
        <p:nvPr/>
      </p:nvGrpSpPr>
      <p:grpSpPr>
        <a:xfrm>
          <a:off x="0" y="0"/>
          <a:ext cx="0" cy="0"/>
          <a:chOff x="0" y="0"/>
          <a:chExt cx="0" cy="0"/>
        </a:xfrm>
      </p:grpSpPr>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p>
            <a:fld id="{0DE708CC-0C3F-4567-9698-B54C0F35BD31}" type="slidenum">
              <a:rPr lang="cs-CZ" altLang="cs-CZ" noProof="0" smtClean="0"/>
              <a:pPr/>
              <a:t>‹#›</a:t>
            </a:fld>
            <a:endParaRPr lang="cs-CZ" altLang="cs-CZ" noProof="0" dirty="0"/>
          </a:p>
        </p:txBody>
      </p:sp>
      <p:sp>
        <p:nvSpPr>
          <p:cNvPr id="11" name="Nadpis 6">
            <a:extLst>
              <a:ext uri="{FF2B5EF4-FFF2-40B4-BE49-F238E27FC236}">
                <a16:creationId xmlns:a16="http://schemas.microsoft.com/office/drawing/2014/main" id="{210CF170-3CE8-4094-B136-F821606CD84B}"/>
              </a:ext>
            </a:extLst>
          </p:cNvPr>
          <p:cNvSpPr>
            <a:spLocks noGrp="1"/>
          </p:cNvSpPr>
          <p:nvPr>
            <p:ph type="title" hasCustomPrompt="1"/>
          </p:nvPr>
        </p:nvSpPr>
        <p:spPr>
          <a:xfrm>
            <a:off x="398502" y="2900365"/>
            <a:ext cx="5246518" cy="1171580"/>
          </a:xfrm>
        </p:spPr>
        <p:txBody>
          <a:bodyPr anchor="t"/>
          <a:lstStyle>
            <a:lvl1pPr algn="l">
              <a:lnSpc>
                <a:spcPts val="4400"/>
              </a:lnSpc>
              <a:defRPr sz="4400">
                <a:solidFill>
                  <a:srgbClr val="0000DC"/>
                </a:solidFill>
              </a:defRPr>
            </a:lvl1pPr>
          </a:lstStyle>
          <a:p>
            <a:r>
              <a:rPr lang="cs-CZ" dirty="0"/>
              <a:t>Kliknutím vložíte nadpis</a:t>
            </a:r>
          </a:p>
        </p:txBody>
      </p:sp>
      <p:sp>
        <p:nvSpPr>
          <p:cNvPr id="12" name="Podnadpis 2">
            <a:extLst>
              <a:ext uri="{FF2B5EF4-FFF2-40B4-BE49-F238E27FC236}">
                <a16:creationId xmlns:a16="http://schemas.microsoft.com/office/drawing/2014/main" id="{F805DFF4-9876-466D-A663-D549EEF8195A}"/>
              </a:ext>
            </a:extLst>
          </p:cNvPr>
          <p:cNvSpPr>
            <a:spLocks noGrp="1"/>
          </p:cNvSpPr>
          <p:nvPr>
            <p:ph type="subTitle" idx="1" hasCustomPrompt="1"/>
          </p:nvPr>
        </p:nvSpPr>
        <p:spPr>
          <a:xfrm>
            <a:off x="398502" y="4116402"/>
            <a:ext cx="5246518" cy="698497"/>
          </a:xfrm>
        </p:spPr>
        <p:txBody>
          <a:bodyPr anchor="t"/>
          <a:lstStyle>
            <a:lvl1pPr marL="0" indent="0" algn="l">
              <a:buNone/>
              <a:defRPr lang="cs-CZ" sz="2400" b="0" dirty="0">
                <a:solidFill>
                  <a:srgbClr val="0000DC"/>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cs-CZ" noProof="0" dirty="0"/>
              <a:t>Kliknutím vložíte podnadpis</a:t>
            </a:r>
          </a:p>
        </p:txBody>
      </p:sp>
      <p:sp>
        <p:nvSpPr>
          <p:cNvPr id="9" name="Zástupný symbol pro obrázek 7">
            <a:extLst>
              <a:ext uri="{FF2B5EF4-FFF2-40B4-BE49-F238E27FC236}">
                <a16:creationId xmlns:a16="http://schemas.microsoft.com/office/drawing/2014/main" id="{80C21443-92BF-4BF1-9C61-FDB664DC7964}"/>
              </a:ext>
            </a:extLst>
          </p:cNvPr>
          <p:cNvSpPr>
            <a:spLocks noGrp="1"/>
          </p:cNvSpPr>
          <p:nvPr>
            <p:ph type="pic" sz="quarter" idx="12" hasCustomPrompt="1"/>
          </p:nvPr>
        </p:nvSpPr>
        <p:spPr>
          <a:xfrm>
            <a:off x="6096000" y="0"/>
            <a:ext cx="6096000" cy="6857999"/>
          </a:xfrm>
        </p:spPr>
        <p:txBody>
          <a:bodyPr anchor="ctr"/>
          <a:lstStyle>
            <a:lvl1pPr algn="ctr">
              <a:defRPr>
                <a:solidFill>
                  <a:srgbClr val="0000DC"/>
                </a:solidFill>
              </a:defRPr>
            </a:lvl1pPr>
          </a:lstStyle>
          <a:p>
            <a:r>
              <a:rPr lang="cs-CZ" dirty="0"/>
              <a:t>Kliknutím na ikonu vložíte obrázek</a:t>
            </a:r>
          </a:p>
        </p:txBody>
      </p:sp>
      <p:sp>
        <p:nvSpPr>
          <p:cNvPr id="7" name="Zástupný symbol pro zápatí 1">
            <a:extLst>
              <a:ext uri="{FF2B5EF4-FFF2-40B4-BE49-F238E27FC236}">
                <a16:creationId xmlns:a16="http://schemas.microsoft.com/office/drawing/2014/main" id="{24438A88-1921-4DF2-9F65-459AAE83D167}"/>
              </a:ext>
            </a:extLst>
          </p:cNvPr>
          <p:cNvSpPr>
            <a:spLocks noGrp="1"/>
          </p:cNvSpPr>
          <p:nvPr>
            <p:ph type="ftr" sz="quarter" idx="10"/>
          </p:nvPr>
        </p:nvSpPr>
        <p:spPr>
          <a:xfrm>
            <a:off x="720000" y="6228000"/>
            <a:ext cx="4925020" cy="252000"/>
          </a:xfrm>
        </p:spPr>
        <p:txBody>
          <a:bodyPr/>
          <a:lstStyle>
            <a:lvl1pPr>
              <a:defRPr/>
            </a:lvl1pPr>
          </a:lstStyle>
          <a:p>
            <a:r>
              <a:rPr lang="cs-CZ"/>
              <a:t>Zápatí prezentace</a:t>
            </a:r>
            <a:endParaRPr lang="cs-CZ" dirty="0"/>
          </a:p>
        </p:txBody>
      </p:sp>
      <p:pic>
        <p:nvPicPr>
          <p:cNvPr id="10" name="Obrázek 8">
            <a:extLst>
              <a:ext uri="{FF2B5EF4-FFF2-40B4-BE49-F238E27FC236}">
                <a16:creationId xmlns:a16="http://schemas.microsoft.com/office/drawing/2014/main" id="{3DA34264-82BA-334B-A52D-7C7E3907532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14000" y="414000"/>
            <a:ext cx="2325600" cy="673200"/>
          </a:xfrm>
          <a:prstGeom prst="rect">
            <a:avLst/>
          </a:prstGeom>
        </p:spPr>
      </p:pic>
    </p:spTree>
    <p:extLst>
      <p:ext uri="{BB962C8B-B14F-4D97-AF65-F5344CB8AC3E}">
        <p14:creationId xmlns:p14="http://schemas.microsoft.com/office/powerpoint/2010/main" val="2158127259"/>
      </p:ext>
    </p:extLst>
  </p:cSld>
  <p:clrMapOvr>
    <a:masterClrMapping/>
  </p:clrMapOvr>
  <p:extLst>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Úvodní snímek - inverzní">
    <p:bg>
      <p:bgPr>
        <a:solidFill>
          <a:srgbClr val="0000DC"/>
        </a:solidFill>
        <a:effectLst/>
      </p:bgPr>
    </p:bg>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lvl1pPr>
              <a:defRPr>
                <a:solidFill>
                  <a:schemeClr val="bg1"/>
                </a:solidFill>
              </a:defRPr>
            </a:lvl1pPr>
          </a:lstStyle>
          <a:p>
            <a:r>
              <a:rPr lang="cs-CZ"/>
              <a:t>Zápatí prezentace</a:t>
            </a:r>
            <a:endParaRPr lang="cs-CZ" dirty="0"/>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lvl1pPr>
              <a:defRPr>
                <a:solidFill>
                  <a:schemeClr val="bg1"/>
                </a:solidFill>
              </a:defRPr>
            </a:lvl1pPr>
          </a:lstStyle>
          <a:p>
            <a:fld id="{0DE708CC-0C3F-4567-9698-B54C0F35BD31}" type="slidenum">
              <a:rPr lang="cs-CZ" altLang="cs-CZ" smtClean="0"/>
              <a:pPr/>
              <a:t>‹#›</a:t>
            </a:fld>
            <a:endParaRPr lang="cs-CZ" altLang="cs-CZ"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hasCustomPrompt="1"/>
          </p:nvPr>
        </p:nvSpPr>
        <p:spPr>
          <a:xfrm>
            <a:off x="398502" y="2900365"/>
            <a:ext cx="11361600" cy="1171580"/>
          </a:xfrm>
        </p:spPr>
        <p:txBody>
          <a:bodyPr anchor="t"/>
          <a:lstStyle>
            <a:lvl1pPr algn="l">
              <a:lnSpc>
                <a:spcPts val="4400"/>
              </a:lnSpc>
              <a:defRPr sz="4400">
                <a:solidFill>
                  <a:schemeClr val="bg1"/>
                </a:solidFill>
              </a:defRPr>
            </a:lvl1pPr>
          </a:lstStyle>
          <a:p>
            <a:r>
              <a:rPr lang="cs-CZ" dirty="0"/>
              <a:t>Kliknutím vložíte nadpis</a:t>
            </a:r>
          </a:p>
        </p:txBody>
      </p:sp>
      <p:sp>
        <p:nvSpPr>
          <p:cNvPr id="8" name="Podnadpis 2"/>
          <p:cNvSpPr>
            <a:spLocks noGrp="1"/>
          </p:cNvSpPr>
          <p:nvPr>
            <p:ph type="subTitle" idx="1" hasCustomPrompt="1"/>
          </p:nvPr>
        </p:nvSpPr>
        <p:spPr>
          <a:xfrm>
            <a:off x="398502" y="4116402"/>
            <a:ext cx="11361600" cy="698497"/>
          </a:xfrm>
        </p:spPr>
        <p:txBody>
          <a:bodyPr anchor="t"/>
          <a:lstStyle>
            <a:lvl1pPr marL="0" indent="0" algn="l">
              <a:buNone/>
              <a:defRPr lang="cs-CZ" sz="2400" b="0" dirty="0">
                <a:solidFill>
                  <a:schemeClr val="bg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cs-CZ" noProof="0" dirty="0"/>
              <a:t>Kliknutím vložíte podnadpis</a:t>
            </a:r>
          </a:p>
        </p:txBody>
      </p:sp>
      <p:pic>
        <p:nvPicPr>
          <p:cNvPr id="9" name="Obrázek 8">
            <a:extLst>
              <a:ext uri="{FF2B5EF4-FFF2-40B4-BE49-F238E27FC236}">
                <a16:creationId xmlns:a16="http://schemas.microsoft.com/office/drawing/2014/main" id="{62FAE87C-EBEA-6046-B188-17A3FDF54E5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14000" y="414000"/>
            <a:ext cx="2325600" cy="673200"/>
          </a:xfrm>
          <a:prstGeom prst="rect">
            <a:avLst/>
          </a:prstGeom>
        </p:spPr>
      </p:pic>
    </p:spTree>
    <p:extLst>
      <p:ext uri="{BB962C8B-B14F-4D97-AF65-F5344CB8AC3E}">
        <p14:creationId xmlns:p14="http://schemas.microsoft.com/office/powerpoint/2010/main" val="39481167"/>
      </p:ext>
    </p:extLst>
  </p:cSld>
  <p:clrMapOvr>
    <a:masterClrMapping/>
  </p:clrMapOvr>
  <p:extLst>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Rozdělovník (alternativní) 2">
    <p:bg>
      <p:bgPr>
        <a:solidFill>
          <a:srgbClr val="0000DC"/>
        </a:solidFill>
        <a:effectLst/>
      </p:bgPr>
    </p:bg>
    <p:spTree>
      <p:nvGrpSpPr>
        <p:cNvPr id="1" name=""/>
        <p:cNvGrpSpPr/>
        <p:nvPr/>
      </p:nvGrpSpPr>
      <p:grpSpPr>
        <a:xfrm>
          <a:off x="0" y="0"/>
          <a:ext cx="0" cy="0"/>
          <a:chOff x="0" y="0"/>
          <a:chExt cx="0" cy="0"/>
        </a:xfrm>
      </p:grpSpPr>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lvl1pPr>
              <a:defRPr>
                <a:solidFill>
                  <a:schemeClr val="bg1"/>
                </a:solidFill>
              </a:defRPr>
            </a:lvl1pPr>
          </a:lstStyle>
          <a:p>
            <a:fld id="{0DE708CC-0C3F-4567-9698-B54C0F35BD31}" type="slidenum">
              <a:rPr lang="cs-CZ" altLang="cs-CZ" smtClean="0"/>
              <a:pPr/>
              <a:t>‹#›</a:t>
            </a:fld>
            <a:endParaRPr lang="cs-CZ" altLang="cs-CZ"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hasCustomPrompt="1"/>
          </p:nvPr>
        </p:nvSpPr>
        <p:spPr>
          <a:xfrm>
            <a:off x="398502" y="2900365"/>
            <a:ext cx="5246518" cy="1171580"/>
          </a:xfrm>
        </p:spPr>
        <p:txBody>
          <a:bodyPr anchor="t"/>
          <a:lstStyle>
            <a:lvl1pPr algn="l">
              <a:lnSpc>
                <a:spcPts val="4400"/>
              </a:lnSpc>
              <a:defRPr sz="4400">
                <a:solidFill>
                  <a:schemeClr val="bg1"/>
                </a:solidFill>
              </a:defRPr>
            </a:lvl1pPr>
          </a:lstStyle>
          <a:p>
            <a:r>
              <a:rPr lang="cs-CZ" dirty="0"/>
              <a:t>Kliknutím vložíte nadpis</a:t>
            </a:r>
          </a:p>
        </p:txBody>
      </p:sp>
      <p:sp>
        <p:nvSpPr>
          <p:cNvPr id="8" name="Podnadpis 2"/>
          <p:cNvSpPr>
            <a:spLocks noGrp="1"/>
          </p:cNvSpPr>
          <p:nvPr>
            <p:ph type="subTitle" idx="1" hasCustomPrompt="1"/>
          </p:nvPr>
        </p:nvSpPr>
        <p:spPr>
          <a:xfrm>
            <a:off x="398502" y="4116402"/>
            <a:ext cx="5246518" cy="698497"/>
          </a:xfrm>
        </p:spPr>
        <p:txBody>
          <a:bodyPr anchor="t"/>
          <a:lstStyle>
            <a:lvl1pPr marL="0" indent="0" algn="l">
              <a:buNone/>
              <a:defRPr lang="cs-CZ" sz="2400" b="0" dirty="0">
                <a:solidFill>
                  <a:schemeClr val="bg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cs-CZ" noProof="0" dirty="0"/>
              <a:t>Kliknutím vložíte podnadpis</a:t>
            </a:r>
          </a:p>
        </p:txBody>
      </p:sp>
      <p:sp>
        <p:nvSpPr>
          <p:cNvPr id="10" name="Zástupný symbol pro obrázek 7">
            <a:extLst>
              <a:ext uri="{FF2B5EF4-FFF2-40B4-BE49-F238E27FC236}">
                <a16:creationId xmlns:a16="http://schemas.microsoft.com/office/drawing/2014/main" id="{05C2E24A-1A94-4B14-B9BB-CA01DE5DD20D}"/>
              </a:ext>
            </a:extLst>
          </p:cNvPr>
          <p:cNvSpPr>
            <a:spLocks noGrp="1"/>
          </p:cNvSpPr>
          <p:nvPr>
            <p:ph type="pic" sz="quarter" idx="12" hasCustomPrompt="1"/>
          </p:nvPr>
        </p:nvSpPr>
        <p:spPr>
          <a:xfrm>
            <a:off x="6096000" y="0"/>
            <a:ext cx="6096000" cy="6857999"/>
          </a:xfrm>
        </p:spPr>
        <p:txBody>
          <a:bodyPr anchor="ctr"/>
          <a:lstStyle>
            <a:lvl1pPr algn="ctr">
              <a:defRPr>
                <a:solidFill>
                  <a:schemeClr val="bg1"/>
                </a:solidFill>
              </a:defRPr>
            </a:lvl1pPr>
          </a:lstStyle>
          <a:p>
            <a:r>
              <a:rPr lang="cs-CZ" dirty="0"/>
              <a:t>Kliknutím na ikonu vložíte obrázek</a:t>
            </a:r>
          </a:p>
        </p:txBody>
      </p:sp>
      <p:sp>
        <p:nvSpPr>
          <p:cNvPr id="12" name="Zástupný symbol pro zápatí 2">
            <a:extLst>
              <a:ext uri="{FF2B5EF4-FFF2-40B4-BE49-F238E27FC236}">
                <a16:creationId xmlns:a16="http://schemas.microsoft.com/office/drawing/2014/main" id="{CC921DFF-8B97-473C-919A-06F55168BDFE}"/>
              </a:ext>
            </a:extLst>
          </p:cNvPr>
          <p:cNvSpPr>
            <a:spLocks noGrp="1"/>
          </p:cNvSpPr>
          <p:nvPr>
            <p:ph type="ftr" sz="quarter" idx="10"/>
          </p:nvPr>
        </p:nvSpPr>
        <p:spPr>
          <a:xfrm>
            <a:off x="720000" y="6228000"/>
            <a:ext cx="4925020" cy="252000"/>
          </a:xfrm>
        </p:spPr>
        <p:txBody>
          <a:bodyPr/>
          <a:lstStyle>
            <a:lvl1pPr>
              <a:defRPr>
                <a:solidFill>
                  <a:schemeClr val="bg1"/>
                </a:solidFill>
              </a:defRPr>
            </a:lvl1pPr>
          </a:lstStyle>
          <a:p>
            <a:r>
              <a:rPr lang="cs-CZ"/>
              <a:t>Zápatí prezentace</a:t>
            </a:r>
            <a:endParaRPr lang="cs-CZ" dirty="0"/>
          </a:p>
        </p:txBody>
      </p:sp>
      <p:pic>
        <p:nvPicPr>
          <p:cNvPr id="11" name="Obrázek 8">
            <a:extLst>
              <a:ext uri="{FF2B5EF4-FFF2-40B4-BE49-F238E27FC236}">
                <a16:creationId xmlns:a16="http://schemas.microsoft.com/office/drawing/2014/main" id="{FF2AF076-03BF-A840-9AC6-67D6A53082E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14000" y="414000"/>
            <a:ext cx="2325600" cy="673200"/>
          </a:xfrm>
          <a:prstGeom prst="rect">
            <a:avLst/>
          </a:prstGeom>
        </p:spPr>
      </p:pic>
    </p:spTree>
    <p:extLst>
      <p:ext uri="{BB962C8B-B14F-4D97-AF65-F5344CB8AC3E}">
        <p14:creationId xmlns:p14="http://schemas.microsoft.com/office/powerpoint/2010/main" val="3819924859"/>
      </p:ext>
    </p:extLst>
  </p:cSld>
  <p:clrMapOvr>
    <a:masterClrMapping/>
  </p:clrMapOvr>
  <p:extLst>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nverzní s obrázkem">
    <p:bg>
      <p:bgPr>
        <a:solidFill>
          <a:srgbClr val="0000DC"/>
        </a:solidFill>
        <a:effectLst/>
      </p:bgPr>
    </p:bg>
    <p:spTree>
      <p:nvGrpSpPr>
        <p:cNvPr id="1" name=""/>
        <p:cNvGrpSpPr/>
        <p:nvPr/>
      </p:nvGrpSpPr>
      <p:grpSpPr>
        <a:xfrm>
          <a:off x="0" y="0"/>
          <a:ext cx="0" cy="0"/>
          <a:chOff x="0" y="0"/>
          <a:chExt cx="0" cy="0"/>
        </a:xfrm>
      </p:grpSpPr>
      <p:sp>
        <p:nvSpPr>
          <p:cNvPr id="8" name="Zástupný symbol pro obrázek 7"/>
          <p:cNvSpPr>
            <a:spLocks noGrp="1"/>
          </p:cNvSpPr>
          <p:nvPr>
            <p:ph type="pic" sz="quarter" idx="12" hasCustomPrompt="1"/>
          </p:nvPr>
        </p:nvSpPr>
        <p:spPr>
          <a:xfrm>
            <a:off x="0" y="1"/>
            <a:ext cx="12192000" cy="5842000"/>
          </a:xfrm>
        </p:spPr>
        <p:txBody>
          <a:bodyPr anchor="ctr"/>
          <a:lstStyle>
            <a:lvl1pPr algn="ctr">
              <a:defRPr>
                <a:solidFill>
                  <a:schemeClr val="bg1"/>
                </a:solidFill>
              </a:defRPr>
            </a:lvl1pPr>
          </a:lstStyle>
          <a:p>
            <a:r>
              <a:rPr lang="cs-CZ" dirty="0"/>
              <a:t>Kliknutím na ikonu vložíte obrázek</a:t>
            </a:r>
          </a:p>
        </p:txBody>
      </p:sp>
      <p:pic>
        <p:nvPicPr>
          <p:cNvPr id="2" name="Obrázek 1"/>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645200" y="6127200"/>
            <a:ext cx="1119273" cy="324000"/>
          </a:xfrm>
          <a:prstGeom prst="rect">
            <a:avLst/>
          </a:prstGeom>
        </p:spPr>
      </p:pic>
      <p:sp>
        <p:nvSpPr>
          <p:cNvPr id="7" name="Zástupný symbol pro text 5">
            <a:extLst>
              <a:ext uri="{FF2B5EF4-FFF2-40B4-BE49-F238E27FC236}">
                <a16:creationId xmlns:a16="http://schemas.microsoft.com/office/drawing/2014/main" id="{46E80635-6C5C-49F3-8F11-AD16586CD07D}"/>
              </a:ext>
            </a:extLst>
          </p:cNvPr>
          <p:cNvSpPr>
            <a:spLocks noGrp="1"/>
          </p:cNvSpPr>
          <p:nvPr>
            <p:ph type="body" sz="quarter" idx="13" hasCustomPrompt="1"/>
          </p:nvPr>
        </p:nvSpPr>
        <p:spPr>
          <a:xfrm>
            <a:off x="720000" y="6040795"/>
            <a:ext cx="8555976" cy="510831"/>
          </a:xfrm>
        </p:spPr>
        <p:txBody>
          <a:bodyPr lIns="0" tIns="0" rIns="0" bIns="0" numCol="1" spcCol="324000">
            <a:noAutofit/>
          </a:bodyPr>
          <a:lstStyle>
            <a:lvl1pPr marL="0" marR="0" indent="0" algn="l" defTabSz="914400" rtl="0" eaLnBrk="1" fontAlgn="base" latinLnBrk="0" hangingPunct="1">
              <a:lnSpc>
                <a:spcPts val="1800"/>
              </a:lnSpc>
              <a:spcBef>
                <a:spcPts val="0"/>
              </a:spcBef>
              <a:spcAft>
                <a:spcPct val="0"/>
              </a:spcAft>
              <a:buClr>
                <a:schemeClr val="tx2"/>
              </a:buClr>
              <a:buSzPct val="100000"/>
              <a:buFontTx/>
              <a:buNone/>
              <a:tabLst/>
              <a:defRPr sz="1500" b="0">
                <a:solidFill>
                  <a:schemeClr val="bg1"/>
                </a:solidFill>
              </a:defRPr>
            </a:lvl1pPr>
            <a:lvl2pPr algn="l">
              <a:defRPr u="none"/>
            </a:lvl2pPr>
            <a:lvl3pPr algn="l">
              <a:defRPr>
                <a:latin typeface="+mn-lt"/>
              </a:defRPr>
            </a:lvl3pPr>
            <a:lvl4pPr algn="l">
              <a:defRPr/>
            </a:lvl4pPr>
            <a:lvl5pPr algn="l">
              <a:defRPr/>
            </a:lvl5pPr>
          </a:lstStyle>
          <a:p>
            <a:pPr lvl="0"/>
            <a:r>
              <a:rPr lang="cs-CZ" noProof="0" dirty="0"/>
              <a:t>Kliknutím vložíte text</a:t>
            </a:r>
          </a:p>
        </p:txBody>
      </p:sp>
    </p:spTree>
    <p:extLst>
      <p:ext uri="{BB962C8B-B14F-4D97-AF65-F5344CB8AC3E}">
        <p14:creationId xmlns:p14="http://schemas.microsoft.com/office/powerpoint/2010/main" val="19642117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MUNI logo slide">
    <p:bg>
      <p:bgPr>
        <a:solidFill>
          <a:srgbClr val="0000DC"/>
        </a:solidFill>
        <a:effectLst/>
      </p:bgPr>
    </p:bg>
    <p:spTree>
      <p:nvGrpSpPr>
        <p:cNvPr id="1" name=""/>
        <p:cNvGrpSpPr/>
        <p:nvPr/>
      </p:nvGrpSpPr>
      <p:grpSpPr>
        <a:xfrm>
          <a:off x="0" y="0"/>
          <a:ext cx="0" cy="0"/>
          <a:chOff x="0" y="0"/>
          <a:chExt cx="0" cy="0"/>
        </a:xfrm>
      </p:grpSpPr>
      <p:pic>
        <p:nvPicPr>
          <p:cNvPr id="3" name="Grafický objekt 5">
            <a:extLst>
              <a:ext uri="{FF2B5EF4-FFF2-40B4-BE49-F238E27FC236}">
                <a16:creationId xmlns:a16="http://schemas.microsoft.com/office/drawing/2014/main" id="{B05C908F-B8F4-4FC8-A2D7-35366122770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297000" y="2618763"/>
            <a:ext cx="5598000" cy="1620473"/>
          </a:xfrm>
          <a:prstGeom prst="rect">
            <a:avLst/>
          </a:prstGeom>
        </p:spPr>
      </p:pic>
    </p:spTree>
    <p:extLst>
      <p:ext uri="{BB962C8B-B14F-4D97-AF65-F5344CB8AC3E}">
        <p14:creationId xmlns:p14="http://schemas.microsoft.com/office/powerpoint/2010/main" val="3009703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MUNI slide">
    <p:bg>
      <p:bgRef idx="1001">
        <a:schemeClr val="bg2"/>
      </p:bgRef>
    </p:bg>
    <p:spTree>
      <p:nvGrpSpPr>
        <p:cNvPr id="1" name=""/>
        <p:cNvGrpSpPr/>
        <p:nvPr/>
      </p:nvGrpSpPr>
      <p:grpSpPr>
        <a:xfrm>
          <a:off x="0" y="0"/>
          <a:ext cx="0" cy="0"/>
          <a:chOff x="0" y="0"/>
          <a:chExt cx="0" cy="0"/>
        </a:xfrm>
      </p:grpSpPr>
      <p:pic>
        <p:nvPicPr>
          <p:cNvPr id="7" name="Obrázek 6">
            <a:extLst>
              <a:ext uri="{FF2B5EF4-FFF2-40B4-BE49-F238E27FC236}">
                <a16:creationId xmlns:a16="http://schemas.microsoft.com/office/drawing/2014/main" id="{C4DCCB8A-E23F-49B6-A0BE-D9E395C4E75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50956" y="2298933"/>
            <a:ext cx="8725020" cy="2260133"/>
          </a:xfrm>
          <a:prstGeom prst="rect">
            <a:avLst/>
          </a:prstGeom>
        </p:spPr>
      </p:pic>
    </p:spTree>
    <p:extLst>
      <p:ext uri="{BB962C8B-B14F-4D97-AF65-F5344CB8AC3E}">
        <p14:creationId xmlns:p14="http://schemas.microsoft.com/office/powerpoint/2010/main" val="791214269"/>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xAndTwoObj" preserve="1">
  <p:cSld name="Nadpis, text a 2 obsahy">
    <p:spTree>
      <p:nvGrpSpPr>
        <p:cNvPr id="1" name=""/>
        <p:cNvGrpSpPr/>
        <p:nvPr/>
      </p:nvGrpSpPr>
      <p:grpSpPr>
        <a:xfrm>
          <a:off x="0" y="0"/>
          <a:ext cx="0" cy="0"/>
          <a:chOff x="0" y="0"/>
          <a:chExt cx="0" cy="0"/>
        </a:xfrm>
      </p:grpSpPr>
      <p:sp>
        <p:nvSpPr>
          <p:cNvPr id="2" name="Nadpis 1"/>
          <p:cNvSpPr>
            <a:spLocks noGrp="1"/>
          </p:cNvSpPr>
          <p:nvPr>
            <p:ph type="title"/>
          </p:nvPr>
        </p:nvSpPr>
        <p:spPr>
          <a:xfrm>
            <a:off x="609600" y="274638"/>
            <a:ext cx="10972800" cy="1143000"/>
          </a:xfrm>
        </p:spPr>
        <p:txBody>
          <a:bodyPr/>
          <a:lstStyle/>
          <a:p>
            <a:r>
              <a:rPr lang="cs-CZ"/>
              <a:t>Klepnutím lze upravit styl předlohy nadpisů.</a:t>
            </a:r>
          </a:p>
        </p:txBody>
      </p:sp>
      <p:sp>
        <p:nvSpPr>
          <p:cNvPr id="3" name="Zástupný symbol pro text 2"/>
          <p:cNvSpPr>
            <a:spLocks noGrp="1"/>
          </p:cNvSpPr>
          <p:nvPr>
            <p:ph type="body" sz="half" idx="1"/>
          </p:nvPr>
        </p:nvSpPr>
        <p:spPr>
          <a:xfrm>
            <a:off x="609600" y="1600201"/>
            <a:ext cx="5384800" cy="4525963"/>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quarter" idx="2"/>
          </p:nvPr>
        </p:nvSpPr>
        <p:spPr>
          <a:xfrm>
            <a:off x="6197600" y="1600200"/>
            <a:ext cx="5384800" cy="2185988"/>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obsah 4"/>
          <p:cNvSpPr>
            <a:spLocks noGrp="1"/>
          </p:cNvSpPr>
          <p:nvPr>
            <p:ph sz="quarter" idx="3"/>
          </p:nvPr>
        </p:nvSpPr>
        <p:spPr>
          <a:xfrm>
            <a:off x="6197600" y="3938589"/>
            <a:ext cx="5384800" cy="2187575"/>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Rectangle 4">
            <a:extLst>
              <a:ext uri="{FF2B5EF4-FFF2-40B4-BE49-F238E27FC236}">
                <a16:creationId xmlns:a16="http://schemas.microsoft.com/office/drawing/2014/main" id="{496476DE-DA4E-4EF1-8AAA-0F0EA98805C2}"/>
              </a:ext>
            </a:extLst>
          </p:cNvPr>
          <p:cNvSpPr>
            <a:spLocks noGrp="1" noChangeArrowheads="1"/>
          </p:cNvSpPr>
          <p:nvPr>
            <p:ph type="dt" sz="half" idx="10"/>
          </p:nvPr>
        </p:nvSpPr>
        <p:spPr>
          <a:ln/>
        </p:spPr>
        <p:txBody>
          <a:bodyPr/>
          <a:lstStyle>
            <a:lvl1pPr>
              <a:defRPr/>
            </a:lvl1pPr>
          </a:lstStyle>
          <a:p>
            <a:pPr>
              <a:defRPr/>
            </a:pPr>
            <a:endParaRPr lang="en-GB"/>
          </a:p>
        </p:txBody>
      </p:sp>
      <p:sp>
        <p:nvSpPr>
          <p:cNvPr id="7" name="Rectangle 5">
            <a:extLst>
              <a:ext uri="{FF2B5EF4-FFF2-40B4-BE49-F238E27FC236}">
                <a16:creationId xmlns:a16="http://schemas.microsoft.com/office/drawing/2014/main" id="{26DDC0B9-4C86-4655-A82E-5A43A0CF8199}"/>
              </a:ext>
            </a:extLst>
          </p:cNvPr>
          <p:cNvSpPr>
            <a:spLocks noGrp="1" noChangeArrowheads="1"/>
          </p:cNvSpPr>
          <p:nvPr>
            <p:ph type="ftr" sz="quarter" idx="11"/>
          </p:nvPr>
        </p:nvSpPr>
        <p:spPr>
          <a:ln/>
        </p:spPr>
        <p:txBody>
          <a:bodyPr/>
          <a:lstStyle>
            <a:lvl1pPr>
              <a:defRPr/>
            </a:lvl1pPr>
          </a:lstStyle>
          <a:p>
            <a:pPr>
              <a:defRPr/>
            </a:pPr>
            <a:endParaRPr lang="en-GB"/>
          </a:p>
        </p:txBody>
      </p:sp>
      <p:sp>
        <p:nvSpPr>
          <p:cNvPr id="8" name="Rectangle 6">
            <a:extLst>
              <a:ext uri="{FF2B5EF4-FFF2-40B4-BE49-F238E27FC236}">
                <a16:creationId xmlns:a16="http://schemas.microsoft.com/office/drawing/2014/main" id="{8FC9318B-C35D-4091-9A58-B7E937975EA5}"/>
              </a:ext>
            </a:extLst>
          </p:cNvPr>
          <p:cNvSpPr>
            <a:spLocks noGrp="1" noChangeArrowheads="1"/>
          </p:cNvSpPr>
          <p:nvPr>
            <p:ph type="sldNum" sz="quarter" idx="12"/>
          </p:nvPr>
        </p:nvSpPr>
        <p:spPr>
          <a:ln/>
        </p:spPr>
        <p:txBody>
          <a:bodyPr/>
          <a:lstStyle>
            <a:lvl1pPr>
              <a:defRPr/>
            </a:lvl1pPr>
          </a:lstStyle>
          <a:p>
            <a:fld id="{1A814701-0FE2-4326-9018-877A936CABC5}" type="slidenum">
              <a:rPr lang="en-GB" altLang="cs-CZ"/>
              <a:pPr/>
              <a:t>‹#›</a:t>
            </a:fld>
            <a:endParaRPr lang="en-GB" altLang="cs-CZ"/>
          </a:p>
        </p:txBody>
      </p:sp>
    </p:spTree>
    <p:extLst>
      <p:ext uri="{BB962C8B-B14F-4D97-AF65-F5344CB8AC3E}">
        <p14:creationId xmlns:p14="http://schemas.microsoft.com/office/powerpoint/2010/main" val="28247141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AndTwoObj" preserve="1">
  <p:cSld name="Nadpis, 1 velký a 2 malé obsahy">
    <p:spTree>
      <p:nvGrpSpPr>
        <p:cNvPr id="1" name=""/>
        <p:cNvGrpSpPr/>
        <p:nvPr/>
      </p:nvGrpSpPr>
      <p:grpSpPr>
        <a:xfrm>
          <a:off x="0" y="0"/>
          <a:ext cx="0" cy="0"/>
          <a:chOff x="0" y="0"/>
          <a:chExt cx="0" cy="0"/>
        </a:xfrm>
      </p:grpSpPr>
      <p:sp>
        <p:nvSpPr>
          <p:cNvPr id="2" name="Nadpis 1"/>
          <p:cNvSpPr>
            <a:spLocks noGrp="1"/>
          </p:cNvSpPr>
          <p:nvPr>
            <p:ph type="title"/>
          </p:nvPr>
        </p:nvSpPr>
        <p:spPr>
          <a:xfrm>
            <a:off x="609600" y="274638"/>
            <a:ext cx="10972800" cy="1143000"/>
          </a:xfrm>
        </p:spPr>
        <p:txBody>
          <a:bodyPr/>
          <a:lstStyle/>
          <a:p>
            <a:r>
              <a:rPr lang="cs-CZ"/>
              <a:t>Klepnutím lze upravit styl předlohy nadpisů.</a:t>
            </a:r>
          </a:p>
        </p:txBody>
      </p:sp>
      <p:sp>
        <p:nvSpPr>
          <p:cNvPr id="3" name="Zástupný symbol pro obsah 2"/>
          <p:cNvSpPr>
            <a:spLocks noGrp="1"/>
          </p:cNvSpPr>
          <p:nvPr>
            <p:ph sz="half" idx="1"/>
          </p:nvPr>
        </p:nvSpPr>
        <p:spPr>
          <a:xfrm>
            <a:off x="609600" y="1600201"/>
            <a:ext cx="5384800" cy="4525963"/>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quarter" idx="2"/>
          </p:nvPr>
        </p:nvSpPr>
        <p:spPr>
          <a:xfrm>
            <a:off x="6197600" y="1600200"/>
            <a:ext cx="5384800" cy="2185988"/>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obsah 4"/>
          <p:cNvSpPr>
            <a:spLocks noGrp="1"/>
          </p:cNvSpPr>
          <p:nvPr>
            <p:ph sz="quarter" idx="3"/>
          </p:nvPr>
        </p:nvSpPr>
        <p:spPr>
          <a:xfrm>
            <a:off x="6197600" y="3938589"/>
            <a:ext cx="5384800" cy="2187575"/>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Rectangle 4">
            <a:extLst>
              <a:ext uri="{FF2B5EF4-FFF2-40B4-BE49-F238E27FC236}">
                <a16:creationId xmlns:a16="http://schemas.microsoft.com/office/drawing/2014/main" id="{AD1BE54C-E6E1-4872-B88D-46537A7B3D37}"/>
              </a:ext>
            </a:extLst>
          </p:cNvPr>
          <p:cNvSpPr>
            <a:spLocks noGrp="1" noChangeArrowheads="1"/>
          </p:cNvSpPr>
          <p:nvPr>
            <p:ph type="dt" sz="half" idx="10"/>
          </p:nvPr>
        </p:nvSpPr>
        <p:spPr>
          <a:ln/>
        </p:spPr>
        <p:txBody>
          <a:bodyPr/>
          <a:lstStyle>
            <a:lvl1pPr>
              <a:defRPr/>
            </a:lvl1pPr>
          </a:lstStyle>
          <a:p>
            <a:pPr>
              <a:defRPr/>
            </a:pPr>
            <a:endParaRPr lang="en-GB"/>
          </a:p>
        </p:txBody>
      </p:sp>
      <p:sp>
        <p:nvSpPr>
          <p:cNvPr id="7" name="Rectangle 5">
            <a:extLst>
              <a:ext uri="{FF2B5EF4-FFF2-40B4-BE49-F238E27FC236}">
                <a16:creationId xmlns:a16="http://schemas.microsoft.com/office/drawing/2014/main" id="{ACCD5668-0CB5-458D-AE94-649FBEF1E387}"/>
              </a:ext>
            </a:extLst>
          </p:cNvPr>
          <p:cNvSpPr>
            <a:spLocks noGrp="1" noChangeArrowheads="1"/>
          </p:cNvSpPr>
          <p:nvPr>
            <p:ph type="ftr" sz="quarter" idx="11"/>
          </p:nvPr>
        </p:nvSpPr>
        <p:spPr>
          <a:ln/>
        </p:spPr>
        <p:txBody>
          <a:bodyPr/>
          <a:lstStyle>
            <a:lvl1pPr>
              <a:defRPr/>
            </a:lvl1pPr>
          </a:lstStyle>
          <a:p>
            <a:pPr>
              <a:defRPr/>
            </a:pPr>
            <a:endParaRPr lang="en-GB"/>
          </a:p>
        </p:txBody>
      </p:sp>
      <p:sp>
        <p:nvSpPr>
          <p:cNvPr id="8" name="Rectangle 6">
            <a:extLst>
              <a:ext uri="{FF2B5EF4-FFF2-40B4-BE49-F238E27FC236}">
                <a16:creationId xmlns:a16="http://schemas.microsoft.com/office/drawing/2014/main" id="{4299639D-4C83-47C9-B048-47CE3B401BDC}"/>
              </a:ext>
            </a:extLst>
          </p:cNvPr>
          <p:cNvSpPr>
            <a:spLocks noGrp="1" noChangeArrowheads="1"/>
          </p:cNvSpPr>
          <p:nvPr>
            <p:ph type="sldNum" sz="quarter" idx="12"/>
          </p:nvPr>
        </p:nvSpPr>
        <p:spPr>
          <a:ln/>
        </p:spPr>
        <p:txBody>
          <a:bodyPr/>
          <a:lstStyle>
            <a:lvl1pPr>
              <a:defRPr/>
            </a:lvl1pPr>
          </a:lstStyle>
          <a:p>
            <a:fld id="{B8E3A335-B150-4C16-89F9-EA1C54570B42}" type="slidenum">
              <a:rPr lang="en-GB" altLang="cs-CZ"/>
              <a:pPr/>
              <a:t>‹#›</a:t>
            </a:fld>
            <a:endParaRPr lang="en-GB" altLang="cs-CZ"/>
          </a:p>
        </p:txBody>
      </p:sp>
    </p:spTree>
    <p:extLst>
      <p:ext uri="{BB962C8B-B14F-4D97-AF65-F5344CB8AC3E}">
        <p14:creationId xmlns:p14="http://schemas.microsoft.com/office/powerpoint/2010/main" val="40808680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Nadpis a obsah">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720000" y="6228000"/>
            <a:ext cx="7920000" cy="252000"/>
          </a:xfrm>
        </p:spPr>
        <p:txBody>
          <a:bodyPr/>
          <a:lstStyle>
            <a:lvl1pPr>
              <a:defRPr sz="1200"/>
            </a:lvl1pPr>
          </a:lstStyle>
          <a:p>
            <a:r>
              <a:rPr lang="cs-CZ"/>
              <a:t>Zápatí prezentace</a:t>
            </a:r>
            <a:endParaRPr lang="cs-CZ" dirty="0"/>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cs-CZ" altLang="cs-CZ"/>
              <a:pPr/>
              <a:t>‹#›</a:t>
            </a:fld>
            <a:endParaRPr lang="cs-CZ" altLang="cs-CZ" dirty="0"/>
          </a:p>
        </p:txBody>
      </p:sp>
      <p:sp>
        <p:nvSpPr>
          <p:cNvPr id="13" name="Nadpis 12">
            <a:extLst>
              <a:ext uri="{FF2B5EF4-FFF2-40B4-BE49-F238E27FC236}">
                <a16:creationId xmlns:a16="http://schemas.microsoft.com/office/drawing/2014/main" id="{6B0440B8-6781-4DF7-853B-03D5855A8CB8}"/>
              </a:ext>
            </a:extLst>
          </p:cNvPr>
          <p:cNvSpPr>
            <a:spLocks noGrp="1"/>
          </p:cNvSpPr>
          <p:nvPr>
            <p:ph type="title" hasCustomPrompt="1"/>
          </p:nvPr>
        </p:nvSpPr>
        <p:spPr/>
        <p:txBody>
          <a:bodyPr/>
          <a:lstStyle/>
          <a:p>
            <a:r>
              <a:rPr lang="cs-CZ" dirty="0"/>
              <a:t>Kliknutím vložíte nadpis</a:t>
            </a:r>
          </a:p>
        </p:txBody>
      </p:sp>
      <p:sp>
        <p:nvSpPr>
          <p:cNvPr id="8" name="Zástupný symbol pro obsah 2">
            <a:extLst>
              <a:ext uri="{FF2B5EF4-FFF2-40B4-BE49-F238E27FC236}">
                <a16:creationId xmlns:a16="http://schemas.microsoft.com/office/drawing/2014/main" id="{390E4E2C-8A81-45F0-A5ED-59F1EE588AF9}"/>
              </a:ext>
            </a:extLst>
          </p:cNvPr>
          <p:cNvSpPr>
            <a:spLocks noGrp="1"/>
          </p:cNvSpPr>
          <p:nvPr>
            <p:ph idx="1" hasCustomPrompt="1"/>
          </p:nvPr>
        </p:nvSpPr>
        <p:spPr>
          <a:xfrm>
            <a:off x="720000" y="1692002"/>
            <a:ext cx="10753200"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a:p>
            <a:pPr lvl="1"/>
            <a:r>
              <a:rPr lang="cs-CZ" noProof="0" dirty="0"/>
              <a:t>Druhá úroveň</a:t>
            </a:r>
            <a:endParaRPr lang="en-GB" noProof="0" dirty="0"/>
          </a:p>
          <a:p>
            <a:pPr lvl="2"/>
            <a:r>
              <a:rPr lang="cs-CZ" noProof="0" dirty="0"/>
              <a:t>Třetí úroveň</a:t>
            </a:r>
            <a:endParaRPr lang="en-GB" noProof="0" dirty="0"/>
          </a:p>
        </p:txBody>
      </p:sp>
      <p:pic>
        <p:nvPicPr>
          <p:cNvPr id="7" name="Obrázek 1">
            <a:extLst>
              <a:ext uri="{FF2B5EF4-FFF2-40B4-BE49-F238E27FC236}">
                <a16:creationId xmlns:a16="http://schemas.microsoft.com/office/drawing/2014/main" id="{CFFDD51A-A9F8-FE4E-B3A4-730012EB1A4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645200" y="6127200"/>
            <a:ext cx="1119272" cy="324000"/>
          </a:xfrm>
          <a:prstGeom prst="rect">
            <a:avLst/>
          </a:prstGeom>
        </p:spPr>
      </p:pic>
    </p:spTree>
    <p:extLst>
      <p:ext uri="{BB962C8B-B14F-4D97-AF65-F5344CB8AC3E}">
        <p14:creationId xmlns:p14="http://schemas.microsoft.com/office/powerpoint/2010/main" val="1691229579"/>
      </p:ext>
    </p:extLst>
  </p:cSld>
  <p:clrMapOvr>
    <a:masterClrMapping/>
  </p:clrMapOvr>
  <p:extLst>
    <p:ext uri="{DCECCB84-F9BA-43D5-87BE-67443E8EF086}">
      <p15:sldGuideLst xmlns:p15="http://schemas.microsoft.com/office/powerpoint/2012/main">
        <p15:guide id="1" orient="horz" pos="3997" userDrawn="1">
          <p15:clr>
            <a:srgbClr val="FBAE40"/>
          </p15:clr>
        </p15:guide>
        <p15:guide id="2" pos="438"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obsah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Rectangle 4">
            <a:extLst>
              <a:ext uri="{FF2B5EF4-FFF2-40B4-BE49-F238E27FC236}">
                <a16:creationId xmlns:a16="http://schemas.microsoft.com/office/drawing/2014/main" id="{3C8264D5-EF54-420F-96AF-CD1EC0B0E99F}"/>
              </a:ext>
            </a:extLst>
          </p:cNvPr>
          <p:cNvSpPr>
            <a:spLocks noGrp="1" noChangeArrowheads="1"/>
          </p:cNvSpPr>
          <p:nvPr>
            <p:ph type="dt" sz="half" idx="10"/>
          </p:nvPr>
        </p:nvSpPr>
        <p:spPr>
          <a:ln/>
        </p:spPr>
        <p:txBody>
          <a:bodyPr/>
          <a:lstStyle>
            <a:lvl1pPr>
              <a:defRPr/>
            </a:lvl1pPr>
          </a:lstStyle>
          <a:p>
            <a:pPr>
              <a:defRPr/>
            </a:pPr>
            <a:endParaRPr lang="en-GB"/>
          </a:p>
        </p:txBody>
      </p:sp>
      <p:sp>
        <p:nvSpPr>
          <p:cNvPr id="6" name="Rectangle 5">
            <a:extLst>
              <a:ext uri="{FF2B5EF4-FFF2-40B4-BE49-F238E27FC236}">
                <a16:creationId xmlns:a16="http://schemas.microsoft.com/office/drawing/2014/main" id="{7DE5A45A-83B0-432D-BBE4-09E2DEF23753}"/>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6">
            <a:extLst>
              <a:ext uri="{FF2B5EF4-FFF2-40B4-BE49-F238E27FC236}">
                <a16:creationId xmlns:a16="http://schemas.microsoft.com/office/drawing/2014/main" id="{19C93950-6685-4231-91DA-41A5DD910C5E}"/>
              </a:ext>
            </a:extLst>
          </p:cNvPr>
          <p:cNvSpPr>
            <a:spLocks noGrp="1" noChangeArrowheads="1"/>
          </p:cNvSpPr>
          <p:nvPr>
            <p:ph type="sldNum" sz="quarter" idx="12"/>
          </p:nvPr>
        </p:nvSpPr>
        <p:spPr>
          <a:ln/>
        </p:spPr>
        <p:txBody>
          <a:bodyPr/>
          <a:lstStyle>
            <a:lvl1pPr>
              <a:defRPr/>
            </a:lvl1pPr>
          </a:lstStyle>
          <a:p>
            <a:fld id="{C203BEED-A45C-4FE0-9CBD-FCCF094E8C74}" type="slidenum">
              <a:rPr lang="en-GB" altLang="cs-CZ"/>
              <a:pPr/>
              <a:t>‹#›</a:t>
            </a:fld>
            <a:endParaRPr lang="en-GB" altLang="cs-CZ"/>
          </a:p>
        </p:txBody>
      </p:sp>
    </p:spTree>
    <p:extLst>
      <p:ext uri="{BB962C8B-B14F-4D97-AF65-F5344CB8AC3E}">
        <p14:creationId xmlns:p14="http://schemas.microsoft.com/office/powerpoint/2010/main" val="21208907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xAndObj" preserve="1">
  <p:cSld name="Nadpis, text a obsah">
    <p:spTree>
      <p:nvGrpSpPr>
        <p:cNvPr id="1" name=""/>
        <p:cNvGrpSpPr/>
        <p:nvPr/>
      </p:nvGrpSpPr>
      <p:grpSpPr>
        <a:xfrm>
          <a:off x="0" y="0"/>
          <a:ext cx="0" cy="0"/>
          <a:chOff x="0" y="0"/>
          <a:chExt cx="0" cy="0"/>
        </a:xfrm>
      </p:grpSpPr>
      <p:sp>
        <p:nvSpPr>
          <p:cNvPr id="2" name="Nadpis 1"/>
          <p:cNvSpPr>
            <a:spLocks noGrp="1"/>
          </p:cNvSpPr>
          <p:nvPr>
            <p:ph type="title"/>
          </p:nvPr>
        </p:nvSpPr>
        <p:spPr>
          <a:xfrm>
            <a:off x="609600" y="274638"/>
            <a:ext cx="10972800" cy="1143000"/>
          </a:xfrm>
        </p:spPr>
        <p:txBody>
          <a:bodyPr/>
          <a:lstStyle/>
          <a:p>
            <a:r>
              <a:rPr lang="cs-CZ"/>
              <a:t>Klepnutím lze upravit styl předlohy nadpisů.</a:t>
            </a:r>
          </a:p>
        </p:txBody>
      </p:sp>
      <p:sp>
        <p:nvSpPr>
          <p:cNvPr id="3" name="Zástupný symbol pro text 2"/>
          <p:cNvSpPr>
            <a:spLocks noGrp="1"/>
          </p:cNvSpPr>
          <p:nvPr>
            <p:ph type="body" sz="half" idx="1"/>
          </p:nvPr>
        </p:nvSpPr>
        <p:spPr>
          <a:xfrm>
            <a:off x="609600" y="1600201"/>
            <a:ext cx="5384800" cy="4525963"/>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6197600" y="1600201"/>
            <a:ext cx="5384800" cy="4525963"/>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Rectangle 4">
            <a:extLst>
              <a:ext uri="{FF2B5EF4-FFF2-40B4-BE49-F238E27FC236}">
                <a16:creationId xmlns:a16="http://schemas.microsoft.com/office/drawing/2014/main" id="{C316F119-090B-471A-8FCB-D4A89E6DDFF0}"/>
              </a:ext>
            </a:extLst>
          </p:cNvPr>
          <p:cNvSpPr>
            <a:spLocks noGrp="1" noChangeArrowheads="1"/>
          </p:cNvSpPr>
          <p:nvPr>
            <p:ph type="dt" sz="half" idx="10"/>
          </p:nvPr>
        </p:nvSpPr>
        <p:spPr>
          <a:ln/>
        </p:spPr>
        <p:txBody>
          <a:bodyPr/>
          <a:lstStyle>
            <a:lvl1pPr>
              <a:defRPr/>
            </a:lvl1pPr>
          </a:lstStyle>
          <a:p>
            <a:pPr>
              <a:defRPr/>
            </a:pPr>
            <a:endParaRPr lang="en-GB"/>
          </a:p>
        </p:txBody>
      </p:sp>
      <p:sp>
        <p:nvSpPr>
          <p:cNvPr id="6" name="Rectangle 5">
            <a:extLst>
              <a:ext uri="{FF2B5EF4-FFF2-40B4-BE49-F238E27FC236}">
                <a16:creationId xmlns:a16="http://schemas.microsoft.com/office/drawing/2014/main" id="{0A26318A-BC02-4A6F-99F0-20372C169F8C}"/>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6">
            <a:extLst>
              <a:ext uri="{FF2B5EF4-FFF2-40B4-BE49-F238E27FC236}">
                <a16:creationId xmlns:a16="http://schemas.microsoft.com/office/drawing/2014/main" id="{035802B2-6D63-40DD-B856-B67DE72F9EA5}"/>
              </a:ext>
            </a:extLst>
          </p:cNvPr>
          <p:cNvSpPr>
            <a:spLocks noGrp="1" noChangeArrowheads="1"/>
          </p:cNvSpPr>
          <p:nvPr>
            <p:ph type="sldNum" sz="quarter" idx="12"/>
          </p:nvPr>
        </p:nvSpPr>
        <p:spPr>
          <a:ln/>
        </p:spPr>
        <p:txBody>
          <a:bodyPr/>
          <a:lstStyle>
            <a:lvl1pPr>
              <a:defRPr/>
            </a:lvl1pPr>
          </a:lstStyle>
          <a:p>
            <a:fld id="{D559A255-99C4-4025-9E46-119DE07FF723}" type="slidenum">
              <a:rPr lang="en-GB" altLang="cs-CZ"/>
              <a:pPr/>
              <a:t>‹#›</a:t>
            </a:fld>
            <a:endParaRPr lang="en-GB" altLang="cs-CZ"/>
          </a:p>
        </p:txBody>
      </p:sp>
    </p:spTree>
    <p:extLst>
      <p:ext uri="{BB962C8B-B14F-4D97-AF65-F5344CB8AC3E}">
        <p14:creationId xmlns:p14="http://schemas.microsoft.com/office/powerpoint/2010/main" val="27549188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fourObj" preserve="1">
  <p:cSld name="Nadpis a 4 obsahy">
    <p:spTree>
      <p:nvGrpSpPr>
        <p:cNvPr id="1" name=""/>
        <p:cNvGrpSpPr/>
        <p:nvPr/>
      </p:nvGrpSpPr>
      <p:grpSpPr>
        <a:xfrm>
          <a:off x="0" y="0"/>
          <a:ext cx="0" cy="0"/>
          <a:chOff x="0" y="0"/>
          <a:chExt cx="0" cy="0"/>
        </a:xfrm>
      </p:grpSpPr>
      <p:sp>
        <p:nvSpPr>
          <p:cNvPr id="2" name="Nadpis 1"/>
          <p:cNvSpPr>
            <a:spLocks noGrp="1"/>
          </p:cNvSpPr>
          <p:nvPr>
            <p:ph type="title" sz="quarter"/>
          </p:nvPr>
        </p:nvSpPr>
        <p:spPr>
          <a:xfrm>
            <a:off x="609600" y="274638"/>
            <a:ext cx="10972800" cy="1143000"/>
          </a:xfrm>
        </p:spPr>
        <p:txBody>
          <a:bodyPr/>
          <a:lstStyle/>
          <a:p>
            <a:r>
              <a:rPr lang="cs-CZ"/>
              <a:t>Klepnutím lze upravit styl předlohy nadpisů.</a:t>
            </a:r>
          </a:p>
        </p:txBody>
      </p:sp>
      <p:sp>
        <p:nvSpPr>
          <p:cNvPr id="3" name="Zástupný symbol pro obsah 2"/>
          <p:cNvSpPr>
            <a:spLocks noGrp="1"/>
          </p:cNvSpPr>
          <p:nvPr>
            <p:ph sz="quarter" idx="1"/>
          </p:nvPr>
        </p:nvSpPr>
        <p:spPr>
          <a:xfrm>
            <a:off x="609600" y="1600200"/>
            <a:ext cx="5384800" cy="2185988"/>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quarter" idx="2"/>
          </p:nvPr>
        </p:nvSpPr>
        <p:spPr>
          <a:xfrm>
            <a:off x="6197600" y="1600200"/>
            <a:ext cx="5384800" cy="2185988"/>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obsah 4"/>
          <p:cNvSpPr>
            <a:spLocks noGrp="1"/>
          </p:cNvSpPr>
          <p:nvPr>
            <p:ph sz="quarter" idx="3"/>
          </p:nvPr>
        </p:nvSpPr>
        <p:spPr>
          <a:xfrm>
            <a:off x="609600" y="3938589"/>
            <a:ext cx="5384800" cy="2187575"/>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obsah 5"/>
          <p:cNvSpPr>
            <a:spLocks noGrp="1"/>
          </p:cNvSpPr>
          <p:nvPr>
            <p:ph sz="quarter" idx="4"/>
          </p:nvPr>
        </p:nvSpPr>
        <p:spPr>
          <a:xfrm>
            <a:off x="6197600" y="3938589"/>
            <a:ext cx="5384800" cy="2187575"/>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Rectangle 4">
            <a:extLst>
              <a:ext uri="{FF2B5EF4-FFF2-40B4-BE49-F238E27FC236}">
                <a16:creationId xmlns:a16="http://schemas.microsoft.com/office/drawing/2014/main" id="{924B37E4-CAFD-4AF4-87C3-E5DA6FEB4019}"/>
              </a:ext>
            </a:extLst>
          </p:cNvPr>
          <p:cNvSpPr>
            <a:spLocks noGrp="1" noChangeArrowheads="1"/>
          </p:cNvSpPr>
          <p:nvPr>
            <p:ph type="dt" sz="half" idx="10"/>
          </p:nvPr>
        </p:nvSpPr>
        <p:spPr>
          <a:ln/>
        </p:spPr>
        <p:txBody>
          <a:bodyPr/>
          <a:lstStyle>
            <a:lvl1pPr>
              <a:defRPr/>
            </a:lvl1pPr>
          </a:lstStyle>
          <a:p>
            <a:pPr>
              <a:defRPr/>
            </a:pPr>
            <a:endParaRPr lang="en-GB"/>
          </a:p>
        </p:txBody>
      </p:sp>
      <p:sp>
        <p:nvSpPr>
          <p:cNvPr id="8" name="Rectangle 5">
            <a:extLst>
              <a:ext uri="{FF2B5EF4-FFF2-40B4-BE49-F238E27FC236}">
                <a16:creationId xmlns:a16="http://schemas.microsoft.com/office/drawing/2014/main" id="{1C4896F4-CEE1-4E11-A93A-DC197238C93C}"/>
              </a:ext>
            </a:extLst>
          </p:cNvPr>
          <p:cNvSpPr>
            <a:spLocks noGrp="1" noChangeArrowheads="1"/>
          </p:cNvSpPr>
          <p:nvPr>
            <p:ph type="ftr" sz="quarter" idx="11"/>
          </p:nvPr>
        </p:nvSpPr>
        <p:spPr>
          <a:ln/>
        </p:spPr>
        <p:txBody>
          <a:bodyPr/>
          <a:lstStyle>
            <a:lvl1pPr>
              <a:defRPr/>
            </a:lvl1pPr>
          </a:lstStyle>
          <a:p>
            <a:pPr>
              <a:defRPr/>
            </a:pPr>
            <a:endParaRPr lang="en-GB"/>
          </a:p>
        </p:txBody>
      </p:sp>
      <p:sp>
        <p:nvSpPr>
          <p:cNvPr id="9" name="Rectangle 6">
            <a:extLst>
              <a:ext uri="{FF2B5EF4-FFF2-40B4-BE49-F238E27FC236}">
                <a16:creationId xmlns:a16="http://schemas.microsoft.com/office/drawing/2014/main" id="{1438C1B7-F69A-4774-A286-DF62AA53E111}"/>
              </a:ext>
            </a:extLst>
          </p:cNvPr>
          <p:cNvSpPr>
            <a:spLocks noGrp="1" noChangeArrowheads="1"/>
          </p:cNvSpPr>
          <p:nvPr>
            <p:ph type="sldNum" sz="quarter" idx="12"/>
          </p:nvPr>
        </p:nvSpPr>
        <p:spPr>
          <a:ln/>
        </p:spPr>
        <p:txBody>
          <a:bodyPr/>
          <a:lstStyle>
            <a:lvl1pPr>
              <a:defRPr/>
            </a:lvl1pPr>
          </a:lstStyle>
          <a:p>
            <a:fld id="{2E68ACF1-920D-43DC-A808-0812E2B23939}" type="slidenum">
              <a:rPr lang="en-GB" altLang="cs-CZ"/>
              <a:pPr/>
              <a:t>‹#›</a:t>
            </a:fld>
            <a:endParaRPr lang="en-GB" altLang="cs-CZ"/>
          </a:p>
        </p:txBody>
      </p:sp>
    </p:spTree>
    <p:extLst>
      <p:ext uri="{BB962C8B-B14F-4D97-AF65-F5344CB8AC3E}">
        <p14:creationId xmlns:p14="http://schemas.microsoft.com/office/powerpoint/2010/main" val="368262969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914400" y="2130426"/>
            <a:ext cx="10363200" cy="1470025"/>
          </a:xfrm>
        </p:spPr>
        <p:txBody>
          <a:bodyPr/>
          <a:lstStyle/>
          <a:p>
            <a:r>
              <a:rPr lang="cs-CZ"/>
              <a:t>Klepnutím lze upravit styl předlohy nadpisů.</a:t>
            </a:r>
          </a:p>
        </p:txBody>
      </p:sp>
      <p:sp>
        <p:nvSpPr>
          <p:cNvPr id="3" name="Podnadpis 2"/>
          <p:cNvSpPr>
            <a:spLocks noGrp="1"/>
          </p:cNvSpPr>
          <p:nvPr>
            <p:ph type="subTitle" idx="1"/>
          </p:nvPr>
        </p:nvSpPr>
        <p:spPr>
          <a:xfrm>
            <a:off x="1828800" y="3886200"/>
            <a:ext cx="85344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cs-CZ"/>
              <a:t>Klepnutím lze upravit styl předlohy podnadpisů.</a:t>
            </a:r>
          </a:p>
        </p:txBody>
      </p:sp>
      <p:sp>
        <p:nvSpPr>
          <p:cNvPr id="4" name="Rectangle 4">
            <a:extLst>
              <a:ext uri="{FF2B5EF4-FFF2-40B4-BE49-F238E27FC236}">
                <a16:creationId xmlns:a16="http://schemas.microsoft.com/office/drawing/2014/main" id="{9B5AE9AB-02B8-4E41-B233-AF6F1E662CA6}"/>
              </a:ext>
            </a:extLst>
          </p:cNvPr>
          <p:cNvSpPr>
            <a:spLocks noGrp="1" noChangeArrowheads="1"/>
          </p:cNvSpPr>
          <p:nvPr>
            <p:ph type="dt" sz="half" idx="10"/>
          </p:nvPr>
        </p:nvSpPr>
        <p:spPr>
          <a:ln/>
        </p:spPr>
        <p:txBody>
          <a:bodyPr/>
          <a:lstStyle>
            <a:lvl1pPr>
              <a:defRPr/>
            </a:lvl1pPr>
          </a:lstStyle>
          <a:p>
            <a:pPr>
              <a:defRPr/>
            </a:pPr>
            <a:endParaRPr lang="en-GB"/>
          </a:p>
        </p:txBody>
      </p:sp>
    </p:spTree>
    <p:extLst>
      <p:ext uri="{BB962C8B-B14F-4D97-AF65-F5344CB8AC3E}">
        <p14:creationId xmlns:p14="http://schemas.microsoft.com/office/powerpoint/2010/main" val="27228857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Nadpis, podnadpis a obsah">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lvl1pPr>
              <a:defRPr sz="1200"/>
            </a:lvl1pPr>
          </a:lstStyle>
          <a:p>
            <a:r>
              <a:rPr lang="cs-CZ"/>
              <a:t>Zápatí prezentace</a:t>
            </a:r>
            <a:endParaRPr lang="cs-CZ" dirty="0"/>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cs-CZ" altLang="cs-CZ"/>
              <a:pPr/>
              <a:t>‹#›</a:t>
            </a:fld>
            <a:endParaRPr lang="cs-CZ" altLang="cs-CZ" dirty="0"/>
          </a:p>
        </p:txBody>
      </p:sp>
      <p:sp>
        <p:nvSpPr>
          <p:cNvPr id="7" name="Zástupný symbol pro text 7">
            <a:extLst>
              <a:ext uri="{FF2B5EF4-FFF2-40B4-BE49-F238E27FC236}">
                <a16:creationId xmlns:a16="http://schemas.microsoft.com/office/drawing/2014/main" id="{9F610B39-FB78-4767-BA31-C3D4E7D5586C}"/>
              </a:ext>
            </a:extLst>
          </p:cNvPr>
          <p:cNvSpPr>
            <a:spLocks noGrp="1"/>
          </p:cNvSpPr>
          <p:nvPr>
            <p:ph type="body" sz="quarter" idx="13" hasCustomPrompt="1"/>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cs-CZ" noProof="0" dirty="0"/>
              <a:t>Kliknutím vložíte podnadpis</a:t>
            </a:r>
          </a:p>
        </p:txBody>
      </p:sp>
      <p:sp>
        <p:nvSpPr>
          <p:cNvPr id="13" name="Nadpis 12">
            <a:extLst>
              <a:ext uri="{FF2B5EF4-FFF2-40B4-BE49-F238E27FC236}">
                <a16:creationId xmlns:a16="http://schemas.microsoft.com/office/drawing/2014/main" id="{6B0440B8-6781-4DF7-853B-03D5855A8CB8}"/>
              </a:ext>
            </a:extLst>
          </p:cNvPr>
          <p:cNvSpPr>
            <a:spLocks noGrp="1"/>
          </p:cNvSpPr>
          <p:nvPr>
            <p:ph type="title" hasCustomPrompt="1"/>
          </p:nvPr>
        </p:nvSpPr>
        <p:spPr/>
        <p:txBody>
          <a:bodyPr/>
          <a:lstStyle/>
          <a:p>
            <a:r>
              <a:rPr lang="cs-CZ" dirty="0"/>
              <a:t>Kliknutím vložíte nadpis</a:t>
            </a:r>
          </a:p>
        </p:txBody>
      </p:sp>
      <p:sp>
        <p:nvSpPr>
          <p:cNvPr id="10" name="Zástupný symbol pro obsah 2">
            <a:extLst>
              <a:ext uri="{FF2B5EF4-FFF2-40B4-BE49-F238E27FC236}">
                <a16:creationId xmlns:a16="http://schemas.microsoft.com/office/drawing/2014/main" id="{5CA9AC87-D3DE-408C-9471-D419F4748341}"/>
              </a:ext>
            </a:extLst>
          </p:cNvPr>
          <p:cNvSpPr>
            <a:spLocks noGrp="1"/>
          </p:cNvSpPr>
          <p:nvPr>
            <p:ph idx="1" hasCustomPrompt="1"/>
          </p:nvPr>
        </p:nvSpPr>
        <p:spPr>
          <a:xfrm>
            <a:off x="720000" y="1692002"/>
            <a:ext cx="10753200"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a:p>
            <a:pPr lvl="1"/>
            <a:r>
              <a:rPr lang="cs-CZ" noProof="0" dirty="0"/>
              <a:t>Druhá úroveň</a:t>
            </a:r>
            <a:endParaRPr lang="en-GB" noProof="0" dirty="0"/>
          </a:p>
          <a:p>
            <a:pPr lvl="2"/>
            <a:r>
              <a:rPr lang="cs-CZ" noProof="0" dirty="0"/>
              <a:t>Třetí úroveň</a:t>
            </a:r>
            <a:endParaRPr lang="en-GB" noProof="0" dirty="0"/>
          </a:p>
        </p:txBody>
      </p:sp>
      <p:pic>
        <p:nvPicPr>
          <p:cNvPr id="8" name="Obrázek 1">
            <a:extLst>
              <a:ext uri="{FF2B5EF4-FFF2-40B4-BE49-F238E27FC236}">
                <a16:creationId xmlns:a16="http://schemas.microsoft.com/office/drawing/2014/main" id="{B8CF8514-A699-7446-A004-D53B6C058A7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645200" y="6127200"/>
            <a:ext cx="1119272" cy="324000"/>
          </a:xfrm>
          <a:prstGeom prst="rect">
            <a:avLst/>
          </a:prstGeom>
        </p:spPr>
      </p:pic>
    </p:spTree>
    <p:extLst>
      <p:ext uri="{BB962C8B-B14F-4D97-AF65-F5344CB8AC3E}">
        <p14:creationId xmlns:p14="http://schemas.microsoft.com/office/powerpoint/2010/main" val="40344282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adpis a porovnání">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t>Zápatí prezentace</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4" name="Nadpis 3">
            <a:extLst>
              <a:ext uri="{FF2B5EF4-FFF2-40B4-BE49-F238E27FC236}">
                <a16:creationId xmlns:a16="http://schemas.microsoft.com/office/drawing/2014/main" id="{ABDE9BC5-EE25-44B2-8081-F2B94BAA680C}"/>
              </a:ext>
            </a:extLst>
          </p:cNvPr>
          <p:cNvSpPr>
            <a:spLocks noGrp="1"/>
          </p:cNvSpPr>
          <p:nvPr>
            <p:ph type="title" hasCustomPrompt="1"/>
          </p:nvPr>
        </p:nvSpPr>
        <p:spPr/>
        <p:txBody>
          <a:bodyPr/>
          <a:lstStyle/>
          <a:p>
            <a:r>
              <a:rPr lang="cs-CZ" dirty="0"/>
              <a:t>Kliknutím vložíte nadpis</a:t>
            </a:r>
          </a:p>
        </p:txBody>
      </p:sp>
      <p:sp>
        <p:nvSpPr>
          <p:cNvPr id="8" name="Zástupný symbol pro obsah 2">
            <a:extLst>
              <a:ext uri="{FF2B5EF4-FFF2-40B4-BE49-F238E27FC236}">
                <a16:creationId xmlns:a16="http://schemas.microsoft.com/office/drawing/2014/main" id="{1D440DD4-5185-4C05-8E91-80CB3DC67394}"/>
              </a:ext>
            </a:extLst>
          </p:cNvPr>
          <p:cNvSpPr>
            <a:spLocks noGrp="1"/>
          </p:cNvSpPr>
          <p:nvPr>
            <p:ph idx="29" hasCustomPrompt="1"/>
          </p:nvPr>
        </p:nvSpPr>
        <p:spPr>
          <a:xfrm>
            <a:off x="72000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a:p>
            <a:pPr lvl="1"/>
            <a:r>
              <a:rPr lang="cs-CZ" noProof="0" dirty="0"/>
              <a:t>Druhá úroveň</a:t>
            </a:r>
            <a:endParaRPr lang="en-GB" noProof="0" dirty="0"/>
          </a:p>
          <a:p>
            <a:pPr lvl="2"/>
            <a:r>
              <a:rPr lang="cs-CZ" noProof="0" dirty="0"/>
              <a:t>Třetí úroveň</a:t>
            </a:r>
            <a:endParaRPr lang="en-GB" noProof="0" dirty="0"/>
          </a:p>
        </p:txBody>
      </p:sp>
      <p:sp>
        <p:nvSpPr>
          <p:cNvPr id="9" name="Zástupný symbol pro obsah 2">
            <a:extLst>
              <a:ext uri="{FF2B5EF4-FFF2-40B4-BE49-F238E27FC236}">
                <a16:creationId xmlns:a16="http://schemas.microsoft.com/office/drawing/2014/main" id="{91531ABC-E456-4507-A022-87C2E3C7A2AA}"/>
              </a:ext>
            </a:extLst>
          </p:cNvPr>
          <p:cNvSpPr>
            <a:spLocks noGrp="1"/>
          </p:cNvSpPr>
          <p:nvPr>
            <p:ph idx="30" hasCustomPrompt="1"/>
          </p:nvPr>
        </p:nvSpPr>
        <p:spPr>
          <a:xfrm>
            <a:off x="625128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a:p>
            <a:pPr lvl="1"/>
            <a:r>
              <a:rPr lang="cs-CZ" noProof="0" dirty="0"/>
              <a:t>Druhá úroveň</a:t>
            </a:r>
            <a:endParaRPr lang="en-GB" noProof="0" dirty="0"/>
          </a:p>
          <a:p>
            <a:pPr lvl="2"/>
            <a:r>
              <a:rPr lang="cs-CZ" noProof="0" dirty="0"/>
              <a:t>Třetí úroveň</a:t>
            </a:r>
            <a:endParaRPr lang="en-GB" noProof="0" dirty="0"/>
          </a:p>
        </p:txBody>
      </p:sp>
      <p:pic>
        <p:nvPicPr>
          <p:cNvPr id="10" name="Obrázek 1">
            <a:extLst>
              <a:ext uri="{FF2B5EF4-FFF2-40B4-BE49-F238E27FC236}">
                <a16:creationId xmlns:a16="http://schemas.microsoft.com/office/drawing/2014/main" id="{56972E37-6C79-104E-9A2E-0A7D6AE76D0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645200" y="6127200"/>
            <a:ext cx="1119272" cy="324000"/>
          </a:xfrm>
          <a:prstGeom prst="rect">
            <a:avLst/>
          </a:prstGeom>
        </p:spPr>
      </p:pic>
    </p:spTree>
    <p:extLst>
      <p:ext uri="{BB962C8B-B14F-4D97-AF65-F5344CB8AC3E}">
        <p14:creationId xmlns:p14="http://schemas.microsoft.com/office/powerpoint/2010/main" val="2966739591"/>
      </p:ext>
    </p:extLst>
  </p:cSld>
  <p:clrMapOvr>
    <a:masterClrMapping/>
  </p:clrMapOvr>
  <p:extLst>
    <p:ext uri="{DCECCB84-F9BA-43D5-87BE-67443E8EF086}">
      <p15:sldGuideLst xmlns:p15="http://schemas.microsoft.com/office/powerpoint/2012/main">
        <p15:guide id="1" orient="horz" pos="3657" userDrawn="1">
          <p15:clr>
            <a:srgbClr val="FBAE40"/>
          </p15:clr>
        </p15:guide>
        <p15:guide id="2" pos="7242"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adpis, podnadpis a porovnání">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t>Zápatí prezentace</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16" name="Zástupný symbol pro text 7">
            <a:extLst>
              <a:ext uri="{FF2B5EF4-FFF2-40B4-BE49-F238E27FC236}">
                <a16:creationId xmlns:a16="http://schemas.microsoft.com/office/drawing/2014/main" id="{9F610B39-FB78-4767-BA31-C3D4E7D5586C}"/>
              </a:ext>
            </a:extLst>
          </p:cNvPr>
          <p:cNvSpPr>
            <a:spLocks noGrp="1"/>
          </p:cNvSpPr>
          <p:nvPr>
            <p:ph type="body" sz="quarter" idx="26" hasCustomPrompt="1"/>
          </p:nvPr>
        </p:nvSpPr>
        <p:spPr>
          <a:xfrm>
            <a:off x="720725" y="1296001"/>
            <a:ext cx="5220000" cy="271576"/>
          </a:xfrm>
        </p:spPr>
        <p:txBody>
          <a:bodyPr lIns="0" tIns="0" rIns="0" bIns="0">
            <a:noAutofit/>
          </a:bodyPr>
          <a:lstStyle>
            <a:lvl1pPr algn="l">
              <a:lnSpc>
                <a:spcPts val="2300"/>
              </a:lnSpc>
              <a:defRPr sz="2000" b="0">
                <a:solidFill>
                  <a:schemeClr val="tx2"/>
                </a:solidFill>
              </a:defRPr>
            </a:lvl1pPr>
          </a:lstStyle>
          <a:p>
            <a:pPr lvl="0"/>
            <a:r>
              <a:rPr lang="cs-CZ" noProof="0" dirty="0"/>
              <a:t>Kliknutím vložíte podnadpis</a:t>
            </a:r>
          </a:p>
        </p:txBody>
      </p:sp>
      <p:sp>
        <p:nvSpPr>
          <p:cNvPr id="18" name="Nadpis 12">
            <a:extLst>
              <a:ext uri="{FF2B5EF4-FFF2-40B4-BE49-F238E27FC236}">
                <a16:creationId xmlns:a16="http://schemas.microsoft.com/office/drawing/2014/main" id="{6B0440B8-6781-4DF7-853B-03D5855A8CB8}"/>
              </a:ext>
            </a:extLst>
          </p:cNvPr>
          <p:cNvSpPr>
            <a:spLocks noGrp="1"/>
          </p:cNvSpPr>
          <p:nvPr>
            <p:ph type="title" hasCustomPrompt="1"/>
          </p:nvPr>
        </p:nvSpPr>
        <p:spPr>
          <a:xfrm>
            <a:off x="720000" y="720000"/>
            <a:ext cx="10753200" cy="451576"/>
          </a:xfrm>
        </p:spPr>
        <p:txBody>
          <a:bodyPr/>
          <a:lstStyle/>
          <a:p>
            <a:pPr lvl="0"/>
            <a:r>
              <a:rPr lang="cs-CZ" dirty="0"/>
              <a:t>Kliknutím vložíte nadpis</a:t>
            </a:r>
            <a:endParaRPr lang="cs-CZ" noProof="0" dirty="0"/>
          </a:p>
        </p:txBody>
      </p:sp>
      <p:sp>
        <p:nvSpPr>
          <p:cNvPr id="21" name="Zástupný symbol pro text 7">
            <a:extLst>
              <a:ext uri="{FF2B5EF4-FFF2-40B4-BE49-F238E27FC236}">
                <a16:creationId xmlns:a16="http://schemas.microsoft.com/office/drawing/2014/main" id="{9F610B39-FB78-4767-BA31-C3D4E7D5586C}"/>
              </a:ext>
            </a:extLst>
          </p:cNvPr>
          <p:cNvSpPr>
            <a:spLocks noGrp="1"/>
          </p:cNvSpPr>
          <p:nvPr>
            <p:ph type="body" sz="quarter" idx="27" hasCustomPrompt="1"/>
          </p:nvPr>
        </p:nvSpPr>
        <p:spPr>
          <a:xfrm>
            <a:off x="6251278" y="1290515"/>
            <a:ext cx="5220000" cy="271576"/>
          </a:xfrm>
        </p:spPr>
        <p:txBody>
          <a:bodyPr lIns="0" tIns="0" rIns="0" bIns="0">
            <a:noAutofit/>
          </a:bodyPr>
          <a:lstStyle>
            <a:lvl1pPr algn="l">
              <a:lnSpc>
                <a:spcPts val="2300"/>
              </a:lnSpc>
              <a:defRPr sz="2000" b="0">
                <a:solidFill>
                  <a:schemeClr val="tx2"/>
                </a:solidFill>
              </a:defRPr>
            </a:lvl1pPr>
          </a:lstStyle>
          <a:p>
            <a:pPr lvl="0"/>
            <a:r>
              <a:rPr lang="cs-CZ" noProof="0" dirty="0"/>
              <a:t>Kliknutím vložíte podnadpis</a:t>
            </a:r>
          </a:p>
        </p:txBody>
      </p:sp>
      <p:sp>
        <p:nvSpPr>
          <p:cNvPr id="11" name="Zástupný symbol pro obsah 2">
            <a:extLst>
              <a:ext uri="{FF2B5EF4-FFF2-40B4-BE49-F238E27FC236}">
                <a16:creationId xmlns:a16="http://schemas.microsoft.com/office/drawing/2014/main" id="{D7707F6E-62D9-4ACE-A33C-A5E15E5CDF75}"/>
              </a:ext>
            </a:extLst>
          </p:cNvPr>
          <p:cNvSpPr>
            <a:spLocks noGrp="1"/>
          </p:cNvSpPr>
          <p:nvPr>
            <p:ph idx="29" hasCustomPrompt="1"/>
          </p:nvPr>
        </p:nvSpPr>
        <p:spPr>
          <a:xfrm>
            <a:off x="72000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a:p>
            <a:pPr lvl="1"/>
            <a:r>
              <a:rPr lang="cs-CZ" noProof="0" dirty="0"/>
              <a:t>Druhá úroveň</a:t>
            </a:r>
            <a:endParaRPr lang="en-GB" noProof="0" dirty="0"/>
          </a:p>
          <a:p>
            <a:pPr lvl="2"/>
            <a:r>
              <a:rPr lang="cs-CZ" noProof="0" dirty="0"/>
              <a:t>Třetí úroveň</a:t>
            </a:r>
            <a:endParaRPr lang="en-GB" noProof="0" dirty="0"/>
          </a:p>
        </p:txBody>
      </p:sp>
      <p:sp>
        <p:nvSpPr>
          <p:cNvPr id="13" name="Zástupný symbol pro obsah 2">
            <a:extLst>
              <a:ext uri="{FF2B5EF4-FFF2-40B4-BE49-F238E27FC236}">
                <a16:creationId xmlns:a16="http://schemas.microsoft.com/office/drawing/2014/main" id="{911B9D34-B8F8-4804-B959-27E40687C897}"/>
              </a:ext>
            </a:extLst>
          </p:cNvPr>
          <p:cNvSpPr>
            <a:spLocks noGrp="1"/>
          </p:cNvSpPr>
          <p:nvPr>
            <p:ph idx="30" hasCustomPrompt="1"/>
          </p:nvPr>
        </p:nvSpPr>
        <p:spPr>
          <a:xfrm>
            <a:off x="625128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a:p>
            <a:pPr lvl="1"/>
            <a:r>
              <a:rPr lang="cs-CZ" noProof="0" dirty="0"/>
              <a:t>Druhá úroveň</a:t>
            </a:r>
            <a:endParaRPr lang="en-GB" noProof="0" dirty="0"/>
          </a:p>
          <a:p>
            <a:pPr lvl="2"/>
            <a:r>
              <a:rPr lang="cs-CZ" noProof="0" dirty="0"/>
              <a:t>Třetí úroveň</a:t>
            </a:r>
            <a:endParaRPr lang="en-GB" noProof="0" dirty="0"/>
          </a:p>
        </p:txBody>
      </p:sp>
      <p:pic>
        <p:nvPicPr>
          <p:cNvPr id="10" name="Obrázek 1">
            <a:extLst>
              <a:ext uri="{FF2B5EF4-FFF2-40B4-BE49-F238E27FC236}">
                <a16:creationId xmlns:a16="http://schemas.microsoft.com/office/drawing/2014/main" id="{7BC10773-D561-EC40-B870-2EB7E6832CA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645200" y="6127200"/>
            <a:ext cx="1119272" cy="324000"/>
          </a:xfrm>
          <a:prstGeom prst="rect">
            <a:avLst/>
          </a:prstGeom>
        </p:spPr>
      </p:pic>
    </p:spTree>
    <p:extLst>
      <p:ext uri="{BB962C8B-B14F-4D97-AF65-F5344CB8AC3E}">
        <p14:creationId xmlns:p14="http://schemas.microsoft.com/office/powerpoint/2010/main" val="3317168426"/>
      </p:ext>
    </p:extLst>
  </p:cSld>
  <p:clrMapOvr>
    <a:masterClrMapping/>
  </p:clrMapOvr>
  <p:extLst>
    <p:ext uri="{DCECCB84-F9BA-43D5-87BE-67443E8EF086}">
      <p15:sldGuideLst xmlns:p15="http://schemas.microsoft.com/office/powerpoint/2012/main">
        <p15:guide id="1" orient="horz" pos="2886"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brázek s text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C8DF9A9-CF6E-49C8-A8BC-74FDF24B8C33}"/>
              </a:ext>
            </a:extLst>
          </p:cNvPr>
          <p:cNvSpPr>
            <a:spLocks noGrp="1"/>
          </p:cNvSpPr>
          <p:nvPr>
            <p:ph type="title" hasCustomPrompt="1"/>
          </p:nvPr>
        </p:nvSpPr>
        <p:spPr/>
        <p:txBody>
          <a:bodyPr/>
          <a:lstStyle>
            <a:lvl1pPr>
              <a:defRPr/>
            </a:lvl1pPr>
          </a:lstStyle>
          <a:p>
            <a:r>
              <a:rPr lang="cs-CZ" dirty="0"/>
              <a:t>Kliknutím vložíte nadpis</a:t>
            </a:r>
          </a:p>
        </p:txBody>
      </p:sp>
      <p:sp>
        <p:nvSpPr>
          <p:cNvPr id="3" name="Zástupný symbol pro zápatí 2">
            <a:extLst>
              <a:ext uri="{FF2B5EF4-FFF2-40B4-BE49-F238E27FC236}">
                <a16:creationId xmlns:a16="http://schemas.microsoft.com/office/drawing/2014/main" id="{1E1D20B9-1A33-484F-AB08-D95E85A9CB29}"/>
              </a:ext>
            </a:extLst>
          </p:cNvPr>
          <p:cNvSpPr>
            <a:spLocks noGrp="1"/>
          </p:cNvSpPr>
          <p:nvPr>
            <p:ph type="ftr" sz="quarter" idx="10"/>
          </p:nvPr>
        </p:nvSpPr>
        <p:spPr/>
        <p:txBody>
          <a:bodyPr/>
          <a:lstStyle/>
          <a:p>
            <a:r>
              <a:rPr lang="cs-CZ"/>
              <a:t>Zápatí prezentace</a:t>
            </a:r>
            <a:endParaRPr lang="cs-CZ" dirty="0"/>
          </a:p>
        </p:txBody>
      </p:sp>
      <p:sp>
        <p:nvSpPr>
          <p:cNvPr id="4" name="Zástupný symbol pro číslo snímku 3">
            <a:extLst>
              <a:ext uri="{FF2B5EF4-FFF2-40B4-BE49-F238E27FC236}">
                <a16:creationId xmlns:a16="http://schemas.microsoft.com/office/drawing/2014/main" id="{F7A2EACA-93F7-4696-A84F-C07E4801CB5C}"/>
              </a:ext>
            </a:extLst>
          </p:cNvPr>
          <p:cNvSpPr>
            <a:spLocks noGrp="1"/>
          </p:cNvSpPr>
          <p:nvPr>
            <p:ph type="sldNum" sz="quarter" idx="11"/>
          </p:nvPr>
        </p:nvSpPr>
        <p:spPr/>
        <p:txBody>
          <a:bodyPr/>
          <a:lstStyle/>
          <a:p>
            <a:fld id="{0DE708CC-0C3F-4567-9698-B54C0F35BD31}" type="slidenum">
              <a:rPr lang="cs-CZ" altLang="cs-CZ" smtClean="0"/>
              <a:pPr/>
              <a:t>‹#›</a:t>
            </a:fld>
            <a:endParaRPr lang="cs-CZ" altLang="cs-CZ" dirty="0"/>
          </a:p>
        </p:txBody>
      </p:sp>
      <p:sp>
        <p:nvSpPr>
          <p:cNvPr id="7" name="Zástupný symbol pro obsah 2">
            <a:extLst>
              <a:ext uri="{FF2B5EF4-FFF2-40B4-BE49-F238E27FC236}">
                <a16:creationId xmlns:a16="http://schemas.microsoft.com/office/drawing/2014/main" id="{45EA606A-B012-497D-A062-93B4C5E7BD37}"/>
              </a:ext>
            </a:extLst>
          </p:cNvPr>
          <p:cNvSpPr>
            <a:spLocks noGrp="1"/>
          </p:cNvSpPr>
          <p:nvPr>
            <p:ph idx="1" hasCustomPrompt="1"/>
          </p:nvPr>
        </p:nvSpPr>
        <p:spPr>
          <a:xfrm>
            <a:off x="7347735" y="2596845"/>
            <a:ext cx="4125465" cy="3208441"/>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sz="2000"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p:txBody>
      </p:sp>
      <p:sp>
        <p:nvSpPr>
          <p:cNvPr id="8" name="Zástupný symbol pro obrázek 7">
            <a:extLst>
              <a:ext uri="{FF2B5EF4-FFF2-40B4-BE49-F238E27FC236}">
                <a16:creationId xmlns:a16="http://schemas.microsoft.com/office/drawing/2014/main" id="{55454331-9726-47EA-9406-7071E2CA33DF}"/>
              </a:ext>
            </a:extLst>
          </p:cNvPr>
          <p:cNvSpPr>
            <a:spLocks noGrp="1"/>
          </p:cNvSpPr>
          <p:nvPr>
            <p:ph type="pic" sz="quarter" idx="12" hasCustomPrompt="1"/>
          </p:nvPr>
        </p:nvSpPr>
        <p:spPr>
          <a:xfrm>
            <a:off x="729509" y="1665288"/>
            <a:ext cx="6207791" cy="4139998"/>
          </a:xfrm>
        </p:spPr>
        <p:txBody>
          <a:bodyPr anchor="ctr"/>
          <a:lstStyle>
            <a:lvl1pPr algn="ctr">
              <a:defRPr>
                <a:solidFill>
                  <a:srgbClr val="0000DC"/>
                </a:solidFill>
              </a:defRPr>
            </a:lvl1pPr>
          </a:lstStyle>
          <a:p>
            <a:r>
              <a:rPr lang="cs-CZ" dirty="0"/>
              <a:t>Kliknutím na ikonu vložíte obrázek</a:t>
            </a:r>
          </a:p>
        </p:txBody>
      </p:sp>
      <p:sp>
        <p:nvSpPr>
          <p:cNvPr id="11" name="Zástupný symbol pro text 7">
            <a:extLst>
              <a:ext uri="{FF2B5EF4-FFF2-40B4-BE49-F238E27FC236}">
                <a16:creationId xmlns:a16="http://schemas.microsoft.com/office/drawing/2014/main" id="{B0741B4D-1AE5-4AB1-8AD2-5E6FAC7F6F20}"/>
              </a:ext>
            </a:extLst>
          </p:cNvPr>
          <p:cNvSpPr>
            <a:spLocks noGrp="1"/>
          </p:cNvSpPr>
          <p:nvPr>
            <p:ph type="body" sz="quarter" idx="13" hasCustomPrompt="1"/>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cs-CZ" noProof="0" dirty="0"/>
              <a:t>Kliknutím vložíte podnadpis</a:t>
            </a:r>
          </a:p>
        </p:txBody>
      </p:sp>
      <p:pic>
        <p:nvPicPr>
          <p:cNvPr id="12" name="Obrázek 1">
            <a:extLst>
              <a:ext uri="{FF2B5EF4-FFF2-40B4-BE49-F238E27FC236}">
                <a16:creationId xmlns:a16="http://schemas.microsoft.com/office/drawing/2014/main" id="{AAC051C2-3678-DC41-8EFB-F28692213E0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645200" y="6127200"/>
            <a:ext cx="1119272" cy="324000"/>
          </a:xfrm>
          <a:prstGeom prst="rect">
            <a:avLst/>
          </a:prstGeom>
        </p:spPr>
      </p:pic>
    </p:spTree>
    <p:extLst>
      <p:ext uri="{BB962C8B-B14F-4D97-AF65-F5344CB8AC3E}">
        <p14:creationId xmlns:p14="http://schemas.microsoft.com/office/powerpoint/2010/main" val="38328353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Nadpis, podnadpis a tři sloupce">
    <p:spTree>
      <p:nvGrpSpPr>
        <p:cNvPr id="1" name=""/>
        <p:cNvGrpSpPr/>
        <p:nvPr/>
      </p:nvGrpSpPr>
      <p:grpSpPr>
        <a:xfrm>
          <a:off x="0" y="0"/>
          <a:ext cx="0" cy="0"/>
          <a:chOff x="0" y="0"/>
          <a:chExt cx="0" cy="0"/>
        </a:xfrm>
      </p:grpSpPr>
      <p:sp>
        <p:nvSpPr>
          <p:cNvPr id="13" name="Zástupný symbol pro obsah 12">
            <a:extLst>
              <a:ext uri="{FF2B5EF4-FFF2-40B4-BE49-F238E27FC236}">
                <a16:creationId xmlns:a16="http://schemas.microsoft.com/office/drawing/2014/main" id="{548D6DE9-EB16-4D0A-9F96-DD69C3E97213}"/>
              </a:ext>
            </a:extLst>
          </p:cNvPr>
          <p:cNvSpPr>
            <a:spLocks noGrp="1"/>
          </p:cNvSpPr>
          <p:nvPr>
            <p:ph sz="quarter" idx="22" hasCustomPrompt="1"/>
          </p:nvPr>
        </p:nvSpPr>
        <p:spPr>
          <a:xfrm>
            <a:off x="4440000" y="1692002"/>
            <a:ext cx="3311525" cy="2230711"/>
          </a:xfrm>
        </p:spPr>
        <p:txBody>
          <a:bodyPr/>
          <a:lstStyle>
            <a:lvl1pPr>
              <a:defRPr/>
            </a:lvl1pPr>
          </a:lstStyle>
          <a:p>
            <a:pPr lvl="0"/>
            <a:r>
              <a:rPr lang="cs-CZ" noProof="0" dirty="0"/>
              <a:t>Kliknutím vložíte text</a:t>
            </a:r>
          </a:p>
        </p:txBody>
      </p:sp>
      <p:sp>
        <p:nvSpPr>
          <p:cNvPr id="2" name="Zástupný symbol pro zápatí 1"/>
          <p:cNvSpPr>
            <a:spLocks noGrp="1"/>
          </p:cNvSpPr>
          <p:nvPr>
            <p:ph type="ftr" sz="quarter" idx="10"/>
          </p:nvPr>
        </p:nvSpPr>
        <p:spPr/>
        <p:txBody>
          <a:bodyPr/>
          <a:lstStyle>
            <a:lvl1pPr>
              <a:defRPr/>
            </a:lvl1pPr>
          </a:lstStyle>
          <a:p>
            <a:r>
              <a:rPr lang="cs-CZ"/>
              <a:t>Zápatí prezentace</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6" name="Zástupný symbol pro text 5">
            <a:extLst>
              <a:ext uri="{FF2B5EF4-FFF2-40B4-BE49-F238E27FC236}">
                <a16:creationId xmlns:a16="http://schemas.microsoft.com/office/drawing/2014/main" id="{C2D097E9-9E99-4F02-A434-E69D713D0FBC}"/>
              </a:ext>
            </a:extLst>
          </p:cNvPr>
          <p:cNvSpPr>
            <a:spLocks noGrp="1"/>
          </p:cNvSpPr>
          <p:nvPr>
            <p:ph type="body" sz="quarter" idx="12" hasCustomPrompt="1"/>
          </p:nvPr>
        </p:nvSpPr>
        <p:spPr>
          <a:xfrm>
            <a:off x="719999" y="4414271"/>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noProof="0" dirty="0"/>
              <a:t>Kliknutím vložíte text</a:t>
            </a:r>
          </a:p>
        </p:txBody>
      </p:sp>
      <p:sp>
        <p:nvSpPr>
          <p:cNvPr id="7" name="Zástupný symbol pro text 5">
            <a:extLst>
              <a:ext uri="{FF2B5EF4-FFF2-40B4-BE49-F238E27FC236}">
                <a16:creationId xmlns:a16="http://schemas.microsoft.com/office/drawing/2014/main" id="{7E169087-A2FD-4849-9AAC-BD41AA07A5EA}"/>
              </a:ext>
            </a:extLst>
          </p:cNvPr>
          <p:cNvSpPr>
            <a:spLocks noGrp="1"/>
          </p:cNvSpPr>
          <p:nvPr>
            <p:ph type="body" sz="quarter" idx="14" hasCustomPrompt="1"/>
          </p:nvPr>
        </p:nvSpPr>
        <p:spPr>
          <a:xfrm>
            <a:off x="4440000" y="4414271"/>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noProof="0" dirty="0"/>
              <a:t>Kliknutím vložíte text</a:t>
            </a:r>
          </a:p>
        </p:txBody>
      </p:sp>
      <p:sp>
        <p:nvSpPr>
          <p:cNvPr id="9" name="Zástupný symbol pro text 5">
            <a:extLst>
              <a:ext uri="{FF2B5EF4-FFF2-40B4-BE49-F238E27FC236}">
                <a16:creationId xmlns:a16="http://schemas.microsoft.com/office/drawing/2014/main" id="{E14CE5FF-FB97-4634-9714-4B5C0FDA3862}"/>
              </a:ext>
            </a:extLst>
          </p:cNvPr>
          <p:cNvSpPr>
            <a:spLocks noGrp="1"/>
          </p:cNvSpPr>
          <p:nvPr>
            <p:ph type="body" sz="quarter" idx="15" hasCustomPrompt="1"/>
          </p:nvPr>
        </p:nvSpPr>
        <p:spPr>
          <a:xfrm>
            <a:off x="8161200" y="4414270"/>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noProof="0" dirty="0"/>
              <a:t>Kliknutím vložíte text</a:t>
            </a:r>
          </a:p>
        </p:txBody>
      </p:sp>
      <p:sp>
        <p:nvSpPr>
          <p:cNvPr id="14" name="Zástupný symbol pro text 13">
            <a:extLst>
              <a:ext uri="{FF2B5EF4-FFF2-40B4-BE49-F238E27FC236}">
                <a16:creationId xmlns:a16="http://schemas.microsoft.com/office/drawing/2014/main" id="{DD220DBF-2B26-4E32-826A-79839FF51027}"/>
              </a:ext>
            </a:extLst>
          </p:cNvPr>
          <p:cNvSpPr>
            <a:spLocks noGrp="1"/>
          </p:cNvSpPr>
          <p:nvPr>
            <p:ph type="body" sz="quarter" idx="19" hasCustomPrompt="1"/>
          </p:nvPr>
        </p:nvSpPr>
        <p:spPr>
          <a:xfrm>
            <a:off x="720725" y="4025136"/>
            <a:ext cx="3311525" cy="216000"/>
          </a:xfrm>
        </p:spPr>
        <p:txBody>
          <a:bodyPr anchor="ctr"/>
          <a:lstStyle>
            <a:lvl1pPr>
              <a:lnSpc>
                <a:spcPts val="1100"/>
              </a:lnSpc>
              <a:defRPr sz="1000" b="0"/>
            </a:lvl1pPr>
          </a:lstStyle>
          <a:p>
            <a:pPr lvl="0"/>
            <a:r>
              <a:rPr lang="cs-CZ" noProof="0" dirty="0"/>
              <a:t>Kliknutím vložíte text</a:t>
            </a:r>
          </a:p>
        </p:txBody>
      </p:sp>
      <p:sp>
        <p:nvSpPr>
          <p:cNvPr id="15" name="Zástupný symbol pro text 13">
            <a:extLst>
              <a:ext uri="{FF2B5EF4-FFF2-40B4-BE49-F238E27FC236}">
                <a16:creationId xmlns:a16="http://schemas.microsoft.com/office/drawing/2014/main" id="{AD9E96F9-7F56-4453-A9FC-693AF7E57BB4}"/>
              </a:ext>
            </a:extLst>
          </p:cNvPr>
          <p:cNvSpPr>
            <a:spLocks noGrp="1"/>
          </p:cNvSpPr>
          <p:nvPr>
            <p:ph type="body" sz="quarter" idx="20" hasCustomPrompt="1"/>
          </p:nvPr>
        </p:nvSpPr>
        <p:spPr>
          <a:xfrm>
            <a:off x="4440475" y="4025136"/>
            <a:ext cx="3311525" cy="216000"/>
          </a:xfrm>
        </p:spPr>
        <p:txBody>
          <a:bodyPr anchor="ctr"/>
          <a:lstStyle>
            <a:lvl1pPr>
              <a:lnSpc>
                <a:spcPts val="1100"/>
              </a:lnSpc>
              <a:defRPr sz="1000" b="0"/>
            </a:lvl1pPr>
          </a:lstStyle>
          <a:p>
            <a:pPr lvl="0"/>
            <a:r>
              <a:rPr lang="cs-CZ" noProof="0" dirty="0"/>
              <a:t>Kliknutím vložíte text</a:t>
            </a:r>
          </a:p>
        </p:txBody>
      </p:sp>
      <p:sp>
        <p:nvSpPr>
          <p:cNvPr id="16" name="Zástupný symbol pro text 13">
            <a:extLst>
              <a:ext uri="{FF2B5EF4-FFF2-40B4-BE49-F238E27FC236}">
                <a16:creationId xmlns:a16="http://schemas.microsoft.com/office/drawing/2014/main" id="{88362389-3E8C-4129-819C-75F0F7922D0F}"/>
              </a:ext>
            </a:extLst>
          </p:cNvPr>
          <p:cNvSpPr>
            <a:spLocks noGrp="1"/>
          </p:cNvSpPr>
          <p:nvPr>
            <p:ph type="body" sz="quarter" idx="21" hasCustomPrompt="1"/>
          </p:nvPr>
        </p:nvSpPr>
        <p:spPr>
          <a:xfrm>
            <a:off x="8161436" y="4025136"/>
            <a:ext cx="3311525" cy="216000"/>
          </a:xfrm>
        </p:spPr>
        <p:txBody>
          <a:bodyPr anchor="ctr"/>
          <a:lstStyle>
            <a:lvl1pPr>
              <a:lnSpc>
                <a:spcPts val="1100"/>
              </a:lnSpc>
              <a:defRPr sz="1000" b="0"/>
            </a:lvl1pPr>
          </a:lstStyle>
          <a:p>
            <a:pPr lvl="0"/>
            <a:r>
              <a:rPr lang="cs-CZ" noProof="0" dirty="0"/>
              <a:t>Kliknutím vložíte text</a:t>
            </a:r>
          </a:p>
        </p:txBody>
      </p:sp>
      <p:sp>
        <p:nvSpPr>
          <p:cNvPr id="18" name="Zástupný symbol pro obsah 12">
            <a:extLst>
              <a:ext uri="{FF2B5EF4-FFF2-40B4-BE49-F238E27FC236}">
                <a16:creationId xmlns:a16="http://schemas.microsoft.com/office/drawing/2014/main" id="{DE897ACA-C285-471C-BF3F-2886D04C7F9F}"/>
              </a:ext>
            </a:extLst>
          </p:cNvPr>
          <p:cNvSpPr>
            <a:spLocks noGrp="1"/>
          </p:cNvSpPr>
          <p:nvPr>
            <p:ph sz="quarter" idx="23" hasCustomPrompt="1"/>
          </p:nvPr>
        </p:nvSpPr>
        <p:spPr>
          <a:xfrm>
            <a:off x="719999" y="1692002"/>
            <a:ext cx="3311525" cy="2230711"/>
          </a:xfrm>
        </p:spPr>
        <p:txBody>
          <a:bodyPr/>
          <a:lstStyle>
            <a:lvl1pPr>
              <a:defRPr/>
            </a:lvl1pPr>
          </a:lstStyle>
          <a:p>
            <a:pPr lvl="0"/>
            <a:r>
              <a:rPr lang="cs-CZ" noProof="0" dirty="0"/>
              <a:t>Kliknutím vložíte text</a:t>
            </a:r>
          </a:p>
        </p:txBody>
      </p:sp>
      <p:sp>
        <p:nvSpPr>
          <p:cNvPr id="20" name="Zástupný symbol pro obsah 12">
            <a:extLst>
              <a:ext uri="{FF2B5EF4-FFF2-40B4-BE49-F238E27FC236}">
                <a16:creationId xmlns:a16="http://schemas.microsoft.com/office/drawing/2014/main" id="{9AF93628-9CF3-4CB5-A8C7-735B527D49B2}"/>
              </a:ext>
            </a:extLst>
          </p:cNvPr>
          <p:cNvSpPr>
            <a:spLocks noGrp="1"/>
          </p:cNvSpPr>
          <p:nvPr>
            <p:ph sz="quarter" idx="24" hasCustomPrompt="1"/>
          </p:nvPr>
        </p:nvSpPr>
        <p:spPr>
          <a:xfrm>
            <a:off x="8160001" y="1692002"/>
            <a:ext cx="3311525" cy="2230711"/>
          </a:xfrm>
        </p:spPr>
        <p:txBody>
          <a:bodyPr/>
          <a:lstStyle>
            <a:lvl1pPr>
              <a:defRPr/>
            </a:lvl1pPr>
          </a:lstStyle>
          <a:p>
            <a:pPr lvl="0"/>
            <a:r>
              <a:rPr lang="cs-CZ" noProof="0" dirty="0"/>
              <a:t>Kliknutím vložíte text</a:t>
            </a:r>
          </a:p>
        </p:txBody>
      </p:sp>
      <p:sp>
        <p:nvSpPr>
          <p:cNvPr id="19" name="Zástupný symbol pro text 7">
            <a:extLst>
              <a:ext uri="{FF2B5EF4-FFF2-40B4-BE49-F238E27FC236}">
                <a16:creationId xmlns:a16="http://schemas.microsoft.com/office/drawing/2014/main" id="{9F610B39-FB78-4767-BA31-C3D4E7D5586C}"/>
              </a:ext>
            </a:extLst>
          </p:cNvPr>
          <p:cNvSpPr>
            <a:spLocks noGrp="1"/>
          </p:cNvSpPr>
          <p:nvPr>
            <p:ph type="body" sz="quarter" idx="13" hasCustomPrompt="1"/>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cs-CZ" noProof="0" dirty="0"/>
              <a:t>Kliknutím vložíte podnadpis</a:t>
            </a:r>
          </a:p>
        </p:txBody>
      </p:sp>
      <p:sp>
        <p:nvSpPr>
          <p:cNvPr id="21" name="Nadpis 12">
            <a:extLst>
              <a:ext uri="{FF2B5EF4-FFF2-40B4-BE49-F238E27FC236}">
                <a16:creationId xmlns:a16="http://schemas.microsoft.com/office/drawing/2014/main" id="{6B0440B8-6781-4DF7-853B-03D5855A8CB8}"/>
              </a:ext>
            </a:extLst>
          </p:cNvPr>
          <p:cNvSpPr>
            <a:spLocks noGrp="1"/>
          </p:cNvSpPr>
          <p:nvPr>
            <p:ph type="title" hasCustomPrompt="1"/>
          </p:nvPr>
        </p:nvSpPr>
        <p:spPr>
          <a:xfrm>
            <a:off x="720000" y="720000"/>
            <a:ext cx="10753200" cy="451576"/>
          </a:xfrm>
        </p:spPr>
        <p:txBody>
          <a:bodyPr/>
          <a:lstStyle/>
          <a:p>
            <a:r>
              <a:rPr lang="cs-CZ" dirty="0"/>
              <a:t>Kliknutím vložíte nadpis</a:t>
            </a:r>
          </a:p>
        </p:txBody>
      </p:sp>
      <p:pic>
        <p:nvPicPr>
          <p:cNvPr id="22" name="Obrázek 1">
            <a:extLst>
              <a:ext uri="{FF2B5EF4-FFF2-40B4-BE49-F238E27FC236}">
                <a16:creationId xmlns:a16="http://schemas.microsoft.com/office/drawing/2014/main" id="{0354C595-25A7-D342-992D-A47A315A96E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645200" y="6127200"/>
            <a:ext cx="1119272" cy="324000"/>
          </a:xfrm>
          <a:prstGeom prst="rect">
            <a:avLst/>
          </a:prstGeom>
        </p:spPr>
      </p:pic>
    </p:spTree>
    <p:extLst>
      <p:ext uri="{BB962C8B-B14F-4D97-AF65-F5344CB8AC3E}">
        <p14:creationId xmlns:p14="http://schemas.microsoft.com/office/powerpoint/2010/main" val="2713741071"/>
      </p:ext>
    </p:extLst>
  </p:cSld>
  <p:clrMapOvr>
    <a:masterClrMapping/>
  </p:clrMapOvr>
  <p:extLst>
    <p:ext uri="{DCECCB84-F9BA-43D5-87BE-67443E8EF086}">
      <p15:sldGuideLst xmlns:p15="http://schemas.microsoft.com/office/powerpoint/2012/main">
        <p15:guide id="1" orient="horz" pos="1049"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ouze obsah">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t>Zápatí prezentace</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8" name="Zástupný symbol pro obsah 2">
            <a:extLst>
              <a:ext uri="{FF2B5EF4-FFF2-40B4-BE49-F238E27FC236}">
                <a16:creationId xmlns:a16="http://schemas.microsoft.com/office/drawing/2014/main" id="{51439ED6-907B-45D9-8FCC-98AE21B3C06D}"/>
              </a:ext>
            </a:extLst>
          </p:cNvPr>
          <p:cNvSpPr>
            <a:spLocks noGrp="1"/>
          </p:cNvSpPr>
          <p:nvPr>
            <p:ph idx="12" hasCustomPrompt="1"/>
          </p:nvPr>
        </p:nvSpPr>
        <p:spPr>
          <a:xfrm>
            <a:off x="720000" y="692150"/>
            <a:ext cx="10753200" cy="5139850"/>
          </a:xfrm>
          <a:prstGeom prst="rect">
            <a:avLst/>
          </a:prstGeom>
        </p:spPr>
        <p:txBody>
          <a:bodyPr/>
          <a:lstStyle>
            <a:lvl1pPr marL="72000" indent="0">
              <a:lnSpc>
                <a:spcPts val="3600"/>
              </a:lnSpc>
              <a:buClr>
                <a:schemeClr val="tx2"/>
              </a:buClr>
              <a:buSzPct val="100000"/>
              <a:buFont typeface="Arial" panose="020B0604020202020204" pitchFamily="34" charset="0"/>
              <a:buNone/>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p:txBody>
      </p:sp>
      <p:pic>
        <p:nvPicPr>
          <p:cNvPr id="6" name="Obrázek 1">
            <a:extLst>
              <a:ext uri="{FF2B5EF4-FFF2-40B4-BE49-F238E27FC236}">
                <a16:creationId xmlns:a16="http://schemas.microsoft.com/office/drawing/2014/main" id="{8CCE2A48-C459-CA4C-978D-0CE03EA53FE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645200" y="6127200"/>
            <a:ext cx="1119272" cy="324000"/>
          </a:xfrm>
          <a:prstGeom prst="rect">
            <a:avLst/>
          </a:prstGeom>
        </p:spPr>
      </p:pic>
    </p:spTree>
    <p:extLst>
      <p:ext uri="{BB962C8B-B14F-4D97-AF65-F5344CB8AC3E}">
        <p14:creationId xmlns:p14="http://schemas.microsoft.com/office/powerpoint/2010/main" val="234975528"/>
      </p:ext>
    </p:extLst>
  </p:cSld>
  <p:clrMapOvr>
    <a:masterClrMapping/>
  </p:clrMapOvr>
  <p:extLst>
    <p:ext uri="{DCECCB84-F9BA-43D5-87BE-67443E8EF086}">
      <p15:sldGuideLst xmlns:p15="http://schemas.microsoft.com/office/powerpoint/2012/main">
        <p15:guide id="1" orient="horz" pos="436" userDrawn="1">
          <p15:clr>
            <a:srgbClr val="FBAE40"/>
          </p15:clr>
        </p15:guide>
        <p15:guide id="2" pos="438"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ouze nadpis">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t>Zápatí prezentace</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6" name="Nadpis 12">
            <a:extLst>
              <a:ext uri="{FF2B5EF4-FFF2-40B4-BE49-F238E27FC236}">
                <a16:creationId xmlns:a16="http://schemas.microsoft.com/office/drawing/2014/main" id="{C80D1D37-E5CA-42AD-BE6B-219FAFB54670}"/>
              </a:ext>
            </a:extLst>
          </p:cNvPr>
          <p:cNvSpPr>
            <a:spLocks noGrp="1"/>
          </p:cNvSpPr>
          <p:nvPr>
            <p:ph type="title" hasCustomPrompt="1"/>
          </p:nvPr>
        </p:nvSpPr>
        <p:spPr>
          <a:xfrm>
            <a:off x="720000" y="720000"/>
            <a:ext cx="10753200" cy="451576"/>
          </a:xfrm>
        </p:spPr>
        <p:txBody>
          <a:bodyPr/>
          <a:lstStyle/>
          <a:p>
            <a:r>
              <a:rPr lang="cs-CZ" dirty="0"/>
              <a:t>Kliknutím vložíte nadpis</a:t>
            </a:r>
          </a:p>
        </p:txBody>
      </p:sp>
      <p:pic>
        <p:nvPicPr>
          <p:cNvPr id="8" name="Obrázek 1">
            <a:extLst>
              <a:ext uri="{FF2B5EF4-FFF2-40B4-BE49-F238E27FC236}">
                <a16:creationId xmlns:a16="http://schemas.microsoft.com/office/drawing/2014/main" id="{B8E44221-4107-1D4F-ACA7-8A5430625CB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645200" y="6127200"/>
            <a:ext cx="1119272" cy="324000"/>
          </a:xfrm>
          <a:prstGeom prst="rect">
            <a:avLst/>
          </a:prstGeom>
        </p:spPr>
      </p:pic>
    </p:spTree>
    <p:extLst>
      <p:ext uri="{BB962C8B-B14F-4D97-AF65-F5344CB8AC3E}">
        <p14:creationId xmlns:p14="http://schemas.microsoft.com/office/powerpoint/2010/main" val="38455407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emf"/><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theme" Target="../theme/theme2.xml"/><Relationship Id="rId1"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29" name="Rectangle 17"/>
          <p:cNvSpPr>
            <a:spLocks noGrp="1" noChangeArrowheads="1"/>
          </p:cNvSpPr>
          <p:nvPr>
            <p:ph type="ftr" sz="quarter" idx="3"/>
          </p:nvPr>
        </p:nvSpPr>
        <p:spPr bwMode="auto">
          <a:xfrm>
            <a:off x="720000" y="6228000"/>
            <a:ext cx="7920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defRPr lang="cs-CZ" altLang="cs-CZ" sz="1200" dirty="0" smtClean="0">
                <a:solidFill>
                  <a:schemeClr val="tx2"/>
                </a:solidFill>
                <a:latin typeface="+mj-lt"/>
              </a:defRPr>
            </a:lvl1pPr>
          </a:lstStyle>
          <a:p>
            <a:r>
              <a:rPr lang="cs-CZ"/>
              <a:t>Zápatí prezentace</a:t>
            </a:r>
            <a:endParaRPr lang="cs-CZ" dirty="0"/>
          </a:p>
        </p:txBody>
      </p:sp>
      <p:sp>
        <p:nvSpPr>
          <p:cNvPr id="64530" name="Rectangle 18"/>
          <p:cNvSpPr>
            <a:spLocks noGrp="1" noChangeArrowheads="1"/>
          </p:cNvSpPr>
          <p:nvPr>
            <p:ph type="sldNum" sz="quarter" idx="4"/>
          </p:nvPr>
        </p:nvSpPr>
        <p:spPr bwMode="auto">
          <a:xfrm>
            <a:off x="414000" y="6228000"/>
            <a:ext cx="252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lvl1pPr algn="l">
              <a:defRPr sz="1200" b="0">
                <a:solidFill>
                  <a:schemeClr val="tx2"/>
                </a:solidFill>
                <a:latin typeface="+mj-lt"/>
              </a:defRPr>
            </a:lvl1pPr>
          </a:lstStyle>
          <a:p>
            <a:fld id="{0DE708CC-0C3F-4567-9698-B54C0F35BD31}" type="slidenum">
              <a:rPr lang="cs-CZ" altLang="cs-CZ" smtClean="0"/>
              <a:pPr/>
              <a:t>‹#›</a:t>
            </a:fld>
            <a:endParaRPr lang="cs-CZ" altLang="cs-CZ" dirty="0"/>
          </a:p>
        </p:txBody>
      </p:sp>
      <p:sp>
        <p:nvSpPr>
          <p:cNvPr id="2" name="Zástupný nadpis 1">
            <a:extLst>
              <a:ext uri="{FF2B5EF4-FFF2-40B4-BE49-F238E27FC236}">
                <a16:creationId xmlns:a16="http://schemas.microsoft.com/office/drawing/2014/main" id="{E73EFD05-44F7-4406-AC4D-1167FBFF8008}"/>
              </a:ext>
            </a:extLst>
          </p:cNvPr>
          <p:cNvSpPr>
            <a:spLocks noGrp="1"/>
          </p:cNvSpPr>
          <p:nvPr>
            <p:ph type="title"/>
          </p:nvPr>
        </p:nvSpPr>
        <p:spPr>
          <a:xfrm>
            <a:off x="720000" y="720000"/>
            <a:ext cx="10753200" cy="451576"/>
          </a:xfrm>
          <a:prstGeom prst="rect">
            <a:avLst/>
          </a:prstGeom>
        </p:spPr>
        <p:txBody>
          <a:bodyPr vert="horz" lIns="0" tIns="0" rIns="0" bIns="0" rtlCol="0" anchor="t" anchorCtr="0">
            <a:noAutofit/>
          </a:bodyPr>
          <a:lstStyle/>
          <a:p>
            <a:r>
              <a:rPr lang="cs-CZ" dirty="0"/>
              <a:t>Kliknutím vložíte nadpis</a:t>
            </a:r>
          </a:p>
        </p:txBody>
      </p:sp>
      <p:sp>
        <p:nvSpPr>
          <p:cNvPr id="5" name="Zástupný symbol pro text 4">
            <a:extLst>
              <a:ext uri="{FF2B5EF4-FFF2-40B4-BE49-F238E27FC236}">
                <a16:creationId xmlns:a16="http://schemas.microsoft.com/office/drawing/2014/main" id="{A4DA628E-D8CA-41EE-AA1A-D14D1A53A264}"/>
              </a:ext>
            </a:extLst>
          </p:cNvPr>
          <p:cNvSpPr>
            <a:spLocks noGrp="1"/>
          </p:cNvSpPr>
          <p:nvPr>
            <p:ph type="body" idx="1"/>
          </p:nvPr>
        </p:nvSpPr>
        <p:spPr>
          <a:xfrm>
            <a:off x="718800" y="1872000"/>
            <a:ext cx="10753200" cy="3960000"/>
          </a:xfrm>
          <a:prstGeom prst="rect">
            <a:avLst/>
          </a:prstGeom>
        </p:spPr>
        <p:txBody>
          <a:bodyPr vert="horz" lIns="0" tIns="0" rIns="0" bIns="0" rtlCol="0">
            <a:noAutofit/>
          </a:bodyPr>
          <a:lstStyle/>
          <a:p>
            <a:pPr marL="0" marR="0" lvl="0" indent="0" algn="l" defTabSz="914400" rtl="0" eaLnBrk="1" fontAlgn="base" latinLnBrk="0" hangingPunct="1">
              <a:lnSpc>
                <a:spcPct val="114000"/>
              </a:lnSpc>
              <a:spcBef>
                <a:spcPts val="0"/>
              </a:spcBef>
              <a:spcAft>
                <a:spcPct val="0"/>
              </a:spcAft>
              <a:buClr>
                <a:schemeClr val="tx2"/>
              </a:buClr>
              <a:buSzPct val="100000"/>
              <a:buFontTx/>
              <a:buNone/>
              <a:tabLst/>
              <a:defRPr/>
            </a:pPr>
            <a:r>
              <a:rPr lang="cs-CZ" noProof="0" dirty="0"/>
              <a:t>Kliknutím vložíte text</a:t>
            </a:r>
          </a:p>
        </p:txBody>
      </p:sp>
    </p:spTree>
  </p:cSld>
  <p:clrMap bg1="lt1" tx1="dk1" bg2="lt2" tx2="dk2" accent1="accent1" accent2="accent2" accent3="accent3" accent4="accent4" accent5="accent5" accent6="accent6" hlink="hlink" folHlink="folHlink"/>
  <p:sldLayoutIdLst>
    <p:sldLayoutId id="2147483678" r:id="rId1"/>
    <p:sldLayoutId id="2147483684" r:id="rId2"/>
    <p:sldLayoutId id="2147483685" r:id="rId3"/>
    <p:sldLayoutId id="2147483674" r:id="rId4"/>
    <p:sldLayoutId id="2147483688" r:id="rId5"/>
    <p:sldLayoutId id="2147483698" r:id="rId6"/>
    <p:sldLayoutId id="2147483673" r:id="rId7"/>
    <p:sldLayoutId id="2147483675" r:id="rId8"/>
    <p:sldLayoutId id="2147483695" r:id="rId9"/>
    <p:sldLayoutId id="2147483677" r:id="rId10"/>
    <p:sldLayoutId id="2147483686" r:id="rId11"/>
    <p:sldLayoutId id="2147483697" r:id="rId12"/>
    <p:sldLayoutId id="2147483690" r:id="rId13"/>
    <p:sldLayoutId id="2147483696" r:id="rId14"/>
    <p:sldLayoutId id="2147483694" r:id="rId15"/>
    <p:sldLayoutId id="2147483692" r:id="rId16"/>
    <p:sldLayoutId id="2147483693" r:id="rId17"/>
    <p:sldLayoutId id="2147483699" r:id="rId18"/>
    <p:sldLayoutId id="2147483700" r:id="rId19"/>
    <p:sldLayoutId id="2147483701" r:id="rId20"/>
    <p:sldLayoutId id="2147483702" r:id="rId21"/>
    <p:sldLayoutId id="2147483703" r:id="rId22"/>
  </p:sldLayoutIdLst>
  <p:hf hdr="0" dt="0"/>
  <p:txStyles>
    <p:titleStyle>
      <a:lvl1pPr algn="l" rtl="0" eaLnBrk="1" fontAlgn="base" hangingPunct="1">
        <a:lnSpc>
          <a:spcPts val="4000"/>
        </a:lnSpc>
        <a:spcBef>
          <a:spcPct val="0"/>
        </a:spcBef>
        <a:spcAft>
          <a:spcPct val="0"/>
        </a:spcAft>
        <a:defRPr sz="40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p:titleStyle>
    <p:bodyStyle>
      <a:lvl1pPr marL="0" marR="0" indent="0" algn="l" defTabSz="914400" rtl="0" eaLnBrk="1" fontAlgn="base" latinLnBrk="0" hangingPunct="1">
        <a:lnSpc>
          <a:spcPct val="114000"/>
        </a:lnSpc>
        <a:spcBef>
          <a:spcPts val="0"/>
        </a:spcBef>
        <a:spcAft>
          <a:spcPct val="0"/>
        </a:spcAft>
        <a:buClr>
          <a:schemeClr val="tx2"/>
        </a:buClr>
        <a:buSzPct val="100000"/>
        <a:buFontTx/>
        <a:buNone/>
        <a:tabLst/>
        <a:defRPr sz="2800" b="0">
          <a:solidFill>
            <a:schemeClr val="tx1"/>
          </a:solidFill>
          <a:latin typeface="+mn-lt"/>
          <a:ea typeface="+mn-ea"/>
          <a:cs typeface="+mn-cs"/>
        </a:defRPr>
      </a:lvl1pPr>
      <a:lvl2pPr marL="0" indent="0" algn="l" rtl="0" eaLnBrk="1" fontAlgn="base" hangingPunct="1">
        <a:lnSpc>
          <a:spcPts val="1800"/>
        </a:lnSpc>
        <a:spcBef>
          <a:spcPts val="0"/>
        </a:spcBef>
        <a:spcAft>
          <a:spcPct val="0"/>
        </a:spcAft>
        <a:buClr>
          <a:schemeClr val="tx2"/>
        </a:buClr>
        <a:buSzPct val="100000"/>
        <a:buFontTx/>
        <a:buNone/>
        <a:defRPr sz="1500" b="0">
          <a:solidFill>
            <a:schemeClr val="tx1"/>
          </a:solidFill>
          <a:latin typeface="+mn-lt"/>
        </a:defRPr>
      </a:lvl2pPr>
      <a:lvl3pPr marL="914400" indent="0" algn="l" rtl="0" eaLnBrk="1" fontAlgn="base" hangingPunct="1">
        <a:lnSpc>
          <a:spcPts val="1800"/>
        </a:lnSpc>
        <a:spcBef>
          <a:spcPts val="0"/>
        </a:spcBef>
        <a:spcAft>
          <a:spcPct val="0"/>
        </a:spcAft>
        <a:buClr>
          <a:schemeClr val="folHlink"/>
        </a:buClr>
        <a:buSzPct val="80000"/>
        <a:buFontTx/>
        <a:buNone/>
        <a:defRPr sz="15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24"/>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935" userDrawn="1">
          <p15:clr>
            <a:srgbClr val="F26B43"/>
          </p15:clr>
        </p15:guide>
        <p15:guide id="2" pos="438"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7" descr="Bez názvu155">
            <a:extLst>
              <a:ext uri="{FF2B5EF4-FFF2-40B4-BE49-F238E27FC236}">
                <a16:creationId xmlns:a16="http://schemas.microsoft.com/office/drawing/2014/main" id="{C598FC40-14A7-437E-A908-8F00F5F18E6C}"/>
              </a:ext>
            </a:extLst>
          </p:cNvPr>
          <p:cNvPicPr>
            <a:picLocks noChangeAspect="1" noChangeArrowheads="1"/>
          </p:cNvPicPr>
          <p:nvPr userDrawn="1"/>
        </p:nvPicPr>
        <p:blipFill>
          <a:blip r:embed="rId3">
            <a:lum bright="-60000"/>
            <a:extLst>
              <a:ext uri="{28A0092B-C50C-407E-A947-70E740481C1C}">
                <a14:useLocalDpi xmlns:a14="http://schemas.microsoft.com/office/drawing/2010/main" val="0"/>
              </a:ext>
            </a:extLst>
          </a:blip>
          <a:srcRect/>
          <a:stretch>
            <a:fillRect/>
          </a:stretch>
        </p:blipFill>
        <p:spPr bwMode="auto">
          <a:xfrm>
            <a:off x="0" y="1"/>
            <a:ext cx="12192000" cy="684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2">
            <a:extLst>
              <a:ext uri="{FF2B5EF4-FFF2-40B4-BE49-F238E27FC236}">
                <a16:creationId xmlns:a16="http://schemas.microsoft.com/office/drawing/2014/main" id="{CCB6D3F6-37B2-4317-BE9D-3ED4A8AC799C}"/>
              </a:ext>
            </a:extLst>
          </p:cNvPr>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cs-CZ"/>
              <a:t>Klepnutím lze upravit styl předlohy nadpisů.</a:t>
            </a:r>
          </a:p>
        </p:txBody>
      </p:sp>
      <p:sp>
        <p:nvSpPr>
          <p:cNvPr id="291844" name="Rectangle 4">
            <a:extLst>
              <a:ext uri="{FF2B5EF4-FFF2-40B4-BE49-F238E27FC236}">
                <a16:creationId xmlns:a16="http://schemas.microsoft.com/office/drawing/2014/main" id="{8185AD53-F122-46BB-BE94-F8DF53EB6BA1}"/>
              </a:ext>
            </a:extLst>
          </p:cNvPr>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a:defRPr/>
            </a:pPr>
            <a:endParaRPr lang="en-GB"/>
          </a:p>
        </p:txBody>
      </p:sp>
    </p:spTree>
  </p:cSld>
  <p:clrMap bg1="lt1" tx1="dk1" bg2="lt2" tx2="dk2" accent1="accent1" accent2="accent2" accent3="accent3" accent4="accent4" accent5="accent5" accent6="accent6" hlink="hlink" folHlink="folHlink"/>
  <p:sldLayoutIdLst>
    <p:sldLayoutId id="2147483665" r:id="rId1"/>
  </p:sldLayoutIdLst>
  <p:txStyles>
    <p:titleStyle>
      <a:lvl1pPr algn="ctr" rtl="0" eaLnBrk="0" fontAlgn="base" hangingPunct="0">
        <a:spcBef>
          <a:spcPct val="0"/>
        </a:spcBef>
        <a:spcAft>
          <a:spcPct val="0"/>
        </a:spcAft>
        <a:defRPr sz="4400">
          <a:solidFill>
            <a:schemeClr val="bg1"/>
          </a:solidFill>
          <a:latin typeface="+mj-lt"/>
          <a:ea typeface="+mj-ea"/>
          <a:cs typeface="+mj-cs"/>
        </a:defRPr>
      </a:lvl1pPr>
      <a:lvl2pPr algn="ctr" rtl="0" eaLnBrk="0" fontAlgn="base" hangingPunct="0">
        <a:spcBef>
          <a:spcPct val="0"/>
        </a:spcBef>
        <a:spcAft>
          <a:spcPct val="0"/>
        </a:spcAft>
        <a:defRPr sz="4400">
          <a:solidFill>
            <a:schemeClr val="bg1"/>
          </a:solidFill>
          <a:latin typeface="Arial" charset="0"/>
        </a:defRPr>
      </a:lvl2pPr>
      <a:lvl3pPr algn="ctr" rtl="0" eaLnBrk="0" fontAlgn="base" hangingPunct="0">
        <a:spcBef>
          <a:spcPct val="0"/>
        </a:spcBef>
        <a:spcAft>
          <a:spcPct val="0"/>
        </a:spcAft>
        <a:defRPr sz="4400">
          <a:solidFill>
            <a:schemeClr val="bg1"/>
          </a:solidFill>
          <a:latin typeface="Arial" charset="0"/>
        </a:defRPr>
      </a:lvl3pPr>
      <a:lvl4pPr algn="ctr" rtl="0" eaLnBrk="0" fontAlgn="base" hangingPunct="0">
        <a:spcBef>
          <a:spcPct val="0"/>
        </a:spcBef>
        <a:spcAft>
          <a:spcPct val="0"/>
        </a:spcAft>
        <a:defRPr sz="4400">
          <a:solidFill>
            <a:schemeClr val="bg1"/>
          </a:solidFill>
          <a:latin typeface="Arial" charset="0"/>
        </a:defRPr>
      </a:lvl4pPr>
      <a:lvl5pPr algn="ctr" rtl="0" eaLnBrk="0" fontAlgn="base" hangingPunct="0">
        <a:spcBef>
          <a:spcPct val="0"/>
        </a:spcBef>
        <a:spcAft>
          <a:spcPct val="0"/>
        </a:spcAft>
        <a:defRPr sz="4400">
          <a:solidFill>
            <a:schemeClr val="bg1"/>
          </a:solidFill>
          <a:latin typeface="Arial" charset="0"/>
        </a:defRPr>
      </a:lvl5pPr>
      <a:lvl6pPr marL="457200" algn="ctr" rtl="0" fontAlgn="base">
        <a:spcBef>
          <a:spcPct val="0"/>
        </a:spcBef>
        <a:spcAft>
          <a:spcPct val="0"/>
        </a:spcAft>
        <a:defRPr sz="4400">
          <a:solidFill>
            <a:schemeClr val="bg1"/>
          </a:solidFill>
          <a:latin typeface="Arial" charset="0"/>
        </a:defRPr>
      </a:lvl6pPr>
      <a:lvl7pPr marL="914400" algn="ctr" rtl="0" fontAlgn="base">
        <a:spcBef>
          <a:spcPct val="0"/>
        </a:spcBef>
        <a:spcAft>
          <a:spcPct val="0"/>
        </a:spcAft>
        <a:defRPr sz="4400">
          <a:solidFill>
            <a:schemeClr val="bg1"/>
          </a:solidFill>
          <a:latin typeface="Arial" charset="0"/>
        </a:defRPr>
      </a:lvl7pPr>
      <a:lvl8pPr marL="1371600" algn="ctr" rtl="0" fontAlgn="base">
        <a:spcBef>
          <a:spcPct val="0"/>
        </a:spcBef>
        <a:spcAft>
          <a:spcPct val="0"/>
        </a:spcAft>
        <a:defRPr sz="4400">
          <a:solidFill>
            <a:schemeClr val="bg1"/>
          </a:solidFill>
          <a:latin typeface="Arial" charset="0"/>
        </a:defRPr>
      </a:lvl8pPr>
      <a:lvl9pPr marL="1828800" algn="ctr" rtl="0" fontAlgn="base">
        <a:spcBef>
          <a:spcPct val="0"/>
        </a:spcBef>
        <a:spcAft>
          <a:spcPct val="0"/>
        </a:spcAft>
        <a:defRPr sz="4400">
          <a:solidFill>
            <a:schemeClr val="bg1"/>
          </a:solidFill>
          <a:latin typeface="Arial" charset="0"/>
        </a:defRPr>
      </a:lvl9pPr>
    </p:titleStyle>
    <p:body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defRPr>
      </a:lvl2pPr>
      <a:lvl3pPr marL="1143000" indent="-228600" algn="l" rtl="0" eaLnBrk="0" fontAlgn="base" hangingPunct="0">
        <a:spcBef>
          <a:spcPct val="20000"/>
        </a:spcBef>
        <a:spcAft>
          <a:spcPct val="0"/>
        </a:spcAft>
        <a:buChar char="•"/>
        <a:defRPr sz="2400">
          <a:solidFill>
            <a:schemeClr val="bg1"/>
          </a:solidFill>
          <a:latin typeface="+mn-lt"/>
        </a:defRPr>
      </a:lvl3pPr>
      <a:lvl4pPr marL="1600200" indent="-228600" algn="l" rtl="0" eaLnBrk="0" fontAlgn="base" hangingPunct="0">
        <a:spcBef>
          <a:spcPct val="20000"/>
        </a:spcBef>
        <a:spcAft>
          <a:spcPct val="0"/>
        </a:spcAft>
        <a:buChar char="–"/>
        <a:defRPr sz="2000">
          <a:solidFill>
            <a:schemeClr val="bg1"/>
          </a:solidFill>
          <a:latin typeface="+mn-lt"/>
        </a:defRPr>
      </a:lvl4pPr>
      <a:lvl5pPr marL="2057400" indent="-228600" algn="l" rtl="0" eaLnBrk="0" fontAlgn="base" hangingPunct="0">
        <a:spcBef>
          <a:spcPct val="20000"/>
        </a:spcBef>
        <a:spcAft>
          <a:spcPct val="0"/>
        </a:spcAft>
        <a:buChar char="»"/>
        <a:defRPr sz="2000">
          <a:solidFill>
            <a:schemeClr val="bg1"/>
          </a:solidFill>
          <a:latin typeface="+mn-lt"/>
        </a:defRPr>
      </a:lvl5pPr>
      <a:lvl6pPr marL="2514600" indent="-228600" algn="l" rtl="0" fontAlgn="base">
        <a:spcBef>
          <a:spcPct val="20000"/>
        </a:spcBef>
        <a:spcAft>
          <a:spcPct val="0"/>
        </a:spcAft>
        <a:buChar char="»"/>
        <a:defRPr sz="2000">
          <a:solidFill>
            <a:schemeClr val="bg1"/>
          </a:solidFill>
          <a:latin typeface="+mn-lt"/>
        </a:defRPr>
      </a:lvl6pPr>
      <a:lvl7pPr marL="2971800" indent="-228600" algn="l" rtl="0" fontAlgn="base">
        <a:spcBef>
          <a:spcPct val="20000"/>
        </a:spcBef>
        <a:spcAft>
          <a:spcPct val="0"/>
        </a:spcAft>
        <a:buChar char="»"/>
        <a:defRPr sz="2000">
          <a:solidFill>
            <a:schemeClr val="bg1"/>
          </a:solidFill>
          <a:latin typeface="+mn-lt"/>
        </a:defRPr>
      </a:lvl7pPr>
      <a:lvl8pPr marL="3429000" indent="-228600" algn="l" rtl="0" fontAlgn="base">
        <a:spcBef>
          <a:spcPct val="20000"/>
        </a:spcBef>
        <a:spcAft>
          <a:spcPct val="0"/>
        </a:spcAft>
        <a:buChar char="»"/>
        <a:defRPr sz="2000">
          <a:solidFill>
            <a:schemeClr val="bg1"/>
          </a:solidFill>
          <a:latin typeface="+mn-lt"/>
        </a:defRPr>
      </a:lvl8pPr>
      <a:lvl9pPr marL="3886200" indent="-228600" algn="l" rtl="0" fontAlgn="base">
        <a:spcBef>
          <a:spcPct val="20000"/>
        </a:spcBef>
        <a:spcAft>
          <a:spcPct val="0"/>
        </a:spcAft>
        <a:buChar char="»"/>
        <a:defRPr sz="2000">
          <a:solidFill>
            <a:schemeClr val="bg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3.xml"/><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2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7.xml"/><Relationship Id="rId1" Type="http://schemas.openxmlformats.org/officeDocument/2006/relationships/slideLayout" Target="../slideLayouts/slideLayout20.xml"/><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notesSlide" Target="../notesSlides/notesSlide27.xml"/><Relationship Id="rId1" Type="http://schemas.openxmlformats.org/officeDocument/2006/relationships/slideLayout" Target="../slideLayouts/slideLayout21.xml"/><Relationship Id="rId4" Type="http://schemas.openxmlformats.org/officeDocument/2006/relationships/image" Target="../media/image31.png"/></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18.xml"/><Relationship Id="rId4" Type="http://schemas.openxmlformats.org/officeDocument/2006/relationships/image" Target="../media/image10.jpeg"/></Relationships>
</file>

<file path=ppt/slides/_rels/slide3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8.xml"/><Relationship Id="rId1" Type="http://schemas.openxmlformats.org/officeDocument/2006/relationships/slideLayout" Target="../slideLayouts/slideLayout22.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35.png"/><Relationship Id="rId4" Type="http://schemas.openxmlformats.org/officeDocument/2006/relationships/notesSlide" Target="../notesSlides/notesSlide30.xml"/></Relationships>
</file>

<file path=ppt/slides/_rels/slide3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1.xml"/><Relationship Id="rId1" Type="http://schemas.openxmlformats.org/officeDocument/2006/relationships/slideLayout" Target="../slideLayouts/slideLayout22.xml"/><Relationship Id="rId5" Type="http://schemas.openxmlformats.org/officeDocument/2006/relationships/image" Target="../media/image37.png"/><Relationship Id="rId4" Type="http://schemas.openxmlformats.org/officeDocument/2006/relationships/image" Target="../media/image8.jpeg"/></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18.xml"/><Relationship Id="rId7" Type="http://schemas.openxmlformats.org/officeDocument/2006/relationships/image" Target="../media/image35.png"/><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notesSlide" Target="../notesSlides/notesSlide3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5.xml"/><Relationship Id="rId1" Type="http://schemas.openxmlformats.org/officeDocument/2006/relationships/slideLayout" Target="../slideLayouts/slideLayout19.xml"/><Relationship Id="rId6" Type="http://schemas.openxmlformats.org/officeDocument/2006/relationships/image" Target="../media/image43.png"/><Relationship Id="rId5" Type="http://schemas.openxmlformats.org/officeDocument/2006/relationships/image" Target="../media/image42.jpeg"/><Relationship Id="rId4" Type="http://schemas.openxmlformats.org/officeDocument/2006/relationships/image" Target="../media/image41.jpe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7.xml"/><Relationship Id="rId1" Type="http://schemas.openxmlformats.org/officeDocument/2006/relationships/slideLayout" Target="../slideLayouts/slideLayout19.xml"/><Relationship Id="rId4" Type="http://schemas.openxmlformats.org/officeDocument/2006/relationships/image" Target="../media/image45.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35.png"/><Relationship Id="rId5" Type="http://schemas.openxmlformats.org/officeDocument/2006/relationships/image" Target="../media/image46.png"/><Relationship Id="rId4" Type="http://schemas.openxmlformats.org/officeDocument/2006/relationships/notesSlide" Target="../notesSlides/notesSlide40.xml"/></Relationships>
</file>

<file path=ppt/slides/_rels/slide43.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41.xml"/><Relationship Id="rId1" Type="http://schemas.openxmlformats.org/officeDocument/2006/relationships/slideLayout" Target="../slideLayouts/slideLayout22.xml"/><Relationship Id="rId5" Type="http://schemas.openxmlformats.org/officeDocument/2006/relationships/image" Target="../media/image49.jpeg"/><Relationship Id="rId4" Type="http://schemas.openxmlformats.org/officeDocument/2006/relationships/image" Target="../media/image48.jpe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http://162.129.70.33/images/EAB.jpg" TargetMode="External"/><Relationship Id="rId2" Type="http://schemas.openxmlformats.org/officeDocument/2006/relationships/notesSlide" Target="../notesSlides/notesSlide45.xml"/><Relationship Id="rId1" Type="http://schemas.openxmlformats.org/officeDocument/2006/relationships/slideLayout" Target="../slideLayouts/slideLayout20.xml"/><Relationship Id="rId4" Type="http://schemas.openxmlformats.org/officeDocument/2006/relationships/image" Target="../media/image51.jpeg"/></Relationships>
</file>

<file path=ppt/slides/_rels/slide48.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18.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19.xml"/><Relationship Id="rId5" Type="http://schemas.openxmlformats.org/officeDocument/2006/relationships/image" Target="../media/image15.jpeg"/><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pätu 1">
            <a:extLst>
              <a:ext uri="{FF2B5EF4-FFF2-40B4-BE49-F238E27FC236}">
                <a16:creationId xmlns:a16="http://schemas.microsoft.com/office/drawing/2014/main" id="{A4692E60-FDF9-1E4F-A820-B4DF2F656193}"/>
              </a:ext>
            </a:extLst>
          </p:cNvPr>
          <p:cNvSpPr>
            <a:spLocks noGrp="1"/>
          </p:cNvSpPr>
          <p:nvPr>
            <p:ph type="ftr" sz="quarter" idx="10"/>
          </p:nvPr>
        </p:nvSpPr>
        <p:spPr/>
        <p:txBody>
          <a:bodyPr/>
          <a:lstStyle/>
          <a:p>
            <a:r>
              <a:rPr lang="en-GB" altLang="cs-CZ" dirty="0"/>
              <a:t>Department of Biophysics, Medical Faculty, Masaryk University in Brno</a:t>
            </a:r>
            <a:endParaRPr lang="cs-CZ" dirty="0"/>
          </a:p>
        </p:txBody>
      </p:sp>
      <p:sp>
        <p:nvSpPr>
          <p:cNvPr id="3" name="Zástupný objekt pre číslo snímky 2">
            <a:extLst>
              <a:ext uri="{FF2B5EF4-FFF2-40B4-BE49-F238E27FC236}">
                <a16:creationId xmlns:a16="http://schemas.microsoft.com/office/drawing/2014/main" id="{9DAF3088-3E4D-9845-B71B-E817345CD820}"/>
              </a:ext>
            </a:extLst>
          </p:cNvPr>
          <p:cNvSpPr>
            <a:spLocks noGrp="1"/>
          </p:cNvSpPr>
          <p:nvPr>
            <p:ph type="sldNum" sz="quarter" idx="11"/>
          </p:nvPr>
        </p:nvSpPr>
        <p:spPr/>
        <p:txBody>
          <a:bodyPr/>
          <a:lstStyle/>
          <a:p>
            <a:fld id="{0DE708CC-0C3F-4567-9698-B54C0F35BD31}" type="slidenum">
              <a:rPr lang="cs-CZ" altLang="cs-CZ" noProof="0" smtClean="0"/>
              <a:pPr/>
              <a:t>1</a:t>
            </a:fld>
            <a:endParaRPr lang="cs-CZ" altLang="cs-CZ" noProof="0" dirty="0"/>
          </a:p>
        </p:txBody>
      </p:sp>
      <p:sp>
        <p:nvSpPr>
          <p:cNvPr id="4" name="Nadpis 3">
            <a:extLst>
              <a:ext uri="{FF2B5EF4-FFF2-40B4-BE49-F238E27FC236}">
                <a16:creationId xmlns:a16="http://schemas.microsoft.com/office/drawing/2014/main" id="{2491EF5B-3067-7546-837B-2D005F3ED499}"/>
              </a:ext>
            </a:extLst>
          </p:cNvPr>
          <p:cNvSpPr>
            <a:spLocks noGrp="1"/>
          </p:cNvSpPr>
          <p:nvPr>
            <p:ph type="title"/>
          </p:nvPr>
        </p:nvSpPr>
        <p:spPr/>
        <p:txBody>
          <a:bodyPr/>
          <a:lstStyle/>
          <a:p>
            <a:r>
              <a:rPr lang="en-GB" altLang="cs-CZ" sz="4400" b="1" dirty="0"/>
              <a:t>Lectures on Medical Biophysics</a:t>
            </a:r>
            <a:br>
              <a:rPr lang="en-GB" altLang="cs-CZ" sz="4400" b="1" dirty="0"/>
            </a:br>
            <a:endParaRPr lang="cs-CZ" dirty="0"/>
          </a:p>
        </p:txBody>
      </p:sp>
      <p:sp>
        <p:nvSpPr>
          <p:cNvPr id="5" name="Podnadpis 4">
            <a:extLst>
              <a:ext uri="{FF2B5EF4-FFF2-40B4-BE49-F238E27FC236}">
                <a16:creationId xmlns:a16="http://schemas.microsoft.com/office/drawing/2014/main" id="{BDA74EBB-06F9-2F42-BBA7-49358111EC86}"/>
              </a:ext>
            </a:extLst>
          </p:cNvPr>
          <p:cNvSpPr>
            <a:spLocks noGrp="1"/>
          </p:cNvSpPr>
          <p:nvPr>
            <p:ph type="subTitle" idx="1"/>
          </p:nvPr>
        </p:nvSpPr>
        <p:spPr/>
        <p:txBody>
          <a:bodyPr/>
          <a:lstStyle/>
          <a:p>
            <a:r>
              <a:rPr lang="en-GB" altLang="cs-CZ" sz="2400" b="1" dirty="0">
                <a:solidFill>
                  <a:srgbClr val="0000DC"/>
                </a:solidFill>
              </a:rPr>
              <a:t>Physical Therapy</a:t>
            </a:r>
          </a:p>
          <a:p>
            <a:endParaRPr lang="cs-CZ" dirty="0"/>
          </a:p>
        </p:txBody>
      </p:sp>
      <p:pic>
        <p:nvPicPr>
          <p:cNvPr id="6" name="Picture 12" descr="ultrazvuk_v">
            <a:extLst>
              <a:ext uri="{FF2B5EF4-FFF2-40B4-BE49-F238E27FC236}">
                <a16:creationId xmlns:a16="http://schemas.microsoft.com/office/drawing/2014/main" id="{2812453D-A0D1-4B4F-AD7F-B7A40D1A3E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73980" y="284054"/>
            <a:ext cx="3240087" cy="224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 name="Group 11">
            <a:extLst>
              <a:ext uri="{FF2B5EF4-FFF2-40B4-BE49-F238E27FC236}">
                <a16:creationId xmlns:a16="http://schemas.microsoft.com/office/drawing/2014/main" id="{689647C0-0E26-4040-9AD6-F39010588D2C}"/>
              </a:ext>
            </a:extLst>
          </p:cNvPr>
          <p:cNvGrpSpPr>
            <a:grpSpLocks/>
          </p:cNvGrpSpPr>
          <p:nvPr/>
        </p:nvGrpSpPr>
        <p:grpSpPr bwMode="auto">
          <a:xfrm>
            <a:off x="5974039" y="3717124"/>
            <a:ext cx="6011862" cy="2346325"/>
            <a:chOff x="975" y="1480"/>
            <a:chExt cx="3787" cy="1478"/>
          </a:xfrm>
        </p:grpSpPr>
        <p:pic>
          <p:nvPicPr>
            <p:cNvPr id="8" name="Picture 5" descr="88159o">
              <a:extLst>
                <a:ext uri="{FF2B5EF4-FFF2-40B4-BE49-F238E27FC236}">
                  <a16:creationId xmlns:a16="http://schemas.microsoft.com/office/drawing/2014/main" id="{E1848D7F-BF1E-43D7-BEF6-19F1844F08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5" y="1480"/>
              <a:ext cx="1769" cy="1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BiStim Module">
              <a:extLst>
                <a:ext uri="{FF2B5EF4-FFF2-40B4-BE49-F238E27FC236}">
                  <a16:creationId xmlns:a16="http://schemas.microsoft.com/office/drawing/2014/main" id="{58AE9C44-CB82-4B14-A065-6E12C6DACD7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44" y="1480"/>
              <a:ext cx="2018" cy="14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1" name="TextovéPole 10">
            <a:extLst>
              <a:ext uri="{FF2B5EF4-FFF2-40B4-BE49-F238E27FC236}">
                <a16:creationId xmlns:a16="http://schemas.microsoft.com/office/drawing/2014/main" id="{D8E66FBE-1BFD-4C1A-8255-F56444A55449}"/>
              </a:ext>
            </a:extLst>
          </p:cNvPr>
          <p:cNvSpPr txBox="1"/>
          <p:nvPr/>
        </p:nvSpPr>
        <p:spPr>
          <a:xfrm>
            <a:off x="2806809" y="5158366"/>
            <a:ext cx="3122875" cy="830997"/>
          </a:xfrm>
          <a:prstGeom prst="rect">
            <a:avLst/>
          </a:prstGeom>
          <a:noFill/>
        </p:spPr>
        <p:txBody>
          <a:bodyPr wrap="square">
            <a:spAutoFit/>
          </a:bodyPr>
          <a:lstStyle/>
          <a:p>
            <a:pPr algn="r" eaLnBrk="1" hangingPunct="1">
              <a:spcBef>
                <a:spcPct val="0"/>
              </a:spcBef>
              <a:buFontTx/>
              <a:buNone/>
            </a:pPr>
            <a:r>
              <a:rPr lang="en-GB" altLang="cs-CZ" sz="1600" dirty="0"/>
              <a:t>Hubbard Hydrotherapy Tank, </a:t>
            </a:r>
            <a:endParaRPr lang="cs-CZ" altLang="cs-CZ" sz="1600" dirty="0"/>
          </a:p>
          <a:p>
            <a:pPr algn="r" eaLnBrk="1" hangingPunct="1">
              <a:spcBef>
                <a:spcPct val="0"/>
              </a:spcBef>
              <a:buFontTx/>
              <a:buNone/>
            </a:pPr>
            <a:r>
              <a:rPr lang="en-GB" altLang="cs-CZ" sz="1600" dirty="0"/>
              <a:t>Carlos </a:t>
            </a:r>
            <a:r>
              <a:rPr lang="en-GB" altLang="cs-CZ" sz="1600" dirty="0" err="1"/>
              <a:t>Andreson</a:t>
            </a:r>
            <a:r>
              <a:rPr lang="en-GB" altLang="cs-CZ" sz="1600" dirty="0"/>
              <a:t>, Watercolour, 1943</a:t>
            </a:r>
          </a:p>
        </p:txBody>
      </p:sp>
    </p:spTree>
    <p:extLst>
      <p:ext uri="{BB962C8B-B14F-4D97-AF65-F5344CB8AC3E}">
        <p14:creationId xmlns:p14="http://schemas.microsoft.com/office/powerpoint/2010/main" val="3263342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1000"/>
                                        <p:tgtEl>
                                          <p:spTgt spid="6"/>
                                        </p:tgtEl>
                                      </p:cBhvr>
                                    </p:animEffect>
                                  </p:childTnLst>
                                </p:cTn>
                              </p:par>
                            </p:childTnLst>
                          </p:cTn>
                        </p:par>
                        <p:par>
                          <p:cTn id="8" fill="hold">
                            <p:stCondLst>
                              <p:cond delay="1000"/>
                            </p:stCondLst>
                            <p:childTnLst>
                              <p:par>
                                <p:cTn id="9" presetID="9" presetClass="exit" presetSubtype="0" fill="hold" nodeType="afterEffect">
                                  <p:stCondLst>
                                    <p:cond delay="0"/>
                                  </p:stCondLst>
                                  <p:childTnLst>
                                    <p:animEffect transition="out" filter="dissolve">
                                      <p:cBhvr>
                                        <p:cTn id="10" dur="1000"/>
                                        <p:tgtEl>
                                          <p:spTgt spid="6"/>
                                        </p:tgtEl>
                                      </p:cBhvr>
                                    </p:animEffect>
                                    <p:set>
                                      <p:cBhvr>
                                        <p:cTn id="11" dur="1" fill="hold">
                                          <p:stCondLst>
                                            <p:cond delay="999"/>
                                          </p:stCondLst>
                                        </p:cTn>
                                        <p:tgtEl>
                                          <p:spTgt spid="6"/>
                                        </p:tgtEl>
                                        <p:attrNameLst>
                                          <p:attrName>style.visibility</p:attrName>
                                        </p:attrNameLst>
                                      </p:cBhvr>
                                      <p:to>
                                        <p:strVal val="hidden"/>
                                      </p:to>
                                    </p:set>
                                  </p:childTnLst>
                                </p:cTn>
                              </p:par>
                            </p:childTnLst>
                          </p:cTn>
                        </p:par>
                        <p:par>
                          <p:cTn id="12" fill="hold">
                            <p:stCondLst>
                              <p:cond delay="2000"/>
                            </p:stCondLst>
                            <p:childTnLst>
                              <p:par>
                                <p:cTn id="13" presetID="22" presetClass="entr" presetSubtype="8"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Nadpis 1">
            <a:extLst>
              <a:ext uri="{FF2B5EF4-FFF2-40B4-BE49-F238E27FC236}">
                <a16:creationId xmlns:a16="http://schemas.microsoft.com/office/drawing/2014/main" id="{1031CC4A-8711-42FE-8EE2-F63831E9A41C}"/>
              </a:ext>
            </a:extLst>
          </p:cNvPr>
          <p:cNvSpPr>
            <a:spLocks noGrp="1" noChangeArrowheads="1"/>
          </p:cNvSpPr>
          <p:nvPr>
            <p:ph type="title"/>
          </p:nvPr>
        </p:nvSpPr>
        <p:spPr>
          <a:xfrm>
            <a:off x="1287558" y="436221"/>
            <a:ext cx="3799448" cy="451576"/>
          </a:xfrm>
        </p:spPr>
        <p:txBody>
          <a:bodyPr/>
          <a:lstStyle/>
          <a:p>
            <a:r>
              <a:rPr lang="en-GB" altLang="cs-CZ" dirty="0"/>
              <a:t>Cryochamber</a:t>
            </a:r>
            <a:r>
              <a:rPr lang="cs-CZ" altLang="cs-CZ" dirty="0"/>
              <a:t> </a:t>
            </a:r>
          </a:p>
        </p:txBody>
      </p:sp>
      <p:sp>
        <p:nvSpPr>
          <p:cNvPr id="25603" name="Zástupný symbol pro číslo snímku 3">
            <a:extLst>
              <a:ext uri="{FF2B5EF4-FFF2-40B4-BE49-F238E27FC236}">
                <a16:creationId xmlns:a16="http://schemas.microsoft.com/office/drawing/2014/main" id="{C3699D5D-52EC-4D94-9D68-743DD371C1EF}"/>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81DBD164-D684-4F1F-93AD-E4348FCC23F0}" type="slidenum">
              <a:rPr lang="en-GB" altLang="cs-CZ" sz="1400"/>
              <a:pPr>
                <a:spcBef>
                  <a:spcPct val="0"/>
                </a:spcBef>
                <a:buFontTx/>
                <a:buNone/>
              </a:pPr>
              <a:t>10</a:t>
            </a:fld>
            <a:endParaRPr lang="en-GB" altLang="cs-CZ" sz="1400"/>
          </a:p>
        </p:txBody>
      </p:sp>
      <p:pic>
        <p:nvPicPr>
          <p:cNvPr id="25604" name="Picture 2" descr="V kryokomoře mráz léčí">
            <a:extLst>
              <a:ext uri="{FF2B5EF4-FFF2-40B4-BE49-F238E27FC236}">
                <a16:creationId xmlns:a16="http://schemas.microsoft.com/office/drawing/2014/main" id="{CE28E300-0AA3-4386-A7C1-5550A67BDFB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7062" y="1339545"/>
            <a:ext cx="3573901" cy="2075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5" name="Picture 4" descr="http://img1.hyperinzerce.cz/x-cz/inz/5302/5302196-kryokomora-za-bezkonkurencni-cenu-1.jpg">
            <a:extLst>
              <a:ext uri="{FF2B5EF4-FFF2-40B4-BE49-F238E27FC236}">
                <a16:creationId xmlns:a16="http://schemas.microsoft.com/office/drawing/2014/main" id="{A7B06A37-700A-4553-B24C-C5AB7C10899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67439" y="785902"/>
            <a:ext cx="3764837" cy="5017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6" name="TextovéPole 6">
            <a:extLst>
              <a:ext uri="{FF2B5EF4-FFF2-40B4-BE49-F238E27FC236}">
                <a16:creationId xmlns:a16="http://schemas.microsoft.com/office/drawing/2014/main" id="{8B0BD13D-32F5-4276-A9E4-82CF126773A3}"/>
              </a:ext>
            </a:extLst>
          </p:cNvPr>
          <p:cNvSpPr txBox="1">
            <a:spLocks noChangeArrowheads="1"/>
          </p:cNvSpPr>
          <p:nvPr/>
        </p:nvSpPr>
        <p:spPr bwMode="auto">
          <a:xfrm>
            <a:off x="1608084" y="3860801"/>
            <a:ext cx="4120054"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cs-CZ" sz="2800" dirty="0"/>
              <a:t>Action of dry very cold air (up to -160°C) during some minutes followed by aerobic exercise.</a:t>
            </a:r>
          </a:p>
        </p:txBody>
      </p:sp>
    </p:spTree>
    <p:extLst>
      <p:ext uri="{BB962C8B-B14F-4D97-AF65-F5344CB8AC3E}">
        <p14:creationId xmlns:p14="http://schemas.microsoft.com/office/powerpoint/2010/main" val="21843406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Zástupný symbol pro číslo snímku 5">
            <a:extLst>
              <a:ext uri="{FF2B5EF4-FFF2-40B4-BE49-F238E27FC236}">
                <a16:creationId xmlns:a16="http://schemas.microsoft.com/office/drawing/2014/main" id="{7EDC48AD-554C-4DF6-A060-7190B941E4FD}"/>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426F3BCF-7473-4AF7-AB55-5F4449B3BC87}" type="slidenum">
              <a:rPr lang="en-GB" altLang="cs-CZ" sz="1400"/>
              <a:pPr>
                <a:spcBef>
                  <a:spcPct val="0"/>
                </a:spcBef>
                <a:buFontTx/>
                <a:buNone/>
              </a:pPr>
              <a:t>11</a:t>
            </a:fld>
            <a:endParaRPr lang="en-GB" altLang="cs-CZ" sz="1400"/>
          </a:p>
        </p:txBody>
      </p:sp>
      <p:sp>
        <p:nvSpPr>
          <p:cNvPr id="26627" name="Rectangle 2">
            <a:extLst>
              <a:ext uri="{FF2B5EF4-FFF2-40B4-BE49-F238E27FC236}">
                <a16:creationId xmlns:a16="http://schemas.microsoft.com/office/drawing/2014/main" id="{E1819F0D-D9B9-4931-AA81-0E7650DBF07B}"/>
              </a:ext>
            </a:extLst>
          </p:cNvPr>
          <p:cNvSpPr>
            <a:spLocks noGrp="1" noChangeArrowheads="1"/>
          </p:cNvSpPr>
          <p:nvPr>
            <p:ph type="title"/>
          </p:nvPr>
        </p:nvSpPr>
        <p:spPr>
          <a:xfrm>
            <a:off x="1981200" y="476250"/>
            <a:ext cx="8229600" cy="649288"/>
          </a:xfrm>
          <a:noFill/>
        </p:spPr>
        <p:txBody>
          <a:bodyPr/>
          <a:lstStyle/>
          <a:p>
            <a:pPr eaLnBrk="1" hangingPunct="1"/>
            <a:r>
              <a:rPr lang="en-GB" altLang="cs-CZ" dirty="0"/>
              <a:t>Electrotherapy</a:t>
            </a:r>
          </a:p>
        </p:txBody>
      </p:sp>
      <p:sp>
        <p:nvSpPr>
          <p:cNvPr id="26628" name="Text Box 7">
            <a:extLst>
              <a:ext uri="{FF2B5EF4-FFF2-40B4-BE49-F238E27FC236}">
                <a16:creationId xmlns:a16="http://schemas.microsoft.com/office/drawing/2014/main" id="{FF38DD2C-1EF7-42D4-8290-DD4C674305BB}"/>
              </a:ext>
            </a:extLst>
          </p:cNvPr>
          <p:cNvSpPr txBox="1">
            <a:spLocks noChangeArrowheads="1"/>
          </p:cNvSpPr>
          <p:nvPr/>
        </p:nvSpPr>
        <p:spPr bwMode="auto">
          <a:xfrm>
            <a:off x="1061545" y="1557338"/>
            <a:ext cx="9511861" cy="3698705"/>
          </a:xfrm>
          <a:prstGeom prst="rect">
            <a:avLst/>
          </a:prstGeom>
          <a:solidFill>
            <a:schemeClr val="bg1">
              <a:alpha val="7999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cs-CZ" sz="2800" dirty="0"/>
              <a:t>Electrotherapeutic methods utilise</a:t>
            </a:r>
            <a:endParaRPr lang="cs-CZ" altLang="cs-CZ" sz="2800" dirty="0"/>
          </a:p>
          <a:p>
            <a:pPr eaLnBrk="1" hangingPunct="1">
              <a:spcBef>
                <a:spcPct val="50000"/>
              </a:spcBef>
              <a:buFontTx/>
              <a:buNone/>
            </a:pPr>
            <a:endParaRPr lang="en-GB" altLang="cs-CZ" sz="2800" dirty="0"/>
          </a:p>
          <a:p>
            <a:pPr eaLnBrk="1" hangingPunct="1">
              <a:spcBef>
                <a:spcPct val="0"/>
              </a:spcBef>
              <a:buFontTx/>
              <a:buChar char="-"/>
            </a:pPr>
            <a:r>
              <a:rPr lang="en-GB" altLang="cs-CZ" sz="2800" dirty="0"/>
              <a:t> </a:t>
            </a:r>
            <a:r>
              <a:rPr lang="en-GB" altLang="cs-CZ" sz="2800" b="1" dirty="0"/>
              <a:t>Direct electric current </a:t>
            </a:r>
            <a:r>
              <a:rPr lang="en-GB" altLang="cs-CZ" sz="2800" dirty="0"/>
              <a:t>(</a:t>
            </a:r>
            <a:r>
              <a:rPr lang="en-GB" altLang="cs-CZ" sz="2800" dirty="0" err="1"/>
              <a:t>galvanotherapy</a:t>
            </a:r>
            <a:r>
              <a:rPr lang="en-GB" altLang="cs-CZ" sz="2800" dirty="0"/>
              <a:t>, iontophoresis)</a:t>
            </a:r>
          </a:p>
          <a:p>
            <a:pPr eaLnBrk="1" hangingPunct="1">
              <a:spcBef>
                <a:spcPct val="0"/>
              </a:spcBef>
              <a:buFontTx/>
              <a:buChar char="-"/>
            </a:pPr>
            <a:r>
              <a:rPr lang="en-GB" altLang="cs-CZ" sz="2800" dirty="0"/>
              <a:t> </a:t>
            </a:r>
            <a:r>
              <a:rPr lang="en-GB" altLang="cs-CZ" sz="2800" b="1" dirty="0"/>
              <a:t>Low-frequency</a:t>
            </a:r>
            <a:r>
              <a:rPr lang="en-GB" altLang="cs-CZ" sz="2800" dirty="0"/>
              <a:t> alternating current or short impulses of direct current (stimulation)</a:t>
            </a:r>
          </a:p>
          <a:p>
            <a:pPr eaLnBrk="1" hangingPunct="1">
              <a:spcBef>
                <a:spcPct val="0"/>
              </a:spcBef>
              <a:buFontTx/>
              <a:buChar char="-"/>
            </a:pPr>
            <a:r>
              <a:rPr lang="en-GB" altLang="cs-CZ" sz="2800" dirty="0"/>
              <a:t> </a:t>
            </a:r>
            <a:r>
              <a:rPr lang="en-GB" altLang="cs-CZ" sz="2800" b="1" dirty="0"/>
              <a:t>High-frequency</a:t>
            </a:r>
            <a:r>
              <a:rPr lang="en-GB" altLang="cs-CZ" sz="2800" dirty="0"/>
              <a:t> alternating current (diathermy)</a:t>
            </a:r>
          </a:p>
          <a:p>
            <a:pPr eaLnBrk="1" hangingPunct="1">
              <a:spcBef>
                <a:spcPct val="0"/>
              </a:spcBef>
              <a:buFontTx/>
              <a:buChar char="-"/>
            </a:pPr>
            <a:r>
              <a:rPr lang="en-GB" altLang="cs-CZ" sz="2800" dirty="0"/>
              <a:t> </a:t>
            </a:r>
            <a:r>
              <a:rPr lang="en-GB" altLang="cs-CZ" sz="2800" b="1" dirty="0"/>
              <a:t>High frequency </a:t>
            </a:r>
            <a:r>
              <a:rPr lang="en-GB" altLang="cs-CZ" sz="2800" dirty="0"/>
              <a:t>electromagnetic radiation</a:t>
            </a:r>
          </a:p>
          <a:p>
            <a:pPr eaLnBrk="1" hangingPunct="1">
              <a:lnSpc>
                <a:spcPct val="110000"/>
              </a:lnSpc>
              <a:spcBef>
                <a:spcPct val="0"/>
              </a:spcBef>
              <a:buFontTx/>
              <a:buNone/>
            </a:pPr>
            <a:endParaRPr lang="en-GB" altLang="cs-CZ" sz="2400" dirty="0"/>
          </a:p>
        </p:txBody>
      </p:sp>
    </p:spTree>
    <p:extLst>
      <p:ext uri="{BB962C8B-B14F-4D97-AF65-F5344CB8AC3E}">
        <p14:creationId xmlns:p14="http://schemas.microsoft.com/office/powerpoint/2010/main" val="41172992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Zástupný symbol pro číslo snímku 5">
            <a:extLst>
              <a:ext uri="{FF2B5EF4-FFF2-40B4-BE49-F238E27FC236}">
                <a16:creationId xmlns:a16="http://schemas.microsoft.com/office/drawing/2014/main" id="{F0BB28FB-8622-4DC1-B935-99FBB739C1AC}"/>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602077C8-1FC2-4F00-B02D-8E6D7BB4233D}" type="slidenum">
              <a:rPr lang="en-GB" altLang="cs-CZ" sz="1400"/>
              <a:pPr>
                <a:spcBef>
                  <a:spcPct val="0"/>
                </a:spcBef>
                <a:buFontTx/>
                <a:buNone/>
              </a:pPr>
              <a:t>12</a:t>
            </a:fld>
            <a:endParaRPr lang="en-GB" altLang="cs-CZ" sz="1400"/>
          </a:p>
        </p:txBody>
      </p:sp>
      <p:sp>
        <p:nvSpPr>
          <p:cNvPr id="28675" name="Rectangle 2">
            <a:extLst>
              <a:ext uri="{FF2B5EF4-FFF2-40B4-BE49-F238E27FC236}">
                <a16:creationId xmlns:a16="http://schemas.microsoft.com/office/drawing/2014/main" id="{99AD1765-CB8B-4166-AFC5-B085C475F559}"/>
              </a:ext>
            </a:extLst>
          </p:cNvPr>
          <p:cNvSpPr>
            <a:spLocks noGrp="1" noChangeArrowheads="1"/>
          </p:cNvSpPr>
          <p:nvPr>
            <p:ph type="title"/>
          </p:nvPr>
        </p:nvSpPr>
        <p:spPr>
          <a:xfrm>
            <a:off x="662152" y="404814"/>
            <a:ext cx="6576848" cy="1152525"/>
          </a:xfrm>
        </p:spPr>
        <p:txBody>
          <a:bodyPr/>
          <a:lstStyle/>
          <a:p>
            <a:pPr eaLnBrk="1" hangingPunct="1"/>
            <a:r>
              <a:rPr lang="en-GB" altLang="cs-CZ" dirty="0">
                <a:solidFill>
                  <a:srgbClr val="0000DC"/>
                </a:solidFill>
              </a:rPr>
              <a:t>Conduction of electric currents in tissues</a:t>
            </a:r>
          </a:p>
        </p:txBody>
      </p:sp>
      <p:sp>
        <p:nvSpPr>
          <p:cNvPr id="28676" name="Rectangle 3">
            <a:extLst>
              <a:ext uri="{FF2B5EF4-FFF2-40B4-BE49-F238E27FC236}">
                <a16:creationId xmlns:a16="http://schemas.microsoft.com/office/drawing/2014/main" id="{AB75B38F-0069-4345-8179-4AA8BBD9FA27}"/>
              </a:ext>
            </a:extLst>
          </p:cNvPr>
          <p:cNvSpPr>
            <a:spLocks noGrp="1" noChangeArrowheads="1"/>
          </p:cNvSpPr>
          <p:nvPr>
            <p:ph idx="1"/>
          </p:nvPr>
        </p:nvSpPr>
        <p:spPr>
          <a:xfrm>
            <a:off x="1061545" y="2273465"/>
            <a:ext cx="9774620" cy="2582314"/>
          </a:xfrm>
        </p:spPr>
        <p:txBody>
          <a:bodyPr/>
          <a:lstStyle/>
          <a:p>
            <a:pPr eaLnBrk="1" hangingPunct="1">
              <a:lnSpc>
                <a:spcPct val="100000"/>
              </a:lnSpc>
            </a:pPr>
            <a:r>
              <a:rPr lang="en-GB" altLang="cs-CZ" sz="2400" dirty="0"/>
              <a:t>Passage of electric current through human body obeys the </a:t>
            </a:r>
            <a:r>
              <a:rPr lang="en-GB" altLang="cs-CZ" sz="2400" dirty="0">
                <a:cs typeface="Times New Roman" panose="02020603050405020304" pitchFamily="18" charset="0"/>
              </a:rPr>
              <a:t>Kirchhoff’s laws. </a:t>
            </a:r>
            <a:r>
              <a:rPr lang="en-GB" altLang="cs-CZ" sz="2400" dirty="0"/>
              <a:t>Tissue resistance varies</a:t>
            </a:r>
            <a:r>
              <a:rPr lang="en-GB" altLang="cs-CZ" sz="2400" dirty="0">
                <a:cs typeface="Times New Roman" panose="02020603050405020304" pitchFamily="18" charset="0"/>
              </a:rPr>
              <a:t>. The </a:t>
            </a:r>
            <a:r>
              <a:rPr lang="en-GB" altLang="cs-CZ" sz="2400" b="1" dirty="0">
                <a:cs typeface="Times New Roman" panose="02020603050405020304" pitchFamily="18" charset="0"/>
              </a:rPr>
              <a:t>ions</a:t>
            </a:r>
            <a:r>
              <a:rPr lang="en-GB" altLang="cs-CZ" sz="2400" dirty="0">
                <a:cs typeface="Times New Roman" panose="02020603050405020304" pitchFamily="18" charset="0"/>
              </a:rPr>
              <a:t> are current carriers.</a:t>
            </a:r>
            <a:endParaRPr lang="en-GB" altLang="cs-CZ" sz="2400" dirty="0"/>
          </a:p>
          <a:p>
            <a:pPr eaLnBrk="1" hangingPunct="1">
              <a:lnSpc>
                <a:spcPct val="100000"/>
              </a:lnSpc>
            </a:pPr>
            <a:r>
              <a:rPr lang="en-GB" altLang="cs-CZ" sz="2400" dirty="0"/>
              <a:t>We can distinguish two types of tissue electric conductivity</a:t>
            </a:r>
            <a:r>
              <a:rPr lang="en-GB" altLang="cs-CZ" sz="2400" dirty="0">
                <a:cs typeface="Times New Roman" panose="02020603050405020304" pitchFamily="18" charset="0"/>
              </a:rPr>
              <a:t>. </a:t>
            </a:r>
            <a:r>
              <a:rPr lang="en-GB" altLang="cs-CZ" sz="2400" dirty="0"/>
              <a:t>C</a:t>
            </a:r>
            <a:r>
              <a:rPr lang="en-GB" altLang="cs-CZ" sz="2400" dirty="0">
                <a:cs typeface="Times New Roman" panose="02020603050405020304" pitchFamily="18" charset="0"/>
              </a:rPr>
              <a:t>ytoplasm and intercellular medium behaves like conductors whose resistance does not depend on frequency. Membrane structures have properties of capacitors, i.e. the</a:t>
            </a:r>
            <a:r>
              <a:rPr lang="cs-CZ" altLang="cs-CZ" sz="2400" dirty="0" err="1">
                <a:cs typeface="Times New Roman" panose="02020603050405020304" pitchFamily="18" charset="0"/>
              </a:rPr>
              <a:t>ir</a:t>
            </a:r>
            <a:r>
              <a:rPr lang="en-GB" altLang="cs-CZ" sz="2400" dirty="0">
                <a:cs typeface="Times New Roman" panose="02020603050405020304" pitchFamily="18" charset="0"/>
              </a:rPr>
              <a:t> </a:t>
            </a:r>
            <a:r>
              <a:rPr lang="en-GB" altLang="cs-CZ" sz="2400" b="1" dirty="0">
                <a:cs typeface="Times New Roman" panose="02020603050405020304" pitchFamily="18" charset="0"/>
              </a:rPr>
              <a:t>impedance</a:t>
            </a:r>
            <a:r>
              <a:rPr lang="en-GB" altLang="cs-CZ" sz="2400" dirty="0">
                <a:cs typeface="Times New Roman" panose="02020603050405020304" pitchFamily="18" charset="0"/>
              </a:rPr>
              <a:t> </a:t>
            </a:r>
            <a:r>
              <a:rPr lang="en-GB" altLang="cs-CZ" sz="2400" i="1" dirty="0">
                <a:cs typeface="Times New Roman" panose="02020603050405020304" pitchFamily="18" charset="0"/>
              </a:rPr>
              <a:t>Z </a:t>
            </a:r>
            <a:r>
              <a:rPr lang="en-GB" altLang="cs-CZ" sz="2400" dirty="0">
                <a:cs typeface="Times New Roman" panose="02020603050405020304" pitchFamily="18" charset="0"/>
              </a:rPr>
              <a:t>depends on frequency:</a:t>
            </a:r>
          </a:p>
        </p:txBody>
      </p:sp>
      <p:graphicFrame>
        <p:nvGraphicFramePr>
          <p:cNvPr id="28677" name="Object 4">
            <a:extLst>
              <a:ext uri="{FF2B5EF4-FFF2-40B4-BE49-F238E27FC236}">
                <a16:creationId xmlns:a16="http://schemas.microsoft.com/office/drawing/2014/main" id="{82BD95FE-8B0E-4F0E-9F91-36464497B8F8}"/>
              </a:ext>
            </a:extLst>
          </p:cNvPr>
          <p:cNvGraphicFramePr>
            <a:graphicFrameLocks noChangeAspect="1"/>
          </p:cNvGraphicFramePr>
          <p:nvPr>
            <p:extLst>
              <p:ext uri="{D42A27DB-BD31-4B8C-83A1-F6EECF244321}">
                <p14:modId xmlns:p14="http://schemas.microsoft.com/office/powerpoint/2010/main" val="2571549461"/>
              </p:ext>
            </p:extLst>
          </p:nvPr>
        </p:nvGraphicFramePr>
        <p:xfrm>
          <a:off x="4424855" y="5071899"/>
          <a:ext cx="3122120" cy="959841"/>
        </p:xfrm>
        <a:graphic>
          <a:graphicData uri="http://schemas.openxmlformats.org/presentationml/2006/ole">
            <mc:AlternateContent xmlns:mc="http://schemas.openxmlformats.org/markup-compatibility/2006">
              <mc:Choice xmlns:v="urn:schemas-microsoft-com:vml" Requires="v">
                <p:oleObj name="Rastrový obraz" r:id="rId3" imgW="1828571" imgH="561905" progId="Obraz programu Malování">
                  <p:embed/>
                </p:oleObj>
              </mc:Choice>
              <mc:Fallback>
                <p:oleObj name="Rastrový obraz" r:id="rId3" imgW="1828571" imgH="561905" progId="Obraz programu Malování">
                  <p:embed/>
                  <p:pic>
                    <p:nvPicPr>
                      <p:cNvPr id="28677" name="Object 4">
                        <a:extLst>
                          <a:ext uri="{FF2B5EF4-FFF2-40B4-BE49-F238E27FC236}">
                            <a16:creationId xmlns:a16="http://schemas.microsoft.com/office/drawing/2014/main" id="{82BD95FE-8B0E-4F0E-9F91-36464497B8F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24855" y="5071899"/>
                        <a:ext cx="3122120" cy="959841"/>
                      </a:xfrm>
                      <a:prstGeom prst="rect">
                        <a:avLst/>
                      </a:prstGeom>
                      <a:noFill/>
                      <a:ln>
                        <a:noFill/>
                      </a:ln>
                      <a:effectLst/>
                    </p:spPr>
                  </p:pic>
                </p:oleObj>
              </mc:Fallback>
            </mc:AlternateContent>
          </a:graphicData>
        </a:graphic>
      </p:graphicFrame>
      <p:pic>
        <p:nvPicPr>
          <p:cNvPr id="28678" name="Picture 5" descr="8-3">
            <a:extLst>
              <a:ext uri="{FF2B5EF4-FFF2-40B4-BE49-F238E27FC236}">
                <a16:creationId xmlns:a16="http://schemas.microsoft.com/office/drawing/2014/main" id="{14B5ABE0-B3AC-4F4F-B2D4-A10965EB303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t="10376" r="38361" b="10376"/>
          <a:stretch>
            <a:fillRect/>
          </a:stretch>
        </p:blipFill>
        <p:spPr bwMode="auto">
          <a:xfrm>
            <a:off x="7580619" y="101408"/>
            <a:ext cx="2794924" cy="21267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9557418"/>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Zástupný symbol pro číslo snímku 5">
            <a:extLst>
              <a:ext uri="{FF2B5EF4-FFF2-40B4-BE49-F238E27FC236}">
                <a16:creationId xmlns:a16="http://schemas.microsoft.com/office/drawing/2014/main" id="{C596CF2A-B06D-4A57-B2DD-06CEE1F24EF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AB2E9DA7-34AE-4B69-B7E4-6A75087BB2AC}" type="slidenum">
              <a:rPr lang="en-GB" altLang="cs-CZ" sz="1400"/>
              <a:pPr>
                <a:spcBef>
                  <a:spcPct val="0"/>
                </a:spcBef>
                <a:buFontTx/>
                <a:buNone/>
              </a:pPr>
              <a:t>13</a:t>
            </a:fld>
            <a:endParaRPr lang="en-GB" altLang="cs-CZ" sz="1400"/>
          </a:p>
        </p:txBody>
      </p:sp>
      <p:sp>
        <p:nvSpPr>
          <p:cNvPr id="30723" name="Rectangle 2">
            <a:extLst>
              <a:ext uri="{FF2B5EF4-FFF2-40B4-BE49-F238E27FC236}">
                <a16:creationId xmlns:a16="http://schemas.microsoft.com/office/drawing/2014/main" id="{6F55395A-E7AA-41F0-B90D-DF2FFB5D8BDA}"/>
              </a:ext>
            </a:extLst>
          </p:cNvPr>
          <p:cNvSpPr>
            <a:spLocks noGrp="1" noChangeArrowheads="1"/>
          </p:cNvSpPr>
          <p:nvPr>
            <p:ph type="title"/>
          </p:nvPr>
        </p:nvSpPr>
        <p:spPr>
          <a:xfrm>
            <a:off x="825665" y="245023"/>
            <a:ext cx="8229600" cy="690398"/>
          </a:xfrm>
        </p:spPr>
        <p:txBody>
          <a:bodyPr/>
          <a:lstStyle/>
          <a:p>
            <a:pPr eaLnBrk="1" hangingPunct="1"/>
            <a:r>
              <a:rPr lang="en-GB" altLang="cs-CZ" dirty="0">
                <a:solidFill>
                  <a:srgbClr val="0000DC"/>
                </a:solidFill>
              </a:rPr>
              <a:t>Resistivity </a:t>
            </a:r>
            <a:r>
              <a:rPr lang="cs-CZ" altLang="cs-CZ" dirty="0">
                <a:solidFill>
                  <a:srgbClr val="0000DC"/>
                </a:solidFill>
              </a:rPr>
              <a:t>(</a:t>
            </a:r>
            <a:r>
              <a:rPr lang="cs-CZ" altLang="cs-CZ" dirty="0">
                <a:solidFill>
                  <a:srgbClr val="0000DC"/>
                </a:solidFill>
                <a:latin typeface="Symbol" panose="05050102010706020507" pitchFamily="18" charset="2"/>
              </a:rPr>
              <a:t>r, </a:t>
            </a:r>
            <a:r>
              <a:rPr lang="cs-CZ" altLang="cs-CZ" dirty="0" err="1">
                <a:solidFill>
                  <a:srgbClr val="0000DC"/>
                </a:solidFill>
              </a:rPr>
              <a:t>rho</a:t>
            </a:r>
            <a:r>
              <a:rPr lang="cs-CZ" altLang="cs-CZ" dirty="0">
                <a:solidFill>
                  <a:srgbClr val="0000DC"/>
                </a:solidFill>
              </a:rPr>
              <a:t>) </a:t>
            </a:r>
            <a:r>
              <a:rPr lang="en-GB" altLang="cs-CZ" dirty="0">
                <a:solidFill>
                  <a:srgbClr val="0000DC"/>
                </a:solidFill>
              </a:rPr>
              <a:t>of tissues</a:t>
            </a:r>
          </a:p>
        </p:txBody>
      </p:sp>
      <p:graphicFrame>
        <p:nvGraphicFramePr>
          <p:cNvPr id="30724" name="Object 3">
            <a:extLst>
              <a:ext uri="{FF2B5EF4-FFF2-40B4-BE49-F238E27FC236}">
                <a16:creationId xmlns:a16="http://schemas.microsoft.com/office/drawing/2014/main" id="{2E540AEA-D22B-49FF-A0DF-B541B55684AC}"/>
              </a:ext>
            </a:extLst>
          </p:cNvPr>
          <p:cNvGraphicFramePr>
            <a:graphicFrameLocks noGrp="1" noChangeAspect="1"/>
          </p:cNvGraphicFramePr>
          <p:nvPr>
            <p:ph idx="1"/>
            <p:extLst>
              <p:ext uri="{D42A27DB-BD31-4B8C-83A1-F6EECF244321}">
                <p14:modId xmlns:p14="http://schemas.microsoft.com/office/powerpoint/2010/main" val="853375959"/>
              </p:ext>
            </p:extLst>
          </p:nvPr>
        </p:nvGraphicFramePr>
        <p:xfrm>
          <a:off x="1901708" y="1082565"/>
          <a:ext cx="7535067" cy="3169911"/>
        </p:xfrm>
        <a:graphic>
          <a:graphicData uri="http://schemas.openxmlformats.org/presentationml/2006/ole">
            <mc:AlternateContent xmlns:mc="http://schemas.openxmlformats.org/markup-compatibility/2006">
              <mc:Choice xmlns:v="urn:schemas-microsoft-com:vml" Requires="v">
                <p:oleObj name="Rastrový obrázek" r:id="rId3" imgW="3123810" imgH="1314286" progId="Paint.Picture">
                  <p:embed/>
                </p:oleObj>
              </mc:Choice>
              <mc:Fallback>
                <p:oleObj name="Rastrový obrázek" r:id="rId3" imgW="3123810" imgH="1314286" progId="Paint.Picture">
                  <p:embed/>
                  <p:pic>
                    <p:nvPicPr>
                      <p:cNvPr id="30724" name="Object 3">
                        <a:extLst>
                          <a:ext uri="{FF2B5EF4-FFF2-40B4-BE49-F238E27FC236}">
                            <a16:creationId xmlns:a16="http://schemas.microsoft.com/office/drawing/2014/main" id="{2E540AEA-D22B-49FF-A0DF-B541B55684A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1708" y="1082565"/>
                        <a:ext cx="7535067" cy="3169911"/>
                      </a:xfrm>
                      <a:prstGeom prst="rect">
                        <a:avLst/>
                      </a:prstGeom>
                      <a:noFill/>
                      <a:ln>
                        <a:noFill/>
                      </a:ln>
                    </p:spPr>
                  </p:pic>
                </p:oleObj>
              </mc:Fallback>
            </mc:AlternateContent>
          </a:graphicData>
        </a:graphic>
      </p:graphicFrame>
      <p:sp>
        <p:nvSpPr>
          <p:cNvPr id="30725" name="Rectangle 4">
            <a:extLst>
              <a:ext uri="{FF2B5EF4-FFF2-40B4-BE49-F238E27FC236}">
                <a16:creationId xmlns:a16="http://schemas.microsoft.com/office/drawing/2014/main" id="{FB615C0B-27A8-4E77-93DB-C34EC9E79F18}"/>
              </a:ext>
            </a:extLst>
          </p:cNvPr>
          <p:cNvSpPr>
            <a:spLocks noChangeArrowheads="1"/>
          </p:cNvSpPr>
          <p:nvPr/>
        </p:nvSpPr>
        <p:spPr bwMode="auto">
          <a:xfrm>
            <a:off x="4448175" y="30527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cs-CZ" altLang="cs-CZ" sz="1800"/>
          </a:p>
        </p:txBody>
      </p:sp>
      <p:sp>
        <p:nvSpPr>
          <p:cNvPr id="30726" name="TextovéPole 9">
            <a:extLst>
              <a:ext uri="{FF2B5EF4-FFF2-40B4-BE49-F238E27FC236}">
                <a16:creationId xmlns:a16="http://schemas.microsoft.com/office/drawing/2014/main" id="{F67890F6-1CEA-406A-8B48-D81287A52B67}"/>
              </a:ext>
            </a:extLst>
          </p:cNvPr>
          <p:cNvSpPr txBox="1">
            <a:spLocks noChangeArrowheads="1"/>
          </p:cNvSpPr>
          <p:nvPr/>
        </p:nvSpPr>
        <p:spPr bwMode="auto">
          <a:xfrm>
            <a:off x="2396359" y="5558988"/>
            <a:ext cx="7472855"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cs-CZ" sz="2000" i="1" dirty="0"/>
              <a:t>R</a:t>
            </a:r>
            <a:r>
              <a:rPr lang="en-US" altLang="cs-CZ" sz="2000" dirty="0"/>
              <a:t> is the </a:t>
            </a:r>
            <a:r>
              <a:rPr lang="en-GB" altLang="cs-CZ" sz="2000" dirty="0"/>
              <a:t>electrical resistance of a conductor (measured in Ω)</a:t>
            </a:r>
          </a:p>
          <a:p>
            <a:pPr eaLnBrk="1" hangingPunct="1">
              <a:spcBef>
                <a:spcPct val="0"/>
              </a:spcBef>
              <a:buFontTx/>
              <a:buNone/>
            </a:pPr>
            <a:r>
              <a:rPr lang="en-GB" altLang="cs-CZ" sz="2000" i="1" dirty="0"/>
              <a:t>l</a:t>
            </a:r>
            <a:r>
              <a:rPr lang="en-GB" altLang="cs-CZ" sz="2000" dirty="0"/>
              <a:t> is the length of the conductor (measured in m)</a:t>
            </a:r>
          </a:p>
          <a:p>
            <a:pPr eaLnBrk="1" hangingPunct="1">
              <a:spcBef>
                <a:spcPct val="0"/>
              </a:spcBef>
              <a:buFontTx/>
              <a:buNone/>
            </a:pPr>
            <a:r>
              <a:rPr lang="en-GB" altLang="cs-CZ" sz="2000" i="1" dirty="0"/>
              <a:t>A</a:t>
            </a:r>
            <a:r>
              <a:rPr lang="en-GB" altLang="cs-CZ" sz="2000" dirty="0"/>
              <a:t> is the cross-sectional area of the conductor (measured </a:t>
            </a:r>
            <a:r>
              <a:rPr lang="en-US" altLang="cs-CZ" sz="2000" dirty="0"/>
              <a:t>in m</a:t>
            </a:r>
            <a:r>
              <a:rPr lang="en-US" altLang="cs-CZ" sz="2000" baseline="30000" dirty="0"/>
              <a:t>2</a:t>
            </a:r>
            <a:r>
              <a:rPr lang="en-US" altLang="cs-CZ" sz="2000" dirty="0"/>
              <a:t>)</a:t>
            </a:r>
            <a:endParaRPr lang="cs-CZ" altLang="cs-CZ" sz="2000" dirty="0"/>
          </a:p>
        </p:txBody>
      </p:sp>
      <p:pic>
        <p:nvPicPr>
          <p:cNvPr id="30727" name="Obrázek 4">
            <a:extLst>
              <a:ext uri="{FF2B5EF4-FFF2-40B4-BE49-F238E27FC236}">
                <a16:creationId xmlns:a16="http://schemas.microsoft.com/office/drawing/2014/main" id="{C68B7A6A-24CD-4D61-84F9-1E7F0BC5637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43241" y="4172606"/>
            <a:ext cx="6341889" cy="14819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09499047"/>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Zástupný symbol pro číslo snímku 5">
            <a:extLst>
              <a:ext uri="{FF2B5EF4-FFF2-40B4-BE49-F238E27FC236}">
                <a16:creationId xmlns:a16="http://schemas.microsoft.com/office/drawing/2014/main" id="{70D30888-8121-469F-9B4D-F41127F30F7D}"/>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7C6A9B2A-95C1-4257-9028-67579442D775}" type="slidenum">
              <a:rPr lang="en-GB" altLang="cs-CZ" sz="1400"/>
              <a:pPr>
                <a:spcBef>
                  <a:spcPct val="0"/>
                </a:spcBef>
                <a:buFontTx/>
                <a:buNone/>
              </a:pPr>
              <a:t>14</a:t>
            </a:fld>
            <a:endParaRPr lang="en-GB" altLang="cs-CZ" sz="1400"/>
          </a:p>
        </p:txBody>
      </p:sp>
      <p:sp>
        <p:nvSpPr>
          <p:cNvPr id="32771" name="Rectangle 2">
            <a:extLst>
              <a:ext uri="{FF2B5EF4-FFF2-40B4-BE49-F238E27FC236}">
                <a16:creationId xmlns:a16="http://schemas.microsoft.com/office/drawing/2014/main" id="{F50E13B2-7CB0-4E7D-A1F6-5FFC8650FDDF}"/>
              </a:ext>
            </a:extLst>
          </p:cNvPr>
          <p:cNvSpPr>
            <a:spLocks noGrp="1" noChangeArrowheads="1"/>
          </p:cNvSpPr>
          <p:nvPr>
            <p:ph type="title"/>
          </p:nvPr>
        </p:nvSpPr>
        <p:spPr>
          <a:xfrm>
            <a:off x="1981200" y="274639"/>
            <a:ext cx="8229600" cy="587209"/>
          </a:xfrm>
        </p:spPr>
        <p:txBody>
          <a:bodyPr/>
          <a:lstStyle/>
          <a:p>
            <a:pPr eaLnBrk="1" hangingPunct="1"/>
            <a:r>
              <a:rPr lang="en-GB" altLang="cs-CZ" dirty="0">
                <a:solidFill>
                  <a:srgbClr val="0000DC"/>
                </a:solidFill>
              </a:rPr>
              <a:t>Tissue polarisation</a:t>
            </a:r>
          </a:p>
        </p:txBody>
      </p:sp>
      <p:sp>
        <p:nvSpPr>
          <p:cNvPr id="32772" name="Rectangle 3">
            <a:extLst>
              <a:ext uri="{FF2B5EF4-FFF2-40B4-BE49-F238E27FC236}">
                <a16:creationId xmlns:a16="http://schemas.microsoft.com/office/drawing/2014/main" id="{D3E8480A-F902-43A9-8135-A9B8F3C25B3E}"/>
              </a:ext>
            </a:extLst>
          </p:cNvPr>
          <p:cNvSpPr>
            <a:spLocks noGrp="1" noChangeArrowheads="1"/>
          </p:cNvSpPr>
          <p:nvPr>
            <p:ph idx="1"/>
          </p:nvPr>
        </p:nvSpPr>
        <p:spPr>
          <a:xfrm>
            <a:off x="1439917" y="1341439"/>
            <a:ext cx="9393735" cy="4784725"/>
          </a:xfrm>
        </p:spPr>
        <p:txBody>
          <a:bodyPr/>
          <a:lstStyle/>
          <a:p>
            <a:pPr eaLnBrk="1" hangingPunct="1">
              <a:lnSpc>
                <a:spcPct val="100000"/>
              </a:lnSpc>
            </a:pPr>
            <a:r>
              <a:rPr lang="en-GB" altLang="cs-CZ" sz="2400" dirty="0">
                <a:cs typeface="Times New Roman" panose="02020603050405020304" pitchFamily="18" charset="0"/>
              </a:rPr>
              <a:t>The electric charges present in tissues are not always free, they are often bound to macromolecules which are an integral part of cellular structures, and their mobility is limited</a:t>
            </a:r>
            <a:r>
              <a:rPr lang="en-GB" altLang="cs-CZ" sz="2400" dirty="0"/>
              <a:t>. The macromolecules behave like </a:t>
            </a:r>
            <a:r>
              <a:rPr lang="en-GB" altLang="cs-CZ" sz="2400" b="1" dirty="0">
                <a:cs typeface="Times New Roman" panose="02020603050405020304" pitchFamily="18" charset="0"/>
              </a:rPr>
              <a:t>electric dipoles</a:t>
            </a:r>
            <a:r>
              <a:rPr lang="en-GB" altLang="cs-CZ" sz="2400" b="1" dirty="0"/>
              <a:t> – </a:t>
            </a:r>
            <a:r>
              <a:rPr lang="en-GB" altLang="cs-CZ" sz="2400" dirty="0"/>
              <a:t>variously oriented – their dipole moments are mutually compensated</a:t>
            </a:r>
            <a:r>
              <a:rPr lang="en-GB" altLang="cs-CZ" sz="2400" dirty="0">
                <a:cs typeface="Times New Roman" panose="02020603050405020304" pitchFamily="18" charset="0"/>
              </a:rPr>
              <a:t>. </a:t>
            </a:r>
            <a:endParaRPr lang="en-GB" altLang="cs-CZ" sz="2400" dirty="0"/>
          </a:p>
          <a:p>
            <a:pPr eaLnBrk="1" hangingPunct="1">
              <a:lnSpc>
                <a:spcPct val="100000"/>
              </a:lnSpc>
            </a:pPr>
            <a:r>
              <a:rPr lang="en-GB" altLang="cs-CZ" sz="2400" dirty="0">
                <a:cs typeface="Times New Roman" panose="02020603050405020304" pitchFamily="18" charset="0"/>
              </a:rPr>
              <a:t>The electric dipoles are </a:t>
            </a:r>
            <a:r>
              <a:rPr lang="en-GB" altLang="cs-CZ" sz="2400" b="1" dirty="0">
                <a:cs typeface="Times New Roman" panose="02020603050405020304" pitchFamily="18" charset="0"/>
              </a:rPr>
              <a:t>oriented</a:t>
            </a:r>
            <a:r>
              <a:rPr lang="en-GB" altLang="cs-CZ" sz="2400" dirty="0">
                <a:cs typeface="Times New Roman" panose="02020603050405020304" pitchFamily="18" charset="0"/>
              </a:rPr>
              <a:t> according to the direction of the outer electric field when it is present – their </a:t>
            </a:r>
            <a:r>
              <a:rPr lang="en-GB" altLang="cs-CZ" sz="2400" b="1" dirty="0">
                <a:cs typeface="Times New Roman" panose="02020603050405020304" pitchFamily="18" charset="0"/>
              </a:rPr>
              <a:t>polarisation</a:t>
            </a:r>
            <a:r>
              <a:rPr lang="en-GB" altLang="cs-CZ" sz="2400" dirty="0">
                <a:cs typeface="Times New Roman" panose="02020603050405020304" pitchFamily="18" charset="0"/>
              </a:rPr>
              <a:t> occurs. So an inner electric field of opposite polarity arises, and the intensity of the outer electric field </a:t>
            </a:r>
            <a:r>
              <a:rPr lang="en-GB" altLang="cs-CZ" sz="2400" dirty="0" err="1">
                <a:cs typeface="Times New Roman" panose="02020603050405020304" pitchFamily="18" charset="0"/>
              </a:rPr>
              <a:t>i</a:t>
            </a:r>
            <a:r>
              <a:rPr lang="cs-CZ" altLang="cs-CZ" sz="2400" dirty="0">
                <a:cs typeface="Times New Roman" panose="02020603050405020304" pitchFamily="18" charset="0"/>
              </a:rPr>
              <a:t>s</a:t>
            </a:r>
            <a:r>
              <a:rPr lang="en-GB" altLang="cs-CZ" sz="2400" dirty="0">
                <a:cs typeface="Times New Roman" panose="02020603050405020304" pitchFamily="18" charset="0"/>
              </a:rPr>
              <a:t> </a:t>
            </a:r>
            <a:r>
              <a:rPr lang="en-GB" altLang="cs-CZ" sz="2400" b="1" dirty="0">
                <a:cs typeface="Times New Roman" panose="02020603050405020304" pitchFamily="18" charset="0"/>
              </a:rPr>
              <a:t>lowered</a:t>
            </a:r>
            <a:r>
              <a:rPr lang="en-GB" altLang="cs-CZ" sz="2400" dirty="0">
                <a:cs typeface="Times New Roman" panose="02020603050405020304" pitchFamily="18" charset="0"/>
              </a:rPr>
              <a:t>. This turning of polar molecules gives rise to the so-called </a:t>
            </a:r>
            <a:r>
              <a:rPr lang="en-GB" altLang="cs-CZ" sz="2400" b="1" dirty="0">
                <a:cs typeface="Times New Roman" panose="02020603050405020304" pitchFamily="18" charset="0"/>
              </a:rPr>
              <a:t>displacement current</a:t>
            </a:r>
            <a:r>
              <a:rPr lang="en-GB" altLang="cs-CZ" sz="2400" dirty="0">
                <a:cs typeface="Times New Roman" panose="02020603050405020304" pitchFamily="18" charset="0"/>
              </a:rPr>
              <a:t>. </a:t>
            </a:r>
            <a:r>
              <a:rPr lang="en-GB" altLang="cs-CZ" sz="2400" b="1" dirty="0">
                <a:cs typeface="Times New Roman" panose="02020603050405020304" pitchFamily="18" charset="0"/>
              </a:rPr>
              <a:t>Permittivity </a:t>
            </a:r>
            <a:r>
              <a:rPr lang="en-GB" altLang="cs-CZ" sz="2400" b="1" dirty="0">
                <a:latin typeface="Symbol" panose="05050102010706020507" pitchFamily="18" charset="2"/>
                <a:cs typeface="Times New Roman" panose="02020603050405020304" pitchFamily="18" charset="0"/>
              </a:rPr>
              <a:t>e</a:t>
            </a:r>
            <a:r>
              <a:rPr lang="en-GB" altLang="cs-CZ" sz="2400" dirty="0">
                <a:cs typeface="Times New Roman" panose="02020603050405020304" pitchFamily="18" charset="0"/>
              </a:rPr>
              <a:t> is a measure of this ability.  </a:t>
            </a:r>
          </a:p>
        </p:txBody>
      </p:sp>
    </p:spTree>
    <p:extLst>
      <p:ext uri="{BB962C8B-B14F-4D97-AF65-F5344CB8AC3E}">
        <p14:creationId xmlns:p14="http://schemas.microsoft.com/office/powerpoint/2010/main" val="2472657018"/>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Zástupný symbol pro číslo snímku 6">
            <a:extLst>
              <a:ext uri="{FF2B5EF4-FFF2-40B4-BE49-F238E27FC236}">
                <a16:creationId xmlns:a16="http://schemas.microsoft.com/office/drawing/2014/main" id="{AB1F7194-2E4D-4A77-ACD0-A46FC202B91C}"/>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36B6C3B8-ADE9-458D-8C82-008DEA604717}" type="slidenum">
              <a:rPr lang="en-GB" altLang="cs-CZ" sz="1400"/>
              <a:pPr>
                <a:spcBef>
                  <a:spcPct val="0"/>
                </a:spcBef>
                <a:buFontTx/>
                <a:buNone/>
              </a:pPr>
              <a:t>15</a:t>
            </a:fld>
            <a:endParaRPr lang="en-GB" altLang="cs-CZ" sz="1400"/>
          </a:p>
        </p:txBody>
      </p:sp>
      <p:sp>
        <p:nvSpPr>
          <p:cNvPr id="34819" name="Rectangle 2">
            <a:extLst>
              <a:ext uri="{FF2B5EF4-FFF2-40B4-BE49-F238E27FC236}">
                <a16:creationId xmlns:a16="http://schemas.microsoft.com/office/drawing/2014/main" id="{80B05743-9D35-4860-99B5-1214F3C85F8F}"/>
              </a:ext>
            </a:extLst>
          </p:cNvPr>
          <p:cNvSpPr>
            <a:spLocks noGrp="1" noChangeArrowheads="1"/>
          </p:cNvSpPr>
          <p:nvPr>
            <p:ph type="title"/>
          </p:nvPr>
        </p:nvSpPr>
        <p:spPr>
          <a:xfrm>
            <a:off x="651641" y="260350"/>
            <a:ext cx="9570272" cy="1143000"/>
          </a:xfrm>
        </p:spPr>
        <p:txBody>
          <a:bodyPr/>
          <a:lstStyle/>
          <a:p>
            <a:pPr eaLnBrk="1" hangingPunct="1"/>
            <a:r>
              <a:rPr lang="en-GB" altLang="cs-CZ" dirty="0">
                <a:solidFill>
                  <a:srgbClr val="0000DC"/>
                </a:solidFill>
              </a:rPr>
              <a:t>Effects of direct electric current (</a:t>
            </a:r>
            <a:r>
              <a:rPr lang="en-GB" altLang="cs-CZ" dirty="0" err="1">
                <a:solidFill>
                  <a:srgbClr val="0000DC"/>
                </a:solidFill>
              </a:rPr>
              <a:t>galvanotherapy</a:t>
            </a:r>
            <a:r>
              <a:rPr lang="en-GB" altLang="cs-CZ" dirty="0">
                <a:solidFill>
                  <a:srgbClr val="0000DC"/>
                </a:solidFill>
              </a:rPr>
              <a:t>, iontophoresis)</a:t>
            </a:r>
            <a:endParaRPr lang="cs-CZ" altLang="cs-CZ" dirty="0">
              <a:solidFill>
                <a:srgbClr val="0000DC"/>
              </a:solidFill>
            </a:endParaRPr>
          </a:p>
        </p:txBody>
      </p:sp>
      <p:sp>
        <p:nvSpPr>
          <p:cNvPr id="34820" name="Rectangle 3">
            <a:extLst>
              <a:ext uri="{FF2B5EF4-FFF2-40B4-BE49-F238E27FC236}">
                <a16:creationId xmlns:a16="http://schemas.microsoft.com/office/drawing/2014/main" id="{96B4EC4E-18D3-4F90-91C2-910C4CF0B5FE}"/>
              </a:ext>
            </a:extLst>
          </p:cNvPr>
          <p:cNvSpPr>
            <a:spLocks noGrp="1" noChangeArrowheads="1"/>
          </p:cNvSpPr>
          <p:nvPr>
            <p:ph sz="half" idx="1"/>
          </p:nvPr>
        </p:nvSpPr>
        <p:spPr>
          <a:xfrm>
            <a:off x="630621" y="1628775"/>
            <a:ext cx="6544333" cy="5229225"/>
          </a:xfrm>
        </p:spPr>
        <p:txBody>
          <a:bodyPr/>
          <a:lstStyle/>
          <a:p>
            <a:pPr eaLnBrk="1" hangingPunct="1">
              <a:lnSpc>
                <a:spcPct val="100000"/>
              </a:lnSpc>
            </a:pPr>
            <a:r>
              <a:rPr lang="en-GB" altLang="cs-CZ" sz="2400" dirty="0">
                <a:cs typeface="Times New Roman" panose="02020603050405020304" pitchFamily="18" charset="0"/>
              </a:rPr>
              <a:t>Continuous direct current (DC) does not stimulate but can change conditions for that. This effect of DC is called </a:t>
            </a:r>
            <a:r>
              <a:rPr lang="en-GB" altLang="cs-CZ" sz="2400" b="1" dirty="0">
                <a:cs typeface="Times New Roman" panose="02020603050405020304" pitchFamily="18" charset="0"/>
              </a:rPr>
              <a:t>electrotonus</a:t>
            </a:r>
            <a:r>
              <a:rPr lang="en-GB" altLang="cs-CZ" sz="2400" dirty="0">
                <a:cs typeface="Times New Roman" panose="02020603050405020304" pitchFamily="18" charset="0"/>
              </a:rPr>
              <a:t> and is used in </a:t>
            </a:r>
            <a:r>
              <a:rPr lang="en-GB" altLang="cs-CZ" sz="2400" b="1" dirty="0" err="1">
                <a:cs typeface="Times New Roman" panose="02020603050405020304" pitchFamily="18" charset="0"/>
              </a:rPr>
              <a:t>galvanotherapy</a:t>
            </a:r>
            <a:r>
              <a:rPr lang="en-GB" altLang="cs-CZ" sz="2400" dirty="0">
                <a:cs typeface="Times New Roman" panose="02020603050405020304" pitchFamily="18" charset="0"/>
              </a:rPr>
              <a:t>. </a:t>
            </a:r>
            <a:endParaRPr lang="cs-CZ" altLang="cs-CZ" sz="2400" dirty="0">
              <a:cs typeface="Times New Roman" panose="02020603050405020304" pitchFamily="18" charset="0"/>
            </a:endParaRPr>
          </a:p>
          <a:p>
            <a:pPr eaLnBrk="1" hangingPunct="1">
              <a:lnSpc>
                <a:spcPct val="100000"/>
              </a:lnSpc>
              <a:buFont typeface="Wingdings" panose="05000000000000000000" pitchFamily="2" charset="2"/>
              <a:buNone/>
            </a:pPr>
            <a:endParaRPr lang="en-GB" altLang="cs-CZ" sz="800" dirty="0"/>
          </a:p>
          <a:p>
            <a:pPr lvl="1" eaLnBrk="1" hangingPunct="1">
              <a:lnSpc>
                <a:spcPct val="100000"/>
              </a:lnSpc>
              <a:buFont typeface="Wingdings" panose="05000000000000000000" pitchFamily="2" charset="2"/>
              <a:buChar char="Ø"/>
            </a:pPr>
            <a:r>
              <a:rPr lang="en-GB" altLang="cs-CZ" sz="2000" dirty="0">
                <a:cs typeface="Times New Roman" panose="02020603050405020304" pitchFamily="18" charset="0"/>
              </a:rPr>
              <a:t>Around cathode (</a:t>
            </a:r>
            <a:r>
              <a:rPr lang="en-GB" altLang="cs-CZ" sz="2000" dirty="0"/>
              <a:t>-</a:t>
            </a:r>
            <a:r>
              <a:rPr lang="en-GB" altLang="cs-CZ" sz="2000" dirty="0">
                <a:cs typeface="Times New Roman" panose="02020603050405020304" pitchFamily="18" charset="0"/>
              </a:rPr>
              <a:t>) an increase of stimulation of motor nerves occurs = </a:t>
            </a:r>
            <a:r>
              <a:rPr lang="cs-CZ" altLang="cs-CZ" sz="2000" b="1" dirty="0">
                <a:cs typeface="Times New Roman" panose="02020603050405020304" pitchFamily="18" charset="0"/>
              </a:rPr>
              <a:t>c</a:t>
            </a:r>
            <a:r>
              <a:rPr lang="en-GB" altLang="cs-CZ" sz="2000" b="1" dirty="0" err="1">
                <a:cs typeface="Times New Roman" panose="02020603050405020304" pitchFamily="18" charset="0"/>
              </a:rPr>
              <a:t>atelectrotonus</a:t>
            </a:r>
            <a:r>
              <a:rPr lang="en-GB" altLang="cs-CZ" sz="2000" dirty="0">
                <a:cs typeface="Times New Roman" panose="02020603050405020304" pitchFamily="18" charset="0"/>
              </a:rPr>
              <a:t>. </a:t>
            </a:r>
            <a:endParaRPr lang="en-GB" altLang="cs-CZ" sz="2000" dirty="0"/>
          </a:p>
          <a:p>
            <a:pPr lvl="1" eaLnBrk="1" hangingPunct="1">
              <a:lnSpc>
                <a:spcPct val="100000"/>
              </a:lnSpc>
              <a:buFont typeface="Wingdings" panose="05000000000000000000" pitchFamily="2" charset="2"/>
              <a:buChar char="Ø"/>
            </a:pPr>
            <a:r>
              <a:rPr lang="en-GB" altLang="cs-CZ" sz="2000" dirty="0"/>
              <a:t>Around </a:t>
            </a:r>
            <a:r>
              <a:rPr lang="en-GB" altLang="cs-CZ" sz="2000" dirty="0">
                <a:cs typeface="Times New Roman" panose="02020603050405020304" pitchFamily="18" charset="0"/>
              </a:rPr>
              <a:t>anode (</a:t>
            </a:r>
            <a:r>
              <a:rPr lang="en-GB" altLang="cs-CZ" sz="2000" dirty="0"/>
              <a:t>+</a:t>
            </a:r>
            <a:r>
              <a:rPr lang="en-GB" altLang="cs-CZ" sz="2000" dirty="0">
                <a:cs typeface="Times New Roman" panose="02020603050405020304" pitchFamily="18" charset="0"/>
              </a:rPr>
              <a:t>) a decrease of stimulation of sensitive nerves occurs = </a:t>
            </a:r>
            <a:r>
              <a:rPr lang="en-GB" altLang="cs-CZ" sz="2000" b="1" dirty="0" err="1">
                <a:cs typeface="Times New Roman" panose="02020603050405020304" pitchFamily="18" charset="0"/>
              </a:rPr>
              <a:t>anelectrotonus</a:t>
            </a:r>
            <a:r>
              <a:rPr lang="en-GB" altLang="cs-CZ" sz="2000" dirty="0">
                <a:cs typeface="Times New Roman" panose="02020603050405020304" pitchFamily="18" charset="0"/>
              </a:rPr>
              <a:t>. </a:t>
            </a:r>
            <a:endParaRPr lang="en-GB" altLang="cs-CZ" sz="2000" dirty="0"/>
          </a:p>
          <a:p>
            <a:pPr lvl="1" eaLnBrk="1" hangingPunct="1">
              <a:lnSpc>
                <a:spcPct val="100000"/>
              </a:lnSpc>
              <a:spcBef>
                <a:spcPct val="0"/>
              </a:spcBef>
              <a:buFont typeface="Wingdings" panose="05000000000000000000" pitchFamily="2" charset="2"/>
              <a:buChar char="Ø"/>
            </a:pPr>
            <a:r>
              <a:rPr lang="en-GB" altLang="cs-CZ" sz="2000" dirty="0"/>
              <a:t>Application in electrotherapy.</a:t>
            </a:r>
            <a:endParaRPr lang="cs-CZ" altLang="cs-CZ" sz="2000" dirty="0"/>
          </a:p>
          <a:p>
            <a:pPr lvl="1" eaLnBrk="1" hangingPunct="1">
              <a:lnSpc>
                <a:spcPct val="100000"/>
              </a:lnSpc>
              <a:spcBef>
                <a:spcPct val="0"/>
              </a:spcBef>
              <a:buFont typeface="Wingdings" panose="05000000000000000000" pitchFamily="2" charset="2"/>
              <a:buNone/>
            </a:pPr>
            <a:endParaRPr lang="en-GB" altLang="cs-CZ" sz="1000" dirty="0"/>
          </a:p>
          <a:p>
            <a:pPr eaLnBrk="1" hangingPunct="1">
              <a:lnSpc>
                <a:spcPct val="100000"/>
              </a:lnSpc>
              <a:spcBef>
                <a:spcPct val="0"/>
              </a:spcBef>
            </a:pPr>
            <a:r>
              <a:rPr lang="en-GB" altLang="cs-CZ" sz="2400" dirty="0"/>
              <a:t>Electrokinetic phenomena </a:t>
            </a:r>
            <a:r>
              <a:rPr lang="en-GB" altLang="cs-CZ" sz="2400" b="1" dirty="0"/>
              <a:t>– </a:t>
            </a:r>
            <a:r>
              <a:rPr lang="en-GB" altLang="cs-CZ" sz="2400" dirty="0"/>
              <a:t>movement of ions or solvent in electric field – </a:t>
            </a:r>
            <a:r>
              <a:rPr lang="en-GB" altLang="cs-CZ" sz="2400" b="1" dirty="0"/>
              <a:t>iontophoresis</a:t>
            </a:r>
            <a:r>
              <a:rPr lang="en-GB" altLang="cs-CZ" sz="2400" dirty="0"/>
              <a:t> – ions are transported inside the body.</a:t>
            </a:r>
            <a:endParaRPr lang="en-GB" altLang="cs-CZ" sz="2400" dirty="0">
              <a:cs typeface="Times New Roman" panose="02020603050405020304" pitchFamily="18" charset="0"/>
            </a:endParaRPr>
          </a:p>
        </p:txBody>
      </p:sp>
      <p:pic>
        <p:nvPicPr>
          <p:cNvPr id="34821" name="Picture 5" descr="electra">
            <a:extLst>
              <a:ext uri="{FF2B5EF4-FFF2-40B4-BE49-F238E27FC236}">
                <a16:creationId xmlns:a16="http://schemas.microsoft.com/office/drawing/2014/main" id="{48E9F1A7-0F6D-4C00-BF63-EC467FCA9330}"/>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7319964" y="1628775"/>
            <a:ext cx="4283457" cy="4283458"/>
          </a:xfrm>
          <a:noFill/>
          <a:extLst>
            <a:ext uri="{909E8E84-426E-40DD-AFC4-6F175D3DCCD1}">
              <a14:hiddenFill xmlns:a14="http://schemas.microsoft.com/office/drawing/2010/main">
                <a:solidFill>
                  <a:schemeClr val="bg1">
                    <a:alpha val="79999"/>
                  </a:schemeClr>
                </a:solidFill>
              </a14:hiddenFill>
            </a:ext>
          </a:extLst>
        </p:spPr>
      </p:pic>
    </p:spTree>
    <p:extLst>
      <p:ext uri="{BB962C8B-B14F-4D97-AF65-F5344CB8AC3E}">
        <p14:creationId xmlns:p14="http://schemas.microsoft.com/office/powerpoint/2010/main" val="3155863962"/>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Zástupný symbol pro číslo snímku 5">
            <a:extLst>
              <a:ext uri="{FF2B5EF4-FFF2-40B4-BE49-F238E27FC236}">
                <a16:creationId xmlns:a16="http://schemas.microsoft.com/office/drawing/2014/main" id="{6DF30B79-8462-42C9-9541-2E9A28936C14}"/>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B0FA3309-B477-45E9-ADDF-C9B336A83F6C}" type="slidenum">
              <a:rPr lang="en-GB" altLang="cs-CZ" sz="1400"/>
              <a:pPr>
                <a:spcBef>
                  <a:spcPct val="0"/>
                </a:spcBef>
                <a:buFontTx/>
                <a:buNone/>
              </a:pPr>
              <a:t>16</a:t>
            </a:fld>
            <a:endParaRPr lang="en-GB" altLang="cs-CZ" sz="1400"/>
          </a:p>
        </p:txBody>
      </p:sp>
      <p:sp>
        <p:nvSpPr>
          <p:cNvPr id="36867" name="Rectangle 2">
            <a:extLst>
              <a:ext uri="{FF2B5EF4-FFF2-40B4-BE49-F238E27FC236}">
                <a16:creationId xmlns:a16="http://schemas.microsoft.com/office/drawing/2014/main" id="{DDED3554-0742-4BA2-BB5F-7C788A33951E}"/>
              </a:ext>
            </a:extLst>
          </p:cNvPr>
          <p:cNvSpPr>
            <a:spLocks noGrp="1" noChangeArrowheads="1"/>
          </p:cNvSpPr>
          <p:nvPr>
            <p:ph type="title"/>
          </p:nvPr>
        </p:nvSpPr>
        <p:spPr>
          <a:xfrm>
            <a:off x="693683" y="274638"/>
            <a:ext cx="9753600" cy="608231"/>
          </a:xfrm>
        </p:spPr>
        <p:txBody>
          <a:bodyPr/>
          <a:lstStyle/>
          <a:p>
            <a:pPr eaLnBrk="1" hangingPunct="1"/>
            <a:r>
              <a:rPr lang="en-GB" altLang="cs-CZ" dirty="0"/>
              <a:t>Low-frequency AC - e</a:t>
            </a:r>
            <a:r>
              <a:rPr lang="en-GB" altLang="cs-CZ" dirty="0">
                <a:cs typeface="Times New Roman" panose="02020603050405020304" pitchFamily="18" charset="0"/>
              </a:rPr>
              <a:t>lectric stimulation</a:t>
            </a:r>
          </a:p>
        </p:txBody>
      </p:sp>
      <p:sp>
        <p:nvSpPr>
          <p:cNvPr id="194563" name="Rectangle 3">
            <a:extLst>
              <a:ext uri="{FF2B5EF4-FFF2-40B4-BE49-F238E27FC236}">
                <a16:creationId xmlns:a16="http://schemas.microsoft.com/office/drawing/2014/main" id="{B8CED4BA-0D42-4529-AC45-94C127FC3138}"/>
              </a:ext>
            </a:extLst>
          </p:cNvPr>
          <p:cNvSpPr>
            <a:spLocks noGrp="1" noChangeArrowheads="1"/>
          </p:cNvSpPr>
          <p:nvPr>
            <p:ph idx="1"/>
          </p:nvPr>
        </p:nvSpPr>
        <p:spPr>
          <a:xfrm>
            <a:off x="830317" y="1341438"/>
            <a:ext cx="9837683" cy="5516562"/>
          </a:xfrm>
        </p:spPr>
        <p:txBody>
          <a:bodyPr/>
          <a:lstStyle/>
          <a:p>
            <a:pPr eaLnBrk="1" hangingPunct="1">
              <a:lnSpc>
                <a:spcPct val="100000"/>
              </a:lnSpc>
            </a:pPr>
            <a:r>
              <a:rPr lang="en-GB" altLang="cs-CZ" sz="2000" dirty="0">
                <a:cs typeface="Times New Roman" panose="02020603050405020304" pitchFamily="18" charset="0"/>
              </a:rPr>
              <a:t>The excitability is a general feature of living systems. In mammals, it is best expressed in nerve and muscle tissue. </a:t>
            </a:r>
            <a:r>
              <a:rPr lang="en-GB" altLang="cs-CZ" sz="2000" b="1" dirty="0"/>
              <a:t>E</a:t>
            </a:r>
            <a:r>
              <a:rPr lang="en-GB" altLang="cs-CZ" sz="2000" b="1" dirty="0">
                <a:cs typeface="Times New Roman" panose="02020603050405020304" pitchFamily="18" charset="0"/>
              </a:rPr>
              <a:t>lectric stimulation</a:t>
            </a:r>
            <a:r>
              <a:rPr lang="en-GB" altLang="cs-CZ" sz="2000" dirty="0">
                <a:cs typeface="Times New Roman" panose="02020603050405020304" pitchFamily="18" charset="0"/>
              </a:rPr>
              <a:t> </a:t>
            </a:r>
            <a:r>
              <a:rPr lang="en-GB" altLang="cs-CZ" sz="2000" dirty="0"/>
              <a:t>- </a:t>
            </a:r>
            <a:r>
              <a:rPr lang="en-GB" altLang="cs-CZ" sz="2000" dirty="0">
                <a:cs typeface="Times New Roman" panose="02020603050405020304" pitchFamily="18" charset="0"/>
              </a:rPr>
              <a:t>ability of tissue to react on electric stimuli. The direct current has stimulating effects only when suddenly changed.</a:t>
            </a:r>
          </a:p>
          <a:p>
            <a:pPr eaLnBrk="1" hangingPunct="1">
              <a:lnSpc>
                <a:spcPct val="100000"/>
              </a:lnSpc>
            </a:pPr>
            <a:r>
              <a:rPr lang="en-GB" altLang="cs-CZ" sz="2000" dirty="0"/>
              <a:t>The stimulation is a threshold phenomenon, it occurs only after a specific threshold intensity has been reached - </a:t>
            </a:r>
            <a:r>
              <a:rPr lang="en-GB" altLang="cs-CZ" sz="2000" b="1" dirty="0"/>
              <a:t>the rheobase</a:t>
            </a:r>
            <a:r>
              <a:rPr lang="en-GB" altLang="cs-CZ" sz="2000" b="1" dirty="0">
                <a:cs typeface="Times New Roman" panose="02020603050405020304" pitchFamily="18" charset="0"/>
              </a:rPr>
              <a:t>. </a:t>
            </a:r>
            <a:endParaRPr lang="en-GB" altLang="cs-CZ" sz="2000" b="1" dirty="0"/>
          </a:p>
          <a:p>
            <a:pPr eaLnBrk="1" hangingPunct="1">
              <a:lnSpc>
                <a:spcPct val="100000"/>
              </a:lnSpc>
            </a:pPr>
            <a:r>
              <a:rPr lang="en-GB" altLang="cs-CZ" sz="2000" dirty="0"/>
              <a:t>The time factor is more important for quantification of stimulation ability: </a:t>
            </a:r>
            <a:r>
              <a:rPr lang="en-GB" altLang="cs-CZ" sz="2000" b="1" dirty="0"/>
              <a:t>C</a:t>
            </a:r>
            <a:r>
              <a:rPr lang="en-GB" altLang="cs-CZ" sz="2000" b="1" dirty="0">
                <a:cs typeface="Times New Roman" panose="02020603050405020304" pitchFamily="18" charset="0"/>
              </a:rPr>
              <a:t>hronaxie</a:t>
            </a:r>
            <a:r>
              <a:rPr lang="en-GB" altLang="cs-CZ" sz="2000" dirty="0">
                <a:cs typeface="Times New Roman" panose="02020603050405020304" pitchFamily="18" charset="0"/>
              </a:rPr>
              <a:t> </a:t>
            </a:r>
            <a:r>
              <a:rPr lang="en-GB" altLang="cs-CZ" sz="2000" dirty="0"/>
              <a:t>is a time interval necessary for induction of stimulation at the current intensity equal to a two-fold value of rheobase.</a:t>
            </a:r>
            <a:r>
              <a:rPr lang="en-GB" altLang="cs-CZ" sz="2000" dirty="0">
                <a:cs typeface="Times New Roman" panose="02020603050405020304" pitchFamily="18" charset="0"/>
              </a:rPr>
              <a:t> </a:t>
            </a:r>
            <a:endParaRPr lang="en-GB" altLang="cs-CZ" sz="2000" dirty="0"/>
          </a:p>
          <a:p>
            <a:pPr eaLnBrk="1" hangingPunct="1">
              <a:lnSpc>
                <a:spcPct val="100000"/>
              </a:lnSpc>
            </a:pPr>
            <a:r>
              <a:rPr lang="en-GB" altLang="cs-CZ" sz="2000" dirty="0">
                <a:cs typeface="Times New Roman" panose="02020603050405020304" pitchFamily="18" charset="0"/>
              </a:rPr>
              <a:t>Any skeletal muscle has a characteristics chronaxie. Changes of chronaxie help to determine the degree of excitability impairment and also the degree of muscle impairment.</a:t>
            </a:r>
            <a:endParaRPr lang="cs-CZ" altLang="cs-CZ" sz="2000" dirty="0">
              <a:cs typeface="Times New Roman" panose="02020603050405020304" pitchFamily="18" charset="0"/>
            </a:endParaRPr>
          </a:p>
          <a:p>
            <a:pPr eaLnBrk="1" hangingPunct="1">
              <a:lnSpc>
                <a:spcPct val="100000"/>
              </a:lnSpc>
              <a:spcBef>
                <a:spcPct val="50000"/>
              </a:spcBef>
              <a:buFont typeface="Wingdings" panose="05000000000000000000" pitchFamily="2" charset="2"/>
              <a:buNone/>
            </a:pPr>
            <a:r>
              <a:rPr lang="en-GB" altLang="cs-CZ" sz="2000" dirty="0"/>
              <a:t>The shortest chronaxie is found in skeletal muscles  (&lt; 1 </a:t>
            </a:r>
            <a:r>
              <a:rPr lang="en-GB" altLang="cs-CZ" sz="2000" dirty="0" err="1"/>
              <a:t>ms</a:t>
            </a:r>
            <a:r>
              <a:rPr lang="en-GB" altLang="cs-CZ" sz="2000" dirty="0"/>
              <a:t>),  heart muscle (5 </a:t>
            </a:r>
            <a:r>
              <a:rPr lang="en-GB" altLang="cs-CZ" sz="2000" dirty="0" err="1"/>
              <a:t>ms</a:t>
            </a:r>
            <a:r>
              <a:rPr lang="en-GB" altLang="cs-CZ" sz="2000" dirty="0"/>
              <a:t>), the longest one have smooth muscles (50-700 </a:t>
            </a:r>
            <a:r>
              <a:rPr lang="en-GB" altLang="cs-CZ" sz="2000" dirty="0" err="1"/>
              <a:t>ms</a:t>
            </a:r>
            <a:r>
              <a:rPr lang="en-GB" altLang="cs-CZ" sz="2000" dirty="0"/>
              <a:t>). The chronaxie can be  read from the so called </a:t>
            </a:r>
            <a:r>
              <a:rPr lang="en-GB" altLang="cs-CZ" sz="2000" b="1" dirty="0"/>
              <a:t>I/t curve</a:t>
            </a:r>
            <a:r>
              <a:rPr lang="en-GB" altLang="cs-CZ" sz="2000" dirty="0"/>
              <a:t>, the dependence of current pulse intensity on its duration.</a:t>
            </a:r>
            <a:endParaRPr lang="en-GB" altLang="cs-CZ" sz="2000" dirty="0">
              <a:cs typeface="Times New Roman" panose="02020603050405020304" pitchFamily="18" charset="0"/>
            </a:endParaRPr>
          </a:p>
        </p:txBody>
      </p:sp>
    </p:spTree>
    <p:extLst>
      <p:ext uri="{BB962C8B-B14F-4D97-AF65-F5344CB8AC3E}">
        <p14:creationId xmlns:p14="http://schemas.microsoft.com/office/powerpoint/2010/main" val="310255538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9456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9456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94563">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9456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Zástupný symbol pro číslo snímku 6">
            <a:extLst>
              <a:ext uri="{FF2B5EF4-FFF2-40B4-BE49-F238E27FC236}">
                <a16:creationId xmlns:a16="http://schemas.microsoft.com/office/drawing/2014/main" id="{E0C2C061-F106-45EE-A410-06D145AACF1F}"/>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F8D83D1E-A2C4-4EC1-8A78-318585A2F129}" type="slidenum">
              <a:rPr lang="en-GB" altLang="cs-CZ" sz="1400"/>
              <a:pPr>
                <a:spcBef>
                  <a:spcPct val="0"/>
                </a:spcBef>
                <a:buFontTx/>
                <a:buNone/>
              </a:pPr>
              <a:t>17</a:t>
            </a:fld>
            <a:endParaRPr lang="en-GB" altLang="cs-CZ" sz="1400"/>
          </a:p>
        </p:txBody>
      </p:sp>
      <p:sp>
        <p:nvSpPr>
          <p:cNvPr id="288770" name="Rectangle 2">
            <a:extLst>
              <a:ext uri="{FF2B5EF4-FFF2-40B4-BE49-F238E27FC236}">
                <a16:creationId xmlns:a16="http://schemas.microsoft.com/office/drawing/2014/main" id="{8CCC6259-E34F-4810-870E-0E3957E8ADF2}"/>
              </a:ext>
            </a:extLst>
          </p:cNvPr>
          <p:cNvSpPr>
            <a:spLocks noGrp="1" noChangeArrowheads="1"/>
          </p:cNvSpPr>
          <p:nvPr>
            <p:ph type="body"/>
          </p:nvPr>
        </p:nvSpPr>
        <p:spPr>
          <a:xfrm>
            <a:off x="5980387" y="802072"/>
            <a:ext cx="5632012" cy="5557548"/>
          </a:xfrm>
          <a:solidFill>
            <a:schemeClr val="bg1">
              <a:alpha val="79999"/>
            </a:schemeClr>
          </a:solidFill>
        </p:spPr>
        <p:txBody>
          <a:bodyPr wrap="square" lIns="90000" tIns="46800" rIns="90000" bIns="46800" anchor="t">
            <a:spAutoFit/>
          </a:bodyPr>
          <a:lstStyle/>
          <a:p>
            <a:pPr indent="-342900" eaLnBrk="1" hangingPunct="1">
              <a:lnSpc>
                <a:spcPct val="100000"/>
              </a:lnSpc>
              <a:spcBef>
                <a:spcPts val="600"/>
              </a:spcBef>
              <a:buFont typeface="Wingdings" pitchFamily="2" charset="2"/>
              <a:buChar char="Ø"/>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sz="2000" b="0" dirty="0">
                <a:solidFill>
                  <a:schemeClr val="tx1"/>
                </a:solidFill>
              </a:rPr>
              <a:t>The skeletal muscle with normal innervations reacts differently on stimulation by electric impulses with rapid onset (rectangular impulses) and with slow onset (triangular impulses). </a:t>
            </a:r>
            <a:endParaRPr lang="cs-CZ" sz="2000" b="0" dirty="0">
              <a:solidFill>
                <a:schemeClr val="tx1"/>
              </a:solidFill>
            </a:endParaRPr>
          </a:p>
          <a:p>
            <a:pPr indent="-342900" eaLnBrk="1" hangingPunct="1">
              <a:lnSpc>
                <a:spcPct val="100000"/>
              </a:lnSpc>
              <a:spcBef>
                <a:spcPts val="600"/>
              </a:spcBef>
              <a:buFont typeface="Wingdings" pitchFamily="2" charset="2"/>
              <a:buChar char="Ø"/>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sz="2000" b="0" dirty="0">
                <a:solidFill>
                  <a:schemeClr val="tx1"/>
                </a:solidFill>
              </a:rPr>
              <a:t>In short impulses below about 10 </a:t>
            </a:r>
            <a:r>
              <a:rPr lang="en-GB" sz="2000" b="0" dirty="0" err="1">
                <a:solidFill>
                  <a:schemeClr val="tx1"/>
                </a:solidFill>
              </a:rPr>
              <a:t>ms</a:t>
            </a:r>
            <a:r>
              <a:rPr lang="en-GB" sz="2000" b="0" dirty="0">
                <a:solidFill>
                  <a:schemeClr val="tx1"/>
                </a:solidFill>
              </a:rPr>
              <a:t>, the I/t curve has the same shape. </a:t>
            </a:r>
            <a:endParaRPr lang="cs-CZ" sz="2000" b="0" dirty="0">
              <a:solidFill>
                <a:schemeClr val="tx1"/>
              </a:solidFill>
            </a:endParaRPr>
          </a:p>
          <a:p>
            <a:pPr indent="-342900" eaLnBrk="1" hangingPunct="1">
              <a:lnSpc>
                <a:spcPct val="100000"/>
              </a:lnSpc>
              <a:spcBef>
                <a:spcPts val="600"/>
              </a:spcBef>
              <a:buFont typeface="Wingdings" pitchFamily="2" charset="2"/>
              <a:buChar char="Ø"/>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sz="2000" b="0" dirty="0">
                <a:solidFill>
                  <a:schemeClr val="tx1"/>
                </a:solidFill>
              </a:rPr>
              <a:t>For longer rectangular impulses the excitability does not change (curve 1) but the excitability for triangular impulses lowers (curve 2).</a:t>
            </a:r>
            <a:endParaRPr lang="cs-CZ" sz="2000" b="0" dirty="0">
              <a:solidFill>
                <a:schemeClr val="tx1"/>
              </a:solidFill>
            </a:endParaRPr>
          </a:p>
          <a:p>
            <a:pPr indent="-342900" eaLnBrk="1" hangingPunct="1">
              <a:lnSpc>
                <a:spcPct val="100000"/>
              </a:lnSpc>
              <a:spcBef>
                <a:spcPts val="600"/>
              </a:spcBef>
              <a:buFont typeface="Wingdings" pitchFamily="2" charset="2"/>
              <a:buChar char="Ø"/>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sz="2000" b="0" dirty="0">
                <a:solidFill>
                  <a:schemeClr val="tx1"/>
                </a:solidFill>
              </a:rPr>
              <a:t>The muscles with damaged innervations (denervated) are not excitable by very short impulses. However, their excitability for long impulses with slow onset increases (curve 3). So arises area of selective excitability („OSD“), which allows stimulation of denervated muscles without stimulation of healthy muscles.</a:t>
            </a:r>
          </a:p>
        </p:txBody>
      </p:sp>
      <p:pic>
        <p:nvPicPr>
          <p:cNvPr id="38916" name="Picture 3">
            <a:extLst>
              <a:ext uri="{FF2B5EF4-FFF2-40B4-BE49-F238E27FC236}">
                <a16:creationId xmlns:a16="http://schemas.microsoft.com/office/drawing/2014/main" id="{8A062F9B-9855-46CD-BEA7-E39D27BA36A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22212" y="1303283"/>
            <a:ext cx="4354854" cy="3660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2" name="TextovéPole 1">
            <a:extLst>
              <a:ext uri="{FF2B5EF4-FFF2-40B4-BE49-F238E27FC236}">
                <a16:creationId xmlns:a16="http://schemas.microsoft.com/office/drawing/2014/main" id="{63EDB740-5287-4D2C-8DFF-8B42E1754684}"/>
              </a:ext>
            </a:extLst>
          </p:cNvPr>
          <p:cNvSpPr txBox="1"/>
          <p:nvPr/>
        </p:nvSpPr>
        <p:spPr>
          <a:xfrm>
            <a:off x="1548833" y="203655"/>
            <a:ext cx="3727360" cy="707886"/>
          </a:xfrm>
          <a:prstGeom prst="rect">
            <a:avLst/>
          </a:prstGeom>
          <a:noFill/>
        </p:spPr>
        <p:txBody>
          <a:bodyPr wrap="square" rtlCol="0">
            <a:spAutoFit/>
          </a:bodyPr>
          <a:lstStyle/>
          <a:p>
            <a:r>
              <a:rPr lang="cs-CZ" sz="4000" b="1" dirty="0" err="1">
                <a:solidFill>
                  <a:schemeClr val="tx2"/>
                </a:solidFill>
              </a:rPr>
              <a:t>The</a:t>
            </a:r>
            <a:r>
              <a:rPr lang="cs-CZ" sz="4000" b="1" dirty="0">
                <a:solidFill>
                  <a:schemeClr val="tx2"/>
                </a:solidFill>
              </a:rPr>
              <a:t> I/t </a:t>
            </a:r>
            <a:r>
              <a:rPr lang="cs-CZ" sz="4000" b="1" dirty="0" err="1">
                <a:solidFill>
                  <a:schemeClr val="tx2"/>
                </a:solidFill>
              </a:rPr>
              <a:t>curve</a:t>
            </a:r>
            <a:endParaRPr lang="en-GB" sz="4000" b="1" dirty="0">
              <a:solidFill>
                <a:schemeClr val="tx2"/>
              </a:solidFill>
            </a:endParaRPr>
          </a:p>
        </p:txBody>
      </p:sp>
    </p:spTree>
    <p:extLst>
      <p:ext uri="{BB962C8B-B14F-4D97-AF65-F5344CB8AC3E}">
        <p14:creationId xmlns:p14="http://schemas.microsoft.com/office/powerpoint/2010/main" val="2442270402"/>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Zástupný symbol pro číslo snímku 5">
            <a:extLst>
              <a:ext uri="{FF2B5EF4-FFF2-40B4-BE49-F238E27FC236}">
                <a16:creationId xmlns:a16="http://schemas.microsoft.com/office/drawing/2014/main" id="{F4402093-0E28-4C3B-9283-EA5E10CDDF33}"/>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F53E75FF-5652-422E-8F53-7D54A41F9D57}" type="slidenum">
              <a:rPr lang="en-GB" altLang="cs-CZ" sz="1400"/>
              <a:pPr>
                <a:spcBef>
                  <a:spcPct val="0"/>
                </a:spcBef>
                <a:buFontTx/>
                <a:buNone/>
              </a:pPr>
              <a:t>18</a:t>
            </a:fld>
            <a:endParaRPr lang="en-GB" altLang="cs-CZ" sz="1400"/>
          </a:p>
        </p:txBody>
      </p:sp>
      <p:sp>
        <p:nvSpPr>
          <p:cNvPr id="40963" name="Rectangle 2">
            <a:extLst>
              <a:ext uri="{FF2B5EF4-FFF2-40B4-BE49-F238E27FC236}">
                <a16:creationId xmlns:a16="http://schemas.microsoft.com/office/drawing/2014/main" id="{F001741B-EE4F-43BC-99D1-D2E514205CCE}"/>
              </a:ext>
            </a:extLst>
          </p:cNvPr>
          <p:cNvSpPr>
            <a:spLocks noGrp="1" noChangeArrowheads="1"/>
          </p:cNvSpPr>
          <p:nvPr>
            <p:ph type="title"/>
          </p:nvPr>
        </p:nvSpPr>
        <p:spPr>
          <a:xfrm>
            <a:off x="462455" y="333375"/>
            <a:ext cx="10468304" cy="1143000"/>
          </a:xfrm>
        </p:spPr>
        <p:txBody>
          <a:bodyPr/>
          <a:lstStyle/>
          <a:p>
            <a:pPr eaLnBrk="1" hangingPunct="1"/>
            <a:r>
              <a:rPr lang="en-GB" altLang="cs-CZ" dirty="0"/>
              <a:t>Low-frequency AC - frequency dependence of stimulatory action</a:t>
            </a:r>
          </a:p>
        </p:txBody>
      </p:sp>
      <p:sp>
        <p:nvSpPr>
          <p:cNvPr id="40964" name="Rectangle 3">
            <a:extLst>
              <a:ext uri="{FF2B5EF4-FFF2-40B4-BE49-F238E27FC236}">
                <a16:creationId xmlns:a16="http://schemas.microsoft.com/office/drawing/2014/main" id="{B20068E1-3475-486E-8051-BA685A441778}"/>
              </a:ext>
            </a:extLst>
          </p:cNvPr>
          <p:cNvSpPr>
            <a:spLocks noGrp="1" noChangeArrowheads="1"/>
          </p:cNvSpPr>
          <p:nvPr>
            <p:ph idx="1"/>
          </p:nvPr>
        </p:nvSpPr>
        <p:spPr>
          <a:xfrm>
            <a:off x="998483" y="1844675"/>
            <a:ext cx="10047889" cy="4681538"/>
          </a:xfrm>
        </p:spPr>
        <p:txBody>
          <a:bodyPr/>
          <a:lstStyle/>
          <a:p>
            <a:pPr eaLnBrk="1" hangingPunct="1">
              <a:lnSpc>
                <a:spcPct val="100000"/>
              </a:lnSpc>
            </a:pPr>
            <a:r>
              <a:rPr lang="en-GB" altLang="cs-CZ" sz="2400" dirty="0">
                <a:cs typeface="Times New Roman" panose="02020603050405020304" pitchFamily="18" charset="0"/>
              </a:rPr>
              <a:t>In very low frequencies (</a:t>
            </a:r>
            <a:r>
              <a:rPr lang="en-GB" altLang="cs-CZ" sz="2400" dirty="0">
                <a:cs typeface="Arial" panose="020B0604020202020204" pitchFamily="34" charset="0"/>
              </a:rPr>
              <a:t>&lt;</a:t>
            </a:r>
            <a:r>
              <a:rPr lang="en-GB" altLang="cs-CZ" sz="2400" dirty="0">
                <a:cs typeface="Times New Roman" panose="02020603050405020304" pitchFamily="18" charset="0"/>
              </a:rPr>
              <a:t> 100 Hz), the stimulatory action grows linearly with frequency. In high frequencies, the growth of stimulatory action becomes smaller and changes in decrease. In the range of 500 - 3000 Hz, the threshold value of stimulating current depends on </a:t>
            </a:r>
            <a:r>
              <a:rPr lang="en-GB" altLang="cs-CZ" sz="2400" dirty="0">
                <a:cs typeface="Times New Roman" panose="02020603050405020304" pitchFamily="18" charset="0"/>
                <a:sym typeface="Symbol" panose="05050102010706020507" pitchFamily="18" charset="2"/>
              </a:rPr>
              <a:t></a:t>
            </a:r>
            <a:r>
              <a:rPr lang="en-GB" altLang="cs-CZ" sz="2400" dirty="0">
                <a:cs typeface="Times New Roman" panose="02020603050405020304" pitchFamily="18" charset="0"/>
              </a:rPr>
              <a:t>f. The stimulatory action starts to decrease above 3000 Hz and at about 10</a:t>
            </a:r>
            <a:r>
              <a:rPr lang="en-GB" altLang="cs-CZ" sz="2400" dirty="0"/>
              <a:t>0</a:t>
            </a:r>
            <a:r>
              <a:rPr lang="en-GB" altLang="cs-CZ" sz="2400" dirty="0">
                <a:cs typeface="Times New Roman" panose="02020603050405020304" pitchFamily="18" charset="0"/>
              </a:rPr>
              <a:t> kHz disappears fully. </a:t>
            </a:r>
            <a:endParaRPr lang="cs-CZ" altLang="cs-CZ" sz="2400" dirty="0">
              <a:cs typeface="Times New Roman" panose="02020603050405020304" pitchFamily="18" charset="0"/>
            </a:endParaRPr>
          </a:p>
          <a:p>
            <a:pPr eaLnBrk="1" hangingPunct="1">
              <a:lnSpc>
                <a:spcPct val="100000"/>
              </a:lnSpc>
              <a:buFont typeface="Wingdings" panose="05000000000000000000" pitchFamily="2" charset="2"/>
              <a:buNone/>
            </a:pPr>
            <a:endParaRPr lang="en-GB" altLang="cs-CZ" sz="2400" dirty="0">
              <a:cs typeface="Times New Roman" panose="02020603050405020304" pitchFamily="18" charset="0"/>
            </a:endParaRPr>
          </a:p>
          <a:p>
            <a:pPr eaLnBrk="1" hangingPunct="1">
              <a:lnSpc>
                <a:spcPct val="100000"/>
              </a:lnSpc>
            </a:pPr>
            <a:r>
              <a:rPr lang="en-GB" altLang="cs-CZ" sz="2400" dirty="0">
                <a:cs typeface="Times New Roman" panose="02020603050405020304" pitchFamily="18" charset="0"/>
              </a:rPr>
              <a:t>High frequency</a:t>
            </a:r>
            <a:r>
              <a:rPr lang="en-GB" altLang="cs-CZ" sz="2400" dirty="0"/>
              <a:t> </a:t>
            </a:r>
            <a:r>
              <a:rPr lang="en-GB" altLang="cs-CZ" sz="2400" dirty="0">
                <a:cs typeface="Times New Roman" panose="02020603050405020304" pitchFamily="18" charset="0"/>
              </a:rPr>
              <a:t>currents have no stimulatory action because the duration of one period is much shorter than the shortest chronaxie. They have no electrochemical effects either. </a:t>
            </a:r>
          </a:p>
        </p:txBody>
      </p:sp>
    </p:spTree>
    <p:extLst>
      <p:ext uri="{BB962C8B-B14F-4D97-AF65-F5344CB8AC3E}">
        <p14:creationId xmlns:p14="http://schemas.microsoft.com/office/powerpoint/2010/main" val="3552187634"/>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Zástupný symbol pro číslo snímku 6">
            <a:extLst>
              <a:ext uri="{FF2B5EF4-FFF2-40B4-BE49-F238E27FC236}">
                <a16:creationId xmlns:a16="http://schemas.microsoft.com/office/drawing/2014/main" id="{C32ED0C9-3506-4083-929F-033B6B9FF5B2}"/>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31BCB3AA-C081-4CFC-AAB1-952F325E23E3}" type="slidenum">
              <a:rPr lang="en-GB" altLang="cs-CZ" sz="1400"/>
              <a:pPr>
                <a:spcBef>
                  <a:spcPct val="0"/>
                </a:spcBef>
                <a:buFontTx/>
                <a:buNone/>
              </a:pPr>
              <a:t>19</a:t>
            </a:fld>
            <a:endParaRPr lang="en-GB" altLang="cs-CZ" sz="1400"/>
          </a:p>
        </p:txBody>
      </p:sp>
      <p:sp>
        <p:nvSpPr>
          <p:cNvPr id="43011" name="Rectangle 6">
            <a:extLst>
              <a:ext uri="{FF2B5EF4-FFF2-40B4-BE49-F238E27FC236}">
                <a16:creationId xmlns:a16="http://schemas.microsoft.com/office/drawing/2014/main" id="{4E9FF352-E5C0-4CED-8FAB-BBFB66EDFE35}"/>
              </a:ext>
            </a:extLst>
          </p:cNvPr>
          <p:cNvSpPr>
            <a:spLocks noGrp="1" noChangeArrowheads="1"/>
          </p:cNvSpPr>
          <p:nvPr>
            <p:ph type="title"/>
          </p:nvPr>
        </p:nvSpPr>
        <p:spPr>
          <a:xfrm>
            <a:off x="1087862" y="383669"/>
            <a:ext cx="4892524" cy="451576"/>
          </a:xfrm>
        </p:spPr>
        <p:txBody>
          <a:bodyPr/>
          <a:lstStyle/>
          <a:p>
            <a:pPr eaLnBrk="1" hangingPunct="1"/>
            <a:r>
              <a:rPr lang="en-GB" altLang="cs-CZ" dirty="0"/>
              <a:t>Electrostimulation</a:t>
            </a:r>
          </a:p>
        </p:txBody>
      </p:sp>
      <p:pic>
        <p:nvPicPr>
          <p:cNvPr id="43012" name="Picture 5" descr="%E0%A4%C3%D7%E8%CD%A7%A1%C3%D0%B5%D8%E9%B9%E4%BF%BF%E9%D2">
            <a:extLst>
              <a:ext uri="{FF2B5EF4-FFF2-40B4-BE49-F238E27FC236}">
                <a16:creationId xmlns:a16="http://schemas.microsoft.com/office/drawing/2014/main" id="{5F26FD57-5882-4F05-A183-97A03CE9443D}"/>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1348424" y="1366345"/>
            <a:ext cx="4711066" cy="2977055"/>
          </a:xfrm>
          <a:noFill/>
          <a:extLst>
            <a:ext uri="{909E8E84-426E-40DD-AFC4-6F175D3DCCD1}">
              <a14:hiddenFill xmlns:a14="http://schemas.microsoft.com/office/drawing/2010/main">
                <a:solidFill>
                  <a:schemeClr val="bg1">
                    <a:alpha val="79999"/>
                  </a:schemeClr>
                </a:solidFill>
              </a14:hiddenFill>
            </a:ext>
          </a:extLst>
        </p:spPr>
      </p:pic>
      <p:pic>
        <p:nvPicPr>
          <p:cNvPr id="43013" name="Picture 8" descr="45">
            <a:extLst>
              <a:ext uri="{FF2B5EF4-FFF2-40B4-BE49-F238E27FC236}">
                <a16:creationId xmlns:a16="http://schemas.microsoft.com/office/drawing/2014/main" id="{9FA5D8F0-88BB-4E6B-A3CC-4FFC0C41038D}"/>
              </a:ext>
            </a:extLst>
          </p:cNvPr>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6527801" y="1288498"/>
            <a:ext cx="4571123" cy="3077127"/>
          </a:xfrm>
          <a:noFill/>
          <a:extLst>
            <a:ext uri="{909E8E84-426E-40DD-AFC4-6F175D3DCCD1}">
              <a14:hiddenFill xmlns:a14="http://schemas.microsoft.com/office/drawing/2010/main">
                <a:solidFill>
                  <a:schemeClr val="bg1">
                    <a:alpha val="79999"/>
                  </a:schemeClr>
                </a:solidFill>
              </a14:hiddenFill>
            </a:ext>
          </a:extLst>
        </p:spPr>
      </p:pic>
      <p:sp>
        <p:nvSpPr>
          <p:cNvPr id="43014" name="Text Box 10">
            <a:extLst>
              <a:ext uri="{FF2B5EF4-FFF2-40B4-BE49-F238E27FC236}">
                <a16:creationId xmlns:a16="http://schemas.microsoft.com/office/drawing/2014/main" id="{800B5A98-2962-400F-9235-8134F40AC77F}"/>
              </a:ext>
            </a:extLst>
          </p:cNvPr>
          <p:cNvSpPr txBox="1">
            <a:spLocks noChangeArrowheads="1"/>
          </p:cNvSpPr>
          <p:nvPr/>
        </p:nvSpPr>
        <p:spPr bwMode="auto">
          <a:xfrm>
            <a:off x="1240222" y="5013325"/>
            <a:ext cx="9606454" cy="954107"/>
          </a:xfrm>
          <a:prstGeom prst="rect">
            <a:avLst/>
          </a:prstGeom>
          <a:solidFill>
            <a:schemeClr val="bg1">
              <a:alpha val="7999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cs-CZ" sz="2800" dirty="0"/>
              <a:t>The stimulating effects depend on the amplitude, frequency, shape and modulation of pulses, and the kind of tissue!!!!!</a:t>
            </a:r>
          </a:p>
        </p:txBody>
      </p:sp>
    </p:spTree>
    <p:extLst>
      <p:ext uri="{BB962C8B-B14F-4D97-AF65-F5344CB8AC3E}">
        <p14:creationId xmlns:p14="http://schemas.microsoft.com/office/powerpoint/2010/main" val="18575088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Zástupný symbol pro číslo snímku 5">
            <a:extLst>
              <a:ext uri="{FF2B5EF4-FFF2-40B4-BE49-F238E27FC236}">
                <a16:creationId xmlns:a16="http://schemas.microsoft.com/office/drawing/2014/main" id="{015EA16D-11C1-42B5-9861-8BFF78F1DB0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E14184EC-3ED9-4F06-9514-59003139C02F}" type="slidenum">
              <a:rPr lang="en-GB" altLang="cs-CZ" sz="1400"/>
              <a:pPr>
                <a:spcBef>
                  <a:spcPct val="0"/>
                </a:spcBef>
                <a:buFontTx/>
                <a:buNone/>
              </a:pPr>
              <a:t>2</a:t>
            </a:fld>
            <a:endParaRPr lang="en-GB" altLang="cs-CZ" sz="1400"/>
          </a:p>
        </p:txBody>
      </p:sp>
      <p:sp>
        <p:nvSpPr>
          <p:cNvPr id="9219" name="Rectangle 2">
            <a:extLst>
              <a:ext uri="{FF2B5EF4-FFF2-40B4-BE49-F238E27FC236}">
                <a16:creationId xmlns:a16="http://schemas.microsoft.com/office/drawing/2014/main" id="{EF139E7E-0BEC-4DC6-AE91-45B21D220815}"/>
              </a:ext>
            </a:extLst>
          </p:cNvPr>
          <p:cNvSpPr>
            <a:spLocks noGrp="1" noChangeArrowheads="1"/>
          </p:cNvSpPr>
          <p:nvPr>
            <p:ph type="title"/>
          </p:nvPr>
        </p:nvSpPr>
        <p:spPr>
          <a:xfrm>
            <a:off x="1981200" y="476251"/>
            <a:ext cx="4461641" cy="720725"/>
          </a:xfrm>
          <a:noFill/>
        </p:spPr>
        <p:txBody>
          <a:bodyPr/>
          <a:lstStyle/>
          <a:p>
            <a:pPr eaLnBrk="1" hangingPunct="1"/>
            <a:r>
              <a:rPr lang="en-GB" altLang="cs-CZ" dirty="0">
                <a:solidFill>
                  <a:srgbClr val="0000DC"/>
                </a:solidFill>
              </a:rPr>
              <a:t>Lecture outline</a:t>
            </a:r>
          </a:p>
        </p:txBody>
      </p:sp>
      <p:sp>
        <p:nvSpPr>
          <p:cNvPr id="9220" name="Rectangle 3">
            <a:extLst>
              <a:ext uri="{FF2B5EF4-FFF2-40B4-BE49-F238E27FC236}">
                <a16:creationId xmlns:a16="http://schemas.microsoft.com/office/drawing/2014/main" id="{CAB85ED1-38A6-42BE-915E-A094CA527A0E}"/>
              </a:ext>
            </a:extLst>
          </p:cNvPr>
          <p:cNvSpPr>
            <a:spLocks noGrp="1" noChangeArrowheads="1"/>
          </p:cNvSpPr>
          <p:nvPr>
            <p:ph type="body" idx="1"/>
          </p:nvPr>
        </p:nvSpPr>
        <p:spPr>
          <a:xfrm>
            <a:off x="1992314" y="1916113"/>
            <a:ext cx="8381396" cy="4525962"/>
          </a:xfrm>
        </p:spPr>
        <p:txBody>
          <a:bodyPr/>
          <a:lstStyle/>
          <a:p>
            <a:pPr eaLnBrk="1" hangingPunct="1">
              <a:lnSpc>
                <a:spcPct val="100000"/>
              </a:lnSpc>
              <a:buFont typeface="Wingdings" panose="05000000000000000000" pitchFamily="2" charset="2"/>
              <a:buNone/>
            </a:pPr>
            <a:r>
              <a:rPr lang="en-GB" altLang="cs-CZ" sz="2800" b="1" dirty="0"/>
              <a:t>Main methods of physical therapy</a:t>
            </a:r>
            <a:r>
              <a:rPr lang="en-GB" altLang="cs-CZ" sz="2800" dirty="0"/>
              <a:t>:</a:t>
            </a:r>
            <a:endParaRPr lang="cs-CZ" altLang="cs-CZ" sz="2800" dirty="0"/>
          </a:p>
          <a:p>
            <a:pPr eaLnBrk="1" hangingPunct="1">
              <a:lnSpc>
                <a:spcPct val="100000"/>
              </a:lnSpc>
              <a:buFont typeface="Wingdings" panose="05000000000000000000" pitchFamily="2" charset="2"/>
              <a:buNone/>
            </a:pPr>
            <a:endParaRPr lang="en-GB" altLang="cs-CZ" sz="1000" dirty="0"/>
          </a:p>
          <a:p>
            <a:pPr eaLnBrk="1" hangingPunct="1">
              <a:lnSpc>
                <a:spcPct val="100000"/>
              </a:lnSpc>
            </a:pPr>
            <a:r>
              <a:rPr lang="en-GB" altLang="cs-CZ" sz="2800" dirty="0"/>
              <a:t>Therapy by mechanical treatment</a:t>
            </a:r>
          </a:p>
          <a:p>
            <a:pPr eaLnBrk="1" hangingPunct="1">
              <a:lnSpc>
                <a:spcPct val="100000"/>
              </a:lnSpc>
            </a:pPr>
            <a:r>
              <a:rPr lang="en-GB" altLang="cs-CZ" sz="2800" dirty="0"/>
              <a:t>Non-electric thermotherapy – (heating and cooling, hydrotherapy)</a:t>
            </a:r>
          </a:p>
          <a:p>
            <a:pPr eaLnBrk="1" hangingPunct="1">
              <a:lnSpc>
                <a:spcPct val="100000"/>
              </a:lnSpc>
            </a:pPr>
            <a:r>
              <a:rPr lang="en-GB" altLang="cs-CZ" sz="2800" dirty="0"/>
              <a:t>Electrotherapy</a:t>
            </a:r>
            <a:endParaRPr lang="cs-CZ" altLang="cs-CZ" sz="2800" dirty="0"/>
          </a:p>
          <a:p>
            <a:pPr eaLnBrk="1" hangingPunct="1">
              <a:lnSpc>
                <a:spcPct val="100000"/>
              </a:lnSpc>
            </a:pPr>
            <a:r>
              <a:rPr lang="en-GB" altLang="cs-CZ" sz="2800" dirty="0"/>
              <a:t>Ultrasound therapy</a:t>
            </a:r>
          </a:p>
          <a:p>
            <a:pPr eaLnBrk="1" hangingPunct="1">
              <a:lnSpc>
                <a:spcPct val="100000"/>
              </a:lnSpc>
            </a:pPr>
            <a:r>
              <a:rPr lang="en-GB" altLang="cs-CZ" sz="2800" dirty="0"/>
              <a:t>Magnetotherapy </a:t>
            </a:r>
          </a:p>
          <a:p>
            <a:pPr eaLnBrk="1" hangingPunct="1">
              <a:lnSpc>
                <a:spcPct val="100000"/>
              </a:lnSpc>
            </a:pPr>
            <a:r>
              <a:rPr lang="en-GB" altLang="cs-CZ" sz="2800" dirty="0"/>
              <a:t>Phototherapy</a:t>
            </a:r>
            <a:endParaRPr lang="cs-CZ" altLang="cs-CZ" sz="2800" dirty="0"/>
          </a:p>
          <a:p>
            <a:pPr eaLnBrk="1" hangingPunct="1">
              <a:lnSpc>
                <a:spcPct val="80000"/>
              </a:lnSpc>
              <a:buFont typeface="Wingdings" panose="05000000000000000000" pitchFamily="2" charset="2"/>
              <a:buNone/>
            </a:pPr>
            <a:endParaRPr lang="en-GB" altLang="cs-CZ" sz="1000" dirty="0"/>
          </a:p>
          <a:p>
            <a:pPr eaLnBrk="1" hangingPunct="1">
              <a:lnSpc>
                <a:spcPct val="80000"/>
              </a:lnSpc>
              <a:buFont typeface="Wingdings" panose="05000000000000000000" pitchFamily="2" charset="2"/>
              <a:buNone/>
            </a:pPr>
            <a:endParaRPr lang="en-GB" altLang="cs-CZ" sz="2800" dirty="0"/>
          </a:p>
        </p:txBody>
      </p:sp>
    </p:spTree>
    <p:extLst>
      <p:ext uri="{BB962C8B-B14F-4D97-AF65-F5344CB8AC3E}">
        <p14:creationId xmlns:p14="http://schemas.microsoft.com/office/powerpoint/2010/main" val="28634319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Zástupný symbol pro číslo snímku 5">
            <a:extLst>
              <a:ext uri="{FF2B5EF4-FFF2-40B4-BE49-F238E27FC236}">
                <a16:creationId xmlns:a16="http://schemas.microsoft.com/office/drawing/2014/main" id="{31DE03B9-0AA1-4D74-883D-610BC54DD3A3}"/>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52180DB3-108C-4D43-AB5A-02C2D026DD9E}" type="slidenum">
              <a:rPr lang="en-GB" altLang="cs-CZ" sz="1400"/>
              <a:pPr>
                <a:spcBef>
                  <a:spcPct val="0"/>
                </a:spcBef>
                <a:buFontTx/>
                <a:buNone/>
              </a:pPr>
              <a:t>20</a:t>
            </a:fld>
            <a:endParaRPr lang="en-GB" altLang="cs-CZ" sz="1400"/>
          </a:p>
        </p:txBody>
      </p:sp>
      <p:sp>
        <p:nvSpPr>
          <p:cNvPr id="45059" name="Rectangle 2">
            <a:extLst>
              <a:ext uri="{FF2B5EF4-FFF2-40B4-BE49-F238E27FC236}">
                <a16:creationId xmlns:a16="http://schemas.microsoft.com/office/drawing/2014/main" id="{551AB28C-AE5E-47FF-81ED-F5904CBF973F}"/>
              </a:ext>
            </a:extLst>
          </p:cNvPr>
          <p:cNvSpPr>
            <a:spLocks noGrp="1" noChangeArrowheads="1"/>
          </p:cNvSpPr>
          <p:nvPr>
            <p:ph type="title"/>
          </p:nvPr>
        </p:nvSpPr>
        <p:spPr>
          <a:xfrm>
            <a:off x="720000" y="331117"/>
            <a:ext cx="10753200" cy="451576"/>
          </a:xfrm>
        </p:spPr>
        <p:txBody>
          <a:bodyPr/>
          <a:lstStyle/>
          <a:p>
            <a:pPr eaLnBrk="1" hangingPunct="1">
              <a:spcBef>
                <a:spcPct val="20000"/>
              </a:spcBef>
            </a:pPr>
            <a:r>
              <a:rPr lang="en-GB" altLang="cs-CZ" dirty="0"/>
              <a:t>Thermal effects of high frequency (HF) currents</a:t>
            </a:r>
          </a:p>
        </p:txBody>
      </p:sp>
      <p:sp>
        <p:nvSpPr>
          <p:cNvPr id="45060" name="Rectangle 3">
            <a:extLst>
              <a:ext uri="{FF2B5EF4-FFF2-40B4-BE49-F238E27FC236}">
                <a16:creationId xmlns:a16="http://schemas.microsoft.com/office/drawing/2014/main" id="{96154275-622A-460E-ABD0-DDC8225931B6}"/>
              </a:ext>
            </a:extLst>
          </p:cNvPr>
          <p:cNvSpPr>
            <a:spLocks noGrp="1" noChangeArrowheads="1"/>
          </p:cNvSpPr>
          <p:nvPr>
            <p:ph idx="1"/>
          </p:nvPr>
        </p:nvSpPr>
        <p:spPr>
          <a:xfrm>
            <a:off x="620111" y="1600200"/>
            <a:ext cx="10373710" cy="4852988"/>
          </a:xfrm>
        </p:spPr>
        <p:txBody>
          <a:bodyPr/>
          <a:lstStyle/>
          <a:p>
            <a:pPr eaLnBrk="1" hangingPunct="1">
              <a:lnSpc>
                <a:spcPct val="100000"/>
              </a:lnSpc>
            </a:pPr>
            <a:r>
              <a:rPr lang="en-GB" altLang="cs-CZ" dirty="0">
                <a:cs typeface="Times New Roman" panose="02020603050405020304" pitchFamily="18" charset="0"/>
              </a:rPr>
              <a:t>Mechanism of the HF currents action is based on transformation of the absorbed electric energy into heat </a:t>
            </a:r>
            <a:r>
              <a:rPr lang="en-GB" altLang="cs-CZ" i="1" dirty="0"/>
              <a:t>Q</a:t>
            </a:r>
            <a:r>
              <a:rPr lang="en-GB" altLang="cs-CZ" dirty="0"/>
              <a:t> according to </a:t>
            </a:r>
            <a:r>
              <a:rPr lang="en-GB" altLang="cs-CZ" b="1" dirty="0">
                <a:cs typeface="Times New Roman" panose="02020603050405020304" pitchFamily="18" charset="0"/>
              </a:rPr>
              <a:t>Joule’s law</a:t>
            </a:r>
            <a:r>
              <a:rPr lang="en-GB" altLang="cs-CZ" dirty="0">
                <a:cs typeface="Times New Roman" panose="02020603050405020304" pitchFamily="18" charset="0"/>
              </a:rPr>
              <a:t>:</a:t>
            </a:r>
            <a:endParaRPr lang="cs-CZ" altLang="cs-CZ" dirty="0">
              <a:cs typeface="Times New Roman" panose="02020603050405020304" pitchFamily="18" charset="0"/>
            </a:endParaRPr>
          </a:p>
          <a:p>
            <a:pPr eaLnBrk="1" hangingPunct="1">
              <a:lnSpc>
                <a:spcPct val="100000"/>
              </a:lnSpc>
              <a:buFont typeface="Wingdings" panose="05000000000000000000" pitchFamily="2" charset="2"/>
              <a:buNone/>
            </a:pPr>
            <a:endParaRPr lang="cs-CZ" altLang="cs-CZ" sz="800" dirty="0">
              <a:cs typeface="Times New Roman" panose="02020603050405020304" pitchFamily="18" charset="0"/>
            </a:endParaRPr>
          </a:p>
          <a:p>
            <a:pPr eaLnBrk="1" hangingPunct="1">
              <a:lnSpc>
                <a:spcPct val="100000"/>
              </a:lnSpc>
              <a:buFont typeface="Wingdings" panose="05000000000000000000" pitchFamily="2" charset="2"/>
              <a:buNone/>
            </a:pPr>
            <a:r>
              <a:rPr lang="en-GB" altLang="cs-CZ" sz="3200" b="1" dirty="0">
                <a:cs typeface="Times New Roman" panose="02020603050405020304" pitchFamily="18" charset="0"/>
              </a:rPr>
              <a:t> </a:t>
            </a:r>
            <a:r>
              <a:rPr lang="en-GB" altLang="cs-CZ" sz="3200" b="1" i="1" dirty="0">
                <a:cs typeface="Times New Roman" panose="02020603050405020304" pitchFamily="18" charset="0"/>
              </a:rPr>
              <a:t>                        Q = </a:t>
            </a:r>
            <a:r>
              <a:rPr lang="en-GB" altLang="cs-CZ" sz="3200" b="1" i="1" dirty="0" err="1">
                <a:cs typeface="Times New Roman" panose="02020603050405020304" pitchFamily="18" charset="0"/>
              </a:rPr>
              <a:t>U</a:t>
            </a:r>
            <a:r>
              <a:rPr lang="en-GB" altLang="cs-CZ" sz="3200" b="1" i="1" dirty="0" err="1">
                <a:latin typeface="Calibri" panose="020F0502020204030204" pitchFamily="34" charset="0"/>
                <a:cs typeface="Calibri" panose="020F0502020204030204" pitchFamily="34" charset="0"/>
              </a:rPr>
              <a:t>·</a:t>
            </a:r>
            <a:r>
              <a:rPr lang="en-GB" altLang="cs-CZ" sz="3200" b="1" i="1" dirty="0" err="1">
                <a:cs typeface="Times New Roman" panose="02020603050405020304" pitchFamily="18" charset="0"/>
              </a:rPr>
              <a:t>I</a:t>
            </a:r>
            <a:r>
              <a:rPr lang="en-GB" altLang="cs-CZ" sz="3200" b="1" i="1" dirty="0" err="1">
                <a:latin typeface="Calibri" panose="020F0502020204030204" pitchFamily="34" charset="0"/>
                <a:cs typeface="Calibri" panose="020F0502020204030204" pitchFamily="34" charset="0"/>
              </a:rPr>
              <a:t>·</a:t>
            </a:r>
            <a:r>
              <a:rPr lang="en-GB" altLang="cs-CZ" sz="3200" b="1" i="1" dirty="0" err="1">
                <a:cs typeface="Times New Roman" panose="02020603050405020304" pitchFamily="18" charset="0"/>
              </a:rPr>
              <a:t>t</a:t>
            </a:r>
            <a:endParaRPr lang="cs-CZ" altLang="cs-CZ" sz="3200" b="1" i="1" dirty="0">
              <a:cs typeface="Times New Roman" panose="02020603050405020304" pitchFamily="18" charset="0"/>
            </a:endParaRPr>
          </a:p>
          <a:p>
            <a:pPr eaLnBrk="1" hangingPunct="1">
              <a:lnSpc>
                <a:spcPct val="100000"/>
              </a:lnSpc>
              <a:buFont typeface="Wingdings" panose="05000000000000000000" pitchFamily="2" charset="2"/>
              <a:buNone/>
            </a:pPr>
            <a:endParaRPr lang="en-GB" altLang="cs-CZ" sz="800" b="1" i="1" dirty="0">
              <a:cs typeface="Times New Roman" panose="02020603050405020304" pitchFamily="18" charset="0"/>
            </a:endParaRPr>
          </a:p>
          <a:p>
            <a:pPr eaLnBrk="1" hangingPunct="1">
              <a:lnSpc>
                <a:spcPct val="100000"/>
              </a:lnSpc>
              <a:buFont typeface="Wingdings" panose="05000000000000000000" pitchFamily="2" charset="2"/>
              <a:buNone/>
            </a:pPr>
            <a:r>
              <a:rPr lang="en-GB" altLang="cs-CZ" dirty="0">
                <a:cs typeface="Times New Roman" panose="02020603050405020304" pitchFamily="18" charset="0"/>
              </a:rPr>
              <a:t>    where </a:t>
            </a:r>
            <a:r>
              <a:rPr lang="en-GB" altLang="cs-CZ" i="1" dirty="0">
                <a:cs typeface="Times New Roman" panose="02020603050405020304" pitchFamily="18" charset="0"/>
              </a:rPr>
              <a:t>U</a:t>
            </a:r>
            <a:r>
              <a:rPr lang="en-GB" altLang="cs-CZ" dirty="0">
                <a:cs typeface="Times New Roman" panose="02020603050405020304" pitchFamily="18" charset="0"/>
              </a:rPr>
              <a:t> is voltage, </a:t>
            </a:r>
            <a:r>
              <a:rPr lang="en-GB" altLang="cs-CZ" i="1" dirty="0">
                <a:cs typeface="Times New Roman" panose="02020603050405020304" pitchFamily="18" charset="0"/>
              </a:rPr>
              <a:t>t</a:t>
            </a:r>
            <a:r>
              <a:rPr lang="en-GB" altLang="cs-CZ" dirty="0">
                <a:cs typeface="Times New Roman" panose="02020603050405020304" pitchFamily="18" charset="0"/>
              </a:rPr>
              <a:t> is the time of current </a:t>
            </a:r>
            <a:r>
              <a:rPr lang="en-GB" altLang="cs-CZ" i="1" dirty="0">
                <a:cs typeface="Arial" panose="020B0604020202020204" pitchFamily="34" charset="0"/>
              </a:rPr>
              <a:t>I</a:t>
            </a:r>
            <a:r>
              <a:rPr lang="en-GB" altLang="cs-CZ" dirty="0">
                <a:cs typeface="Times New Roman" panose="02020603050405020304" pitchFamily="18" charset="0"/>
              </a:rPr>
              <a:t> passage. This mechanism of heat production depends on the way of HF currents application. </a:t>
            </a:r>
            <a:endParaRPr lang="cs-CZ" altLang="cs-CZ" dirty="0">
              <a:cs typeface="Times New Roman" panose="02020603050405020304" pitchFamily="18" charset="0"/>
            </a:endParaRPr>
          </a:p>
          <a:p>
            <a:pPr eaLnBrk="1" hangingPunct="1">
              <a:lnSpc>
                <a:spcPct val="100000"/>
              </a:lnSpc>
              <a:buFont typeface="Wingdings" panose="05000000000000000000" pitchFamily="2" charset="2"/>
              <a:buNone/>
            </a:pPr>
            <a:endParaRPr lang="en-GB" altLang="cs-CZ" sz="800" dirty="0">
              <a:cs typeface="Times New Roman" panose="02020603050405020304" pitchFamily="18" charset="0"/>
            </a:endParaRPr>
          </a:p>
          <a:p>
            <a:pPr lvl="1" eaLnBrk="1" hangingPunct="1">
              <a:buFont typeface="Wingdings" panose="05000000000000000000" pitchFamily="2" charset="2"/>
              <a:buChar char="Ø"/>
            </a:pPr>
            <a:r>
              <a:rPr lang="en-GB" altLang="cs-CZ" sz="2400" b="1" dirty="0">
                <a:cs typeface="Times New Roman" panose="02020603050405020304" pitchFamily="18" charset="0"/>
              </a:rPr>
              <a:t>Dielectric heating</a:t>
            </a:r>
            <a:r>
              <a:rPr lang="en-GB" altLang="cs-CZ" sz="2400" dirty="0">
                <a:cs typeface="Times New Roman" panose="02020603050405020304" pitchFamily="18" charset="0"/>
              </a:rPr>
              <a:t> (due to dielectric losses) takes place when applying currents by means of a capacitor field.  </a:t>
            </a:r>
            <a:endParaRPr lang="en-GB" altLang="cs-CZ" sz="2400" dirty="0"/>
          </a:p>
          <a:p>
            <a:pPr lvl="1" eaLnBrk="1" hangingPunct="1">
              <a:buFont typeface="Wingdings" panose="05000000000000000000" pitchFamily="2" charset="2"/>
              <a:buChar char="Ø"/>
            </a:pPr>
            <a:r>
              <a:rPr lang="en-GB" altLang="cs-CZ" sz="2400" dirty="0">
                <a:cs typeface="Times New Roman" panose="02020603050405020304" pitchFamily="18" charset="0"/>
              </a:rPr>
              <a:t>When using induction fields, heat is produced by the so-called </a:t>
            </a:r>
            <a:r>
              <a:rPr lang="en-GB" altLang="cs-CZ" sz="2400" b="1" dirty="0">
                <a:cs typeface="Times New Roman" panose="02020603050405020304" pitchFamily="18" charset="0"/>
              </a:rPr>
              <a:t>eddy currents</a:t>
            </a:r>
            <a:r>
              <a:rPr lang="en-GB" altLang="cs-CZ" sz="2400" dirty="0">
                <a:cs typeface="Times New Roman" panose="02020603050405020304" pitchFamily="18" charset="0"/>
              </a:rPr>
              <a:t>.</a:t>
            </a:r>
          </a:p>
        </p:txBody>
      </p:sp>
    </p:spTree>
    <p:extLst>
      <p:ext uri="{BB962C8B-B14F-4D97-AF65-F5344CB8AC3E}">
        <p14:creationId xmlns:p14="http://schemas.microsoft.com/office/powerpoint/2010/main" val="223880300"/>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Zástupný symbol pro číslo snímku 5">
            <a:extLst>
              <a:ext uri="{FF2B5EF4-FFF2-40B4-BE49-F238E27FC236}">
                <a16:creationId xmlns:a16="http://schemas.microsoft.com/office/drawing/2014/main" id="{65EA7D61-7278-4FE5-ABFC-C535E629228E}"/>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75512731-5710-4965-8FAA-8817CBBCF8C6}" type="slidenum">
              <a:rPr lang="en-GB" altLang="cs-CZ" sz="1400"/>
              <a:pPr>
                <a:spcBef>
                  <a:spcPct val="0"/>
                </a:spcBef>
                <a:buFontTx/>
                <a:buNone/>
              </a:pPr>
              <a:t>21</a:t>
            </a:fld>
            <a:endParaRPr lang="en-GB" altLang="cs-CZ" sz="1400"/>
          </a:p>
        </p:txBody>
      </p:sp>
      <p:sp>
        <p:nvSpPr>
          <p:cNvPr id="47107" name="Rectangle 2">
            <a:extLst>
              <a:ext uri="{FF2B5EF4-FFF2-40B4-BE49-F238E27FC236}">
                <a16:creationId xmlns:a16="http://schemas.microsoft.com/office/drawing/2014/main" id="{3E59D8EE-77A1-46F9-B73F-CF4A17D7E18A}"/>
              </a:ext>
            </a:extLst>
          </p:cNvPr>
          <p:cNvSpPr>
            <a:spLocks noGrp="1" noChangeArrowheads="1"/>
          </p:cNvSpPr>
          <p:nvPr>
            <p:ph type="title"/>
          </p:nvPr>
        </p:nvSpPr>
        <p:spPr>
          <a:xfrm>
            <a:off x="735724" y="476250"/>
            <a:ext cx="10058400" cy="1143000"/>
          </a:xfrm>
        </p:spPr>
        <p:txBody>
          <a:bodyPr/>
          <a:lstStyle/>
          <a:p>
            <a:pPr eaLnBrk="1" hangingPunct="1"/>
            <a:r>
              <a:rPr lang="en-GB" altLang="cs-CZ" dirty="0"/>
              <a:t>Utilisation of high-frequency (HF) electric currents</a:t>
            </a:r>
          </a:p>
        </p:txBody>
      </p:sp>
      <p:sp>
        <p:nvSpPr>
          <p:cNvPr id="47108" name="Rectangle 3">
            <a:extLst>
              <a:ext uri="{FF2B5EF4-FFF2-40B4-BE49-F238E27FC236}">
                <a16:creationId xmlns:a16="http://schemas.microsoft.com/office/drawing/2014/main" id="{934606EE-E1C2-494B-9510-5A741DAB27C8}"/>
              </a:ext>
            </a:extLst>
          </p:cNvPr>
          <p:cNvSpPr>
            <a:spLocks noGrp="1" noChangeArrowheads="1"/>
          </p:cNvSpPr>
          <p:nvPr>
            <p:ph type="body" idx="1"/>
          </p:nvPr>
        </p:nvSpPr>
        <p:spPr>
          <a:xfrm>
            <a:off x="903890" y="1765739"/>
            <a:ext cx="10089931" cy="4392613"/>
          </a:xfrm>
        </p:spPr>
        <p:txBody>
          <a:bodyPr/>
          <a:lstStyle/>
          <a:p>
            <a:pPr eaLnBrk="1" hangingPunct="1">
              <a:lnSpc>
                <a:spcPct val="100000"/>
              </a:lnSpc>
            </a:pPr>
            <a:r>
              <a:rPr lang="en-GB" altLang="cs-CZ" sz="2400" dirty="0"/>
              <a:t>In the case of alternating electric HF currents (&gt;100kHz), the heat effects dominate totally. The heat originates directly in tissues due to dielectric heating, eddy currents or absorption of electromagnetic energy.</a:t>
            </a:r>
            <a:endParaRPr lang="cs-CZ" altLang="cs-CZ" sz="2400" dirty="0"/>
          </a:p>
          <a:p>
            <a:pPr eaLnBrk="1" hangingPunct="1">
              <a:lnSpc>
                <a:spcPct val="100000"/>
              </a:lnSpc>
              <a:buFont typeface="Wingdings" panose="05000000000000000000" pitchFamily="2" charset="2"/>
              <a:buNone/>
            </a:pPr>
            <a:endParaRPr lang="en-GB" altLang="cs-CZ" sz="1000" dirty="0"/>
          </a:p>
          <a:p>
            <a:pPr eaLnBrk="1" hangingPunct="1">
              <a:lnSpc>
                <a:spcPct val="100000"/>
              </a:lnSpc>
            </a:pPr>
            <a:r>
              <a:rPr lang="en-GB" altLang="cs-CZ" sz="2400" dirty="0"/>
              <a:t>For HF therapy, international agreements specified the following frequencies: </a:t>
            </a:r>
            <a:endParaRPr lang="cs-CZ" altLang="cs-CZ" sz="2400" dirty="0"/>
          </a:p>
          <a:p>
            <a:pPr eaLnBrk="1" hangingPunct="1">
              <a:lnSpc>
                <a:spcPct val="100000"/>
              </a:lnSpc>
              <a:buFont typeface="Wingdings" panose="05000000000000000000" pitchFamily="2" charset="2"/>
              <a:buNone/>
            </a:pPr>
            <a:endParaRPr lang="en-GB" altLang="cs-CZ" sz="800" dirty="0"/>
          </a:p>
          <a:p>
            <a:pPr lvl="1" eaLnBrk="1" hangingPunct="1"/>
            <a:r>
              <a:rPr lang="en-GB" altLang="cs-CZ" sz="2000" b="1" dirty="0"/>
              <a:t>Short-wave diathermy</a:t>
            </a:r>
            <a:r>
              <a:rPr lang="en-GB" altLang="cs-CZ" sz="2000" dirty="0"/>
              <a:t> (27.12 MHz, i.e. wavelength of 11.06 m), </a:t>
            </a:r>
          </a:p>
          <a:p>
            <a:pPr lvl="1" eaLnBrk="1" hangingPunct="1"/>
            <a:r>
              <a:rPr lang="en-GB" altLang="cs-CZ" sz="2000" b="1" dirty="0"/>
              <a:t>Ultra-short-wave diathermy </a:t>
            </a:r>
            <a:r>
              <a:rPr lang="en-GB" altLang="cs-CZ" sz="2000" dirty="0"/>
              <a:t>433.92 MHz (69 cm), </a:t>
            </a:r>
          </a:p>
          <a:p>
            <a:pPr lvl="1" eaLnBrk="1" hangingPunct="1"/>
            <a:r>
              <a:rPr lang="en-GB" altLang="cs-CZ" sz="2000" b="1" dirty="0"/>
              <a:t>Microwave therapy</a:t>
            </a:r>
            <a:r>
              <a:rPr lang="en-GB" altLang="cs-CZ" sz="2000" dirty="0"/>
              <a:t> 2 400 or 2 450 MHz (12.4 or 12</a:t>
            </a:r>
            <a:r>
              <a:rPr lang="cs-CZ" altLang="cs-CZ" sz="2000" dirty="0"/>
              <a:t>.</a:t>
            </a:r>
            <a:r>
              <a:rPr lang="en-GB" altLang="cs-CZ" sz="2000" dirty="0"/>
              <a:t>25 cm) .</a:t>
            </a:r>
          </a:p>
          <a:p>
            <a:pPr lvl="1" eaLnBrk="1" hangingPunct="1"/>
            <a:r>
              <a:rPr lang="en-GB" altLang="cs-CZ" sz="2000" dirty="0"/>
              <a:t>H</a:t>
            </a:r>
            <a:r>
              <a:rPr lang="cs-CZ" altLang="cs-CZ" sz="2000" dirty="0"/>
              <a:t>F</a:t>
            </a:r>
            <a:r>
              <a:rPr lang="en-GB" altLang="cs-CZ" sz="2000" dirty="0"/>
              <a:t> therapy makes possible deep heating. </a:t>
            </a:r>
          </a:p>
        </p:txBody>
      </p:sp>
    </p:spTree>
    <p:extLst>
      <p:ext uri="{BB962C8B-B14F-4D97-AF65-F5344CB8AC3E}">
        <p14:creationId xmlns:p14="http://schemas.microsoft.com/office/powerpoint/2010/main" val="26202031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Zástupný symbol pro číslo snímku 5">
            <a:extLst>
              <a:ext uri="{FF2B5EF4-FFF2-40B4-BE49-F238E27FC236}">
                <a16:creationId xmlns:a16="http://schemas.microsoft.com/office/drawing/2014/main" id="{8EB5E009-E9CB-4485-B1BE-466D04781BD8}"/>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7FBE96AB-A6BE-47BD-AEE8-D45302F08FBC}" type="slidenum">
              <a:rPr lang="en-GB" altLang="cs-CZ" sz="1400"/>
              <a:pPr>
                <a:spcBef>
                  <a:spcPct val="0"/>
                </a:spcBef>
                <a:buFontTx/>
                <a:buNone/>
              </a:pPr>
              <a:t>22</a:t>
            </a:fld>
            <a:endParaRPr lang="en-GB" altLang="cs-CZ" sz="1400"/>
          </a:p>
        </p:txBody>
      </p:sp>
      <p:sp>
        <p:nvSpPr>
          <p:cNvPr id="49155" name="Rectangle 2">
            <a:extLst>
              <a:ext uri="{FF2B5EF4-FFF2-40B4-BE49-F238E27FC236}">
                <a16:creationId xmlns:a16="http://schemas.microsoft.com/office/drawing/2014/main" id="{0DECB78E-605A-4B0C-8B1F-EDF64185DD17}"/>
              </a:ext>
            </a:extLst>
          </p:cNvPr>
          <p:cNvSpPr>
            <a:spLocks noGrp="1" noChangeArrowheads="1"/>
          </p:cNvSpPr>
          <p:nvPr>
            <p:ph type="title"/>
          </p:nvPr>
        </p:nvSpPr>
        <p:spPr>
          <a:xfrm>
            <a:off x="667448" y="383669"/>
            <a:ext cx="10753200" cy="451576"/>
          </a:xfrm>
        </p:spPr>
        <p:txBody>
          <a:bodyPr/>
          <a:lstStyle/>
          <a:p>
            <a:pPr eaLnBrk="1" hangingPunct="1"/>
            <a:r>
              <a:rPr lang="en-GB" altLang="cs-CZ" dirty="0"/>
              <a:t>Three ways of application of HF currents:</a:t>
            </a:r>
          </a:p>
        </p:txBody>
      </p:sp>
      <p:sp>
        <p:nvSpPr>
          <p:cNvPr id="49156" name="Rectangle 3">
            <a:extLst>
              <a:ext uri="{FF2B5EF4-FFF2-40B4-BE49-F238E27FC236}">
                <a16:creationId xmlns:a16="http://schemas.microsoft.com/office/drawing/2014/main" id="{8ECE3E91-178B-4C42-B5AF-8C234344583A}"/>
              </a:ext>
            </a:extLst>
          </p:cNvPr>
          <p:cNvSpPr>
            <a:spLocks noGrp="1" noChangeArrowheads="1"/>
          </p:cNvSpPr>
          <p:nvPr>
            <p:ph type="body" idx="1"/>
          </p:nvPr>
        </p:nvSpPr>
        <p:spPr>
          <a:xfrm>
            <a:off x="861848" y="1600200"/>
            <a:ext cx="9669518" cy="4852988"/>
          </a:xfrm>
        </p:spPr>
        <p:txBody>
          <a:bodyPr/>
          <a:lstStyle/>
          <a:p>
            <a:pPr eaLnBrk="1" hangingPunct="1">
              <a:lnSpc>
                <a:spcPct val="100000"/>
              </a:lnSpc>
            </a:pPr>
            <a:r>
              <a:rPr lang="en-GB" altLang="cs-CZ" sz="2400" dirty="0"/>
              <a:t>1. The tissue is connected in the electric circuit as a </a:t>
            </a:r>
            <a:r>
              <a:rPr lang="en-GB" altLang="cs-CZ" sz="2400" b="1" dirty="0"/>
              <a:t>resistor</a:t>
            </a:r>
            <a:r>
              <a:rPr lang="en-GB" altLang="cs-CZ" sz="2400" dirty="0"/>
              <a:t> by means of contact electrodes – classical diathermy. It is not used in practice today.</a:t>
            </a:r>
            <a:endParaRPr lang="cs-CZ" altLang="cs-CZ" sz="2400" dirty="0"/>
          </a:p>
          <a:p>
            <a:pPr eaLnBrk="1" hangingPunct="1">
              <a:lnSpc>
                <a:spcPct val="100000"/>
              </a:lnSpc>
              <a:buFont typeface="Wingdings" panose="05000000000000000000" pitchFamily="2" charset="2"/>
              <a:buNone/>
            </a:pPr>
            <a:endParaRPr lang="en-GB" altLang="cs-CZ" sz="800" dirty="0"/>
          </a:p>
          <a:p>
            <a:pPr eaLnBrk="1" hangingPunct="1">
              <a:lnSpc>
                <a:spcPct val="100000"/>
              </a:lnSpc>
            </a:pPr>
            <a:r>
              <a:rPr lang="en-GB" altLang="cs-CZ" sz="2400" dirty="0"/>
              <a:t>2. Tissue is connected as </a:t>
            </a:r>
            <a:r>
              <a:rPr lang="en-GB" altLang="cs-CZ" sz="2400" b="1" dirty="0"/>
              <a:t>dielectric</a:t>
            </a:r>
            <a:r>
              <a:rPr lang="en-GB" altLang="cs-CZ" sz="2400" dirty="0"/>
              <a:t> placed between insulated electrodes – </a:t>
            </a:r>
            <a:r>
              <a:rPr lang="en-GB" altLang="cs-CZ" sz="2400" b="1" dirty="0"/>
              <a:t>heating in the capacitor field</a:t>
            </a:r>
            <a:r>
              <a:rPr lang="en-GB" altLang="cs-CZ" sz="2400" dirty="0"/>
              <a:t>. The heat produced is proportional to the dielectric loss. Amount of heat arising in subcutaneous fat tissue is lower than in the muscles.</a:t>
            </a:r>
            <a:endParaRPr lang="cs-CZ" altLang="cs-CZ" sz="2400" dirty="0"/>
          </a:p>
          <a:p>
            <a:pPr eaLnBrk="1" hangingPunct="1">
              <a:lnSpc>
                <a:spcPct val="100000"/>
              </a:lnSpc>
              <a:buFont typeface="Wingdings" panose="05000000000000000000" pitchFamily="2" charset="2"/>
              <a:buNone/>
            </a:pPr>
            <a:endParaRPr lang="en-GB" altLang="cs-CZ" sz="800" dirty="0"/>
          </a:p>
          <a:p>
            <a:pPr eaLnBrk="1" hangingPunct="1">
              <a:lnSpc>
                <a:spcPct val="100000"/>
              </a:lnSpc>
            </a:pPr>
            <a:r>
              <a:rPr lang="en-GB" altLang="cs-CZ" sz="2400" dirty="0"/>
              <a:t>3. Use of </a:t>
            </a:r>
            <a:r>
              <a:rPr lang="en-GB" altLang="cs-CZ" sz="2400" b="1" dirty="0"/>
              <a:t>eddy currents</a:t>
            </a:r>
            <a:r>
              <a:rPr lang="en-GB" altLang="cs-CZ" sz="2400" dirty="0"/>
              <a:t> in magnetic field of a coil –</a:t>
            </a:r>
            <a:r>
              <a:rPr lang="en-GB" altLang="cs-CZ" sz="2400" b="1" dirty="0"/>
              <a:t> inductive heating</a:t>
            </a:r>
            <a:r>
              <a:rPr lang="en-GB" altLang="cs-CZ" sz="2400" dirty="0"/>
              <a:t>. An insulated cable is wound round a limb, or a coil is laid to the body. The skin is less heated, 2 cm thick muscle layer lowers the heating to one half.</a:t>
            </a:r>
          </a:p>
        </p:txBody>
      </p:sp>
    </p:spTree>
    <p:extLst>
      <p:ext uri="{BB962C8B-B14F-4D97-AF65-F5344CB8AC3E}">
        <p14:creationId xmlns:p14="http://schemas.microsoft.com/office/powerpoint/2010/main" val="11119725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Zástupný symbol pro číslo snímku 5">
            <a:extLst>
              <a:ext uri="{FF2B5EF4-FFF2-40B4-BE49-F238E27FC236}">
                <a16:creationId xmlns:a16="http://schemas.microsoft.com/office/drawing/2014/main" id="{D01976CA-2AE3-4BB6-96CC-9FB2F0FB19D0}"/>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8A1F274D-92B1-4EE9-A655-10DB8938BDEC}" type="slidenum">
              <a:rPr lang="en-GB" altLang="cs-CZ" sz="1400"/>
              <a:pPr>
                <a:spcBef>
                  <a:spcPct val="0"/>
                </a:spcBef>
                <a:buFontTx/>
                <a:buNone/>
              </a:pPr>
              <a:t>23</a:t>
            </a:fld>
            <a:endParaRPr lang="en-GB" altLang="cs-CZ" sz="1400"/>
          </a:p>
        </p:txBody>
      </p:sp>
      <p:sp>
        <p:nvSpPr>
          <p:cNvPr id="51203" name="Rectangle 5">
            <a:extLst>
              <a:ext uri="{FF2B5EF4-FFF2-40B4-BE49-F238E27FC236}">
                <a16:creationId xmlns:a16="http://schemas.microsoft.com/office/drawing/2014/main" id="{CB7FC10D-97E0-48F6-A317-0F987360A0DE}"/>
              </a:ext>
            </a:extLst>
          </p:cNvPr>
          <p:cNvSpPr>
            <a:spLocks noGrp="1" noChangeArrowheads="1"/>
          </p:cNvSpPr>
          <p:nvPr>
            <p:ph type="title"/>
          </p:nvPr>
        </p:nvSpPr>
        <p:spPr>
          <a:xfrm>
            <a:off x="677959" y="362649"/>
            <a:ext cx="7772358" cy="451576"/>
          </a:xfrm>
        </p:spPr>
        <p:txBody>
          <a:bodyPr/>
          <a:lstStyle/>
          <a:p>
            <a:pPr eaLnBrk="1" hangingPunct="1"/>
            <a:r>
              <a:rPr lang="en-GB" altLang="cs-CZ" dirty="0"/>
              <a:t>Different way</a:t>
            </a:r>
            <a:r>
              <a:rPr lang="cs-CZ" altLang="cs-CZ" dirty="0"/>
              <a:t>s</a:t>
            </a:r>
            <a:r>
              <a:rPr lang="en-GB" altLang="cs-CZ" dirty="0"/>
              <a:t> of HF diathermy</a:t>
            </a:r>
          </a:p>
        </p:txBody>
      </p:sp>
      <p:sp>
        <p:nvSpPr>
          <p:cNvPr id="51204" name="Text Box 7">
            <a:extLst>
              <a:ext uri="{FF2B5EF4-FFF2-40B4-BE49-F238E27FC236}">
                <a16:creationId xmlns:a16="http://schemas.microsoft.com/office/drawing/2014/main" id="{659AB20E-624F-46EF-A97D-735B2921E6D8}"/>
              </a:ext>
            </a:extLst>
          </p:cNvPr>
          <p:cNvSpPr txBox="1">
            <a:spLocks noChangeArrowheads="1"/>
          </p:cNvSpPr>
          <p:nvPr/>
        </p:nvSpPr>
        <p:spPr bwMode="auto">
          <a:xfrm>
            <a:off x="1992313" y="5229225"/>
            <a:ext cx="8280400" cy="1015663"/>
          </a:xfrm>
          <a:prstGeom prst="rect">
            <a:avLst/>
          </a:prstGeom>
          <a:solidFill>
            <a:schemeClr val="bg1">
              <a:alpha val="7999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cs-CZ" sz="2400" dirty="0"/>
              <a:t>Application of </a:t>
            </a:r>
            <a:r>
              <a:rPr lang="cs-CZ" altLang="cs-CZ" sz="2400" b="1" dirty="0"/>
              <a:t>HF</a:t>
            </a:r>
            <a:r>
              <a:rPr lang="en-GB" altLang="cs-CZ" sz="2400" b="1" dirty="0"/>
              <a:t> currents  </a:t>
            </a:r>
          </a:p>
          <a:p>
            <a:pPr eaLnBrk="1" hangingPunct="1">
              <a:spcBef>
                <a:spcPct val="50000"/>
              </a:spcBef>
              <a:buFontTx/>
              <a:buNone/>
            </a:pPr>
            <a:r>
              <a:rPr lang="en-GB" altLang="cs-CZ" sz="2400" dirty="0"/>
              <a:t>(a- condenser field, b- inductive, c- microwaves)</a:t>
            </a:r>
          </a:p>
        </p:txBody>
      </p:sp>
      <p:pic>
        <p:nvPicPr>
          <p:cNvPr id="51205" name="Picture 9" descr="47">
            <a:extLst>
              <a:ext uri="{FF2B5EF4-FFF2-40B4-BE49-F238E27FC236}">
                <a16:creationId xmlns:a16="http://schemas.microsoft.com/office/drawing/2014/main" id="{8A352FD6-1F5B-4AB1-8DA5-0E2B52616380}"/>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131616" y="1534510"/>
            <a:ext cx="7348936" cy="3147029"/>
          </a:xfrm>
          <a:noFill/>
          <a:extLst>
            <a:ext uri="{909E8E84-426E-40DD-AFC4-6F175D3DCCD1}">
              <a14:hiddenFill xmlns:a14="http://schemas.microsoft.com/office/drawing/2010/main">
                <a:solidFill>
                  <a:schemeClr val="bg1">
                    <a:alpha val="79999"/>
                  </a:schemeClr>
                </a:solidFill>
              </a14:hiddenFill>
            </a:ext>
          </a:extLst>
        </p:spPr>
      </p:pic>
    </p:spTree>
    <p:extLst>
      <p:ext uri="{BB962C8B-B14F-4D97-AF65-F5344CB8AC3E}">
        <p14:creationId xmlns:p14="http://schemas.microsoft.com/office/powerpoint/2010/main" val="38578310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Zástupný symbol pro číslo snímku 5">
            <a:extLst>
              <a:ext uri="{FF2B5EF4-FFF2-40B4-BE49-F238E27FC236}">
                <a16:creationId xmlns:a16="http://schemas.microsoft.com/office/drawing/2014/main" id="{097DEDCA-D73E-4491-815A-E4536748E12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5C583F61-7157-4CF7-AEE5-1D2ABFD4ECC0}" type="slidenum">
              <a:rPr lang="en-GB" altLang="cs-CZ" sz="1400"/>
              <a:pPr>
                <a:spcBef>
                  <a:spcPct val="0"/>
                </a:spcBef>
                <a:buFontTx/>
                <a:buNone/>
              </a:pPr>
              <a:t>24</a:t>
            </a:fld>
            <a:endParaRPr lang="en-GB" altLang="cs-CZ" sz="1400"/>
          </a:p>
        </p:txBody>
      </p:sp>
      <p:sp>
        <p:nvSpPr>
          <p:cNvPr id="53251" name="Rectangle 6">
            <a:extLst>
              <a:ext uri="{FF2B5EF4-FFF2-40B4-BE49-F238E27FC236}">
                <a16:creationId xmlns:a16="http://schemas.microsoft.com/office/drawing/2014/main" id="{68B865F8-AD81-41DA-A378-25DE4A7A4752}"/>
              </a:ext>
            </a:extLst>
          </p:cNvPr>
          <p:cNvSpPr>
            <a:spLocks noGrp="1" noChangeArrowheads="1"/>
          </p:cNvSpPr>
          <p:nvPr>
            <p:ph type="title"/>
          </p:nvPr>
        </p:nvSpPr>
        <p:spPr>
          <a:xfrm>
            <a:off x="835614" y="394180"/>
            <a:ext cx="10536579" cy="451576"/>
          </a:xfrm>
        </p:spPr>
        <p:txBody>
          <a:bodyPr/>
          <a:lstStyle/>
          <a:p>
            <a:pPr eaLnBrk="1" hangingPunct="1"/>
            <a:r>
              <a:rPr lang="en-GB" altLang="cs-CZ" dirty="0"/>
              <a:t>Short-wave diathermy – heating in capacitor field</a:t>
            </a:r>
          </a:p>
        </p:txBody>
      </p:sp>
      <p:pic>
        <p:nvPicPr>
          <p:cNvPr id="53252" name="Picture 14" descr="diatermie">
            <a:extLst>
              <a:ext uri="{FF2B5EF4-FFF2-40B4-BE49-F238E27FC236}">
                <a16:creationId xmlns:a16="http://schemas.microsoft.com/office/drawing/2014/main" id="{CDAEF9D2-F2CF-4EEC-B7A4-CC7549361E65}"/>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932386" y="1586716"/>
            <a:ext cx="5984548" cy="4428245"/>
          </a:xfrm>
          <a:noFill/>
          <a:extLst>
            <a:ext uri="{909E8E84-426E-40DD-AFC4-6F175D3DCCD1}">
              <a14:hiddenFill xmlns:a14="http://schemas.microsoft.com/office/drawing/2010/main">
                <a:solidFill>
                  <a:schemeClr val="bg1">
                    <a:alpha val="79999"/>
                  </a:schemeClr>
                </a:solidFill>
              </a14:hiddenFill>
            </a:ext>
          </a:extLst>
        </p:spPr>
      </p:pic>
    </p:spTree>
    <p:extLst>
      <p:ext uri="{BB962C8B-B14F-4D97-AF65-F5344CB8AC3E}">
        <p14:creationId xmlns:p14="http://schemas.microsoft.com/office/powerpoint/2010/main" val="25976740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Zástupný symbol pro číslo snímku 5">
            <a:extLst>
              <a:ext uri="{FF2B5EF4-FFF2-40B4-BE49-F238E27FC236}">
                <a16:creationId xmlns:a16="http://schemas.microsoft.com/office/drawing/2014/main" id="{63F41268-3BC3-4B7D-9C19-43FC132BF864}"/>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508B3F6F-9F7B-4966-9BE9-C95D1E07186D}" type="slidenum">
              <a:rPr lang="en-GB" altLang="cs-CZ" sz="1400"/>
              <a:pPr>
                <a:spcBef>
                  <a:spcPct val="0"/>
                </a:spcBef>
                <a:buFontTx/>
                <a:buNone/>
              </a:pPr>
              <a:t>25</a:t>
            </a:fld>
            <a:endParaRPr lang="en-GB" altLang="cs-CZ" sz="1400"/>
          </a:p>
        </p:txBody>
      </p:sp>
      <p:sp>
        <p:nvSpPr>
          <p:cNvPr id="55299" name="Rectangle 2">
            <a:extLst>
              <a:ext uri="{FF2B5EF4-FFF2-40B4-BE49-F238E27FC236}">
                <a16:creationId xmlns:a16="http://schemas.microsoft.com/office/drawing/2014/main" id="{C9BE7314-447A-45CB-8C6D-28F0AC9AA03E}"/>
              </a:ext>
            </a:extLst>
          </p:cNvPr>
          <p:cNvSpPr>
            <a:spLocks noGrp="1" noChangeArrowheads="1"/>
          </p:cNvSpPr>
          <p:nvPr>
            <p:ph type="title"/>
          </p:nvPr>
        </p:nvSpPr>
        <p:spPr/>
        <p:txBody>
          <a:bodyPr/>
          <a:lstStyle/>
          <a:p>
            <a:pPr eaLnBrk="1" hangingPunct="1"/>
            <a:r>
              <a:rPr lang="en-GB" altLang="cs-CZ" dirty="0"/>
              <a:t>Microwave therapy</a:t>
            </a:r>
          </a:p>
        </p:txBody>
      </p:sp>
      <p:sp>
        <p:nvSpPr>
          <p:cNvPr id="55300" name="Rectangle 3">
            <a:extLst>
              <a:ext uri="{FF2B5EF4-FFF2-40B4-BE49-F238E27FC236}">
                <a16:creationId xmlns:a16="http://schemas.microsoft.com/office/drawing/2014/main" id="{A4942C7D-63F7-4C4F-871F-6098F7C25564}"/>
              </a:ext>
            </a:extLst>
          </p:cNvPr>
          <p:cNvSpPr>
            <a:spLocks noGrp="1" noChangeArrowheads="1"/>
          </p:cNvSpPr>
          <p:nvPr>
            <p:ph type="body" idx="1"/>
          </p:nvPr>
        </p:nvSpPr>
        <p:spPr>
          <a:xfrm>
            <a:off x="924911" y="1782490"/>
            <a:ext cx="10331668" cy="3484563"/>
          </a:xfrm>
        </p:spPr>
        <p:txBody>
          <a:bodyPr/>
          <a:lstStyle/>
          <a:p>
            <a:pPr marL="0" indent="0" eaLnBrk="1" hangingPunct="1">
              <a:lnSpc>
                <a:spcPct val="100000"/>
              </a:lnSpc>
              <a:buFont typeface="Wingdings" panose="05000000000000000000" pitchFamily="2" charset="2"/>
              <a:buNone/>
            </a:pPr>
            <a:r>
              <a:rPr lang="en-GB" altLang="cs-CZ" sz="2800" dirty="0"/>
              <a:t>Source: </a:t>
            </a:r>
            <a:r>
              <a:rPr lang="en-GB" altLang="cs-CZ" sz="2800" b="1" dirty="0"/>
              <a:t>magnetron</a:t>
            </a:r>
            <a:r>
              <a:rPr lang="en-GB" altLang="cs-CZ" sz="2800" dirty="0"/>
              <a:t>. The oscillations of electromagnetic field are led to an emitter - a dipole with a reflector. 1 cm of muscle is enough to lower the intensity to one half, the relation between heat production in the skin and the muscles is almost equalised. Microwaves put electrically charged particles (ions, dipoles) into oscillatory motion which is transformed into heat by friction. </a:t>
            </a:r>
          </a:p>
        </p:txBody>
      </p:sp>
    </p:spTree>
    <p:extLst>
      <p:ext uri="{BB962C8B-B14F-4D97-AF65-F5344CB8AC3E}">
        <p14:creationId xmlns:p14="http://schemas.microsoft.com/office/powerpoint/2010/main" val="40811796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Zástupný symbol pro číslo snímku 5">
            <a:extLst>
              <a:ext uri="{FF2B5EF4-FFF2-40B4-BE49-F238E27FC236}">
                <a16:creationId xmlns:a16="http://schemas.microsoft.com/office/drawing/2014/main" id="{C4C70805-6712-4D54-85E1-7D900682F10F}"/>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48C48610-876A-416B-BE5A-91A962D7DDD5}" type="slidenum">
              <a:rPr lang="en-GB" altLang="cs-CZ" sz="1400"/>
              <a:pPr>
                <a:spcBef>
                  <a:spcPct val="0"/>
                </a:spcBef>
                <a:buFontTx/>
                <a:buNone/>
              </a:pPr>
              <a:t>26</a:t>
            </a:fld>
            <a:endParaRPr lang="en-GB" altLang="cs-CZ" sz="1400"/>
          </a:p>
        </p:txBody>
      </p:sp>
      <p:sp>
        <p:nvSpPr>
          <p:cNvPr id="57347" name="Rectangle 2">
            <a:extLst>
              <a:ext uri="{FF2B5EF4-FFF2-40B4-BE49-F238E27FC236}">
                <a16:creationId xmlns:a16="http://schemas.microsoft.com/office/drawing/2014/main" id="{C95A3BC3-0F79-4911-9E9B-742C162B3E01}"/>
              </a:ext>
            </a:extLst>
          </p:cNvPr>
          <p:cNvSpPr>
            <a:spLocks noGrp="1" noChangeArrowheads="1"/>
          </p:cNvSpPr>
          <p:nvPr>
            <p:ph type="title"/>
          </p:nvPr>
        </p:nvSpPr>
        <p:spPr>
          <a:xfrm>
            <a:off x="530814" y="352138"/>
            <a:ext cx="5691310" cy="451576"/>
          </a:xfrm>
        </p:spPr>
        <p:txBody>
          <a:bodyPr/>
          <a:lstStyle/>
          <a:p>
            <a:pPr eaLnBrk="1" hangingPunct="1"/>
            <a:r>
              <a:rPr lang="en-GB" altLang="cs-CZ" dirty="0"/>
              <a:t>Microwave diathermy</a:t>
            </a:r>
          </a:p>
        </p:txBody>
      </p:sp>
      <p:pic>
        <p:nvPicPr>
          <p:cNvPr id="57348" name="Picture 5" descr="brd-dthm">
            <a:extLst>
              <a:ext uri="{FF2B5EF4-FFF2-40B4-BE49-F238E27FC236}">
                <a16:creationId xmlns:a16="http://schemas.microsoft.com/office/drawing/2014/main" id="{5980ABB5-06AD-4DEB-8E88-E51391A0ABF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51089" y="1268412"/>
            <a:ext cx="2767449" cy="5128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49" name="Text Box 6">
            <a:extLst>
              <a:ext uri="{FF2B5EF4-FFF2-40B4-BE49-F238E27FC236}">
                <a16:creationId xmlns:a16="http://schemas.microsoft.com/office/drawing/2014/main" id="{F76EDCEB-02DA-40B7-87BD-A156F887AE57}"/>
              </a:ext>
            </a:extLst>
          </p:cNvPr>
          <p:cNvSpPr txBox="1">
            <a:spLocks noChangeArrowheads="1"/>
          </p:cNvSpPr>
          <p:nvPr/>
        </p:nvSpPr>
        <p:spPr bwMode="auto">
          <a:xfrm>
            <a:off x="818713" y="3532572"/>
            <a:ext cx="25193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2000" dirty="0"/>
              <a:t>(</a:t>
            </a:r>
            <a:r>
              <a:rPr lang="en-GB" altLang="cs-CZ" sz="2000" dirty="0"/>
              <a:t>older </a:t>
            </a:r>
            <a:r>
              <a:rPr lang="cs-CZ" altLang="cs-CZ" sz="2000" dirty="0"/>
              <a:t>type)</a:t>
            </a:r>
          </a:p>
        </p:txBody>
      </p:sp>
      <p:pic>
        <p:nvPicPr>
          <p:cNvPr id="57350" name="Picture 7" descr="mt3d">
            <a:extLst>
              <a:ext uri="{FF2B5EF4-FFF2-40B4-BE49-F238E27FC236}">
                <a16:creationId xmlns:a16="http://schemas.microsoft.com/office/drawing/2014/main" id="{6CAB8B13-F45F-4E08-8CDF-1C69DBA1CE6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93266" y="916648"/>
            <a:ext cx="2949520" cy="5122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252111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Zástupný symbol pro číslo snímku 5">
            <a:extLst>
              <a:ext uri="{FF2B5EF4-FFF2-40B4-BE49-F238E27FC236}">
                <a16:creationId xmlns:a16="http://schemas.microsoft.com/office/drawing/2014/main" id="{ACF96F6C-EBEF-4F15-9C6C-805B54173FC5}"/>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F4F2C589-6C4C-45E1-9E92-47339AA1AE23}" type="slidenum">
              <a:rPr lang="en-GB" altLang="cs-CZ" sz="1400"/>
              <a:pPr>
                <a:spcBef>
                  <a:spcPct val="0"/>
                </a:spcBef>
                <a:buFontTx/>
                <a:buNone/>
              </a:pPr>
              <a:t>27</a:t>
            </a:fld>
            <a:endParaRPr lang="en-GB" altLang="cs-CZ" sz="1400"/>
          </a:p>
        </p:txBody>
      </p:sp>
      <p:sp>
        <p:nvSpPr>
          <p:cNvPr id="59395" name="Rectangle 2">
            <a:extLst>
              <a:ext uri="{FF2B5EF4-FFF2-40B4-BE49-F238E27FC236}">
                <a16:creationId xmlns:a16="http://schemas.microsoft.com/office/drawing/2014/main" id="{132B5336-01B3-4531-8F7C-04DEC05B94AC}"/>
              </a:ext>
            </a:extLst>
          </p:cNvPr>
          <p:cNvSpPr>
            <a:spLocks noGrp="1" noChangeArrowheads="1"/>
          </p:cNvSpPr>
          <p:nvPr>
            <p:ph type="title"/>
          </p:nvPr>
        </p:nvSpPr>
        <p:spPr>
          <a:xfrm>
            <a:off x="804083" y="373159"/>
            <a:ext cx="8487062" cy="1045738"/>
          </a:xfrm>
        </p:spPr>
        <p:txBody>
          <a:bodyPr/>
          <a:lstStyle/>
          <a:p>
            <a:pPr eaLnBrk="1" hangingPunct="1"/>
            <a:r>
              <a:rPr lang="en-GB" altLang="cs-CZ" dirty="0"/>
              <a:t>Potential risks of microwave and radiofrequency radiation</a:t>
            </a:r>
          </a:p>
        </p:txBody>
      </p:sp>
      <p:sp>
        <p:nvSpPr>
          <p:cNvPr id="59396" name="Rectangle 3">
            <a:extLst>
              <a:ext uri="{FF2B5EF4-FFF2-40B4-BE49-F238E27FC236}">
                <a16:creationId xmlns:a16="http://schemas.microsoft.com/office/drawing/2014/main" id="{3A221348-4082-4744-84FD-77563F873CEC}"/>
              </a:ext>
            </a:extLst>
          </p:cNvPr>
          <p:cNvSpPr>
            <a:spLocks noGrp="1" noChangeArrowheads="1"/>
          </p:cNvSpPr>
          <p:nvPr>
            <p:ph idx="1"/>
          </p:nvPr>
        </p:nvSpPr>
        <p:spPr>
          <a:xfrm>
            <a:off x="1019503" y="1600200"/>
            <a:ext cx="9711559" cy="4997450"/>
          </a:xfrm>
        </p:spPr>
        <p:txBody>
          <a:bodyPr/>
          <a:lstStyle/>
          <a:p>
            <a:pPr eaLnBrk="1" hangingPunct="1">
              <a:lnSpc>
                <a:spcPct val="100000"/>
              </a:lnSpc>
            </a:pPr>
            <a:r>
              <a:rPr lang="en-GB" altLang="cs-CZ" sz="2800" dirty="0"/>
              <a:t>Mainly thermal effects. </a:t>
            </a:r>
          </a:p>
          <a:p>
            <a:pPr eaLnBrk="1" hangingPunct="1">
              <a:lnSpc>
                <a:spcPct val="100000"/>
              </a:lnSpc>
              <a:buFont typeface="Wingdings" panose="05000000000000000000" pitchFamily="2" charset="2"/>
              <a:buNone/>
            </a:pPr>
            <a:endParaRPr lang="en-GB" altLang="cs-CZ" sz="800" dirty="0"/>
          </a:p>
          <a:p>
            <a:pPr lvl="1" eaLnBrk="1" hangingPunct="1">
              <a:buFont typeface="Wingdings" panose="05000000000000000000" pitchFamily="2" charset="2"/>
              <a:buChar char="Ø"/>
            </a:pPr>
            <a:r>
              <a:rPr lang="en-GB" altLang="cs-CZ" sz="2400" dirty="0"/>
              <a:t>Microwave sources</a:t>
            </a:r>
          </a:p>
          <a:p>
            <a:pPr lvl="1" eaLnBrk="1" hangingPunct="1">
              <a:buFont typeface="Wingdings" panose="05000000000000000000" pitchFamily="2" charset="2"/>
              <a:buChar char="Ø"/>
            </a:pPr>
            <a:r>
              <a:rPr lang="en-GB" altLang="cs-CZ" sz="2400" dirty="0"/>
              <a:t>Radars</a:t>
            </a:r>
          </a:p>
          <a:p>
            <a:pPr lvl="1" eaLnBrk="1" hangingPunct="1">
              <a:buFont typeface="Wingdings" panose="05000000000000000000" pitchFamily="2" charset="2"/>
              <a:buChar char="Ø"/>
            </a:pPr>
            <a:r>
              <a:rPr lang="en-GB" altLang="cs-CZ" sz="2400" dirty="0"/>
              <a:t>Cell phones</a:t>
            </a:r>
          </a:p>
          <a:p>
            <a:pPr lvl="1" eaLnBrk="1" hangingPunct="1">
              <a:buFont typeface="Wingdings" panose="05000000000000000000" pitchFamily="2" charset="2"/>
              <a:buChar char="Ø"/>
            </a:pPr>
            <a:r>
              <a:rPr lang="en-GB" altLang="cs-CZ" sz="2400" dirty="0"/>
              <a:t>Radio and TV transmitters</a:t>
            </a:r>
          </a:p>
          <a:p>
            <a:pPr lvl="1" eaLnBrk="1" hangingPunct="1">
              <a:buFont typeface="Wingdings" panose="05000000000000000000" pitchFamily="2" charset="2"/>
              <a:buChar char="Ø"/>
            </a:pPr>
            <a:r>
              <a:rPr lang="en-GB" altLang="cs-CZ" sz="2400" dirty="0"/>
              <a:t>Electric mains</a:t>
            </a:r>
          </a:p>
          <a:p>
            <a:pPr lvl="1" eaLnBrk="1" hangingPunct="1">
              <a:buFont typeface="Wingdings" panose="05000000000000000000" pitchFamily="2" charset="2"/>
              <a:buChar char="Ø"/>
            </a:pPr>
            <a:r>
              <a:rPr lang="en-GB" altLang="cs-CZ" sz="2400" dirty="0"/>
              <a:t>Trolley lines (wires) </a:t>
            </a:r>
          </a:p>
          <a:p>
            <a:pPr lvl="1" eaLnBrk="1" hangingPunct="1">
              <a:buFont typeface="Wingdings" panose="05000000000000000000" pitchFamily="2" charset="2"/>
              <a:buNone/>
            </a:pPr>
            <a:endParaRPr lang="en-GB" altLang="cs-CZ" sz="800" dirty="0"/>
          </a:p>
          <a:p>
            <a:pPr eaLnBrk="1" hangingPunct="1">
              <a:lnSpc>
                <a:spcPct val="100000"/>
              </a:lnSpc>
            </a:pPr>
            <a:r>
              <a:rPr lang="en-GB" altLang="cs-CZ" sz="2400" dirty="0"/>
              <a:t>Some studies showing carcinogenic effects of microwaves or low-frequency electromagnetic fields were not verified sufficiently, but it is prudent to reduce exposures.</a:t>
            </a:r>
          </a:p>
        </p:txBody>
      </p:sp>
    </p:spTree>
    <p:extLst>
      <p:ext uri="{BB962C8B-B14F-4D97-AF65-F5344CB8AC3E}">
        <p14:creationId xmlns:p14="http://schemas.microsoft.com/office/powerpoint/2010/main" val="63354939"/>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Zástupný symbol pro číslo snímku 5">
            <a:extLst>
              <a:ext uri="{FF2B5EF4-FFF2-40B4-BE49-F238E27FC236}">
                <a16:creationId xmlns:a16="http://schemas.microsoft.com/office/drawing/2014/main" id="{139C153C-3DCA-43CB-BA7D-47187CE4A76E}"/>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9E69DCB2-8FF3-40A7-9471-A7C8B27CC808}" type="slidenum">
              <a:rPr lang="en-GB" altLang="cs-CZ" sz="1400"/>
              <a:pPr>
                <a:spcBef>
                  <a:spcPct val="0"/>
                </a:spcBef>
                <a:buFontTx/>
                <a:buNone/>
              </a:pPr>
              <a:t>28</a:t>
            </a:fld>
            <a:endParaRPr lang="en-GB" altLang="cs-CZ" sz="1400"/>
          </a:p>
        </p:txBody>
      </p:sp>
      <p:sp>
        <p:nvSpPr>
          <p:cNvPr id="61443" name="Rectangle 2">
            <a:extLst>
              <a:ext uri="{FF2B5EF4-FFF2-40B4-BE49-F238E27FC236}">
                <a16:creationId xmlns:a16="http://schemas.microsoft.com/office/drawing/2014/main" id="{713A5568-802C-43F2-A1D7-FFB6B995BD73}"/>
              </a:ext>
            </a:extLst>
          </p:cNvPr>
          <p:cNvSpPr>
            <a:spLocks noGrp="1" noChangeArrowheads="1"/>
          </p:cNvSpPr>
          <p:nvPr>
            <p:ph type="title"/>
          </p:nvPr>
        </p:nvSpPr>
        <p:spPr>
          <a:xfrm>
            <a:off x="965528" y="310221"/>
            <a:ext cx="8229600" cy="706437"/>
          </a:xfrm>
        </p:spPr>
        <p:txBody>
          <a:bodyPr/>
          <a:lstStyle/>
          <a:p>
            <a:pPr eaLnBrk="1" hangingPunct="1"/>
            <a:r>
              <a:rPr lang="en-GB" altLang="cs-CZ" dirty="0"/>
              <a:t>Ultrasound therapy</a:t>
            </a:r>
          </a:p>
        </p:txBody>
      </p:sp>
      <p:sp>
        <p:nvSpPr>
          <p:cNvPr id="61444" name="Rectangle 3">
            <a:extLst>
              <a:ext uri="{FF2B5EF4-FFF2-40B4-BE49-F238E27FC236}">
                <a16:creationId xmlns:a16="http://schemas.microsoft.com/office/drawing/2014/main" id="{451EA71F-7D2C-4425-A9E5-76C35704B98B}"/>
              </a:ext>
            </a:extLst>
          </p:cNvPr>
          <p:cNvSpPr>
            <a:spLocks noGrp="1" noChangeArrowheads="1"/>
          </p:cNvSpPr>
          <p:nvPr>
            <p:ph type="body" idx="1"/>
          </p:nvPr>
        </p:nvSpPr>
        <p:spPr>
          <a:xfrm>
            <a:off x="609600" y="910514"/>
            <a:ext cx="10436772" cy="5256212"/>
          </a:xfrm>
        </p:spPr>
        <p:txBody>
          <a:bodyPr/>
          <a:lstStyle/>
          <a:p>
            <a:pPr eaLnBrk="1" hangingPunct="1">
              <a:lnSpc>
                <a:spcPct val="100000"/>
              </a:lnSpc>
            </a:pPr>
            <a:r>
              <a:rPr lang="en-US" altLang="cs-CZ" sz="2000" dirty="0"/>
              <a:t>Ultrasound therapy is based on biological effects of ultrasonic oscillations which are not electric. Despite of that, this therapy is sometimes included in the list of electrotherapeutic methods.</a:t>
            </a:r>
            <a:endParaRPr lang="cs-CZ" altLang="cs-CZ" sz="2000" dirty="0"/>
          </a:p>
          <a:p>
            <a:pPr eaLnBrk="1" hangingPunct="1">
              <a:lnSpc>
                <a:spcPct val="100000"/>
              </a:lnSpc>
              <a:buFont typeface="Wingdings" panose="05000000000000000000" pitchFamily="2" charset="2"/>
              <a:buNone/>
            </a:pPr>
            <a:endParaRPr lang="en-GB" altLang="cs-CZ" sz="800" dirty="0"/>
          </a:p>
          <a:p>
            <a:pPr eaLnBrk="1" hangingPunct="1">
              <a:lnSpc>
                <a:spcPct val="100000"/>
              </a:lnSpc>
            </a:pPr>
            <a:r>
              <a:rPr lang="en-GB" altLang="cs-CZ" sz="2000" dirty="0"/>
              <a:t>An ultrasound (US) therapeutic system consists of two main parts: generator of </a:t>
            </a:r>
            <a:r>
              <a:rPr lang="cs-CZ" altLang="cs-CZ" sz="2000" dirty="0"/>
              <a:t>HF</a:t>
            </a:r>
            <a:r>
              <a:rPr lang="en-GB" altLang="cs-CZ" sz="2000" dirty="0"/>
              <a:t> electric current and the application probe, the US source itself, which consists of a piezoelectric transducer.</a:t>
            </a:r>
            <a:endParaRPr lang="cs-CZ" altLang="cs-CZ" sz="2000" dirty="0"/>
          </a:p>
          <a:p>
            <a:pPr eaLnBrk="1" hangingPunct="1">
              <a:lnSpc>
                <a:spcPct val="100000"/>
              </a:lnSpc>
              <a:buFont typeface="Wingdings" panose="05000000000000000000" pitchFamily="2" charset="2"/>
              <a:buNone/>
            </a:pPr>
            <a:endParaRPr lang="en-GB" altLang="cs-CZ" sz="800" dirty="0"/>
          </a:p>
          <a:p>
            <a:pPr eaLnBrk="1" hangingPunct="1">
              <a:lnSpc>
                <a:spcPct val="100000"/>
              </a:lnSpc>
            </a:pPr>
            <a:r>
              <a:rPr lang="en-GB" altLang="cs-CZ" sz="2000" dirty="0"/>
              <a:t>In therapy, f = 0</a:t>
            </a:r>
            <a:r>
              <a:rPr lang="cs-CZ" altLang="cs-CZ" sz="2000" dirty="0"/>
              <a:t>.</a:t>
            </a:r>
            <a:r>
              <a:rPr lang="en-GB" altLang="cs-CZ" sz="2000" dirty="0"/>
              <a:t>8 - 1 MHz is used, sometimes up to 3 MHz, with intensity of US - typically 0.5 - 1 W·cm</a:t>
            </a:r>
            <a:r>
              <a:rPr lang="en-GB" altLang="cs-CZ" sz="2000" baseline="30000" dirty="0"/>
              <a:t>-2</a:t>
            </a:r>
            <a:r>
              <a:rPr lang="en-GB" altLang="cs-CZ" sz="2000" dirty="0"/>
              <a:t> . Exposure time is 5 - 15 min., in 5 - 10 repetitions. US can be applied continuously or pulsed.</a:t>
            </a:r>
            <a:endParaRPr lang="cs-CZ" altLang="cs-CZ" sz="2000" dirty="0"/>
          </a:p>
          <a:p>
            <a:pPr eaLnBrk="1" hangingPunct="1">
              <a:lnSpc>
                <a:spcPct val="100000"/>
              </a:lnSpc>
              <a:buFont typeface="Wingdings" panose="05000000000000000000" pitchFamily="2" charset="2"/>
              <a:buNone/>
            </a:pPr>
            <a:endParaRPr lang="en-GB" altLang="cs-CZ" sz="800" dirty="0"/>
          </a:p>
          <a:p>
            <a:pPr eaLnBrk="1" hangingPunct="1">
              <a:lnSpc>
                <a:spcPct val="100000"/>
              </a:lnSpc>
            </a:pPr>
            <a:r>
              <a:rPr lang="en-GB" altLang="cs-CZ" sz="2000" dirty="0"/>
              <a:t>The main therapeutic mechanism is </a:t>
            </a:r>
            <a:r>
              <a:rPr lang="en-GB" altLang="cs-CZ" sz="2000" b="1" dirty="0"/>
              <a:t>high-frequency massage</a:t>
            </a:r>
            <a:r>
              <a:rPr lang="en-GB" altLang="cs-CZ" sz="2000" dirty="0"/>
              <a:t> of tissue. Additional effects are tissue </a:t>
            </a:r>
            <a:r>
              <a:rPr lang="en-GB" altLang="cs-CZ" sz="2000" b="1" dirty="0"/>
              <a:t>heating</a:t>
            </a:r>
            <a:r>
              <a:rPr lang="en-GB" altLang="cs-CZ" sz="2000" dirty="0"/>
              <a:t> (causing hyperaemia) and some  </a:t>
            </a:r>
            <a:r>
              <a:rPr lang="en-GB" altLang="cs-CZ" sz="2000" b="1" dirty="0" err="1"/>
              <a:t>physico</a:t>
            </a:r>
            <a:r>
              <a:rPr lang="en-GB" altLang="cs-CZ" sz="2000" b="1" dirty="0"/>
              <a:t>-chemical effects</a:t>
            </a:r>
            <a:r>
              <a:rPr lang="en-GB" altLang="cs-CZ" sz="2000" dirty="0"/>
              <a:t>. </a:t>
            </a:r>
          </a:p>
          <a:p>
            <a:pPr eaLnBrk="1" hangingPunct="1">
              <a:lnSpc>
                <a:spcPct val="100000"/>
              </a:lnSpc>
              <a:buFont typeface="Wingdings" panose="05000000000000000000" pitchFamily="2" charset="2"/>
              <a:buNone/>
            </a:pPr>
            <a:endParaRPr lang="en-GB" altLang="cs-CZ" sz="800" dirty="0"/>
          </a:p>
          <a:p>
            <a:pPr eaLnBrk="1" hangingPunct="1">
              <a:lnSpc>
                <a:spcPct val="100000"/>
              </a:lnSpc>
            </a:pPr>
            <a:r>
              <a:rPr lang="en-GB" altLang="cs-CZ" sz="2000" dirty="0"/>
              <a:t>Acoustic coupling between the probe and the skin is secured by a gel (local application) as well as water (underwater application).</a:t>
            </a:r>
          </a:p>
          <a:p>
            <a:pPr eaLnBrk="1" hangingPunct="1">
              <a:lnSpc>
                <a:spcPct val="100000"/>
              </a:lnSpc>
              <a:buFont typeface="Wingdings" panose="05000000000000000000" pitchFamily="2" charset="2"/>
              <a:buNone/>
            </a:pPr>
            <a:endParaRPr lang="en-GB" altLang="cs-CZ" sz="800" dirty="0"/>
          </a:p>
          <a:p>
            <a:pPr eaLnBrk="1" hangingPunct="1">
              <a:lnSpc>
                <a:spcPct val="100000"/>
              </a:lnSpc>
            </a:pPr>
            <a:r>
              <a:rPr lang="en-GB" altLang="cs-CZ" sz="2000" dirty="0"/>
              <a:t>Main indications of US therapy: chronic joint, muscle and neural diseases. Limited success is reported in healing wounds after surgery, healing injuries and varicose ulcers.</a:t>
            </a:r>
          </a:p>
        </p:txBody>
      </p:sp>
    </p:spTree>
    <p:extLst>
      <p:ext uri="{BB962C8B-B14F-4D97-AF65-F5344CB8AC3E}">
        <p14:creationId xmlns:p14="http://schemas.microsoft.com/office/powerpoint/2010/main" val="25568865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Zástupný symbol pro číslo snímku 6">
            <a:extLst>
              <a:ext uri="{FF2B5EF4-FFF2-40B4-BE49-F238E27FC236}">
                <a16:creationId xmlns:a16="http://schemas.microsoft.com/office/drawing/2014/main" id="{CF0EA0F3-FA15-4DD0-A6A2-0AB957758FE7}"/>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D8309440-E6FE-4EDA-9AE5-95CA5DAB3345}" type="slidenum">
              <a:rPr lang="en-GB" altLang="cs-CZ" sz="1400"/>
              <a:pPr>
                <a:spcBef>
                  <a:spcPct val="0"/>
                </a:spcBef>
                <a:buFontTx/>
                <a:buNone/>
              </a:pPr>
              <a:t>29</a:t>
            </a:fld>
            <a:endParaRPr lang="en-GB" altLang="cs-CZ" sz="1400"/>
          </a:p>
        </p:txBody>
      </p:sp>
      <p:sp>
        <p:nvSpPr>
          <p:cNvPr id="63491" name="Rectangle 2">
            <a:extLst>
              <a:ext uri="{FF2B5EF4-FFF2-40B4-BE49-F238E27FC236}">
                <a16:creationId xmlns:a16="http://schemas.microsoft.com/office/drawing/2014/main" id="{8F5005C8-B92C-4F09-8916-C6C09A15FDF0}"/>
              </a:ext>
            </a:extLst>
          </p:cNvPr>
          <p:cNvSpPr>
            <a:spLocks noGrp="1" noChangeArrowheads="1"/>
          </p:cNvSpPr>
          <p:nvPr>
            <p:ph type="title"/>
          </p:nvPr>
        </p:nvSpPr>
        <p:spPr>
          <a:xfrm>
            <a:off x="719958" y="379741"/>
            <a:ext cx="8229600" cy="850900"/>
          </a:xfrm>
        </p:spPr>
        <p:txBody>
          <a:bodyPr/>
          <a:lstStyle/>
          <a:p>
            <a:pPr eaLnBrk="1" hangingPunct="1"/>
            <a:r>
              <a:rPr lang="en-GB" altLang="cs-CZ" dirty="0"/>
              <a:t>Thermal action of ultrasound</a:t>
            </a:r>
          </a:p>
        </p:txBody>
      </p:sp>
      <p:sp>
        <p:nvSpPr>
          <p:cNvPr id="63492" name="Rectangle 3">
            <a:extLst>
              <a:ext uri="{FF2B5EF4-FFF2-40B4-BE49-F238E27FC236}">
                <a16:creationId xmlns:a16="http://schemas.microsoft.com/office/drawing/2014/main" id="{3DD50043-1D74-4CF4-96B7-5427CAE98B9B}"/>
              </a:ext>
            </a:extLst>
          </p:cNvPr>
          <p:cNvSpPr>
            <a:spLocks noGrp="1" noChangeArrowheads="1"/>
          </p:cNvSpPr>
          <p:nvPr>
            <p:ph type="body" sz="half" idx="1"/>
          </p:nvPr>
        </p:nvSpPr>
        <p:spPr>
          <a:xfrm>
            <a:off x="903888" y="4765565"/>
            <a:ext cx="10184525" cy="2376488"/>
          </a:xfrm>
        </p:spPr>
        <p:txBody>
          <a:bodyPr/>
          <a:lstStyle/>
          <a:p>
            <a:pPr eaLnBrk="1" hangingPunct="1">
              <a:lnSpc>
                <a:spcPct val="100000"/>
              </a:lnSpc>
            </a:pPr>
            <a:r>
              <a:rPr lang="en-GB" altLang="cs-CZ" sz="2200" dirty="0"/>
              <a:t>In US therapy, thermal dissipation of acoustic energy takes place. Tissue heating depends on physical properties of tissue and its blood supply. The highest heating appears at the interfaces between tissues of very different acoustic impedances.  </a:t>
            </a:r>
            <a:endParaRPr lang="en-GB" altLang="cs-CZ" sz="2200" b="1" dirty="0"/>
          </a:p>
          <a:p>
            <a:pPr eaLnBrk="1" hangingPunct="1">
              <a:lnSpc>
                <a:spcPct val="100000"/>
              </a:lnSpc>
            </a:pPr>
            <a:r>
              <a:rPr lang="en-GB" altLang="cs-CZ" sz="2200" dirty="0"/>
              <a:t>The thermal action of US cannot be considered without respect to other healing mechanisms (micro</a:t>
            </a:r>
            <a:r>
              <a:rPr lang="cs-CZ" altLang="cs-CZ" sz="2200" dirty="0"/>
              <a:t>-</a:t>
            </a:r>
            <a:r>
              <a:rPr lang="en-GB" altLang="cs-CZ" sz="2200" dirty="0"/>
              <a:t>massage etc.)</a:t>
            </a:r>
          </a:p>
        </p:txBody>
      </p:sp>
      <p:graphicFrame>
        <p:nvGraphicFramePr>
          <p:cNvPr id="63493" name="Object 7">
            <a:extLst>
              <a:ext uri="{FF2B5EF4-FFF2-40B4-BE49-F238E27FC236}">
                <a16:creationId xmlns:a16="http://schemas.microsoft.com/office/drawing/2014/main" id="{F105B1FB-CFE5-422A-9335-66ED0AF892F6}"/>
              </a:ext>
            </a:extLst>
          </p:cNvPr>
          <p:cNvGraphicFramePr>
            <a:graphicFrameLocks noGrp="1" noChangeAspect="1"/>
          </p:cNvGraphicFramePr>
          <p:nvPr>
            <p:ph sz="half" idx="2"/>
            <p:extLst>
              <p:ext uri="{D42A27DB-BD31-4B8C-83A1-F6EECF244321}">
                <p14:modId xmlns:p14="http://schemas.microsoft.com/office/powerpoint/2010/main" val="847310411"/>
              </p:ext>
            </p:extLst>
          </p:nvPr>
        </p:nvGraphicFramePr>
        <p:xfrm>
          <a:off x="3339132" y="1051034"/>
          <a:ext cx="5683009" cy="3247697"/>
        </p:xfrm>
        <a:graphic>
          <a:graphicData uri="http://schemas.openxmlformats.org/presentationml/2006/ole">
            <mc:AlternateContent xmlns:mc="http://schemas.openxmlformats.org/markup-compatibility/2006">
              <mc:Choice xmlns:v="urn:schemas-microsoft-com:vml" Requires="v">
                <p:oleObj name="Rastrový obrázek" r:id="rId3" imgW="4780952" imgH="2734057" progId="Paint.Picture">
                  <p:embed/>
                </p:oleObj>
              </mc:Choice>
              <mc:Fallback>
                <p:oleObj name="Rastrový obrázek" r:id="rId3" imgW="4780952" imgH="2734057" progId="Paint.Picture">
                  <p:embed/>
                  <p:pic>
                    <p:nvPicPr>
                      <p:cNvPr id="63493" name="Object 7">
                        <a:extLst>
                          <a:ext uri="{FF2B5EF4-FFF2-40B4-BE49-F238E27FC236}">
                            <a16:creationId xmlns:a16="http://schemas.microsoft.com/office/drawing/2014/main" id="{F105B1FB-CFE5-422A-9335-66ED0AF892F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39132" y="1051034"/>
                        <a:ext cx="5683009" cy="3247697"/>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33314283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Zástupný symbol pro číslo snímku 7">
            <a:extLst>
              <a:ext uri="{FF2B5EF4-FFF2-40B4-BE49-F238E27FC236}">
                <a16:creationId xmlns:a16="http://schemas.microsoft.com/office/drawing/2014/main" id="{6FAD0B08-0CF7-4095-9312-5E32C613DA75}"/>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28516DA7-2B14-4FD2-9501-D03BFDF97513}" type="slidenum">
              <a:rPr lang="en-GB" altLang="cs-CZ" sz="1400"/>
              <a:pPr>
                <a:spcBef>
                  <a:spcPct val="0"/>
                </a:spcBef>
                <a:buFontTx/>
                <a:buNone/>
              </a:pPr>
              <a:t>3</a:t>
            </a:fld>
            <a:endParaRPr lang="en-GB" altLang="cs-CZ" sz="1400"/>
          </a:p>
        </p:txBody>
      </p:sp>
      <p:sp>
        <p:nvSpPr>
          <p:cNvPr id="11267" name="Rectangle 2">
            <a:extLst>
              <a:ext uri="{FF2B5EF4-FFF2-40B4-BE49-F238E27FC236}">
                <a16:creationId xmlns:a16="http://schemas.microsoft.com/office/drawing/2014/main" id="{3764C522-A399-4FF8-AF42-646B0C803B56}"/>
              </a:ext>
            </a:extLst>
          </p:cNvPr>
          <p:cNvSpPr>
            <a:spLocks noGrp="1" noChangeArrowheads="1"/>
          </p:cNvSpPr>
          <p:nvPr>
            <p:ph type="title"/>
          </p:nvPr>
        </p:nvSpPr>
        <p:spPr>
          <a:xfrm>
            <a:off x="1618594" y="249292"/>
            <a:ext cx="8828690" cy="1079500"/>
          </a:xfrm>
          <a:noFill/>
        </p:spPr>
        <p:txBody>
          <a:bodyPr/>
          <a:lstStyle/>
          <a:p>
            <a:pPr eaLnBrk="1" hangingPunct="1"/>
            <a:r>
              <a:rPr lang="en-GB" altLang="cs-CZ" dirty="0">
                <a:solidFill>
                  <a:srgbClr val="0000DC"/>
                </a:solidFill>
              </a:rPr>
              <a:t>Therapy by mechanical treatment</a:t>
            </a:r>
            <a:r>
              <a:rPr lang="cs-CZ" altLang="cs-CZ" dirty="0">
                <a:solidFill>
                  <a:srgbClr val="0000DC"/>
                </a:solidFill>
              </a:rPr>
              <a:t> - </a:t>
            </a:r>
            <a:r>
              <a:rPr lang="cs-CZ" altLang="cs-CZ" dirty="0" err="1">
                <a:solidFill>
                  <a:srgbClr val="0000DC"/>
                </a:solidFill>
              </a:rPr>
              <a:t>examples</a:t>
            </a:r>
            <a:endParaRPr lang="en-GB" altLang="cs-CZ" dirty="0">
              <a:solidFill>
                <a:srgbClr val="0000DC"/>
              </a:solidFill>
            </a:endParaRPr>
          </a:p>
        </p:txBody>
      </p:sp>
      <p:sp>
        <p:nvSpPr>
          <p:cNvPr id="11268" name="Rectangle 3">
            <a:extLst>
              <a:ext uri="{FF2B5EF4-FFF2-40B4-BE49-F238E27FC236}">
                <a16:creationId xmlns:a16="http://schemas.microsoft.com/office/drawing/2014/main" id="{F9FD4C44-EFE3-4F3A-BF81-A9E669A13881}"/>
              </a:ext>
            </a:extLst>
          </p:cNvPr>
          <p:cNvSpPr>
            <a:spLocks noGrp="1" noChangeArrowheads="1"/>
          </p:cNvSpPr>
          <p:nvPr>
            <p:ph type="body" sz="half" idx="1"/>
          </p:nvPr>
        </p:nvSpPr>
        <p:spPr>
          <a:xfrm>
            <a:off x="651642" y="2325415"/>
            <a:ext cx="5384800" cy="3455275"/>
          </a:xfrm>
        </p:spPr>
        <p:txBody>
          <a:bodyPr/>
          <a:lstStyle/>
          <a:p>
            <a:pPr marL="0" indent="19050" algn="r" eaLnBrk="1" hangingPunct="1">
              <a:lnSpc>
                <a:spcPct val="100000"/>
              </a:lnSpc>
              <a:buFont typeface="Wingdings" panose="05000000000000000000" pitchFamily="2" charset="2"/>
              <a:buNone/>
            </a:pPr>
            <a:r>
              <a:rPr lang="en-GB" altLang="cs-CZ" sz="2400" b="1" dirty="0"/>
              <a:t>Massages – manual or instrumental</a:t>
            </a:r>
          </a:p>
          <a:p>
            <a:pPr marL="0" indent="19050" eaLnBrk="1" hangingPunct="1">
              <a:lnSpc>
                <a:spcPct val="100000"/>
              </a:lnSpc>
              <a:buFont typeface="Wingdings" panose="05000000000000000000" pitchFamily="2" charset="2"/>
              <a:buNone/>
            </a:pPr>
            <a:r>
              <a:rPr lang="en-GB" altLang="cs-CZ" sz="2400" dirty="0"/>
              <a:t>Changes in blood circulation, muscular relaxation</a:t>
            </a:r>
          </a:p>
          <a:p>
            <a:pPr marL="0" indent="19050" eaLnBrk="1" hangingPunct="1">
              <a:lnSpc>
                <a:spcPct val="100000"/>
              </a:lnSpc>
              <a:buFont typeface="Wingdings" panose="05000000000000000000" pitchFamily="2" charset="2"/>
              <a:buNone/>
            </a:pPr>
            <a:endParaRPr lang="en-GB" altLang="cs-CZ" sz="2400" dirty="0"/>
          </a:p>
          <a:p>
            <a:pPr marL="0" indent="19050" eaLnBrk="1" hangingPunct="1">
              <a:lnSpc>
                <a:spcPct val="100000"/>
              </a:lnSpc>
              <a:buFont typeface="Wingdings" panose="05000000000000000000" pitchFamily="2" charset="2"/>
              <a:buNone/>
            </a:pPr>
            <a:endParaRPr lang="en-GB" altLang="cs-CZ" sz="2400" dirty="0"/>
          </a:p>
          <a:p>
            <a:pPr marL="0" indent="19050" eaLnBrk="1" hangingPunct="1">
              <a:lnSpc>
                <a:spcPct val="100000"/>
              </a:lnSpc>
              <a:buFont typeface="Wingdings" panose="05000000000000000000" pitchFamily="2" charset="2"/>
              <a:buNone/>
            </a:pPr>
            <a:r>
              <a:rPr lang="en-GB" altLang="cs-CZ" sz="2400" b="1" dirty="0"/>
              <a:t>Rehabilitative exercises</a:t>
            </a:r>
          </a:p>
          <a:p>
            <a:pPr marL="0" indent="19050" eaLnBrk="1" hangingPunct="1">
              <a:lnSpc>
                <a:spcPct val="100000"/>
              </a:lnSpc>
              <a:buFont typeface="Wingdings" panose="05000000000000000000" pitchFamily="2" charset="2"/>
              <a:buNone/>
            </a:pPr>
            <a:r>
              <a:rPr lang="en-GB" altLang="cs-CZ" sz="2400" dirty="0"/>
              <a:t>increase of body strength and mobility, psychical effects, improvement of body posture</a:t>
            </a:r>
          </a:p>
        </p:txBody>
      </p:sp>
      <p:pic>
        <p:nvPicPr>
          <p:cNvPr id="11269" name="Picture 4" descr="massage6small">
            <a:extLst>
              <a:ext uri="{FF2B5EF4-FFF2-40B4-BE49-F238E27FC236}">
                <a16:creationId xmlns:a16="http://schemas.microsoft.com/office/drawing/2014/main" id="{AA284E65-BA1F-408F-ADDE-5C53E5E0EAAE}"/>
              </a:ext>
            </a:extLst>
          </p:cNvPr>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6527801" y="1081867"/>
            <a:ext cx="3730296" cy="2661459"/>
          </a:xfrm>
          <a:noFill/>
          <a:extLst>
            <a:ext uri="{909E8E84-426E-40DD-AFC4-6F175D3DCCD1}">
              <a14:hiddenFill xmlns:a14="http://schemas.microsoft.com/office/drawing/2010/main">
                <a:solidFill>
                  <a:schemeClr val="bg1">
                    <a:alpha val="79999"/>
                  </a:schemeClr>
                </a:solidFill>
              </a14:hiddenFill>
            </a:ext>
          </a:extLst>
        </p:spPr>
      </p:pic>
      <p:pic>
        <p:nvPicPr>
          <p:cNvPr id="11270" name="Picture 6" descr="Lecebny_telocvik">
            <a:extLst>
              <a:ext uri="{FF2B5EF4-FFF2-40B4-BE49-F238E27FC236}">
                <a16:creationId xmlns:a16="http://schemas.microsoft.com/office/drawing/2014/main" id="{FD101398-14E4-423C-8B5F-FC144BC4DE60}"/>
              </a:ext>
            </a:extLst>
          </p:cNvPr>
          <p:cNvPicPr>
            <a:picLocks noGrp="1" noChangeAspect="1" noChangeArrowheads="1"/>
          </p:cNvPicPr>
          <p:nvPr>
            <p:ph sz="quarter" idx="3"/>
          </p:nvPr>
        </p:nvPicPr>
        <p:blipFill>
          <a:blip r:embed="rId4" cstate="print">
            <a:extLst>
              <a:ext uri="{28A0092B-C50C-407E-A947-70E740481C1C}">
                <a14:useLocalDpi xmlns:a14="http://schemas.microsoft.com/office/drawing/2010/main" val="0"/>
              </a:ext>
            </a:extLst>
          </a:blip>
          <a:srcRect/>
          <a:stretch>
            <a:fillRect/>
          </a:stretch>
        </p:blipFill>
        <p:spPr>
          <a:xfrm>
            <a:off x="6575534" y="3950030"/>
            <a:ext cx="3493376" cy="2620507"/>
          </a:xfrm>
          <a:noFill/>
          <a:extLst>
            <a:ext uri="{909E8E84-426E-40DD-AFC4-6F175D3DCCD1}">
              <a14:hiddenFill xmlns:a14="http://schemas.microsoft.com/office/drawing/2010/main">
                <a:solidFill>
                  <a:schemeClr val="bg1">
                    <a:alpha val="79999"/>
                  </a:schemeClr>
                </a:solidFill>
              </a14:hiddenFill>
            </a:ext>
          </a:extLst>
        </p:spPr>
      </p:pic>
    </p:spTree>
    <p:extLst>
      <p:ext uri="{BB962C8B-B14F-4D97-AF65-F5344CB8AC3E}">
        <p14:creationId xmlns:p14="http://schemas.microsoft.com/office/powerpoint/2010/main" val="11067977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Zástupný symbol pro číslo snímku 8">
            <a:extLst>
              <a:ext uri="{FF2B5EF4-FFF2-40B4-BE49-F238E27FC236}">
                <a16:creationId xmlns:a16="http://schemas.microsoft.com/office/drawing/2014/main" id="{EB4A21E2-3281-4F76-AAE8-BC45F054C425}"/>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C6D1CC69-F010-470A-B66F-D5BAAEB3E731}" type="slidenum">
              <a:rPr lang="en-GB" altLang="cs-CZ" sz="1400"/>
              <a:pPr>
                <a:spcBef>
                  <a:spcPct val="0"/>
                </a:spcBef>
                <a:buFontTx/>
                <a:buNone/>
              </a:pPr>
              <a:t>30</a:t>
            </a:fld>
            <a:endParaRPr lang="en-GB" altLang="cs-CZ" sz="1400"/>
          </a:p>
        </p:txBody>
      </p:sp>
      <p:sp>
        <p:nvSpPr>
          <p:cNvPr id="65539" name="Rectangle 2">
            <a:extLst>
              <a:ext uri="{FF2B5EF4-FFF2-40B4-BE49-F238E27FC236}">
                <a16:creationId xmlns:a16="http://schemas.microsoft.com/office/drawing/2014/main" id="{C2380B50-4449-4A52-8AD9-CD0C58E574FC}"/>
              </a:ext>
            </a:extLst>
          </p:cNvPr>
          <p:cNvSpPr>
            <a:spLocks noGrp="1" noChangeArrowheads="1"/>
          </p:cNvSpPr>
          <p:nvPr>
            <p:ph type="title" sz="quarter"/>
          </p:nvPr>
        </p:nvSpPr>
        <p:spPr>
          <a:xfrm>
            <a:off x="846083" y="232598"/>
            <a:ext cx="8229600" cy="561975"/>
          </a:xfrm>
        </p:spPr>
        <p:txBody>
          <a:bodyPr/>
          <a:lstStyle/>
          <a:p>
            <a:pPr eaLnBrk="1" hangingPunct="1"/>
            <a:r>
              <a:rPr lang="cs-CZ" altLang="cs-CZ" dirty="0" err="1"/>
              <a:t>Ultrasound</a:t>
            </a:r>
            <a:r>
              <a:rPr lang="cs-CZ" altLang="cs-CZ" dirty="0"/>
              <a:t> - THERAPY</a:t>
            </a:r>
          </a:p>
        </p:txBody>
      </p:sp>
      <p:pic>
        <p:nvPicPr>
          <p:cNvPr id="65540" name="Picture 4" descr="ultrazvuk_v">
            <a:extLst>
              <a:ext uri="{FF2B5EF4-FFF2-40B4-BE49-F238E27FC236}">
                <a16:creationId xmlns:a16="http://schemas.microsoft.com/office/drawing/2014/main" id="{371E42AE-A3A1-446D-8750-66EBDCA6C7FB}"/>
              </a:ext>
            </a:extLst>
          </p:cNvPr>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1992314" y="1052513"/>
            <a:ext cx="5184775" cy="3600450"/>
          </a:xfrm>
          <a:noFill/>
          <a:extLst>
            <a:ext uri="{909E8E84-426E-40DD-AFC4-6F175D3DCCD1}">
              <a14:hiddenFill xmlns:a14="http://schemas.microsoft.com/office/drawing/2010/main">
                <a:solidFill>
                  <a:schemeClr val="bg1">
                    <a:alpha val="79999"/>
                  </a:schemeClr>
                </a:solidFill>
              </a14:hiddenFill>
            </a:ext>
          </a:extLst>
        </p:spPr>
      </p:pic>
      <p:pic>
        <p:nvPicPr>
          <p:cNvPr id="65541" name="Picture 5" descr="sonic15">
            <a:extLst>
              <a:ext uri="{FF2B5EF4-FFF2-40B4-BE49-F238E27FC236}">
                <a16:creationId xmlns:a16="http://schemas.microsoft.com/office/drawing/2014/main" id="{DEFE635E-B5FA-42B2-8639-DF9EEFE787EB}"/>
              </a:ext>
            </a:extLst>
          </p:cNvPr>
          <p:cNvPicPr>
            <a:picLocks noGrp="1"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7535864" y="4581525"/>
            <a:ext cx="2016125" cy="1873250"/>
          </a:xfrm>
          <a:noFill/>
          <a:extLst>
            <a:ext uri="{909E8E84-426E-40DD-AFC4-6F175D3DCCD1}">
              <a14:hiddenFill xmlns:a14="http://schemas.microsoft.com/office/drawing/2010/main">
                <a:solidFill>
                  <a:schemeClr val="bg1">
                    <a:alpha val="79999"/>
                  </a:schemeClr>
                </a:solidFill>
              </a14:hiddenFill>
            </a:ext>
          </a:extLst>
        </p:spPr>
      </p:pic>
      <p:pic>
        <p:nvPicPr>
          <p:cNvPr id="65542" name="Picture 6" descr="sonopuls491UZ">
            <a:extLst>
              <a:ext uri="{FF2B5EF4-FFF2-40B4-BE49-F238E27FC236}">
                <a16:creationId xmlns:a16="http://schemas.microsoft.com/office/drawing/2014/main" id="{A59F4B24-5229-4E4E-8EAF-54518C1468D9}"/>
              </a:ext>
            </a:extLst>
          </p:cNvPr>
          <p:cNvPicPr>
            <a:picLocks noGrp="1" noChangeAspect="1" noChangeArrowheads="1"/>
          </p:cNvPicPr>
          <p:nvPr>
            <p:ph sz="quarter" idx="4"/>
          </p:nvPr>
        </p:nvPicPr>
        <p:blipFill>
          <a:blip r:embed="rId5">
            <a:extLst>
              <a:ext uri="{28A0092B-C50C-407E-A947-70E740481C1C}">
                <a14:useLocalDpi xmlns:a14="http://schemas.microsoft.com/office/drawing/2010/main" val="0"/>
              </a:ext>
            </a:extLst>
          </a:blip>
          <a:srcRect/>
          <a:stretch>
            <a:fillRect/>
          </a:stretch>
        </p:blipFill>
        <p:spPr>
          <a:xfrm>
            <a:off x="7319963" y="1557338"/>
            <a:ext cx="2792412" cy="2520950"/>
          </a:xfrm>
          <a:noFill/>
          <a:extLst>
            <a:ext uri="{909E8E84-426E-40DD-AFC4-6F175D3DCCD1}">
              <a14:hiddenFill xmlns:a14="http://schemas.microsoft.com/office/drawing/2010/main">
                <a:solidFill>
                  <a:schemeClr val="bg1">
                    <a:alpha val="79999"/>
                  </a:schemeClr>
                </a:solidFill>
              </a14:hiddenFill>
            </a:ext>
          </a:extLst>
        </p:spPr>
      </p:pic>
      <p:pic>
        <p:nvPicPr>
          <p:cNvPr id="65543" name="Picture 7" descr="sonopuls591UZ">
            <a:extLst>
              <a:ext uri="{FF2B5EF4-FFF2-40B4-BE49-F238E27FC236}">
                <a16:creationId xmlns:a16="http://schemas.microsoft.com/office/drawing/2014/main" id="{7CD8D3CB-92BF-48AB-A0E7-3789354DC61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00375" y="4724400"/>
            <a:ext cx="2952750" cy="194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871896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Zástupný symbol pro číslo snímku 5">
            <a:extLst>
              <a:ext uri="{FF2B5EF4-FFF2-40B4-BE49-F238E27FC236}">
                <a16:creationId xmlns:a16="http://schemas.microsoft.com/office/drawing/2014/main" id="{96ED9A9F-DDDD-4713-BE23-BE5610F9607D}"/>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12385004-3969-4DAA-9A54-AB6A776B814F}" type="slidenum">
              <a:rPr lang="en-GB" altLang="cs-CZ" sz="1400"/>
              <a:pPr>
                <a:spcBef>
                  <a:spcPct val="0"/>
                </a:spcBef>
                <a:buFontTx/>
                <a:buNone/>
              </a:pPr>
              <a:t>31</a:t>
            </a:fld>
            <a:endParaRPr lang="en-GB" altLang="cs-CZ" sz="1400"/>
          </a:p>
        </p:txBody>
      </p:sp>
      <p:sp>
        <p:nvSpPr>
          <p:cNvPr id="67587" name="Rectangle 2">
            <a:extLst>
              <a:ext uri="{FF2B5EF4-FFF2-40B4-BE49-F238E27FC236}">
                <a16:creationId xmlns:a16="http://schemas.microsoft.com/office/drawing/2014/main" id="{70D4699E-8CF0-4CFB-8D4A-9128D07368BC}"/>
              </a:ext>
            </a:extLst>
          </p:cNvPr>
          <p:cNvSpPr>
            <a:spLocks noGrp="1" noChangeArrowheads="1"/>
          </p:cNvSpPr>
          <p:nvPr>
            <p:ph type="title"/>
          </p:nvPr>
        </p:nvSpPr>
        <p:spPr>
          <a:xfrm>
            <a:off x="546539" y="379742"/>
            <a:ext cx="10562896" cy="587210"/>
          </a:xfrm>
          <a:noFill/>
        </p:spPr>
        <p:txBody>
          <a:bodyPr/>
          <a:lstStyle/>
          <a:p>
            <a:pPr eaLnBrk="1" hangingPunct="1"/>
            <a:r>
              <a:rPr lang="en-GB" altLang="cs-CZ" dirty="0">
                <a:cs typeface="Times New Roman" panose="02020603050405020304" pitchFamily="18" charset="0"/>
              </a:rPr>
              <a:t>Effects of magnetic fields - magnetotherapy</a:t>
            </a:r>
          </a:p>
        </p:txBody>
      </p:sp>
      <p:sp>
        <p:nvSpPr>
          <p:cNvPr id="67588" name="Rectangle 3">
            <a:extLst>
              <a:ext uri="{FF2B5EF4-FFF2-40B4-BE49-F238E27FC236}">
                <a16:creationId xmlns:a16="http://schemas.microsoft.com/office/drawing/2014/main" id="{82314F36-C655-4790-BE6D-25052992A5AF}"/>
              </a:ext>
            </a:extLst>
          </p:cNvPr>
          <p:cNvSpPr>
            <a:spLocks noGrp="1" noChangeArrowheads="1"/>
          </p:cNvSpPr>
          <p:nvPr>
            <p:ph idx="1"/>
          </p:nvPr>
        </p:nvSpPr>
        <p:spPr>
          <a:xfrm>
            <a:off x="672662" y="1484314"/>
            <a:ext cx="10268607" cy="5157787"/>
          </a:xfrm>
          <a:noFill/>
          <a:extLst>
            <a:ext uri="{909E8E84-426E-40DD-AFC4-6F175D3DCCD1}">
              <a14:hiddenFill xmlns:a14="http://schemas.microsoft.com/office/drawing/2010/main">
                <a:solidFill>
                  <a:schemeClr val="bg1">
                    <a:alpha val="79999"/>
                  </a:schemeClr>
                </a:solidFill>
              </a14:hiddenFill>
            </a:ext>
          </a:extLst>
        </p:spPr>
        <p:txBody>
          <a:bodyPr/>
          <a:lstStyle/>
          <a:p>
            <a:pPr eaLnBrk="1" hangingPunct="1">
              <a:lnSpc>
                <a:spcPct val="100000"/>
              </a:lnSpc>
            </a:pPr>
            <a:r>
              <a:rPr lang="en-GB" altLang="cs-CZ" sz="2000" dirty="0"/>
              <a:t>Basic concepts: ma</a:t>
            </a:r>
            <a:r>
              <a:rPr lang="en-GB" altLang="cs-CZ" sz="2000" dirty="0">
                <a:cs typeface="Times New Roman" panose="02020603050405020304" pitchFamily="18" charset="0"/>
              </a:rPr>
              <a:t>gnetic fields: static, alternating and pulsed. Homogeneous and non-homogeneous magnetic fields. </a:t>
            </a:r>
          </a:p>
          <a:p>
            <a:pPr eaLnBrk="1" hangingPunct="1">
              <a:lnSpc>
                <a:spcPct val="100000"/>
              </a:lnSpc>
            </a:pPr>
            <a:r>
              <a:rPr lang="en-GB" altLang="cs-CZ" sz="2000" dirty="0">
                <a:cs typeface="Times New Roman" panose="02020603050405020304" pitchFamily="18" charset="0"/>
              </a:rPr>
              <a:t>Magnetic flux density B depends on the </a:t>
            </a:r>
            <a:r>
              <a:rPr lang="en-GB" altLang="cs-CZ" sz="2000" i="1" dirty="0">
                <a:cs typeface="Times New Roman" panose="02020603050405020304" pitchFamily="18" charset="0"/>
              </a:rPr>
              <a:t>m</a:t>
            </a:r>
            <a:r>
              <a:rPr lang="en-GB" altLang="cs-CZ" sz="2000" i="1" dirty="0"/>
              <a:t>agnetic</a:t>
            </a:r>
            <a:r>
              <a:rPr lang="en-GB" altLang="cs-CZ" sz="2000" i="1" dirty="0">
                <a:cs typeface="Times New Roman" panose="02020603050405020304" pitchFamily="18" charset="0"/>
              </a:rPr>
              <a:t> permeability of the medium</a:t>
            </a:r>
            <a:r>
              <a:rPr lang="en-GB" altLang="cs-CZ" sz="2000" dirty="0">
                <a:cs typeface="Times New Roman" panose="02020603050405020304" pitchFamily="18" charset="0"/>
              </a:rPr>
              <a:t> </a:t>
            </a:r>
            <a:r>
              <a:rPr lang="en-GB" altLang="cs-CZ" sz="2000" dirty="0">
                <a:latin typeface="Symbol" panose="05050102010706020507" pitchFamily="18" charset="2"/>
                <a:cs typeface="Times New Roman" panose="02020603050405020304" pitchFamily="18" charset="0"/>
              </a:rPr>
              <a:t>m</a:t>
            </a:r>
            <a:r>
              <a:rPr lang="en-GB" altLang="cs-CZ" sz="2000" dirty="0">
                <a:cs typeface="Times New Roman" panose="02020603050405020304" pitchFamily="18" charset="0"/>
              </a:rPr>
              <a:t>:</a:t>
            </a:r>
          </a:p>
          <a:p>
            <a:pPr algn="ctr" eaLnBrk="1" hangingPunct="1">
              <a:lnSpc>
                <a:spcPct val="100000"/>
              </a:lnSpc>
              <a:buFont typeface="Symbol" panose="05050102010706020507" pitchFamily="18" charset="2"/>
              <a:buNone/>
            </a:pPr>
            <a:r>
              <a:rPr lang="en-GB" altLang="cs-CZ" sz="2800" b="1" dirty="0">
                <a:latin typeface="Symbol" panose="05050102010706020507" pitchFamily="18" charset="2"/>
              </a:rPr>
              <a:t>m =</a:t>
            </a:r>
            <a:r>
              <a:rPr lang="en-GB" altLang="cs-CZ" sz="2800" b="1" dirty="0"/>
              <a:t> </a:t>
            </a:r>
            <a:r>
              <a:rPr lang="en-GB" altLang="cs-CZ" sz="2800" b="1" dirty="0">
                <a:latin typeface="Symbol" panose="05050102010706020507" pitchFamily="18" charset="2"/>
              </a:rPr>
              <a:t>m</a:t>
            </a:r>
            <a:r>
              <a:rPr lang="en-GB" altLang="cs-CZ" sz="2800" b="1" baseline="-25000" dirty="0"/>
              <a:t>r</a:t>
            </a:r>
            <a:r>
              <a:rPr lang="en-GB" altLang="cs-CZ" sz="2800" b="1" dirty="0"/>
              <a:t>.</a:t>
            </a:r>
            <a:r>
              <a:rPr lang="en-GB" altLang="cs-CZ" sz="2800" b="1" dirty="0">
                <a:latin typeface="Symbol" panose="05050102010706020507" pitchFamily="18" charset="2"/>
              </a:rPr>
              <a:t>m</a:t>
            </a:r>
            <a:r>
              <a:rPr lang="en-GB" altLang="cs-CZ" sz="2800" b="1" baseline="-25000" dirty="0"/>
              <a:t>0</a:t>
            </a:r>
          </a:p>
          <a:p>
            <a:pPr algn="ctr" eaLnBrk="1" hangingPunct="1">
              <a:lnSpc>
                <a:spcPct val="100000"/>
              </a:lnSpc>
              <a:buFont typeface="Symbol" panose="05050102010706020507" pitchFamily="18" charset="2"/>
              <a:buNone/>
            </a:pPr>
            <a:endParaRPr lang="en-GB" altLang="cs-CZ" sz="800" b="1" dirty="0"/>
          </a:p>
          <a:p>
            <a:pPr lvl="1" eaLnBrk="1" hangingPunct="1"/>
            <a:r>
              <a:rPr lang="en-GB" altLang="cs-CZ" sz="1800" b="1" dirty="0">
                <a:cs typeface="Times New Roman" panose="02020603050405020304" pitchFamily="18" charset="0"/>
              </a:rPr>
              <a:t>Ferromagnetic substances </a:t>
            </a:r>
            <a:r>
              <a:rPr lang="en-GB" altLang="cs-CZ" sz="1800" b="1" dirty="0"/>
              <a:t>- </a:t>
            </a:r>
            <a:r>
              <a:rPr lang="en-GB" altLang="cs-CZ" sz="1800" dirty="0" err="1">
                <a:latin typeface="Symbol" panose="05050102010706020507" pitchFamily="18" charset="2"/>
              </a:rPr>
              <a:t>m</a:t>
            </a:r>
            <a:r>
              <a:rPr lang="en-GB" altLang="cs-CZ" sz="1800" baseline="-25000" dirty="0" err="1"/>
              <a:t>r</a:t>
            </a:r>
            <a:r>
              <a:rPr lang="en-GB" altLang="cs-CZ" sz="1800" b="1" dirty="0"/>
              <a:t> </a:t>
            </a:r>
            <a:r>
              <a:rPr lang="en-GB" altLang="cs-CZ" sz="1800" b="1" dirty="0">
                <a:cs typeface="Arial" panose="020B0604020202020204" pitchFamily="34" charset="0"/>
              </a:rPr>
              <a:t>&gt;&gt;</a:t>
            </a:r>
            <a:r>
              <a:rPr lang="en-GB" altLang="cs-CZ" sz="1800" dirty="0">
                <a:cs typeface="Times New Roman" panose="02020603050405020304" pitchFamily="18" charset="0"/>
              </a:rPr>
              <a:t>1. </a:t>
            </a:r>
            <a:endParaRPr lang="en-GB" altLang="cs-CZ" sz="1800" dirty="0"/>
          </a:p>
          <a:p>
            <a:pPr lvl="1" eaLnBrk="1" hangingPunct="1"/>
            <a:r>
              <a:rPr lang="en-GB" altLang="cs-CZ" sz="1800" b="1" dirty="0"/>
              <a:t>D</a:t>
            </a:r>
            <a:r>
              <a:rPr lang="en-GB" altLang="cs-CZ" sz="1800" b="1" dirty="0">
                <a:cs typeface="Times New Roman" panose="02020603050405020304" pitchFamily="18" charset="0"/>
              </a:rPr>
              <a:t>iamagnetic substances</a:t>
            </a:r>
            <a:r>
              <a:rPr lang="en-GB" altLang="cs-CZ" sz="1800" b="1" dirty="0"/>
              <a:t> - </a:t>
            </a:r>
            <a:r>
              <a:rPr lang="en-GB" altLang="cs-CZ" sz="1800" dirty="0" err="1">
                <a:latin typeface="Symbol" panose="05050102010706020507" pitchFamily="18" charset="2"/>
              </a:rPr>
              <a:t>m</a:t>
            </a:r>
            <a:r>
              <a:rPr lang="en-GB" altLang="cs-CZ" sz="1800" baseline="-25000" dirty="0" err="1"/>
              <a:t>r</a:t>
            </a:r>
            <a:r>
              <a:rPr lang="en-GB" altLang="cs-CZ" sz="1800" b="1" dirty="0"/>
              <a:t> </a:t>
            </a:r>
            <a:r>
              <a:rPr lang="en-GB" altLang="cs-CZ" sz="1800" dirty="0"/>
              <a:t>is slightly lower than</a:t>
            </a:r>
            <a:r>
              <a:rPr lang="en-GB" altLang="cs-CZ" sz="1800" dirty="0">
                <a:cs typeface="Times New Roman" panose="02020603050405020304" pitchFamily="18" charset="0"/>
              </a:rPr>
              <a:t> 1</a:t>
            </a:r>
            <a:endParaRPr lang="en-GB" altLang="cs-CZ" sz="1800" dirty="0"/>
          </a:p>
          <a:p>
            <a:pPr lvl="1" eaLnBrk="1" hangingPunct="1"/>
            <a:r>
              <a:rPr lang="en-GB" altLang="cs-CZ" sz="1800" b="1" dirty="0"/>
              <a:t>P</a:t>
            </a:r>
            <a:r>
              <a:rPr lang="en-GB" altLang="cs-CZ" sz="1800" b="1" dirty="0">
                <a:cs typeface="Times New Roman" panose="02020603050405020304" pitchFamily="18" charset="0"/>
              </a:rPr>
              <a:t>aramagnetic substances</a:t>
            </a:r>
            <a:r>
              <a:rPr lang="en-GB" altLang="cs-CZ" sz="1800" dirty="0">
                <a:cs typeface="Times New Roman" panose="02020603050405020304" pitchFamily="18" charset="0"/>
              </a:rPr>
              <a:t> </a:t>
            </a:r>
            <a:r>
              <a:rPr lang="en-GB" altLang="cs-CZ" sz="1800" dirty="0"/>
              <a:t>- </a:t>
            </a:r>
            <a:r>
              <a:rPr lang="en-GB" altLang="cs-CZ" sz="1800" dirty="0" err="1">
                <a:latin typeface="Symbol" panose="05050102010706020507" pitchFamily="18" charset="2"/>
              </a:rPr>
              <a:t>m</a:t>
            </a:r>
            <a:r>
              <a:rPr lang="en-GB" altLang="cs-CZ" sz="1800" baseline="-25000" dirty="0" err="1"/>
              <a:t>r</a:t>
            </a:r>
            <a:r>
              <a:rPr lang="en-GB" altLang="cs-CZ" sz="1800" dirty="0"/>
              <a:t> is slightly higher than 1</a:t>
            </a:r>
            <a:r>
              <a:rPr lang="en-GB" altLang="cs-CZ" sz="1800" dirty="0">
                <a:cs typeface="Times New Roman" panose="02020603050405020304" pitchFamily="18" charset="0"/>
              </a:rPr>
              <a:t>. </a:t>
            </a:r>
          </a:p>
          <a:p>
            <a:pPr lvl="1" eaLnBrk="1" hangingPunct="1">
              <a:buFontTx/>
              <a:buNone/>
            </a:pPr>
            <a:r>
              <a:rPr lang="en-GB" altLang="cs-CZ" sz="1800" dirty="0">
                <a:cs typeface="Times New Roman" panose="02020603050405020304" pitchFamily="18" charset="0"/>
              </a:rPr>
              <a:t>(</a:t>
            </a:r>
            <a:r>
              <a:rPr lang="en-GB" altLang="cs-CZ" sz="1800" dirty="0">
                <a:latin typeface="Symbol" panose="05050102010706020507" pitchFamily="18" charset="2"/>
                <a:cs typeface="Times New Roman" panose="02020603050405020304" pitchFamily="18" charset="0"/>
              </a:rPr>
              <a:t>m</a:t>
            </a:r>
            <a:r>
              <a:rPr lang="en-GB" altLang="cs-CZ" sz="1800" baseline="-25000" dirty="0">
                <a:cs typeface="Times New Roman" panose="02020603050405020304" pitchFamily="18" charset="0"/>
              </a:rPr>
              <a:t>0</a:t>
            </a:r>
            <a:r>
              <a:rPr lang="en-GB" altLang="cs-CZ" sz="1800" dirty="0">
                <a:cs typeface="Times New Roman" panose="02020603050405020304" pitchFamily="18" charset="0"/>
              </a:rPr>
              <a:t> is permeability of vacuum – 4</a:t>
            </a:r>
            <a:r>
              <a:rPr lang="en-GB" altLang="cs-CZ" sz="1800" dirty="0">
                <a:latin typeface="Symbol" panose="05050102010706020507" pitchFamily="18" charset="2"/>
                <a:cs typeface="Times New Roman" panose="02020603050405020304" pitchFamily="18" charset="0"/>
              </a:rPr>
              <a:t>p</a:t>
            </a:r>
            <a:r>
              <a:rPr lang="en-GB" altLang="cs-CZ" sz="1800" dirty="0">
                <a:cs typeface="Times New Roman" panose="02020603050405020304" pitchFamily="18" charset="0"/>
              </a:rPr>
              <a:t>·10</a:t>
            </a:r>
            <a:r>
              <a:rPr lang="en-GB" altLang="cs-CZ" sz="1800" baseline="30000" dirty="0">
                <a:cs typeface="Times New Roman" panose="02020603050405020304" pitchFamily="18" charset="0"/>
              </a:rPr>
              <a:t>-7</a:t>
            </a:r>
            <a:r>
              <a:rPr lang="en-GB" altLang="cs-CZ" sz="1800" dirty="0">
                <a:cs typeface="Times New Roman" panose="02020603050405020304" pitchFamily="18" charset="0"/>
              </a:rPr>
              <a:t> N·A</a:t>
            </a:r>
            <a:r>
              <a:rPr lang="en-GB" altLang="cs-CZ" sz="1800" baseline="30000" dirty="0">
                <a:cs typeface="Times New Roman" panose="02020603050405020304" pitchFamily="18" charset="0"/>
              </a:rPr>
              <a:t>-2</a:t>
            </a:r>
            <a:r>
              <a:rPr lang="en-GB" altLang="cs-CZ" sz="1800" dirty="0">
                <a:cs typeface="Times New Roman" panose="02020603050405020304" pitchFamily="18" charset="0"/>
              </a:rPr>
              <a:t>)</a:t>
            </a:r>
          </a:p>
          <a:p>
            <a:pPr lvl="1" eaLnBrk="1" hangingPunct="1">
              <a:buFontTx/>
              <a:buNone/>
            </a:pPr>
            <a:endParaRPr lang="en-GB" altLang="cs-CZ" sz="800" dirty="0"/>
          </a:p>
          <a:p>
            <a:pPr eaLnBrk="1" hangingPunct="1">
              <a:lnSpc>
                <a:spcPct val="100000"/>
              </a:lnSpc>
            </a:pPr>
            <a:r>
              <a:rPr lang="en-GB" altLang="cs-CZ" sz="2000" dirty="0">
                <a:cs typeface="Times New Roman" panose="02020603050405020304" pitchFamily="18" charset="0"/>
              </a:rPr>
              <a:t>Body tissues are composed almost only from diamagnetic and paramagnetic substances. </a:t>
            </a:r>
            <a:r>
              <a:rPr lang="en-GB" altLang="cs-CZ" sz="2000" b="1" dirty="0">
                <a:cs typeface="Times New Roman" panose="02020603050405020304" pitchFamily="18" charset="0"/>
              </a:rPr>
              <a:t>Magnetic fields can induce electric voltages and currents </a:t>
            </a:r>
            <a:r>
              <a:rPr lang="en-GB" altLang="cs-CZ" sz="2000" dirty="0">
                <a:cs typeface="Times New Roman" panose="02020603050405020304" pitchFamily="18" charset="0"/>
              </a:rPr>
              <a:t>in biological medium</a:t>
            </a:r>
            <a:r>
              <a:rPr lang="en-GB" altLang="cs-CZ" sz="2000" dirty="0"/>
              <a:t> (due to action of </a:t>
            </a:r>
            <a:r>
              <a:rPr lang="en-GB" altLang="cs-CZ" sz="2000" dirty="0">
                <a:cs typeface="Times New Roman" panose="02020603050405020304" pitchFamily="18" charset="0"/>
              </a:rPr>
              <a:t>Lorentz force on moving electrical charges, or by action of Farada</a:t>
            </a:r>
            <a:r>
              <a:rPr lang="en-GB" altLang="cs-CZ" sz="2000" dirty="0"/>
              <a:t>y</a:t>
            </a:r>
            <a:r>
              <a:rPr lang="en-GB" altLang="cs-CZ" sz="2000" dirty="0">
                <a:cs typeface="Times New Roman" panose="02020603050405020304" pitchFamily="18" charset="0"/>
              </a:rPr>
              <a:t> force in varying magnetic fields). The induced voltages are, of course, substantially lower than the membrane potentials. </a:t>
            </a:r>
          </a:p>
        </p:txBody>
      </p:sp>
    </p:spTree>
    <p:extLst>
      <p:ext uri="{BB962C8B-B14F-4D97-AF65-F5344CB8AC3E}">
        <p14:creationId xmlns:p14="http://schemas.microsoft.com/office/powerpoint/2010/main" val="3169873732"/>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Zástupný symbol pro číslo snímku 5">
            <a:extLst>
              <a:ext uri="{FF2B5EF4-FFF2-40B4-BE49-F238E27FC236}">
                <a16:creationId xmlns:a16="http://schemas.microsoft.com/office/drawing/2014/main" id="{4BA93D1E-2BBD-4844-9D07-D013430FA679}"/>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169CB6CD-D0B4-4AEF-87B0-FD94FBC92300}" type="slidenum">
              <a:rPr lang="en-GB" altLang="cs-CZ" sz="1400"/>
              <a:pPr>
                <a:spcBef>
                  <a:spcPct val="0"/>
                </a:spcBef>
                <a:buFontTx/>
                <a:buNone/>
              </a:pPr>
              <a:t>32</a:t>
            </a:fld>
            <a:endParaRPr lang="en-GB" altLang="cs-CZ" sz="1400"/>
          </a:p>
        </p:txBody>
      </p:sp>
      <p:sp>
        <p:nvSpPr>
          <p:cNvPr id="69635" name="Rectangle 2">
            <a:extLst>
              <a:ext uri="{FF2B5EF4-FFF2-40B4-BE49-F238E27FC236}">
                <a16:creationId xmlns:a16="http://schemas.microsoft.com/office/drawing/2014/main" id="{87C47697-3BB6-4F96-A525-3B5387273BD8}"/>
              </a:ext>
            </a:extLst>
          </p:cNvPr>
          <p:cNvSpPr>
            <a:spLocks noGrp="1" noChangeArrowheads="1"/>
          </p:cNvSpPr>
          <p:nvPr>
            <p:ph type="title"/>
          </p:nvPr>
        </p:nvSpPr>
        <p:spPr>
          <a:xfrm>
            <a:off x="986549" y="228820"/>
            <a:ext cx="6822637" cy="993775"/>
          </a:xfrm>
        </p:spPr>
        <p:txBody>
          <a:bodyPr/>
          <a:lstStyle/>
          <a:p>
            <a:pPr eaLnBrk="1" hangingPunct="1"/>
            <a:r>
              <a:rPr lang="en-GB" altLang="cs-CZ" dirty="0" err="1"/>
              <a:t>Magnetomechanical</a:t>
            </a:r>
            <a:r>
              <a:rPr lang="en-GB" altLang="cs-CZ" dirty="0"/>
              <a:t> and </a:t>
            </a:r>
            <a:r>
              <a:rPr lang="en-GB" altLang="cs-CZ" dirty="0" err="1"/>
              <a:t>magnetochemical</a:t>
            </a:r>
            <a:r>
              <a:rPr lang="en-GB" altLang="cs-CZ" dirty="0"/>
              <a:t> effects</a:t>
            </a:r>
          </a:p>
        </p:txBody>
      </p:sp>
      <p:sp>
        <p:nvSpPr>
          <p:cNvPr id="69636" name="Rectangle 3">
            <a:extLst>
              <a:ext uri="{FF2B5EF4-FFF2-40B4-BE49-F238E27FC236}">
                <a16:creationId xmlns:a16="http://schemas.microsoft.com/office/drawing/2014/main" id="{AB142022-3D9E-422E-AE1B-E4089DD91687}"/>
              </a:ext>
            </a:extLst>
          </p:cNvPr>
          <p:cNvSpPr>
            <a:spLocks noGrp="1" noChangeArrowheads="1"/>
          </p:cNvSpPr>
          <p:nvPr>
            <p:ph idx="1"/>
          </p:nvPr>
        </p:nvSpPr>
        <p:spPr>
          <a:xfrm>
            <a:off x="945933" y="1831155"/>
            <a:ext cx="10047888" cy="5113337"/>
          </a:xfrm>
        </p:spPr>
        <p:txBody>
          <a:bodyPr/>
          <a:lstStyle/>
          <a:p>
            <a:pPr eaLnBrk="1" hangingPunct="1">
              <a:lnSpc>
                <a:spcPct val="100000"/>
              </a:lnSpc>
            </a:pPr>
            <a:r>
              <a:rPr lang="en-GB" altLang="cs-CZ" sz="2000" dirty="0">
                <a:cs typeface="Times New Roman" panose="02020603050405020304" pitchFamily="18" charset="0"/>
              </a:rPr>
              <a:t>In a strong mg field, the diamagnetic and paramagnetic molecules orient themselves to minimise their free energy. In non-homogeneous fields with big gradients, a translation </a:t>
            </a:r>
            <a:r>
              <a:rPr lang="en-GB" altLang="cs-CZ" sz="2000" b="1" dirty="0">
                <a:cs typeface="Times New Roman" panose="02020603050405020304" pitchFamily="18" charset="0"/>
              </a:rPr>
              <a:t>movement</a:t>
            </a:r>
            <a:r>
              <a:rPr lang="en-GB" altLang="cs-CZ" sz="2000" dirty="0">
                <a:cs typeface="Times New Roman" panose="02020603050405020304" pitchFamily="18" charset="0"/>
              </a:rPr>
              <a:t> of ferromagnetic compounds takes place (in living organisms negligible). A strong </a:t>
            </a:r>
            <a:r>
              <a:rPr lang="en-GB" altLang="cs-CZ" sz="2000" dirty="0"/>
              <a:t>m</a:t>
            </a:r>
            <a:r>
              <a:rPr lang="en-GB" altLang="cs-CZ" sz="2000" dirty="0">
                <a:cs typeface="Times New Roman" panose="02020603050405020304" pitchFamily="18" charset="0"/>
              </a:rPr>
              <a:t>g field </a:t>
            </a:r>
            <a:r>
              <a:rPr lang="cs-CZ" altLang="cs-CZ" sz="2000" dirty="0">
                <a:cs typeface="Times New Roman" panose="02020603050405020304" pitchFamily="18" charset="0"/>
              </a:rPr>
              <a:t>(</a:t>
            </a:r>
            <a:r>
              <a:rPr lang="cs-CZ" altLang="cs-CZ" sz="2000" dirty="0" err="1">
                <a:cs typeface="Times New Roman" panose="02020603050405020304" pitchFamily="18" charset="0"/>
              </a:rPr>
              <a:t>over</a:t>
            </a:r>
            <a:r>
              <a:rPr lang="cs-CZ" altLang="cs-CZ" sz="2000" dirty="0">
                <a:cs typeface="Times New Roman" panose="02020603050405020304" pitchFamily="18" charset="0"/>
              </a:rPr>
              <a:t> 1 T) </a:t>
            </a:r>
            <a:r>
              <a:rPr lang="en-GB" altLang="cs-CZ" sz="2000" dirty="0">
                <a:cs typeface="Times New Roman" panose="02020603050405020304" pitchFamily="18" charset="0"/>
              </a:rPr>
              <a:t>would reduce the flow rate of laminar streaming in a tube</a:t>
            </a:r>
            <a:r>
              <a:rPr lang="en-GB" altLang="cs-CZ" sz="2000" dirty="0"/>
              <a:t>.</a:t>
            </a:r>
            <a:endParaRPr lang="cs-CZ" altLang="cs-CZ" sz="2000" dirty="0"/>
          </a:p>
          <a:p>
            <a:pPr eaLnBrk="1" hangingPunct="1">
              <a:lnSpc>
                <a:spcPct val="100000"/>
              </a:lnSpc>
              <a:buFont typeface="Wingdings" panose="05000000000000000000" pitchFamily="2" charset="2"/>
              <a:buNone/>
            </a:pPr>
            <a:endParaRPr lang="en-GB" altLang="cs-CZ" sz="800" dirty="0"/>
          </a:p>
          <a:p>
            <a:pPr eaLnBrk="1" hangingPunct="1">
              <a:lnSpc>
                <a:spcPct val="100000"/>
              </a:lnSpc>
            </a:pPr>
            <a:r>
              <a:rPr lang="en-GB" altLang="cs-CZ" sz="2000" dirty="0"/>
              <a:t>Further, it is necessary to consider indirect action as well, mediated by free radicals arising because of </a:t>
            </a:r>
            <a:r>
              <a:rPr lang="en-GB" altLang="cs-CZ" sz="2000" b="1" dirty="0" err="1">
                <a:cs typeface="Times New Roman" panose="02020603050405020304" pitchFamily="18" charset="0"/>
              </a:rPr>
              <a:t>magnetochemical</a:t>
            </a:r>
            <a:r>
              <a:rPr lang="en-GB" altLang="cs-CZ" sz="2000" b="1" dirty="0">
                <a:cs typeface="Times New Roman" panose="02020603050405020304" pitchFamily="18" charset="0"/>
              </a:rPr>
              <a:t> reactions</a:t>
            </a:r>
            <a:r>
              <a:rPr lang="en-GB" altLang="cs-CZ" sz="2000" dirty="0">
                <a:cs typeface="Times New Roman" panose="02020603050405020304" pitchFamily="18" charset="0"/>
              </a:rPr>
              <a:t>.</a:t>
            </a:r>
            <a:endParaRPr lang="cs-CZ" altLang="cs-CZ" sz="2000" dirty="0">
              <a:cs typeface="Times New Roman" panose="02020603050405020304" pitchFamily="18" charset="0"/>
            </a:endParaRPr>
          </a:p>
          <a:p>
            <a:pPr eaLnBrk="1" hangingPunct="1">
              <a:lnSpc>
                <a:spcPct val="100000"/>
              </a:lnSpc>
              <a:buFont typeface="Wingdings" panose="05000000000000000000" pitchFamily="2" charset="2"/>
              <a:buNone/>
            </a:pPr>
            <a:endParaRPr lang="cs-CZ" altLang="cs-CZ" sz="800" dirty="0"/>
          </a:p>
          <a:p>
            <a:pPr eaLnBrk="1" hangingPunct="1">
              <a:lnSpc>
                <a:spcPct val="100000"/>
              </a:lnSpc>
            </a:pPr>
            <a:r>
              <a:rPr lang="en-GB" altLang="cs-CZ" sz="2000" dirty="0"/>
              <a:t>We can say that a stable magnetic field of high intensity inhibits metabolic processes, but a varying one stimulates them. These changes are transient</a:t>
            </a:r>
            <a:r>
              <a:rPr lang="en-GB" altLang="cs-CZ" sz="2000" dirty="0">
                <a:cs typeface="Times New Roman" panose="02020603050405020304" pitchFamily="18" charset="0"/>
              </a:rPr>
              <a:t>.</a:t>
            </a:r>
            <a:endParaRPr lang="cs-CZ" altLang="cs-CZ" sz="2000" dirty="0">
              <a:cs typeface="Times New Roman" panose="02020603050405020304" pitchFamily="18" charset="0"/>
            </a:endParaRPr>
          </a:p>
          <a:p>
            <a:pPr eaLnBrk="1" hangingPunct="1">
              <a:lnSpc>
                <a:spcPct val="100000"/>
              </a:lnSpc>
              <a:buFont typeface="Wingdings" panose="05000000000000000000" pitchFamily="2" charset="2"/>
              <a:buNone/>
            </a:pPr>
            <a:endParaRPr lang="en-GB" altLang="cs-CZ" sz="800" dirty="0">
              <a:cs typeface="Times New Roman" panose="02020603050405020304" pitchFamily="18" charset="0"/>
            </a:endParaRPr>
          </a:p>
          <a:p>
            <a:pPr eaLnBrk="1" hangingPunct="1">
              <a:lnSpc>
                <a:spcPct val="100000"/>
              </a:lnSpc>
            </a:pPr>
            <a:r>
              <a:rPr lang="en-GB" altLang="cs-CZ" sz="2000" dirty="0">
                <a:cs typeface="Times New Roman" panose="02020603050405020304" pitchFamily="18" charset="0"/>
              </a:rPr>
              <a:t>The interactions of magnetic fields with human tissues are utilised in both diagnostics and therapy. </a:t>
            </a:r>
            <a:r>
              <a:rPr lang="en-GB" altLang="cs-CZ" sz="2000" b="1" dirty="0">
                <a:cs typeface="Times New Roman" panose="02020603050405020304" pitchFamily="18" charset="0"/>
              </a:rPr>
              <a:t>Magnetotherapy </a:t>
            </a:r>
            <a:r>
              <a:rPr lang="en-GB" altLang="cs-CZ" sz="2000" dirty="0">
                <a:cs typeface="Times New Roman" panose="02020603050405020304" pitchFamily="18" charset="0"/>
              </a:rPr>
              <a:t>is an example of healing procedure. </a:t>
            </a:r>
            <a:r>
              <a:rPr lang="en-GB" altLang="cs-CZ" sz="2000" b="1" dirty="0">
                <a:cs typeface="Times New Roman" panose="02020603050405020304" pitchFamily="18" charset="0"/>
              </a:rPr>
              <a:t>Magnetic stimulation of brain</a:t>
            </a:r>
            <a:r>
              <a:rPr lang="en-GB" altLang="cs-CZ" sz="2000" dirty="0">
                <a:cs typeface="Times New Roman" panose="02020603050405020304" pitchFamily="18" charset="0"/>
              </a:rPr>
              <a:t> can be used both in diagnostics and therapy.</a:t>
            </a:r>
          </a:p>
        </p:txBody>
      </p:sp>
      <p:pic>
        <p:nvPicPr>
          <p:cNvPr id="2" name="Nahraný zvuk">
            <a:hlinkClick r:id="" action="ppaction://media"/>
            <a:extLst>
              <a:ext uri="{FF2B5EF4-FFF2-40B4-BE49-F238E27FC236}">
                <a16:creationId xmlns:a16="http://schemas.microsoft.com/office/drawing/2014/main" id="{09ACED83-1B1D-4343-9982-6A5B4529126A}"/>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314715" y="308796"/>
            <a:ext cx="406400" cy="406400"/>
          </a:xfrm>
          <a:prstGeom prst="rect">
            <a:avLst/>
          </a:prstGeom>
        </p:spPr>
      </p:pic>
    </p:spTree>
    <p:extLst>
      <p:ext uri="{BB962C8B-B14F-4D97-AF65-F5344CB8AC3E}">
        <p14:creationId xmlns:p14="http://schemas.microsoft.com/office/powerpoint/2010/main" val="428448180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19012"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Zástupný symbol pro číslo snímku 8">
            <a:extLst>
              <a:ext uri="{FF2B5EF4-FFF2-40B4-BE49-F238E27FC236}">
                <a16:creationId xmlns:a16="http://schemas.microsoft.com/office/drawing/2014/main" id="{C7BBAAF8-41DA-4D67-820B-259ABBA25C2E}"/>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08032576-A10A-427E-90B4-06476BE0983F}" type="slidenum">
              <a:rPr lang="en-GB" altLang="cs-CZ" sz="1400"/>
              <a:pPr>
                <a:spcBef>
                  <a:spcPct val="0"/>
                </a:spcBef>
                <a:buFontTx/>
                <a:buNone/>
              </a:pPr>
              <a:t>33</a:t>
            </a:fld>
            <a:endParaRPr lang="en-GB" altLang="cs-CZ" sz="1400"/>
          </a:p>
        </p:txBody>
      </p:sp>
      <p:sp>
        <p:nvSpPr>
          <p:cNvPr id="71683" name="Rectangle 2">
            <a:extLst>
              <a:ext uri="{FF2B5EF4-FFF2-40B4-BE49-F238E27FC236}">
                <a16:creationId xmlns:a16="http://schemas.microsoft.com/office/drawing/2014/main" id="{E5966F59-9176-40F8-99FB-EC5E706AD3C6}"/>
              </a:ext>
            </a:extLst>
          </p:cNvPr>
          <p:cNvSpPr>
            <a:spLocks noGrp="1" noChangeArrowheads="1"/>
          </p:cNvSpPr>
          <p:nvPr>
            <p:ph type="title" sz="quarter"/>
          </p:nvPr>
        </p:nvSpPr>
        <p:spPr>
          <a:xfrm>
            <a:off x="733755" y="383793"/>
            <a:ext cx="5051425" cy="792162"/>
          </a:xfrm>
        </p:spPr>
        <p:txBody>
          <a:bodyPr/>
          <a:lstStyle/>
          <a:p>
            <a:pPr eaLnBrk="1" hangingPunct="1"/>
            <a:r>
              <a:rPr lang="en-GB" altLang="cs-CZ" dirty="0"/>
              <a:t>Magnets in medicine</a:t>
            </a:r>
          </a:p>
        </p:txBody>
      </p:sp>
      <p:sp>
        <p:nvSpPr>
          <p:cNvPr id="71684" name="Rectangle 3">
            <a:extLst>
              <a:ext uri="{FF2B5EF4-FFF2-40B4-BE49-F238E27FC236}">
                <a16:creationId xmlns:a16="http://schemas.microsoft.com/office/drawing/2014/main" id="{C7D22F43-935E-4D85-B22B-84268026F985}"/>
              </a:ext>
            </a:extLst>
          </p:cNvPr>
          <p:cNvSpPr>
            <a:spLocks noGrp="1" noChangeArrowheads="1"/>
          </p:cNvSpPr>
          <p:nvPr>
            <p:ph sz="quarter" idx="1"/>
          </p:nvPr>
        </p:nvSpPr>
        <p:spPr>
          <a:xfrm>
            <a:off x="6840430" y="5610609"/>
            <a:ext cx="3024187" cy="863600"/>
          </a:xfrm>
          <a:noFill/>
          <a:extLst>
            <a:ext uri="{909E8E84-426E-40DD-AFC4-6F175D3DCCD1}">
              <a14:hiddenFill xmlns:a14="http://schemas.microsoft.com/office/drawing/2010/main">
                <a:solidFill>
                  <a:schemeClr val="bg1">
                    <a:alpha val="79999"/>
                  </a:schemeClr>
                </a:solidFill>
              </a14:hiddenFill>
            </a:ext>
          </a:extLst>
        </p:spPr>
        <p:txBody>
          <a:bodyPr/>
          <a:lstStyle/>
          <a:p>
            <a:pPr marL="0" indent="22225" eaLnBrk="1" hangingPunct="1">
              <a:buFont typeface="Wingdings" panose="05000000000000000000" pitchFamily="2" charset="2"/>
              <a:buNone/>
            </a:pPr>
            <a:r>
              <a:rPr lang="en-GB" altLang="cs-CZ" sz="2400" dirty="0"/>
              <a:t>Transcranial magnetic stimulation</a:t>
            </a:r>
          </a:p>
        </p:txBody>
      </p:sp>
      <p:pic>
        <p:nvPicPr>
          <p:cNvPr id="71685" name="Picture 4" descr="biotesla_2000">
            <a:extLst>
              <a:ext uri="{FF2B5EF4-FFF2-40B4-BE49-F238E27FC236}">
                <a16:creationId xmlns:a16="http://schemas.microsoft.com/office/drawing/2014/main" id="{D10DECFC-C492-4DD7-94CB-E7454F2304B1}"/>
              </a:ext>
            </a:extLst>
          </p:cNvPr>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1660634" y="1089080"/>
            <a:ext cx="3116154" cy="2160533"/>
          </a:xfrm>
          <a:noFill/>
          <a:extLst>
            <a:ext uri="{909E8E84-426E-40DD-AFC4-6F175D3DCCD1}">
              <a14:hiddenFill xmlns:a14="http://schemas.microsoft.com/office/drawing/2010/main">
                <a:solidFill>
                  <a:schemeClr val="bg1">
                    <a:alpha val="79999"/>
                  </a:schemeClr>
                </a:solidFill>
              </a14:hiddenFill>
            </a:ext>
          </a:extLst>
        </p:spPr>
      </p:pic>
      <p:pic>
        <p:nvPicPr>
          <p:cNvPr id="71686" name="Picture 5" descr="BiStim Module">
            <a:extLst>
              <a:ext uri="{FF2B5EF4-FFF2-40B4-BE49-F238E27FC236}">
                <a16:creationId xmlns:a16="http://schemas.microsoft.com/office/drawing/2014/main" id="{6B9B71E9-CC86-4FC9-92A4-50E640FB8ED0}"/>
              </a:ext>
            </a:extLst>
          </p:cNvPr>
          <p:cNvPicPr>
            <a:picLocks noGrp="1"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2912023" y="3895348"/>
            <a:ext cx="3783067" cy="2772207"/>
          </a:xfrm>
          <a:noFill/>
          <a:extLst>
            <a:ext uri="{909E8E84-426E-40DD-AFC4-6F175D3DCCD1}">
              <a14:hiddenFill xmlns:a14="http://schemas.microsoft.com/office/drawing/2010/main">
                <a:solidFill>
                  <a:schemeClr val="bg1">
                    <a:alpha val="79999"/>
                  </a:schemeClr>
                </a:solidFill>
              </a14:hiddenFill>
            </a:ext>
          </a:extLst>
        </p:spPr>
      </p:pic>
      <p:pic>
        <p:nvPicPr>
          <p:cNvPr id="71687" name="Picture 6" descr="mesmtub">
            <a:extLst>
              <a:ext uri="{FF2B5EF4-FFF2-40B4-BE49-F238E27FC236}">
                <a16:creationId xmlns:a16="http://schemas.microsoft.com/office/drawing/2014/main" id="{83FCBA6A-0227-4FAF-B66B-ABD09A838F01}"/>
              </a:ext>
            </a:extLst>
          </p:cNvPr>
          <p:cNvPicPr>
            <a:picLocks noGrp="1" noChangeAspect="1" noChangeArrowheads="1"/>
          </p:cNvPicPr>
          <p:nvPr>
            <p:ph sz="quarter" idx="4"/>
          </p:nvPr>
        </p:nvPicPr>
        <p:blipFill>
          <a:blip r:embed="rId5">
            <a:extLst>
              <a:ext uri="{28A0092B-C50C-407E-A947-70E740481C1C}">
                <a14:useLocalDpi xmlns:a14="http://schemas.microsoft.com/office/drawing/2010/main" val="0"/>
              </a:ext>
            </a:extLst>
          </a:blip>
          <a:srcRect/>
          <a:stretch>
            <a:fillRect/>
          </a:stretch>
        </p:blipFill>
        <p:spPr>
          <a:xfrm>
            <a:off x="7535863" y="260351"/>
            <a:ext cx="3048054" cy="3885221"/>
          </a:xfrm>
          <a:noFill/>
          <a:extLst>
            <a:ext uri="{909E8E84-426E-40DD-AFC4-6F175D3DCCD1}">
              <a14:hiddenFill xmlns:a14="http://schemas.microsoft.com/office/drawing/2010/main">
                <a:solidFill>
                  <a:schemeClr val="bg1">
                    <a:alpha val="79999"/>
                  </a:schemeClr>
                </a:solidFill>
              </a14:hiddenFill>
            </a:ext>
          </a:extLst>
        </p:spPr>
      </p:pic>
      <p:sp>
        <p:nvSpPr>
          <p:cNvPr id="71688" name="Text Box 7">
            <a:extLst>
              <a:ext uri="{FF2B5EF4-FFF2-40B4-BE49-F238E27FC236}">
                <a16:creationId xmlns:a16="http://schemas.microsoft.com/office/drawing/2014/main" id="{6ECF023C-C19B-42B7-BA73-C50775C798EC}"/>
              </a:ext>
            </a:extLst>
          </p:cNvPr>
          <p:cNvSpPr txBox="1">
            <a:spLocks noChangeArrowheads="1"/>
          </p:cNvSpPr>
          <p:nvPr/>
        </p:nvSpPr>
        <p:spPr bwMode="auto">
          <a:xfrm>
            <a:off x="1847850" y="3284538"/>
            <a:ext cx="194468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r>
              <a:rPr lang="en-GB" altLang="cs-CZ" sz="1800"/>
              <a:t>Magnetotherapy</a:t>
            </a:r>
          </a:p>
        </p:txBody>
      </p:sp>
      <p:sp>
        <p:nvSpPr>
          <p:cNvPr id="71689" name="Text Box 8">
            <a:extLst>
              <a:ext uri="{FF2B5EF4-FFF2-40B4-BE49-F238E27FC236}">
                <a16:creationId xmlns:a16="http://schemas.microsoft.com/office/drawing/2014/main" id="{644822FD-E706-4FA7-A1BB-C4CC5CD7CC49}"/>
              </a:ext>
            </a:extLst>
          </p:cNvPr>
          <p:cNvSpPr txBox="1">
            <a:spLocks noChangeArrowheads="1"/>
          </p:cNvSpPr>
          <p:nvPr/>
        </p:nvSpPr>
        <p:spPr bwMode="auto">
          <a:xfrm>
            <a:off x="7656295" y="4199267"/>
            <a:ext cx="3132137"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cs-CZ" sz="1800" dirty="0"/>
              <a:t>Biomagnetism quackery of Franz Messmer 200 years ago</a:t>
            </a:r>
            <a:endParaRPr lang="en-GB" altLang="cs-CZ" sz="1800" dirty="0"/>
          </a:p>
        </p:txBody>
      </p:sp>
    </p:spTree>
    <p:extLst>
      <p:ext uri="{BB962C8B-B14F-4D97-AF65-F5344CB8AC3E}">
        <p14:creationId xmlns:p14="http://schemas.microsoft.com/office/powerpoint/2010/main" val="1882780695"/>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Zástupný symbol pro číslo snímku 7">
            <a:extLst>
              <a:ext uri="{FF2B5EF4-FFF2-40B4-BE49-F238E27FC236}">
                <a16:creationId xmlns:a16="http://schemas.microsoft.com/office/drawing/2014/main" id="{3551256D-AC87-48A0-B039-F182067794E9}"/>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84F118D5-7313-4516-9E35-D375138CF43E}" type="slidenum">
              <a:rPr lang="en-GB" altLang="cs-CZ" sz="1400"/>
              <a:pPr>
                <a:spcBef>
                  <a:spcPct val="0"/>
                </a:spcBef>
                <a:buFontTx/>
                <a:buNone/>
              </a:pPr>
              <a:t>34</a:t>
            </a:fld>
            <a:endParaRPr lang="en-GB" altLang="cs-CZ" sz="1400"/>
          </a:p>
        </p:txBody>
      </p:sp>
      <p:sp>
        <p:nvSpPr>
          <p:cNvPr id="73731" name="Rectangle 2">
            <a:extLst>
              <a:ext uri="{FF2B5EF4-FFF2-40B4-BE49-F238E27FC236}">
                <a16:creationId xmlns:a16="http://schemas.microsoft.com/office/drawing/2014/main" id="{0B2E1CBF-8889-463E-A970-551E1C321445}"/>
              </a:ext>
            </a:extLst>
          </p:cNvPr>
          <p:cNvSpPr>
            <a:spLocks noGrp="1" noChangeArrowheads="1"/>
          </p:cNvSpPr>
          <p:nvPr>
            <p:ph type="title"/>
          </p:nvPr>
        </p:nvSpPr>
        <p:spPr>
          <a:xfrm>
            <a:off x="1004341" y="350126"/>
            <a:ext cx="3693784" cy="706438"/>
          </a:xfrm>
          <a:noFill/>
        </p:spPr>
        <p:txBody>
          <a:bodyPr/>
          <a:lstStyle/>
          <a:p>
            <a:pPr eaLnBrk="1" hangingPunct="1"/>
            <a:r>
              <a:rPr lang="en-US" altLang="cs-CZ" dirty="0"/>
              <a:t>Phototherapy</a:t>
            </a:r>
            <a:endParaRPr lang="en-GB" altLang="cs-CZ" dirty="0"/>
          </a:p>
        </p:txBody>
      </p:sp>
      <p:sp>
        <p:nvSpPr>
          <p:cNvPr id="73732" name="Rectangle 3">
            <a:extLst>
              <a:ext uri="{FF2B5EF4-FFF2-40B4-BE49-F238E27FC236}">
                <a16:creationId xmlns:a16="http://schemas.microsoft.com/office/drawing/2014/main" id="{A697AF0E-DB04-4EF7-83D4-8573B826E3D5}"/>
              </a:ext>
            </a:extLst>
          </p:cNvPr>
          <p:cNvSpPr>
            <a:spLocks noGrp="1" noChangeArrowheads="1"/>
          </p:cNvSpPr>
          <p:nvPr>
            <p:ph type="body" sz="half" idx="1"/>
          </p:nvPr>
        </p:nvSpPr>
        <p:spPr>
          <a:xfrm>
            <a:off x="1981199" y="1600201"/>
            <a:ext cx="5985641" cy="2765425"/>
          </a:xfrm>
        </p:spPr>
        <p:txBody>
          <a:bodyPr/>
          <a:lstStyle/>
          <a:p>
            <a:pPr marL="0" indent="0" eaLnBrk="1" hangingPunct="1">
              <a:lnSpc>
                <a:spcPct val="100000"/>
              </a:lnSpc>
              <a:buFont typeface="Wingdings" panose="05000000000000000000" pitchFamily="2" charset="2"/>
              <a:buNone/>
            </a:pPr>
            <a:r>
              <a:rPr lang="en-US" altLang="cs-CZ" sz="2800" dirty="0"/>
              <a:t>Ultraviolet (UV), visible (VIS) and infrared (IR) light sources are commonly used in medicine, namely in physical therapy.</a:t>
            </a:r>
          </a:p>
          <a:p>
            <a:pPr marL="0" indent="0" eaLnBrk="1" hangingPunct="1"/>
            <a:endParaRPr lang="en-GB" altLang="cs-CZ" sz="2800" dirty="0"/>
          </a:p>
        </p:txBody>
      </p:sp>
      <p:pic>
        <p:nvPicPr>
          <p:cNvPr id="73733" name="Picture 4" descr="brdk-uvl">
            <a:extLst>
              <a:ext uri="{FF2B5EF4-FFF2-40B4-BE49-F238E27FC236}">
                <a16:creationId xmlns:a16="http://schemas.microsoft.com/office/drawing/2014/main" id="{A94F1C25-CF41-46F7-ABBA-390C0AC9902E}"/>
              </a:ext>
            </a:extLst>
          </p:cNvPr>
          <p:cNvPicPr>
            <a:picLocks noGrp="1" noChangeAspect="1" noChangeArrowheads="1"/>
          </p:cNvPicPr>
          <p:nvPr>
            <p:ph sz="quarter" idx="2"/>
          </p:nvPr>
        </p:nvPicPr>
        <p:blipFill>
          <a:blip r:embed="rId5">
            <a:extLst>
              <a:ext uri="{28A0092B-C50C-407E-A947-70E740481C1C}">
                <a14:useLocalDpi xmlns:a14="http://schemas.microsoft.com/office/drawing/2010/main" val="0"/>
              </a:ext>
            </a:extLst>
          </a:blip>
          <a:srcRect/>
          <a:stretch>
            <a:fillRect/>
          </a:stretch>
        </p:blipFill>
        <p:spPr>
          <a:xfrm>
            <a:off x="8648154" y="643885"/>
            <a:ext cx="1904233" cy="3099442"/>
          </a:xfrm>
          <a:noFill/>
          <a:extLst>
            <a:ext uri="{909E8E84-426E-40DD-AFC4-6F175D3DCCD1}">
              <a14:hiddenFill xmlns:a14="http://schemas.microsoft.com/office/drawing/2010/main">
                <a:solidFill>
                  <a:schemeClr val="bg1">
                    <a:alpha val="79999"/>
                  </a:schemeClr>
                </a:solidFill>
              </a14:hiddenFill>
            </a:ext>
          </a:extLst>
        </p:spPr>
      </p:pic>
      <p:pic>
        <p:nvPicPr>
          <p:cNvPr id="73734" name="Picture 6" descr="solux">
            <a:extLst>
              <a:ext uri="{FF2B5EF4-FFF2-40B4-BE49-F238E27FC236}">
                <a16:creationId xmlns:a16="http://schemas.microsoft.com/office/drawing/2014/main" id="{78C809C5-64F1-480C-BAF6-89DD9FECAFA8}"/>
              </a:ext>
            </a:extLst>
          </p:cNvPr>
          <p:cNvPicPr>
            <a:picLocks noGrp="1" noChangeAspect="1" noChangeArrowheads="1"/>
          </p:cNvPicPr>
          <p:nvPr>
            <p:ph sz="quarter" idx="3"/>
          </p:nvPr>
        </p:nvPicPr>
        <p:blipFill>
          <a:blip r:embed="rId6">
            <a:extLst>
              <a:ext uri="{28A0092B-C50C-407E-A947-70E740481C1C}">
                <a14:useLocalDpi xmlns:a14="http://schemas.microsoft.com/office/drawing/2010/main" val="0"/>
              </a:ext>
            </a:extLst>
          </a:blip>
          <a:srcRect/>
          <a:stretch>
            <a:fillRect/>
          </a:stretch>
        </p:blipFill>
        <p:spPr>
          <a:xfrm>
            <a:off x="4330262" y="3847177"/>
            <a:ext cx="3676705" cy="2640279"/>
          </a:xfrm>
          <a:noFill/>
          <a:extLst>
            <a:ext uri="{909E8E84-426E-40DD-AFC4-6F175D3DCCD1}">
              <a14:hiddenFill xmlns:a14="http://schemas.microsoft.com/office/drawing/2010/main">
                <a:solidFill>
                  <a:schemeClr val="bg1">
                    <a:alpha val="79999"/>
                  </a:schemeClr>
                </a:solidFill>
              </a14:hiddenFill>
            </a:ext>
          </a:extLst>
        </p:spPr>
      </p:pic>
      <p:pic>
        <p:nvPicPr>
          <p:cNvPr id="2" name="Nahraný zvuk">
            <a:hlinkClick r:id="" action="ppaction://media"/>
            <a:extLst>
              <a:ext uri="{FF2B5EF4-FFF2-40B4-BE49-F238E27FC236}">
                <a16:creationId xmlns:a16="http://schemas.microsoft.com/office/drawing/2014/main" id="{EAD63363-1835-4B9B-A7EC-23CAD600A38C}"/>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401809" y="300448"/>
            <a:ext cx="406400" cy="406400"/>
          </a:xfrm>
          <a:prstGeom prst="rect">
            <a:avLst/>
          </a:prstGeom>
        </p:spPr>
      </p:pic>
    </p:spTree>
    <p:extLst>
      <p:ext uri="{BB962C8B-B14F-4D97-AF65-F5344CB8AC3E}">
        <p14:creationId xmlns:p14="http://schemas.microsoft.com/office/powerpoint/2010/main" val="3414162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9994"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Zástupný symbol pro číslo snímku 5">
            <a:extLst>
              <a:ext uri="{FF2B5EF4-FFF2-40B4-BE49-F238E27FC236}">
                <a16:creationId xmlns:a16="http://schemas.microsoft.com/office/drawing/2014/main" id="{5F54341F-515C-42C4-A71F-6A2B083AAD60}"/>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87290770-8A52-4CC9-896B-1D1F1BE65381}" type="slidenum">
              <a:rPr lang="en-GB" altLang="cs-CZ" sz="1400"/>
              <a:pPr>
                <a:spcBef>
                  <a:spcPct val="0"/>
                </a:spcBef>
                <a:buFontTx/>
                <a:buNone/>
              </a:pPr>
              <a:t>35</a:t>
            </a:fld>
            <a:endParaRPr lang="en-GB" altLang="cs-CZ" sz="1400"/>
          </a:p>
        </p:txBody>
      </p:sp>
      <p:sp>
        <p:nvSpPr>
          <p:cNvPr id="75779" name="Rectangle 2">
            <a:extLst>
              <a:ext uri="{FF2B5EF4-FFF2-40B4-BE49-F238E27FC236}">
                <a16:creationId xmlns:a16="http://schemas.microsoft.com/office/drawing/2014/main" id="{1A40FC38-4E9A-4F48-9849-5648F253EA8C}"/>
              </a:ext>
            </a:extLst>
          </p:cNvPr>
          <p:cNvSpPr>
            <a:spLocks noGrp="1" noChangeArrowheads="1"/>
          </p:cNvSpPr>
          <p:nvPr>
            <p:ph type="title"/>
          </p:nvPr>
        </p:nvSpPr>
        <p:spPr>
          <a:xfrm>
            <a:off x="1981200" y="274639"/>
            <a:ext cx="3978166" cy="922337"/>
          </a:xfrm>
        </p:spPr>
        <p:txBody>
          <a:bodyPr/>
          <a:lstStyle/>
          <a:p>
            <a:pPr eaLnBrk="1" hangingPunct="1"/>
            <a:r>
              <a:rPr lang="en-GB" altLang="cs-CZ" dirty="0"/>
              <a:t>Light radiation</a:t>
            </a:r>
          </a:p>
        </p:txBody>
      </p:sp>
      <p:sp>
        <p:nvSpPr>
          <p:cNvPr id="75780" name="Rectangle 3">
            <a:extLst>
              <a:ext uri="{FF2B5EF4-FFF2-40B4-BE49-F238E27FC236}">
                <a16:creationId xmlns:a16="http://schemas.microsoft.com/office/drawing/2014/main" id="{D7B78E99-557D-44C5-A451-C325199F16D0}"/>
              </a:ext>
            </a:extLst>
          </p:cNvPr>
          <p:cNvSpPr>
            <a:spLocks noGrp="1" noChangeArrowheads="1"/>
          </p:cNvSpPr>
          <p:nvPr>
            <p:ph idx="1"/>
          </p:nvPr>
        </p:nvSpPr>
        <p:spPr>
          <a:xfrm>
            <a:off x="1103587" y="1600200"/>
            <a:ext cx="9900744" cy="4997450"/>
          </a:xfrm>
        </p:spPr>
        <p:txBody>
          <a:bodyPr/>
          <a:lstStyle/>
          <a:p>
            <a:pPr eaLnBrk="1" hangingPunct="1">
              <a:lnSpc>
                <a:spcPct val="100000"/>
              </a:lnSpc>
            </a:pPr>
            <a:r>
              <a:rPr lang="en-GB" altLang="cs-CZ" sz="2400" b="1" dirty="0"/>
              <a:t>ultraviolet</a:t>
            </a:r>
            <a:r>
              <a:rPr lang="en-GB" altLang="cs-CZ" sz="2400" dirty="0"/>
              <a:t>  (UV)  1- 380 nm:	</a:t>
            </a:r>
            <a:r>
              <a:rPr lang="en-GB" altLang="cs-CZ" sz="2400" b="1" dirty="0"/>
              <a:t>UV-A</a:t>
            </a:r>
            <a:r>
              <a:rPr lang="en-GB" altLang="cs-CZ" sz="2400" dirty="0"/>
              <a:t>	380 - 315 nm</a:t>
            </a:r>
            <a:endParaRPr lang="en-GB" altLang="cs-CZ" sz="2400" b="1" dirty="0"/>
          </a:p>
          <a:p>
            <a:pPr eaLnBrk="1" hangingPunct="1">
              <a:lnSpc>
                <a:spcPct val="100000"/>
              </a:lnSpc>
              <a:buFont typeface="Wingdings" panose="05000000000000000000" pitchFamily="2" charset="2"/>
              <a:buNone/>
            </a:pPr>
            <a:r>
              <a:rPr lang="en-GB" altLang="cs-CZ" sz="2400" b="1" dirty="0"/>
              <a:t>						UV-B</a:t>
            </a:r>
            <a:r>
              <a:rPr lang="en-GB" altLang="cs-CZ" sz="2400" dirty="0"/>
              <a:t> 	315 - 280 nm</a:t>
            </a:r>
            <a:endParaRPr lang="en-GB" altLang="cs-CZ" sz="2400" b="1" dirty="0"/>
          </a:p>
          <a:p>
            <a:pPr eaLnBrk="1" hangingPunct="1">
              <a:lnSpc>
                <a:spcPct val="100000"/>
              </a:lnSpc>
              <a:buFont typeface="Wingdings" panose="05000000000000000000" pitchFamily="2" charset="2"/>
              <a:buNone/>
            </a:pPr>
            <a:r>
              <a:rPr lang="en-GB" altLang="cs-CZ" sz="2400" b="1" dirty="0"/>
              <a:t>						UV-C</a:t>
            </a:r>
            <a:r>
              <a:rPr lang="en-GB" altLang="cs-CZ" sz="2400" dirty="0"/>
              <a:t> 	280 - 190 nm</a:t>
            </a:r>
          </a:p>
          <a:p>
            <a:pPr eaLnBrk="1" hangingPunct="1">
              <a:lnSpc>
                <a:spcPct val="100000"/>
              </a:lnSpc>
            </a:pPr>
            <a:r>
              <a:rPr lang="en-GB" altLang="cs-CZ" sz="2400" b="1" dirty="0"/>
              <a:t>visible </a:t>
            </a:r>
            <a:r>
              <a:rPr lang="en-GB" altLang="cs-CZ" sz="2400" dirty="0"/>
              <a:t>(VIS) 380 - 780 nm</a:t>
            </a:r>
          </a:p>
          <a:p>
            <a:pPr eaLnBrk="1" hangingPunct="1">
              <a:lnSpc>
                <a:spcPct val="100000"/>
              </a:lnSpc>
            </a:pPr>
            <a:r>
              <a:rPr lang="en-GB" altLang="cs-CZ" sz="2400" b="1" dirty="0"/>
              <a:t>infrared</a:t>
            </a:r>
            <a:r>
              <a:rPr lang="en-GB" altLang="cs-CZ" sz="2400" dirty="0"/>
              <a:t> (IR) 0.780 - 1 mm: 	</a:t>
            </a:r>
            <a:r>
              <a:rPr lang="en-GB" altLang="cs-CZ" sz="2400" b="1" dirty="0"/>
              <a:t>IR-A</a:t>
            </a:r>
            <a:r>
              <a:rPr lang="en-GB" altLang="cs-CZ" sz="2400" dirty="0"/>
              <a:t> 0.7</a:t>
            </a:r>
            <a:r>
              <a:rPr lang="cs-CZ" altLang="cs-CZ" sz="2400" dirty="0"/>
              <a:t>8</a:t>
            </a:r>
            <a:r>
              <a:rPr lang="en-GB" altLang="cs-CZ" sz="2400" dirty="0"/>
              <a:t> – 1.4 µm</a:t>
            </a:r>
            <a:endParaRPr lang="en-GB" altLang="cs-CZ" sz="2400" b="1" dirty="0"/>
          </a:p>
          <a:p>
            <a:pPr eaLnBrk="1" hangingPunct="1">
              <a:lnSpc>
                <a:spcPct val="100000"/>
              </a:lnSpc>
              <a:buFont typeface="Wingdings" panose="05000000000000000000" pitchFamily="2" charset="2"/>
              <a:buNone/>
            </a:pPr>
            <a:r>
              <a:rPr lang="en-GB" altLang="cs-CZ" sz="2400" b="1" dirty="0"/>
              <a:t>					    	IR-B </a:t>
            </a:r>
            <a:r>
              <a:rPr lang="en-GB" altLang="cs-CZ" sz="2400" dirty="0"/>
              <a:t>1.4 – 3.0 µm</a:t>
            </a:r>
          </a:p>
          <a:p>
            <a:pPr eaLnBrk="1" hangingPunct="1">
              <a:lnSpc>
                <a:spcPct val="100000"/>
              </a:lnSpc>
              <a:buFont typeface="Wingdings" panose="05000000000000000000" pitchFamily="2" charset="2"/>
              <a:buNone/>
            </a:pPr>
            <a:r>
              <a:rPr lang="en-GB" altLang="cs-CZ" sz="2400" dirty="0"/>
              <a:t>					     	</a:t>
            </a:r>
            <a:r>
              <a:rPr lang="en-GB" altLang="cs-CZ" sz="2400" b="1" dirty="0"/>
              <a:t>IR-C</a:t>
            </a:r>
            <a:r>
              <a:rPr lang="en-GB" altLang="cs-CZ" sz="2400" dirty="0"/>
              <a:t> 3.0 µm – 1.0 mm</a:t>
            </a:r>
            <a:endParaRPr lang="cs-CZ" altLang="cs-CZ" sz="2400" dirty="0"/>
          </a:p>
          <a:p>
            <a:pPr eaLnBrk="1" hangingPunct="1">
              <a:lnSpc>
                <a:spcPct val="100000"/>
              </a:lnSpc>
              <a:buFont typeface="Wingdings" panose="05000000000000000000" pitchFamily="2" charset="2"/>
              <a:buNone/>
            </a:pPr>
            <a:endParaRPr lang="en-GB" altLang="cs-CZ" sz="2400" dirty="0"/>
          </a:p>
          <a:p>
            <a:pPr eaLnBrk="1" hangingPunct="1">
              <a:lnSpc>
                <a:spcPct val="100000"/>
              </a:lnSpc>
            </a:pPr>
            <a:r>
              <a:rPr lang="en-GB" altLang="cs-CZ" sz="2400" dirty="0"/>
              <a:t>From a practical point of view, the ultraviolet range begins from the wavelength of 190 nm. The spectral range 1 - 190 nm is so called vacuum UV radiation. It is attenuated strongly even by air and hence its biological effects are rare.</a:t>
            </a:r>
          </a:p>
        </p:txBody>
      </p:sp>
    </p:spTree>
    <p:extLst>
      <p:ext uri="{BB962C8B-B14F-4D97-AF65-F5344CB8AC3E}">
        <p14:creationId xmlns:p14="http://schemas.microsoft.com/office/powerpoint/2010/main" val="4085185585"/>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Zástupný symbol pro číslo snímku 5">
            <a:extLst>
              <a:ext uri="{FF2B5EF4-FFF2-40B4-BE49-F238E27FC236}">
                <a16:creationId xmlns:a16="http://schemas.microsoft.com/office/drawing/2014/main" id="{B5987D34-83F1-4B26-B728-16CE266BF534}"/>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C08A125E-45B1-413C-9853-A5CDDAD8E15C}" type="slidenum">
              <a:rPr lang="en-GB" altLang="cs-CZ" sz="1400"/>
              <a:pPr>
                <a:spcBef>
                  <a:spcPct val="0"/>
                </a:spcBef>
                <a:buFontTx/>
                <a:buNone/>
              </a:pPr>
              <a:t>36</a:t>
            </a:fld>
            <a:endParaRPr lang="en-GB" altLang="cs-CZ" sz="1400"/>
          </a:p>
        </p:txBody>
      </p:sp>
      <p:sp>
        <p:nvSpPr>
          <p:cNvPr id="77827" name="Rectangle 2">
            <a:extLst>
              <a:ext uri="{FF2B5EF4-FFF2-40B4-BE49-F238E27FC236}">
                <a16:creationId xmlns:a16="http://schemas.microsoft.com/office/drawing/2014/main" id="{6CF0CCF2-32CE-452C-9B3A-E69D3124BB72}"/>
              </a:ext>
            </a:extLst>
          </p:cNvPr>
          <p:cNvSpPr>
            <a:spLocks noGrp="1" noChangeArrowheads="1"/>
          </p:cNvSpPr>
          <p:nvPr>
            <p:ph type="title"/>
          </p:nvPr>
        </p:nvSpPr>
        <p:spPr>
          <a:xfrm>
            <a:off x="1035269" y="421783"/>
            <a:ext cx="4524703" cy="922337"/>
          </a:xfrm>
        </p:spPr>
        <p:txBody>
          <a:bodyPr/>
          <a:lstStyle/>
          <a:p>
            <a:pPr eaLnBrk="1" hangingPunct="1"/>
            <a:r>
              <a:rPr lang="en-GB" altLang="cs-CZ" dirty="0">
                <a:cs typeface="Times New Roman" panose="02020603050405020304" pitchFamily="18" charset="0"/>
              </a:rPr>
              <a:t>Sources of light</a:t>
            </a:r>
          </a:p>
        </p:txBody>
      </p:sp>
      <p:sp>
        <p:nvSpPr>
          <p:cNvPr id="77828" name="Rectangle 3">
            <a:extLst>
              <a:ext uri="{FF2B5EF4-FFF2-40B4-BE49-F238E27FC236}">
                <a16:creationId xmlns:a16="http://schemas.microsoft.com/office/drawing/2014/main" id="{2064F794-C778-4E2B-B382-D847D17462FF}"/>
              </a:ext>
            </a:extLst>
          </p:cNvPr>
          <p:cNvSpPr>
            <a:spLocks noGrp="1" noChangeArrowheads="1"/>
          </p:cNvSpPr>
          <p:nvPr>
            <p:ph idx="1"/>
          </p:nvPr>
        </p:nvSpPr>
        <p:spPr>
          <a:xfrm>
            <a:off x="1145627" y="1600200"/>
            <a:ext cx="9627475" cy="4852988"/>
          </a:xfrm>
        </p:spPr>
        <p:txBody>
          <a:bodyPr/>
          <a:lstStyle/>
          <a:p>
            <a:pPr eaLnBrk="1" hangingPunct="1">
              <a:lnSpc>
                <a:spcPct val="100000"/>
              </a:lnSpc>
            </a:pPr>
            <a:r>
              <a:rPr lang="en-GB" altLang="cs-CZ" sz="2400" dirty="0">
                <a:cs typeface="Times New Roman" panose="02020603050405020304" pitchFamily="18" charset="0"/>
              </a:rPr>
              <a:t>The only natural source is the </a:t>
            </a:r>
            <a:r>
              <a:rPr lang="en-GB" altLang="cs-CZ" sz="2400" b="1" dirty="0">
                <a:cs typeface="Times New Roman" panose="02020603050405020304" pitchFamily="18" charset="0"/>
              </a:rPr>
              <a:t>Sun</a:t>
            </a:r>
            <a:r>
              <a:rPr lang="en-GB" altLang="cs-CZ" sz="2400" dirty="0">
                <a:cs typeface="Times New Roman" panose="02020603050405020304" pitchFamily="18" charset="0"/>
              </a:rPr>
              <a:t>. </a:t>
            </a:r>
            <a:endParaRPr lang="en-GB" altLang="cs-CZ" sz="2400" dirty="0"/>
          </a:p>
          <a:p>
            <a:pPr eaLnBrk="1" hangingPunct="1">
              <a:lnSpc>
                <a:spcPct val="100000"/>
              </a:lnSpc>
            </a:pPr>
            <a:r>
              <a:rPr lang="en-GB" altLang="cs-CZ" sz="2400" dirty="0"/>
              <a:t>The other sources are artificial and each of them emits  only one part of the optical spectrum:</a:t>
            </a:r>
            <a:endParaRPr lang="cs-CZ" altLang="cs-CZ" sz="2400" dirty="0"/>
          </a:p>
          <a:p>
            <a:pPr eaLnBrk="1" hangingPunct="1">
              <a:lnSpc>
                <a:spcPct val="100000"/>
              </a:lnSpc>
              <a:buFont typeface="Wingdings" panose="05000000000000000000" pitchFamily="2" charset="2"/>
              <a:buNone/>
            </a:pPr>
            <a:endParaRPr lang="en-GB" altLang="cs-CZ" sz="800" dirty="0">
              <a:cs typeface="Times New Roman" panose="02020603050405020304" pitchFamily="18" charset="0"/>
            </a:endParaRPr>
          </a:p>
          <a:p>
            <a:pPr lvl="1" eaLnBrk="1" hangingPunct="1">
              <a:buFont typeface="Wingdings" panose="05000000000000000000" pitchFamily="2" charset="2"/>
              <a:buChar char="Ø"/>
            </a:pPr>
            <a:r>
              <a:rPr lang="en-GB" altLang="cs-CZ" sz="2000" b="1" dirty="0">
                <a:cs typeface="Times New Roman" panose="02020603050405020304" pitchFamily="18" charset="0"/>
              </a:rPr>
              <a:t>Hot objects. </a:t>
            </a:r>
            <a:r>
              <a:rPr lang="en-GB" altLang="cs-CZ" sz="2000" dirty="0">
                <a:cs typeface="Times New Roman" panose="02020603050405020304" pitchFamily="18" charset="0"/>
              </a:rPr>
              <a:t>The wavelength of radiation depends on source temperature, its spectrum is continuous. Light bulbs and various sources of radiant heat.</a:t>
            </a:r>
            <a:endParaRPr lang="cs-CZ" altLang="cs-CZ" sz="2000" dirty="0">
              <a:cs typeface="Times New Roman" panose="02020603050405020304" pitchFamily="18" charset="0"/>
            </a:endParaRPr>
          </a:p>
          <a:p>
            <a:pPr lvl="1" eaLnBrk="1" hangingPunct="1">
              <a:buFont typeface="Wingdings" panose="05000000000000000000" pitchFamily="2" charset="2"/>
              <a:buNone/>
            </a:pPr>
            <a:endParaRPr lang="en-GB" altLang="cs-CZ" sz="800" dirty="0">
              <a:cs typeface="Times New Roman" panose="02020603050405020304" pitchFamily="18" charset="0"/>
            </a:endParaRPr>
          </a:p>
          <a:p>
            <a:pPr lvl="1" eaLnBrk="1" hangingPunct="1">
              <a:buFont typeface="Wingdings" panose="05000000000000000000" pitchFamily="2" charset="2"/>
              <a:buChar char="Ø"/>
            </a:pPr>
            <a:r>
              <a:rPr lang="en-GB" altLang="cs-CZ" sz="2000" b="1" dirty="0">
                <a:cs typeface="Times New Roman" panose="02020603050405020304" pitchFamily="18" charset="0"/>
              </a:rPr>
              <a:t>Luminescent sources </a:t>
            </a:r>
            <a:r>
              <a:rPr lang="en-GB" altLang="cs-CZ" sz="2000" dirty="0">
                <a:cs typeface="Times New Roman" panose="02020603050405020304" pitchFamily="18" charset="0"/>
              </a:rPr>
              <a:t>(fluorescent lamps and tubes). They are based on excitation processes in atoms and molecules. Spectrum of these sources can consist of individual spectrum lines.</a:t>
            </a:r>
          </a:p>
          <a:p>
            <a:pPr lvl="1" eaLnBrk="1" hangingPunct="1">
              <a:buFont typeface="Wingdings" panose="05000000000000000000" pitchFamily="2" charset="2"/>
              <a:buNone/>
            </a:pPr>
            <a:endParaRPr lang="en-GB" altLang="cs-CZ" sz="800" dirty="0">
              <a:cs typeface="Times New Roman" panose="02020603050405020304" pitchFamily="18" charset="0"/>
            </a:endParaRPr>
          </a:p>
          <a:p>
            <a:pPr lvl="1" eaLnBrk="1" hangingPunct="1">
              <a:buFont typeface="Wingdings" panose="05000000000000000000" pitchFamily="2" charset="2"/>
              <a:buChar char="Ø"/>
            </a:pPr>
            <a:r>
              <a:rPr lang="en-GB" altLang="cs-CZ" sz="2000" dirty="0">
                <a:cs typeface="Times New Roman" panose="02020603050405020304" pitchFamily="18" charset="0"/>
              </a:rPr>
              <a:t>Both these sources emit non-coherent radiation.</a:t>
            </a:r>
          </a:p>
          <a:p>
            <a:pPr lvl="1" eaLnBrk="1" hangingPunct="1">
              <a:buFont typeface="Wingdings" panose="05000000000000000000" pitchFamily="2" charset="2"/>
              <a:buNone/>
            </a:pPr>
            <a:endParaRPr lang="en-GB" altLang="cs-CZ" sz="800" dirty="0">
              <a:cs typeface="Times New Roman" panose="02020603050405020304" pitchFamily="18" charset="0"/>
            </a:endParaRPr>
          </a:p>
          <a:p>
            <a:pPr eaLnBrk="1" hangingPunct="1">
              <a:lnSpc>
                <a:spcPct val="100000"/>
              </a:lnSpc>
            </a:pPr>
            <a:r>
              <a:rPr lang="en-GB" altLang="cs-CZ" sz="2400" dirty="0">
                <a:cs typeface="Times New Roman" panose="02020603050405020304" pitchFamily="18" charset="0"/>
              </a:rPr>
              <a:t>The only artificial source of intense coherent light is the </a:t>
            </a:r>
            <a:r>
              <a:rPr lang="en-GB" altLang="cs-CZ" sz="2400" b="1" dirty="0">
                <a:cs typeface="Times New Roman" panose="02020603050405020304" pitchFamily="18" charset="0"/>
              </a:rPr>
              <a:t>laser</a:t>
            </a:r>
            <a:r>
              <a:rPr lang="en-GB" altLang="cs-CZ" sz="2400" dirty="0">
                <a:cs typeface="Times New Roman" panose="02020603050405020304" pitchFamily="18" charset="0"/>
              </a:rPr>
              <a:t>.</a:t>
            </a:r>
            <a:endParaRPr lang="en-GB" altLang="cs-CZ" b="1" dirty="0"/>
          </a:p>
        </p:txBody>
      </p:sp>
    </p:spTree>
    <p:extLst>
      <p:ext uri="{BB962C8B-B14F-4D97-AF65-F5344CB8AC3E}">
        <p14:creationId xmlns:p14="http://schemas.microsoft.com/office/powerpoint/2010/main" val="3893691999"/>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Zástupný symbol pro číslo snímku 7">
            <a:extLst>
              <a:ext uri="{FF2B5EF4-FFF2-40B4-BE49-F238E27FC236}">
                <a16:creationId xmlns:a16="http://schemas.microsoft.com/office/drawing/2014/main" id="{E63DD4E8-C94D-458C-A49A-7E1501242E8A}"/>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20872B0A-4CD6-48A4-8600-B95B557DB9E0}" type="slidenum">
              <a:rPr lang="en-GB" altLang="cs-CZ" sz="1400"/>
              <a:pPr>
                <a:spcBef>
                  <a:spcPct val="0"/>
                </a:spcBef>
                <a:buFontTx/>
                <a:buNone/>
              </a:pPr>
              <a:t>37</a:t>
            </a:fld>
            <a:endParaRPr lang="en-GB" altLang="cs-CZ" sz="1400"/>
          </a:p>
        </p:txBody>
      </p:sp>
      <p:pic>
        <p:nvPicPr>
          <p:cNvPr id="79875" name="Picture 2" descr="1919%20fremont%20street%20neon">
            <a:extLst>
              <a:ext uri="{FF2B5EF4-FFF2-40B4-BE49-F238E27FC236}">
                <a16:creationId xmlns:a16="http://schemas.microsoft.com/office/drawing/2014/main" id="{649951AA-0B4E-4F26-B5A2-B27AB57F4BAB}"/>
              </a:ext>
            </a:extLst>
          </p:cNvPr>
          <p:cNvPicPr>
            <a:picLocks noGrp="1" noChangeAspect="1" noChangeArrowheads="1"/>
          </p:cNvPicPr>
          <p:nvPr>
            <p:ph sz="quarter" idx="3"/>
          </p:nvPr>
        </p:nvPicPr>
        <p:blipFill>
          <a:blip r:embed="rId3">
            <a:extLst>
              <a:ext uri="{28A0092B-C50C-407E-A947-70E740481C1C}">
                <a14:useLocalDpi xmlns:a14="http://schemas.microsoft.com/office/drawing/2010/main" val="0"/>
              </a:ext>
            </a:extLst>
          </a:blip>
          <a:srcRect/>
          <a:stretch>
            <a:fillRect/>
          </a:stretch>
        </p:blipFill>
        <p:spPr>
          <a:xfrm>
            <a:off x="8112126" y="3500439"/>
            <a:ext cx="2270125" cy="3024187"/>
          </a:xfrm>
          <a:noFill/>
          <a:extLst>
            <a:ext uri="{909E8E84-426E-40DD-AFC4-6F175D3DCCD1}">
              <a14:hiddenFill xmlns:a14="http://schemas.microsoft.com/office/drawing/2010/main">
                <a:solidFill>
                  <a:schemeClr val="bg1">
                    <a:alpha val="79999"/>
                  </a:schemeClr>
                </a:solidFill>
              </a14:hiddenFill>
            </a:ext>
          </a:extLst>
        </p:spPr>
      </p:pic>
      <p:sp>
        <p:nvSpPr>
          <p:cNvPr id="79876" name="Rectangle 3">
            <a:extLst>
              <a:ext uri="{FF2B5EF4-FFF2-40B4-BE49-F238E27FC236}">
                <a16:creationId xmlns:a16="http://schemas.microsoft.com/office/drawing/2014/main" id="{BE6F28D6-8395-4515-A945-F0D14CB99152}"/>
              </a:ext>
            </a:extLst>
          </p:cNvPr>
          <p:cNvSpPr>
            <a:spLocks noGrp="1" noChangeArrowheads="1"/>
          </p:cNvSpPr>
          <p:nvPr>
            <p:ph type="title"/>
          </p:nvPr>
        </p:nvSpPr>
        <p:spPr>
          <a:xfrm>
            <a:off x="1981200" y="274639"/>
            <a:ext cx="8229600" cy="922337"/>
          </a:xfrm>
        </p:spPr>
        <p:txBody>
          <a:bodyPr/>
          <a:lstStyle/>
          <a:p>
            <a:pPr eaLnBrk="1" hangingPunct="1"/>
            <a:r>
              <a:rPr lang="en-GB" altLang="cs-CZ" dirty="0"/>
              <a:t>Sources of visible light</a:t>
            </a:r>
          </a:p>
        </p:txBody>
      </p:sp>
      <p:pic>
        <p:nvPicPr>
          <p:cNvPr id="79877" name="Picture 4" descr="lamps">
            <a:extLst>
              <a:ext uri="{FF2B5EF4-FFF2-40B4-BE49-F238E27FC236}">
                <a16:creationId xmlns:a16="http://schemas.microsoft.com/office/drawing/2014/main" id="{56B52D5E-685B-46E6-B176-137EE00E5162}"/>
              </a:ext>
            </a:extLst>
          </p:cNvPr>
          <p:cNvPicPr>
            <a:picLocks noGrp="1" noChangeAspect="1" noChangeArrowheads="1"/>
          </p:cNvPicPr>
          <p:nvPr>
            <p:ph sz="half" idx="1"/>
          </p:nvPr>
        </p:nvPicPr>
        <p:blipFill>
          <a:blip r:embed="rId4">
            <a:extLst>
              <a:ext uri="{28A0092B-C50C-407E-A947-70E740481C1C}">
                <a14:useLocalDpi xmlns:a14="http://schemas.microsoft.com/office/drawing/2010/main" val="0"/>
              </a:ext>
            </a:extLst>
          </a:blip>
          <a:srcRect/>
          <a:stretch>
            <a:fillRect/>
          </a:stretch>
        </p:blipFill>
        <p:spPr>
          <a:xfrm>
            <a:off x="4872038" y="1268413"/>
            <a:ext cx="3744912" cy="3427412"/>
          </a:xfrm>
          <a:noFill/>
          <a:extLst>
            <a:ext uri="{909E8E84-426E-40DD-AFC4-6F175D3DCCD1}">
              <a14:hiddenFill xmlns:a14="http://schemas.microsoft.com/office/drawing/2010/main">
                <a:solidFill>
                  <a:schemeClr val="bg1">
                    <a:alpha val="79999"/>
                  </a:schemeClr>
                </a:solidFill>
              </a14:hiddenFill>
            </a:ext>
          </a:extLst>
        </p:spPr>
      </p:pic>
      <p:pic>
        <p:nvPicPr>
          <p:cNvPr id="79878" name="Picture 5" descr="laser-coh">
            <a:extLst>
              <a:ext uri="{FF2B5EF4-FFF2-40B4-BE49-F238E27FC236}">
                <a16:creationId xmlns:a16="http://schemas.microsoft.com/office/drawing/2014/main" id="{008CD893-7BE2-4EA7-8CBC-57400C47D648}"/>
              </a:ext>
            </a:extLst>
          </p:cNvPr>
          <p:cNvPicPr>
            <a:picLocks noGrp="1" noChangeAspect="1" noChangeArrowheads="1"/>
          </p:cNvPicPr>
          <p:nvPr>
            <p:ph sz="quarter" idx="2"/>
          </p:nvPr>
        </p:nvPicPr>
        <p:blipFill>
          <a:blip r:embed="rId5">
            <a:extLst>
              <a:ext uri="{28A0092B-C50C-407E-A947-70E740481C1C}">
                <a14:useLocalDpi xmlns:a14="http://schemas.microsoft.com/office/drawing/2010/main" val="0"/>
              </a:ext>
            </a:extLst>
          </a:blip>
          <a:srcRect/>
          <a:stretch>
            <a:fillRect/>
          </a:stretch>
        </p:blipFill>
        <p:spPr>
          <a:xfrm>
            <a:off x="2566988" y="1557339"/>
            <a:ext cx="1884362" cy="1944687"/>
          </a:xfrm>
          <a:noFill/>
          <a:extLst>
            <a:ext uri="{909E8E84-426E-40DD-AFC4-6F175D3DCCD1}">
              <a14:hiddenFill xmlns:a14="http://schemas.microsoft.com/office/drawing/2010/main">
                <a:solidFill>
                  <a:schemeClr val="bg1">
                    <a:alpha val="79999"/>
                  </a:schemeClr>
                </a:solidFill>
              </a14:hiddenFill>
            </a:ext>
          </a:extLst>
        </p:spPr>
      </p:pic>
      <p:sp>
        <p:nvSpPr>
          <p:cNvPr id="79879" name="Text Box 7">
            <a:extLst>
              <a:ext uri="{FF2B5EF4-FFF2-40B4-BE49-F238E27FC236}">
                <a16:creationId xmlns:a16="http://schemas.microsoft.com/office/drawing/2014/main" id="{1B91C43E-6874-4C9A-A3C2-444781BE6AC4}"/>
              </a:ext>
            </a:extLst>
          </p:cNvPr>
          <p:cNvSpPr txBox="1">
            <a:spLocks noChangeArrowheads="1"/>
          </p:cNvSpPr>
          <p:nvPr/>
        </p:nvSpPr>
        <p:spPr bwMode="auto">
          <a:xfrm>
            <a:off x="1524001" y="6521450"/>
            <a:ext cx="579596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1600"/>
              <a:t>http://solarscience.msfc.nasa.gov/predict.shtml</a:t>
            </a:r>
          </a:p>
        </p:txBody>
      </p:sp>
      <p:pic>
        <p:nvPicPr>
          <p:cNvPr id="79880" name="Picture 10" descr="http://solarscience.msfc.nasa.gov/images/ssn_predict_l.gif">
            <a:extLst>
              <a:ext uri="{FF2B5EF4-FFF2-40B4-BE49-F238E27FC236}">
                <a16:creationId xmlns:a16="http://schemas.microsoft.com/office/drawing/2014/main" id="{CAF5A7B8-A743-4556-93D9-A8C4A63634DF}"/>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703389" y="3933825"/>
            <a:ext cx="3455987"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83845470"/>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Zástupný symbol pro číslo snímku 5">
            <a:extLst>
              <a:ext uri="{FF2B5EF4-FFF2-40B4-BE49-F238E27FC236}">
                <a16:creationId xmlns:a16="http://schemas.microsoft.com/office/drawing/2014/main" id="{D8473CE1-4860-42A7-8329-B3A45B3B9487}"/>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A1B342F8-0C6D-4BB6-8273-E26566F5C751}" type="slidenum">
              <a:rPr lang="en-GB" altLang="cs-CZ" sz="1400"/>
              <a:pPr>
                <a:spcBef>
                  <a:spcPct val="0"/>
                </a:spcBef>
                <a:buFontTx/>
                <a:buNone/>
              </a:pPr>
              <a:t>38</a:t>
            </a:fld>
            <a:endParaRPr lang="en-GB" altLang="cs-CZ" sz="1400"/>
          </a:p>
        </p:txBody>
      </p:sp>
      <p:sp>
        <p:nvSpPr>
          <p:cNvPr id="81923" name="Rectangle 2">
            <a:extLst>
              <a:ext uri="{FF2B5EF4-FFF2-40B4-BE49-F238E27FC236}">
                <a16:creationId xmlns:a16="http://schemas.microsoft.com/office/drawing/2014/main" id="{85F3BA19-FB37-43F9-AE76-EA3FAF3FA5E8}"/>
              </a:ext>
            </a:extLst>
          </p:cNvPr>
          <p:cNvSpPr>
            <a:spLocks noGrp="1" noChangeArrowheads="1"/>
          </p:cNvSpPr>
          <p:nvPr>
            <p:ph type="title"/>
          </p:nvPr>
        </p:nvSpPr>
        <p:spPr>
          <a:xfrm>
            <a:off x="935421" y="274638"/>
            <a:ext cx="9275379" cy="1066800"/>
          </a:xfrm>
        </p:spPr>
        <p:txBody>
          <a:bodyPr/>
          <a:lstStyle/>
          <a:p>
            <a:pPr eaLnBrk="1" hangingPunct="1"/>
            <a:r>
              <a:rPr lang="en-GB" altLang="cs-CZ" dirty="0">
                <a:cs typeface="Times New Roman" panose="02020603050405020304" pitchFamily="18" charset="0"/>
              </a:rPr>
              <a:t>Molecular mechanisms of biological effects of light</a:t>
            </a:r>
          </a:p>
        </p:txBody>
      </p:sp>
      <p:sp>
        <p:nvSpPr>
          <p:cNvPr id="223235" name="Rectangle 3">
            <a:extLst>
              <a:ext uri="{FF2B5EF4-FFF2-40B4-BE49-F238E27FC236}">
                <a16:creationId xmlns:a16="http://schemas.microsoft.com/office/drawing/2014/main" id="{D624E45B-26A5-4F17-AFB7-835F6BC24532}"/>
              </a:ext>
            </a:extLst>
          </p:cNvPr>
          <p:cNvSpPr>
            <a:spLocks noGrp="1" noChangeArrowheads="1"/>
          </p:cNvSpPr>
          <p:nvPr>
            <p:ph idx="1"/>
          </p:nvPr>
        </p:nvSpPr>
        <p:spPr>
          <a:xfrm>
            <a:off x="756745" y="1602062"/>
            <a:ext cx="10226565" cy="4968875"/>
          </a:xfrm>
        </p:spPr>
        <p:txBody>
          <a:bodyPr/>
          <a:lstStyle/>
          <a:p>
            <a:pPr eaLnBrk="1" hangingPunct="1">
              <a:lnSpc>
                <a:spcPct val="100000"/>
              </a:lnSpc>
            </a:pPr>
            <a:r>
              <a:rPr lang="en-GB" altLang="cs-CZ" sz="2000" dirty="0"/>
              <a:t>Energy of </a:t>
            </a:r>
            <a:r>
              <a:rPr lang="en-GB" altLang="cs-CZ" sz="2000" b="1" dirty="0"/>
              <a:t>single atoms</a:t>
            </a:r>
            <a:r>
              <a:rPr lang="en-GB" altLang="cs-CZ" sz="2000" dirty="0"/>
              <a:t> depends on its electron configuration</a:t>
            </a:r>
            <a:r>
              <a:rPr lang="en-GB" altLang="cs-CZ" sz="2000" dirty="0">
                <a:cs typeface="Times New Roman" panose="02020603050405020304" pitchFamily="18" charset="0"/>
              </a:rPr>
              <a:t>. Delivery of energy causes electron jumps to higher energy levels </a:t>
            </a:r>
            <a:r>
              <a:rPr lang="en-GB" altLang="cs-CZ" sz="2000" dirty="0"/>
              <a:t>(</a:t>
            </a:r>
            <a:r>
              <a:rPr lang="en-GB" altLang="cs-CZ" sz="2000" i="1" dirty="0" err="1">
                <a:latin typeface="Symbol" panose="05050102010706020507" pitchFamily="18" charset="2"/>
                <a:cs typeface="Times New Roman" panose="02020603050405020304" pitchFamily="18" charset="0"/>
              </a:rPr>
              <a:t>D</a:t>
            </a:r>
            <a:r>
              <a:rPr lang="en-GB" altLang="cs-CZ" sz="2000" i="1" dirty="0" err="1"/>
              <a:t>E</a:t>
            </a:r>
            <a:r>
              <a:rPr lang="en-GB" altLang="cs-CZ" sz="2000" i="1" baseline="-30000" dirty="0" err="1">
                <a:cs typeface="Times New Roman" panose="02020603050405020304" pitchFamily="18" charset="0"/>
              </a:rPr>
              <a:t>e</a:t>
            </a:r>
            <a:r>
              <a:rPr lang="en-GB" altLang="cs-CZ" sz="2000" i="1" dirty="0"/>
              <a:t>)</a:t>
            </a:r>
            <a:r>
              <a:rPr lang="en-GB" altLang="cs-CZ" sz="2000" dirty="0">
                <a:cs typeface="Times New Roman" panose="02020603050405020304" pitchFamily="18" charset="0"/>
              </a:rPr>
              <a:t> – an excited state arises. Absorption spectrum is not continuous. The excitation takes place mainly in the valence shell.</a:t>
            </a:r>
          </a:p>
          <a:p>
            <a:pPr eaLnBrk="1" hangingPunct="1">
              <a:lnSpc>
                <a:spcPct val="100000"/>
              </a:lnSpc>
            </a:pPr>
            <a:r>
              <a:rPr lang="en-GB" altLang="cs-CZ" sz="2000" dirty="0">
                <a:cs typeface="Times New Roman" panose="02020603050405020304" pitchFamily="18" charset="0"/>
              </a:rPr>
              <a:t>Energetic states </a:t>
            </a:r>
            <a:r>
              <a:rPr lang="en-GB" altLang="cs-CZ" sz="2000" dirty="0">
                <a:latin typeface="Symbol" panose="05050102010706020507" pitchFamily="18" charset="2"/>
                <a:cs typeface="Times New Roman" panose="02020603050405020304" pitchFamily="18" charset="0"/>
              </a:rPr>
              <a:t>D</a:t>
            </a:r>
            <a:r>
              <a:rPr lang="en-GB" altLang="cs-CZ" sz="2000" i="1" dirty="0">
                <a:cs typeface="Times New Roman" panose="02020603050405020304" pitchFamily="18" charset="0"/>
              </a:rPr>
              <a:t>E</a:t>
            </a:r>
            <a:r>
              <a:rPr lang="en-GB" altLang="cs-CZ" sz="2000" dirty="0">
                <a:cs typeface="Times New Roman" panose="02020603050405020304" pitchFamily="18" charset="0"/>
              </a:rPr>
              <a:t> of a </a:t>
            </a:r>
            <a:r>
              <a:rPr lang="en-GB" altLang="cs-CZ" sz="2000" b="1" dirty="0">
                <a:cs typeface="Times New Roman" panose="02020603050405020304" pitchFamily="18" charset="0"/>
              </a:rPr>
              <a:t>single molecule</a:t>
            </a:r>
            <a:r>
              <a:rPr lang="en-GB" altLang="cs-CZ" sz="2000" dirty="0">
                <a:cs typeface="Times New Roman" panose="02020603050405020304" pitchFamily="18" charset="0"/>
              </a:rPr>
              <a:t> are, in principle, sums of electron energies </a:t>
            </a:r>
            <a:r>
              <a:rPr lang="en-GB" altLang="cs-CZ" sz="2000" dirty="0" err="1">
                <a:latin typeface="Symbol" panose="05050102010706020507" pitchFamily="18" charset="2"/>
                <a:cs typeface="Times New Roman" panose="02020603050405020304" pitchFamily="18" charset="0"/>
              </a:rPr>
              <a:t>D</a:t>
            </a:r>
            <a:r>
              <a:rPr lang="en-GB" altLang="cs-CZ" sz="2000" i="1" dirty="0" err="1">
                <a:latin typeface="Symbol" panose="05050102010706020507" pitchFamily="18" charset="2"/>
                <a:cs typeface="Times New Roman" panose="02020603050405020304" pitchFamily="18" charset="0"/>
              </a:rPr>
              <a:t>E</a:t>
            </a:r>
            <a:r>
              <a:rPr lang="en-GB" altLang="cs-CZ" sz="2000" i="1" baseline="-30000" dirty="0" err="1">
                <a:latin typeface="Symbol" panose="05050102010706020507" pitchFamily="18" charset="2"/>
                <a:cs typeface="Times New Roman" panose="02020603050405020304" pitchFamily="18" charset="0"/>
              </a:rPr>
              <a:t>e</a:t>
            </a:r>
            <a:r>
              <a:rPr lang="en-GB" altLang="cs-CZ" sz="2000" i="1" dirty="0">
                <a:cs typeface="Times New Roman" panose="02020603050405020304" pitchFamily="18" charset="0"/>
              </a:rPr>
              <a:t> </a:t>
            </a:r>
            <a:r>
              <a:rPr lang="en-GB" altLang="cs-CZ" sz="2000" dirty="0">
                <a:cs typeface="Times New Roman" panose="02020603050405020304" pitchFamily="18" charset="0"/>
              </a:rPr>
              <a:t>corresponding  to the electron</a:t>
            </a:r>
            <a:r>
              <a:rPr lang="en-GB" altLang="cs-CZ" sz="2000" i="1" dirty="0">
                <a:cs typeface="Times New Roman" panose="02020603050405020304" pitchFamily="18" charset="0"/>
              </a:rPr>
              <a:t> </a:t>
            </a:r>
            <a:r>
              <a:rPr lang="en-GB" altLang="cs-CZ" sz="2000" dirty="0">
                <a:cs typeface="Times New Roman" panose="02020603050405020304" pitchFamily="18" charset="0"/>
              </a:rPr>
              <a:t>configuration,</a:t>
            </a:r>
            <a:r>
              <a:rPr lang="en-GB" altLang="cs-CZ" sz="2000" i="1" dirty="0">
                <a:cs typeface="Times New Roman" panose="02020603050405020304" pitchFamily="18" charset="0"/>
              </a:rPr>
              <a:t> </a:t>
            </a:r>
            <a:r>
              <a:rPr lang="en-GB" altLang="cs-CZ" sz="2000" dirty="0">
                <a:cs typeface="Times New Roman" panose="02020603050405020304" pitchFamily="18" charset="0"/>
              </a:rPr>
              <a:t>vibration energy </a:t>
            </a:r>
            <a:r>
              <a:rPr lang="en-GB" altLang="cs-CZ" sz="2000" dirty="0" err="1">
                <a:latin typeface="Symbol" panose="05050102010706020507" pitchFamily="18" charset="2"/>
                <a:cs typeface="Times New Roman" panose="02020603050405020304" pitchFamily="18" charset="0"/>
              </a:rPr>
              <a:t>D</a:t>
            </a:r>
            <a:r>
              <a:rPr lang="en-GB" altLang="cs-CZ" sz="2000" i="1" dirty="0" err="1">
                <a:cs typeface="Times New Roman" panose="02020603050405020304" pitchFamily="18" charset="0"/>
              </a:rPr>
              <a:t>E</a:t>
            </a:r>
            <a:r>
              <a:rPr lang="en-GB" altLang="cs-CZ" sz="2000" i="1" baseline="-30000" dirty="0" err="1">
                <a:latin typeface="Symbol" panose="05050102010706020507" pitchFamily="18" charset="2"/>
                <a:cs typeface="Times New Roman" panose="02020603050405020304" pitchFamily="18" charset="0"/>
              </a:rPr>
              <a:t>n</a:t>
            </a:r>
            <a:r>
              <a:rPr lang="en-GB" altLang="cs-CZ" sz="2000" dirty="0">
                <a:cs typeface="Times New Roman" panose="02020603050405020304" pitchFamily="18" charset="0"/>
              </a:rPr>
              <a:t> </a:t>
            </a:r>
            <a:r>
              <a:rPr lang="en-GB" altLang="cs-CZ" sz="2000" dirty="0"/>
              <a:t> and rotation energy</a:t>
            </a:r>
            <a:r>
              <a:rPr lang="en-GB" altLang="cs-CZ" sz="2000" dirty="0">
                <a:cs typeface="Times New Roman" panose="02020603050405020304" pitchFamily="18" charset="0"/>
              </a:rPr>
              <a:t> </a:t>
            </a:r>
            <a:r>
              <a:rPr lang="en-GB" altLang="cs-CZ" sz="2000" dirty="0" err="1">
                <a:latin typeface="Symbol" panose="05050102010706020507" pitchFamily="18" charset="2"/>
                <a:cs typeface="Times New Roman" panose="02020603050405020304" pitchFamily="18" charset="0"/>
              </a:rPr>
              <a:t>D</a:t>
            </a:r>
            <a:r>
              <a:rPr lang="en-GB" altLang="cs-CZ" sz="2000" i="1" dirty="0" err="1">
                <a:cs typeface="Times New Roman" panose="02020603050405020304" pitchFamily="18" charset="0"/>
              </a:rPr>
              <a:t>E</a:t>
            </a:r>
            <a:r>
              <a:rPr lang="en-GB" altLang="cs-CZ" sz="2000" i="1" baseline="-30000" dirty="0" err="1">
                <a:cs typeface="Times New Roman" panose="02020603050405020304" pitchFamily="18" charset="0"/>
              </a:rPr>
              <a:t>r</a:t>
            </a:r>
            <a:r>
              <a:rPr lang="en-GB" altLang="cs-CZ" sz="2000" dirty="0">
                <a:cs typeface="Times New Roman" panose="02020603050405020304" pitchFamily="18" charset="0"/>
              </a:rPr>
              <a:t> </a:t>
            </a:r>
            <a:r>
              <a:rPr lang="en-GB" altLang="cs-CZ" sz="2000" dirty="0"/>
              <a:t>:</a:t>
            </a:r>
            <a:endParaRPr lang="cs-CZ" altLang="cs-CZ" sz="2000" dirty="0"/>
          </a:p>
          <a:p>
            <a:pPr eaLnBrk="1" hangingPunct="1">
              <a:lnSpc>
                <a:spcPct val="100000"/>
              </a:lnSpc>
              <a:buFont typeface="Wingdings" panose="05000000000000000000" pitchFamily="2" charset="2"/>
              <a:buNone/>
            </a:pPr>
            <a:endParaRPr lang="en-GB" altLang="cs-CZ" sz="800" dirty="0">
              <a:cs typeface="Times New Roman" panose="02020603050405020304" pitchFamily="18" charset="0"/>
            </a:endParaRPr>
          </a:p>
          <a:p>
            <a:pPr algn="ctr" eaLnBrk="1" hangingPunct="1">
              <a:lnSpc>
                <a:spcPct val="100000"/>
              </a:lnSpc>
              <a:buFont typeface="Wingdings" panose="05000000000000000000" pitchFamily="2" charset="2"/>
              <a:buNone/>
            </a:pPr>
            <a:r>
              <a:rPr lang="en-GB" altLang="cs-CZ" sz="2400" b="1" dirty="0">
                <a:latin typeface="Symbol" panose="05050102010706020507" pitchFamily="18" charset="2"/>
                <a:cs typeface="Times New Roman" panose="02020603050405020304" pitchFamily="18" charset="0"/>
              </a:rPr>
              <a:t>D</a:t>
            </a:r>
            <a:r>
              <a:rPr lang="en-GB" altLang="cs-CZ" sz="2400" b="1" i="1" dirty="0">
                <a:cs typeface="Times New Roman" panose="02020603050405020304" pitchFamily="18" charset="0"/>
              </a:rPr>
              <a:t>E  =  </a:t>
            </a:r>
            <a:r>
              <a:rPr lang="en-GB" altLang="cs-CZ" sz="2400" b="1" dirty="0" err="1">
                <a:latin typeface="Symbol" panose="05050102010706020507" pitchFamily="18" charset="2"/>
                <a:cs typeface="Times New Roman" panose="02020603050405020304" pitchFamily="18" charset="0"/>
              </a:rPr>
              <a:t>D</a:t>
            </a:r>
            <a:r>
              <a:rPr lang="en-GB" altLang="cs-CZ" sz="2400" b="1" i="1" dirty="0" err="1">
                <a:cs typeface="Times New Roman" panose="02020603050405020304" pitchFamily="18" charset="0"/>
              </a:rPr>
              <a:t>E</a:t>
            </a:r>
            <a:r>
              <a:rPr lang="en-GB" altLang="cs-CZ" sz="2400" b="1" i="1" baseline="-30000" dirty="0" err="1">
                <a:cs typeface="Times New Roman" panose="02020603050405020304" pitchFamily="18" charset="0"/>
              </a:rPr>
              <a:t>e</a:t>
            </a:r>
            <a:r>
              <a:rPr lang="en-GB" altLang="cs-CZ" sz="2400" b="1" i="1" dirty="0">
                <a:cs typeface="Times New Roman" panose="02020603050405020304" pitchFamily="18" charset="0"/>
              </a:rPr>
              <a:t> +  </a:t>
            </a:r>
            <a:r>
              <a:rPr lang="en-GB" altLang="cs-CZ" sz="2400" b="1" dirty="0" err="1">
                <a:latin typeface="Symbol" panose="05050102010706020507" pitchFamily="18" charset="2"/>
                <a:cs typeface="Times New Roman" panose="02020603050405020304" pitchFamily="18" charset="0"/>
              </a:rPr>
              <a:t>D</a:t>
            </a:r>
            <a:r>
              <a:rPr lang="en-GB" altLang="cs-CZ" sz="2400" b="1" i="1" dirty="0" err="1">
                <a:cs typeface="Times New Roman" panose="02020603050405020304" pitchFamily="18" charset="0"/>
              </a:rPr>
              <a:t>E</a:t>
            </a:r>
            <a:r>
              <a:rPr lang="en-GB" altLang="cs-CZ" sz="2400" b="1" i="1" baseline="-30000" dirty="0" err="1">
                <a:latin typeface="Symbol" panose="05050102010706020507" pitchFamily="18" charset="2"/>
                <a:cs typeface="Times New Roman" panose="02020603050405020304" pitchFamily="18" charset="0"/>
              </a:rPr>
              <a:t>n</a:t>
            </a:r>
            <a:r>
              <a:rPr lang="en-GB" altLang="cs-CZ" sz="2400" b="1" i="1" dirty="0">
                <a:cs typeface="Times New Roman" panose="02020603050405020304" pitchFamily="18" charset="0"/>
              </a:rPr>
              <a:t>  +  </a:t>
            </a:r>
            <a:r>
              <a:rPr lang="en-GB" altLang="cs-CZ" sz="2400" b="1" dirty="0">
                <a:latin typeface="Symbol" panose="05050102010706020507" pitchFamily="18" charset="2"/>
                <a:cs typeface="Times New Roman" panose="02020603050405020304" pitchFamily="18" charset="0"/>
              </a:rPr>
              <a:t>D</a:t>
            </a:r>
            <a:r>
              <a:rPr lang="cs-CZ" altLang="cs-CZ" sz="2400" b="1" i="1" dirty="0">
                <a:cs typeface="Times New Roman" panose="02020603050405020304" pitchFamily="18" charset="0"/>
              </a:rPr>
              <a:t>e</a:t>
            </a:r>
            <a:r>
              <a:rPr lang="en-GB" altLang="cs-CZ" sz="2400" b="1" i="1" baseline="-30000" dirty="0">
                <a:cs typeface="Times New Roman" panose="02020603050405020304" pitchFamily="18" charset="0"/>
              </a:rPr>
              <a:t>r</a:t>
            </a:r>
            <a:endParaRPr lang="cs-CZ" altLang="cs-CZ" sz="2400" b="1" i="1" baseline="-30000" dirty="0">
              <a:cs typeface="Times New Roman" panose="02020603050405020304" pitchFamily="18" charset="0"/>
            </a:endParaRPr>
          </a:p>
          <a:p>
            <a:pPr algn="ctr" eaLnBrk="1" hangingPunct="1">
              <a:lnSpc>
                <a:spcPct val="100000"/>
              </a:lnSpc>
              <a:buFont typeface="Wingdings" panose="05000000000000000000" pitchFamily="2" charset="2"/>
              <a:buNone/>
            </a:pPr>
            <a:endParaRPr lang="cs-CZ" altLang="cs-CZ" sz="2400" b="1" i="1" baseline="-30000" dirty="0">
              <a:cs typeface="Times New Roman" panose="02020603050405020304" pitchFamily="18" charset="0"/>
            </a:endParaRPr>
          </a:p>
          <a:p>
            <a:pPr algn="ctr" eaLnBrk="1" hangingPunct="1">
              <a:lnSpc>
                <a:spcPct val="100000"/>
              </a:lnSpc>
              <a:buFont typeface="Wingdings" panose="05000000000000000000" pitchFamily="2" charset="2"/>
              <a:buNone/>
            </a:pPr>
            <a:endParaRPr lang="en-GB" altLang="cs-CZ" sz="800" b="1" i="1" baseline="-30000" dirty="0">
              <a:cs typeface="Times New Roman" panose="02020603050405020304" pitchFamily="18" charset="0"/>
            </a:endParaRPr>
          </a:p>
          <a:p>
            <a:pPr eaLnBrk="1" hangingPunct="1">
              <a:lnSpc>
                <a:spcPct val="100000"/>
              </a:lnSpc>
            </a:pPr>
            <a:r>
              <a:rPr lang="en-GB" altLang="cs-CZ" sz="2000" dirty="0">
                <a:cs typeface="Times New Roman" panose="02020603050405020304" pitchFamily="18" charset="0"/>
              </a:rPr>
              <a:t>All the three kinds of energy are quantised. The action of the radiation depends on photon energy. The lowest energy have photons of IR</a:t>
            </a:r>
            <a:r>
              <a:rPr lang="en-GB" altLang="cs-CZ" sz="2000" dirty="0"/>
              <a:t>-</a:t>
            </a:r>
            <a:r>
              <a:rPr lang="en-GB" altLang="cs-CZ" sz="2000" dirty="0">
                <a:cs typeface="Times New Roman" panose="02020603050405020304" pitchFamily="18" charset="0"/>
              </a:rPr>
              <a:t>C</a:t>
            </a:r>
            <a:r>
              <a:rPr lang="en-GB" altLang="cs-CZ" sz="2000" dirty="0"/>
              <a:t>, it corresponds to the changes of rotation energy of molecules. The energy of </a:t>
            </a:r>
            <a:r>
              <a:rPr lang="en-GB" altLang="cs-CZ" sz="2000" dirty="0">
                <a:cs typeface="Times New Roman" panose="02020603050405020304" pitchFamily="18" charset="0"/>
              </a:rPr>
              <a:t>IR</a:t>
            </a:r>
            <a:r>
              <a:rPr lang="en-GB" altLang="cs-CZ" sz="2000" dirty="0"/>
              <a:t>-</a:t>
            </a:r>
            <a:r>
              <a:rPr lang="en-GB" altLang="cs-CZ" sz="2000" dirty="0">
                <a:cs typeface="Times New Roman" panose="02020603050405020304" pitchFamily="18" charset="0"/>
              </a:rPr>
              <a:t>B and IR</a:t>
            </a:r>
            <a:r>
              <a:rPr lang="en-GB" altLang="cs-CZ" sz="2000" dirty="0"/>
              <a:t>-</a:t>
            </a:r>
            <a:r>
              <a:rPr lang="en-GB" altLang="cs-CZ" sz="2000" dirty="0">
                <a:cs typeface="Times New Roman" panose="02020603050405020304" pitchFamily="18" charset="0"/>
              </a:rPr>
              <a:t>A photons can influence both the vibration and rotation of molecules. The energy of </a:t>
            </a:r>
            <a:r>
              <a:rPr lang="en-GB" altLang="cs-CZ" sz="2000" dirty="0"/>
              <a:t>VIS</a:t>
            </a:r>
            <a:r>
              <a:rPr lang="en-GB" altLang="cs-CZ" sz="2000" dirty="0">
                <a:cs typeface="Times New Roman" panose="02020603050405020304" pitchFamily="18" charset="0"/>
              </a:rPr>
              <a:t> and </a:t>
            </a:r>
            <a:r>
              <a:rPr lang="en-GB" altLang="cs-CZ" sz="2000" dirty="0"/>
              <a:t>UV photons can influence rotation, vibration and also electron configuration</a:t>
            </a:r>
            <a:r>
              <a:rPr lang="en-GB" altLang="cs-CZ" sz="2000" dirty="0">
                <a:cs typeface="Times New Roman" panose="02020603050405020304" pitchFamily="18" charset="0"/>
              </a:rPr>
              <a:t>. </a:t>
            </a:r>
          </a:p>
        </p:txBody>
      </p:sp>
    </p:spTree>
    <p:extLst>
      <p:ext uri="{BB962C8B-B14F-4D97-AF65-F5344CB8AC3E}">
        <p14:creationId xmlns:p14="http://schemas.microsoft.com/office/powerpoint/2010/main" val="419808916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2323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23235">
                                            <p:txEl>
                                              <p:pRg st="3" end="3"/>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22323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Zástupný symbol pro číslo snímku 7">
            <a:extLst>
              <a:ext uri="{FF2B5EF4-FFF2-40B4-BE49-F238E27FC236}">
                <a16:creationId xmlns:a16="http://schemas.microsoft.com/office/drawing/2014/main" id="{83F172BE-CF00-4976-A296-49A60CB60AD7}"/>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9482BED3-ECE1-4B1C-A21B-28EF999E2BDB}" type="slidenum">
              <a:rPr lang="en-GB" altLang="cs-CZ" sz="1400"/>
              <a:pPr>
                <a:spcBef>
                  <a:spcPct val="0"/>
                </a:spcBef>
                <a:buFontTx/>
                <a:buNone/>
              </a:pPr>
              <a:t>39</a:t>
            </a:fld>
            <a:endParaRPr lang="en-GB" altLang="cs-CZ" sz="1400"/>
          </a:p>
        </p:txBody>
      </p:sp>
      <p:sp>
        <p:nvSpPr>
          <p:cNvPr id="83971" name="Rectangle 2">
            <a:extLst>
              <a:ext uri="{FF2B5EF4-FFF2-40B4-BE49-F238E27FC236}">
                <a16:creationId xmlns:a16="http://schemas.microsoft.com/office/drawing/2014/main" id="{54C2CFE0-4ABC-423F-8C65-4AB96F2146F1}"/>
              </a:ext>
            </a:extLst>
          </p:cNvPr>
          <p:cNvSpPr>
            <a:spLocks noGrp="1" noChangeArrowheads="1"/>
          </p:cNvSpPr>
          <p:nvPr>
            <p:ph type="title"/>
          </p:nvPr>
        </p:nvSpPr>
        <p:spPr/>
        <p:txBody>
          <a:bodyPr/>
          <a:lstStyle/>
          <a:p>
            <a:pPr eaLnBrk="1" hangingPunct="1"/>
            <a:r>
              <a:rPr lang="en-GB" altLang="cs-CZ" dirty="0">
                <a:cs typeface="Times New Roman" panose="02020603050405020304" pitchFamily="18" charset="0"/>
              </a:rPr>
              <a:t>Effects of visible light</a:t>
            </a:r>
            <a:r>
              <a:rPr lang="cs-CZ" altLang="cs-CZ" dirty="0"/>
              <a:t> </a:t>
            </a:r>
          </a:p>
        </p:txBody>
      </p:sp>
      <p:sp>
        <p:nvSpPr>
          <p:cNvPr id="83972" name="Rectangle 3">
            <a:extLst>
              <a:ext uri="{FF2B5EF4-FFF2-40B4-BE49-F238E27FC236}">
                <a16:creationId xmlns:a16="http://schemas.microsoft.com/office/drawing/2014/main" id="{37A4EF2D-41F8-4929-8138-5421B638CEE2}"/>
              </a:ext>
            </a:extLst>
          </p:cNvPr>
          <p:cNvSpPr>
            <a:spLocks noGrp="1" noChangeArrowheads="1"/>
          </p:cNvSpPr>
          <p:nvPr>
            <p:ph sz="half" idx="1"/>
          </p:nvPr>
        </p:nvSpPr>
        <p:spPr>
          <a:xfrm>
            <a:off x="1992313" y="1412876"/>
            <a:ext cx="4038600" cy="4525963"/>
          </a:xfrm>
        </p:spPr>
        <p:txBody>
          <a:bodyPr/>
          <a:lstStyle/>
          <a:p>
            <a:pPr eaLnBrk="1" hangingPunct="1"/>
            <a:r>
              <a:rPr lang="en-GB" altLang="cs-CZ" sz="2800" dirty="0"/>
              <a:t>Photosynthesis </a:t>
            </a:r>
            <a:r>
              <a:rPr lang="en-GB" altLang="cs-CZ" sz="2800" dirty="0">
                <a:sym typeface="Wingdings 2" panose="05020102010507070707" pitchFamily="18" charset="2"/>
              </a:rPr>
              <a:t>biochemistry</a:t>
            </a:r>
          </a:p>
          <a:p>
            <a:pPr eaLnBrk="1" hangingPunct="1"/>
            <a:r>
              <a:rPr lang="en-GB" altLang="cs-CZ" sz="2800" dirty="0">
                <a:sym typeface="Wingdings 2" panose="05020102010507070707" pitchFamily="18" charset="2"/>
              </a:rPr>
              <a:t>Photoreception biophysics of vision</a:t>
            </a:r>
          </a:p>
        </p:txBody>
      </p:sp>
      <p:pic>
        <p:nvPicPr>
          <p:cNvPr id="83973" name="Picture 5" descr="S_rhodopsin">
            <a:extLst>
              <a:ext uri="{FF2B5EF4-FFF2-40B4-BE49-F238E27FC236}">
                <a16:creationId xmlns:a16="http://schemas.microsoft.com/office/drawing/2014/main" id="{D2770ED4-8417-4B83-B35E-DAC7DAE520C0}"/>
              </a:ext>
            </a:extLst>
          </p:cNvPr>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2208213" y="3644900"/>
            <a:ext cx="4608512" cy="2573338"/>
          </a:xfrm>
          <a:noFill/>
          <a:extLst>
            <a:ext uri="{909E8E84-426E-40DD-AFC4-6F175D3DCCD1}">
              <a14:hiddenFill xmlns:a14="http://schemas.microsoft.com/office/drawing/2010/main">
                <a:solidFill>
                  <a:schemeClr val="bg1">
                    <a:alpha val="79999"/>
                  </a:schemeClr>
                </a:solidFill>
              </a14:hiddenFill>
            </a:ext>
          </a:extLst>
        </p:spPr>
      </p:pic>
      <p:pic>
        <p:nvPicPr>
          <p:cNvPr id="83974" name="Picture 6" descr="180px-Simple_photosynthesis_overview_svg">
            <a:extLst>
              <a:ext uri="{FF2B5EF4-FFF2-40B4-BE49-F238E27FC236}">
                <a16:creationId xmlns:a16="http://schemas.microsoft.com/office/drawing/2014/main" id="{C2D0910F-E78E-4315-9359-906F2DBF900E}"/>
              </a:ext>
            </a:extLst>
          </p:cNvPr>
          <p:cNvPicPr>
            <a:picLocks noGrp="1"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7319964" y="1268414"/>
            <a:ext cx="2441575" cy="3024187"/>
          </a:xfrm>
          <a:noFill/>
          <a:extLst>
            <a:ext uri="{909E8E84-426E-40DD-AFC4-6F175D3DCCD1}">
              <a14:hiddenFill xmlns:a14="http://schemas.microsoft.com/office/drawing/2010/main">
                <a:solidFill>
                  <a:schemeClr val="bg1">
                    <a:alpha val="79999"/>
                  </a:schemeClr>
                </a:solidFill>
              </a14:hiddenFill>
            </a:ext>
          </a:extLst>
        </p:spPr>
      </p:pic>
      <p:sp>
        <p:nvSpPr>
          <p:cNvPr id="83975" name="Rectangle 8">
            <a:extLst>
              <a:ext uri="{FF2B5EF4-FFF2-40B4-BE49-F238E27FC236}">
                <a16:creationId xmlns:a16="http://schemas.microsoft.com/office/drawing/2014/main" id="{B40C53DD-C242-45CE-A707-0537F9E2EDDD}"/>
              </a:ext>
            </a:extLst>
          </p:cNvPr>
          <p:cNvSpPr>
            <a:spLocks noChangeArrowheads="1"/>
          </p:cNvSpPr>
          <p:nvPr/>
        </p:nvSpPr>
        <p:spPr bwMode="auto">
          <a:xfrm>
            <a:off x="7535864" y="4221163"/>
            <a:ext cx="21812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cs-CZ" sz="1200"/>
              <a:t>Photosynthesis splits water to liberate O</a:t>
            </a:r>
            <a:r>
              <a:rPr lang="en-GB" altLang="cs-CZ" sz="1200" baseline="-25000"/>
              <a:t>2</a:t>
            </a:r>
            <a:r>
              <a:rPr lang="en-GB" altLang="cs-CZ" sz="1200"/>
              <a:t> and fixes CO</a:t>
            </a:r>
            <a:r>
              <a:rPr lang="en-GB" altLang="cs-CZ" sz="1200" baseline="-25000"/>
              <a:t>2</a:t>
            </a:r>
            <a:r>
              <a:rPr lang="en-GB" altLang="cs-CZ" sz="1200"/>
              <a:t> into sugar</a:t>
            </a:r>
          </a:p>
        </p:txBody>
      </p:sp>
      <p:sp>
        <p:nvSpPr>
          <p:cNvPr id="83976" name="Rectangle 9">
            <a:extLst>
              <a:ext uri="{FF2B5EF4-FFF2-40B4-BE49-F238E27FC236}">
                <a16:creationId xmlns:a16="http://schemas.microsoft.com/office/drawing/2014/main" id="{672B12F6-1EA6-470C-A7E0-7EF59B328EF4}"/>
              </a:ext>
            </a:extLst>
          </p:cNvPr>
          <p:cNvSpPr>
            <a:spLocks noChangeArrowheads="1"/>
          </p:cNvSpPr>
          <p:nvPr/>
        </p:nvSpPr>
        <p:spPr bwMode="auto">
          <a:xfrm>
            <a:off x="7319963" y="6165851"/>
            <a:ext cx="2430462"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cs-CZ" sz="1000"/>
              <a:t>From Wikipedia, the free encyclopedia</a:t>
            </a:r>
          </a:p>
          <a:p>
            <a:pPr>
              <a:spcBef>
                <a:spcPct val="50000"/>
              </a:spcBef>
              <a:buFontTx/>
              <a:buNone/>
            </a:pPr>
            <a:endParaRPr lang="en-GB" altLang="cs-CZ" sz="1000"/>
          </a:p>
        </p:txBody>
      </p:sp>
    </p:spTree>
    <p:extLst>
      <p:ext uri="{BB962C8B-B14F-4D97-AF65-F5344CB8AC3E}">
        <p14:creationId xmlns:p14="http://schemas.microsoft.com/office/powerpoint/2010/main" val="3179259319"/>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Zástupný symbol pro číslo snímku 5">
            <a:extLst>
              <a:ext uri="{FF2B5EF4-FFF2-40B4-BE49-F238E27FC236}">
                <a16:creationId xmlns:a16="http://schemas.microsoft.com/office/drawing/2014/main" id="{1237F667-57C0-4177-BA8A-762FDBDB0229}"/>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A995F79A-D7F5-45A6-8E9B-B2FB9211C6D2}" type="slidenum">
              <a:rPr lang="en-GB" altLang="cs-CZ" sz="1400"/>
              <a:pPr>
                <a:spcBef>
                  <a:spcPct val="0"/>
                </a:spcBef>
                <a:buFontTx/>
                <a:buNone/>
              </a:pPr>
              <a:t>4</a:t>
            </a:fld>
            <a:endParaRPr lang="en-GB" altLang="cs-CZ" sz="1400"/>
          </a:p>
        </p:txBody>
      </p:sp>
      <p:sp>
        <p:nvSpPr>
          <p:cNvPr id="13315" name="Rectangle 2">
            <a:extLst>
              <a:ext uri="{FF2B5EF4-FFF2-40B4-BE49-F238E27FC236}">
                <a16:creationId xmlns:a16="http://schemas.microsoft.com/office/drawing/2014/main" id="{C273BF06-C3DC-4A28-95A7-EF717C74E1BC}"/>
              </a:ext>
            </a:extLst>
          </p:cNvPr>
          <p:cNvSpPr>
            <a:spLocks noGrp="1" noChangeArrowheads="1"/>
          </p:cNvSpPr>
          <p:nvPr>
            <p:ph type="title"/>
          </p:nvPr>
        </p:nvSpPr>
        <p:spPr>
          <a:xfrm>
            <a:off x="804041" y="253618"/>
            <a:ext cx="4356538" cy="706437"/>
          </a:xfrm>
          <a:noFill/>
        </p:spPr>
        <p:txBody>
          <a:bodyPr/>
          <a:lstStyle/>
          <a:p>
            <a:pPr eaLnBrk="1" hangingPunct="1"/>
            <a:r>
              <a:rPr lang="en-GB" altLang="cs-CZ" dirty="0">
                <a:solidFill>
                  <a:srgbClr val="0000DC"/>
                </a:solidFill>
              </a:rPr>
              <a:t>Thermotherapy</a:t>
            </a:r>
          </a:p>
        </p:txBody>
      </p:sp>
      <p:sp>
        <p:nvSpPr>
          <p:cNvPr id="26627" name="Rectangle 3">
            <a:extLst>
              <a:ext uri="{FF2B5EF4-FFF2-40B4-BE49-F238E27FC236}">
                <a16:creationId xmlns:a16="http://schemas.microsoft.com/office/drawing/2014/main" id="{A0D144F0-0A8B-44CD-BC05-7CBA79270B94}"/>
              </a:ext>
            </a:extLst>
          </p:cNvPr>
          <p:cNvSpPr>
            <a:spLocks noGrp="1" noChangeArrowheads="1"/>
          </p:cNvSpPr>
          <p:nvPr>
            <p:ph type="body" idx="1"/>
          </p:nvPr>
        </p:nvSpPr>
        <p:spPr>
          <a:xfrm>
            <a:off x="609600" y="1052513"/>
            <a:ext cx="10457793" cy="5472112"/>
          </a:xfrm>
        </p:spPr>
        <p:txBody>
          <a:bodyPr/>
          <a:lstStyle/>
          <a:p>
            <a:pPr eaLnBrk="1" hangingPunct="1">
              <a:lnSpc>
                <a:spcPct val="100000"/>
              </a:lnSpc>
              <a:buFont typeface="Wingdings" panose="05000000000000000000" pitchFamily="2" charset="2"/>
              <a:buNone/>
            </a:pPr>
            <a:r>
              <a:rPr lang="en-GB" altLang="cs-CZ" sz="2200" dirty="0"/>
              <a:t>	The application of heat is (from biophysical point of view) an intervention in the body thermoregulation. Heat can be delivered to the organism (</a:t>
            </a:r>
            <a:r>
              <a:rPr lang="en-GB" altLang="cs-CZ" sz="2200" b="1" dirty="0"/>
              <a:t>positive thermotherapy)</a:t>
            </a:r>
            <a:r>
              <a:rPr lang="en-GB" altLang="cs-CZ" sz="2200" dirty="0"/>
              <a:t>, or taken away from the organism  </a:t>
            </a:r>
            <a:r>
              <a:rPr lang="en-GB" altLang="cs-CZ" sz="2200" b="1" dirty="0"/>
              <a:t>(negative thermotherapy)</a:t>
            </a:r>
            <a:r>
              <a:rPr lang="en-GB" altLang="cs-CZ" sz="2200" dirty="0"/>
              <a:t>.</a:t>
            </a:r>
            <a:r>
              <a:rPr lang="en-GB" altLang="cs-CZ" sz="2200" b="1" dirty="0"/>
              <a:t> </a:t>
            </a:r>
            <a:endParaRPr lang="cs-CZ" altLang="cs-CZ" sz="2200" b="1" dirty="0"/>
          </a:p>
          <a:p>
            <a:pPr eaLnBrk="1" hangingPunct="1">
              <a:lnSpc>
                <a:spcPct val="100000"/>
              </a:lnSpc>
              <a:buFont typeface="Wingdings" panose="05000000000000000000" pitchFamily="2" charset="2"/>
              <a:buNone/>
            </a:pPr>
            <a:r>
              <a:rPr lang="en-GB" altLang="cs-CZ" sz="2200" dirty="0"/>
              <a:t>The body response depends on:</a:t>
            </a:r>
          </a:p>
          <a:p>
            <a:pPr eaLnBrk="1" hangingPunct="1">
              <a:lnSpc>
                <a:spcPct val="100000"/>
              </a:lnSpc>
              <a:buFont typeface="Wingdings" panose="05000000000000000000" pitchFamily="2" charset="2"/>
              <a:buNone/>
            </a:pPr>
            <a:r>
              <a:rPr lang="en-GB" altLang="cs-CZ" sz="2200" dirty="0"/>
              <a:t>-</a:t>
            </a:r>
            <a:r>
              <a:rPr lang="en-GB" altLang="cs-CZ" sz="2200" b="1" dirty="0"/>
              <a:t> the way of application - </a:t>
            </a:r>
            <a:r>
              <a:rPr lang="en-GB" altLang="cs-CZ" sz="2200" dirty="0"/>
              <a:t>heat conduction, convection or radiation (see electrotherapy and phototherapy)</a:t>
            </a:r>
          </a:p>
          <a:p>
            <a:pPr eaLnBrk="1" hangingPunct="1">
              <a:lnSpc>
                <a:spcPct val="100000"/>
              </a:lnSpc>
              <a:buFont typeface="Wingdings" panose="05000000000000000000" pitchFamily="2" charset="2"/>
              <a:buNone/>
            </a:pPr>
            <a:r>
              <a:rPr lang="en-GB" altLang="cs-CZ" sz="2200" dirty="0"/>
              <a:t>- </a:t>
            </a:r>
            <a:r>
              <a:rPr lang="en-GB" altLang="cs-CZ" sz="2200" b="1" dirty="0"/>
              <a:t>the intensity, penetration ability and duration of the heat stimulus</a:t>
            </a:r>
            <a:r>
              <a:rPr lang="en-GB" altLang="cs-CZ" sz="2200" dirty="0"/>
              <a:t>. Nonelectric thermotherapy causes mainly changes of body surface temperature (to depths of 2 - 3 cm), with electrotherapy we can heat deeper tissues.</a:t>
            </a:r>
          </a:p>
          <a:p>
            <a:pPr eaLnBrk="1" hangingPunct="1">
              <a:lnSpc>
                <a:spcPct val="100000"/>
              </a:lnSpc>
              <a:buFont typeface="Wingdings" panose="05000000000000000000" pitchFamily="2" charset="2"/>
              <a:buNone/>
            </a:pPr>
            <a:r>
              <a:rPr lang="en-GB" altLang="cs-CZ" sz="2200" dirty="0"/>
              <a:t>-</a:t>
            </a:r>
            <a:r>
              <a:rPr lang="en-GB" altLang="cs-CZ" sz="2200" b="1" dirty="0"/>
              <a:t> the size and geometry of the application area</a:t>
            </a:r>
            <a:r>
              <a:rPr lang="en-GB" altLang="cs-CZ" sz="2200" dirty="0"/>
              <a:t> in the case of </a:t>
            </a:r>
            <a:r>
              <a:rPr lang="en-GB" altLang="cs-CZ" sz="2200" b="1" dirty="0"/>
              <a:t>local application</a:t>
            </a:r>
            <a:r>
              <a:rPr lang="en-GB" altLang="cs-CZ" sz="2200" dirty="0"/>
              <a:t>: The tissue temperature increases when the heat input from outside exceeds the heat output. Cylindrical body parts are heated faster when the radius is small. Considering only conduction, the </a:t>
            </a:r>
            <a:r>
              <a:rPr lang="en-GB" altLang="cs-CZ" sz="2200" b="1" dirty="0"/>
              <a:t>resistance to heat flow </a:t>
            </a:r>
            <a:r>
              <a:rPr lang="en-GB" altLang="cs-CZ" sz="2200" dirty="0"/>
              <a:t>increases linearly with the thickness of tissue layers. In cylindrically shaped tissues it increases non-linearly.</a:t>
            </a:r>
          </a:p>
          <a:p>
            <a:pPr eaLnBrk="1" hangingPunct="1">
              <a:lnSpc>
                <a:spcPct val="100000"/>
              </a:lnSpc>
              <a:buFont typeface="Wingdings" panose="05000000000000000000" pitchFamily="2" charset="2"/>
              <a:buNone/>
            </a:pPr>
            <a:r>
              <a:rPr lang="en-GB" altLang="cs-CZ" sz="2200" dirty="0"/>
              <a:t>-</a:t>
            </a:r>
            <a:r>
              <a:rPr lang="en-GB" altLang="cs-CZ" sz="2200" b="1" dirty="0"/>
              <a:t> the patient’s health (ability of thermoregulation)</a:t>
            </a:r>
            <a:r>
              <a:rPr lang="en-GB" altLang="cs-CZ" sz="2200" dirty="0"/>
              <a:t>.  </a:t>
            </a:r>
          </a:p>
        </p:txBody>
      </p:sp>
    </p:spTree>
    <p:extLst>
      <p:ext uri="{BB962C8B-B14F-4D97-AF65-F5344CB8AC3E}">
        <p14:creationId xmlns:p14="http://schemas.microsoft.com/office/powerpoint/2010/main" val="849308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6627">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6627">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6627">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662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Zástupný symbol pro číslo snímku 5">
            <a:extLst>
              <a:ext uri="{FF2B5EF4-FFF2-40B4-BE49-F238E27FC236}">
                <a16:creationId xmlns:a16="http://schemas.microsoft.com/office/drawing/2014/main" id="{88551D43-ED99-48E0-AD3A-AC6BA4CD441E}"/>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C6E829C3-515A-4320-973D-0E305E578A77}" type="slidenum">
              <a:rPr lang="en-GB" altLang="cs-CZ" sz="1400"/>
              <a:pPr>
                <a:spcBef>
                  <a:spcPct val="0"/>
                </a:spcBef>
                <a:buFontTx/>
                <a:buNone/>
              </a:pPr>
              <a:t>40</a:t>
            </a:fld>
            <a:endParaRPr lang="en-GB" altLang="cs-CZ" sz="1400"/>
          </a:p>
        </p:txBody>
      </p:sp>
      <p:sp>
        <p:nvSpPr>
          <p:cNvPr id="86019" name="Rectangle 2">
            <a:extLst>
              <a:ext uri="{FF2B5EF4-FFF2-40B4-BE49-F238E27FC236}">
                <a16:creationId xmlns:a16="http://schemas.microsoft.com/office/drawing/2014/main" id="{7435EE79-8238-451A-8802-6AD4F1135ED0}"/>
              </a:ext>
            </a:extLst>
          </p:cNvPr>
          <p:cNvSpPr>
            <a:spLocks noGrp="1" noChangeArrowheads="1"/>
          </p:cNvSpPr>
          <p:nvPr>
            <p:ph type="title"/>
          </p:nvPr>
        </p:nvSpPr>
        <p:spPr>
          <a:xfrm>
            <a:off x="714703" y="274639"/>
            <a:ext cx="9764111" cy="777875"/>
          </a:xfrm>
        </p:spPr>
        <p:txBody>
          <a:bodyPr/>
          <a:lstStyle/>
          <a:p>
            <a:pPr eaLnBrk="1" hangingPunct="1"/>
            <a:r>
              <a:rPr lang="en-GB" altLang="cs-CZ" dirty="0">
                <a:cs typeface="Times New Roman" panose="02020603050405020304" pitchFamily="18" charset="0"/>
              </a:rPr>
              <a:t>Molecular effects of ultraviolet radiation</a:t>
            </a:r>
            <a:r>
              <a:rPr lang="cs-CZ" altLang="cs-CZ" sz="2800" dirty="0"/>
              <a:t> </a:t>
            </a:r>
          </a:p>
        </p:txBody>
      </p:sp>
      <p:sp>
        <p:nvSpPr>
          <p:cNvPr id="227331" name="Rectangle 3">
            <a:extLst>
              <a:ext uri="{FF2B5EF4-FFF2-40B4-BE49-F238E27FC236}">
                <a16:creationId xmlns:a16="http://schemas.microsoft.com/office/drawing/2014/main" id="{EF721FB2-E8FB-49BA-81D8-C05CC43CC1CB}"/>
              </a:ext>
            </a:extLst>
          </p:cNvPr>
          <p:cNvSpPr>
            <a:spLocks noGrp="1" noChangeArrowheads="1"/>
          </p:cNvSpPr>
          <p:nvPr>
            <p:ph idx="1"/>
          </p:nvPr>
        </p:nvSpPr>
        <p:spPr>
          <a:xfrm>
            <a:off x="830316" y="1268414"/>
            <a:ext cx="9963807" cy="5329237"/>
          </a:xfrm>
        </p:spPr>
        <p:txBody>
          <a:bodyPr/>
          <a:lstStyle/>
          <a:p>
            <a:pPr eaLnBrk="1" hangingPunct="1">
              <a:lnSpc>
                <a:spcPct val="100000"/>
              </a:lnSpc>
            </a:pPr>
            <a:r>
              <a:rPr lang="en-GB" altLang="cs-CZ" sz="2000" dirty="0">
                <a:cs typeface="Times New Roman" panose="02020603050405020304" pitchFamily="18" charset="0"/>
              </a:rPr>
              <a:t>Considering compounds of biological importance, the most sensitive are those with </a:t>
            </a:r>
            <a:r>
              <a:rPr lang="en-GB" altLang="cs-CZ" sz="2000" b="1" dirty="0">
                <a:cs typeface="Times New Roman" panose="02020603050405020304" pitchFamily="18" charset="0"/>
              </a:rPr>
              <a:t>conjugated double bonds</a:t>
            </a:r>
            <a:r>
              <a:rPr lang="en-GB" altLang="cs-CZ" sz="2000" dirty="0">
                <a:cs typeface="Times New Roman" panose="02020603050405020304" pitchFamily="18" charset="0"/>
              </a:rPr>
              <a:t>. </a:t>
            </a:r>
            <a:endParaRPr lang="cs-CZ" altLang="cs-CZ" sz="2000" dirty="0">
              <a:cs typeface="Times New Roman" panose="02020603050405020304" pitchFamily="18" charset="0"/>
            </a:endParaRPr>
          </a:p>
          <a:p>
            <a:pPr eaLnBrk="1" hangingPunct="1">
              <a:lnSpc>
                <a:spcPct val="100000"/>
              </a:lnSpc>
              <a:buFont typeface="Wingdings" panose="05000000000000000000" pitchFamily="2" charset="2"/>
              <a:buNone/>
            </a:pPr>
            <a:endParaRPr lang="en-GB" altLang="cs-CZ" sz="800" dirty="0"/>
          </a:p>
          <a:p>
            <a:pPr eaLnBrk="1" hangingPunct="1">
              <a:lnSpc>
                <a:spcPct val="100000"/>
              </a:lnSpc>
            </a:pPr>
            <a:r>
              <a:rPr lang="en-GB" altLang="cs-CZ" sz="2000" dirty="0">
                <a:cs typeface="Times New Roman" panose="02020603050405020304" pitchFamily="18" charset="0"/>
              </a:rPr>
              <a:t>In proteins, the most sensitive amino acids are tyrosine and tryptophan. </a:t>
            </a:r>
            <a:r>
              <a:rPr lang="en-GB" altLang="cs-CZ" sz="2000" dirty="0"/>
              <a:t>(</a:t>
            </a:r>
            <a:r>
              <a:rPr lang="en-GB" altLang="cs-CZ" sz="2000" dirty="0">
                <a:cs typeface="Times New Roman" panose="02020603050405020304" pitchFamily="18" charset="0"/>
              </a:rPr>
              <a:t>abs</a:t>
            </a:r>
            <a:r>
              <a:rPr lang="en-GB" altLang="cs-CZ" sz="2000" dirty="0"/>
              <a:t>.</a:t>
            </a:r>
            <a:r>
              <a:rPr lang="en-GB" altLang="cs-CZ" sz="2000" dirty="0">
                <a:cs typeface="Times New Roman" panose="02020603050405020304" pitchFamily="18" charset="0"/>
              </a:rPr>
              <a:t> maximum around 280 nm</a:t>
            </a:r>
            <a:r>
              <a:rPr lang="en-GB" altLang="cs-CZ" sz="2000" dirty="0"/>
              <a:t>)</a:t>
            </a:r>
            <a:r>
              <a:rPr lang="en-GB" altLang="cs-CZ" sz="2000" dirty="0">
                <a:cs typeface="Times New Roman" panose="02020603050405020304" pitchFamily="18" charset="0"/>
              </a:rPr>
              <a:t>.  </a:t>
            </a:r>
            <a:endParaRPr lang="cs-CZ" altLang="cs-CZ" sz="2000" dirty="0">
              <a:cs typeface="Times New Roman" panose="02020603050405020304" pitchFamily="18" charset="0"/>
            </a:endParaRPr>
          </a:p>
          <a:p>
            <a:pPr eaLnBrk="1" hangingPunct="1">
              <a:lnSpc>
                <a:spcPct val="100000"/>
              </a:lnSpc>
              <a:buFont typeface="Wingdings" panose="05000000000000000000" pitchFamily="2" charset="2"/>
              <a:buNone/>
            </a:pPr>
            <a:endParaRPr lang="en-GB" altLang="cs-CZ" sz="800" dirty="0"/>
          </a:p>
          <a:p>
            <a:pPr eaLnBrk="1" hangingPunct="1">
              <a:lnSpc>
                <a:spcPct val="100000"/>
              </a:lnSpc>
            </a:pPr>
            <a:r>
              <a:rPr lang="en-GB" altLang="cs-CZ" sz="2000" dirty="0">
                <a:cs typeface="Times New Roman" panose="02020603050405020304" pitchFamily="18" charset="0"/>
              </a:rPr>
              <a:t>In NA, the N-bases are sensitive. Their absorbance is higher than the absorbance of proteins, maximum at 240-290 nm.</a:t>
            </a:r>
            <a:endParaRPr lang="cs-CZ" altLang="cs-CZ" sz="2000" dirty="0">
              <a:cs typeface="Times New Roman" panose="02020603050405020304" pitchFamily="18" charset="0"/>
            </a:endParaRPr>
          </a:p>
          <a:p>
            <a:pPr eaLnBrk="1" hangingPunct="1">
              <a:lnSpc>
                <a:spcPct val="100000"/>
              </a:lnSpc>
              <a:buFont typeface="Wingdings" panose="05000000000000000000" pitchFamily="2" charset="2"/>
              <a:buNone/>
            </a:pPr>
            <a:endParaRPr lang="en-GB" altLang="cs-CZ" sz="800" dirty="0">
              <a:cs typeface="Times New Roman" panose="02020603050405020304" pitchFamily="18" charset="0"/>
            </a:endParaRPr>
          </a:p>
          <a:p>
            <a:pPr eaLnBrk="1" hangingPunct="1">
              <a:lnSpc>
                <a:spcPct val="100000"/>
              </a:lnSpc>
            </a:pPr>
            <a:r>
              <a:rPr lang="en-GB" altLang="cs-CZ" sz="2000" dirty="0">
                <a:cs typeface="Times New Roman" panose="02020603050405020304" pitchFamily="18" charset="0"/>
              </a:rPr>
              <a:t>UV radiation penetrates only into the surface layers of the skin</a:t>
            </a:r>
            <a:endParaRPr lang="cs-CZ" altLang="cs-CZ" sz="2000" dirty="0">
              <a:cs typeface="Times New Roman" panose="02020603050405020304" pitchFamily="18" charset="0"/>
            </a:endParaRPr>
          </a:p>
          <a:p>
            <a:pPr eaLnBrk="1" hangingPunct="1">
              <a:lnSpc>
                <a:spcPct val="100000"/>
              </a:lnSpc>
              <a:buFont typeface="Wingdings" panose="05000000000000000000" pitchFamily="2" charset="2"/>
              <a:buNone/>
            </a:pPr>
            <a:endParaRPr lang="en-GB" altLang="cs-CZ" sz="800" dirty="0"/>
          </a:p>
          <a:p>
            <a:pPr eaLnBrk="1" hangingPunct="1">
              <a:lnSpc>
                <a:spcPct val="100000"/>
              </a:lnSpc>
            </a:pPr>
            <a:r>
              <a:rPr lang="en-GB" altLang="cs-CZ" sz="2000" dirty="0">
                <a:cs typeface="Times New Roman" panose="02020603050405020304" pitchFamily="18" charset="0"/>
              </a:rPr>
              <a:t>The skin effect of UV light manifests itself as reddening – </a:t>
            </a:r>
            <a:r>
              <a:rPr lang="en-GB" altLang="cs-CZ" sz="2000" b="1" dirty="0">
                <a:cs typeface="Times New Roman" panose="02020603050405020304" pitchFamily="18" charset="0"/>
              </a:rPr>
              <a:t>erythema</a:t>
            </a:r>
            <a:r>
              <a:rPr lang="en-GB" altLang="cs-CZ" sz="2000" dirty="0">
                <a:cs typeface="Times New Roman" panose="02020603050405020304" pitchFamily="18" charset="0"/>
              </a:rPr>
              <a:t> – followed by melanin </a:t>
            </a:r>
            <a:r>
              <a:rPr lang="en-GB" altLang="cs-CZ" sz="2000" b="1" dirty="0">
                <a:cs typeface="Times New Roman" panose="02020603050405020304" pitchFamily="18" charset="0"/>
              </a:rPr>
              <a:t>pigmentation</a:t>
            </a:r>
            <a:r>
              <a:rPr lang="en-GB" altLang="cs-CZ" sz="2000" dirty="0">
                <a:cs typeface="Times New Roman" panose="02020603050405020304" pitchFamily="18" charset="0"/>
              </a:rPr>
              <a:t> </a:t>
            </a:r>
            <a:r>
              <a:rPr lang="en-GB" altLang="cs-CZ" sz="2000" dirty="0">
                <a:cs typeface="Times New Roman" panose="02020603050405020304" pitchFamily="18" charset="0"/>
                <a:sym typeface="Symbol" panose="05050102010706020507" pitchFamily="18" charset="2"/>
              </a:rPr>
              <a:t></a:t>
            </a:r>
            <a:r>
              <a:rPr lang="en-GB" altLang="cs-CZ" sz="2000" b="1" dirty="0">
                <a:cs typeface="Times New Roman" panose="02020603050405020304" pitchFamily="18" charset="0"/>
              </a:rPr>
              <a:t> protecting mechanism </a:t>
            </a:r>
            <a:r>
              <a:rPr lang="en-GB" altLang="cs-CZ" sz="2000" dirty="0">
                <a:cs typeface="Times New Roman" panose="02020603050405020304" pitchFamily="18" charset="0"/>
              </a:rPr>
              <a:t>against further penetration of UV. </a:t>
            </a:r>
            <a:r>
              <a:rPr lang="en-GB" altLang="cs-CZ" sz="2000" b="1" dirty="0">
                <a:cs typeface="Times New Roman" panose="02020603050405020304" pitchFamily="18" charset="0"/>
              </a:rPr>
              <a:t>Synthesis of vitamin D</a:t>
            </a:r>
            <a:r>
              <a:rPr lang="en-GB" altLang="cs-CZ" sz="2000" b="1" dirty="0"/>
              <a:t> which controls metabolism of </a:t>
            </a:r>
            <a:r>
              <a:rPr lang="en-GB" altLang="cs-CZ" sz="2000" dirty="0"/>
              <a:t>Ca and P (its lack causes rickets - rachitis), is an important positive effect of UV light</a:t>
            </a:r>
            <a:r>
              <a:rPr lang="en-GB" altLang="cs-CZ" sz="2000" dirty="0">
                <a:cs typeface="Times New Roman" panose="02020603050405020304" pitchFamily="18" charset="0"/>
              </a:rPr>
              <a:t>. We cannot also exclude the carcinogenic effect of UV since almost 90% of skin cancer appears on uncovered areas of the skin.</a:t>
            </a:r>
          </a:p>
        </p:txBody>
      </p:sp>
    </p:spTree>
    <p:extLst>
      <p:ext uri="{BB962C8B-B14F-4D97-AF65-F5344CB8AC3E}">
        <p14:creationId xmlns:p14="http://schemas.microsoft.com/office/powerpoint/2010/main" val="247354326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27331">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27331">
                                            <p:txEl>
                                              <p:pRg st="4" end="4"/>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27331">
                                            <p:txEl>
                                              <p:pRg st="6" end="6"/>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27331">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Zástupný symbol pro číslo snímku 5">
            <a:extLst>
              <a:ext uri="{FF2B5EF4-FFF2-40B4-BE49-F238E27FC236}">
                <a16:creationId xmlns:a16="http://schemas.microsoft.com/office/drawing/2014/main" id="{0D611620-3B75-47BF-AD73-3D2359FB7FFD}"/>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776F2FB0-748D-48A1-A8E9-252C9B838945}" type="slidenum">
              <a:rPr lang="en-GB" altLang="cs-CZ" sz="1400"/>
              <a:pPr>
                <a:spcBef>
                  <a:spcPct val="0"/>
                </a:spcBef>
                <a:buFontTx/>
                <a:buNone/>
              </a:pPr>
              <a:t>41</a:t>
            </a:fld>
            <a:endParaRPr lang="en-GB" altLang="cs-CZ" sz="1400"/>
          </a:p>
        </p:txBody>
      </p:sp>
      <p:sp>
        <p:nvSpPr>
          <p:cNvPr id="88067" name="Rectangle 2">
            <a:extLst>
              <a:ext uri="{FF2B5EF4-FFF2-40B4-BE49-F238E27FC236}">
                <a16:creationId xmlns:a16="http://schemas.microsoft.com/office/drawing/2014/main" id="{01B97F3D-1FD3-41B3-B10B-508255903EE8}"/>
              </a:ext>
            </a:extLst>
          </p:cNvPr>
          <p:cNvSpPr>
            <a:spLocks noGrp="1" noChangeArrowheads="1"/>
          </p:cNvSpPr>
          <p:nvPr>
            <p:ph type="title"/>
          </p:nvPr>
        </p:nvSpPr>
        <p:spPr>
          <a:xfrm>
            <a:off x="1059574" y="470557"/>
            <a:ext cx="8229600" cy="612009"/>
          </a:xfrm>
        </p:spPr>
        <p:txBody>
          <a:bodyPr/>
          <a:lstStyle/>
          <a:p>
            <a:pPr eaLnBrk="1" hangingPunct="1"/>
            <a:r>
              <a:rPr lang="en-GB" altLang="cs-CZ" dirty="0">
                <a:cs typeface="Times New Roman" panose="02020603050405020304" pitchFamily="18" charset="0"/>
              </a:rPr>
              <a:t>Sources of ultraviolet radiation</a:t>
            </a:r>
          </a:p>
        </p:txBody>
      </p:sp>
      <p:sp>
        <p:nvSpPr>
          <p:cNvPr id="88068" name="Rectangle 3">
            <a:extLst>
              <a:ext uri="{FF2B5EF4-FFF2-40B4-BE49-F238E27FC236}">
                <a16:creationId xmlns:a16="http://schemas.microsoft.com/office/drawing/2014/main" id="{6C61F2A6-890A-4E3A-919F-808B92ECAEA1}"/>
              </a:ext>
            </a:extLst>
          </p:cNvPr>
          <p:cNvSpPr>
            <a:spLocks noGrp="1" noChangeArrowheads="1"/>
          </p:cNvSpPr>
          <p:nvPr>
            <p:ph type="body" idx="1"/>
          </p:nvPr>
        </p:nvSpPr>
        <p:spPr>
          <a:xfrm>
            <a:off x="1919288" y="1844676"/>
            <a:ext cx="8229600" cy="4525963"/>
          </a:xfrm>
        </p:spPr>
        <p:txBody>
          <a:bodyPr/>
          <a:lstStyle/>
          <a:p>
            <a:pPr marL="365125" indent="-365125" eaLnBrk="1" hangingPunct="1">
              <a:lnSpc>
                <a:spcPct val="90000"/>
              </a:lnSpc>
            </a:pPr>
            <a:r>
              <a:rPr lang="en-US" altLang="cs-CZ"/>
              <a:t>Sun</a:t>
            </a:r>
            <a:endParaRPr lang="cs-CZ" altLang="cs-CZ"/>
          </a:p>
          <a:p>
            <a:pPr marL="365125" indent="-365125" eaLnBrk="1" hangingPunct="1">
              <a:lnSpc>
                <a:spcPct val="90000"/>
              </a:lnSpc>
              <a:buFont typeface="Wingdings" panose="05000000000000000000" pitchFamily="2" charset="2"/>
              <a:buNone/>
            </a:pPr>
            <a:endParaRPr lang="en-US" altLang="cs-CZ" sz="1000"/>
          </a:p>
          <a:p>
            <a:pPr marL="365125" indent="-365125" eaLnBrk="1" hangingPunct="1">
              <a:lnSpc>
                <a:spcPct val="90000"/>
              </a:lnSpc>
            </a:pPr>
            <a:r>
              <a:rPr lang="en-US" altLang="cs-CZ"/>
              <a:t>Mercury discharge tube (used in medicine)</a:t>
            </a:r>
            <a:endParaRPr lang="cs-CZ" altLang="cs-CZ"/>
          </a:p>
          <a:p>
            <a:pPr marL="365125" indent="-365125" eaLnBrk="1" hangingPunct="1">
              <a:lnSpc>
                <a:spcPct val="90000"/>
              </a:lnSpc>
              <a:buFont typeface="Wingdings" panose="05000000000000000000" pitchFamily="2" charset="2"/>
              <a:buNone/>
            </a:pPr>
            <a:endParaRPr lang="en-US" altLang="cs-CZ" sz="1000"/>
          </a:p>
          <a:p>
            <a:pPr marL="365125" indent="-365125" eaLnBrk="1" hangingPunct="1">
              <a:lnSpc>
                <a:spcPct val="90000"/>
              </a:lnSpc>
            </a:pPr>
            <a:r>
              <a:rPr lang="en-US" altLang="cs-CZ"/>
              <a:t>Hydrogen or deuterium discharge tubes (used in research)</a:t>
            </a:r>
            <a:endParaRPr lang="cs-CZ" altLang="cs-CZ"/>
          </a:p>
          <a:p>
            <a:pPr marL="365125" indent="-365125" eaLnBrk="1" hangingPunct="1">
              <a:lnSpc>
                <a:spcPct val="90000"/>
              </a:lnSpc>
              <a:buFont typeface="Wingdings" panose="05000000000000000000" pitchFamily="2" charset="2"/>
              <a:buNone/>
            </a:pPr>
            <a:endParaRPr lang="en-US" altLang="cs-CZ" sz="1000"/>
          </a:p>
          <a:p>
            <a:pPr marL="365125" indent="-365125" eaLnBrk="1" hangingPunct="1">
              <a:lnSpc>
                <a:spcPct val="90000"/>
              </a:lnSpc>
            </a:pPr>
            <a:r>
              <a:rPr lang="en-US" altLang="cs-CZ"/>
              <a:t>Xenon lamp</a:t>
            </a:r>
            <a:endParaRPr lang="cs-CZ" altLang="cs-CZ"/>
          </a:p>
          <a:p>
            <a:pPr marL="365125" indent="-365125" eaLnBrk="1" hangingPunct="1">
              <a:lnSpc>
                <a:spcPct val="90000"/>
              </a:lnSpc>
              <a:buFont typeface="Wingdings" panose="05000000000000000000" pitchFamily="2" charset="2"/>
              <a:buNone/>
            </a:pPr>
            <a:endParaRPr lang="en-US" altLang="cs-CZ" sz="1000"/>
          </a:p>
          <a:p>
            <a:pPr marL="365125" indent="-365125" eaLnBrk="1" hangingPunct="1">
              <a:lnSpc>
                <a:spcPct val="90000"/>
              </a:lnSpc>
            </a:pPr>
            <a:r>
              <a:rPr lang="en-US" altLang="cs-CZ"/>
              <a:t>Electric arc, lightning etc.</a:t>
            </a:r>
            <a:endParaRPr lang="cs-CZ" altLang="cs-CZ"/>
          </a:p>
          <a:p>
            <a:pPr marL="365125" indent="-365125" eaLnBrk="1" hangingPunct="1">
              <a:lnSpc>
                <a:spcPct val="90000"/>
              </a:lnSpc>
              <a:buFont typeface="Wingdings" panose="05000000000000000000" pitchFamily="2" charset="2"/>
              <a:buNone/>
            </a:pPr>
            <a:endParaRPr lang="en-US" altLang="cs-CZ" sz="900"/>
          </a:p>
          <a:p>
            <a:pPr marL="365125" indent="-365125" eaLnBrk="1" hangingPunct="1">
              <a:lnSpc>
                <a:spcPct val="90000"/>
              </a:lnSpc>
            </a:pPr>
            <a:r>
              <a:rPr lang="en-US" altLang="cs-CZ"/>
              <a:t>Some lasers</a:t>
            </a:r>
            <a:endParaRPr lang="en-GB" altLang="cs-CZ"/>
          </a:p>
        </p:txBody>
      </p:sp>
    </p:spTree>
    <p:extLst>
      <p:ext uri="{BB962C8B-B14F-4D97-AF65-F5344CB8AC3E}">
        <p14:creationId xmlns:p14="http://schemas.microsoft.com/office/powerpoint/2010/main" val="232520371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Zástupný symbol pro číslo snímku 5">
            <a:extLst>
              <a:ext uri="{FF2B5EF4-FFF2-40B4-BE49-F238E27FC236}">
                <a16:creationId xmlns:a16="http://schemas.microsoft.com/office/drawing/2014/main" id="{36182A3D-3921-4381-A015-EC89B27427E5}"/>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8EA49DBA-8B40-44FC-B2BD-D942F0044210}" type="slidenum">
              <a:rPr lang="en-GB" altLang="cs-CZ" sz="1400"/>
              <a:pPr>
                <a:spcBef>
                  <a:spcPct val="0"/>
                </a:spcBef>
                <a:buFontTx/>
                <a:buNone/>
              </a:pPr>
              <a:t>42</a:t>
            </a:fld>
            <a:endParaRPr lang="en-GB" altLang="cs-CZ" sz="1400"/>
          </a:p>
        </p:txBody>
      </p:sp>
      <p:sp>
        <p:nvSpPr>
          <p:cNvPr id="90115" name="Rectangle 2">
            <a:extLst>
              <a:ext uri="{FF2B5EF4-FFF2-40B4-BE49-F238E27FC236}">
                <a16:creationId xmlns:a16="http://schemas.microsoft.com/office/drawing/2014/main" id="{D4459D23-F9F3-4EEA-8361-EF329C86FD4F}"/>
              </a:ext>
            </a:extLst>
          </p:cNvPr>
          <p:cNvSpPr>
            <a:spLocks noGrp="1" noChangeArrowheads="1"/>
          </p:cNvSpPr>
          <p:nvPr>
            <p:ph type="title"/>
          </p:nvPr>
        </p:nvSpPr>
        <p:spPr>
          <a:xfrm>
            <a:off x="1156139" y="274639"/>
            <a:ext cx="4652526" cy="1641475"/>
          </a:xfrm>
        </p:spPr>
        <p:txBody>
          <a:bodyPr/>
          <a:lstStyle/>
          <a:p>
            <a:pPr eaLnBrk="1" hangingPunct="1"/>
            <a:r>
              <a:rPr lang="en-GB" altLang="cs-CZ" dirty="0"/>
              <a:t>Penetration of UV radiation</a:t>
            </a:r>
          </a:p>
        </p:txBody>
      </p:sp>
      <p:pic>
        <p:nvPicPr>
          <p:cNvPr id="90116" name="Picture 3" descr="fig1">
            <a:extLst>
              <a:ext uri="{FF2B5EF4-FFF2-40B4-BE49-F238E27FC236}">
                <a16:creationId xmlns:a16="http://schemas.microsoft.com/office/drawing/2014/main" id="{183D6DD1-6ABA-48A7-B397-00600C2AA63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56363" y="188914"/>
            <a:ext cx="3638550" cy="630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Nahraný zvuk">
            <a:hlinkClick r:id="" action="ppaction://media"/>
            <a:extLst>
              <a:ext uri="{FF2B5EF4-FFF2-40B4-BE49-F238E27FC236}">
                <a16:creationId xmlns:a16="http://schemas.microsoft.com/office/drawing/2014/main" id="{BB89DCEE-50B6-4ABF-941B-B44A38B4402E}"/>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133055" y="565250"/>
            <a:ext cx="406400" cy="406400"/>
          </a:xfrm>
          <a:prstGeom prst="rect">
            <a:avLst/>
          </a:prstGeom>
        </p:spPr>
      </p:pic>
    </p:spTree>
    <p:extLst>
      <p:ext uri="{BB962C8B-B14F-4D97-AF65-F5344CB8AC3E}">
        <p14:creationId xmlns:p14="http://schemas.microsoft.com/office/powerpoint/2010/main" val="361582710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4344"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Zástupný symbol pro číslo snímku 8">
            <a:extLst>
              <a:ext uri="{FF2B5EF4-FFF2-40B4-BE49-F238E27FC236}">
                <a16:creationId xmlns:a16="http://schemas.microsoft.com/office/drawing/2014/main" id="{ABF3F9A2-1C84-473F-8E74-C1018C433044}"/>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92D0F565-BF54-4AB0-BFAC-05CBCFA4755A}" type="slidenum">
              <a:rPr lang="en-GB" altLang="cs-CZ" sz="1400"/>
              <a:pPr>
                <a:spcBef>
                  <a:spcPct val="0"/>
                </a:spcBef>
                <a:buFontTx/>
                <a:buNone/>
              </a:pPr>
              <a:t>43</a:t>
            </a:fld>
            <a:endParaRPr lang="en-GB" altLang="cs-CZ" sz="1400"/>
          </a:p>
        </p:txBody>
      </p:sp>
      <p:sp>
        <p:nvSpPr>
          <p:cNvPr id="92163" name="Rectangle 2">
            <a:extLst>
              <a:ext uri="{FF2B5EF4-FFF2-40B4-BE49-F238E27FC236}">
                <a16:creationId xmlns:a16="http://schemas.microsoft.com/office/drawing/2014/main" id="{EECE9765-FD8B-4A5B-846F-59F0B5783BFA}"/>
              </a:ext>
            </a:extLst>
          </p:cNvPr>
          <p:cNvSpPr>
            <a:spLocks noGrp="1" noChangeArrowheads="1"/>
          </p:cNvSpPr>
          <p:nvPr>
            <p:ph type="title" sz="quarter"/>
          </p:nvPr>
        </p:nvSpPr>
        <p:spPr>
          <a:xfrm>
            <a:off x="777767" y="260350"/>
            <a:ext cx="9444148" cy="1143000"/>
          </a:xfrm>
        </p:spPr>
        <p:txBody>
          <a:bodyPr/>
          <a:lstStyle/>
          <a:p>
            <a:pPr eaLnBrk="1" hangingPunct="1"/>
            <a:r>
              <a:rPr lang="en-GB" altLang="cs-CZ" dirty="0">
                <a:cs typeface="Times New Roman" panose="02020603050405020304" pitchFamily="18" charset="0"/>
              </a:rPr>
              <a:t>Effects of ultraviolet radiation on living organisms</a:t>
            </a:r>
            <a:endParaRPr lang="cs-CZ" altLang="cs-CZ" dirty="0">
              <a:cs typeface="Times New Roman" panose="02020603050405020304" pitchFamily="18" charset="0"/>
            </a:endParaRPr>
          </a:p>
        </p:txBody>
      </p:sp>
      <p:sp>
        <p:nvSpPr>
          <p:cNvPr id="92164" name="Rectangle 3">
            <a:extLst>
              <a:ext uri="{FF2B5EF4-FFF2-40B4-BE49-F238E27FC236}">
                <a16:creationId xmlns:a16="http://schemas.microsoft.com/office/drawing/2014/main" id="{7C602F8D-6EA3-49A0-8A35-7CD90588FCBD}"/>
              </a:ext>
            </a:extLst>
          </p:cNvPr>
          <p:cNvSpPr>
            <a:spLocks noGrp="1" noChangeArrowheads="1"/>
          </p:cNvSpPr>
          <p:nvPr>
            <p:ph sz="quarter" idx="1"/>
          </p:nvPr>
        </p:nvSpPr>
        <p:spPr>
          <a:xfrm>
            <a:off x="840828" y="1484313"/>
            <a:ext cx="7271297" cy="2620962"/>
          </a:xfrm>
        </p:spPr>
        <p:txBody>
          <a:bodyPr/>
          <a:lstStyle/>
          <a:p>
            <a:pPr eaLnBrk="1" hangingPunct="1">
              <a:lnSpc>
                <a:spcPct val="100000"/>
              </a:lnSpc>
            </a:pPr>
            <a:r>
              <a:rPr lang="en-US" altLang="cs-CZ" sz="2000" dirty="0">
                <a:cs typeface="Times New Roman" panose="02020603050405020304" pitchFamily="18" charset="0"/>
              </a:rPr>
              <a:t>Sunburns - erythema</a:t>
            </a:r>
            <a:endParaRPr lang="en-GB" altLang="cs-CZ" sz="2000" dirty="0">
              <a:cs typeface="Times New Roman" panose="02020603050405020304" pitchFamily="18" charset="0"/>
            </a:endParaRPr>
          </a:p>
          <a:p>
            <a:pPr eaLnBrk="1" hangingPunct="1">
              <a:lnSpc>
                <a:spcPct val="100000"/>
              </a:lnSpc>
            </a:pPr>
            <a:r>
              <a:rPr lang="en-GB" altLang="cs-CZ" sz="2000" dirty="0">
                <a:cs typeface="Times New Roman" panose="02020603050405020304" pitchFamily="18" charset="0"/>
              </a:rPr>
              <a:t>Effects on eye</a:t>
            </a:r>
            <a:r>
              <a:rPr lang="en-GB" altLang="cs-CZ" sz="2000" dirty="0"/>
              <a:t>:</a:t>
            </a:r>
            <a:r>
              <a:rPr lang="en-GB" altLang="cs-CZ" sz="2000" dirty="0">
                <a:cs typeface="Times New Roman" panose="02020603050405020304" pitchFamily="18" charset="0"/>
              </a:rPr>
              <a:t> blepharospasm (uncontrollable closure of eye lids)</a:t>
            </a:r>
            <a:r>
              <a:rPr lang="en-GB" altLang="cs-CZ" sz="2000" dirty="0"/>
              <a:t> – originates due to damage of cornea by UV radiation</a:t>
            </a:r>
            <a:r>
              <a:rPr lang="en-GB" altLang="cs-CZ" sz="2000" dirty="0">
                <a:cs typeface="Times New Roman" panose="02020603050405020304" pitchFamily="18" charset="0"/>
              </a:rPr>
              <a:t>. </a:t>
            </a:r>
            <a:r>
              <a:rPr lang="en-GB" altLang="cs-CZ" sz="2000" dirty="0">
                <a:cs typeface="Times New Roman" panose="02020603050405020304" pitchFamily="18" charset="0"/>
                <a:sym typeface="Symbol" panose="05050102010706020507" pitchFamily="18" charset="2"/>
              </a:rPr>
              <a:t></a:t>
            </a:r>
            <a:r>
              <a:rPr lang="en-GB" altLang="cs-CZ" sz="2000" dirty="0">
                <a:cs typeface="Times New Roman" panose="02020603050405020304" pitchFamily="18" charset="0"/>
              </a:rPr>
              <a:t> protection by goggles with UV filter. Lens cataract can arise (Fig.↓)</a:t>
            </a:r>
            <a:endParaRPr lang="en-GB" altLang="cs-CZ" sz="2000" dirty="0">
              <a:cs typeface="Arial" panose="020B0604020202020204" pitchFamily="34" charset="0"/>
            </a:endParaRPr>
          </a:p>
          <a:p>
            <a:pPr eaLnBrk="1" hangingPunct="1">
              <a:lnSpc>
                <a:spcPct val="100000"/>
              </a:lnSpc>
            </a:pPr>
            <a:r>
              <a:rPr lang="en-GB" altLang="cs-CZ" sz="2000" dirty="0">
                <a:cs typeface="Times New Roman" panose="02020603050405020304" pitchFamily="18" charset="0"/>
              </a:rPr>
              <a:t>U</a:t>
            </a:r>
            <a:r>
              <a:rPr lang="en-GB" altLang="cs-CZ" sz="2000" dirty="0"/>
              <a:t>V-C</a:t>
            </a:r>
            <a:r>
              <a:rPr lang="en-GB" altLang="cs-CZ" sz="2000" dirty="0">
                <a:cs typeface="Times New Roman" panose="02020603050405020304" pitchFamily="18" charset="0"/>
              </a:rPr>
              <a:t> with wavelength below 280 nm has outstanding </a:t>
            </a:r>
            <a:r>
              <a:rPr lang="en-GB" altLang="cs-CZ" sz="2000" b="1" dirty="0">
                <a:cs typeface="Times New Roman" panose="02020603050405020304" pitchFamily="18" charset="0"/>
              </a:rPr>
              <a:t>bactericidal action</a:t>
            </a:r>
            <a:r>
              <a:rPr lang="en-GB" altLang="cs-CZ" sz="2000" dirty="0">
                <a:cs typeface="Times New Roman" panose="02020603050405020304" pitchFamily="18" charset="0"/>
              </a:rPr>
              <a:t>. </a:t>
            </a:r>
            <a:r>
              <a:rPr lang="en-GB" altLang="cs-CZ" sz="2000" dirty="0">
                <a:cs typeface="Times New Roman" panose="02020603050405020304" pitchFamily="18" charset="0"/>
                <a:sym typeface="Symbol" panose="05050102010706020507" pitchFamily="18" charset="2"/>
              </a:rPr>
              <a:t></a:t>
            </a:r>
            <a:r>
              <a:rPr lang="en-GB" altLang="cs-CZ" sz="2000" dirty="0">
                <a:cs typeface="Times New Roman" panose="02020603050405020304" pitchFamily="18" charset="0"/>
              </a:rPr>
              <a:t> sterilisation of labs, special boxes and surgery rooms.</a:t>
            </a:r>
            <a:endParaRPr lang="en-GB" altLang="cs-CZ" sz="2000" dirty="0"/>
          </a:p>
        </p:txBody>
      </p:sp>
      <p:pic>
        <p:nvPicPr>
          <p:cNvPr id="92165" name="Picture 4" descr="sunburn">
            <a:extLst>
              <a:ext uri="{FF2B5EF4-FFF2-40B4-BE49-F238E27FC236}">
                <a16:creationId xmlns:a16="http://schemas.microsoft.com/office/drawing/2014/main" id="{530B8170-1F99-4632-A3DC-5A27BF7B436A}"/>
              </a:ext>
            </a:extLst>
          </p:cNvPr>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8328026" y="1124745"/>
            <a:ext cx="2613243" cy="2118846"/>
          </a:xfrm>
          <a:noFill/>
          <a:extLst>
            <a:ext uri="{909E8E84-426E-40DD-AFC4-6F175D3DCCD1}">
              <a14:hiddenFill xmlns:a14="http://schemas.microsoft.com/office/drawing/2010/main">
                <a:solidFill>
                  <a:schemeClr val="bg1">
                    <a:alpha val="79999"/>
                  </a:schemeClr>
                </a:solidFill>
              </a14:hiddenFill>
            </a:ext>
          </a:extLst>
        </p:spPr>
      </p:pic>
      <p:pic>
        <p:nvPicPr>
          <p:cNvPr id="92166" name="Picture 5" descr="cataract%20eye">
            <a:extLst>
              <a:ext uri="{FF2B5EF4-FFF2-40B4-BE49-F238E27FC236}">
                <a16:creationId xmlns:a16="http://schemas.microsoft.com/office/drawing/2014/main" id="{66F3791D-EE05-432E-8FAF-6A1F5B5ED625}"/>
              </a:ext>
            </a:extLst>
          </p:cNvPr>
          <p:cNvPicPr>
            <a:picLocks noGrp="1"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2523723" y="4099035"/>
            <a:ext cx="3188103" cy="2381142"/>
          </a:xfrm>
          <a:noFill/>
          <a:extLst>
            <a:ext uri="{909E8E84-426E-40DD-AFC4-6F175D3DCCD1}">
              <a14:hiddenFill xmlns:a14="http://schemas.microsoft.com/office/drawing/2010/main">
                <a:solidFill>
                  <a:schemeClr val="bg1">
                    <a:alpha val="79999"/>
                  </a:schemeClr>
                </a:solidFill>
              </a14:hiddenFill>
            </a:ext>
          </a:extLst>
        </p:spPr>
      </p:pic>
      <p:pic>
        <p:nvPicPr>
          <p:cNvPr id="92167" name="Picture 6" descr="23promo1">
            <a:extLst>
              <a:ext uri="{FF2B5EF4-FFF2-40B4-BE49-F238E27FC236}">
                <a16:creationId xmlns:a16="http://schemas.microsoft.com/office/drawing/2014/main" id="{7F36DE23-95CA-41BA-9552-7E611ABD80CD}"/>
              </a:ext>
            </a:extLst>
          </p:cNvPr>
          <p:cNvPicPr>
            <a:picLocks noGrp="1" noChangeAspect="1" noChangeArrowheads="1"/>
          </p:cNvPicPr>
          <p:nvPr>
            <p:ph sz="quarter" idx="4"/>
          </p:nvPr>
        </p:nvPicPr>
        <p:blipFill>
          <a:blip r:embed="rId5">
            <a:extLst>
              <a:ext uri="{28A0092B-C50C-407E-A947-70E740481C1C}">
                <a14:useLocalDpi xmlns:a14="http://schemas.microsoft.com/office/drawing/2010/main" val="0"/>
              </a:ext>
            </a:extLst>
          </a:blip>
          <a:srcRect/>
          <a:stretch>
            <a:fillRect/>
          </a:stretch>
        </p:blipFill>
        <p:spPr>
          <a:xfrm>
            <a:off x="7033876" y="3941379"/>
            <a:ext cx="3696102" cy="2686435"/>
          </a:xfrm>
          <a:noFill/>
          <a:extLst>
            <a:ext uri="{909E8E84-426E-40DD-AFC4-6F175D3DCCD1}">
              <a14:hiddenFill xmlns:a14="http://schemas.microsoft.com/office/drawing/2010/main">
                <a:solidFill>
                  <a:schemeClr val="bg1">
                    <a:alpha val="79999"/>
                  </a:schemeClr>
                </a:solidFill>
              </a14:hiddenFill>
            </a:ext>
          </a:extLst>
        </p:spPr>
      </p:pic>
    </p:spTree>
    <p:extLst>
      <p:ext uri="{BB962C8B-B14F-4D97-AF65-F5344CB8AC3E}">
        <p14:creationId xmlns:p14="http://schemas.microsoft.com/office/powerpoint/2010/main" val="702091079"/>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Zástupný symbol pro číslo snímku 5">
            <a:extLst>
              <a:ext uri="{FF2B5EF4-FFF2-40B4-BE49-F238E27FC236}">
                <a16:creationId xmlns:a16="http://schemas.microsoft.com/office/drawing/2014/main" id="{4E14776D-ABD5-4F33-B4EE-A62BF7688DD0}"/>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83DEB898-283C-44EE-86A2-397FEF6B6C1F}" type="slidenum">
              <a:rPr lang="en-GB" altLang="cs-CZ" sz="1400"/>
              <a:pPr>
                <a:spcBef>
                  <a:spcPct val="0"/>
                </a:spcBef>
                <a:buFontTx/>
                <a:buNone/>
              </a:pPr>
              <a:t>44</a:t>
            </a:fld>
            <a:endParaRPr lang="en-GB" altLang="cs-CZ" sz="1400"/>
          </a:p>
        </p:txBody>
      </p:sp>
      <p:sp>
        <p:nvSpPr>
          <p:cNvPr id="94211" name="Rectangle 2">
            <a:extLst>
              <a:ext uri="{FF2B5EF4-FFF2-40B4-BE49-F238E27FC236}">
                <a16:creationId xmlns:a16="http://schemas.microsoft.com/office/drawing/2014/main" id="{E5B4580A-2974-47E1-937F-FB9829A8A2F7}"/>
              </a:ext>
            </a:extLst>
          </p:cNvPr>
          <p:cNvSpPr>
            <a:spLocks noGrp="1" noChangeArrowheads="1"/>
          </p:cNvSpPr>
          <p:nvPr>
            <p:ph type="title"/>
          </p:nvPr>
        </p:nvSpPr>
        <p:spPr>
          <a:xfrm>
            <a:off x="551834" y="415200"/>
            <a:ext cx="10753200" cy="451576"/>
          </a:xfrm>
        </p:spPr>
        <p:txBody>
          <a:bodyPr/>
          <a:lstStyle/>
          <a:p>
            <a:pPr eaLnBrk="1" hangingPunct="1"/>
            <a:r>
              <a:rPr lang="en-GB" altLang="cs-CZ" dirty="0">
                <a:cs typeface="Times New Roman" panose="02020603050405020304" pitchFamily="18" charset="0"/>
              </a:rPr>
              <a:t>Sources and effects of infrared light</a:t>
            </a:r>
            <a:r>
              <a:rPr lang="cs-CZ" altLang="cs-CZ" dirty="0"/>
              <a:t> </a:t>
            </a:r>
          </a:p>
        </p:txBody>
      </p:sp>
      <p:sp>
        <p:nvSpPr>
          <p:cNvPr id="233475" name="Rectangle 3">
            <a:extLst>
              <a:ext uri="{FF2B5EF4-FFF2-40B4-BE49-F238E27FC236}">
                <a16:creationId xmlns:a16="http://schemas.microsoft.com/office/drawing/2014/main" id="{984BC4AB-8484-44F7-A5AD-F692C31F7965}"/>
              </a:ext>
            </a:extLst>
          </p:cNvPr>
          <p:cNvSpPr>
            <a:spLocks noGrp="1" noChangeArrowheads="1"/>
          </p:cNvSpPr>
          <p:nvPr>
            <p:ph idx="1"/>
          </p:nvPr>
        </p:nvSpPr>
        <p:spPr>
          <a:xfrm>
            <a:off x="798786" y="1707931"/>
            <a:ext cx="10363200" cy="4953000"/>
          </a:xfrm>
        </p:spPr>
        <p:txBody>
          <a:bodyPr/>
          <a:lstStyle/>
          <a:p>
            <a:pPr eaLnBrk="1" hangingPunct="1">
              <a:lnSpc>
                <a:spcPct val="100000"/>
              </a:lnSpc>
            </a:pPr>
            <a:r>
              <a:rPr lang="en-GB" altLang="cs-CZ" sz="2000" dirty="0">
                <a:cs typeface="Times New Roman" panose="02020603050405020304" pitchFamily="18" charset="0"/>
              </a:rPr>
              <a:t>All the three ranges of </a:t>
            </a:r>
            <a:r>
              <a:rPr lang="en-GB" altLang="cs-CZ" sz="2000" dirty="0"/>
              <a:t>IR</a:t>
            </a:r>
            <a:r>
              <a:rPr lang="en-GB" altLang="cs-CZ" sz="2000" dirty="0">
                <a:cs typeface="Times New Roman" panose="02020603050405020304" pitchFamily="18" charset="0"/>
              </a:rPr>
              <a:t> radiation have </a:t>
            </a:r>
            <a:r>
              <a:rPr lang="en-GB" altLang="cs-CZ" sz="2000" b="1" dirty="0">
                <a:cs typeface="Times New Roman" panose="02020603050405020304" pitchFamily="18" charset="0"/>
              </a:rPr>
              <a:t>thermal effects</a:t>
            </a:r>
            <a:r>
              <a:rPr lang="en-GB" altLang="cs-CZ" sz="2000" dirty="0">
                <a:cs typeface="Times New Roman" panose="02020603050405020304" pitchFamily="18" charset="0"/>
              </a:rPr>
              <a:t>. </a:t>
            </a:r>
            <a:endParaRPr lang="en-GB" altLang="cs-CZ" sz="2000" dirty="0"/>
          </a:p>
          <a:p>
            <a:pPr lvl="1" eaLnBrk="1" hangingPunct="1">
              <a:buFontTx/>
              <a:buChar char="•"/>
            </a:pPr>
            <a:r>
              <a:rPr lang="en-GB" altLang="cs-CZ" sz="2000" dirty="0">
                <a:cs typeface="Times New Roman" panose="02020603050405020304" pitchFamily="18" charset="0"/>
              </a:rPr>
              <a:t>IR-A is involved in sun light. It passes through glass and is only little absorbed by water. </a:t>
            </a:r>
            <a:endParaRPr lang="en-GB" altLang="cs-CZ" sz="2000" dirty="0"/>
          </a:p>
          <a:p>
            <a:pPr lvl="1" eaLnBrk="1" hangingPunct="1">
              <a:buFontTx/>
              <a:buChar char="•"/>
            </a:pPr>
            <a:r>
              <a:rPr lang="en-GB" altLang="cs-CZ" sz="2000" dirty="0">
                <a:cs typeface="Times New Roman" panose="02020603050405020304" pitchFamily="18" charset="0"/>
              </a:rPr>
              <a:t>IR-B is emitted from various lamps and discharge tubes. It passes through glass but is well absorbed by water. </a:t>
            </a:r>
            <a:endParaRPr lang="en-GB" altLang="cs-CZ" sz="2000" dirty="0"/>
          </a:p>
          <a:p>
            <a:pPr lvl="1" eaLnBrk="1" hangingPunct="1">
              <a:buFontTx/>
              <a:buChar char="•"/>
            </a:pPr>
            <a:r>
              <a:rPr lang="en-GB" altLang="cs-CZ" sz="2000" dirty="0">
                <a:cs typeface="Times New Roman" panose="02020603050405020304" pitchFamily="18" charset="0"/>
              </a:rPr>
              <a:t>IR-C is emitted from heater, hot bodies, humans…. Absorbed by glass and water.</a:t>
            </a:r>
          </a:p>
          <a:p>
            <a:pPr eaLnBrk="1" hangingPunct="1">
              <a:lnSpc>
                <a:spcPct val="100000"/>
              </a:lnSpc>
            </a:pPr>
            <a:r>
              <a:rPr lang="en-GB" altLang="cs-CZ" sz="2000" dirty="0">
                <a:cs typeface="Times New Roman" panose="02020603050405020304" pitchFamily="18" charset="0"/>
              </a:rPr>
              <a:t>Almost all </a:t>
            </a:r>
            <a:r>
              <a:rPr lang="en-GB" altLang="cs-CZ" sz="2000" dirty="0"/>
              <a:t>IR</a:t>
            </a:r>
            <a:r>
              <a:rPr lang="en-GB" altLang="cs-CZ" sz="2000" dirty="0">
                <a:cs typeface="Times New Roman" panose="02020603050405020304" pitchFamily="18" charset="0"/>
              </a:rPr>
              <a:t> radiation is absorbed by skin. It causes local vasodilatation and </a:t>
            </a:r>
            <a:r>
              <a:rPr lang="en-GB" altLang="cs-CZ" sz="2000" b="1" dirty="0">
                <a:cs typeface="Times New Roman" panose="02020603050405020304" pitchFamily="18" charset="0"/>
              </a:rPr>
              <a:t>thermal erythema</a:t>
            </a:r>
            <a:r>
              <a:rPr lang="en-GB" altLang="cs-CZ" sz="2000" dirty="0"/>
              <a:t> which looks like diffuse red patterns and, in contrary to the erythema caused by UV light, its duration is short. Pigmentation is very weak</a:t>
            </a:r>
            <a:r>
              <a:rPr lang="en-GB" altLang="cs-CZ" sz="2000" dirty="0">
                <a:cs typeface="Times New Roman" panose="02020603050405020304" pitchFamily="18" charset="0"/>
              </a:rPr>
              <a:t>. The irradiation by </a:t>
            </a:r>
            <a:r>
              <a:rPr lang="en-GB" altLang="cs-CZ" sz="2000" dirty="0"/>
              <a:t>IR light, however, increases skin sensitivity to the UV light</a:t>
            </a:r>
            <a:r>
              <a:rPr lang="en-GB" altLang="cs-CZ" sz="2000" dirty="0">
                <a:cs typeface="Times New Roman" panose="02020603050405020304" pitchFamily="18" charset="0"/>
              </a:rPr>
              <a:t>. </a:t>
            </a:r>
          </a:p>
          <a:p>
            <a:pPr eaLnBrk="1" hangingPunct="1">
              <a:lnSpc>
                <a:spcPct val="100000"/>
              </a:lnSpc>
            </a:pPr>
            <a:r>
              <a:rPr lang="en-GB" altLang="cs-CZ" sz="2000" dirty="0">
                <a:cs typeface="Times New Roman" panose="02020603050405020304" pitchFamily="18" charset="0"/>
              </a:rPr>
              <a:t>A long exposure of eyes to the</a:t>
            </a:r>
            <a:r>
              <a:rPr lang="en-GB" altLang="cs-CZ" sz="2000" dirty="0"/>
              <a:t> IR</a:t>
            </a:r>
            <a:r>
              <a:rPr lang="en-GB" altLang="cs-CZ" sz="2000" dirty="0">
                <a:cs typeface="Times New Roman" panose="02020603050405020304" pitchFamily="18" charset="0"/>
              </a:rPr>
              <a:t> radiation can cause in some professions (glass-blowers, founders, smelters, steelmen etc.) the so called </a:t>
            </a:r>
            <a:r>
              <a:rPr lang="en-GB" altLang="cs-CZ" sz="2000" b="1" dirty="0">
                <a:cs typeface="Times New Roman" panose="02020603050405020304" pitchFamily="18" charset="0"/>
              </a:rPr>
              <a:t>heat cataract</a:t>
            </a:r>
            <a:r>
              <a:rPr lang="en-GB" altLang="cs-CZ" sz="2000" dirty="0">
                <a:cs typeface="Times New Roman" panose="02020603050405020304" pitchFamily="18" charset="0"/>
              </a:rPr>
              <a:t> (opacity of the lens). </a:t>
            </a:r>
          </a:p>
        </p:txBody>
      </p:sp>
    </p:spTree>
    <p:extLst>
      <p:ext uri="{BB962C8B-B14F-4D97-AF65-F5344CB8AC3E}">
        <p14:creationId xmlns:p14="http://schemas.microsoft.com/office/powerpoint/2010/main" val="200023243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33475">
                                            <p:txEl>
                                              <p:pRg st="4" end="4"/>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3347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Zástupný symbol pro číslo snímku 5">
            <a:extLst>
              <a:ext uri="{FF2B5EF4-FFF2-40B4-BE49-F238E27FC236}">
                <a16:creationId xmlns:a16="http://schemas.microsoft.com/office/drawing/2014/main" id="{61364592-4285-4324-A521-D335925BFD89}"/>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26339488-1496-41A0-A2AC-07C614851BBB}" type="slidenum">
              <a:rPr lang="en-GB" altLang="cs-CZ" sz="1400"/>
              <a:pPr>
                <a:spcBef>
                  <a:spcPct val="0"/>
                </a:spcBef>
                <a:buFontTx/>
                <a:buNone/>
              </a:pPr>
              <a:t>45</a:t>
            </a:fld>
            <a:endParaRPr lang="en-GB" altLang="cs-CZ" sz="1400"/>
          </a:p>
        </p:txBody>
      </p:sp>
      <p:sp>
        <p:nvSpPr>
          <p:cNvPr id="96259" name="Rectangle 2">
            <a:extLst>
              <a:ext uri="{FF2B5EF4-FFF2-40B4-BE49-F238E27FC236}">
                <a16:creationId xmlns:a16="http://schemas.microsoft.com/office/drawing/2014/main" id="{26054F14-25CD-4001-BEBC-1664F3E52B7F}"/>
              </a:ext>
            </a:extLst>
          </p:cNvPr>
          <p:cNvSpPr>
            <a:spLocks noGrp="1" noChangeArrowheads="1"/>
          </p:cNvSpPr>
          <p:nvPr>
            <p:ph type="title"/>
          </p:nvPr>
        </p:nvSpPr>
        <p:spPr>
          <a:xfrm>
            <a:off x="1003779" y="520304"/>
            <a:ext cx="10753200" cy="451576"/>
          </a:xfrm>
        </p:spPr>
        <p:txBody>
          <a:bodyPr/>
          <a:lstStyle/>
          <a:p>
            <a:pPr eaLnBrk="1" hangingPunct="1"/>
            <a:r>
              <a:rPr lang="en-GB" altLang="cs-CZ" dirty="0"/>
              <a:t>IR radiation heat transfer</a:t>
            </a:r>
          </a:p>
        </p:txBody>
      </p:sp>
      <p:sp>
        <p:nvSpPr>
          <p:cNvPr id="96260" name="Rectangle 3">
            <a:extLst>
              <a:ext uri="{FF2B5EF4-FFF2-40B4-BE49-F238E27FC236}">
                <a16:creationId xmlns:a16="http://schemas.microsoft.com/office/drawing/2014/main" id="{591AD70F-C9FA-4978-B67E-13D53395FEE8}"/>
              </a:ext>
            </a:extLst>
          </p:cNvPr>
          <p:cNvSpPr>
            <a:spLocks noGrp="1" noChangeArrowheads="1"/>
          </p:cNvSpPr>
          <p:nvPr>
            <p:ph type="body" idx="1"/>
          </p:nvPr>
        </p:nvSpPr>
        <p:spPr>
          <a:xfrm>
            <a:off x="1166648" y="1989138"/>
            <a:ext cx="9595945" cy="4349750"/>
          </a:xfrm>
        </p:spPr>
        <p:txBody>
          <a:bodyPr/>
          <a:lstStyle/>
          <a:p>
            <a:pPr eaLnBrk="1" hangingPunct="1">
              <a:lnSpc>
                <a:spcPct val="100000"/>
              </a:lnSpc>
              <a:buFont typeface="Wingdings" panose="05000000000000000000" pitchFamily="2" charset="2"/>
              <a:buNone/>
            </a:pPr>
            <a:r>
              <a:rPr lang="en-GB" altLang="cs-CZ" sz="2400" dirty="0"/>
              <a:t>Heat action of the visible and IR light from artificial sources: </a:t>
            </a:r>
            <a:endParaRPr lang="cs-CZ" altLang="cs-CZ" sz="2400" dirty="0"/>
          </a:p>
          <a:p>
            <a:pPr eaLnBrk="1" hangingPunct="1">
              <a:lnSpc>
                <a:spcPct val="100000"/>
              </a:lnSpc>
              <a:buFont typeface="Wingdings" panose="05000000000000000000" pitchFamily="2" charset="2"/>
              <a:buNone/>
            </a:pPr>
            <a:r>
              <a:rPr lang="en-GB" altLang="cs-CZ" sz="2400" dirty="0"/>
              <a:t>              </a:t>
            </a:r>
          </a:p>
          <a:p>
            <a:pPr eaLnBrk="1" hangingPunct="1">
              <a:lnSpc>
                <a:spcPct val="100000"/>
              </a:lnSpc>
            </a:pPr>
            <a:r>
              <a:rPr lang="en-GB" altLang="cs-CZ" sz="2400" dirty="0"/>
              <a:t>Lamp boxes – radiation heat in enclosed space. Skin receptors are stimulated, whole-body heating occurs.</a:t>
            </a:r>
            <a:endParaRPr lang="cs-CZ" altLang="cs-CZ" sz="2400" dirty="0"/>
          </a:p>
          <a:p>
            <a:pPr eaLnBrk="1" hangingPunct="1">
              <a:lnSpc>
                <a:spcPct val="100000"/>
              </a:lnSpc>
              <a:buFont typeface="Wingdings" panose="05000000000000000000" pitchFamily="2" charset="2"/>
              <a:buNone/>
            </a:pPr>
            <a:endParaRPr lang="en-GB" altLang="cs-CZ" sz="2400" dirty="0"/>
          </a:p>
          <a:p>
            <a:pPr eaLnBrk="1" hangingPunct="1">
              <a:lnSpc>
                <a:spcPct val="100000"/>
              </a:lnSpc>
            </a:pPr>
            <a:r>
              <a:rPr lang="en-GB" altLang="cs-CZ" sz="2400" b="1" dirty="0"/>
              <a:t>IR lamps: </a:t>
            </a:r>
            <a:r>
              <a:rPr lang="en-GB" altLang="cs-CZ" sz="2400" b="1" dirty="0" err="1"/>
              <a:t>Solux</a:t>
            </a:r>
            <a:r>
              <a:rPr lang="en-GB" altLang="cs-CZ" sz="2400" b="1" dirty="0"/>
              <a:t>, Sirius </a:t>
            </a:r>
            <a:r>
              <a:rPr lang="en-GB" altLang="cs-CZ" sz="2400" dirty="0"/>
              <a:t>-  high-power lamps with blue or red filters, radiators of IR light. The radiation is absorbed mainly in body surface. Used mainly in dermatology, ORL and dentistry.  Skin receptors are stimulated, suggestive feeling of heat, reflex vasodilatation and muscular relaxation takes place.</a:t>
            </a:r>
          </a:p>
        </p:txBody>
      </p:sp>
    </p:spTree>
    <p:extLst>
      <p:ext uri="{BB962C8B-B14F-4D97-AF65-F5344CB8AC3E}">
        <p14:creationId xmlns:p14="http://schemas.microsoft.com/office/powerpoint/2010/main" val="35689460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Zástupný symbol pro číslo snímku 5">
            <a:extLst>
              <a:ext uri="{FF2B5EF4-FFF2-40B4-BE49-F238E27FC236}">
                <a16:creationId xmlns:a16="http://schemas.microsoft.com/office/drawing/2014/main" id="{C80C6F40-93FE-4F2F-AB95-E88939A31CB2}"/>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042A4BDB-BDEB-4808-B19D-B9AE1609809E}" type="slidenum">
              <a:rPr lang="en-GB" altLang="cs-CZ" sz="1400"/>
              <a:pPr>
                <a:spcBef>
                  <a:spcPct val="0"/>
                </a:spcBef>
                <a:buFontTx/>
                <a:buNone/>
              </a:pPr>
              <a:t>46</a:t>
            </a:fld>
            <a:endParaRPr lang="en-GB" altLang="cs-CZ" sz="1400"/>
          </a:p>
        </p:txBody>
      </p:sp>
      <p:sp>
        <p:nvSpPr>
          <p:cNvPr id="98307" name="Rectangle 2">
            <a:extLst>
              <a:ext uri="{FF2B5EF4-FFF2-40B4-BE49-F238E27FC236}">
                <a16:creationId xmlns:a16="http://schemas.microsoft.com/office/drawing/2014/main" id="{E1C1253A-9365-4FD4-BD78-AE40F82171F2}"/>
              </a:ext>
            </a:extLst>
          </p:cNvPr>
          <p:cNvSpPr>
            <a:spLocks noGrp="1" noChangeArrowheads="1"/>
          </p:cNvSpPr>
          <p:nvPr>
            <p:ph type="body" idx="1"/>
          </p:nvPr>
        </p:nvSpPr>
        <p:spPr>
          <a:xfrm>
            <a:off x="2063751" y="2852738"/>
            <a:ext cx="3827463" cy="1676400"/>
          </a:xfrm>
        </p:spPr>
        <p:txBody>
          <a:bodyPr/>
          <a:lstStyle/>
          <a:p>
            <a:pPr marL="0" indent="0" eaLnBrk="1" hangingPunct="1">
              <a:buFont typeface="Wingdings" panose="05000000000000000000" pitchFamily="2" charset="2"/>
              <a:buNone/>
            </a:pPr>
            <a:r>
              <a:rPr lang="en-GB" altLang="cs-CZ"/>
              <a:t>Lowering light intensity to 35 % of original value</a:t>
            </a:r>
            <a:endParaRPr lang="cs-CZ" altLang="cs-CZ" sz="1600"/>
          </a:p>
        </p:txBody>
      </p:sp>
      <p:pic>
        <p:nvPicPr>
          <p:cNvPr id="98308" name="Picture 3" descr="newsf17">
            <a:extLst>
              <a:ext uri="{FF2B5EF4-FFF2-40B4-BE49-F238E27FC236}">
                <a16:creationId xmlns:a16="http://schemas.microsoft.com/office/drawing/2014/main" id="{94777B43-A29B-4DAD-A6BC-7614B7C2AEC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43700" y="333375"/>
            <a:ext cx="3549650" cy="612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8309" name="Rectangle 4">
            <a:extLst>
              <a:ext uri="{FF2B5EF4-FFF2-40B4-BE49-F238E27FC236}">
                <a16:creationId xmlns:a16="http://schemas.microsoft.com/office/drawing/2014/main" id="{1E07C2F5-0A9B-4502-A219-9A448A74B51E}"/>
              </a:ext>
            </a:extLst>
          </p:cNvPr>
          <p:cNvSpPr>
            <a:spLocks noGrp="1" noChangeArrowheads="1"/>
          </p:cNvSpPr>
          <p:nvPr>
            <p:ph type="title"/>
          </p:nvPr>
        </p:nvSpPr>
        <p:spPr>
          <a:xfrm>
            <a:off x="809297" y="404815"/>
            <a:ext cx="6611006" cy="625200"/>
          </a:xfrm>
          <a:noFill/>
        </p:spPr>
        <p:txBody>
          <a:bodyPr/>
          <a:lstStyle/>
          <a:p>
            <a:pPr eaLnBrk="1" hangingPunct="1"/>
            <a:r>
              <a:rPr lang="en-GB" altLang="cs-CZ" dirty="0"/>
              <a:t>Penetration of IR radiation</a:t>
            </a:r>
          </a:p>
        </p:txBody>
      </p:sp>
      <p:sp>
        <p:nvSpPr>
          <p:cNvPr id="98310" name="Rectangle 5">
            <a:extLst>
              <a:ext uri="{FF2B5EF4-FFF2-40B4-BE49-F238E27FC236}">
                <a16:creationId xmlns:a16="http://schemas.microsoft.com/office/drawing/2014/main" id="{D91B4042-E862-47FB-AAC7-6E7707774619}"/>
              </a:ext>
            </a:extLst>
          </p:cNvPr>
          <p:cNvSpPr>
            <a:spLocks noChangeArrowheads="1"/>
          </p:cNvSpPr>
          <p:nvPr/>
        </p:nvSpPr>
        <p:spPr bwMode="auto">
          <a:xfrm>
            <a:off x="7073900" y="6521450"/>
            <a:ext cx="35941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 typeface="Wingdings" panose="05000000000000000000" pitchFamily="2" charset="2"/>
              <a:buNone/>
            </a:pPr>
            <a:r>
              <a:rPr lang="cs-CZ" altLang="cs-CZ" sz="1600"/>
              <a:t>http://www.depilazione.net/news4.htm</a:t>
            </a:r>
          </a:p>
        </p:txBody>
      </p:sp>
    </p:spTree>
    <p:extLst>
      <p:ext uri="{BB962C8B-B14F-4D97-AF65-F5344CB8AC3E}">
        <p14:creationId xmlns:p14="http://schemas.microsoft.com/office/powerpoint/2010/main" val="3078571351"/>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Zástupný symbol pro číslo snímku 6">
            <a:extLst>
              <a:ext uri="{FF2B5EF4-FFF2-40B4-BE49-F238E27FC236}">
                <a16:creationId xmlns:a16="http://schemas.microsoft.com/office/drawing/2014/main" id="{DBF33989-AD58-4534-B01B-7EC14CDBAED0}"/>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E9DCACFB-87F3-47A1-86AC-4AAE2B77D6FF}" type="slidenum">
              <a:rPr lang="en-GB" altLang="cs-CZ" sz="1400"/>
              <a:pPr>
                <a:spcBef>
                  <a:spcPct val="0"/>
                </a:spcBef>
                <a:buFontTx/>
                <a:buNone/>
              </a:pPr>
              <a:t>47</a:t>
            </a:fld>
            <a:endParaRPr lang="en-GB" altLang="cs-CZ" sz="1400"/>
          </a:p>
        </p:txBody>
      </p:sp>
      <p:sp>
        <p:nvSpPr>
          <p:cNvPr id="100355" name="Rectangle 2">
            <a:extLst>
              <a:ext uri="{FF2B5EF4-FFF2-40B4-BE49-F238E27FC236}">
                <a16:creationId xmlns:a16="http://schemas.microsoft.com/office/drawing/2014/main" id="{0F6EBD2E-CB72-4775-8497-9DDD2D6A7265}"/>
              </a:ext>
            </a:extLst>
          </p:cNvPr>
          <p:cNvSpPr>
            <a:spLocks noGrp="1" noChangeArrowheads="1"/>
          </p:cNvSpPr>
          <p:nvPr>
            <p:ph type="title"/>
          </p:nvPr>
        </p:nvSpPr>
        <p:spPr>
          <a:xfrm>
            <a:off x="720000" y="720000"/>
            <a:ext cx="5186814" cy="451576"/>
          </a:xfrm>
        </p:spPr>
        <p:txBody>
          <a:bodyPr/>
          <a:lstStyle/>
          <a:p>
            <a:pPr eaLnBrk="1" hangingPunct="1"/>
            <a:r>
              <a:rPr lang="en-US" altLang="cs-CZ" dirty="0">
                <a:cs typeface="Times New Roman" panose="02020603050405020304" pitchFamily="18" charset="0"/>
              </a:rPr>
              <a:t>Thermal Erythema</a:t>
            </a:r>
            <a:endParaRPr lang="cs-CZ" altLang="cs-CZ" dirty="0">
              <a:cs typeface="Times New Roman" panose="02020603050405020304" pitchFamily="18" charset="0"/>
            </a:endParaRPr>
          </a:p>
        </p:txBody>
      </p:sp>
      <p:sp>
        <p:nvSpPr>
          <p:cNvPr id="100356" name="Rectangle 3">
            <a:extLst>
              <a:ext uri="{FF2B5EF4-FFF2-40B4-BE49-F238E27FC236}">
                <a16:creationId xmlns:a16="http://schemas.microsoft.com/office/drawing/2014/main" id="{D341DDC3-A93A-4A42-91E9-381CA92DD09C}"/>
              </a:ext>
            </a:extLst>
          </p:cNvPr>
          <p:cNvSpPr>
            <a:spLocks noGrp="1" noChangeArrowheads="1"/>
          </p:cNvSpPr>
          <p:nvPr>
            <p:ph sz="half" idx="1"/>
          </p:nvPr>
        </p:nvSpPr>
        <p:spPr>
          <a:xfrm>
            <a:off x="1992314" y="2708276"/>
            <a:ext cx="3394075" cy="2549525"/>
          </a:xfrm>
        </p:spPr>
        <p:txBody>
          <a:bodyPr/>
          <a:lstStyle/>
          <a:p>
            <a:pPr marL="0" indent="0" algn="r" eaLnBrk="1" hangingPunct="1">
              <a:buFont typeface="Wingdings" panose="05000000000000000000" pitchFamily="2" charset="2"/>
              <a:buNone/>
            </a:pPr>
            <a:r>
              <a:rPr lang="en-GB" altLang="cs-CZ" dirty="0"/>
              <a:t>Thermal erythema – erythema because of excessive use of electric pad -</a:t>
            </a:r>
            <a:endParaRPr lang="cs-CZ" altLang="cs-CZ" sz="1600" dirty="0"/>
          </a:p>
        </p:txBody>
      </p:sp>
      <p:pic>
        <p:nvPicPr>
          <p:cNvPr id="100357" name="Picture 4" descr="BACK: erythema ab igne">
            <a:hlinkClick r:id="rId3"/>
            <a:extLst>
              <a:ext uri="{FF2B5EF4-FFF2-40B4-BE49-F238E27FC236}">
                <a16:creationId xmlns:a16="http://schemas.microsoft.com/office/drawing/2014/main" id="{81991A01-EB30-4F08-8DCD-1A76A6F9948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92702" y="1576552"/>
            <a:ext cx="5823538" cy="4367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0358" name="Rectangle 5">
            <a:extLst>
              <a:ext uri="{FF2B5EF4-FFF2-40B4-BE49-F238E27FC236}">
                <a16:creationId xmlns:a16="http://schemas.microsoft.com/office/drawing/2014/main" id="{6E7804E1-825C-4FD5-B226-36AFBC0CD609}"/>
              </a:ext>
            </a:extLst>
          </p:cNvPr>
          <p:cNvSpPr>
            <a:spLocks noChangeArrowheads="1"/>
          </p:cNvSpPr>
          <p:nvPr/>
        </p:nvSpPr>
        <p:spPr bwMode="auto">
          <a:xfrm>
            <a:off x="4433888" y="6521450"/>
            <a:ext cx="623411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 typeface="Wingdings" panose="05000000000000000000" pitchFamily="2" charset="2"/>
              <a:buNone/>
            </a:pPr>
            <a:r>
              <a:rPr lang="cs-CZ" altLang="cs-CZ" sz="1600"/>
              <a:t>http://dermatlas.med.jhmi.edu/derm/Display.cfm?ImageName=EAB</a:t>
            </a:r>
          </a:p>
        </p:txBody>
      </p:sp>
    </p:spTree>
    <p:extLst>
      <p:ext uri="{BB962C8B-B14F-4D97-AF65-F5344CB8AC3E}">
        <p14:creationId xmlns:p14="http://schemas.microsoft.com/office/powerpoint/2010/main" val="4218026615"/>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Zástupný symbol pro číslo snímku 5">
            <a:extLst>
              <a:ext uri="{FF2B5EF4-FFF2-40B4-BE49-F238E27FC236}">
                <a16:creationId xmlns:a16="http://schemas.microsoft.com/office/drawing/2014/main" id="{47BE7927-DD58-43E4-9339-96C8FC1F6DBF}"/>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FCA2F445-4B01-4393-A408-1B16BC1A770F}" type="slidenum">
              <a:rPr lang="en-GB" altLang="cs-CZ" sz="1400"/>
              <a:pPr>
                <a:spcBef>
                  <a:spcPct val="0"/>
                </a:spcBef>
                <a:buFontTx/>
                <a:buNone/>
              </a:pPr>
              <a:t>48</a:t>
            </a:fld>
            <a:endParaRPr lang="en-GB" altLang="cs-CZ" sz="1400"/>
          </a:p>
        </p:txBody>
      </p:sp>
      <p:sp>
        <p:nvSpPr>
          <p:cNvPr id="102403" name="Rectangle 2">
            <a:extLst>
              <a:ext uri="{FF2B5EF4-FFF2-40B4-BE49-F238E27FC236}">
                <a16:creationId xmlns:a16="http://schemas.microsoft.com/office/drawing/2014/main" id="{E3D22230-345C-442E-A4D6-E7F835388021}"/>
              </a:ext>
            </a:extLst>
          </p:cNvPr>
          <p:cNvSpPr>
            <a:spLocks noGrp="1" noChangeArrowheads="1"/>
          </p:cNvSpPr>
          <p:nvPr>
            <p:ph type="title"/>
          </p:nvPr>
        </p:nvSpPr>
        <p:spPr/>
        <p:txBody>
          <a:bodyPr/>
          <a:lstStyle/>
          <a:p>
            <a:pPr eaLnBrk="1" hangingPunct="1"/>
            <a:r>
              <a:rPr lang="en-GB" altLang="cs-CZ" dirty="0"/>
              <a:t>Summary – effects of light</a:t>
            </a:r>
          </a:p>
        </p:txBody>
      </p:sp>
      <p:pic>
        <p:nvPicPr>
          <p:cNvPr id="102404" name="Picture 3" descr="fig13a">
            <a:extLst>
              <a:ext uri="{FF2B5EF4-FFF2-40B4-BE49-F238E27FC236}">
                <a16:creationId xmlns:a16="http://schemas.microsoft.com/office/drawing/2014/main" id="{B9972F6B-C51F-4054-B7E4-E488C3F0A74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2729" y="1581918"/>
            <a:ext cx="7920038" cy="43926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77636328"/>
      </p:ext>
    </p:extLst>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Rectangle 2">
            <a:extLst>
              <a:ext uri="{FF2B5EF4-FFF2-40B4-BE49-F238E27FC236}">
                <a16:creationId xmlns:a16="http://schemas.microsoft.com/office/drawing/2014/main" id="{EE56AF70-6D49-4027-94E4-FC024EF2D083}"/>
              </a:ext>
            </a:extLst>
          </p:cNvPr>
          <p:cNvSpPr>
            <a:spLocks noGrp="1" noChangeArrowheads="1"/>
          </p:cNvSpPr>
          <p:nvPr>
            <p:ph type="ctrTitle"/>
          </p:nvPr>
        </p:nvSpPr>
        <p:spPr>
          <a:xfrm>
            <a:off x="6491288" y="681640"/>
            <a:ext cx="4464050" cy="1584325"/>
          </a:xfrm>
        </p:spPr>
        <p:txBody>
          <a:bodyPr/>
          <a:lstStyle/>
          <a:p>
            <a:pPr eaLnBrk="1" hangingPunct="1"/>
            <a:r>
              <a:rPr lang="en-GB" altLang="cs-CZ" sz="2400" dirty="0">
                <a:latin typeface="Comic Sans MS" panose="030F0702030302020204" pitchFamily="66" charset="0"/>
              </a:rPr>
              <a:t>Author: </a:t>
            </a:r>
            <a:br>
              <a:rPr lang="en-GB" altLang="cs-CZ" sz="2400" dirty="0">
                <a:latin typeface="Comic Sans MS" panose="030F0702030302020204" pitchFamily="66" charset="0"/>
              </a:rPr>
            </a:br>
            <a:r>
              <a:rPr lang="en-GB" altLang="cs-CZ" sz="2400" b="1" dirty="0">
                <a:solidFill>
                  <a:schemeClr val="tx1"/>
                </a:solidFill>
                <a:latin typeface="Comic Sans MS" panose="030F0702030302020204" pitchFamily="66" charset="0"/>
              </a:rPr>
              <a:t>Vojtěch Mornstein</a:t>
            </a:r>
            <a:endParaRPr lang="en-GB" altLang="cs-CZ" sz="2400" dirty="0">
              <a:solidFill>
                <a:schemeClr val="tx1"/>
              </a:solidFill>
              <a:latin typeface="Comic Sans MS" panose="030F0702030302020204" pitchFamily="66" charset="0"/>
            </a:endParaRPr>
          </a:p>
        </p:txBody>
      </p:sp>
      <p:sp>
        <p:nvSpPr>
          <p:cNvPr id="273412" name="Rectangle 4">
            <a:extLst>
              <a:ext uri="{FF2B5EF4-FFF2-40B4-BE49-F238E27FC236}">
                <a16:creationId xmlns:a16="http://schemas.microsoft.com/office/drawing/2014/main" id="{23A446AD-E144-4AA5-B958-9F2D36745EF2}"/>
              </a:ext>
            </a:extLst>
          </p:cNvPr>
          <p:cNvSpPr>
            <a:spLocks noChangeArrowheads="1"/>
          </p:cNvSpPr>
          <p:nvPr/>
        </p:nvSpPr>
        <p:spPr bwMode="auto">
          <a:xfrm>
            <a:off x="3935414" y="2565401"/>
            <a:ext cx="647858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r>
              <a:rPr lang="en-GB" altLang="cs-CZ" sz="2400" dirty="0">
                <a:solidFill>
                  <a:schemeClr val="tx2"/>
                </a:solidFill>
                <a:latin typeface="Comic Sans MS" panose="030F0702030302020204" pitchFamily="66" charset="0"/>
              </a:rPr>
              <a:t>Content collaboration and language revision: </a:t>
            </a:r>
            <a:br>
              <a:rPr lang="en-GB" altLang="cs-CZ" sz="2400" dirty="0">
                <a:solidFill>
                  <a:schemeClr val="tx2"/>
                </a:solidFill>
                <a:latin typeface="Comic Sans MS" panose="030F0702030302020204" pitchFamily="66" charset="0"/>
              </a:rPr>
            </a:br>
            <a:r>
              <a:rPr lang="cs-CZ" altLang="cs-CZ" sz="2400" b="1" dirty="0">
                <a:latin typeface="Comic Sans MS" panose="030F0702030302020204" pitchFamily="66" charset="0"/>
              </a:rPr>
              <a:t>Ivo Hrazdira, </a:t>
            </a:r>
            <a:r>
              <a:rPr lang="en-GB" altLang="cs-CZ" sz="2400" b="1" dirty="0">
                <a:latin typeface="Comic Sans MS" panose="030F0702030302020204" pitchFamily="66" charset="0"/>
              </a:rPr>
              <a:t>Carmel J. Caruana</a:t>
            </a:r>
          </a:p>
        </p:txBody>
      </p:sp>
      <p:sp>
        <p:nvSpPr>
          <p:cNvPr id="273414" name="Rectangle 6">
            <a:extLst>
              <a:ext uri="{FF2B5EF4-FFF2-40B4-BE49-F238E27FC236}">
                <a16:creationId xmlns:a16="http://schemas.microsoft.com/office/drawing/2014/main" id="{5655B2D9-BD90-473C-A9D5-9F2DDAB271A9}"/>
              </a:ext>
            </a:extLst>
          </p:cNvPr>
          <p:cNvSpPr>
            <a:spLocks noChangeArrowheads="1"/>
          </p:cNvSpPr>
          <p:nvPr/>
        </p:nvSpPr>
        <p:spPr bwMode="auto">
          <a:xfrm>
            <a:off x="5528441" y="4743476"/>
            <a:ext cx="569660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cs-CZ" sz="2400" dirty="0">
                <a:solidFill>
                  <a:schemeClr val="tx2"/>
                </a:solidFill>
                <a:latin typeface="Comic Sans MS" panose="030F0702030302020204" pitchFamily="66" charset="0"/>
              </a:rPr>
              <a:t>Last revision</a:t>
            </a:r>
            <a:r>
              <a:rPr lang="cs-CZ" altLang="cs-CZ" sz="2400" dirty="0">
                <a:solidFill>
                  <a:schemeClr val="tx2"/>
                </a:solidFill>
                <a:latin typeface="Comic Sans MS" panose="030F0702030302020204" pitchFamily="66" charset="0"/>
              </a:rPr>
              <a:t> </a:t>
            </a:r>
            <a:r>
              <a:rPr lang="cs-CZ" altLang="cs-CZ" sz="2400" dirty="0" err="1">
                <a:solidFill>
                  <a:schemeClr val="tx2"/>
                </a:solidFill>
                <a:latin typeface="Comic Sans MS" panose="030F0702030302020204" pitchFamily="66" charset="0"/>
              </a:rPr>
              <a:t>September</a:t>
            </a:r>
            <a:r>
              <a:rPr lang="en-GB" altLang="cs-CZ" dirty="0">
                <a:latin typeface="Comic Sans MS" panose="030F0702030302020204" pitchFamily="66" charset="0"/>
              </a:rPr>
              <a:t> 20</a:t>
            </a:r>
            <a:r>
              <a:rPr lang="cs-CZ" altLang="cs-CZ" dirty="0">
                <a:latin typeface="Comic Sans MS" panose="030F0702030302020204" pitchFamily="66" charset="0"/>
              </a:rPr>
              <a:t>24</a:t>
            </a:r>
            <a:endParaRPr lang="en-GB" altLang="cs-CZ" sz="2400" dirty="0">
              <a:latin typeface="Comic Sans MS" panose="030F0702030302020204" pitchFamily="66" charset="0"/>
            </a:endParaRPr>
          </a:p>
        </p:txBody>
      </p:sp>
    </p:spTree>
    <p:extLst>
      <p:ext uri="{BB962C8B-B14F-4D97-AF65-F5344CB8AC3E}">
        <p14:creationId xmlns:p14="http://schemas.microsoft.com/office/powerpoint/2010/main" val="101450035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4" presetClass="entr" presetSubtype="5" fill="hold" grpId="0" nodeType="afterEffect">
                                  <p:stCondLst>
                                    <p:cond delay="0"/>
                                  </p:stCondLst>
                                  <p:childTnLst>
                                    <p:set>
                                      <p:cBhvr>
                                        <p:cTn id="6" dur="1" fill="hold">
                                          <p:stCondLst>
                                            <p:cond delay="0"/>
                                          </p:stCondLst>
                                        </p:cTn>
                                        <p:tgtEl>
                                          <p:spTgt spid="273410"/>
                                        </p:tgtEl>
                                        <p:attrNameLst>
                                          <p:attrName>style.visibility</p:attrName>
                                        </p:attrNameLst>
                                      </p:cBhvr>
                                      <p:to>
                                        <p:strVal val="visible"/>
                                      </p:to>
                                    </p:set>
                                    <p:animEffect transition="in" filter="randombar(vertical)">
                                      <p:cBhvr>
                                        <p:cTn id="7" dur="500"/>
                                        <p:tgtEl>
                                          <p:spTgt spid="273410"/>
                                        </p:tgtEl>
                                      </p:cBhvr>
                                    </p:animEffect>
                                  </p:childTnLst>
                                </p:cTn>
                              </p:par>
                            </p:childTnLst>
                          </p:cTn>
                        </p:par>
                        <p:par>
                          <p:cTn id="8" fill="hold" nodeType="afterGroup">
                            <p:stCondLst>
                              <p:cond delay="500"/>
                            </p:stCondLst>
                            <p:childTnLst>
                              <p:par>
                                <p:cTn id="9" presetID="14" presetClass="entr" presetSubtype="5" fill="hold" grpId="1" nodeType="afterEffect">
                                  <p:stCondLst>
                                    <p:cond delay="0"/>
                                  </p:stCondLst>
                                  <p:iterate type="lt">
                                    <p:tmPct val="0"/>
                                  </p:iterate>
                                  <p:childTnLst>
                                    <p:set>
                                      <p:cBhvr>
                                        <p:cTn id="10" dur="1" fill="hold">
                                          <p:stCondLst>
                                            <p:cond delay="0"/>
                                          </p:stCondLst>
                                        </p:cTn>
                                        <p:tgtEl>
                                          <p:spTgt spid="273412"/>
                                        </p:tgtEl>
                                        <p:attrNameLst>
                                          <p:attrName>style.visibility</p:attrName>
                                        </p:attrNameLst>
                                      </p:cBhvr>
                                      <p:to>
                                        <p:strVal val="visible"/>
                                      </p:to>
                                    </p:set>
                                    <p:animEffect transition="in" filter="randombar(vertical)">
                                      <p:cBhvr>
                                        <p:cTn id="11" dur="1000"/>
                                        <p:tgtEl>
                                          <p:spTgt spid="273412"/>
                                        </p:tgtEl>
                                      </p:cBhvr>
                                    </p:animEffect>
                                  </p:childTnLst>
                                </p:cTn>
                              </p:par>
                            </p:childTnLst>
                          </p:cTn>
                        </p:par>
                        <p:par>
                          <p:cTn id="12" fill="hold" nodeType="afterGroup">
                            <p:stCondLst>
                              <p:cond delay="1500"/>
                            </p:stCondLst>
                            <p:childTnLst>
                              <p:par>
                                <p:cTn id="13" presetID="14" presetClass="entr" presetSubtype="5" fill="hold" grpId="0" nodeType="afterEffect">
                                  <p:stCondLst>
                                    <p:cond delay="0"/>
                                  </p:stCondLst>
                                  <p:childTnLst>
                                    <p:set>
                                      <p:cBhvr>
                                        <p:cTn id="14" dur="1" fill="hold">
                                          <p:stCondLst>
                                            <p:cond delay="0"/>
                                          </p:stCondLst>
                                        </p:cTn>
                                        <p:tgtEl>
                                          <p:spTgt spid="273414"/>
                                        </p:tgtEl>
                                        <p:attrNameLst>
                                          <p:attrName>style.visibility</p:attrName>
                                        </p:attrNameLst>
                                      </p:cBhvr>
                                      <p:to>
                                        <p:strVal val="visible"/>
                                      </p:to>
                                    </p:set>
                                    <p:animEffect transition="in" filter="randombar(vertical)">
                                      <p:cBhvr>
                                        <p:cTn id="15" dur="500"/>
                                        <p:tgtEl>
                                          <p:spTgt spid="273414"/>
                                        </p:tgtEl>
                                      </p:cBhvr>
                                    </p:animEffect>
                                  </p:childTnLst>
                                </p:cTn>
                              </p:par>
                            </p:childTnLst>
                          </p:cTn>
                        </p:par>
                        <p:par>
                          <p:cTn id="16" fill="hold" nodeType="afterGroup">
                            <p:stCondLst>
                              <p:cond delay="2000"/>
                            </p:stCondLst>
                            <p:childTnLst>
                              <p:par>
                                <p:cTn id="17" presetID="8" presetClass="emph" presetSubtype="0" fill="hold" grpId="0" nodeType="afterEffect">
                                  <p:stCondLst>
                                    <p:cond delay="0"/>
                                  </p:stCondLst>
                                  <p:iterate type="lt">
                                    <p:tmPct val="0"/>
                                  </p:iterate>
                                  <p:childTnLst>
                                    <p:animRot by="21600000">
                                      <p:cBhvr>
                                        <p:cTn id="18" dur="2000" fill="hold"/>
                                        <p:tgtEl>
                                          <p:spTgt spid="273412"/>
                                        </p:tgtEl>
                                        <p:attrNameLst>
                                          <p:attrName>r</p:attrName>
                                        </p:attrNameLst>
                                      </p:cBhvr>
                                    </p:animRot>
                                  </p:childTnLst>
                                </p:cTn>
                              </p:par>
                            </p:childTnLst>
                          </p:cTn>
                        </p:par>
                        <p:par>
                          <p:cTn id="19" fill="hold" nodeType="afterGroup">
                            <p:stCondLst>
                              <p:cond delay="4000"/>
                            </p:stCondLst>
                            <p:childTnLst>
                              <p:par>
                                <p:cTn id="20" presetID="8" presetClass="emph" presetSubtype="0" fill="hold" grpId="1" nodeType="afterEffect">
                                  <p:stCondLst>
                                    <p:cond delay="0"/>
                                  </p:stCondLst>
                                  <p:childTnLst>
                                    <p:animRot by="21600000">
                                      <p:cBhvr>
                                        <p:cTn id="21" dur="2000" fill="hold"/>
                                        <p:tgtEl>
                                          <p:spTgt spid="273410"/>
                                        </p:tgtEl>
                                        <p:attrNameLst>
                                          <p:attrName>r</p:attrName>
                                        </p:attrNameLst>
                                      </p:cBhvr>
                                    </p:animRot>
                                  </p:childTnLst>
                                </p:cTn>
                              </p:par>
                            </p:childTnLst>
                          </p:cTn>
                        </p:par>
                        <p:par>
                          <p:cTn id="22" fill="hold" nodeType="afterGroup">
                            <p:stCondLst>
                              <p:cond delay="6000"/>
                            </p:stCondLst>
                            <p:childTnLst>
                              <p:par>
                                <p:cTn id="23" presetID="8" presetClass="emph" presetSubtype="0" fill="hold" grpId="1" nodeType="afterEffect">
                                  <p:stCondLst>
                                    <p:cond delay="0"/>
                                  </p:stCondLst>
                                  <p:childTnLst>
                                    <p:animRot by="21600000">
                                      <p:cBhvr>
                                        <p:cTn id="24" dur="2000" fill="hold"/>
                                        <p:tgtEl>
                                          <p:spTgt spid="273414"/>
                                        </p:tgtEl>
                                        <p:attrNameLst>
                                          <p:attrName>r</p:attrName>
                                        </p:attrNameLst>
                                      </p:cBhvr>
                                    </p:animRot>
                                  </p:childTnLst>
                                </p:cTn>
                              </p:par>
                            </p:childTnLst>
                          </p:cTn>
                        </p:par>
                        <p:par>
                          <p:cTn id="25" fill="hold" nodeType="afterGroup">
                            <p:stCondLst>
                              <p:cond delay="8000"/>
                            </p:stCondLst>
                            <p:childTnLst>
                              <p:par>
                                <p:cTn id="26" presetID="17" presetClass="exit" presetSubtype="10" fill="hold" grpId="2" nodeType="afterEffect">
                                  <p:stCondLst>
                                    <p:cond delay="0"/>
                                  </p:stCondLst>
                                  <p:childTnLst>
                                    <p:anim calcmode="lin" valueType="num">
                                      <p:cBhvr>
                                        <p:cTn id="27" dur="500"/>
                                        <p:tgtEl>
                                          <p:spTgt spid="273410"/>
                                        </p:tgtEl>
                                        <p:attrNameLst>
                                          <p:attrName>ppt_w</p:attrName>
                                        </p:attrNameLst>
                                      </p:cBhvr>
                                      <p:tavLst>
                                        <p:tav tm="0">
                                          <p:val>
                                            <p:strVal val="ppt_w"/>
                                          </p:val>
                                        </p:tav>
                                        <p:tav tm="100000">
                                          <p:val>
                                            <p:fltVal val="0"/>
                                          </p:val>
                                        </p:tav>
                                      </p:tavLst>
                                    </p:anim>
                                    <p:anim calcmode="lin" valueType="num">
                                      <p:cBhvr>
                                        <p:cTn id="28" dur="500"/>
                                        <p:tgtEl>
                                          <p:spTgt spid="273410"/>
                                        </p:tgtEl>
                                        <p:attrNameLst>
                                          <p:attrName>ppt_h</p:attrName>
                                        </p:attrNameLst>
                                      </p:cBhvr>
                                      <p:tavLst>
                                        <p:tav tm="0">
                                          <p:val>
                                            <p:strVal val="ppt_h"/>
                                          </p:val>
                                        </p:tav>
                                        <p:tav tm="100000">
                                          <p:val>
                                            <p:strVal val="ppt_h"/>
                                          </p:val>
                                        </p:tav>
                                      </p:tavLst>
                                    </p:anim>
                                    <p:set>
                                      <p:cBhvr>
                                        <p:cTn id="29" dur="1" fill="hold">
                                          <p:stCondLst>
                                            <p:cond delay="499"/>
                                          </p:stCondLst>
                                        </p:cTn>
                                        <p:tgtEl>
                                          <p:spTgt spid="273410"/>
                                        </p:tgtEl>
                                        <p:attrNameLst>
                                          <p:attrName>style.visibility</p:attrName>
                                        </p:attrNameLst>
                                      </p:cBhvr>
                                      <p:to>
                                        <p:strVal val="hidden"/>
                                      </p:to>
                                    </p:set>
                                  </p:childTnLst>
                                </p:cTn>
                              </p:par>
                            </p:childTnLst>
                          </p:cTn>
                        </p:par>
                        <p:par>
                          <p:cTn id="30" fill="hold" nodeType="afterGroup">
                            <p:stCondLst>
                              <p:cond delay="8500"/>
                            </p:stCondLst>
                            <p:childTnLst>
                              <p:par>
                                <p:cTn id="31" presetID="48" presetClass="exit" presetSubtype="0" decel="50000" fill="hold" grpId="2" nodeType="afterEffect">
                                  <p:stCondLst>
                                    <p:cond delay="0"/>
                                  </p:stCondLst>
                                  <p:childTnLst>
                                    <p:anim calcmode="lin" valueType="num">
                                      <p:cBhvr>
                                        <p:cTn id="32" dur="2000"/>
                                        <p:tgtEl>
                                          <p:spTgt spid="273414"/>
                                        </p:tgtEl>
                                        <p:attrNameLst>
                                          <p:attrName>style.rotation</p:attrName>
                                        </p:attrNameLst>
                                      </p:cBhvr>
                                      <p:tavLst>
                                        <p:tav tm="0">
                                          <p:val>
                                            <p:fltVal val="0"/>
                                          </p:val>
                                        </p:tav>
                                        <p:tav tm="20000">
                                          <p:val>
                                            <p:fltVal val="90"/>
                                          </p:val>
                                        </p:tav>
                                        <p:tav tm="20000">
                                          <p:val>
                                            <p:fltVal val="90"/>
                                          </p:val>
                                        </p:tav>
                                        <p:tav tm="100000">
                                          <p:val>
                                            <p:fltVal val="90"/>
                                          </p:val>
                                        </p:tav>
                                      </p:tavLst>
                                    </p:anim>
                                    <p:anim calcmode="lin" valueType="num">
                                      <p:cBhvr>
                                        <p:cTn id="33" dur="2000"/>
                                        <p:tgtEl>
                                          <p:spTgt spid="273414"/>
                                        </p:tgtEl>
                                        <p:attrNameLst>
                                          <p:attrName>ppt_x</p:attrName>
                                        </p:attrNameLst>
                                      </p:cBhvr>
                                      <p:tavLst>
                                        <p:tav tm="0">
                                          <p:val>
                                            <p:strVal val="ppt_x"/>
                                          </p:val>
                                        </p:tav>
                                        <p:tav tm="50000">
                                          <p:val>
                                            <p:fltVal val="0.95"/>
                                          </p:val>
                                        </p:tav>
                                        <p:tav tm="100000">
                                          <p:val>
                                            <p:fltVal val="-1"/>
                                          </p:val>
                                        </p:tav>
                                      </p:tavLst>
                                    </p:anim>
                                    <p:anim calcmode="lin" valueType="num">
                                      <p:cBhvr>
                                        <p:cTn id="34" dur="2000"/>
                                        <p:tgtEl>
                                          <p:spTgt spid="273414"/>
                                        </p:tgtEl>
                                        <p:attrNameLst>
                                          <p:attrName>ppt_y</p:attrName>
                                        </p:attrNameLst>
                                      </p:cBhvr>
                                      <p:tavLst>
                                        <p:tav tm="0">
                                          <p:val>
                                            <p:strVal val="ppt_y"/>
                                          </p:val>
                                        </p:tav>
                                        <p:tav tm="100000">
                                          <p:val>
                                            <p:strVal val="ppt_y"/>
                                          </p:val>
                                        </p:tav>
                                      </p:tavLst>
                                    </p:anim>
                                    <p:animEffect transition="out" filter="fade">
                                      <p:cBhvr>
                                        <p:cTn id="35" dur="2000"/>
                                        <p:tgtEl>
                                          <p:spTgt spid="273414"/>
                                        </p:tgtEl>
                                      </p:cBhvr>
                                    </p:animEffect>
                                    <p:set>
                                      <p:cBhvr>
                                        <p:cTn id="36" dur="1" fill="hold">
                                          <p:stCondLst>
                                            <p:cond delay="1999"/>
                                          </p:stCondLst>
                                        </p:cTn>
                                        <p:tgtEl>
                                          <p:spTgt spid="273414"/>
                                        </p:tgtEl>
                                        <p:attrNameLst>
                                          <p:attrName>style.visibility</p:attrName>
                                        </p:attrNameLst>
                                      </p:cBhvr>
                                      <p:to>
                                        <p:strVal val="hidden"/>
                                      </p:to>
                                    </p:set>
                                  </p:childTnLst>
                                </p:cTn>
                              </p:par>
                              <p:par>
                                <p:cTn id="37" presetID="15" presetClass="exit" presetSubtype="0" fill="hold" grpId="2" nodeType="withEffect">
                                  <p:stCondLst>
                                    <p:cond delay="2000"/>
                                  </p:stCondLst>
                                  <p:iterate type="lt">
                                    <p:tmPct val="0"/>
                                  </p:iterate>
                                  <p:childTnLst>
                                    <p:anim calcmode="lin" valueType="num">
                                      <p:cBhvr>
                                        <p:cTn id="38" dur="2000"/>
                                        <p:tgtEl>
                                          <p:spTgt spid="273412"/>
                                        </p:tgtEl>
                                        <p:attrNameLst>
                                          <p:attrName>ppt_w</p:attrName>
                                        </p:attrNameLst>
                                      </p:cBhvr>
                                      <p:tavLst>
                                        <p:tav tm="0">
                                          <p:val>
                                            <p:strVal val="ppt_w"/>
                                          </p:val>
                                        </p:tav>
                                        <p:tav tm="100000">
                                          <p:val>
                                            <p:fltVal val="0"/>
                                          </p:val>
                                        </p:tav>
                                      </p:tavLst>
                                    </p:anim>
                                    <p:anim calcmode="lin" valueType="num">
                                      <p:cBhvr>
                                        <p:cTn id="39" dur="2000"/>
                                        <p:tgtEl>
                                          <p:spTgt spid="273412"/>
                                        </p:tgtEl>
                                        <p:attrNameLst>
                                          <p:attrName>ppt_h</p:attrName>
                                        </p:attrNameLst>
                                      </p:cBhvr>
                                      <p:tavLst>
                                        <p:tav tm="0">
                                          <p:val>
                                            <p:strVal val="ppt_h"/>
                                          </p:val>
                                        </p:tav>
                                        <p:tav tm="100000">
                                          <p:val>
                                            <p:fltVal val="0"/>
                                          </p:val>
                                        </p:tav>
                                      </p:tavLst>
                                    </p:anim>
                                    <p:anim calcmode="lin" valueType="num">
                                      <p:cBhvr>
                                        <p:cTn id="40" dur="2000"/>
                                        <p:tgtEl>
                                          <p:spTgt spid="273412"/>
                                        </p:tgtEl>
                                        <p:attrNameLst>
                                          <p:attrName>ppt_x</p:attrName>
                                        </p:attrNameLst>
                                      </p:cBhvr>
                                      <p:tavLst>
                                        <p:tav tm="0">
                                          <p:val>
                                            <p:strVal val="ppt_x"/>
                                          </p:val>
                                        </p:tav>
                                        <p:tav tm="5000">
                                          <p:val>
                                            <p:strVal val="ppt_x+-0.0500*(ppt_x*0.9511+(1-ppt_y)*0.3090)"/>
                                          </p:val>
                                        </p:tav>
                                        <p:tav tm="10000">
                                          <p:val>
                                            <p:strVal val="ppt_x+-0.1000*(ppt_x*0.8090+(1-ppt_y)*0.5878)"/>
                                          </p:val>
                                        </p:tav>
                                        <p:tav tm="15000">
                                          <p:val>
                                            <p:strVal val="ppt_x+-0.1500*(ppt_x*0.5878+(1-ppt_y)*0.8090)"/>
                                          </p:val>
                                        </p:tav>
                                        <p:tav tm="20000">
                                          <p:val>
                                            <p:strVal val="ppt_x+-0.2000*(ppt_x*0.3090+(1-ppt_y)*0.9511)"/>
                                          </p:val>
                                        </p:tav>
                                        <p:tav tm="25000">
                                          <p:val>
                                            <p:strVal val="ppt_x+-0.2500*(ppt_x*-0.0000+(1-ppt_y)*1.0000)"/>
                                          </p:val>
                                        </p:tav>
                                        <p:tav tm="30000">
                                          <p:val>
                                            <p:strVal val="ppt_x+-0.3000*(ppt_x*-0.3090+(1-ppt_y)*0.9511)"/>
                                          </p:val>
                                        </p:tav>
                                        <p:tav tm="35000">
                                          <p:val>
                                            <p:strVal val="ppt_x+-0.3500*(ppt_x*-0.5878+(1-ppt_y)*0.8090)"/>
                                          </p:val>
                                        </p:tav>
                                        <p:tav tm="40000">
                                          <p:val>
                                            <p:strVal val="ppt_x+-0.4000*(ppt_x*-0.8090+(1-ppt_y)*0.5878)"/>
                                          </p:val>
                                        </p:tav>
                                        <p:tav tm="45000">
                                          <p:val>
                                            <p:strVal val="ppt_x+-0.4500*(ppt_x*-0.9511+(1-ppt_y)*0.3090)"/>
                                          </p:val>
                                        </p:tav>
                                        <p:tav tm="50000">
                                          <p:val>
                                            <p:strVal val="ppt_x+-0.5000*(ppt_x*-1.0000+(1-ppt_y)*-0.0000)"/>
                                          </p:val>
                                        </p:tav>
                                        <p:tav tm="55000">
                                          <p:val>
                                            <p:strVal val="ppt_x+-0.5500*(ppt_x*-0.9511+(1-ppt_y)*-0.3090)"/>
                                          </p:val>
                                        </p:tav>
                                        <p:tav tm="60000">
                                          <p:val>
                                            <p:strVal val="ppt_x+-0.6000*(ppt_x*-0.8090+(1-ppt_y)*-0.5878)"/>
                                          </p:val>
                                        </p:tav>
                                        <p:tav tm="65000">
                                          <p:val>
                                            <p:strVal val="ppt_x+-0.6500*(ppt_x*-0.5878+(1-ppt_y)*-0.8090)"/>
                                          </p:val>
                                        </p:tav>
                                        <p:tav tm="70000">
                                          <p:val>
                                            <p:strVal val="ppt_x+-0.7000*(ppt_x*-0.3090+(1-ppt_y)*-0.9511)"/>
                                          </p:val>
                                        </p:tav>
                                        <p:tav tm="75000">
                                          <p:val>
                                            <p:strVal val="ppt_x+-0.7500*(ppt_x*0.0000+(1-ppt_y)*-1.0000)"/>
                                          </p:val>
                                        </p:tav>
                                        <p:tav tm="80000">
                                          <p:val>
                                            <p:strVal val="ppt_x+-0.8000*(ppt_x*0.3090+(1-ppt_y)*-0.9511)"/>
                                          </p:val>
                                        </p:tav>
                                        <p:tav tm="85000">
                                          <p:val>
                                            <p:strVal val="ppt_x+-0.8500*(ppt_x*0.5878+(1-ppt_y)*-0.8090)"/>
                                          </p:val>
                                        </p:tav>
                                        <p:tav tm="90000">
                                          <p:val>
                                            <p:strVal val="ppt_x+-0.9000*(ppt_x*0.8090+(1-ppt_y)*-0.5878)"/>
                                          </p:val>
                                        </p:tav>
                                        <p:tav tm="95000">
                                          <p:val>
                                            <p:strVal val="ppt_x+-0.9500*(ppt_x*0.9511+(1-ppt_y)*-0.3090)"/>
                                          </p:val>
                                        </p:tav>
                                        <p:tav tm="100000">
                                          <p:val>
                                            <p:strVal val="ppt_x+-1.0000*(ppt_x*1.0000+(1-ppt_y)*0.0000)"/>
                                          </p:val>
                                        </p:tav>
                                      </p:tavLst>
                                    </p:anim>
                                    <p:anim calcmode="lin" valueType="num">
                                      <p:cBhvr>
                                        <p:cTn id="41" dur="2000"/>
                                        <p:tgtEl>
                                          <p:spTgt spid="273412"/>
                                        </p:tgtEl>
                                        <p:attrNameLst>
                                          <p:attrName>ppt_y</p:attrName>
                                        </p:attrNameLst>
                                      </p:cBhvr>
                                      <p:tavLst>
                                        <p:tav tm="0">
                                          <p:val>
                                            <p:strVal val="ppt_y"/>
                                          </p:val>
                                        </p:tav>
                                        <p:tav tm="5000">
                                          <p:val>
                                            <p:strVal val="ppt_y+-0.0500*(ppt_x*0.3090-(1-ppt_y)*0.9511)"/>
                                          </p:val>
                                        </p:tav>
                                        <p:tav tm="10000">
                                          <p:val>
                                            <p:strVal val="ppt_y+-0.1000*(ppt_x*0.5878-(1-ppt_y)*0.8090)"/>
                                          </p:val>
                                        </p:tav>
                                        <p:tav tm="15000">
                                          <p:val>
                                            <p:strVal val="ppt_y+-0.1500*(ppt_x*0.8090-(1-ppt_y)*0.5878)"/>
                                          </p:val>
                                        </p:tav>
                                        <p:tav tm="20000">
                                          <p:val>
                                            <p:strVal val="ppt_y+-0.2000*(ppt_x*0.9511-(1-ppt_y)*0.3090)"/>
                                          </p:val>
                                        </p:tav>
                                        <p:tav tm="25000">
                                          <p:val>
                                            <p:strVal val="ppt_y+-0.2500*(ppt_x*1.0000-(1-ppt_y)*-0.0000)"/>
                                          </p:val>
                                        </p:tav>
                                        <p:tav tm="30000">
                                          <p:val>
                                            <p:strVal val="ppt_y+-0.3000*(ppt_x*0.9511-(1-ppt_y)*-0.3090)"/>
                                          </p:val>
                                        </p:tav>
                                        <p:tav tm="35000">
                                          <p:val>
                                            <p:strVal val="ppt_y+-0.3500*(ppt_x*0.8090-(1-ppt_y)*-0.5878)"/>
                                          </p:val>
                                        </p:tav>
                                        <p:tav tm="40000">
                                          <p:val>
                                            <p:strVal val="ppt_y+-0.4000*(ppt_x*0.5878-(1-ppt_y)*-0.8090)"/>
                                          </p:val>
                                        </p:tav>
                                        <p:tav tm="45000">
                                          <p:val>
                                            <p:strVal val="ppt_y+-0.4500*(ppt_x*0.3090-(1-ppt_y)*-0.9511)"/>
                                          </p:val>
                                        </p:tav>
                                        <p:tav tm="50000">
                                          <p:val>
                                            <p:strVal val="ppt_y+-0.5000*(ppt_x*-0.0000-(1-ppt_y)*-1.0000)"/>
                                          </p:val>
                                        </p:tav>
                                        <p:tav tm="55000">
                                          <p:val>
                                            <p:strVal val="ppt_y+-0.5500*(ppt_x*-0.3090-(1-ppt_y)*-0.9511)"/>
                                          </p:val>
                                        </p:tav>
                                        <p:tav tm="60000">
                                          <p:val>
                                            <p:strVal val="ppt_y+-0.6000*(ppt_x*-0.5878-(1-ppt_y)*-0.8090)"/>
                                          </p:val>
                                        </p:tav>
                                        <p:tav tm="65000">
                                          <p:val>
                                            <p:strVal val="ppt_y+-0.6500*(ppt_x*-0.8090-(1-ppt_y)*-0.5878)"/>
                                          </p:val>
                                        </p:tav>
                                        <p:tav tm="70000">
                                          <p:val>
                                            <p:strVal val="ppt_y+-0.7000*(ppt_x*-0.9511-(1-ppt_y)*-0.3090)"/>
                                          </p:val>
                                        </p:tav>
                                        <p:tav tm="75000">
                                          <p:val>
                                            <p:strVal val="ppt_y+-0.7500*(ppt_x*-1.0000-(1-ppt_y)*0.0000)"/>
                                          </p:val>
                                        </p:tav>
                                        <p:tav tm="80000">
                                          <p:val>
                                            <p:strVal val="ppt_y+-0.8000*(ppt_x*-0.9511-(1-ppt_y)*0.3090)"/>
                                          </p:val>
                                        </p:tav>
                                        <p:tav tm="85000">
                                          <p:val>
                                            <p:strVal val="ppt_y+-0.8500*(ppt_x*-0.8090-(1-ppt_y)*0.5878)"/>
                                          </p:val>
                                        </p:tav>
                                        <p:tav tm="90000">
                                          <p:val>
                                            <p:strVal val="ppt_y+-0.9000*(ppt_x*-0.5878-(1-ppt_y)*0.8090)"/>
                                          </p:val>
                                        </p:tav>
                                        <p:tav tm="95000">
                                          <p:val>
                                            <p:strVal val="ppt_y+-0.9500*(ppt_x*-0.3090-(1-ppt_y)*0.9511)"/>
                                          </p:val>
                                        </p:tav>
                                        <p:tav tm="100000">
                                          <p:val>
                                            <p:strVal val="ppt_y+-1.0000*(ppt_x*0.0000-(1-ppt_y)*1.0000)"/>
                                          </p:val>
                                        </p:tav>
                                      </p:tavLst>
                                    </p:anim>
                                    <p:set>
                                      <p:cBhvr>
                                        <p:cTn id="42" dur="1" fill="hold">
                                          <p:stCondLst>
                                            <p:cond delay="1999"/>
                                          </p:stCondLst>
                                        </p:cTn>
                                        <p:tgtEl>
                                          <p:spTgt spid="2734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3410" grpId="0"/>
      <p:bldP spid="273410" grpId="1"/>
      <p:bldP spid="273410" grpId="2"/>
      <p:bldP spid="273412" grpId="0"/>
      <p:bldP spid="273412" grpId="1"/>
      <p:bldP spid="273412" grpId="2"/>
      <p:bldP spid="273414" grpId="0"/>
      <p:bldP spid="273414" grpId="1"/>
      <p:bldP spid="273414" grpId="2"/>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Zástupný symbol pro číslo snímku 5">
            <a:extLst>
              <a:ext uri="{FF2B5EF4-FFF2-40B4-BE49-F238E27FC236}">
                <a16:creationId xmlns:a16="http://schemas.microsoft.com/office/drawing/2014/main" id="{40998847-E29C-4FF8-92D1-4B8ABCFF1A2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62C3B260-8565-4055-AE05-6F6EA80C5399}" type="slidenum">
              <a:rPr lang="en-GB" altLang="cs-CZ" sz="1400"/>
              <a:pPr>
                <a:spcBef>
                  <a:spcPct val="0"/>
                </a:spcBef>
                <a:buFontTx/>
                <a:buNone/>
              </a:pPr>
              <a:t>5</a:t>
            </a:fld>
            <a:endParaRPr lang="en-GB" altLang="cs-CZ" sz="1400"/>
          </a:p>
        </p:txBody>
      </p:sp>
      <p:sp>
        <p:nvSpPr>
          <p:cNvPr id="15363" name="Rectangle 2">
            <a:extLst>
              <a:ext uri="{FF2B5EF4-FFF2-40B4-BE49-F238E27FC236}">
                <a16:creationId xmlns:a16="http://schemas.microsoft.com/office/drawing/2014/main" id="{5A2FF88F-D628-463B-8A5F-0C5A537B1911}"/>
              </a:ext>
            </a:extLst>
          </p:cNvPr>
          <p:cNvSpPr>
            <a:spLocks noGrp="1" noChangeArrowheads="1"/>
          </p:cNvSpPr>
          <p:nvPr>
            <p:ph type="title"/>
          </p:nvPr>
        </p:nvSpPr>
        <p:spPr>
          <a:xfrm>
            <a:off x="1992313" y="404814"/>
            <a:ext cx="8229600" cy="706437"/>
          </a:xfrm>
        </p:spPr>
        <p:txBody>
          <a:bodyPr/>
          <a:lstStyle/>
          <a:p>
            <a:pPr eaLnBrk="1" hangingPunct="1"/>
            <a:r>
              <a:rPr lang="en-GB" altLang="cs-CZ" dirty="0">
                <a:solidFill>
                  <a:srgbClr val="0000DC"/>
                </a:solidFill>
              </a:rPr>
              <a:t>Thermotherapy</a:t>
            </a:r>
          </a:p>
        </p:txBody>
      </p:sp>
      <p:sp>
        <p:nvSpPr>
          <p:cNvPr id="27651" name="Rectangle 3">
            <a:extLst>
              <a:ext uri="{FF2B5EF4-FFF2-40B4-BE49-F238E27FC236}">
                <a16:creationId xmlns:a16="http://schemas.microsoft.com/office/drawing/2014/main" id="{13D1F6EA-9FBD-43CE-8149-EBC775E26A62}"/>
              </a:ext>
            </a:extLst>
          </p:cNvPr>
          <p:cNvSpPr>
            <a:spLocks noGrp="1" noChangeArrowheads="1"/>
          </p:cNvSpPr>
          <p:nvPr>
            <p:ph type="body" idx="1"/>
          </p:nvPr>
        </p:nvSpPr>
        <p:spPr>
          <a:xfrm>
            <a:off x="1250731" y="1600201"/>
            <a:ext cx="9764110" cy="4924425"/>
          </a:xfrm>
        </p:spPr>
        <p:txBody>
          <a:bodyPr/>
          <a:lstStyle/>
          <a:p>
            <a:pPr marL="365125" indent="-365125" eaLnBrk="1" hangingPunct="1">
              <a:lnSpc>
                <a:spcPct val="100000"/>
              </a:lnSpc>
              <a:buFont typeface="Wingdings" panose="05000000000000000000" pitchFamily="2" charset="2"/>
              <a:buNone/>
            </a:pPr>
            <a:r>
              <a:rPr lang="en-GB" altLang="cs-CZ" sz="2800" dirty="0"/>
              <a:t>	The following </a:t>
            </a:r>
            <a:r>
              <a:rPr lang="en-GB" altLang="cs-CZ" sz="2800" b="1" dirty="0"/>
              <a:t>sources</a:t>
            </a:r>
            <a:r>
              <a:rPr lang="en-GB" altLang="cs-CZ" sz="2800" dirty="0"/>
              <a:t> of heat are used in thermotherapy: </a:t>
            </a:r>
          </a:p>
          <a:p>
            <a:pPr marL="365125" indent="-365125" eaLnBrk="1" hangingPunct="1">
              <a:lnSpc>
                <a:spcPct val="100000"/>
              </a:lnSpc>
              <a:buFontTx/>
              <a:buAutoNum type="alphaLcParenR"/>
            </a:pPr>
            <a:r>
              <a:rPr lang="en-GB" altLang="cs-CZ" sz="2800" b="1" dirty="0"/>
              <a:t>Internal </a:t>
            </a:r>
            <a:r>
              <a:rPr lang="en-GB" altLang="cs-CZ" sz="2800" dirty="0"/>
              <a:t>(heat produced by the organism itself)</a:t>
            </a:r>
            <a:r>
              <a:rPr lang="cs-CZ" altLang="cs-CZ" sz="2800" dirty="0"/>
              <a:t>.</a:t>
            </a:r>
            <a:endParaRPr lang="en-GB" altLang="cs-CZ" sz="2800" dirty="0"/>
          </a:p>
          <a:p>
            <a:pPr marL="365125" indent="-365125" eaLnBrk="1" hangingPunct="1">
              <a:lnSpc>
                <a:spcPct val="100000"/>
              </a:lnSpc>
              <a:buFontTx/>
              <a:buAutoNum type="alphaLcParenR"/>
            </a:pPr>
            <a:r>
              <a:rPr lang="en-GB" altLang="cs-CZ" sz="2800" b="1" dirty="0"/>
              <a:t>External</a:t>
            </a:r>
            <a:r>
              <a:rPr lang="cs-CZ" altLang="cs-CZ" sz="2800" b="1" dirty="0"/>
              <a:t>.</a:t>
            </a:r>
            <a:r>
              <a:rPr lang="en-GB" altLang="cs-CZ" sz="2800" dirty="0"/>
              <a:t> Considering the origin and transfer of heat, the thermotherapeutic methods can be divided into five main groups based on:</a:t>
            </a:r>
          </a:p>
          <a:p>
            <a:pPr marL="1614488" lvl="2" indent="-342900" eaLnBrk="1" hangingPunct="1">
              <a:buFontTx/>
              <a:buNone/>
            </a:pPr>
            <a:r>
              <a:rPr lang="en-GB" altLang="cs-CZ" sz="2400" dirty="0"/>
              <a:t>- heat conduction </a:t>
            </a:r>
          </a:p>
          <a:p>
            <a:pPr marL="1614488" lvl="2" indent="-342900" eaLnBrk="1" hangingPunct="1">
              <a:buFontTx/>
              <a:buNone/>
            </a:pPr>
            <a:r>
              <a:rPr lang="en-GB" altLang="cs-CZ" sz="2400" dirty="0"/>
              <a:t>- heat convection </a:t>
            </a:r>
          </a:p>
          <a:p>
            <a:pPr marL="1614488" lvl="2" indent="-342900" eaLnBrk="1" hangingPunct="1">
              <a:buFontTx/>
              <a:buNone/>
            </a:pPr>
            <a:r>
              <a:rPr lang="en-GB" altLang="cs-CZ" sz="2400" dirty="0"/>
              <a:t>- radiation</a:t>
            </a:r>
          </a:p>
          <a:p>
            <a:pPr marL="1614488" lvl="2" indent="-342900" eaLnBrk="1" hangingPunct="1">
              <a:buFontTx/>
              <a:buNone/>
            </a:pPr>
            <a:r>
              <a:rPr lang="en-GB" altLang="cs-CZ" sz="2400" dirty="0"/>
              <a:t>- high-frequency electric currents</a:t>
            </a:r>
          </a:p>
          <a:p>
            <a:pPr marL="1614488" lvl="2" indent="-342900" eaLnBrk="1" hangingPunct="1">
              <a:buFontTx/>
              <a:buNone/>
            </a:pPr>
            <a:r>
              <a:rPr lang="en-GB" altLang="cs-CZ" sz="2400" dirty="0"/>
              <a:t>- thermal action of ultrasound </a:t>
            </a:r>
          </a:p>
        </p:txBody>
      </p:sp>
    </p:spTree>
    <p:extLst>
      <p:ext uri="{BB962C8B-B14F-4D97-AF65-F5344CB8AC3E}">
        <p14:creationId xmlns:p14="http://schemas.microsoft.com/office/powerpoint/2010/main" val="144959098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7651">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7651">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7651">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7651">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7651">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7651">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765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Zástupný symbol pro číslo snímku 7">
            <a:extLst>
              <a:ext uri="{FF2B5EF4-FFF2-40B4-BE49-F238E27FC236}">
                <a16:creationId xmlns:a16="http://schemas.microsoft.com/office/drawing/2014/main" id="{59C0FA0B-4C4D-4BED-9DC3-3275C507391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591FF074-A52A-4DCF-BF3B-9D896CB9BD46}" type="slidenum">
              <a:rPr lang="en-GB" altLang="cs-CZ" sz="1400"/>
              <a:pPr>
                <a:spcBef>
                  <a:spcPct val="0"/>
                </a:spcBef>
                <a:buFontTx/>
                <a:buNone/>
              </a:pPr>
              <a:t>6</a:t>
            </a:fld>
            <a:endParaRPr lang="en-GB" altLang="cs-CZ" sz="1400"/>
          </a:p>
        </p:txBody>
      </p:sp>
      <p:sp>
        <p:nvSpPr>
          <p:cNvPr id="17411" name="Rectangle 2">
            <a:extLst>
              <a:ext uri="{FF2B5EF4-FFF2-40B4-BE49-F238E27FC236}">
                <a16:creationId xmlns:a16="http://schemas.microsoft.com/office/drawing/2014/main" id="{2F4C96E6-3F3B-4C60-B09F-77CC06851E3D}"/>
              </a:ext>
            </a:extLst>
          </p:cNvPr>
          <p:cNvSpPr>
            <a:spLocks noGrp="1" noChangeArrowheads="1"/>
          </p:cNvSpPr>
          <p:nvPr>
            <p:ph type="title"/>
          </p:nvPr>
        </p:nvSpPr>
        <p:spPr>
          <a:xfrm>
            <a:off x="1051034" y="274640"/>
            <a:ext cx="5055476" cy="723844"/>
          </a:xfrm>
        </p:spPr>
        <p:txBody>
          <a:bodyPr/>
          <a:lstStyle/>
          <a:p>
            <a:pPr eaLnBrk="1" hangingPunct="1"/>
            <a:r>
              <a:rPr lang="en-GB" altLang="cs-CZ" dirty="0">
                <a:solidFill>
                  <a:srgbClr val="0000DC"/>
                </a:solidFill>
              </a:rPr>
              <a:t>Heat conduction</a:t>
            </a:r>
          </a:p>
        </p:txBody>
      </p:sp>
      <p:sp>
        <p:nvSpPr>
          <p:cNvPr id="17412" name="Rectangle 3">
            <a:extLst>
              <a:ext uri="{FF2B5EF4-FFF2-40B4-BE49-F238E27FC236}">
                <a16:creationId xmlns:a16="http://schemas.microsoft.com/office/drawing/2014/main" id="{0FCD981C-75F9-4A9B-9C57-F1877D8EA10E}"/>
              </a:ext>
            </a:extLst>
          </p:cNvPr>
          <p:cNvSpPr>
            <a:spLocks noGrp="1" noChangeArrowheads="1"/>
          </p:cNvSpPr>
          <p:nvPr>
            <p:ph type="body" sz="half" idx="1"/>
          </p:nvPr>
        </p:nvSpPr>
        <p:spPr>
          <a:xfrm>
            <a:off x="1891862" y="1455739"/>
            <a:ext cx="4559739" cy="4924425"/>
          </a:xfrm>
        </p:spPr>
        <p:txBody>
          <a:bodyPr/>
          <a:lstStyle/>
          <a:p>
            <a:pPr eaLnBrk="1" hangingPunct="1">
              <a:lnSpc>
                <a:spcPct val="100000"/>
              </a:lnSpc>
            </a:pPr>
            <a:r>
              <a:rPr lang="en-GB" altLang="cs-CZ" sz="2400" dirty="0"/>
              <a:t>Mainly </a:t>
            </a:r>
            <a:r>
              <a:rPr lang="en-GB" altLang="cs-CZ" sz="2400" b="1" dirty="0"/>
              <a:t>packs and compresses. </a:t>
            </a:r>
            <a:r>
              <a:rPr lang="en-GB" altLang="cs-CZ" sz="2400" dirty="0"/>
              <a:t>According to the extent of the covered body part, they can be total or partial, according to the temperature </a:t>
            </a:r>
            <a:r>
              <a:rPr lang="en-GB" altLang="cs-CZ" sz="2400" b="1" dirty="0"/>
              <a:t>hot, indifferent</a:t>
            </a:r>
            <a:r>
              <a:rPr lang="en-GB" altLang="cs-CZ" sz="2400" dirty="0"/>
              <a:t> or </a:t>
            </a:r>
            <a:r>
              <a:rPr lang="en-GB" altLang="cs-CZ" sz="2400" b="1" dirty="0"/>
              <a:t>cold</a:t>
            </a:r>
            <a:r>
              <a:rPr lang="en-GB" altLang="cs-CZ" sz="2400" dirty="0"/>
              <a:t>, and wet or dry.</a:t>
            </a:r>
          </a:p>
          <a:p>
            <a:pPr eaLnBrk="1" hangingPunct="1">
              <a:lnSpc>
                <a:spcPct val="100000"/>
              </a:lnSpc>
            </a:pPr>
            <a:r>
              <a:rPr lang="en-GB" altLang="cs-CZ" sz="2400" dirty="0"/>
              <a:t>The compresses can be dry (blankets, bottles), </a:t>
            </a:r>
            <a:r>
              <a:rPr lang="en-GB" altLang="cs-CZ" sz="2400" dirty="0" err="1">
                <a:solidFill>
                  <a:srgbClr val="0066FF"/>
                </a:solidFill>
              </a:rPr>
              <a:t>peloids</a:t>
            </a:r>
            <a:r>
              <a:rPr lang="en-GB" altLang="cs-CZ" sz="2400" dirty="0">
                <a:solidFill>
                  <a:srgbClr val="0066FF"/>
                </a:solidFill>
              </a:rPr>
              <a:t> (mud</a:t>
            </a:r>
            <a:r>
              <a:rPr lang="en-GB" altLang="cs-CZ" sz="2400" dirty="0"/>
              <a:t>) and </a:t>
            </a:r>
            <a:r>
              <a:rPr lang="en-GB" altLang="cs-CZ" sz="2400" dirty="0">
                <a:solidFill>
                  <a:srgbClr val="FF0000"/>
                </a:solidFill>
              </a:rPr>
              <a:t>paraffin</a:t>
            </a:r>
            <a:r>
              <a:rPr lang="en-GB" altLang="cs-CZ" sz="2400" dirty="0"/>
              <a:t>. Their temperature ranges from 45 to 55 </a:t>
            </a:r>
            <a:r>
              <a:rPr lang="en-US" altLang="cs-CZ" sz="2400" dirty="0">
                <a:cs typeface="Arial" panose="020B0604020202020204" pitchFamily="34" charset="0"/>
              </a:rPr>
              <a:t>º</a:t>
            </a:r>
            <a:r>
              <a:rPr lang="en-GB" altLang="cs-CZ" sz="2400" dirty="0"/>
              <a:t>C in dry compresses up to 60 - 77 </a:t>
            </a:r>
            <a:r>
              <a:rPr lang="en-US" altLang="cs-CZ" sz="2400" dirty="0">
                <a:cs typeface="Arial" panose="020B0604020202020204" pitchFamily="34" charset="0"/>
              </a:rPr>
              <a:t>º</a:t>
            </a:r>
            <a:r>
              <a:rPr lang="en-GB" altLang="cs-CZ" sz="2400" dirty="0"/>
              <a:t>C in paraffin compresses.</a:t>
            </a:r>
          </a:p>
        </p:txBody>
      </p:sp>
      <p:pic>
        <p:nvPicPr>
          <p:cNvPr id="17413" name="Picture 4" descr="Thalasso-Views">
            <a:extLst>
              <a:ext uri="{FF2B5EF4-FFF2-40B4-BE49-F238E27FC236}">
                <a16:creationId xmlns:a16="http://schemas.microsoft.com/office/drawing/2014/main" id="{AA957776-FC00-43D6-8C23-AA10530A17A4}"/>
              </a:ext>
            </a:extLst>
          </p:cNvPr>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7104063" y="4076700"/>
            <a:ext cx="3351574" cy="2502776"/>
          </a:xfrm>
          <a:noFill/>
          <a:extLst>
            <a:ext uri="{909E8E84-426E-40DD-AFC4-6F175D3DCCD1}">
              <a14:hiddenFill xmlns:a14="http://schemas.microsoft.com/office/drawing/2010/main">
                <a:solidFill>
                  <a:schemeClr val="bg1">
                    <a:alpha val="79999"/>
                  </a:schemeClr>
                </a:solidFill>
              </a14:hiddenFill>
            </a:ext>
          </a:extLst>
        </p:spPr>
      </p:pic>
      <p:pic>
        <p:nvPicPr>
          <p:cNvPr id="17414" name="Picture 6" descr="mud3">
            <a:extLst>
              <a:ext uri="{FF2B5EF4-FFF2-40B4-BE49-F238E27FC236}">
                <a16:creationId xmlns:a16="http://schemas.microsoft.com/office/drawing/2014/main" id="{DCF1E23D-9F63-4F08-8C79-36DA6C19E8F2}"/>
              </a:ext>
            </a:extLst>
          </p:cNvPr>
          <p:cNvPicPr>
            <a:picLocks noGrp="1"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7319964" y="571208"/>
            <a:ext cx="3242933" cy="3283243"/>
          </a:xfrm>
          <a:noFill/>
          <a:extLst>
            <a:ext uri="{909E8E84-426E-40DD-AFC4-6F175D3DCCD1}">
              <a14:hiddenFill xmlns:a14="http://schemas.microsoft.com/office/drawing/2010/main">
                <a:solidFill>
                  <a:schemeClr val="bg1">
                    <a:alpha val="79999"/>
                  </a:schemeClr>
                </a:solidFill>
              </a14:hiddenFill>
            </a:ext>
          </a:extLst>
        </p:spPr>
      </p:pic>
      <p:sp>
        <p:nvSpPr>
          <p:cNvPr id="17415" name="Line 9">
            <a:extLst>
              <a:ext uri="{FF2B5EF4-FFF2-40B4-BE49-F238E27FC236}">
                <a16:creationId xmlns:a16="http://schemas.microsoft.com/office/drawing/2014/main" id="{F5F95E39-9913-410B-AA76-4FFA3D858150}"/>
              </a:ext>
            </a:extLst>
          </p:cNvPr>
          <p:cNvSpPr>
            <a:spLocks noChangeShapeType="1"/>
          </p:cNvSpPr>
          <p:nvPr/>
        </p:nvSpPr>
        <p:spPr bwMode="auto">
          <a:xfrm>
            <a:off x="3668111" y="4761186"/>
            <a:ext cx="4659916" cy="1044302"/>
          </a:xfrm>
          <a:prstGeom prst="line">
            <a:avLst/>
          </a:prstGeom>
          <a:noFill/>
          <a:ln w="254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17416" name="Line 10">
            <a:extLst>
              <a:ext uri="{FF2B5EF4-FFF2-40B4-BE49-F238E27FC236}">
                <a16:creationId xmlns:a16="http://schemas.microsoft.com/office/drawing/2014/main" id="{5C32FC6A-2FFC-4A4D-91BB-C4C0544B7AAA}"/>
              </a:ext>
            </a:extLst>
          </p:cNvPr>
          <p:cNvSpPr>
            <a:spLocks noChangeShapeType="1"/>
          </p:cNvSpPr>
          <p:nvPr/>
        </p:nvSpPr>
        <p:spPr bwMode="auto">
          <a:xfrm flipV="1">
            <a:off x="5108028" y="2708276"/>
            <a:ext cx="2499273" cy="1380248"/>
          </a:xfrm>
          <a:prstGeom prst="line">
            <a:avLst/>
          </a:prstGeom>
          <a:noFill/>
          <a:ln w="25400">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Tree>
    <p:extLst>
      <p:ext uri="{BB962C8B-B14F-4D97-AF65-F5344CB8AC3E}">
        <p14:creationId xmlns:p14="http://schemas.microsoft.com/office/powerpoint/2010/main" val="20261902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Zástupný symbol pro číslo snímku 5">
            <a:extLst>
              <a:ext uri="{FF2B5EF4-FFF2-40B4-BE49-F238E27FC236}">
                <a16:creationId xmlns:a16="http://schemas.microsoft.com/office/drawing/2014/main" id="{B0CF05EE-2E3A-4D92-A28F-1597994C85C6}"/>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985CC6F4-A8E9-4A22-A8B3-E8F93EB32C66}" type="slidenum">
              <a:rPr lang="en-GB" altLang="cs-CZ" sz="1400"/>
              <a:pPr>
                <a:spcBef>
                  <a:spcPct val="0"/>
                </a:spcBef>
                <a:buFontTx/>
                <a:buNone/>
              </a:pPr>
              <a:t>7</a:t>
            </a:fld>
            <a:endParaRPr lang="en-GB" altLang="cs-CZ" sz="1400"/>
          </a:p>
        </p:txBody>
      </p:sp>
      <p:sp>
        <p:nvSpPr>
          <p:cNvPr id="19459" name="Rectangle 2">
            <a:extLst>
              <a:ext uri="{FF2B5EF4-FFF2-40B4-BE49-F238E27FC236}">
                <a16:creationId xmlns:a16="http://schemas.microsoft.com/office/drawing/2014/main" id="{1E732DA2-C201-4984-87D0-E45D6BC254EC}"/>
              </a:ext>
            </a:extLst>
          </p:cNvPr>
          <p:cNvSpPr>
            <a:spLocks noGrp="1" noChangeArrowheads="1"/>
          </p:cNvSpPr>
          <p:nvPr>
            <p:ph type="title"/>
          </p:nvPr>
        </p:nvSpPr>
        <p:spPr>
          <a:xfrm>
            <a:off x="656938" y="373158"/>
            <a:ext cx="10753200" cy="451576"/>
          </a:xfrm>
        </p:spPr>
        <p:txBody>
          <a:bodyPr/>
          <a:lstStyle/>
          <a:p>
            <a:pPr eaLnBrk="1" hangingPunct="1"/>
            <a:r>
              <a:rPr lang="en-GB" altLang="cs-CZ" dirty="0">
                <a:solidFill>
                  <a:srgbClr val="0000DC"/>
                </a:solidFill>
              </a:rPr>
              <a:t>Heat convection – hydrotherapy</a:t>
            </a:r>
          </a:p>
        </p:txBody>
      </p:sp>
      <p:sp>
        <p:nvSpPr>
          <p:cNvPr id="31747" name="Rectangle 3">
            <a:extLst>
              <a:ext uri="{FF2B5EF4-FFF2-40B4-BE49-F238E27FC236}">
                <a16:creationId xmlns:a16="http://schemas.microsoft.com/office/drawing/2014/main" id="{899B044C-BC87-410B-89B3-DC60E282CFC3}"/>
              </a:ext>
            </a:extLst>
          </p:cNvPr>
          <p:cNvSpPr>
            <a:spLocks noGrp="1" noChangeArrowheads="1"/>
          </p:cNvSpPr>
          <p:nvPr>
            <p:ph type="body" idx="1"/>
          </p:nvPr>
        </p:nvSpPr>
        <p:spPr>
          <a:xfrm>
            <a:off x="683173" y="1068171"/>
            <a:ext cx="10577862" cy="5352507"/>
          </a:xfrm>
        </p:spPr>
        <p:txBody>
          <a:bodyPr/>
          <a:lstStyle/>
          <a:p>
            <a:pPr eaLnBrk="1" hangingPunct="1">
              <a:lnSpc>
                <a:spcPct val="100000"/>
              </a:lnSpc>
            </a:pPr>
            <a:r>
              <a:rPr lang="en-GB" altLang="cs-CZ" sz="2200" b="1" dirty="0"/>
              <a:t>hydrotherapy </a:t>
            </a:r>
            <a:r>
              <a:rPr lang="en-GB" altLang="cs-CZ" sz="2200" dirty="0"/>
              <a:t>encompasses, besides heat effects, also mechanical action (buoyancy, hydrostatic pressure, impacts of water movement). It acts mainly on the cardiovascular system, vegetative nerves and psychology. Heat helps muscles to relax, reduces pain, accelerates resorption of oedemas. The procedures differ from each other in the </a:t>
            </a:r>
            <a:r>
              <a:rPr lang="en-GB" altLang="cs-CZ" sz="2200" b="1" dirty="0"/>
              <a:t>way of heat transfer</a:t>
            </a:r>
            <a:r>
              <a:rPr lang="en-GB" altLang="cs-CZ" sz="2200" dirty="0"/>
              <a:t>, in the </a:t>
            </a:r>
            <a:r>
              <a:rPr lang="en-GB" altLang="cs-CZ" sz="2200" b="1" dirty="0"/>
              <a:t>ratio of conduction and convection</a:t>
            </a:r>
            <a:r>
              <a:rPr lang="en-GB" altLang="cs-CZ" sz="2200" dirty="0"/>
              <a:t>, and in the degree of </a:t>
            </a:r>
            <a:r>
              <a:rPr lang="en-GB" altLang="cs-CZ" sz="2200" b="1" dirty="0"/>
              <a:t>homogeneity</a:t>
            </a:r>
            <a:r>
              <a:rPr lang="en-GB" altLang="cs-CZ" sz="2200" dirty="0"/>
              <a:t> of heat flux:</a:t>
            </a:r>
            <a:endParaRPr lang="cs-CZ" altLang="cs-CZ" sz="2200" dirty="0"/>
          </a:p>
          <a:p>
            <a:pPr eaLnBrk="1" hangingPunct="1">
              <a:lnSpc>
                <a:spcPct val="100000"/>
              </a:lnSpc>
            </a:pPr>
            <a:r>
              <a:rPr lang="en-GB" altLang="cs-CZ" sz="2200" b="1" dirty="0"/>
              <a:t>cold </a:t>
            </a:r>
            <a:r>
              <a:rPr lang="en-GB" altLang="cs-CZ" sz="2200" dirty="0"/>
              <a:t>(less than 18 °C), </a:t>
            </a:r>
            <a:r>
              <a:rPr lang="en-GB" altLang="cs-CZ" sz="2200" b="1" dirty="0"/>
              <a:t>cool</a:t>
            </a:r>
            <a:r>
              <a:rPr lang="en-GB" altLang="cs-CZ" sz="2200" dirty="0"/>
              <a:t> (18 – 24 °C), </a:t>
            </a:r>
            <a:r>
              <a:rPr lang="en-GB" altLang="cs-CZ" sz="2200" b="1" dirty="0"/>
              <a:t>tepid </a:t>
            </a:r>
            <a:r>
              <a:rPr lang="en-GB" altLang="cs-CZ" sz="2200" dirty="0"/>
              <a:t>(24 – 33 °C), </a:t>
            </a:r>
            <a:r>
              <a:rPr lang="en-GB" altLang="cs-CZ" sz="2200" b="1" dirty="0"/>
              <a:t>warm</a:t>
            </a:r>
            <a:r>
              <a:rPr lang="en-GB" altLang="cs-CZ" sz="2200" dirty="0"/>
              <a:t> (33 – 36 °C)</a:t>
            </a:r>
            <a:r>
              <a:rPr lang="cs-CZ" altLang="cs-CZ" sz="2200" dirty="0"/>
              <a:t> </a:t>
            </a:r>
            <a:r>
              <a:rPr lang="en-GB" altLang="cs-CZ" sz="2200" dirty="0"/>
              <a:t>or </a:t>
            </a:r>
            <a:r>
              <a:rPr lang="en-GB" altLang="cs-CZ" sz="2200" b="1" dirty="0"/>
              <a:t>hot</a:t>
            </a:r>
            <a:r>
              <a:rPr lang="en-GB" altLang="cs-CZ" sz="2200" dirty="0"/>
              <a:t> (37 – 42 °C). </a:t>
            </a:r>
          </a:p>
          <a:p>
            <a:pPr eaLnBrk="1" hangingPunct="1">
              <a:lnSpc>
                <a:spcPct val="100000"/>
              </a:lnSpc>
            </a:pPr>
            <a:r>
              <a:rPr lang="cs-CZ" altLang="cs-CZ" sz="2200" b="1" dirty="0"/>
              <a:t>Or: </a:t>
            </a:r>
            <a:r>
              <a:rPr lang="en-GB" altLang="cs-CZ" sz="2200" b="1" dirty="0"/>
              <a:t>hypothermic</a:t>
            </a:r>
            <a:r>
              <a:rPr lang="en-GB" altLang="cs-CZ" sz="2200" dirty="0"/>
              <a:t> (10 - 34 °C, 5 min.), </a:t>
            </a:r>
            <a:r>
              <a:rPr lang="en-GB" altLang="cs-CZ" sz="2200" b="1" dirty="0"/>
              <a:t>isothermal</a:t>
            </a:r>
            <a:r>
              <a:rPr lang="en-GB" altLang="cs-CZ" sz="2200" dirty="0"/>
              <a:t> (34 - 36°C, 20 - 30 min),</a:t>
            </a:r>
            <a:r>
              <a:rPr lang="en-GB" altLang="cs-CZ" sz="2200" b="1" dirty="0"/>
              <a:t> hyperthermic </a:t>
            </a:r>
            <a:r>
              <a:rPr lang="en-GB" altLang="cs-CZ" sz="2200" dirty="0"/>
              <a:t>(37 - 42°C, short duration). </a:t>
            </a:r>
          </a:p>
          <a:p>
            <a:pPr eaLnBrk="1" hangingPunct="1">
              <a:lnSpc>
                <a:spcPct val="100000"/>
              </a:lnSpc>
            </a:pPr>
            <a:r>
              <a:rPr lang="en-GB" altLang="cs-CZ" sz="2200" dirty="0"/>
              <a:t>The effect of the whole-body bath is given mainly by the surface body temperature. After immersion, the body surface is exposed to the actual medium temperature until thermal equilibrium is formed in several millimetre</a:t>
            </a:r>
            <a:r>
              <a:rPr lang="cs-CZ" altLang="cs-CZ" sz="2200" dirty="0"/>
              <a:t>s</a:t>
            </a:r>
            <a:r>
              <a:rPr lang="en-GB" altLang="cs-CZ" sz="2200" dirty="0"/>
              <a:t> thick water layer, and the </a:t>
            </a:r>
            <a:r>
              <a:rPr lang="en-GB" altLang="cs-CZ" sz="2200" b="1" dirty="0"/>
              <a:t>effective bath temperature</a:t>
            </a:r>
            <a:r>
              <a:rPr lang="en-GB" altLang="cs-CZ" sz="2200" dirty="0"/>
              <a:t> starts to act</a:t>
            </a:r>
            <a:r>
              <a:rPr lang="en-GB" altLang="cs-CZ" sz="2200" b="1" dirty="0"/>
              <a:t>.</a:t>
            </a:r>
            <a:r>
              <a:rPr lang="en-GB" altLang="cs-CZ" sz="2200" dirty="0"/>
              <a:t>  Disturbing the layer prevents stabilisation of the effective temperature, thus the patient should not move during the bath.</a:t>
            </a:r>
          </a:p>
        </p:txBody>
      </p:sp>
    </p:spTree>
    <p:extLst>
      <p:ext uri="{BB962C8B-B14F-4D97-AF65-F5344CB8AC3E}">
        <p14:creationId xmlns:p14="http://schemas.microsoft.com/office/powerpoint/2010/main" val="214938236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1747">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174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Zástupný symbol pro číslo snímku 7">
            <a:extLst>
              <a:ext uri="{FF2B5EF4-FFF2-40B4-BE49-F238E27FC236}">
                <a16:creationId xmlns:a16="http://schemas.microsoft.com/office/drawing/2014/main" id="{564320C4-E38E-41D1-B4C4-901B83C87BDF}"/>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2B867D9D-0784-4371-AAB1-ACA57C375EE4}" type="slidenum">
              <a:rPr lang="en-GB" altLang="cs-CZ" sz="1400"/>
              <a:pPr>
                <a:spcBef>
                  <a:spcPct val="0"/>
                </a:spcBef>
                <a:buFontTx/>
                <a:buNone/>
              </a:pPr>
              <a:t>8</a:t>
            </a:fld>
            <a:endParaRPr lang="en-GB" altLang="cs-CZ" sz="1400"/>
          </a:p>
        </p:txBody>
      </p:sp>
      <p:sp>
        <p:nvSpPr>
          <p:cNvPr id="21507" name="Rectangle 2">
            <a:extLst>
              <a:ext uri="{FF2B5EF4-FFF2-40B4-BE49-F238E27FC236}">
                <a16:creationId xmlns:a16="http://schemas.microsoft.com/office/drawing/2014/main" id="{4E062774-C55A-4C08-9930-DF5233DCB41E}"/>
              </a:ext>
            </a:extLst>
          </p:cNvPr>
          <p:cNvSpPr>
            <a:spLocks noGrp="1" noChangeArrowheads="1"/>
          </p:cNvSpPr>
          <p:nvPr>
            <p:ph type="title"/>
          </p:nvPr>
        </p:nvSpPr>
        <p:spPr/>
        <p:txBody>
          <a:bodyPr/>
          <a:lstStyle/>
          <a:p>
            <a:pPr eaLnBrk="1" hangingPunct="1"/>
            <a:r>
              <a:rPr lang="en-GB" altLang="cs-CZ" dirty="0">
                <a:solidFill>
                  <a:srgbClr val="0000DC"/>
                </a:solidFill>
              </a:rPr>
              <a:t>Whirling baths, underwater massages, hot and cold water jets</a:t>
            </a:r>
            <a:r>
              <a:rPr lang="cs-CZ" altLang="cs-CZ" sz="2800" dirty="0">
                <a:solidFill>
                  <a:srgbClr val="0000DC"/>
                </a:solidFill>
              </a:rPr>
              <a:t> </a:t>
            </a:r>
          </a:p>
        </p:txBody>
      </p:sp>
      <p:pic>
        <p:nvPicPr>
          <p:cNvPr id="21508" name="Picture 4" descr="hydrotherapy1">
            <a:extLst>
              <a:ext uri="{FF2B5EF4-FFF2-40B4-BE49-F238E27FC236}">
                <a16:creationId xmlns:a16="http://schemas.microsoft.com/office/drawing/2014/main" id="{C901AC3A-045F-424D-A2E4-E4CC9402D006}"/>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1098185" y="1700213"/>
            <a:ext cx="4373930" cy="2304228"/>
          </a:xfrm>
          <a:noFill/>
          <a:extLst>
            <a:ext uri="{909E8E84-426E-40DD-AFC4-6F175D3DCCD1}">
              <a14:hiddenFill xmlns:a14="http://schemas.microsoft.com/office/drawing/2010/main">
                <a:solidFill>
                  <a:schemeClr val="bg1">
                    <a:alpha val="79999"/>
                  </a:schemeClr>
                </a:solidFill>
              </a14:hiddenFill>
            </a:ext>
          </a:extLst>
        </p:spPr>
      </p:pic>
      <p:pic>
        <p:nvPicPr>
          <p:cNvPr id="21509" name="Picture 8" descr="hydrof">
            <a:extLst>
              <a:ext uri="{FF2B5EF4-FFF2-40B4-BE49-F238E27FC236}">
                <a16:creationId xmlns:a16="http://schemas.microsoft.com/office/drawing/2014/main" id="{29FE0943-403B-46EB-A982-445615B61E91}"/>
              </a:ext>
            </a:extLst>
          </p:cNvPr>
          <p:cNvPicPr>
            <a:picLocks noGrp="1"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6442841" y="3789363"/>
            <a:ext cx="3455988" cy="2659062"/>
          </a:xfrm>
          <a:noFill/>
          <a:extLst>
            <a:ext uri="{909E8E84-426E-40DD-AFC4-6F175D3DCCD1}">
              <a14:hiddenFill xmlns:a14="http://schemas.microsoft.com/office/drawing/2010/main">
                <a:solidFill>
                  <a:schemeClr val="bg1">
                    <a:alpha val="79999"/>
                  </a:schemeClr>
                </a:solidFill>
              </a14:hiddenFill>
            </a:ext>
          </a:extLst>
        </p:spPr>
      </p:pic>
      <p:sp>
        <p:nvSpPr>
          <p:cNvPr id="21510" name="Text Box 10">
            <a:extLst>
              <a:ext uri="{FF2B5EF4-FFF2-40B4-BE49-F238E27FC236}">
                <a16:creationId xmlns:a16="http://schemas.microsoft.com/office/drawing/2014/main" id="{50CFD551-B3EE-41FE-9388-E77FCBDB66AC}"/>
              </a:ext>
            </a:extLst>
          </p:cNvPr>
          <p:cNvSpPr txBox="1">
            <a:spLocks noChangeArrowheads="1"/>
          </p:cNvSpPr>
          <p:nvPr/>
        </p:nvSpPr>
        <p:spPr bwMode="auto">
          <a:xfrm>
            <a:off x="1713187" y="4680936"/>
            <a:ext cx="4557932"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50000"/>
              </a:spcBef>
              <a:buFontTx/>
              <a:buNone/>
            </a:pPr>
            <a:r>
              <a:rPr lang="en-GB" altLang="cs-CZ" sz="2000" dirty="0"/>
              <a:t>For upper and lower limbs moderately hyperthermic – increasing blood supply and metabolism, skin receptors activated </a:t>
            </a:r>
          </a:p>
        </p:txBody>
      </p:sp>
      <p:pic>
        <p:nvPicPr>
          <p:cNvPr id="21511" name="Picture 12" descr="hydrotherapy_02_sm">
            <a:extLst>
              <a:ext uri="{FF2B5EF4-FFF2-40B4-BE49-F238E27FC236}">
                <a16:creationId xmlns:a16="http://schemas.microsoft.com/office/drawing/2014/main" id="{AF6034D0-C9B1-4141-A78C-65A6225DCF62}"/>
              </a:ext>
            </a:extLst>
          </p:cNvPr>
          <p:cNvPicPr>
            <a:picLocks noGrp="1" noChangeAspect="1" noChangeArrowheads="1"/>
          </p:cNvPicPr>
          <p:nvPr>
            <p:ph sz="quarter" idx="2"/>
          </p:nvPr>
        </p:nvPicPr>
        <p:blipFill>
          <a:blip r:embed="rId5">
            <a:extLst>
              <a:ext uri="{28A0092B-C50C-407E-A947-70E740481C1C}">
                <a14:useLocalDpi xmlns:a14="http://schemas.microsoft.com/office/drawing/2010/main" val="0"/>
              </a:ext>
            </a:extLst>
          </a:blip>
          <a:srcRect/>
          <a:stretch>
            <a:fillRect/>
          </a:stretch>
        </p:blipFill>
        <p:spPr>
          <a:xfrm>
            <a:off x="7967664" y="1203382"/>
            <a:ext cx="2479619" cy="2479619"/>
          </a:xfrm>
          <a:noFill/>
          <a:extLst>
            <a:ext uri="{909E8E84-426E-40DD-AFC4-6F175D3DCCD1}">
              <a14:hiddenFill xmlns:a14="http://schemas.microsoft.com/office/drawing/2010/main">
                <a:solidFill>
                  <a:schemeClr val="bg1">
                    <a:alpha val="79999"/>
                  </a:schemeClr>
                </a:solidFill>
              </a14:hiddenFill>
            </a:ext>
          </a:extLst>
        </p:spPr>
      </p:pic>
      <p:sp>
        <p:nvSpPr>
          <p:cNvPr id="21512" name="Text Box 14">
            <a:extLst>
              <a:ext uri="{FF2B5EF4-FFF2-40B4-BE49-F238E27FC236}">
                <a16:creationId xmlns:a16="http://schemas.microsoft.com/office/drawing/2014/main" id="{C8843001-408E-4686-82D7-247C6C5B6AD5}"/>
              </a:ext>
            </a:extLst>
          </p:cNvPr>
          <p:cNvSpPr txBox="1">
            <a:spLocks noChangeArrowheads="1"/>
          </p:cNvSpPr>
          <p:nvPr/>
        </p:nvSpPr>
        <p:spPr bwMode="auto">
          <a:xfrm>
            <a:off x="5808664" y="1484314"/>
            <a:ext cx="2016125" cy="2014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50000"/>
              </a:spcBef>
              <a:buFontTx/>
              <a:buNone/>
            </a:pPr>
            <a:r>
              <a:rPr lang="en-GB" altLang="cs-CZ" sz="1800" dirty="0"/>
              <a:t>Alternative application of sharp hot and cold-water jets – a method with outstanding activation effect.</a:t>
            </a:r>
          </a:p>
        </p:txBody>
      </p:sp>
    </p:spTree>
    <p:extLst>
      <p:ext uri="{BB962C8B-B14F-4D97-AF65-F5344CB8AC3E}">
        <p14:creationId xmlns:p14="http://schemas.microsoft.com/office/powerpoint/2010/main" val="7883368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Zástupný symbol pro číslo snímku 5">
            <a:extLst>
              <a:ext uri="{FF2B5EF4-FFF2-40B4-BE49-F238E27FC236}">
                <a16:creationId xmlns:a16="http://schemas.microsoft.com/office/drawing/2014/main" id="{8DA47927-4779-4A38-BA9A-A571E0C66EE3}"/>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4F56FF37-B7DB-45EE-9FE1-630DA56994B7}" type="slidenum">
              <a:rPr lang="en-GB" altLang="cs-CZ" sz="1400"/>
              <a:pPr>
                <a:spcBef>
                  <a:spcPct val="0"/>
                </a:spcBef>
                <a:buFontTx/>
                <a:buNone/>
              </a:pPr>
              <a:t>9</a:t>
            </a:fld>
            <a:endParaRPr lang="en-GB" altLang="cs-CZ" sz="1400"/>
          </a:p>
        </p:txBody>
      </p:sp>
      <p:sp>
        <p:nvSpPr>
          <p:cNvPr id="23555" name="Rectangle 2">
            <a:extLst>
              <a:ext uri="{FF2B5EF4-FFF2-40B4-BE49-F238E27FC236}">
                <a16:creationId xmlns:a16="http://schemas.microsoft.com/office/drawing/2014/main" id="{924669D9-6F27-4D3A-9194-6673EEB0117E}"/>
              </a:ext>
            </a:extLst>
          </p:cNvPr>
          <p:cNvSpPr>
            <a:spLocks noGrp="1" noChangeArrowheads="1"/>
          </p:cNvSpPr>
          <p:nvPr>
            <p:ph type="title"/>
          </p:nvPr>
        </p:nvSpPr>
        <p:spPr/>
        <p:txBody>
          <a:bodyPr/>
          <a:lstStyle/>
          <a:p>
            <a:pPr eaLnBrk="1" hangingPunct="1"/>
            <a:r>
              <a:rPr lang="cs-CZ" altLang="cs-CZ">
                <a:solidFill>
                  <a:schemeClr val="tx1"/>
                </a:solidFill>
              </a:rPr>
              <a:t>Sauna</a:t>
            </a:r>
          </a:p>
        </p:txBody>
      </p:sp>
      <p:sp>
        <p:nvSpPr>
          <p:cNvPr id="23556" name="Rectangle 3">
            <a:extLst>
              <a:ext uri="{FF2B5EF4-FFF2-40B4-BE49-F238E27FC236}">
                <a16:creationId xmlns:a16="http://schemas.microsoft.com/office/drawing/2014/main" id="{228465B1-C6D2-4869-8BDB-4C8DC760CCD7}"/>
              </a:ext>
            </a:extLst>
          </p:cNvPr>
          <p:cNvSpPr>
            <a:spLocks noGrp="1" noChangeArrowheads="1"/>
          </p:cNvSpPr>
          <p:nvPr>
            <p:ph type="body" idx="1"/>
          </p:nvPr>
        </p:nvSpPr>
        <p:spPr>
          <a:xfrm>
            <a:off x="1240222" y="5432481"/>
            <a:ext cx="9127086" cy="1008062"/>
          </a:xfrm>
        </p:spPr>
        <p:txBody>
          <a:bodyPr lIns="0" rIns="0"/>
          <a:lstStyle/>
          <a:p>
            <a:pPr eaLnBrk="1" hangingPunct="1">
              <a:lnSpc>
                <a:spcPct val="100000"/>
              </a:lnSpc>
              <a:buFont typeface="Wingdings" panose="05000000000000000000" pitchFamily="2" charset="2"/>
              <a:buNone/>
            </a:pPr>
            <a:r>
              <a:rPr lang="en-GB" altLang="cs-CZ" sz="2400" dirty="0"/>
              <a:t>Effects of hot (80 - 100°C) air of low relative humidity (10-30%) are utilised, followed by cooling in cold water. Outstanding tonic action. Steam bath: about 45°C</a:t>
            </a:r>
            <a:r>
              <a:rPr lang="cs-CZ" altLang="cs-CZ" sz="2400" dirty="0"/>
              <a:t>, up to 100% humidity.</a:t>
            </a:r>
            <a:endParaRPr lang="en-GB" altLang="cs-CZ" sz="2400" dirty="0"/>
          </a:p>
        </p:txBody>
      </p:sp>
      <p:pic>
        <p:nvPicPr>
          <p:cNvPr id="23557" name="Picture 9" descr="Sauna">
            <a:extLst>
              <a:ext uri="{FF2B5EF4-FFF2-40B4-BE49-F238E27FC236}">
                <a16:creationId xmlns:a16="http://schemas.microsoft.com/office/drawing/2014/main" id="{B6AB9F41-DDBF-433C-A034-EE13E4D5BE9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27349" y="994659"/>
            <a:ext cx="6983905" cy="4210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84807523"/>
      </p:ext>
    </p:extLst>
  </p:cSld>
  <p:clrMapOvr>
    <a:masterClrMapping/>
  </p:clrMapOvr>
</p:sld>
</file>

<file path=ppt/theme/theme1.xml><?xml version="1.0" encoding="utf-8"?>
<a:theme xmlns:a="http://schemas.openxmlformats.org/drawingml/2006/main" name="Prezentace_MU_CZ">
  <a:themeElements>
    <a:clrScheme name="MUNI MED">
      <a:dk1>
        <a:srgbClr val="000000"/>
      </a:dk1>
      <a:lt1>
        <a:srgbClr val="FFFFFF"/>
      </a:lt1>
      <a:dk2>
        <a:srgbClr val="0000DC"/>
      </a:dk2>
      <a:lt2>
        <a:srgbClr val="FFC000"/>
      </a:lt2>
      <a:accent1>
        <a:srgbClr val="0000DC"/>
      </a:accent1>
      <a:accent2>
        <a:srgbClr val="F01928"/>
      </a:accent2>
      <a:accent3>
        <a:srgbClr val="00AF3F"/>
      </a:accent3>
      <a:accent4>
        <a:srgbClr val="4BC8FF"/>
      </a:accent4>
      <a:accent5>
        <a:srgbClr val="FF7300"/>
      </a:accent5>
      <a:accent6>
        <a:srgbClr val="B9006E"/>
      </a:accent6>
      <a:hlink>
        <a:srgbClr val="0000DC"/>
      </a:hlink>
      <a:folHlink>
        <a:srgbClr val="5AC8AF"/>
      </a:folHlink>
    </a:clrScheme>
    <a:fontScheme name="Office – klasické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rtlCol="0"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sz="2800" b="0" i="0" u="none" strike="noStrike" cap="none" normalizeH="0" baseline="0" dirty="0" err="1" smtClean="0">
            <a:ln>
              <a:noFill/>
            </a:ln>
            <a:solidFill>
              <a:schemeClr val="bg1"/>
            </a:solidFill>
            <a:effectLst/>
            <a:latin typeface="+mn-lt"/>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cs-CZ" sz="2400" b="0" i="0" u="none" strike="noStrike" cap="none" normalizeH="0" baseline="0" smtClean="0">
            <a:ln>
              <a:noFill/>
            </a:ln>
            <a:solidFill>
              <a:schemeClr val="tx1"/>
            </a:solidFill>
            <a:effectLst/>
            <a:latin typeface="Tahoma" pitchFamily="34" charset="0"/>
          </a:defRPr>
        </a:defPPr>
      </a:lstStyle>
    </a:lnDef>
    <a:txDef>
      <a:spPr>
        <a:noFill/>
      </a:spPr>
      <a:bodyPr wrap="square" rtlCol="0">
        <a:spAutoFit/>
      </a:bodyPr>
      <a:lstStyle>
        <a:defPPr algn="l">
          <a:defRPr sz="2800" dirty="0" err="1" smtClean="0">
            <a:latin typeface="+mn-lt"/>
          </a:defRPr>
        </a:defPPr>
      </a:lstStyle>
    </a:txDef>
  </a:objectDefaults>
  <a:extraClrSchemeLst>
    <a:extraClrScheme>
      <a:clrScheme name="Směsi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Směsi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Směsi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Směsi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Směsi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Směsi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Směsi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muni-prezentace-16-9-cz-v11.potx" id="{A1E069AA-5EB2-4FA2-9367-6D040ACEC8D2}" vid="{BC2189E0-F5C8-4AB2-8946-E3011F185C79}"/>
    </a:ext>
  </a:extLst>
</a:theme>
</file>

<file path=ppt/theme/theme2.xml><?xml version="1.0" encoding="utf-8"?>
<a:theme xmlns:a="http://schemas.openxmlformats.org/drawingml/2006/main" name="Vlastní návrh">
  <a:themeElements>
    <a:clrScheme name="Vlastní návr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Vlastní návrh">
      <a:majorFont>
        <a:latin typeface="Arial"/>
        <a:ea typeface=""/>
        <a:cs typeface=""/>
      </a:majorFont>
      <a:minorFont>
        <a:latin typeface="Arial"/>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Vlastní návr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Vlastní návrh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Vlastní návrh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Vlastní návrh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Vlastní návrh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Vlastní návrh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Vlastní návrh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Vlastní návrh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Vlastní návrh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Vlastní návrh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Vlastní návrh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Vlastní návrh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muni-prezentace-16-9-cz-v11</Template>
  <TotalTime>199</TotalTime>
  <Words>3824</Words>
  <Application>Microsoft Office PowerPoint</Application>
  <PresentationFormat>Širokoúhlá obrazovka</PresentationFormat>
  <Paragraphs>359</Paragraphs>
  <Slides>49</Slides>
  <Notes>47</Notes>
  <HiddenSlides>0</HiddenSlides>
  <MMClips>3</MMClips>
  <ScaleCrop>false</ScaleCrop>
  <HeadingPairs>
    <vt:vector size="8" baseType="variant">
      <vt:variant>
        <vt:lpstr>Použitá písma</vt:lpstr>
      </vt:variant>
      <vt:variant>
        <vt:i4>8</vt:i4>
      </vt:variant>
      <vt:variant>
        <vt:lpstr>Motiv</vt:lpstr>
      </vt:variant>
      <vt:variant>
        <vt:i4>2</vt:i4>
      </vt:variant>
      <vt:variant>
        <vt:lpstr>Vložené servery OLE</vt:lpstr>
      </vt:variant>
      <vt:variant>
        <vt:i4>2</vt:i4>
      </vt:variant>
      <vt:variant>
        <vt:lpstr>Nadpisy snímků</vt:lpstr>
      </vt:variant>
      <vt:variant>
        <vt:i4>49</vt:i4>
      </vt:variant>
    </vt:vector>
  </HeadingPairs>
  <TitlesOfParts>
    <vt:vector size="61" baseType="lpstr">
      <vt:lpstr>Arial</vt:lpstr>
      <vt:lpstr>Calibri</vt:lpstr>
      <vt:lpstr>Comic Sans MS</vt:lpstr>
      <vt:lpstr>Symbol</vt:lpstr>
      <vt:lpstr>Tahoma</vt:lpstr>
      <vt:lpstr>Times New Roman</vt:lpstr>
      <vt:lpstr>Wingdings</vt:lpstr>
      <vt:lpstr>Wingdings 2</vt:lpstr>
      <vt:lpstr>Prezentace_MU_CZ</vt:lpstr>
      <vt:lpstr>Vlastní návrh</vt:lpstr>
      <vt:lpstr>Rastrový obraz</vt:lpstr>
      <vt:lpstr>Rastrový obrázek</vt:lpstr>
      <vt:lpstr>Lectures on Medical Biophysics </vt:lpstr>
      <vt:lpstr>Lecture outline</vt:lpstr>
      <vt:lpstr>Therapy by mechanical treatment - examples</vt:lpstr>
      <vt:lpstr>Thermotherapy</vt:lpstr>
      <vt:lpstr>Thermotherapy</vt:lpstr>
      <vt:lpstr>Heat conduction</vt:lpstr>
      <vt:lpstr>Heat convection – hydrotherapy</vt:lpstr>
      <vt:lpstr>Whirling baths, underwater massages, hot and cold water jets </vt:lpstr>
      <vt:lpstr>Sauna</vt:lpstr>
      <vt:lpstr>Cryochamber </vt:lpstr>
      <vt:lpstr>Electrotherapy</vt:lpstr>
      <vt:lpstr>Conduction of electric currents in tissues</vt:lpstr>
      <vt:lpstr>Resistivity (r, rho) of tissues</vt:lpstr>
      <vt:lpstr>Tissue polarisation</vt:lpstr>
      <vt:lpstr>Effects of direct electric current (galvanotherapy, iontophoresis)</vt:lpstr>
      <vt:lpstr>Low-frequency AC - electric stimulation</vt:lpstr>
      <vt:lpstr>Prezentace aplikace PowerPoint</vt:lpstr>
      <vt:lpstr>Low-frequency AC - frequency dependence of stimulatory action</vt:lpstr>
      <vt:lpstr>Electrostimulation</vt:lpstr>
      <vt:lpstr>Thermal effects of high frequency (HF) currents</vt:lpstr>
      <vt:lpstr>Utilisation of high-frequency (HF) electric currents</vt:lpstr>
      <vt:lpstr>Three ways of application of HF currents:</vt:lpstr>
      <vt:lpstr>Different ways of HF diathermy</vt:lpstr>
      <vt:lpstr>Short-wave diathermy – heating in capacitor field</vt:lpstr>
      <vt:lpstr>Microwave therapy</vt:lpstr>
      <vt:lpstr>Microwave diathermy</vt:lpstr>
      <vt:lpstr>Potential risks of microwave and radiofrequency radiation</vt:lpstr>
      <vt:lpstr>Ultrasound therapy</vt:lpstr>
      <vt:lpstr>Thermal action of ultrasound</vt:lpstr>
      <vt:lpstr>Ultrasound - THERAPY</vt:lpstr>
      <vt:lpstr>Effects of magnetic fields - magnetotherapy</vt:lpstr>
      <vt:lpstr>Magnetomechanical and magnetochemical effects</vt:lpstr>
      <vt:lpstr>Magnets in medicine</vt:lpstr>
      <vt:lpstr>Phototherapy</vt:lpstr>
      <vt:lpstr>Light radiation</vt:lpstr>
      <vt:lpstr>Sources of light</vt:lpstr>
      <vt:lpstr>Sources of visible light</vt:lpstr>
      <vt:lpstr>Molecular mechanisms of biological effects of light</vt:lpstr>
      <vt:lpstr>Effects of visible light </vt:lpstr>
      <vt:lpstr>Molecular effects of ultraviolet radiation </vt:lpstr>
      <vt:lpstr>Sources of ultraviolet radiation</vt:lpstr>
      <vt:lpstr>Penetration of UV radiation</vt:lpstr>
      <vt:lpstr>Effects of ultraviolet radiation on living organisms</vt:lpstr>
      <vt:lpstr>Sources and effects of infrared light </vt:lpstr>
      <vt:lpstr>IR radiation heat transfer</vt:lpstr>
      <vt:lpstr>Penetration of IR radiation</vt:lpstr>
      <vt:lpstr>Thermal Erythema</vt:lpstr>
      <vt:lpstr>Summary – effects of light</vt:lpstr>
      <vt:lpstr>Author:  Vojtěch Mornstein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Lectures on Medical Biophysics </dc:title>
  <dc:creator>Vojtěch Mornstein</dc:creator>
  <cp:lastModifiedBy>Vojtěch Mornstein</cp:lastModifiedBy>
  <cp:revision>5</cp:revision>
  <cp:lastPrinted>1601-01-01T00:00:00Z</cp:lastPrinted>
  <dcterms:created xsi:type="dcterms:W3CDTF">2021-11-09T11:27:27Z</dcterms:created>
  <dcterms:modified xsi:type="dcterms:W3CDTF">2024-09-16T14:28:08Z</dcterms:modified>
</cp:coreProperties>
</file>