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4"/>
  </p:sldMasterIdLst>
  <p:notesMasterIdLst>
    <p:notesMasterId r:id="rId77"/>
  </p:notesMasterIdLst>
  <p:handoutMasterIdLst>
    <p:handoutMasterId r:id="rId78"/>
  </p:handoutMasterIdLst>
  <p:sldIdLst>
    <p:sldId id="256" r:id="rId5"/>
    <p:sldId id="425" r:id="rId6"/>
    <p:sldId id="428" r:id="rId7"/>
    <p:sldId id="429" r:id="rId8"/>
    <p:sldId id="259" r:id="rId9"/>
    <p:sldId id="264" r:id="rId10"/>
    <p:sldId id="430" r:id="rId11"/>
    <p:sldId id="265" r:id="rId12"/>
    <p:sldId id="384" r:id="rId13"/>
    <p:sldId id="266" r:id="rId14"/>
    <p:sldId id="385" r:id="rId15"/>
    <p:sldId id="276" r:id="rId16"/>
    <p:sldId id="387" r:id="rId17"/>
    <p:sldId id="388" r:id="rId18"/>
    <p:sldId id="389" r:id="rId19"/>
    <p:sldId id="260" r:id="rId20"/>
    <p:sldId id="269" r:id="rId21"/>
    <p:sldId id="271" r:id="rId22"/>
    <p:sldId id="272" r:id="rId23"/>
    <p:sldId id="370" r:id="rId24"/>
    <p:sldId id="390" r:id="rId25"/>
    <p:sldId id="371" r:id="rId26"/>
    <p:sldId id="375" r:id="rId27"/>
    <p:sldId id="379" r:id="rId28"/>
    <p:sldId id="374" r:id="rId29"/>
    <p:sldId id="381" r:id="rId30"/>
    <p:sldId id="416" r:id="rId31"/>
    <p:sldId id="432" r:id="rId32"/>
    <p:sldId id="289" r:id="rId33"/>
    <p:sldId id="290" r:id="rId34"/>
    <p:sldId id="291" r:id="rId35"/>
    <p:sldId id="433" r:id="rId36"/>
    <p:sldId id="257" r:id="rId37"/>
    <p:sldId id="258" r:id="rId38"/>
    <p:sldId id="434" r:id="rId39"/>
    <p:sldId id="261" r:id="rId40"/>
    <p:sldId id="262" r:id="rId41"/>
    <p:sldId id="263" r:id="rId42"/>
    <p:sldId id="435" r:id="rId43"/>
    <p:sldId id="436" r:id="rId44"/>
    <p:sldId id="267" r:id="rId45"/>
    <p:sldId id="292" r:id="rId46"/>
    <p:sldId id="293" r:id="rId47"/>
    <p:sldId id="268" r:id="rId48"/>
    <p:sldId id="270" r:id="rId49"/>
    <p:sldId id="437" r:id="rId50"/>
    <p:sldId id="438" r:id="rId51"/>
    <p:sldId id="294" r:id="rId52"/>
    <p:sldId id="275" r:id="rId53"/>
    <p:sldId id="439" r:id="rId54"/>
    <p:sldId id="295" r:id="rId55"/>
    <p:sldId id="296" r:id="rId56"/>
    <p:sldId id="297" r:id="rId57"/>
    <p:sldId id="299" r:id="rId58"/>
    <p:sldId id="278" r:id="rId59"/>
    <p:sldId id="279" r:id="rId60"/>
    <p:sldId id="280" r:id="rId61"/>
    <p:sldId id="281" r:id="rId62"/>
    <p:sldId id="282" r:id="rId63"/>
    <p:sldId id="283" r:id="rId64"/>
    <p:sldId id="440" r:id="rId65"/>
    <p:sldId id="441" r:id="rId66"/>
    <p:sldId id="284" r:id="rId67"/>
    <p:sldId id="285" r:id="rId68"/>
    <p:sldId id="286" r:id="rId69"/>
    <p:sldId id="287" r:id="rId70"/>
    <p:sldId id="300" r:id="rId71"/>
    <p:sldId id="301" r:id="rId72"/>
    <p:sldId id="302" r:id="rId73"/>
    <p:sldId id="303" r:id="rId74"/>
    <p:sldId id="304" r:id="rId75"/>
    <p:sldId id="288" r:id="rId76"/>
  </p:sldIdLst>
  <p:sldSz cx="12192000" cy="6858000"/>
  <p:notesSz cx="6946900" cy="9271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diagrams/_rels/data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ata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4" Type="http://schemas.openxmlformats.org/officeDocument/2006/relationships/image" Target="../media/image27.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BBF68E-65F2-48EC-936B-BACA90A4C153}" type="doc">
      <dgm:prSet loTypeId="urn:microsoft.com/office/officeart/2008/layout/LinedList" loCatId="list" qsTypeId="urn:microsoft.com/office/officeart/2005/8/quickstyle/simple1" qsCatId="simple" csTypeId="urn:microsoft.com/office/officeart/2005/8/colors/colorful5" csCatId="colorful"/>
      <dgm:spPr/>
      <dgm:t>
        <a:bodyPr/>
        <a:lstStyle/>
        <a:p>
          <a:endParaRPr lang="cs-CZ"/>
        </a:p>
      </dgm:t>
    </dgm:pt>
    <dgm:pt modelId="{89AF3569-7442-4C8F-832F-E75F3E7E212A}">
      <dgm:prSet/>
      <dgm:spPr/>
      <dgm:t>
        <a:bodyPr/>
        <a:lstStyle/>
        <a:p>
          <a:r>
            <a:rPr lang="cs-CZ"/>
            <a:t>Create trust</a:t>
          </a:r>
        </a:p>
      </dgm:t>
    </dgm:pt>
    <dgm:pt modelId="{85C0A22C-7867-4286-B9A4-04300C8E7DB2}" type="parTrans" cxnId="{E14D8D86-26F7-4676-9D0B-68504FB12D9D}">
      <dgm:prSet/>
      <dgm:spPr/>
      <dgm:t>
        <a:bodyPr/>
        <a:lstStyle/>
        <a:p>
          <a:endParaRPr lang="cs-CZ"/>
        </a:p>
      </dgm:t>
    </dgm:pt>
    <dgm:pt modelId="{E27AD2E7-2667-47A0-B233-2DF2529385C4}" type="sibTrans" cxnId="{E14D8D86-26F7-4676-9D0B-68504FB12D9D}">
      <dgm:prSet/>
      <dgm:spPr/>
      <dgm:t>
        <a:bodyPr/>
        <a:lstStyle/>
        <a:p>
          <a:endParaRPr lang="cs-CZ"/>
        </a:p>
      </dgm:t>
    </dgm:pt>
    <dgm:pt modelId="{B6C899A5-B124-4930-B697-FE8FD1860CC5}">
      <dgm:prSet/>
      <dgm:spPr/>
      <dgm:t>
        <a:bodyPr/>
        <a:lstStyle/>
        <a:p>
          <a:r>
            <a:rPr lang="cs-CZ"/>
            <a:t>Level of organsation in society</a:t>
          </a:r>
        </a:p>
      </dgm:t>
    </dgm:pt>
    <dgm:pt modelId="{48CFF2E5-B108-41E0-9514-62BF15FBBCF4}" type="parTrans" cxnId="{9873CA12-B5D5-42FC-95F8-5DA9D3AD0EF7}">
      <dgm:prSet/>
      <dgm:spPr/>
      <dgm:t>
        <a:bodyPr/>
        <a:lstStyle/>
        <a:p>
          <a:endParaRPr lang="cs-CZ"/>
        </a:p>
      </dgm:t>
    </dgm:pt>
    <dgm:pt modelId="{FEA35693-9FE3-4DFF-902E-951B2D62DE2D}" type="sibTrans" cxnId="{9873CA12-B5D5-42FC-95F8-5DA9D3AD0EF7}">
      <dgm:prSet/>
      <dgm:spPr/>
      <dgm:t>
        <a:bodyPr/>
        <a:lstStyle/>
        <a:p>
          <a:endParaRPr lang="cs-CZ"/>
        </a:p>
      </dgm:t>
    </dgm:pt>
    <dgm:pt modelId="{4450D774-065E-452F-993B-4873E55104D0}">
      <dgm:prSet/>
      <dgm:spPr/>
      <dgm:t>
        <a:bodyPr/>
        <a:lstStyle/>
        <a:p>
          <a:r>
            <a:rPr lang="cs-CZ"/>
            <a:t>Achieve „justice“</a:t>
          </a:r>
        </a:p>
      </dgm:t>
    </dgm:pt>
    <dgm:pt modelId="{0C230AA0-9B29-4EAC-B71A-E3C3198900E0}" type="parTrans" cxnId="{F54DEDBF-761F-4017-9647-6F9CC8CA34C3}">
      <dgm:prSet/>
      <dgm:spPr/>
      <dgm:t>
        <a:bodyPr/>
        <a:lstStyle/>
        <a:p>
          <a:endParaRPr lang="cs-CZ"/>
        </a:p>
      </dgm:t>
    </dgm:pt>
    <dgm:pt modelId="{AD43C208-243B-4DAF-B51A-40F82CA1CEE3}" type="sibTrans" cxnId="{F54DEDBF-761F-4017-9647-6F9CC8CA34C3}">
      <dgm:prSet/>
      <dgm:spPr/>
      <dgm:t>
        <a:bodyPr/>
        <a:lstStyle/>
        <a:p>
          <a:endParaRPr lang="cs-CZ"/>
        </a:p>
      </dgm:t>
    </dgm:pt>
    <dgm:pt modelId="{38E7989A-ACEA-4092-AFAE-4F0601AB4BF2}">
      <dgm:prSet/>
      <dgm:spPr/>
      <dgm:t>
        <a:bodyPr/>
        <a:lstStyle/>
        <a:p>
          <a:r>
            <a:rPr lang="cs-CZ"/>
            <a:t>Achieve „equality“</a:t>
          </a:r>
        </a:p>
      </dgm:t>
    </dgm:pt>
    <dgm:pt modelId="{E7730D5B-9C5E-47C0-B460-9B983FC398E0}" type="parTrans" cxnId="{2FF047E1-BEAD-472B-8A11-FD4CBE76A46E}">
      <dgm:prSet/>
      <dgm:spPr/>
      <dgm:t>
        <a:bodyPr/>
        <a:lstStyle/>
        <a:p>
          <a:endParaRPr lang="cs-CZ"/>
        </a:p>
      </dgm:t>
    </dgm:pt>
    <dgm:pt modelId="{DD2DBD05-7879-4E30-8487-854F7CE3391A}" type="sibTrans" cxnId="{2FF047E1-BEAD-472B-8A11-FD4CBE76A46E}">
      <dgm:prSet/>
      <dgm:spPr/>
      <dgm:t>
        <a:bodyPr/>
        <a:lstStyle/>
        <a:p>
          <a:endParaRPr lang="cs-CZ"/>
        </a:p>
      </dgm:t>
    </dgm:pt>
    <dgm:pt modelId="{69C7DB27-FFBD-4544-8FAF-BE4A4649124C}">
      <dgm:prSet/>
      <dgm:spPr/>
      <dgm:t>
        <a:bodyPr/>
        <a:lstStyle/>
        <a:p>
          <a:r>
            <a:rPr lang="cs-CZ" dirty="0" err="1"/>
            <a:t>Protect</a:t>
          </a:r>
          <a:r>
            <a:rPr lang="cs-CZ" dirty="0"/>
            <a:t> </a:t>
          </a:r>
          <a:r>
            <a:rPr lang="cs-CZ" dirty="0" err="1"/>
            <a:t>the</a:t>
          </a:r>
          <a:r>
            <a:rPr lang="cs-CZ" dirty="0"/>
            <a:t> </a:t>
          </a:r>
          <a:r>
            <a:rPr lang="cs-CZ" dirty="0" err="1"/>
            <a:t>weak</a:t>
          </a:r>
          <a:endParaRPr lang="cs-CZ" dirty="0"/>
        </a:p>
      </dgm:t>
    </dgm:pt>
    <dgm:pt modelId="{EDE54537-ABBA-41A7-BF9F-3A347CCD48E9}" type="parTrans" cxnId="{C21972CE-783C-4719-A4DF-970E44721D28}">
      <dgm:prSet/>
      <dgm:spPr/>
      <dgm:t>
        <a:bodyPr/>
        <a:lstStyle/>
        <a:p>
          <a:endParaRPr lang="cs-CZ"/>
        </a:p>
      </dgm:t>
    </dgm:pt>
    <dgm:pt modelId="{8CAC815A-B6A8-4F01-843F-56DA0FCE6BF8}" type="sibTrans" cxnId="{C21972CE-783C-4719-A4DF-970E44721D28}">
      <dgm:prSet/>
      <dgm:spPr/>
      <dgm:t>
        <a:bodyPr/>
        <a:lstStyle/>
        <a:p>
          <a:endParaRPr lang="cs-CZ"/>
        </a:p>
      </dgm:t>
    </dgm:pt>
    <dgm:pt modelId="{DDF61C27-E719-4EC4-8485-4F89150A7C9B}">
      <dgm:prSet/>
      <dgm:spPr/>
      <dgm:t>
        <a:bodyPr/>
        <a:lstStyle/>
        <a:p>
          <a:r>
            <a:rPr lang="cs-CZ"/>
            <a:t>Serve as tool for economic transactions</a:t>
          </a:r>
        </a:p>
      </dgm:t>
    </dgm:pt>
    <dgm:pt modelId="{3DBAA1CD-5270-41E1-9A77-41B5FA0A99E7}" type="parTrans" cxnId="{0ACF4442-A3A1-4C1E-BBD5-64455F47EAAD}">
      <dgm:prSet/>
      <dgm:spPr/>
      <dgm:t>
        <a:bodyPr/>
        <a:lstStyle/>
        <a:p>
          <a:endParaRPr lang="cs-CZ"/>
        </a:p>
      </dgm:t>
    </dgm:pt>
    <dgm:pt modelId="{601C89A9-18E6-4679-B2CF-63606A69C540}" type="sibTrans" cxnId="{0ACF4442-A3A1-4C1E-BBD5-64455F47EAAD}">
      <dgm:prSet/>
      <dgm:spPr/>
      <dgm:t>
        <a:bodyPr/>
        <a:lstStyle/>
        <a:p>
          <a:endParaRPr lang="cs-CZ"/>
        </a:p>
      </dgm:t>
    </dgm:pt>
    <dgm:pt modelId="{1DEC8661-9028-4D43-A4C1-89506BCC2E7E}">
      <dgm:prSet/>
      <dgm:spPr/>
      <dgm:t>
        <a:bodyPr/>
        <a:lstStyle/>
        <a:p>
          <a:r>
            <a:rPr lang="cs-CZ"/>
            <a:t>Protect investment</a:t>
          </a:r>
        </a:p>
      </dgm:t>
    </dgm:pt>
    <dgm:pt modelId="{69A11517-DBE0-40A0-BAEC-B61AAE3C467E}" type="parTrans" cxnId="{191E3AB7-DB14-4E78-9780-D62DA230079C}">
      <dgm:prSet/>
      <dgm:spPr/>
      <dgm:t>
        <a:bodyPr/>
        <a:lstStyle/>
        <a:p>
          <a:endParaRPr lang="cs-CZ"/>
        </a:p>
      </dgm:t>
    </dgm:pt>
    <dgm:pt modelId="{BB57EE7B-A71F-41A8-8B58-E4248131A2BF}" type="sibTrans" cxnId="{191E3AB7-DB14-4E78-9780-D62DA230079C}">
      <dgm:prSet/>
      <dgm:spPr/>
      <dgm:t>
        <a:bodyPr/>
        <a:lstStyle/>
        <a:p>
          <a:endParaRPr lang="cs-CZ"/>
        </a:p>
      </dgm:t>
    </dgm:pt>
    <dgm:pt modelId="{788E8861-3854-4DBE-AE40-7C472ACB553E}" type="pres">
      <dgm:prSet presAssocID="{7ABBF68E-65F2-48EC-936B-BACA90A4C153}" presName="vert0" presStyleCnt="0">
        <dgm:presLayoutVars>
          <dgm:dir/>
          <dgm:animOne val="branch"/>
          <dgm:animLvl val="lvl"/>
        </dgm:presLayoutVars>
      </dgm:prSet>
      <dgm:spPr/>
    </dgm:pt>
    <dgm:pt modelId="{FF43E11C-5766-42F6-9AA4-67B7FE91AE66}" type="pres">
      <dgm:prSet presAssocID="{89AF3569-7442-4C8F-832F-E75F3E7E212A}" presName="thickLine" presStyleLbl="alignNode1" presStyleIdx="0" presStyleCnt="7"/>
      <dgm:spPr/>
    </dgm:pt>
    <dgm:pt modelId="{CD607EFA-64D9-4114-8355-0D8A761E2004}" type="pres">
      <dgm:prSet presAssocID="{89AF3569-7442-4C8F-832F-E75F3E7E212A}" presName="horz1" presStyleCnt="0"/>
      <dgm:spPr/>
    </dgm:pt>
    <dgm:pt modelId="{784F6DE0-4A44-4B01-B037-4B7E9986C7ED}" type="pres">
      <dgm:prSet presAssocID="{89AF3569-7442-4C8F-832F-E75F3E7E212A}" presName="tx1" presStyleLbl="revTx" presStyleIdx="0" presStyleCnt="7"/>
      <dgm:spPr/>
    </dgm:pt>
    <dgm:pt modelId="{FD2BD085-9DDE-462D-B813-564005501196}" type="pres">
      <dgm:prSet presAssocID="{89AF3569-7442-4C8F-832F-E75F3E7E212A}" presName="vert1" presStyleCnt="0"/>
      <dgm:spPr/>
    </dgm:pt>
    <dgm:pt modelId="{3D8EB605-9F72-4B31-83E7-DE194DCB59A8}" type="pres">
      <dgm:prSet presAssocID="{B6C899A5-B124-4930-B697-FE8FD1860CC5}" presName="thickLine" presStyleLbl="alignNode1" presStyleIdx="1" presStyleCnt="7"/>
      <dgm:spPr/>
    </dgm:pt>
    <dgm:pt modelId="{A195F7FF-6F76-4793-A880-C53918C7048A}" type="pres">
      <dgm:prSet presAssocID="{B6C899A5-B124-4930-B697-FE8FD1860CC5}" presName="horz1" presStyleCnt="0"/>
      <dgm:spPr/>
    </dgm:pt>
    <dgm:pt modelId="{D7733DA8-D171-44F5-9D45-CB3FADB55CFA}" type="pres">
      <dgm:prSet presAssocID="{B6C899A5-B124-4930-B697-FE8FD1860CC5}" presName="tx1" presStyleLbl="revTx" presStyleIdx="1" presStyleCnt="7"/>
      <dgm:spPr/>
    </dgm:pt>
    <dgm:pt modelId="{FCEE7E43-4876-49D4-838F-EE5C1EFA10ED}" type="pres">
      <dgm:prSet presAssocID="{B6C899A5-B124-4930-B697-FE8FD1860CC5}" presName="vert1" presStyleCnt="0"/>
      <dgm:spPr/>
    </dgm:pt>
    <dgm:pt modelId="{C7FA3BCB-EBD3-4365-82D6-90D42BBB0370}" type="pres">
      <dgm:prSet presAssocID="{4450D774-065E-452F-993B-4873E55104D0}" presName="thickLine" presStyleLbl="alignNode1" presStyleIdx="2" presStyleCnt="7"/>
      <dgm:spPr/>
    </dgm:pt>
    <dgm:pt modelId="{DE98BE90-5BE2-4C72-9EA7-87981E13419D}" type="pres">
      <dgm:prSet presAssocID="{4450D774-065E-452F-993B-4873E55104D0}" presName="horz1" presStyleCnt="0"/>
      <dgm:spPr/>
    </dgm:pt>
    <dgm:pt modelId="{EFECCC7B-584E-46C0-A306-49BB1F4F774D}" type="pres">
      <dgm:prSet presAssocID="{4450D774-065E-452F-993B-4873E55104D0}" presName="tx1" presStyleLbl="revTx" presStyleIdx="2" presStyleCnt="7"/>
      <dgm:spPr/>
    </dgm:pt>
    <dgm:pt modelId="{24A313CB-A5EE-4DA7-B0DD-97957A23C0B0}" type="pres">
      <dgm:prSet presAssocID="{4450D774-065E-452F-993B-4873E55104D0}" presName="vert1" presStyleCnt="0"/>
      <dgm:spPr/>
    </dgm:pt>
    <dgm:pt modelId="{960AD3EE-EFFC-4C0A-9B8F-D2884392B5A8}" type="pres">
      <dgm:prSet presAssocID="{38E7989A-ACEA-4092-AFAE-4F0601AB4BF2}" presName="thickLine" presStyleLbl="alignNode1" presStyleIdx="3" presStyleCnt="7"/>
      <dgm:spPr/>
    </dgm:pt>
    <dgm:pt modelId="{5437F596-F3C5-48E9-B3F1-0ACD6B340D63}" type="pres">
      <dgm:prSet presAssocID="{38E7989A-ACEA-4092-AFAE-4F0601AB4BF2}" presName="horz1" presStyleCnt="0"/>
      <dgm:spPr/>
    </dgm:pt>
    <dgm:pt modelId="{EDBE608A-83DD-4BE4-A210-4E546CDC8245}" type="pres">
      <dgm:prSet presAssocID="{38E7989A-ACEA-4092-AFAE-4F0601AB4BF2}" presName="tx1" presStyleLbl="revTx" presStyleIdx="3" presStyleCnt="7"/>
      <dgm:spPr/>
    </dgm:pt>
    <dgm:pt modelId="{EC384282-33E6-47F6-9CF4-461220EE4752}" type="pres">
      <dgm:prSet presAssocID="{38E7989A-ACEA-4092-AFAE-4F0601AB4BF2}" presName="vert1" presStyleCnt="0"/>
      <dgm:spPr/>
    </dgm:pt>
    <dgm:pt modelId="{0B349712-E7CF-4A09-BEE9-774C86F79D34}" type="pres">
      <dgm:prSet presAssocID="{69C7DB27-FFBD-4544-8FAF-BE4A4649124C}" presName="thickLine" presStyleLbl="alignNode1" presStyleIdx="4" presStyleCnt="7"/>
      <dgm:spPr/>
    </dgm:pt>
    <dgm:pt modelId="{9FF071F5-C123-47F2-802A-C541125E2F00}" type="pres">
      <dgm:prSet presAssocID="{69C7DB27-FFBD-4544-8FAF-BE4A4649124C}" presName="horz1" presStyleCnt="0"/>
      <dgm:spPr/>
    </dgm:pt>
    <dgm:pt modelId="{EDF9BC64-8225-4675-9B36-4CBF1A24E054}" type="pres">
      <dgm:prSet presAssocID="{69C7DB27-FFBD-4544-8FAF-BE4A4649124C}" presName="tx1" presStyleLbl="revTx" presStyleIdx="4" presStyleCnt="7"/>
      <dgm:spPr/>
    </dgm:pt>
    <dgm:pt modelId="{CEEE4C1A-8393-4110-9E76-E9BF6FF90F05}" type="pres">
      <dgm:prSet presAssocID="{69C7DB27-FFBD-4544-8FAF-BE4A4649124C}" presName="vert1" presStyleCnt="0"/>
      <dgm:spPr/>
    </dgm:pt>
    <dgm:pt modelId="{F1D00638-FE7E-4F2E-BEBA-8A153DD82667}" type="pres">
      <dgm:prSet presAssocID="{DDF61C27-E719-4EC4-8485-4F89150A7C9B}" presName="thickLine" presStyleLbl="alignNode1" presStyleIdx="5" presStyleCnt="7"/>
      <dgm:spPr/>
    </dgm:pt>
    <dgm:pt modelId="{E4E4DA78-6DB9-41DD-BB24-48B6E63E061A}" type="pres">
      <dgm:prSet presAssocID="{DDF61C27-E719-4EC4-8485-4F89150A7C9B}" presName="horz1" presStyleCnt="0"/>
      <dgm:spPr/>
    </dgm:pt>
    <dgm:pt modelId="{1F08558A-C2DE-4791-96AE-929201E6F333}" type="pres">
      <dgm:prSet presAssocID="{DDF61C27-E719-4EC4-8485-4F89150A7C9B}" presName="tx1" presStyleLbl="revTx" presStyleIdx="5" presStyleCnt="7"/>
      <dgm:spPr/>
    </dgm:pt>
    <dgm:pt modelId="{98B2842F-54B3-4DA1-B68A-90891AAB28E4}" type="pres">
      <dgm:prSet presAssocID="{DDF61C27-E719-4EC4-8485-4F89150A7C9B}" presName="vert1" presStyleCnt="0"/>
      <dgm:spPr/>
    </dgm:pt>
    <dgm:pt modelId="{105171C7-2BA5-4F84-BE8A-809CCF376829}" type="pres">
      <dgm:prSet presAssocID="{1DEC8661-9028-4D43-A4C1-89506BCC2E7E}" presName="thickLine" presStyleLbl="alignNode1" presStyleIdx="6" presStyleCnt="7"/>
      <dgm:spPr/>
    </dgm:pt>
    <dgm:pt modelId="{A180D786-75C6-4B73-847B-E5AC920CAA2B}" type="pres">
      <dgm:prSet presAssocID="{1DEC8661-9028-4D43-A4C1-89506BCC2E7E}" presName="horz1" presStyleCnt="0"/>
      <dgm:spPr/>
    </dgm:pt>
    <dgm:pt modelId="{B6C4D8AD-5AB7-4B1A-8760-855F15B12089}" type="pres">
      <dgm:prSet presAssocID="{1DEC8661-9028-4D43-A4C1-89506BCC2E7E}" presName="tx1" presStyleLbl="revTx" presStyleIdx="6" presStyleCnt="7"/>
      <dgm:spPr/>
    </dgm:pt>
    <dgm:pt modelId="{8530DBC0-0D73-49DA-AA7A-E85BF3531095}" type="pres">
      <dgm:prSet presAssocID="{1DEC8661-9028-4D43-A4C1-89506BCC2E7E}" presName="vert1" presStyleCnt="0"/>
      <dgm:spPr/>
    </dgm:pt>
  </dgm:ptLst>
  <dgm:cxnLst>
    <dgm:cxn modelId="{9873CA12-B5D5-42FC-95F8-5DA9D3AD0EF7}" srcId="{7ABBF68E-65F2-48EC-936B-BACA90A4C153}" destId="{B6C899A5-B124-4930-B697-FE8FD1860CC5}" srcOrd="1" destOrd="0" parTransId="{48CFF2E5-B108-41E0-9514-62BF15FBBCF4}" sibTransId="{FEA35693-9FE3-4DFF-902E-951B2D62DE2D}"/>
    <dgm:cxn modelId="{B434FB15-79B0-4DF3-A509-C0A7C38FD365}" type="presOf" srcId="{1DEC8661-9028-4D43-A4C1-89506BCC2E7E}" destId="{B6C4D8AD-5AB7-4B1A-8760-855F15B12089}" srcOrd="0" destOrd="0" presId="urn:microsoft.com/office/officeart/2008/layout/LinedList"/>
    <dgm:cxn modelId="{F8EF5F17-E150-49BE-8CB0-8F4CE3C09941}" type="presOf" srcId="{B6C899A5-B124-4930-B697-FE8FD1860CC5}" destId="{D7733DA8-D171-44F5-9D45-CB3FADB55CFA}" srcOrd="0" destOrd="0" presId="urn:microsoft.com/office/officeart/2008/layout/LinedList"/>
    <dgm:cxn modelId="{02D1AE28-6BD0-4871-AAE7-1F8D9D3F5F2F}" type="presOf" srcId="{7ABBF68E-65F2-48EC-936B-BACA90A4C153}" destId="{788E8861-3854-4DBE-AE40-7C472ACB553E}" srcOrd="0" destOrd="0" presId="urn:microsoft.com/office/officeart/2008/layout/LinedList"/>
    <dgm:cxn modelId="{0ACF4442-A3A1-4C1E-BBD5-64455F47EAAD}" srcId="{7ABBF68E-65F2-48EC-936B-BACA90A4C153}" destId="{DDF61C27-E719-4EC4-8485-4F89150A7C9B}" srcOrd="5" destOrd="0" parTransId="{3DBAA1CD-5270-41E1-9A77-41B5FA0A99E7}" sibTransId="{601C89A9-18E6-4679-B2CF-63606A69C540}"/>
    <dgm:cxn modelId="{187EA664-B4CB-413F-87AF-61560E8A8048}" type="presOf" srcId="{38E7989A-ACEA-4092-AFAE-4F0601AB4BF2}" destId="{EDBE608A-83DD-4BE4-A210-4E546CDC8245}" srcOrd="0" destOrd="0" presId="urn:microsoft.com/office/officeart/2008/layout/LinedList"/>
    <dgm:cxn modelId="{2F59ED74-8D79-4F27-8ED8-66DD21788C64}" type="presOf" srcId="{4450D774-065E-452F-993B-4873E55104D0}" destId="{EFECCC7B-584E-46C0-A306-49BB1F4F774D}" srcOrd="0" destOrd="0" presId="urn:microsoft.com/office/officeart/2008/layout/LinedList"/>
    <dgm:cxn modelId="{E14D8D86-26F7-4676-9D0B-68504FB12D9D}" srcId="{7ABBF68E-65F2-48EC-936B-BACA90A4C153}" destId="{89AF3569-7442-4C8F-832F-E75F3E7E212A}" srcOrd="0" destOrd="0" parTransId="{85C0A22C-7867-4286-B9A4-04300C8E7DB2}" sibTransId="{E27AD2E7-2667-47A0-B233-2DF2529385C4}"/>
    <dgm:cxn modelId="{D3544C97-B6C7-4469-9FFE-29087347D41B}" type="presOf" srcId="{DDF61C27-E719-4EC4-8485-4F89150A7C9B}" destId="{1F08558A-C2DE-4791-96AE-929201E6F333}" srcOrd="0" destOrd="0" presId="urn:microsoft.com/office/officeart/2008/layout/LinedList"/>
    <dgm:cxn modelId="{2F8703AB-4582-4823-98C6-67360578E05F}" type="presOf" srcId="{69C7DB27-FFBD-4544-8FAF-BE4A4649124C}" destId="{EDF9BC64-8225-4675-9B36-4CBF1A24E054}" srcOrd="0" destOrd="0" presId="urn:microsoft.com/office/officeart/2008/layout/LinedList"/>
    <dgm:cxn modelId="{89FCABAC-649A-41FA-8B0F-8F789131E41D}" type="presOf" srcId="{89AF3569-7442-4C8F-832F-E75F3E7E212A}" destId="{784F6DE0-4A44-4B01-B037-4B7E9986C7ED}" srcOrd="0" destOrd="0" presId="urn:microsoft.com/office/officeart/2008/layout/LinedList"/>
    <dgm:cxn modelId="{191E3AB7-DB14-4E78-9780-D62DA230079C}" srcId="{7ABBF68E-65F2-48EC-936B-BACA90A4C153}" destId="{1DEC8661-9028-4D43-A4C1-89506BCC2E7E}" srcOrd="6" destOrd="0" parTransId="{69A11517-DBE0-40A0-BAEC-B61AAE3C467E}" sibTransId="{BB57EE7B-A71F-41A8-8B58-E4248131A2BF}"/>
    <dgm:cxn modelId="{F54DEDBF-761F-4017-9647-6F9CC8CA34C3}" srcId="{7ABBF68E-65F2-48EC-936B-BACA90A4C153}" destId="{4450D774-065E-452F-993B-4873E55104D0}" srcOrd="2" destOrd="0" parTransId="{0C230AA0-9B29-4EAC-B71A-E3C3198900E0}" sibTransId="{AD43C208-243B-4DAF-B51A-40F82CA1CEE3}"/>
    <dgm:cxn modelId="{C21972CE-783C-4719-A4DF-970E44721D28}" srcId="{7ABBF68E-65F2-48EC-936B-BACA90A4C153}" destId="{69C7DB27-FFBD-4544-8FAF-BE4A4649124C}" srcOrd="4" destOrd="0" parTransId="{EDE54537-ABBA-41A7-BF9F-3A347CCD48E9}" sibTransId="{8CAC815A-B6A8-4F01-843F-56DA0FCE6BF8}"/>
    <dgm:cxn modelId="{2FF047E1-BEAD-472B-8A11-FD4CBE76A46E}" srcId="{7ABBF68E-65F2-48EC-936B-BACA90A4C153}" destId="{38E7989A-ACEA-4092-AFAE-4F0601AB4BF2}" srcOrd="3" destOrd="0" parTransId="{E7730D5B-9C5E-47C0-B460-9B983FC398E0}" sibTransId="{DD2DBD05-7879-4E30-8487-854F7CE3391A}"/>
    <dgm:cxn modelId="{25CD875B-BED4-4656-8BA8-6272DA1F048B}" type="presParOf" srcId="{788E8861-3854-4DBE-AE40-7C472ACB553E}" destId="{FF43E11C-5766-42F6-9AA4-67B7FE91AE66}" srcOrd="0" destOrd="0" presId="urn:microsoft.com/office/officeart/2008/layout/LinedList"/>
    <dgm:cxn modelId="{D2DBC95F-2193-4F8F-8E57-49859EE720A4}" type="presParOf" srcId="{788E8861-3854-4DBE-AE40-7C472ACB553E}" destId="{CD607EFA-64D9-4114-8355-0D8A761E2004}" srcOrd="1" destOrd="0" presId="urn:microsoft.com/office/officeart/2008/layout/LinedList"/>
    <dgm:cxn modelId="{C1679DFB-4893-47E9-88A9-A688F4766125}" type="presParOf" srcId="{CD607EFA-64D9-4114-8355-0D8A761E2004}" destId="{784F6DE0-4A44-4B01-B037-4B7E9986C7ED}" srcOrd="0" destOrd="0" presId="urn:microsoft.com/office/officeart/2008/layout/LinedList"/>
    <dgm:cxn modelId="{FF276CDF-B4A0-4D1F-A369-8C1CA69B39FE}" type="presParOf" srcId="{CD607EFA-64D9-4114-8355-0D8A761E2004}" destId="{FD2BD085-9DDE-462D-B813-564005501196}" srcOrd="1" destOrd="0" presId="urn:microsoft.com/office/officeart/2008/layout/LinedList"/>
    <dgm:cxn modelId="{39126515-167C-435E-9B1B-9C1C490394D4}" type="presParOf" srcId="{788E8861-3854-4DBE-AE40-7C472ACB553E}" destId="{3D8EB605-9F72-4B31-83E7-DE194DCB59A8}" srcOrd="2" destOrd="0" presId="urn:microsoft.com/office/officeart/2008/layout/LinedList"/>
    <dgm:cxn modelId="{38351617-E721-4B90-93D8-26E2DF9CB7EF}" type="presParOf" srcId="{788E8861-3854-4DBE-AE40-7C472ACB553E}" destId="{A195F7FF-6F76-4793-A880-C53918C7048A}" srcOrd="3" destOrd="0" presId="urn:microsoft.com/office/officeart/2008/layout/LinedList"/>
    <dgm:cxn modelId="{DEEDBDE3-E72B-48AE-99A9-A9856EAF7D57}" type="presParOf" srcId="{A195F7FF-6F76-4793-A880-C53918C7048A}" destId="{D7733DA8-D171-44F5-9D45-CB3FADB55CFA}" srcOrd="0" destOrd="0" presId="urn:microsoft.com/office/officeart/2008/layout/LinedList"/>
    <dgm:cxn modelId="{46FAF102-07B9-4AFF-A8BE-0380CB35DF42}" type="presParOf" srcId="{A195F7FF-6F76-4793-A880-C53918C7048A}" destId="{FCEE7E43-4876-49D4-838F-EE5C1EFA10ED}" srcOrd="1" destOrd="0" presId="urn:microsoft.com/office/officeart/2008/layout/LinedList"/>
    <dgm:cxn modelId="{B05AD565-1D62-4E95-AAC6-6E16922AEBE0}" type="presParOf" srcId="{788E8861-3854-4DBE-AE40-7C472ACB553E}" destId="{C7FA3BCB-EBD3-4365-82D6-90D42BBB0370}" srcOrd="4" destOrd="0" presId="urn:microsoft.com/office/officeart/2008/layout/LinedList"/>
    <dgm:cxn modelId="{24B007D5-F64B-4F04-9494-E20669DEA85E}" type="presParOf" srcId="{788E8861-3854-4DBE-AE40-7C472ACB553E}" destId="{DE98BE90-5BE2-4C72-9EA7-87981E13419D}" srcOrd="5" destOrd="0" presId="urn:microsoft.com/office/officeart/2008/layout/LinedList"/>
    <dgm:cxn modelId="{A6C72C05-2BA6-4D31-8031-9D463E812DBB}" type="presParOf" srcId="{DE98BE90-5BE2-4C72-9EA7-87981E13419D}" destId="{EFECCC7B-584E-46C0-A306-49BB1F4F774D}" srcOrd="0" destOrd="0" presId="urn:microsoft.com/office/officeart/2008/layout/LinedList"/>
    <dgm:cxn modelId="{011D66CB-35F9-4747-A0E5-D76C66672940}" type="presParOf" srcId="{DE98BE90-5BE2-4C72-9EA7-87981E13419D}" destId="{24A313CB-A5EE-4DA7-B0DD-97957A23C0B0}" srcOrd="1" destOrd="0" presId="urn:microsoft.com/office/officeart/2008/layout/LinedList"/>
    <dgm:cxn modelId="{48323301-F3D2-4D73-AFD5-C13F68FD3E49}" type="presParOf" srcId="{788E8861-3854-4DBE-AE40-7C472ACB553E}" destId="{960AD3EE-EFFC-4C0A-9B8F-D2884392B5A8}" srcOrd="6" destOrd="0" presId="urn:microsoft.com/office/officeart/2008/layout/LinedList"/>
    <dgm:cxn modelId="{262D11B7-0808-47DD-BEE7-2EBD017514D9}" type="presParOf" srcId="{788E8861-3854-4DBE-AE40-7C472ACB553E}" destId="{5437F596-F3C5-48E9-B3F1-0ACD6B340D63}" srcOrd="7" destOrd="0" presId="urn:microsoft.com/office/officeart/2008/layout/LinedList"/>
    <dgm:cxn modelId="{0E172A85-94E5-46E8-A31E-D565796FAB3F}" type="presParOf" srcId="{5437F596-F3C5-48E9-B3F1-0ACD6B340D63}" destId="{EDBE608A-83DD-4BE4-A210-4E546CDC8245}" srcOrd="0" destOrd="0" presId="urn:microsoft.com/office/officeart/2008/layout/LinedList"/>
    <dgm:cxn modelId="{88CE2F3F-1331-4CFF-BFB1-FEF91744F2A4}" type="presParOf" srcId="{5437F596-F3C5-48E9-B3F1-0ACD6B340D63}" destId="{EC384282-33E6-47F6-9CF4-461220EE4752}" srcOrd="1" destOrd="0" presId="urn:microsoft.com/office/officeart/2008/layout/LinedList"/>
    <dgm:cxn modelId="{A7A9DE30-DC31-488B-9ED6-59B251FE485A}" type="presParOf" srcId="{788E8861-3854-4DBE-AE40-7C472ACB553E}" destId="{0B349712-E7CF-4A09-BEE9-774C86F79D34}" srcOrd="8" destOrd="0" presId="urn:microsoft.com/office/officeart/2008/layout/LinedList"/>
    <dgm:cxn modelId="{EDC09F54-A754-418A-913C-078C315A1910}" type="presParOf" srcId="{788E8861-3854-4DBE-AE40-7C472ACB553E}" destId="{9FF071F5-C123-47F2-802A-C541125E2F00}" srcOrd="9" destOrd="0" presId="urn:microsoft.com/office/officeart/2008/layout/LinedList"/>
    <dgm:cxn modelId="{470CC2CE-086F-4E25-B565-55EBEFEFBAA8}" type="presParOf" srcId="{9FF071F5-C123-47F2-802A-C541125E2F00}" destId="{EDF9BC64-8225-4675-9B36-4CBF1A24E054}" srcOrd="0" destOrd="0" presId="urn:microsoft.com/office/officeart/2008/layout/LinedList"/>
    <dgm:cxn modelId="{5CAEC177-5F55-47E5-BAA9-A342B8B01C47}" type="presParOf" srcId="{9FF071F5-C123-47F2-802A-C541125E2F00}" destId="{CEEE4C1A-8393-4110-9E76-E9BF6FF90F05}" srcOrd="1" destOrd="0" presId="urn:microsoft.com/office/officeart/2008/layout/LinedList"/>
    <dgm:cxn modelId="{03A11BFA-32A8-4DD7-9A99-96D7C2A6CA7D}" type="presParOf" srcId="{788E8861-3854-4DBE-AE40-7C472ACB553E}" destId="{F1D00638-FE7E-4F2E-BEBA-8A153DD82667}" srcOrd="10" destOrd="0" presId="urn:microsoft.com/office/officeart/2008/layout/LinedList"/>
    <dgm:cxn modelId="{058FC317-5325-4641-A84A-CB7265D53267}" type="presParOf" srcId="{788E8861-3854-4DBE-AE40-7C472ACB553E}" destId="{E4E4DA78-6DB9-41DD-BB24-48B6E63E061A}" srcOrd="11" destOrd="0" presId="urn:microsoft.com/office/officeart/2008/layout/LinedList"/>
    <dgm:cxn modelId="{5998A387-8CF5-4201-89D3-C6C10E37E3B6}" type="presParOf" srcId="{E4E4DA78-6DB9-41DD-BB24-48B6E63E061A}" destId="{1F08558A-C2DE-4791-96AE-929201E6F333}" srcOrd="0" destOrd="0" presId="urn:microsoft.com/office/officeart/2008/layout/LinedList"/>
    <dgm:cxn modelId="{D5F974F4-0133-4055-BA20-4F63C9140A07}" type="presParOf" srcId="{E4E4DA78-6DB9-41DD-BB24-48B6E63E061A}" destId="{98B2842F-54B3-4DA1-B68A-90891AAB28E4}" srcOrd="1" destOrd="0" presId="urn:microsoft.com/office/officeart/2008/layout/LinedList"/>
    <dgm:cxn modelId="{6439A469-4C6B-46C3-AA9C-8D37D4F2A70F}" type="presParOf" srcId="{788E8861-3854-4DBE-AE40-7C472ACB553E}" destId="{105171C7-2BA5-4F84-BE8A-809CCF376829}" srcOrd="12" destOrd="0" presId="urn:microsoft.com/office/officeart/2008/layout/LinedList"/>
    <dgm:cxn modelId="{8B9D0EEC-17F0-4D3D-9A26-4C2CB19B74C5}" type="presParOf" srcId="{788E8861-3854-4DBE-AE40-7C472ACB553E}" destId="{A180D786-75C6-4B73-847B-E5AC920CAA2B}" srcOrd="13" destOrd="0" presId="urn:microsoft.com/office/officeart/2008/layout/LinedList"/>
    <dgm:cxn modelId="{25EF9615-87E7-4FBD-A1A4-76EF705C8FF7}" type="presParOf" srcId="{A180D786-75C6-4B73-847B-E5AC920CAA2B}" destId="{B6C4D8AD-5AB7-4B1A-8760-855F15B12089}" srcOrd="0" destOrd="0" presId="urn:microsoft.com/office/officeart/2008/layout/LinedList"/>
    <dgm:cxn modelId="{A1E5D9D7-7F52-4C17-AE15-08FEF6C269D8}" type="presParOf" srcId="{A180D786-75C6-4B73-847B-E5AC920CAA2B}" destId="{8530DBC0-0D73-49DA-AA7A-E85BF353109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FD67F39-9A23-4C96-8629-0932E9843EED}" type="doc">
      <dgm:prSet loTypeId="urn:microsoft.com/office/officeart/2018/5/layout/IconLeafLabelList" loCatId="icon" qsTypeId="urn:microsoft.com/office/officeart/2005/8/quickstyle/simple1" qsCatId="simple" csTypeId="urn:microsoft.com/office/officeart/2018/5/colors/Iconchunking_coloredtext_colorful1" csCatId="colorful" phldr="1"/>
      <dgm:spPr/>
      <dgm:t>
        <a:bodyPr/>
        <a:lstStyle/>
        <a:p>
          <a:endParaRPr lang="cs-CZ"/>
        </a:p>
      </dgm:t>
    </dgm:pt>
    <dgm:pt modelId="{3B5CA58B-2E49-4224-874C-4269926CFD47}">
      <dgm:prSet/>
      <dgm:spPr/>
      <dgm:t>
        <a:bodyPr/>
        <a:lstStyle/>
        <a:p>
          <a:pPr>
            <a:lnSpc>
              <a:spcPct val="100000"/>
            </a:lnSpc>
            <a:defRPr cap="all"/>
          </a:pPr>
          <a:r>
            <a:rPr lang="cs-CZ"/>
            <a:t>Revers</a:t>
          </a:r>
        </a:p>
      </dgm:t>
    </dgm:pt>
    <dgm:pt modelId="{ED70F2B2-D268-4A90-ADC9-7070AAA18E74}" type="parTrans" cxnId="{A349A7B0-95FB-422A-B233-F55EE404DA6D}">
      <dgm:prSet/>
      <dgm:spPr/>
      <dgm:t>
        <a:bodyPr/>
        <a:lstStyle/>
        <a:p>
          <a:endParaRPr lang="cs-CZ"/>
        </a:p>
      </dgm:t>
    </dgm:pt>
    <dgm:pt modelId="{AABC87E7-620A-4992-A995-1B5EB2AF737C}" type="sibTrans" cxnId="{A349A7B0-95FB-422A-B233-F55EE404DA6D}">
      <dgm:prSet/>
      <dgm:spPr/>
      <dgm:t>
        <a:bodyPr/>
        <a:lstStyle/>
        <a:p>
          <a:endParaRPr lang="cs-CZ"/>
        </a:p>
      </dgm:t>
    </dgm:pt>
    <dgm:pt modelId="{AF58109E-67D1-4F6E-A07C-618926275323}">
      <dgm:prSet/>
      <dgm:spPr/>
      <dgm:t>
        <a:bodyPr/>
        <a:lstStyle/>
        <a:p>
          <a:pPr>
            <a:lnSpc>
              <a:spcPct val="100000"/>
            </a:lnSpc>
            <a:defRPr cap="all"/>
          </a:pPr>
          <a:r>
            <a:rPr lang="cs-CZ"/>
            <a:t>Withdrawal of consent</a:t>
          </a:r>
        </a:p>
      </dgm:t>
    </dgm:pt>
    <dgm:pt modelId="{27C2C738-159C-46DE-8A94-1BB9914CF40B}" type="parTrans" cxnId="{EE5A3EE2-C747-49AA-96ED-5CDCC7D0D85F}">
      <dgm:prSet/>
      <dgm:spPr/>
      <dgm:t>
        <a:bodyPr/>
        <a:lstStyle/>
        <a:p>
          <a:endParaRPr lang="cs-CZ"/>
        </a:p>
      </dgm:t>
    </dgm:pt>
    <dgm:pt modelId="{C06B06BD-862A-45E0-9590-B2646D4B2BD2}" type="sibTrans" cxnId="{EE5A3EE2-C747-49AA-96ED-5CDCC7D0D85F}">
      <dgm:prSet/>
      <dgm:spPr/>
      <dgm:t>
        <a:bodyPr/>
        <a:lstStyle/>
        <a:p>
          <a:endParaRPr lang="cs-CZ"/>
        </a:p>
      </dgm:t>
    </dgm:pt>
    <dgm:pt modelId="{62186B2F-E267-4066-85CC-32B8EE47B76E}">
      <dgm:prSet/>
      <dgm:spPr/>
      <dgm:t>
        <a:bodyPr/>
        <a:lstStyle/>
        <a:p>
          <a:pPr>
            <a:lnSpc>
              <a:spcPct val="100000"/>
            </a:lnSpc>
            <a:defRPr cap="all"/>
          </a:pPr>
          <a:r>
            <a:rPr lang="cs-CZ"/>
            <a:t>Previously expressed wishes</a:t>
          </a:r>
        </a:p>
      </dgm:t>
    </dgm:pt>
    <dgm:pt modelId="{7B03E21A-384F-44B2-9ADC-7CDC252A0524}" type="parTrans" cxnId="{C03ED65F-4952-4DCC-9F75-CE8EDBE310FE}">
      <dgm:prSet/>
      <dgm:spPr/>
      <dgm:t>
        <a:bodyPr/>
        <a:lstStyle/>
        <a:p>
          <a:endParaRPr lang="cs-CZ"/>
        </a:p>
      </dgm:t>
    </dgm:pt>
    <dgm:pt modelId="{07DB3BCE-A582-4325-8F4D-54496970EE78}" type="sibTrans" cxnId="{C03ED65F-4952-4DCC-9F75-CE8EDBE310FE}">
      <dgm:prSet/>
      <dgm:spPr/>
      <dgm:t>
        <a:bodyPr/>
        <a:lstStyle/>
        <a:p>
          <a:endParaRPr lang="cs-CZ"/>
        </a:p>
      </dgm:t>
    </dgm:pt>
    <dgm:pt modelId="{78D108F1-3F04-49C2-BE03-D9C8B4DFCCBD}" type="pres">
      <dgm:prSet presAssocID="{7FD67F39-9A23-4C96-8629-0932E9843EED}" presName="root" presStyleCnt="0">
        <dgm:presLayoutVars>
          <dgm:dir/>
          <dgm:resizeHandles val="exact"/>
        </dgm:presLayoutVars>
      </dgm:prSet>
      <dgm:spPr/>
    </dgm:pt>
    <dgm:pt modelId="{D42F440A-0553-45AB-8330-81535F6FE146}" type="pres">
      <dgm:prSet presAssocID="{3B5CA58B-2E49-4224-874C-4269926CFD47}" presName="compNode" presStyleCnt="0"/>
      <dgm:spPr/>
    </dgm:pt>
    <dgm:pt modelId="{1D36E781-005B-486A-87CD-4D8F4749D7A6}" type="pres">
      <dgm:prSet presAssocID="{3B5CA58B-2E49-4224-874C-4269926CFD47}" presName="iconBgRect" presStyleLbl="bgShp" presStyleIdx="0" presStyleCnt="3"/>
      <dgm:spPr>
        <a:prstGeom prst="round2DiagRect">
          <a:avLst>
            <a:gd name="adj1" fmla="val 29727"/>
            <a:gd name="adj2" fmla="val 0"/>
          </a:avLst>
        </a:prstGeom>
      </dgm:spPr>
    </dgm:pt>
    <dgm:pt modelId="{DCDCA27A-E97B-4E93-A6CE-F3C7F2A96E1F}" type="pres">
      <dgm:prSet presAssocID="{3B5CA58B-2E49-4224-874C-4269926CFD4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ind Chime"/>
        </a:ext>
      </dgm:extLst>
    </dgm:pt>
    <dgm:pt modelId="{4A67552E-7ED3-4CFE-89CC-D1C6C2037E2E}" type="pres">
      <dgm:prSet presAssocID="{3B5CA58B-2E49-4224-874C-4269926CFD47}" presName="spaceRect" presStyleCnt="0"/>
      <dgm:spPr/>
    </dgm:pt>
    <dgm:pt modelId="{FECCD1AC-6FC3-4C23-B207-15EEF5BDC1F9}" type="pres">
      <dgm:prSet presAssocID="{3B5CA58B-2E49-4224-874C-4269926CFD47}" presName="textRect" presStyleLbl="revTx" presStyleIdx="0" presStyleCnt="3">
        <dgm:presLayoutVars>
          <dgm:chMax val="1"/>
          <dgm:chPref val="1"/>
        </dgm:presLayoutVars>
      </dgm:prSet>
      <dgm:spPr/>
    </dgm:pt>
    <dgm:pt modelId="{F7613CE4-172A-477B-9172-10D21FBDED59}" type="pres">
      <dgm:prSet presAssocID="{AABC87E7-620A-4992-A995-1B5EB2AF737C}" presName="sibTrans" presStyleCnt="0"/>
      <dgm:spPr/>
    </dgm:pt>
    <dgm:pt modelId="{23D7FC95-14EC-47D0-B9B5-8E9CD0C4DFA0}" type="pres">
      <dgm:prSet presAssocID="{AF58109E-67D1-4F6E-A07C-618926275323}" presName="compNode" presStyleCnt="0"/>
      <dgm:spPr/>
    </dgm:pt>
    <dgm:pt modelId="{BACB6D75-CBC6-41C9-A729-CA02E48D485D}" type="pres">
      <dgm:prSet presAssocID="{AF58109E-67D1-4F6E-A07C-618926275323}" presName="iconBgRect" presStyleLbl="bgShp" presStyleIdx="1" presStyleCnt="3"/>
      <dgm:spPr>
        <a:prstGeom prst="round2DiagRect">
          <a:avLst>
            <a:gd name="adj1" fmla="val 29727"/>
            <a:gd name="adj2" fmla="val 0"/>
          </a:avLst>
        </a:prstGeom>
      </dgm:spPr>
    </dgm:pt>
    <dgm:pt modelId="{10976B57-35DA-45AF-AEF9-CB9F1B6B85A6}" type="pres">
      <dgm:prSet presAssocID="{AF58109E-67D1-4F6E-A07C-61892627532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ntract"/>
        </a:ext>
      </dgm:extLst>
    </dgm:pt>
    <dgm:pt modelId="{FE9BF238-270A-43AE-885D-4E4480A93075}" type="pres">
      <dgm:prSet presAssocID="{AF58109E-67D1-4F6E-A07C-618926275323}" presName="spaceRect" presStyleCnt="0"/>
      <dgm:spPr/>
    </dgm:pt>
    <dgm:pt modelId="{C319DB34-9DCC-4F3C-AC63-572D42C8C42A}" type="pres">
      <dgm:prSet presAssocID="{AF58109E-67D1-4F6E-A07C-618926275323}" presName="textRect" presStyleLbl="revTx" presStyleIdx="1" presStyleCnt="3">
        <dgm:presLayoutVars>
          <dgm:chMax val="1"/>
          <dgm:chPref val="1"/>
        </dgm:presLayoutVars>
      </dgm:prSet>
      <dgm:spPr/>
    </dgm:pt>
    <dgm:pt modelId="{55E04929-9673-4260-A392-E0DC90D5901D}" type="pres">
      <dgm:prSet presAssocID="{C06B06BD-862A-45E0-9590-B2646D4B2BD2}" presName="sibTrans" presStyleCnt="0"/>
      <dgm:spPr/>
    </dgm:pt>
    <dgm:pt modelId="{70CC0F16-8647-4C1D-B828-49B883C55A4B}" type="pres">
      <dgm:prSet presAssocID="{62186B2F-E267-4066-85CC-32B8EE47B76E}" presName="compNode" presStyleCnt="0"/>
      <dgm:spPr/>
    </dgm:pt>
    <dgm:pt modelId="{E2CEC89E-2DDB-4C21-BF17-98E8F3E7CFF7}" type="pres">
      <dgm:prSet presAssocID="{62186B2F-E267-4066-85CC-32B8EE47B76E}" presName="iconBgRect" presStyleLbl="bgShp" presStyleIdx="2" presStyleCnt="3"/>
      <dgm:spPr>
        <a:prstGeom prst="round2DiagRect">
          <a:avLst>
            <a:gd name="adj1" fmla="val 29727"/>
            <a:gd name="adj2" fmla="val 0"/>
          </a:avLst>
        </a:prstGeom>
      </dgm:spPr>
    </dgm:pt>
    <dgm:pt modelId="{04F3ED8B-7C0C-474F-A8D4-9B6C01BF19C5}" type="pres">
      <dgm:prSet presAssocID="{62186B2F-E267-4066-85CC-32B8EE47B76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ightbulb"/>
        </a:ext>
      </dgm:extLst>
    </dgm:pt>
    <dgm:pt modelId="{149CE4EE-1751-48D4-B136-08CB7DA43BE4}" type="pres">
      <dgm:prSet presAssocID="{62186B2F-E267-4066-85CC-32B8EE47B76E}" presName="spaceRect" presStyleCnt="0"/>
      <dgm:spPr/>
    </dgm:pt>
    <dgm:pt modelId="{EBD6FC45-44C9-47A2-A0D3-349C1151F699}" type="pres">
      <dgm:prSet presAssocID="{62186B2F-E267-4066-85CC-32B8EE47B76E}" presName="textRect" presStyleLbl="revTx" presStyleIdx="2" presStyleCnt="3">
        <dgm:presLayoutVars>
          <dgm:chMax val="1"/>
          <dgm:chPref val="1"/>
        </dgm:presLayoutVars>
      </dgm:prSet>
      <dgm:spPr/>
    </dgm:pt>
  </dgm:ptLst>
  <dgm:cxnLst>
    <dgm:cxn modelId="{C03ED65F-4952-4DCC-9F75-CE8EDBE310FE}" srcId="{7FD67F39-9A23-4C96-8629-0932E9843EED}" destId="{62186B2F-E267-4066-85CC-32B8EE47B76E}" srcOrd="2" destOrd="0" parTransId="{7B03E21A-384F-44B2-9ADC-7CDC252A0524}" sibTransId="{07DB3BCE-A582-4325-8F4D-54496970EE78}"/>
    <dgm:cxn modelId="{1C52D76E-A2AD-4133-9BA3-A2C75CF6FE64}" type="presOf" srcId="{3B5CA58B-2E49-4224-874C-4269926CFD47}" destId="{FECCD1AC-6FC3-4C23-B207-15EEF5BDC1F9}" srcOrd="0" destOrd="0" presId="urn:microsoft.com/office/officeart/2018/5/layout/IconLeafLabelList"/>
    <dgm:cxn modelId="{C12D4881-2C09-43C4-B81C-65BED83F6A8A}" type="presOf" srcId="{AF58109E-67D1-4F6E-A07C-618926275323}" destId="{C319DB34-9DCC-4F3C-AC63-572D42C8C42A}" srcOrd="0" destOrd="0" presId="urn:microsoft.com/office/officeart/2018/5/layout/IconLeafLabelList"/>
    <dgm:cxn modelId="{A349A7B0-95FB-422A-B233-F55EE404DA6D}" srcId="{7FD67F39-9A23-4C96-8629-0932E9843EED}" destId="{3B5CA58B-2E49-4224-874C-4269926CFD47}" srcOrd="0" destOrd="0" parTransId="{ED70F2B2-D268-4A90-ADC9-7070AAA18E74}" sibTransId="{AABC87E7-620A-4992-A995-1B5EB2AF737C}"/>
    <dgm:cxn modelId="{3276DFD4-A7F0-41D2-BF11-0963FDC66912}" type="presOf" srcId="{7FD67F39-9A23-4C96-8629-0932E9843EED}" destId="{78D108F1-3F04-49C2-BE03-D9C8B4DFCCBD}" srcOrd="0" destOrd="0" presId="urn:microsoft.com/office/officeart/2018/5/layout/IconLeafLabelList"/>
    <dgm:cxn modelId="{C941C6D6-D663-4612-81F6-389339B08729}" type="presOf" srcId="{62186B2F-E267-4066-85CC-32B8EE47B76E}" destId="{EBD6FC45-44C9-47A2-A0D3-349C1151F699}" srcOrd="0" destOrd="0" presId="urn:microsoft.com/office/officeart/2018/5/layout/IconLeafLabelList"/>
    <dgm:cxn modelId="{EE5A3EE2-C747-49AA-96ED-5CDCC7D0D85F}" srcId="{7FD67F39-9A23-4C96-8629-0932E9843EED}" destId="{AF58109E-67D1-4F6E-A07C-618926275323}" srcOrd="1" destOrd="0" parTransId="{27C2C738-159C-46DE-8A94-1BB9914CF40B}" sibTransId="{C06B06BD-862A-45E0-9590-B2646D4B2BD2}"/>
    <dgm:cxn modelId="{1401D01D-84C6-4A6A-8C44-B03A3A0E4DB2}" type="presParOf" srcId="{78D108F1-3F04-49C2-BE03-D9C8B4DFCCBD}" destId="{D42F440A-0553-45AB-8330-81535F6FE146}" srcOrd="0" destOrd="0" presId="urn:microsoft.com/office/officeart/2018/5/layout/IconLeafLabelList"/>
    <dgm:cxn modelId="{3CCA2E38-A534-4B95-AD94-8476B341A263}" type="presParOf" srcId="{D42F440A-0553-45AB-8330-81535F6FE146}" destId="{1D36E781-005B-486A-87CD-4D8F4749D7A6}" srcOrd="0" destOrd="0" presId="urn:microsoft.com/office/officeart/2018/5/layout/IconLeafLabelList"/>
    <dgm:cxn modelId="{4A62963F-1126-42F1-AFC8-4892DBFD7EB8}" type="presParOf" srcId="{D42F440A-0553-45AB-8330-81535F6FE146}" destId="{DCDCA27A-E97B-4E93-A6CE-F3C7F2A96E1F}" srcOrd="1" destOrd="0" presId="urn:microsoft.com/office/officeart/2018/5/layout/IconLeafLabelList"/>
    <dgm:cxn modelId="{A7602413-C41F-4544-A2B4-F3349EAA601E}" type="presParOf" srcId="{D42F440A-0553-45AB-8330-81535F6FE146}" destId="{4A67552E-7ED3-4CFE-89CC-D1C6C2037E2E}" srcOrd="2" destOrd="0" presId="urn:microsoft.com/office/officeart/2018/5/layout/IconLeafLabelList"/>
    <dgm:cxn modelId="{B3B70821-B8B2-40DF-88E0-3A506A0ACE31}" type="presParOf" srcId="{D42F440A-0553-45AB-8330-81535F6FE146}" destId="{FECCD1AC-6FC3-4C23-B207-15EEF5BDC1F9}" srcOrd="3" destOrd="0" presId="urn:microsoft.com/office/officeart/2018/5/layout/IconLeafLabelList"/>
    <dgm:cxn modelId="{3438D060-1B2E-4B90-BD90-E8A54533F667}" type="presParOf" srcId="{78D108F1-3F04-49C2-BE03-D9C8B4DFCCBD}" destId="{F7613CE4-172A-477B-9172-10D21FBDED59}" srcOrd="1" destOrd="0" presId="urn:microsoft.com/office/officeart/2018/5/layout/IconLeafLabelList"/>
    <dgm:cxn modelId="{F2E03E16-98CD-420B-BDF0-423BB56AE063}" type="presParOf" srcId="{78D108F1-3F04-49C2-BE03-D9C8B4DFCCBD}" destId="{23D7FC95-14EC-47D0-B9B5-8E9CD0C4DFA0}" srcOrd="2" destOrd="0" presId="urn:microsoft.com/office/officeart/2018/5/layout/IconLeafLabelList"/>
    <dgm:cxn modelId="{9C9B37F5-4241-4C8E-B6DC-50972038935E}" type="presParOf" srcId="{23D7FC95-14EC-47D0-B9B5-8E9CD0C4DFA0}" destId="{BACB6D75-CBC6-41C9-A729-CA02E48D485D}" srcOrd="0" destOrd="0" presId="urn:microsoft.com/office/officeart/2018/5/layout/IconLeafLabelList"/>
    <dgm:cxn modelId="{DFFCEEE2-D8E7-4400-BF45-6B58B0802F37}" type="presParOf" srcId="{23D7FC95-14EC-47D0-B9B5-8E9CD0C4DFA0}" destId="{10976B57-35DA-45AF-AEF9-CB9F1B6B85A6}" srcOrd="1" destOrd="0" presId="urn:microsoft.com/office/officeart/2018/5/layout/IconLeafLabelList"/>
    <dgm:cxn modelId="{23971DBE-F8AC-4EE9-9828-3721C84685D4}" type="presParOf" srcId="{23D7FC95-14EC-47D0-B9B5-8E9CD0C4DFA0}" destId="{FE9BF238-270A-43AE-885D-4E4480A93075}" srcOrd="2" destOrd="0" presId="urn:microsoft.com/office/officeart/2018/5/layout/IconLeafLabelList"/>
    <dgm:cxn modelId="{20E33EE8-FDA5-432C-A0F4-C2CC77EE1711}" type="presParOf" srcId="{23D7FC95-14EC-47D0-B9B5-8E9CD0C4DFA0}" destId="{C319DB34-9DCC-4F3C-AC63-572D42C8C42A}" srcOrd="3" destOrd="0" presId="urn:microsoft.com/office/officeart/2018/5/layout/IconLeafLabelList"/>
    <dgm:cxn modelId="{01C97979-A9B8-4E20-933E-62D2EA19507D}" type="presParOf" srcId="{78D108F1-3F04-49C2-BE03-D9C8B4DFCCBD}" destId="{55E04929-9673-4260-A392-E0DC90D5901D}" srcOrd="3" destOrd="0" presId="urn:microsoft.com/office/officeart/2018/5/layout/IconLeafLabelList"/>
    <dgm:cxn modelId="{8905982E-D89C-4395-912D-E641F2465D77}" type="presParOf" srcId="{78D108F1-3F04-49C2-BE03-D9C8B4DFCCBD}" destId="{70CC0F16-8647-4C1D-B828-49B883C55A4B}" srcOrd="4" destOrd="0" presId="urn:microsoft.com/office/officeart/2018/5/layout/IconLeafLabelList"/>
    <dgm:cxn modelId="{1A77259C-1929-490C-87AC-03384188FC5D}" type="presParOf" srcId="{70CC0F16-8647-4C1D-B828-49B883C55A4B}" destId="{E2CEC89E-2DDB-4C21-BF17-98E8F3E7CFF7}" srcOrd="0" destOrd="0" presId="urn:microsoft.com/office/officeart/2018/5/layout/IconLeafLabelList"/>
    <dgm:cxn modelId="{E37A3131-8878-4BA6-896F-D2DDDA91E512}" type="presParOf" srcId="{70CC0F16-8647-4C1D-B828-49B883C55A4B}" destId="{04F3ED8B-7C0C-474F-A8D4-9B6C01BF19C5}" srcOrd="1" destOrd="0" presId="urn:microsoft.com/office/officeart/2018/5/layout/IconLeafLabelList"/>
    <dgm:cxn modelId="{C996322E-BA25-43A7-9692-A2DC7688B898}" type="presParOf" srcId="{70CC0F16-8647-4C1D-B828-49B883C55A4B}" destId="{149CE4EE-1751-48D4-B136-08CB7DA43BE4}" srcOrd="2" destOrd="0" presId="urn:microsoft.com/office/officeart/2018/5/layout/IconLeafLabelList"/>
    <dgm:cxn modelId="{514A1A66-8A25-40E1-ABE3-6CBFFA2EA3D8}" type="presParOf" srcId="{70CC0F16-8647-4C1D-B828-49B883C55A4B}" destId="{EBD6FC45-44C9-47A2-A0D3-349C1151F699}"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08B2856-2B9A-419E-B307-F50E56EFB5EF}" type="doc">
      <dgm:prSet loTypeId="urn:microsoft.com/office/officeart/2005/8/layout/vList5" loCatId="list" qsTypeId="urn:microsoft.com/office/officeart/2005/8/quickstyle/simple1" qsCatId="simple" csTypeId="urn:microsoft.com/office/officeart/2005/8/colors/colorful1" csCatId="colorful"/>
      <dgm:spPr/>
      <dgm:t>
        <a:bodyPr/>
        <a:lstStyle/>
        <a:p>
          <a:endParaRPr lang="en-US"/>
        </a:p>
      </dgm:t>
    </dgm:pt>
    <dgm:pt modelId="{5D629DF1-D376-4B40-AE71-1C54948EC3EC}">
      <dgm:prSet/>
      <dgm:spPr/>
      <dgm:t>
        <a:bodyPr/>
        <a:lstStyle/>
        <a:p>
          <a:r>
            <a:rPr lang="cs-CZ"/>
            <a:t>REVERS</a:t>
          </a:r>
          <a:endParaRPr lang="en-US"/>
        </a:p>
      </dgm:t>
    </dgm:pt>
    <dgm:pt modelId="{96899AC9-1769-44B8-BDC7-E4CE804AA618}" type="parTrans" cxnId="{5A63534A-2EB4-4DB7-8B62-4356E94A7D82}">
      <dgm:prSet/>
      <dgm:spPr/>
      <dgm:t>
        <a:bodyPr/>
        <a:lstStyle/>
        <a:p>
          <a:endParaRPr lang="en-US"/>
        </a:p>
      </dgm:t>
    </dgm:pt>
    <dgm:pt modelId="{882B42B5-DECB-43EB-9405-8D72B59D2B3D}" type="sibTrans" cxnId="{5A63534A-2EB4-4DB7-8B62-4356E94A7D82}">
      <dgm:prSet/>
      <dgm:spPr/>
      <dgm:t>
        <a:bodyPr/>
        <a:lstStyle/>
        <a:p>
          <a:endParaRPr lang="en-US"/>
        </a:p>
      </dgm:t>
    </dgm:pt>
    <dgm:pt modelId="{A433EEDE-CF39-4D60-ABAB-FC7EF9BEB108}">
      <dgm:prSet/>
      <dgm:spPr/>
      <dgm:t>
        <a:bodyPr/>
        <a:lstStyle/>
        <a:p>
          <a:r>
            <a:rPr lang="en-US"/>
            <a:t>the patient is informed about </a:t>
          </a:r>
          <a:r>
            <a:rPr lang="cs-CZ"/>
            <a:t>his </a:t>
          </a:r>
          <a:r>
            <a:rPr lang="en-US"/>
            <a:t>health condition</a:t>
          </a:r>
          <a:r>
            <a:rPr lang="cs-CZ"/>
            <a:t> </a:t>
          </a:r>
          <a:r>
            <a:rPr lang="en-US"/>
            <a:t>and still refuses treatment </a:t>
          </a:r>
        </a:p>
      </dgm:t>
    </dgm:pt>
    <dgm:pt modelId="{1D648B10-33C3-4204-AB51-3251ED84CD90}" type="parTrans" cxnId="{B7B3ACC6-7EDE-4965-8A1C-17A3E3723DE8}">
      <dgm:prSet/>
      <dgm:spPr/>
      <dgm:t>
        <a:bodyPr/>
        <a:lstStyle/>
        <a:p>
          <a:endParaRPr lang="en-US"/>
        </a:p>
      </dgm:t>
    </dgm:pt>
    <dgm:pt modelId="{81089C26-ED22-498C-ADD6-0204F3880386}" type="sibTrans" cxnId="{B7B3ACC6-7EDE-4965-8A1C-17A3E3723DE8}">
      <dgm:prSet/>
      <dgm:spPr/>
      <dgm:t>
        <a:bodyPr/>
        <a:lstStyle/>
        <a:p>
          <a:endParaRPr lang="en-US"/>
        </a:p>
      </dgm:t>
    </dgm:pt>
    <dgm:pt modelId="{884A163C-DC69-4DCA-864A-F9086A2EB1D2}">
      <dgm:prSet/>
      <dgm:spPr/>
      <dgm:t>
        <a:bodyPr/>
        <a:lstStyle/>
        <a:p>
          <a:r>
            <a:rPr lang="en-US"/>
            <a:t>make</a:t>
          </a:r>
          <a:r>
            <a:rPr lang="cs-CZ"/>
            <a:t>s</a:t>
          </a:r>
          <a:r>
            <a:rPr lang="en-US"/>
            <a:t> a written declaration</a:t>
          </a:r>
          <a:r>
            <a:rPr lang="cs-CZ"/>
            <a:t> of refusal</a:t>
          </a:r>
          <a:endParaRPr lang="en-US"/>
        </a:p>
      </dgm:t>
    </dgm:pt>
    <dgm:pt modelId="{AB7C327E-3A7F-4436-BE0B-2AEB363AA539}" type="parTrans" cxnId="{90FB786A-97FB-4AB3-81F2-3D538B8D0570}">
      <dgm:prSet/>
      <dgm:spPr/>
      <dgm:t>
        <a:bodyPr/>
        <a:lstStyle/>
        <a:p>
          <a:endParaRPr lang="en-US"/>
        </a:p>
      </dgm:t>
    </dgm:pt>
    <dgm:pt modelId="{7E1EABBE-323E-4755-8DBE-24F3F4161099}" type="sibTrans" cxnId="{90FB786A-97FB-4AB3-81F2-3D538B8D0570}">
      <dgm:prSet/>
      <dgm:spPr/>
      <dgm:t>
        <a:bodyPr/>
        <a:lstStyle/>
        <a:p>
          <a:endParaRPr lang="en-US"/>
        </a:p>
      </dgm:t>
    </dgm:pt>
    <dgm:pt modelId="{0FBA882C-B25C-4481-9FA7-6DBFA0D660DB}">
      <dgm:prSet/>
      <dgm:spPr/>
      <dgm:t>
        <a:bodyPr/>
        <a:lstStyle/>
        <a:p>
          <a:r>
            <a:rPr lang="cs-CZ"/>
            <a:t>Withdrawal of consent </a:t>
          </a:r>
          <a:endParaRPr lang="en-US"/>
        </a:p>
      </dgm:t>
    </dgm:pt>
    <dgm:pt modelId="{11201DD4-F122-455C-8629-D51B56E6DC28}" type="parTrans" cxnId="{3DD542E0-76DA-41E0-BDCB-AF4683353479}">
      <dgm:prSet/>
      <dgm:spPr/>
      <dgm:t>
        <a:bodyPr/>
        <a:lstStyle/>
        <a:p>
          <a:endParaRPr lang="en-US"/>
        </a:p>
      </dgm:t>
    </dgm:pt>
    <dgm:pt modelId="{D2E9057E-604C-4A4D-91A9-455869EE591F}" type="sibTrans" cxnId="{3DD542E0-76DA-41E0-BDCB-AF4683353479}">
      <dgm:prSet/>
      <dgm:spPr/>
      <dgm:t>
        <a:bodyPr/>
        <a:lstStyle/>
        <a:p>
          <a:endParaRPr lang="en-US"/>
        </a:p>
      </dgm:t>
    </dgm:pt>
    <dgm:pt modelId="{033ED629-C266-482A-9BF0-CDC0EA2C11E3}">
      <dgm:prSet/>
      <dgm:spPr/>
      <dgm:t>
        <a:bodyPr/>
        <a:lstStyle/>
        <a:p>
          <a:r>
            <a:rPr lang="cs-CZ"/>
            <a:t>P</a:t>
          </a:r>
          <a:r>
            <a:rPr lang="en-US"/>
            <a:t>atient may </a:t>
          </a:r>
          <a:r>
            <a:rPr lang="cs-CZ"/>
            <a:t>withdraw</a:t>
          </a:r>
          <a:r>
            <a:rPr lang="en-US"/>
            <a:t> </a:t>
          </a:r>
          <a:r>
            <a:rPr lang="cs-CZ"/>
            <a:t>his </a:t>
          </a:r>
          <a:r>
            <a:rPr lang="en-US"/>
            <a:t>consent </a:t>
          </a:r>
          <a:r>
            <a:rPr lang="cs-CZ"/>
            <a:t>to </a:t>
          </a:r>
          <a:r>
            <a:rPr lang="en-US"/>
            <a:t>the provision of health</a:t>
          </a:r>
          <a:r>
            <a:rPr lang="cs-CZ"/>
            <a:t>care</a:t>
          </a:r>
          <a:r>
            <a:rPr lang="en-US"/>
            <a:t> services</a:t>
          </a:r>
          <a:r>
            <a:rPr lang="cs-CZ"/>
            <a:t> unless the medical procedure has allready started and its termination may cause a serious injury to the patient.</a:t>
          </a:r>
          <a:endParaRPr lang="en-US"/>
        </a:p>
      </dgm:t>
    </dgm:pt>
    <dgm:pt modelId="{0F3E083D-24C5-4B6B-9092-3C02BE65E89A}" type="parTrans" cxnId="{2A102A7F-D1D0-49F6-A8F3-962CFB038B02}">
      <dgm:prSet/>
      <dgm:spPr/>
      <dgm:t>
        <a:bodyPr/>
        <a:lstStyle/>
        <a:p>
          <a:endParaRPr lang="en-US"/>
        </a:p>
      </dgm:t>
    </dgm:pt>
    <dgm:pt modelId="{93A49FF4-2DD3-46F3-B705-BEA1A9CBAB43}" type="sibTrans" cxnId="{2A102A7F-D1D0-49F6-A8F3-962CFB038B02}">
      <dgm:prSet/>
      <dgm:spPr/>
      <dgm:t>
        <a:bodyPr/>
        <a:lstStyle/>
        <a:p>
          <a:endParaRPr lang="en-US"/>
        </a:p>
      </dgm:t>
    </dgm:pt>
    <dgm:pt modelId="{E7162D3C-BC0B-4B7E-A7E9-820D4C937508}">
      <dgm:prSet/>
      <dgm:spPr/>
      <dgm:t>
        <a:bodyPr/>
        <a:lstStyle/>
        <a:p>
          <a:r>
            <a:rPr lang="cs-CZ"/>
            <a:t>Record</a:t>
          </a:r>
          <a:endParaRPr lang="en-US"/>
        </a:p>
      </dgm:t>
    </dgm:pt>
    <dgm:pt modelId="{0EA0F71A-DE29-4852-A1FE-8CAAFA8898EC}" type="parTrans" cxnId="{9670E84B-AA7B-469B-AB92-7529CBA18037}">
      <dgm:prSet/>
      <dgm:spPr/>
      <dgm:t>
        <a:bodyPr/>
        <a:lstStyle/>
        <a:p>
          <a:endParaRPr lang="en-US"/>
        </a:p>
      </dgm:t>
    </dgm:pt>
    <dgm:pt modelId="{3D6CD47B-964F-47EF-B308-40F92932A77E}" type="sibTrans" cxnId="{9670E84B-AA7B-469B-AB92-7529CBA18037}">
      <dgm:prSet/>
      <dgm:spPr/>
      <dgm:t>
        <a:bodyPr/>
        <a:lstStyle/>
        <a:p>
          <a:endParaRPr lang="en-US"/>
        </a:p>
      </dgm:t>
    </dgm:pt>
    <dgm:pt modelId="{CB4F4C5C-3F3F-4021-A5A8-94AD15F98524}">
      <dgm:prSet/>
      <dgm:spPr/>
      <dgm:t>
        <a:bodyPr/>
        <a:lstStyle/>
        <a:p>
          <a:r>
            <a:rPr lang="en-US"/>
            <a:t>Written consent</a:t>
          </a:r>
          <a:r>
            <a:rPr lang="cs-CZ"/>
            <a:t> and </a:t>
          </a:r>
          <a:r>
            <a:rPr lang="en-US"/>
            <a:t>written withdrawal </a:t>
          </a:r>
          <a:r>
            <a:rPr lang="cs-CZ"/>
            <a:t>of a </a:t>
          </a:r>
          <a:r>
            <a:rPr lang="en-US"/>
            <a:t>consent </a:t>
          </a:r>
          <a:r>
            <a:rPr lang="cs-CZ"/>
            <a:t>or its record is a part of medical documentation</a:t>
          </a:r>
          <a:endParaRPr lang="en-US"/>
        </a:p>
      </dgm:t>
    </dgm:pt>
    <dgm:pt modelId="{DD5B955A-1DCF-4D1D-A5EA-A76BB42FA8C2}" type="parTrans" cxnId="{F9A8165F-4B99-4470-B9C7-447E56DF0630}">
      <dgm:prSet/>
      <dgm:spPr/>
      <dgm:t>
        <a:bodyPr/>
        <a:lstStyle/>
        <a:p>
          <a:endParaRPr lang="en-US"/>
        </a:p>
      </dgm:t>
    </dgm:pt>
    <dgm:pt modelId="{347DBE5F-3D3C-4CED-88F5-7515E822AEC2}" type="sibTrans" cxnId="{F9A8165F-4B99-4470-B9C7-447E56DF0630}">
      <dgm:prSet/>
      <dgm:spPr/>
      <dgm:t>
        <a:bodyPr/>
        <a:lstStyle/>
        <a:p>
          <a:endParaRPr lang="en-US"/>
        </a:p>
      </dgm:t>
    </dgm:pt>
    <dgm:pt modelId="{43401199-4063-4F3F-B2ED-6F62CADBAFDF}">
      <dgm:prSet/>
      <dgm:spPr/>
      <dgm:t>
        <a:bodyPr/>
        <a:lstStyle/>
        <a:p>
          <a:r>
            <a:rPr lang="cs-CZ"/>
            <a:t>It is signed by a patient and healthcare professional</a:t>
          </a:r>
          <a:endParaRPr lang="en-US"/>
        </a:p>
      </dgm:t>
    </dgm:pt>
    <dgm:pt modelId="{F133517F-2455-4548-9773-AF3C7DEA029B}" type="parTrans" cxnId="{A14A7C4D-DA8D-4C8D-8F6A-56E28FA2A0AA}">
      <dgm:prSet/>
      <dgm:spPr/>
      <dgm:t>
        <a:bodyPr/>
        <a:lstStyle/>
        <a:p>
          <a:endParaRPr lang="en-US"/>
        </a:p>
      </dgm:t>
    </dgm:pt>
    <dgm:pt modelId="{EB27ECC9-DEAA-414F-9A93-67D8E6ADAB85}" type="sibTrans" cxnId="{A14A7C4D-DA8D-4C8D-8F6A-56E28FA2A0AA}">
      <dgm:prSet/>
      <dgm:spPr/>
      <dgm:t>
        <a:bodyPr/>
        <a:lstStyle/>
        <a:p>
          <a:endParaRPr lang="en-US"/>
        </a:p>
      </dgm:t>
    </dgm:pt>
    <dgm:pt modelId="{079E5CE2-8844-4461-A670-9DBEEE35B48B}">
      <dgm:prSet/>
      <dgm:spPr/>
      <dgm:t>
        <a:bodyPr/>
        <a:lstStyle/>
        <a:p>
          <a:r>
            <a:rPr lang="cs-CZ"/>
            <a:t>Patient may refuse to sign - healthcare professional and witness</a:t>
          </a:r>
          <a:endParaRPr lang="en-US"/>
        </a:p>
      </dgm:t>
    </dgm:pt>
    <dgm:pt modelId="{0C28F9C9-68D4-45B2-ADC7-A945761BF29D}" type="parTrans" cxnId="{E8078679-B442-4B85-9655-D842A5365A82}">
      <dgm:prSet/>
      <dgm:spPr/>
      <dgm:t>
        <a:bodyPr/>
        <a:lstStyle/>
        <a:p>
          <a:endParaRPr lang="en-US"/>
        </a:p>
      </dgm:t>
    </dgm:pt>
    <dgm:pt modelId="{38A5F024-E3F5-4187-B96A-3B095E635E91}" type="sibTrans" cxnId="{E8078679-B442-4B85-9655-D842A5365A82}">
      <dgm:prSet/>
      <dgm:spPr/>
      <dgm:t>
        <a:bodyPr/>
        <a:lstStyle/>
        <a:p>
          <a:endParaRPr lang="en-US"/>
        </a:p>
      </dgm:t>
    </dgm:pt>
    <dgm:pt modelId="{9D815CF1-B7F9-422C-BE13-B37ED7765422}" type="pres">
      <dgm:prSet presAssocID="{408B2856-2B9A-419E-B307-F50E56EFB5EF}" presName="Name0" presStyleCnt="0">
        <dgm:presLayoutVars>
          <dgm:dir/>
          <dgm:animLvl val="lvl"/>
          <dgm:resizeHandles val="exact"/>
        </dgm:presLayoutVars>
      </dgm:prSet>
      <dgm:spPr/>
    </dgm:pt>
    <dgm:pt modelId="{0127AF8A-DD5D-4F79-B90D-A68B89766D5E}" type="pres">
      <dgm:prSet presAssocID="{5D629DF1-D376-4B40-AE71-1C54948EC3EC}" presName="linNode" presStyleCnt="0"/>
      <dgm:spPr/>
    </dgm:pt>
    <dgm:pt modelId="{367F69AF-798D-4CAB-9E56-DDDB16BD48F3}" type="pres">
      <dgm:prSet presAssocID="{5D629DF1-D376-4B40-AE71-1C54948EC3EC}" presName="parentText" presStyleLbl="node1" presStyleIdx="0" presStyleCnt="3">
        <dgm:presLayoutVars>
          <dgm:chMax val="1"/>
          <dgm:bulletEnabled val="1"/>
        </dgm:presLayoutVars>
      </dgm:prSet>
      <dgm:spPr/>
    </dgm:pt>
    <dgm:pt modelId="{B70CF2AB-6B9D-4BE0-A102-8DB545836E4D}" type="pres">
      <dgm:prSet presAssocID="{5D629DF1-D376-4B40-AE71-1C54948EC3EC}" presName="descendantText" presStyleLbl="alignAccFollowNode1" presStyleIdx="0" presStyleCnt="3">
        <dgm:presLayoutVars>
          <dgm:bulletEnabled val="1"/>
        </dgm:presLayoutVars>
      </dgm:prSet>
      <dgm:spPr/>
    </dgm:pt>
    <dgm:pt modelId="{CF1E63E3-4D73-4AAC-B7CF-2B05B9CE5524}" type="pres">
      <dgm:prSet presAssocID="{882B42B5-DECB-43EB-9405-8D72B59D2B3D}" presName="sp" presStyleCnt="0"/>
      <dgm:spPr/>
    </dgm:pt>
    <dgm:pt modelId="{4C20FE1A-F0F3-40A1-8A5F-6F46029B5D5E}" type="pres">
      <dgm:prSet presAssocID="{0FBA882C-B25C-4481-9FA7-6DBFA0D660DB}" presName="linNode" presStyleCnt="0"/>
      <dgm:spPr/>
    </dgm:pt>
    <dgm:pt modelId="{F92A6587-702B-4926-A7F0-BCADECFE39E6}" type="pres">
      <dgm:prSet presAssocID="{0FBA882C-B25C-4481-9FA7-6DBFA0D660DB}" presName="parentText" presStyleLbl="node1" presStyleIdx="1" presStyleCnt="3">
        <dgm:presLayoutVars>
          <dgm:chMax val="1"/>
          <dgm:bulletEnabled val="1"/>
        </dgm:presLayoutVars>
      </dgm:prSet>
      <dgm:spPr/>
    </dgm:pt>
    <dgm:pt modelId="{D6C83759-572D-4D91-A31E-E66AFFFC51AB}" type="pres">
      <dgm:prSet presAssocID="{0FBA882C-B25C-4481-9FA7-6DBFA0D660DB}" presName="descendantText" presStyleLbl="alignAccFollowNode1" presStyleIdx="1" presStyleCnt="3">
        <dgm:presLayoutVars>
          <dgm:bulletEnabled val="1"/>
        </dgm:presLayoutVars>
      </dgm:prSet>
      <dgm:spPr/>
    </dgm:pt>
    <dgm:pt modelId="{76EA3527-AB7A-44AD-A147-A1F13B5924E9}" type="pres">
      <dgm:prSet presAssocID="{D2E9057E-604C-4A4D-91A9-455869EE591F}" presName="sp" presStyleCnt="0"/>
      <dgm:spPr/>
    </dgm:pt>
    <dgm:pt modelId="{BF02B4B0-24B7-4B51-B292-2176411CB592}" type="pres">
      <dgm:prSet presAssocID="{E7162D3C-BC0B-4B7E-A7E9-820D4C937508}" presName="linNode" presStyleCnt="0"/>
      <dgm:spPr/>
    </dgm:pt>
    <dgm:pt modelId="{5A9017C5-149B-457A-9208-71BC391CAD4D}" type="pres">
      <dgm:prSet presAssocID="{E7162D3C-BC0B-4B7E-A7E9-820D4C937508}" presName="parentText" presStyleLbl="node1" presStyleIdx="2" presStyleCnt="3">
        <dgm:presLayoutVars>
          <dgm:chMax val="1"/>
          <dgm:bulletEnabled val="1"/>
        </dgm:presLayoutVars>
      </dgm:prSet>
      <dgm:spPr/>
    </dgm:pt>
    <dgm:pt modelId="{16DD4EC1-EB09-4BBB-9980-A73D9062A867}" type="pres">
      <dgm:prSet presAssocID="{E7162D3C-BC0B-4B7E-A7E9-820D4C937508}" presName="descendantText" presStyleLbl="alignAccFollowNode1" presStyleIdx="2" presStyleCnt="3">
        <dgm:presLayoutVars>
          <dgm:bulletEnabled val="1"/>
        </dgm:presLayoutVars>
      </dgm:prSet>
      <dgm:spPr/>
    </dgm:pt>
  </dgm:ptLst>
  <dgm:cxnLst>
    <dgm:cxn modelId="{1C150C3C-E766-47D3-B8D0-2CC4D1214B51}" type="presOf" srcId="{A433EEDE-CF39-4D60-ABAB-FC7EF9BEB108}" destId="{B70CF2AB-6B9D-4BE0-A102-8DB545836E4D}" srcOrd="0" destOrd="0" presId="urn:microsoft.com/office/officeart/2005/8/layout/vList5"/>
    <dgm:cxn modelId="{F9A8165F-4B99-4470-B9C7-447E56DF0630}" srcId="{E7162D3C-BC0B-4B7E-A7E9-820D4C937508}" destId="{CB4F4C5C-3F3F-4021-A5A8-94AD15F98524}" srcOrd="0" destOrd="0" parTransId="{DD5B955A-1DCF-4D1D-A5EA-A76BB42FA8C2}" sibTransId="{347DBE5F-3D3C-4CED-88F5-7515E822AEC2}"/>
    <dgm:cxn modelId="{7A1BF641-D9B2-4CF5-B13E-465F78459D94}" type="presOf" srcId="{0FBA882C-B25C-4481-9FA7-6DBFA0D660DB}" destId="{F92A6587-702B-4926-A7F0-BCADECFE39E6}" srcOrd="0" destOrd="0" presId="urn:microsoft.com/office/officeart/2005/8/layout/vList5"/>
    <dgm:cxn modelId="{744F9F47-C90A-490E-A82A-CE41256A27C7}" type="presOf" srcId="{43401199-4063-4F3F-B2ED-6F62CADBAFDF}" destId="{16DD4EC1-EB09-4BBB-9980-A73D9062A867}" srcOrd="0" destOrd="1" presId="urn:microsoft.com/office/officeart/2005/8/layout/vList5"/>
    <dgm:cxn modelId="{5A63534A-2EB4-4DB7-8B62-4356E94A7D82}" srcId="{408B2856-2B9A-419E-B307-F50E56EFB5EF}" destId="{5D629DF1-D376-4B40-AE71-1C54948EC3EC}" srcOrd="0" destOrd="0" parTransId="{96899AC9-1769-44B8-BDC7-E4CE804AA618}" sibTransId="{882B42B5-DECB-43EB-9405-8D72B59D2B3D}"/>
    <dgm:cxn modelId="{90FB786A-97FB-4AB3-81F2-3D538B8D0570}" srcId="{5D629DF1-D376-4B40-AE71-1C54948EC3EC}" destId="{884A163C-DC69-4DCA-864A-F9086A2EB1D2}" srcOrd="1" destOrd="0" parTransId="{AB7C327E-3A7F-4436-BE0B-2AEB363AA539}" sibTransId="{7E1EABBE-323E-4755-8DBE-24F3F4161099}"/>
    <dgm:cxn modelId="{9670E84B-AA7B-469B-AB92-7529CBA18037}" srcId="{408B2856-2B9A-419E-B307-F50E56EFB5EF}" destId="{E7162D3C-BC0B-4B7E-A7E9-820D4C937508}" srcOrd="2" destOrd="0" parTransId="{0EA0F71A-DE29-4852-A1FE-8CAAFA8898EC}" sibTransId="{3D6CD47B-964F-47EF-B308-40F92932A77E}"/>
    <dgm:cxn modelId="{A14A7C4D-DA8D-4C8D-8F6A-56E28FA2A0AA}" srcId="{E7162D3C-BC0B-4B7E-A7E9-820D4C937508}" destId="{43401199-4063-4F3F-B2ED-6F62CADBAFDF}" srcOrd="1" destOrd="0" parTransId="{F133517F-2455-4548-9773-AF3C7DEA029B}" sibTransId="{EB27ECC9-DEAA-414F-9A93-67D8E6ADAB85}"/>
    <dgm:cxn modelId="{20B08C6F-C553-498F-93E7-3BC70DF706A6}" type="presOf" srcId="{033ED629-C266-482A-9BF0-CDC0EA2C11E3}" destId="{D6C83759-572D-4D91-A31E-E66AFFFC51AB}" srcOrd="0" destOrd="0" presId="urn:microsoft.com/office/officeart/2005/8/layout/vList5"/>
    <dgm:cxn modelId="{75241654-5D5E-4907-BEFA-50BAAA4CE6FA}" type="presOf" srcId="{884A163C-DC69-4DCA-864A-F9086A2EB1D2}" destId="{B70CF2AB-6B9D-4BE0-A102-8DB545836E4D}" srcOrd="0" destOrd="1" presId="urn:microsoft.com/office/officeart/2005/8/layout/vList5"/>
    <dgm:cxn modelId="{E8078679-B442-4B85-9655-D842A5365A82}" srcId="{E7162D3C-BC0B-4B7E-A7E9-820D4C937508}" destId="{079E5CE2-8844-4461-A670-9DBEEE35B48B}" srcOrd="2" destOrd="0" parTransId="{0C28F9C9-68D4-45B2-ADC7-A945761BF29D}" sibTransId="{38A5F024-E3F5-4187-B96A-3B095E635E91}"/>
    <dgm:cxn modelId="{5D8BEF59-E936-4590-8DBB-DAB491C22CF5}" type="presOf" srcId="{CB4F4C5C-3F3F-4021-A5A8-94AD15F98524}" destId="{16DD4EC1-EB09-4BBB-9980-A73D9062A867}" srcOrd="0" destOrd="0" presId="urn:microsoft.com/office/officeart/2005/8/layout/vList5"/>
    <dgm:cxn modelId="{2A102A7F-D1D0-49F6-A8F3-962CFB038B02}" srcId="{0FBA882C-B25C-4481-9FA7-6DBFA0D660DB}" destId="{033ED629-C266-482A-9BF0-CDC0EA2C11E3}" srcOrd="0" destOrd="0" parTransId="{0F3E083D-24C5-4B6B-9092-3C02BE65E89A}" sibTransId="{93A49FF4-2DD3-46F3-B705-BEA1A9CBAB43}"/>
    <dgm:cxn modelId="{919B038D-3354-4A9E-B44C-9A4DD06365D5}" type="presOf" srcId="{079E5CE2-8844-4461-A670-9DBEEE35B48B}" destId="{16DD4EC1-EB09-4BBB-9980-A73D9062A867}" srcOrd="0" destOrd="2" presId="urn:microsoft.com/office/officeart/2005/8/layout/vList5"/>
    <dgm:cxn modelId="{DA1A6BA3-77B3-499A-AD98-781F0E061001}" type="presOf" srcId="{408B2856-2B9A-419E-B307-F50E56EFB5EF}" destId="{9D815CF1-B7F9-422C-BE13-B37ED7765422}" srcOrd="0" destOrd="0" presId="urn:microsoft.com/office/officeart/2005/8/layout/vList5"/>
    <dgm:cxn modelId="{B7B3ACC6-7EDE-4965-8A1C-17A3E3723DE8}" srcId="{5D629DF1-D376-4B40-AE71-1C54948EC3EC}" destId="{A433EEDE-CF39-4D60-ABAB-FC7EF9BEB108}" srcOrd="0" destOrd="0" parTransId="{1D648B10-33C3-4204-AB51-3251ED84CD90}" sibTransId="{81089C26-ED22-498C-ADD6-0204F3880386}"/>
    <dgm:cxn modelId="{7BB139DA-21DE-4D06-AB0E-27C7326E67F5}" type="presOf" srcId="{5D629DF1-D376-4B40-AE71-1C54948EC3EC}" destId="{367F69AF-798D-4CAB-9E56-DDDB16BD48F3}" srcOrd="0" destOrd="0" presId="urn:microsoft.com/office/officeart/2005/8/layout/vList5"/>
    <dgm:cxn modelId="{BEB5BEDB-FFDC-4BD3-A63C-CE135DF86397}" type="presOf" srcId="{E7162D3C-BC0B-4B7E-A7E9-820D4C937508}" destId="{5A9017C5-149B-457A-9208-71BC391CAD4D}" srcOrd="0" destOrd="0" presId="urn:microsoft.com/office/officeart/2005/8/layout/vList5"/>
    <dgm:cxn modelId="{3DD542E0-76DA-41E0-BDCB-AF4683353479}" srcId="{408B2856-2B9A-419E-B307-F50E56EFB5EF}" destId="{0FBA882C-B25C-4481-9FA7-6DBFA0D660DB}" srcOrd="1" destOrd="0" parTransId="{11201DD4-F122-455C-8629-D51B56E6DC28}" sibTransId="{D2E9057E-604C-4A4D-91A9-455869EE591F}"/>
    <dgm:cxn modelId="{F053B092-5ABF-43B6-8C97-1884148B182C}" type="presParOf" srcId="{9D815CF1-B7F9-422C-BE13-B37ED7765422}" destId="{0127AF8A-DD5D-4F79-B90D-A68B89766D5E}" srcOrd="0" destOrd="0" presId="urn:microsoft.com/office/officeart/2005/8/layout/vList5"/>
    <dgm:cxn modelId="{84956D4E-B07C-4318-BB1D-A5F5C2E26961}" type="presParOf" srcId="{0127AF8A-DD5D-4F79-B90D-A68B89766D5E}" destId="{367F69AF-798D-4CAB-9E56-DDDB16BD48F3}" srcOrd="0" destOrd="0" presId="urn:microsoft.com/office/officeart/2005/8/layout/vList5"/>
    <dgm:cxn modelId="{AA82FE4C-8FCD-4DD0-80EC-6577941F8527}" type="presParOf" srcId="{0127AF8A-DD5D-4F79-B90D-A68B89766D5E}" destId="{B70CF2AB-6B9D-4BE0-A102-8DB545836E4D}" srcOrd="1" destOrd="0" presId="urn:microsoft.com/office/officeart/2005/8/layout/vList5"/>
    <dgm:cxn modelId="{5DE656C5-6911-497D-96A2-ED0210E8D56F}" type="presParOf" srcId="{9D815CF1-B7F9-422C-BE13-B37ED7765422}" destId="{CF1E63E3-4D73-4AAC-B7CF-2B05B9CE5524}" srcOrd="1" destOrd="0" presId="urn:microsoft.com/office/officeart/2005/8/layout/vList5"/>
    <dgm:cxn modelId="{593338C6-4156-46BA-83C4-20BEB0B0F7F7}" type="presParOf" srcId="{9D815CF1-B7F9-422C-BE13-B37ED7765422}" destId="{4C20FE1A-F0F3-40A1-8A5F-6F46029B5D5E}" srcOrd="2" destOrd="0" presId="urn:microsoft.com/office/officeart/2005/8/layout/vList5"/>
    <dgm:cxn modelId="{84EC07B6-BDF8-4615-91FB-8FB4F57B97B0}" type="presParOf" srcId="{4C20FE1A-F0F3-40A1-8A5F-6F46029B5D5E}" destId="{F92A6587-702B-4926-A7F0-BCADECFE39E6}" srcOrd="0" destOrd="0" presId="urn:microsoft.com/office/officeart/2005/8/layout/vList5"/>
    <dgm:cxn modelId="{0AA2CED7-EECB-45B9-AC29-D433EF2A1785}" type="presParOf" srcId="{4C20FE1A-F0F3-40A1-8A5F-6F46029B5D5E}" destId="{D6C83759-572D-4D91-A31E-E66AFFFC51AB}" srcOrd="1" destOrd="0" presId="urn:microsoft.com/office/officeart/2005/8/layout/vList5"/>
    <dgm:cxn modelId="{40DEB891-04B2-49FF-91E2-A5C6F6208847}" type="presParOf" srcId="{9D815CF1-B7F9-422C-BE13-B37ED7765422}" destId="{76EA3527-AB7A-44AD-A147-A1F13B5924E9}" srcOrd="3" destOrd="0" presId="urn:microsoft.com/office/officeart/2005/8/layout/vList5"/>
    <dgm:cxn modelId="{6F683EE4-87F6-4DC3-8CA3-8E53D96485F2}" type="presParOf" srcId="{9D815CF1-B7F9-422C-BE13-B37ED7765422}" destId="{BF02B4B0-24B7-4B51-B292-2176411CB592}" srcOrd="4" destOrd="0" presId="urn:microsoft.com/office/officeart/2005/8/layout/vList5"/>
    <dgm:cxn modelId="{B0C0B05A-F741-4889-B1CF-622A90F17A82}" type="presParOf" srcId="{BF02B4B0-24B7-4B51-B292-2176411CB592}" destId="{5A9017C5-149B-457A-9208-71BC391CAD4D}" srcOrd="0" destOrd="0" presId="urn:microsoft.com/office/officeart/2005/8/layout/vList5"/>
    <dgm:cxn modelId="{A94D7F4B-21B2-47D3-8017-42FD2F33D7F4}" type="presParOf" srcId="{BF02B4B0-24B7-4B51-B292-2176411CB592}" destId="{16DD4EC1-EB09-4BBB-9980-A73D9062A86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5AA088D-373B-497B-85E5-0C84FCFEACA8}"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BEED1727-864F-4954-8259-D3146BFB532D}">
      <dgm:prSet/>
      <dgm:spPr/>
      <dgm:t>
        <a:bodyPr/>
        <a:lstStyle/>
        <a:p>
          <a:r>
            <a:rPr lang="cs-CZ"/>
            <a:t>P</a:t>
          </a:r>
          <a:r>
            <a:rPr lang="en-US"/>
            <a:t>atient may express agreement / disagreement </a:t>
          </a:r>
          <a:r>
            <a:rPr lang="cs-CZ"/>
            <a:t>in </a:t>
          </a:r>
          <a:r>
            <a:rPr lang="en-US"/>
            <a:t>advance</a:t>
          </a:r>
          <a:r>
            <a:rPr lang="cs-CZ"/>
            <a:t> </a:t>
          </a:r>
          <a:r>
            <a:rPr lang="en-US"/>
            <a:t>in certain cases</a:t>
          </a:r>
        </a:p>
      </dgm:t>
    </dgm:pt>
    <dgm:pt modelId="{BA47D913-B687-4946-AA9A-1634035C02D2}" type="parTrans" cxnId="{EEF29471-935A-411D-BF21-36350FDC37FA}">
      <dgm:prSet/>
      <dgm:spPr/>
      <dgm:t>
        <a:bodyPr/>
        <a:lstStyle/>
        <a:p>
          <a:endParaRPr lang="en-US"/>
        </a:p>
      </dgm:t>
    </dgm:pt>
    <dgm:pt modelId="{FBED5434-39ED-4DEE-A399-4A18A8E8F723}" type="sibTrans" cxnId="{EEF29471-935A-411D-BF21-36350FDC37FA}">
      <dgm:prSet/>
      <dgm:spPr/>
      <dgm:t>
        <a:bodyPr/>
        <a:lstStyle/>
        <a:p>
          <a:endParaRPr lang="en-US"/>
        </a:p>
      </dgm:t>
    </dgm:pt>
    <dgm:pt modelId="{EB37CEFC-E650-4771-AE7B-5F56962C72BE}">
      <dgm:prSet/>
      <dgm:spPr/>
      <dgm:t>
        <a:bodyPr/>
        <a:lstStyle/>
        <a:p>
          <a:r>
            <a:rPr lang="cs-CZ"/>
            <a:t>P</a:t>
          </a:r>
          <a:r>
            <a:rPr lang="en-US"/>
            <a:t>rovider takes into account the </a:t>
          </a:r>
          <a:r>
            <a:rPr lang="cs-CZ"/>
            <a:t>previously expressed wishes if</a:t>
          </a:r>
          <a:endParaRPr lang="en-US"/>
        </a:p>
      </dgm:t>
    </dgm:pt>
    <dgm:pt modelId="{D30F3760-29C7-48FB-B861-04A0DE3180DD}" type="parTrans" cxnId="{D870BDA3-D287-4F88-97E3-BDEAA0247E33}">
      <dgm:prSet/>
      <dgm:spPr/>
      <dgm:t>
        <a:bodyPr/>
        <a:lstStyle/>
        <a:p>
          <a:endParaRPr lang="en-US"/>
        </a:p>
      </dgm:t>
    </dgm:pt>
    <dgm:pt modelId="{75D96B86-1222-4FD2-9B9C-086C89661CAD}" type="sibTrans" cxnId="{D870BDA3-D287-4F88-97E3-BDEAA0247E33}">
      <dgm:prSet/>
      <dgm:spPr/>
      <dgm:t>
        <a:bodyPr/>
        <a:lstStyle/>
        <a:p>
          <a:endParaRPr lang="en-US"/>
        </a:p>
      </dgm:t>
    </dgm:pt>
    <dgm:pt modelId="{16D5AB45-A208-4AAD-AD9D-9B117CA2B532}">
      <dgm:prSet/>
      <dgm:spPr/>
      <dgm:t>
        <a:bodyPr/>
        <a:lstStyle/>
        <a:p>
          <a:r>
            <a:rPr lang="cs-CZ"/>
            <a:t>it is available</a:t>
          </a:r>
          <a:endParaRPr lang="en-US"/>
        </a:p>
      </dgm:t>
    </dgm:pt>
    <dgm:pt modelId="{F2BA0624-FDF2-4A0F-BD6F-E5D9484A6DD4}" type="parTrans" cxnId="{F294B82E-4CEC-428A-A20D-985F65FF0804}">
      <dgm:prSet/>
      <dgm:spPr/>
      <dgm:t>
        <a:bodyPr/>
        <a:lstStyle/>
        <a:p>
          <a:endParaRPr lang="en-US"/>
        </a:p>
      </dgm:t>
    </dgm:pt>
    <dgm:pt modelId="{B5F639FA-E71D-4982-9FA6-8950797F5363}" type="sibTrans" cxnId="{F294B82E-4CEC-428A-A20D-985F65FF0804}">
      <dgm:prSet/>
      <dgm:spPr/>
      <dgm:t>
        <a:bodyPr/>
        <a:lstStyle/>
        <a:p>
          <a:endParaRPr lang="en-US"/>
        </a:p>
      </dgm:t>
    </dgm:pt>
    <dgm:pt modelId="{440C5EC7-587B-4FB8-893B-2C6C6A7E7871}">
      <dgm:prSet/>
      <dgm:spPr/>
      <dgm:t>
        <a:bodyPr/>
        <a:lstStyle/>
        <a:p>
          <a:r>
            <a:rPr lang="en-US"/>
            <a:t>there was a predictable situation which previously expressed </a:t>
          </a:r>
          <a:r>
            <a:rPr lang="cs-CZ"/>
            <a:t>wish </a:t>
          </a:r>
          <a:r>
            <a:rPr lang="en-US"/>
            <a:t>covers</a:t>
          </a:r>
        </a:p>
      </dgm:t>
    </dgm:pt>
    <dgm:pt modelId="{DC67A0F8-EAA7-4F0F-BA8A-1D8C7DACF05F}" type="parTrans" cxnId="{8708EF2C-D0F4-440C-BD92-1874818CBF49}">
      <dgm:prSet/>
      <dgm:spPr/>
      <dgm:t>
        <a:bodyPr/>
        <a:lstStyle/>
        <a:p>
          <a:endParaRPr lang="en-US"/>
        </a:p>
      </dgm:t>
    </dgm:pt>
    <dgm:pt modelId="{6284BCCF-491B-4A43-97AA-E21937FB54D2}" type="sibTrans" cxnId="{8708EF2C-D0F4-440C-BD92-1874818CBF49}">
      <dgm:prSet/>
      <dgm:spPr/>
      <dgm:t>
        <a:bodyPr/>
        <a:lstStyle/>
        <a:p>
          <a:endParaRPr lang="en-US"/>
        </a:p>
      </dgm:t>
    </dgm:pt>
    <dgm:pt modelId="{E3FD280A-DFD1-4715-AC88-8CD943F11D65}">
      <dgm:prSet/>
      <dgm:spPr/>
      <dgm:t>
        <a:bodyPr/>
        <a:lstStyle/>
        <a:p>
          <a:r>
            <a:rPr lang="en-US"/>
            <a:t>patient is unable to pronounce a new agreement or disagreement</a:t>
          </a:r>
        </a:p>
      </dgm:t>
    </dgm:pt>
    <dgm:pt modelId="{A7570B4F-13B9-4222-A486-92B225F80724}" type="parTrans" cxnId="{6C88FFCC-EEA6-4756-A738-4F1736B11879}">
      <dgm:prSet/>
      <dgm:spPr/>
      <dgm:t>
        <a:bodyPr/>
        <a:lstStyle/>
        <a:p>
          <a:endParaRPr lang="en-US"/>
        </a:p>
      </dgm:t>
    </dgm:pt>
    <dgm:pt modelId="{4E147DF6-3C64-4148-B0FC-970F0DBA52CB}" type="sibTrans" cxnId="{6C88FFCC-EEA6-4756-A738-4F1736B11879}">
      <dgm:prSet/>
      <dgm:spPr/>
      <dgm:t>
        <a:bodyPr/>
        <a:lstStyle/>
        <a:p>
          <a:endParaRPr lang="en-US"/>
        </a:p>
      </dgm:t>
    </dgm:pt>
    <dgm:pt modelId="{734927F4-2FFE-41CA-8FB4-0BCE44336755}">
      <dgm:prSet/>
      <dgm:spPr/>
      <dgm:t>
        <a:bodyPr/>
        <a:lstStyle/>
        <a:p>
          <a:r>
            <a:rPr lang="en-US"/>
            <a:t>Previously Expressed wishes will be respected</a:t>
          </a:r>
        </a:p>
      </dgm:t>
    </dgm:pt>
    <dgm:pt modelId="{728477BB-5198-4ABB-9FE0-6DDDBFCEAEFD}" type="parTrans" cxnId="{B19AC374-6138-4E00-8972-556138DF511D}">
      <dgm:prSet/>
      <dgm:spPr/>
      <dgm:t>
        <a:bodyPr/>
        <a:lstStyle/>
        <a:p>
          <a:endParaRPr lang="en-US"/>
        </a:p>
      </dgm:t>
    </dgm:pt>
    <dgm:pt modelId="{169BCD44-E668-4924-9280-B685DDEA54C6}" type="sibTrans" cxnId="{B19AC374-6138-4E00-8972-556138DF511D}">
      <dgm:prSet/>
      <dgm:spPr/>
      <dgm:t>
        <a:bodyPr/>
        <a:lstStyle/>
        <a:p>
          <a:endParaRPr lang="en-US"/>
        </a:p>
      </dgm:t>
    </dgm:pt>
    <dgm:pt modelId="{9D1FBE64-8FD5-446B-900F-5D2BE93B5C17}">
      <dgm:prSet/>
      <dgm:spPr/>
      <dgm:t>
        <a:bodyPr/>
        <a:lstStyle/>
        <a:p>
          <a:r>
            <a:rPr lang="cs-CZ"/>
            <a:t>If it </a:t>
          </a:r>
          <a:r>
            <a:rPr lang="en-US"/>
            <a:t>was based on a written </a:t>
          </a:r>
          <a:r>
            <a:rPr lang="cs-CZ"/>
            <a:t>notice </a:t>
          </a:r>
          <a:r>
            <a:rPr lang="en-US"/>
            <a:t>about the consequences of his decision</a:t>
          </a:r>
          <a:r>
            <a:rPr lang="cs-CZ"/>
            <a:t>.</a:t>
          </a:r>
          <a:endParaRPr lang="en-US"/>
        </a:p>
      </dgm:t>
    </dgm:pt>
    <dgm:pt modelId="{F8615B4D-2749-4001-8E71-D07BF8D5F532}" type="parTrans" cxnId="{2018AA8A-45DD-4125-958A-C037E9979DD9}">
      <dgm:prSet/>
      <dgm:spPr/>
      <dgm:t>
        <a:bodyPr/>
        <a:lstStyle/>
        <a:p>
          <a:endParaRPr lang="en-US"/>
        </a:p>
      </dgm:t>
    </dgm:pt>
    <dgm:pt modelId="{AD4B98E6-62DC-4BD5-9977-479061A85CF0}" type="sibTrans" cxnId="{2018AA8A-45DD-4125-958A-C037E9979DD9}">
      <dgm:prSet/>
      <dgm:spPr/>
      <dgm:t>
        <a:bodyPr/>
        <a:lstStyle/>
        <a:p>
          <a:endParaRPr lang="en-US"/>
        </a:p>
      </dgm:t>
    </dgm:pt>
    <dgm:pt modelId="{13F3CC1F-2455-45CD-9A74-9ABC7DAB166F}">
      <dgm:prSet/>
      <dgm:spPr/>
      <dgm:t>
        <a:bodyPr/>
        <a:lstStyle/>
        <a:p>
          <a:r>
            <a:rPr lang="cs-CZ"/>
            <a:t>It m</a:t>
          </a:r>
          <a:r>
            <a:rPr lang="en-US"/>
            <a:t>ust be in writing and shall bear an officially verified signature of the patient.</a:t>
          </a:r>
        </a:p>
      </dgm:t>
    </dgm:pt>
    <dgm:pt modelId="{98D53AEF-7B2F-40D1-83E7-372F077859FF}" type="parTrans" cxnId="{0C0F1EF3-B8B9-46A1-86B4-491A84A33E71}">
      <dgm:prSet/>
      <dgm:spPr/>
      <dgm:t>
        <a:bodyPr/>
        <a:lstStyle/>
        <a:p>
          <a:endParaRPr lang="en-US"/>
        </a:p>
      </dgm:t>
    </dgm:pt>
    <dgm:pt modelId="{4B120D31-D364-4D71-BA42-DC5990245911}" type="sibTrans" cxnId="{0C0F1EF3-B8B9-46A1-86B4-491A84A33E71}">
      <dgm:prSet/>
      <dgm:spPr/>
      <dgm:t>
        <a:bodyPr/>
        <a:lstStyle/>
        <a:p>
          <a:endParaRPr lang="en-US"/>
        </a:p>
      </dgm:t>
    </dgm:pt>
    <dgm:pt modelId="{7A048E44-1FF7-4DCF-BD46-EEFE58586A63}">
      <dgm:prSet/>
      <dgm:spPr/>
      <dgm:t>
        <a:bodyPr/>
        <a:lstStyle/>
        <a:p>
          <a:r>
            <a:rPr lang="en-US"/>
            <a:t>If </a:t>
          </a:r>
          <a:r>
            <a:rPr lang="cs-CZ"/>
            <a:t>a </a:t>
          </a:r>
          <a:r>
            <a:rPr lang="en-US"/>
            <a:t>written</a:t>
          </a:r>
          <a:r>
            <a:rPr lang="cs-CZ"/>
            <a:t> </a:t>
          </a:r>
          <a:r>
            <a:rPr lang="en-US"/>
            <a:t>notice of the attending physician is </a:t>
          </a:r>
          <a:r>
            <a:rPr lang="cs-CZ"/>
            <a:t>a </a:t>
          </a:r>
          <a:r>
            <a:rPr lang="en-US"/>
            <a:t>part </a:t>
          </a:r>
          <a:r>
            <a:rPr lang="cs-CZ"/>
            <a:t>of </a:t>
          </a:r>
          <a:r>
            <a:rPr lang="en-US"/>
            <a:t>previously </a:t>
          </a:r>
          <a:r>
            <a:rPr lang="cs-CZ"/>
            <a:t>expressed </a:t>
          </a:r>
          <a:r>
            <a:rPr lang="en-US"/>
            <a:t>wishes.</a:t>
          </a:r>
        </a:p>
      </dgm:t>
    </dgm:pt>
    <dgm:pt modelId="{1151F59C-BBD6-4910-B351-27DAEC9E931E}" type="parTrans" cxnId="{196061BA-21A6-4F68-9D38-E4EB59237BC7}">
      <dgm:prSet/>
      <dgm:spPr/>
      <dgm:t>
        <a:bodyPr/>
        <a:lstStyle/>
        <a:p>
          <a:endParaRPr lang="en-US"/>
        </a:p>
      </dgm:t>
    </dgm:pt>
    <dgm:pt modelId="{7C956030-3F45-4A80-88B7-C2A7244B9B4D}" type="sibTrans" cxnId="{196061BA-21A6-4F68-9D38-E4EB59237BC7}">
      <dgm:prSet/>
      <dgm:spPr/>
      <dgm:t>
        <a:bodyPr/>
        <a:lstStyle/>
        <a:p>
          <a:endParaRPr lang="en-US"/>
        </a:p>
      </dgm:t>
    </dgm:pt>
    <dgm:pt modelId="{FB332549-EBA6-4A8C-8F17-9ED6B4328ADA}" type="pres">
      <dgm:prSet presAssocID="{A5AA088D-373B-497B-85E5-0C84FCFEACA8}" presName="linear" presStyleCnt="0">
        <dgm:presLayoutVars>
          <dgm:animLvl val="lvl"/>
          <dgm:resizeHandles val="exact"/>
        </dgm:presLayoutVars>
      </dgm:prSet>
      <dgm:spPr/>
    </dgm:pt>
    <dgm:pt modelId="{0D329454-AA04-4EB2-9201-4856A332E495}" type="pres">
      <dgm:prSet presAssocID="{BEED1727-864F-4954-8259-D3146BFB532D}" presName="parentText" presStyleLbl="node1" presStyleIdx="0" presStyleCnt="3">
        <dgm:presLayoutVars>
          <dgm:chMax val="0"/>
          <dgm:bulletEnabled val="1"/>
        </dgm:presLayoutVars>
      </dgm:prSet>
      <dgm:spPr/>
    </dgm:pt>
    <dgm:pt modelId="{2C736820-ABAE-4AD2-BD09-A4889DFF4A6E}" type="pres">
      <dgm:prSet presAssocID="{FBED5434-39ED-4DEE-A399-4A18A8E8F723}" presName="spacer" presStyleCnt="0"/>
      <dgm:spPr/>
    </dgm:pt>
    <dgm:pt modelId="{0E276065-F9D4-4002-A1B5-C8E1CCE68EA6}" type="pres">
      <dgm:prSet presAssocID="{EB37CEFC-E650-4771-AE7B-5F56962C72BE}" presName="parentText" presStyleLbl="node1" presStyleIdx="1" presStyleCnt="3">
        <dgm:presLayoutVars>
          <dgm:chMax val="0"/>
          <dgm:bulletEnabled val="1"/>
        </dgm:presLayoutVars>
      </dgm:prSet>
      <dgm:spPr/>
    </dgm:pt>
    <dgm:pt modelId="{2F0574B9-FA6B-44E4-B634-929239EA767A}" type="pres">
      <dgm:prSet presAssocID="{EB37CEFC-E650-4771-AE7B-5F56962C72BE}" presName="childText" presStyleLbl="revTx" presStyleIdx="0" presStyleCnt="2">
        <dgm:presLayoutVars>
          <dgm:bulletEnabled val="1"/>
        </dgm:presLayoutVars>
      </dgm:prSet>
      <dgm:spPr/>
    </dgm:pt>
    <dgm:pt modelId="{C14DD705-3368-46D4-8F3A-41A2031C1D7E}" type="pres">
      <dgm:prSet presAssocID="{734927F4-2FFE-41CA-8FB4-0BCE44336755}" presName="parentText" presStyleLbl="node1" presStyleIdx="2" presStyleCnt="3">
        <dgm:presLayoutVars>
          <dgm:chMax val="0"/>
          <dgm:bulletEnabled val="1"/>
        </dgm:presLayoutVars>
      </dgm:prSet>
      <dgm:spPr/>
    </dgm:pt>
    <dgm:pt modelId="{5A1A5B0C-E0E6-41DC-B857-55DFA9C0A5F8}" type="pres">
      <dgm:prSet presAssocID="{734927F4-2FFE-41CA-8FB4-0BCE44336755}" presName="childText" presStyleLbl="revTx" presStyleIdx="1" presStyleCnt="2">
        <dgm:presLayoutVars>
          <dgm:bulletEnabled val="1"/>
        </dgm:presLayoutVars>
      </dgm:prSet>
      <dgm:spPr/>
    </dgm:pt>
  </dgm:ptLst>
  <dgm:cxnLst>
    <dgm:cxn modelId="{46651807-92E7-4F11-8259-8B490119B3A6}" type="presOf" srcId="{EB37CEFC-E650-4771-AE7B-5F56962C72BE}" destId="{0E276065-F9D4-4002-A1B5-C8E1CCE68EA6}" srcOrd="0" destOrd="0" presId="urn:microsoft.com/office/officeart/2005/8/layout/vList2"/>
    <dgm:cxn modelId="{0E63BB2C-71EA-4627-84F9-9A7AAB5E6381}" type="presOf" srcId="{13F3CC1F-2455-45CD-9A74-9ABC7DAB166F}" destId="{5A1A5B0C-E0E6-41DC-B857-55DFA9C0A5F8}" srcOrd="0" destOrd="1" presId="urn:microsoft.com/office/officeart/2005/8/layout/vList2"/>
    <dgm:cxn modelId="{8708EF2C-D0F4-440C-BD92-1874818CBF49}" srcId="{EB37CEFC-E650-4771-AE7B-5F56962C72BE}" destId="{440C5EC7-587B-4FB8-893B-2C6C6A7E7871}" srcOrd="1" destOrd="0" parTransId="{DC67A0F8-EAA7-4F0F-BA8A-1D8C7DACF05F}" sibTransId="{6284BCCF-491B-4A43-97AA-E21937FB54D2}"/>
    <dgm:cxn modelId="{F294B82E-4CEC-428A-A20D-985F65FF0804}" srcId="{EB37CEFC-E650-4771-AE7B-5F56962C72BE}" destId="{16D5AB45-A208-4AAD-AD9D-9B117CA2B532}" srcOrd="0" destOrd="0" parTransId="{F2BA0624-FDF2-4A0F-BD6F-E5D9484A6DD4}" sibTransId="{B5F639FA-E71D-4982-9FA6-8950797F5363}"/>
    <dgm:cxn modelId="{B38FEB61-1D86-488F-AA2A-CAF3AAA9B9C6}" type="presOf" srcId="{16D5AB45-A208-4AAD-AD9D-9B117CA2B532}" destId="{2F0574B9-FA6B-44E4-B634-929239EA767A}" srcOrd="0" destOrd="0" presId="urn:microsoft.com/office/officeart/2005/8/layout/vList2"/>
    <dgm:cxn modelId="{688A5243-FB37-499A-A208-8560A1C1516C}" type="presOf" srcId="{440C5EC7-587B-4FB8-893B-2C6C6A7E7871}" destId="{2F0574B9-FA6B-44E4-B634-929239EA767A}" srcOrd="0" destOrd="1" presId="urn:microsoft.com/office/officeart/2005/8/layout/vList2"/>
    <dgm:cxn modelId="{EEF29471-935A-411D-BF21-36350FDC37FA}" srcId="{A5AA088D-373B-497B-85E5-0C84FCFEACA8}" destId="{BEED1727-864F-4954-8259-D3146BFB532D}" srcOrd="0" destOrd="0" parTransId="{BA47D913-B687-4946-AA9A-1634035C02D2}" sibTransId="{FBED5434-39ED-4DEE-A399-4A18A8E8F723}"/>
    <dgm:cxn modelId="{B19AC374-6138-4E00-8972-556138DF511D}" srcId="{A5AA088D-373B-497B-85E5-0C84FCFEACA8}" destId="{734927F4-2FFE-41CA-8FB4-0BCE44336755}" srcOrd="2" destOrd="0" parTransId="{728477BB-5198-4ABB-9FE0-6DDDBFCEAEFD}" sibTransId="{169BCD44-E668-4924-9280-B685DDEA54C6}"/>
    <dgm:cxn modelId="{1565D87A-E10C-4E77-85D9-795945D3CDF5}" type="presOf" srcId="{A5AA088D-373B-497B-85E5-0C84FCFEACA8}" destId="{FB332549-EBA6-4A8C-8F17-9ED6B4328ADA}" srcOrd="0" destOrd="0" presId="urn:microsoft.com/office/officeart/2005/8/layout/vList2"/>
    <dgm:cxn modelId="{2018AA8A-45DD-4125-958A-C037E9979DD9}" srcId="{734927F4-2FFE-41CA-8FB4-0BCE44336755}" destId="{9D1FBE64-8FD5-446B-900F-5D2BE93B5C17}" srcOrd="0" destOrd="0" parTransId="{F8615B4D-2749-4001-8E71-D07BF8D5F532}" sibTransId="{AD4B98E6-62DC-4BD5-9977-479061A85CF0}"/>
    <dgm:cxn modelId="{44F6AE8C-1CEF-46BD-8A0E-0DE37043A49C}" type="presOf" srcId="{734927F4-2FFE-41CA-8FB4-0BCE44336755}" destId="{C14DD705-3368-46D4-8F3A-41A2031C1D7E}" srcOrd="0" destOrd="0" presId="urn:microsoft.com/office/officeart/2005/8/layout/vList2"/>
    <dgm:cxn modelId="{D870BDA3-D287-4F88-97E3-BDEAA0247E33}" srcId="{A5AA088D-373B-497B-85E5-0C84FCFEACA8}" destId="{EB37CEFC-E650-4771-AE7B-5F56962C72BE}" srcOrd="1" destOrd="0" parTransId="{D30F3760-29C7-48FB-B861-04A0DE3180DD}" sibTransId="{75D96B86-1222-4FD2-9B9C-086C89661CAD}"/>
    <dgm:cxn modelId="{9BC487B1-1252-423B-81BB-7D6996DEC1AD}" type="presOf" srcId="{7A048E44-1FF7-4DCF-BD46-EEFE58586A63}" destId="{5A1A5B0C-E0E6-41DC-B857-55DFA9C0A5F8}" srcOrd="0" destOrd="2" presId="urn:microsoft.com/office/officeart/2005/8/layout/vList2"/>
    <dgm:cxn modelId="{196061BA-21A6-4F68-9D38-E4EB59237BC7}" srcId="{734927F4-2FFE-41CA-8FB4-0BCE44336755}" destId="{7A048E44-1FF7-4DCF-BD46-EEFE58586A63}" srcOrd="2" destOrd="0" parTransId="{1151F59C-BBD6-4910-B351-27DAEC9E931E}" sibTransId="{7C956030-3F45-4A80-88B7-C2A7244B9B4D}"/>
    <dgm:cxn modelId="{6C88FFCC-EEA6-4756-A738-4F1736B11879}" srcId="{EB37CEFC-E650-4771-AE7B-5F56962C72BE}" destId="{E3FD280A-DFD1-4715-AC88-8CD943F11D65}" srcOrd="2" destOrd="0" parTransId="{A7570B4F-13B9-4222-A486-92B225F80724}" sibTransId="{4E147DF6-3C64-4148-B0FC-970F0DBA52CB}"/>
    <dgm:cxn modelId="{0C0F1EF3-B8B9-46A1-86B4-491A84A33E71}" srcId="{734927F4-2FFE-41CA-8FB4-0BCE44336755}" destId="{13F3CC1F-2455-45CD-9A74-9ABC7DAB166F}" srcOrd="1" destOrd="0" parTransId="{98D53AEF-7B2F-40D1-83E7-372F077859FF}" sibTransId="{4B120D31-D364-4D71-BA42-DC5990245911}"/>
    <dgm:cxn modelId="{415380F3-3CAC-4E38-BC1A-F4488929BA95}" type="presOf" srcId="{9D1FBE64-8FD5-446B-900F-5D2BE93B5C17}" destId="{5A1A5B0C-E0E6-41DC-B857-55DFA9C0A5F8}" srcOrd="0" destOrd="0" presId="urn:microsoft.com/office/officeart/2005/8/layout/vList2"/>
    <dgm:cxn modelId="{EBA276F7-2422-4D32-9EC4-76F00C37AAE1}" type="presOf" srcId="{E3FD280A-DFD1-4715-AC88-8CD943F11D65}" destId="{2F0574B9-FA6B-44E4-B634-929239EA767A}" srcOrd="0" destOrd="2" presId="urn:microsoft.com/office/officeart/2005/8/layout/vList2"/>
    <dgm:cxn modelId="{18A73EFE-43D7-4C39-833A-47DC12409AB2}" type="presOf" srcId="{BEED1727-864F-4954-8259-D3146BFB532D}" destId="{0D329454-AA04-4EB2-9201-4856A332E495}" srcOrd="0" destOrd="0" presId="urn:microsoft.com/office/officeart/2005/8/layout/vList2"/>
    <dgm:cxn modelId="{6A51830E-331A-4EE6-80F6-9ABA668E36BF}" type="presParOf" srcId="{FB332549-EBA6-4A8C-8F17-9ED6B4328ADA}" destId="{0D329454-AA04-4EB2-9201-4856A332E495}" srcOrd="0" destOrd="0" presId="urn:microsoft.com/office/officeart/2005/8/layout/vList2"/>
    <dgm:cxn modelId="{E80EE724-C7C3-4500-9C80-218A44E97FB9}" type="presParOf" srcId="{FB332549-EBA6-4A8C-8F17-9ED6B4328ADA}" destId="{2C736820-ABAE-4AD2-BD09-A4889DFF4A6E}" srcOrd="1" destOrd="0" presId="urn:microsoft.com/office/officeart/2005/8/layout/vList2"/>
    <dgm:cxn modelId="{E546817E-3C56-4668-BDFD-652D6B2B9671}" type="presParOf" srcId="{FB332549-EBA6-4A8C-8F17-9ED6B4328ADA}" destId="{0E276065-F9D4-4002-A1B5-C8E1CCE68EA6}" srcOrd="2" destOrd="0" presId="urn:microsoft.com/office/officeart/2005/8/layout/vList2"/>
    <dgm:cxn modelId="{4B916733-5CF7-45DD-A43B-241A40CD0460}" type="presParOf" srcId="{FB332549-EBA6-4A8C-8F17-9ED6B4328ADA}" destId="{2F0574B9-FA6B-44E4-B634-929239EA767A}" srcOrd="3" destOrd="0" presId="urn:microsoft.com/office/officeart/2005/8/layout/vList2"/>
    <dgm:cxn modelId="{FDC7BDE2-C1BF-4623-9E70-4DA87843D3AA}" type="presParOf" srcId="{FB332549-EBA6-4A8C-8F17-9ED6B4328ADA}" destId="{C14DD705-3368-46D4-8F3A-41A2031C1D7E}" srcOrd="4" destOrd="0" presId="urn:microsoft.com/office/officeart/2005/8/layout/vList2"/>
    <dgm:cxn modelId="{A67552AD-F895-4C19-B993-23EB1009AE54}" type="presParOf" srcId="{FB332549-EBA6-4A8C-8F17-9ED6B4328ADA}" destId="{5A1A5B0C-E0E6-41DC-B857-55DFA9C0A5F8}"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28E63C0-5895-4276-8F04-FE31DC7FB4C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cs-CZ"/>
        </a:p>
      </dgm:t>
    </dgm:pt>
    <dgm:pt modelId="{A18EBE2F-3C1E-49CF-8205-6EEEC55A3357}">
      <dgm:prSet/>
      <dgm:spPr/>
      <dgm:t>
        <a:bodyPr/>
        <a:lstStyle/>
        <a:p>
          <a:pPr rtl="0"/>
          <a:r>
            <a:rPr lang="en-US" dirty="0"/>
            <a:t>Hospitalization </a:t>
          </a:r>
          <a:endParaRPr lang="cs-CZ" dirty="0"/>
        </a:p>
      </dgm:t>
    </dgm:pt>
    <dgm:pt modelId="{4360F327-304F-49EB-B843-9D108BDFE39F}" type="parTrans" cxnId="{F63EA5ED-5476-44B7-B4A2-8213BA312EA2}">
      <dgm:prSet/>
      <dgm:spPr/>
      <dgm:t>
        <a:bodyPr/>
        <a:lstStyle/>
        <a:p>
          <a:endParaRPr lang="cs-CZ"/>
        </a:p>
      </dgm:t>
    </dgm:pt>
    <dgm:pt modelId="{0B5F5014-B870-47AB-B38A-D5BF06553E5C}" type="sibTrans" cxnId="{F63EA5ED-5476-44B7-B4A2-8213BA312EA2}">
      <dgm:prSet/>
      <dgm:spPr/>
      <dgm:t>
        <a:bodyPr/>
        <a:lstStyle/>
        <a:p>
          <a:endParaRPr lang="cs-CZ"/>
        </a:p>
      </dgm:t>
    </dgm:pt>
    <dgm:pt modelId="{85868AEA-3E1D-48B5-84E8-07FC5432F218}">
      <dgm:prSet/>
      <dgm:spPr/>
      <dgm:t>
        <a:bodyPr/>
        <a:lstStyle/>
        <a:p>
          <a:pPr rtl="0"/>
          <a:r>
            <a:rPr lang="en-US" dirty="0"/>
            <a:t>condition </a:t>
          </a:r>
          <a:r>
            <a:rPr lang="cs-CZ" dirty="0" err="1"/>
            <a:t>of</a:t>
          </a:r>
          <a:r>
            <a:rPr lang="cs-CZ" dirty="0"/>
            <a:t> </a:t>
          </a:r>
          <a:r>
            <a:rPr lang="cs-CZ" dirty="0" err="1"/>
            <a:t>the</a:t>
          </a:r>
          <a:r>
            <a:rPr lang="cs-CZ" dirty="0"/>
            <a:t> </a:t>
          </a:r>
          <a:r>
            <a:rPr lang="cs-CZ" dirty="0" err="1"/>
            <a:t>patient</a:t>
          </a:r>
          <a:r>
            <a:rPr lang="cs-CZ" dirty="0"/>
            <a:t> </a:t>
          </a:r>
          <a:r>
            <a:rPr lang="en-US" dirty="0"/>
            <a:t>requires the provision of </a:t>
          </a:r>
          <a:r>
            <a:rPr lang="cs-CZ" dirty="0"/>
            <a:t>urgent </a:t>
          </a:r>
          <a:r>
            <a:rPr lang="en-US" dirty="0"/>
            <a:t>care and </a:t>
          </a:r>
          <a:r>
            <a:rPr lang="cs-CZ" dirty="0"/>
            <a:t>he </a:t>
          </a:r>
          <a:r>
            <a:rPr lang="cs-CZ" dirty="0" err="1"/>
            <a:t>is</a:t>
          </a:r>
          <a:r>
            <a:rPr lang="cs-CZ" dirty="0"/>
            <a:t> </a:t>
          </a:r>
          <a:r>
            <a:rPr lang="cs-CZ" dirty="0" err="1"/>
            <a:t>unable</a:t>
          </a:r>
          <a:r>
            <a:rPr lang="cs-CZ" dirty="0"/>
            <a:t> to </a:t>
          </a:r>
          <a:r>
            <a:rPr lang="cs-CZ" dirty="0" err="1"/>
            <a:t>give</a:t>
          </a:r>
          <a:r>
            <a:rPr lang="cs-CZ" dirty="0"/>
            <a:t> his </a:t>
          </a:r>
          <a:r>
            <a:rPr lang="en-US" dirty="0"/>
            <a:t>consent</a:t>
          </a:r>
          <a:r>
            <a:rPr lang="cs-CZ" dirty="0"/>
            <a:t> </a:t>
          </a:r>
          <a:r>
            <a:rPr lang="en-US" dirty="0"/>
            <a:t>at the same time</a:t>
          </a:r>
          <a:endParaRPr lang="cs-CZ" dirty="0"/>
        </a:p>
      </dgm:t>
    </dgm:pt>
    <dgm:pt modelId="{D08486D4-31C5-4F59-AF8D-09444DCD3A74}" type="parTrans" cxnId="{52A1830A-113D-485B-B01A-B235EE9F8EF9}">
      <dgm:prSet/>
      <dgm:spPr/>
      <dgm:t>
        <a:bodyPr/>
        <a:lstStyle/>
        <a:p>
          <a:endParaRPr lang="cs-CZ"/>
        </a:p>
      </dgm:t>
    </dgm:pt>
    <dgm:pt modelId="{7EF246A9-D161-4E31-88A1-A1A441581CF8}" type="sibTrans" cxnId="{52A1830A-113D-485B-B01A-B235EE9F8EF9}">
      <dgm:prSet/>
      <dgm:spPr/>
      <dgm:t>
        <a:bodyPr/>
        <a:lstStyle/>
        <a:p>
          <a:endParaRPr lang="cs-CZ"/>
        </a:p>
      </dgm:t>
    </dgm:pt>
    <dgm:pt modelId="{38BAA9AC-51C7-4E13-80B3-5E4FC0DF5159}">
      <dgm:prSet/>
      <dgm:spPr/>
      <dgm:t>
        <a:bodyPr/>
        <a:lstStyle/>
        <a:p>
          <a:pPr rtl="0"/>
          <a:r>
            <a:rPr lang="cs-CZ" dirty="0"/>
            <a:t>Urgent care</a:t>
          </a:r>
        </a:p>
      </dgm:t>
    </dgm:pt>
    <dgm:pt modelId="{C3CDE5CA-30C7-4990-AEA2-25ECC2756C56}" type="parTrans" cxnId="{0AA011FE-2E8F-46FA-95AD-A05C401E09CF}">
      <dgm:prSet/>
      <dgm:spPr/>
      <dgm:t>
        <a:bodyPr/>
        <a:lstStyle/>
        <a:p>
          <a:endParaRPr lang="cs-CZ"/>
        </a:p>
      </dgm:t>
    </dgm:pt>
    <dgm:pt modelId="{3A720574-D4A3-4E5B-AAF1-A18DFC616D27}" type="sibTrans" cxnId="{0AA011FE-2E8F-46FA-95AD-A05C401E09CF}">
      <dgm:prSet/>
      <dgm:spPr/>
      <dgm:t>
        <a:bodyPr/>
        <a:lstStyle/>
        <a:p>
          <a:endParaRPr lang="cs-CZ"/>
        </a:p>
      </dgm:t>
    </dgm:pt>
    <dgm:pt modelId="{27AFC78A-C077-4A4B-A178-187CD669135A}">
      <dgm:prSet/>
      <dgm:spPr/>
      <dgm:t>
        <a:bodyPr/>
        <a:lstStyle/>
        <a:p>
          <a:pPr rtl="0"/>
          <a:r>
            <a:rPr lang="en-US" dirty="0"/>
            <a:t>case of health services essential to saving lives or preventing serious damage to health</a:t>
          </a:r>
          <a:r>
            <a:rPr lang="cs-CZ" dirty="0"/>
            <a:t>.</a:t>
          </a:r>
        </a:p>
      </dgm:t>
    </dgm:pt>
    <dgm:pt modelId="{C48652D0-CE52-4C21-96EE-4A12F336FECC}" type="parTrans" cxnId="{DD210E4D-1574-4181-9BC4-39567A409B8C}">
      <dgm:prSet/>
      <dgm:spPr/>
      <dgm:t>
        <a:bodyPr/>
        <a:lstStyle/>
        <a:p>
          <a:endParaRPr lang="cs-CZ"/>
        </a:p>
      </dgm:t>
    </dgm:pt>
    <dgm:pt modelId="{0D173D81-9E17-4227-8D75-9F0E59FC09D3}" type="sibTrans" cxnId="{DD210E4D-1574-4181-9BC4-39567A409B8C}">
      <dgm:prSet/>
      <dgm:spPr/>
      <dgm:t>
        <a:bodyPr/>
        <a:lstStyle/>
        <a:p>
          <a:endParaRPr lang="cs-CZ"/>
        </a:p>
      </dgm:t>
    </dgm:pt>
    <dgm:pt modelId="{265E3ED3-F5D5-4EE5-BBB3-9F67464F4001}">
      <dgm:prSet/>
      <dgm:spPr/>
      <dgm:t>
        <a:bodyPr/>
        <a:lstStyle/>
        <a:p>
          <a:pPr rtl="0"/>
          <a:r>
            <a:rPr lang="en-US" dirty="0"/>
            <a:t>Based on a court decision</a:t>
          </a:r>
          <a:endParaRPr lang="cs-CZ" dirty="0"/>
        </a:p>
      </dgm:t>
    </dgm:pt>
    <dgm:pt modelId="{2B65FA32-F816-413C-9E01-25394ACEDAA3}" type="parTrans" cxnId="{8811CBAE-E258-4F6D-A2C7-B1707E18A018}">
      <dgm:prSet/>
      <dgm:spPr/>
    </dgm:pt>
    <dgm:pt modelId="{5CF179D8-69C0-4FE8-81B5-971643174588}" type="sibTrans" cxnId="{8811CBAE-E258-4F6D-A2C7-B1707E18A018}">
      <dgm:prSet/>
      <dgm:spPr/>
    </dgm:pt>
    <dgm:pt modelId="{2FF7E8A2-E6A1-4A3D-83F8-C60DDA404B88}">
      <dgm:prSet/>
      <dgm:spPr/>
      <dgm:t>
        <a:bodyPr/>
        <a:lstStyle/>
        <a:p>
          <a:r>
            <a:rPr lang="en-US" dirty="0"/>
            <a:t>such as protective measures imposed in criminal proceedings</a:t>
          </a:r>
          <a:endParaRPr lang="cs-CZ" dirty="0"/>
        </a:p>
      </dgm:t>
    </dgm:pt>
    <dgm:pt modelId="{39756F2F-CC52-4DF3-ADA7-E7A22B5EA98B}" type="parTrans" cxnId="{33BC500F-070B-4C63-9226-EC3584B51303}">
      <dgm:prSet/>
      <dgm:spPr/>
    </dgm:pt>
    <dgm:pt modelId="{BA57B8D8-3EB1-4EC5-88F5-C54CDB9AF985}" type="sibTrans" cxnId="{33BC500F-070B-4C63-9226-EC3584B51303}">
      <dgm:prSet/>
      <dgm:spPr/>
    </dgm:pt>
    <dgm:pt modelId="{D7BBB79A-9423-476C-B67C-8021D08A9D91}" type="pres">
      <dgm:prSet presAssocID="{328E63C0-5895-4276-8F04-FE31DC7FB4CA}" presName="linear" presStyleCnt="0">
        <dgm:presLayoutVars>
          <dgm:animLvl val="lvl"/>
          <dgm:resizeHandles val="exact"/>
        </dgm:presLayoutVars>
      </dgm:prSet>
      <dgm:spPr/>
    </dgm:pt>
    <dgm:pt modelId="{C1502691-6150-46C3-9264-9477E07DED1C}" type="pres">
      <dgm:prSet presAssocID="{A18EBE2F-3C1E-49CF-8205-6EEEC55A3357}" presName="parentText" presStyleLbl="node1" presStyleIdx="0" presStyleCnt="3">
        <dgm:presLayoutVars>
          <dgm:chMax val="0"/>
          <dgm:bulletEnabled val="1"/>
        </dgm:presLayoutVars>
      </dgm:prSet>
      <dgm:spPr/>
    </dgm:pt>
    <dgm:pt modelId="{E221404C-B39E-4D6E-A197-D02554847FB6}" type="pres">
      <dgm:prSet presAssocID="{A18EBE2F-3C1E-49CF-8205-6EEEC55A3357}" presName="childText" presStyleLbl="revTx" presStyleIdx="0" presStyleCnt="3">
        <dgm:presLayoutVars>
          <dgm:bulletEnabled val="1"/>
        </dgm:presLayoutVars>
      </dgm:prSet>
      <dgm:spPr/>
    </dgm:pt>
    <dgm:pt modelId="{AF93F47C-6734-4C83-B029-C257612EC192}" type="pres">
      <dgm:prSet presAssocID="{38BAA9AC-51C7-4E13-80B3-5E4FC0DF5159}" presName="parentText" presStyleLbl="node1" presStyleIdx="1" presStyleCnt="3">
        <dgm:presLayoutVars>
          <dgm:chMax val="0"/>
          <dgm:bulletEnabled val="1"/>
        </dgm:presLayoutVars>
      </dgm:prSet>
      <dgm:spPr/>
    </dgm:pt>
    <dgm:pt modelId="{8FE34A01-99BC-4909-84EA-E50FAD1E9A0B}" type="pres">
      <dgm:prSet presAssocID="{38BAA9AC-51C7-4E13-80B3-5E4FC0DF5159}" presName="childText" presStyleLbl="revTx" presStyleIdx="1" presStyleCnt="3">
        <dgm:presLayoutVars>
          <dgm:bulletEnabled val="1"/>
        </dgm:presLayoutVars>
      </dgm:prSet>
      <dgm:spPr/>
    </dgm:pt>
    <dgm:pt modelId="{267AD6D4-6798-4C5B-83D3-D94D81C36067}" type="pres">
      <dgm:prSet presAssocID="{265E3ED3-F5D5-4EE5-BBB3-9F67464F4001}" presName="parentText" presStyleLbl="node1" presStyleIdx="2" presStyleCnt="3">
        <dgm:presLayoutVars>
          <dgm:chMax val="0"/>
          <dgm:bulletEnabled val="1"/>
        </dgm:presLayoutVars>
      </dgm:prSet>
      <dgm:spPr/>
    </dgm:pt>
    <dgm:pt modelId="{88822137-C43F-42E9-B719-803DABA447A3}" type="pres">
      <dgm:prSet presAssocID="{265E3ED3-F5D5-4EE5-BBB3-9F67464F4001}" presName="childText" presStyleLbl="revTx" presStyleIdx="2" presStyleCnt="3">
        <dgm:presLayoutVars>
          <dgm:bulletEnabled val="1"/>
        </dgm:presLayoutVars>
      </dgm:prSet>
      <dgm:spPr/>
    </dgm:pt>
  </dgm:ptLst>
  <dgm:cxnLst>
    <dgm:cxn modelId="{AC8D9204-478C-4DBD-A92F-CEE6641225F9}" type="presOf" srcId="{27AFC78A-C077-4A4B-A178-187CD669135A}" destId="{8FE34A01-99BC-4909-84EA-E50FAD1E9A0B}" srcOrd="0" destOrd="0" presId="urn:microsoft.com/office/officeart/2005/8/layout/vList2"/>
    <dgm:cxn modelId="{52A1830A-113D-485B-B01A-B235EE9F8EF9}" srcId="{A18EBE2F-3C1E-49CF-8205-6EEEC55A3357}" destId="{85868AEA-3E1D-48B5-84E8-07FC5432F218}" srcOrd="0" destOrd="0" parTransId="{D08486D4-31C5-4F59-AF8D-09444DCD3A74}" sibTransId="{7EF246A9-D161-4E31-88A1-A1A441581CF8}"/>
    <dgm:cxn modelId="{33BC500F-070B-4C63-9226-EC3584B51303}" srcId="{265E3ED3-F5D5-4EE5-BBB3-9F67464F4001}" destId="{2FF7E8A2-E6A1-4A3D-83F8-C60DDA404B88}" srcOrd="0" destOrd="0" parTransId="{39756F2F-CC52-4DF3-ADA7-E7A22B5EA98B}" sibTransId="{BA57B8D8-3EB1-4EC5-88F5-C54CDB9AF985}"/>
    <dgm:cxn modelId="{BB73B131-8C8F-4DE7-8E24-EA89909DD3C2}" type="presOf" srcId="{328E63C0-5895-4276-8F04-FE31DC7FB4CA}" destId="{D7BBB79A-9423-476C-B67C-8021D08A9D91}" srcOrd="0" destOrd="0" presId="urn:microsoft.com/office/officeart/2005/8/layout/vList2"/>
    <dgm:cxn modelId="{4C028D6B-1968-4844-98D3-2EE585870A0D}" type="presOf" srcId="{2FF7E8A2-E6A1-4A3D-83F8-C60DDA404B88}" destId="{88822137-C43F-42E9-B719-803DABA447A3}" srcOrd="0" destOrd="0" presId="urn:microsoft.com/office/officeart/2005/8/layout/vList2"/>
    <dgm:cxn modelId="{DD210E4D-1574-4181-9BC4-39567A409B8C}" srcId="{38BAA9AC-51C7-4E13-80B3-5E4FC0DF5159}" destId="{27AFC78A-C077-4A4B-A178-187CD669135A}" srcOrd="0" destOrd="0" parTransId="{C48652D0-CE52-4C21-96EE-4A12F336FECC}" sibTransId="{0D173D81-9E17-4227-8D75-9F0E59FC09D3}"/>
    <dgm:cxn modelId="{F84EFF51-71D2-42F8-99B4-E2CCACAEB0CB}" type="presOf" srcId="{A18EBE2F-3C1E-49CF-8205-6EEEC55A3357}" destId="{C1502691-6150-46C3-9264-9477E07DED1C}" srcOrd="0" destOrd="0" presId="urn:microsoft.com/office/officeart/2005/8/layout/vList2"/>
    <dgm:cxn modelId="{7895F08F-4178-43C7-B9D4-7D85FFD4252F}" type="presOf" srcId="{85868AEA-3E1D-48B5-84E8-07FC5432F218}" destId="{E221404C-B39E-4D6E-A197-D02554847FB6}" srcOrd="0" destOrd="0" presId="urn:microsoft.com/office/officeart/2005/8/layout/vList2"/>
    <dgm:cxn modelId="{8811CBAE-E258-4F6D-A2C7-B1707E18A018}" srcId="{328E63C0-5895-4276-8F04-FE31DC7FB4CA}" destId="{265E3ED3-F5D5-4EE5-BBB3-9F67464F4001}" srcOrd="2" destOrd="0" parTransId="{2B65FA32-F816-413C-9E01-25394ACEDAA3}" sibTransId="{5CF179D8-69C0-4FE8-81B5-971643174588}"/>
    <dgm:cxn modelId="{9CCBF5B1-11C2-44E1-BB4E-19744FE3551D}" type="presOf" srcId="{265E3ED3-F5D5-4EE5-BBB3-9F67464F4001}" destId="{267AD6D4-6798-4C5B-83D3-D94D81C36067}" srcOrd="0" destOrd="0" presId="urn:microsoft.com/office/officeart/2005/8/layout/vList2"/>
    <dgm:cxn modelId="{54981DE6-9083-4632-BE41-AB3FE4022F05}" type="presOf" srcId="{38BAA9AC-51C7-4E13-80B3-5E4FC0DF5159}" destId="{AF93F47C-6734-4C83-B029-C257612EC192}" srcOrd="0" destOrd="0" presId="urn:microsoft.com/office/officeart/2005/8/layout/vList2"/>
    <dgm:cxn modelId="{F63EA5ED-5476-44B7-B4A2-8213BA312EA2}" srcId="{328E63C0-5895-4276-8F04-FE31DC7FB4CA}" destId="{A18EBE2F-3C1E-49CF-8205-6EEEC55A3357}" srcOrd="0" destOrd="0" parTransId="{4360F327-304F-49EB-B843-9D108BDFE39F}" sibTransId="{0B5F5014-B870-47AB-B38A-D5BF06553E5C}"/>
    <dgm:cxn modelId="{0AA011FE-2E8F-46FA-95AD-A05C401E09CF}" srcId="{328E63C0-5895-4276-8F04-FE31DC7FB4CA}" destId="{38BAA9AC-51C7-4E13-80B3-5E4FC0DF5159}" srcOrd="1" destOrd="0" parTransId="{C3CDE5CA-30C7-4990-AEA2-25ECC2756C56}" sibTransId="{3A720574-D4A3-4E5B-AAF1-A18DFC616D27}"/>
    <dgm:cxn modelId="{4D8AE3BC-DB1B-4025-B52F-CC6B54C7F70F}" type="presParOf" srcId="{D7BBB79A-9423-476C-B67C-8021D08A9D91}" destId="{C1502691-6150-46C3-9264-9477E07DED1C}" srcOrd="0" destOrd="0" presId="urn:microsoft.com/office/officeart/2005/8/layout/vList2"/>
    <dgm:cxn modelId="{5AEEC013-B85F-4F12-97F8-DA1D75FAD0E5}" type="presParOf" srcId="{D7BBB79A-9423-476C-B67C-8021D08A9D91}" destId="{E221404C-B39E-4D6E-A197-D02554847FB6}" srcOrd="1" destOrd="0" presId="urn:microsoft.com/office/officeart/2005/8/layout/vList2"/>
    <dgm:cxn modelId="{18392A49-28DD-42EE-A4CF-C9BE62C1154C}" type="presParOf" srcId="{D7BBB79A-9423-476C-B67C-8021D08A9D91}" destId="{AF93F47C-6734-4C83-B029-C257612EC192}" srcOrd="2" destOrd="0" presId="urn:microsoft.com/office/officeart/2005/8/layout/vList2"/>
    <dgm:cxn modelId="{B972DEB3-FBDB-40CF-AD24-4E60EA3748BF}" type="presParOf" srcId="{D7BBB79A-9423-476C-B67C-8021D08A9D91}" destId="{8FE34A01-99BC-4909-84EA-E50FAD1E9A0B}" srcOrd="3" destOrd="0" presId="urn:microsoft.com/office/officeart/2005/8/layout/vList2"/>
    <dgm:cxn modelId="{10A978F8-1C45-4312-AAE5-9616459E7591}" type="presParOf" srcId="{D7BBB79A-9423-476C-B67C-8021D08A9D91}" destId="{267AD6D4-6798-4C5B-83D3-D94D81C36067}" srcOrd="4" destOrd="0" presId="urn:microsoft.com/office/officeart/2005/8/layout/vList2"/>
    <dgm:cxn modelId="{65B89939-3DC0-4B41-901A-B88E2B6F2028}" type="presParOf" srcId="{D7BBB79A-9423-476C-B67C-8021D08A9D91}" destId="{88822137-C43F-42E9-B719-803DABA447A3}"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120F534-3B09-4645-91F0-46AA98E51E65}" type="doc">
      <dgm:prSet loTypeId="urn:microsoft.com/office/officeart/2005/8/layout/process4" loCatId="process" qsTypeId="urn:microsoft.com/office/officeart/2005/8/quickstyle/simple1" qsCatId="simple" csTypeId="urn:microsoft.com/office/officeart/2005/8/colors/accent1_1" csCatId="accent1" phldr="1"/>
      <dgm:spPr/>
      <dgm:t>
        <a:bodyPr/>
        <a:lstStyle/>
        <a:p>
          <a:endParaRPr lang="cs-CZ"/>
        </a:p>
      </dgm:t>
    </dgm:pt>
    <dgm:pt modelId="{E9EBF276-E63D-458F-BA59-71F0D28987A5}">
      <dgm:prSet/>
      <dgm:spPr/>
      <dgm:t>
        <a:bodyPr/>
        <a:lstStyle/>
        <a:p>
          <a:pPr rtl="0"/>
          <a:r>
            <a:rPr lang="en-US" dirty="0"/>
            <a:t>consent of the person designated by the patient</a:t>
          </a:r>
          <a:endParaRPr lang="cs-CZ" dirty="0"/>
        </a:p>
      </dgm:t>
    </dgm:pt>
    <dgm:pt modelId="{261406C7-0A8A-4AB0-991E-AFA7604A62C6}" type="parTrans" cxnId="{E5BF12AD-711B-4250-B805-F37FB4BC4077}">
      <dgm:prSet/>
      <dgm:spPr/>
      <dgm:t>
        <a:bodyPr/>
        <a:lstStyle/>
        <a:p>
          <a:endParaRPr lang="cs-CZ"/>
        </a:p>
      </dgm:t>
    </dgm:pt>
    <dgm:pt modelId="{69687EF7-1037-4056-BC1E-93E56ABBE851}" type="sibTrans" cxnId="{E5BF12AD-711B-4250-B805-F37FB4BC4077}">
      <dgm:prSet/>
      <dgm:spPr/>
      <dgm:t>
        <a:bodyPr/>
        <a:lstStyle/>
        <a:p>
          <a:endParaRPr lang="cs-CZ"/>
        </a:p>
      </dgm:t>
    </dgm:pt>
    <dgm:pt modelId="{30B2A9F0-5112-430A-9DB1-C7E3D0A8D078}">
      <dgm:prSet/>
      <dgm:spPr/>
      <dgm:t>
        <a:bodyPr/>
        <a:lstStyle/>
        <a:p>
          <a:pPr rtl="0"/>
          <a:r>
            <a:rPr lang="cs-CZ" dirty="0" err="1"/>
            <a:t>spouse</a:t>
          </a:r>
          <a:r>
            <a:rPr lang="cs-CZ" dirty="0"/>
            <a:t> </a:t>
          </a:r>
          <a:r>
            <a:rPr lang="cs-CZ" dirty="0" err="1"/>
            <a:t>or</a:t>
          </a:r>
          <a:r>
            <a:rPr lang="cs-CZ" dirty="0"/>
            <a:t> </a:t>
          </a:r>
          <a:r>
            <a:rPr lang="cs-CZ" dirty="0" err="1"/>
            <a:t>registered</a:t>
          </a:r>
          <a:r>
            <a:rPr lang="cs-CZ" dirty="0"/>
            <a:t> partner</a:t>
          </a:r>
        </a:p>
      </dgm:t>
    </dgm:pt>
    <dgm:pt modelId="{62F563D5-FC5B-4D93-B51E-5A81FE726214}" type="parTrans" cxnId="{BB2562BE-9A12-448D-970F-359E8A568BD2}">
      <dgm:prSet/>
      <dgm:spPr/>
      <dgm:t>
        <a:bodyPr/>
        <a:lstStyle/>
        <a:p>
          <a:endParaRPr lang="cs-CZ"/>
        </a:p>
      </dgm:t>
    </dgm:pt>
    <dgm:pt modelId="{9807801A-FBA4-4B36-89B3-A0CB3B7CA83C}" type="sibTrans" cxnId="{BB2562BE-9A12-448D-970F-359E8A568BD2}">
      <dgm:prSet/>
      <dgm:spPr/>
      <dgm:t>
        <a:bodyPr/>
        <a:lstStyle/>
        <a:p>
          <a:endParaRPr lang="cs-CZ"/>
        </a:p>
      </dgm:t>
    </dgm:pt>
    <dgm:pt modelId="{AC110824-A08F-4DCE-A881-FCE66ABFF316}">
      <dgm:prSet/>
      <dgm:spPr/>
      <dgm:t>
        <a:bodyPr/>
        <a:lstStyle/>
        <a:p>
          <a:pPr rtl="0"/>
          <a:r>
            <a:rPr lang="cs-CZ" dirty="0" err="1"/>
            <a:t>parents</a:t>
          </a:r>
          <a:endParaRPr lang="cs-CZ" dirty="0"/>
        </a:p>
      </dgm:t>
    </dgm:pt>
    <dgm:pt modelId="{9C9DC6BC-8330-4ADB-9793-511E7D1F5105}" type="parTrans" cxnId="{D2403067-FCE1-4030-9A14-763B068322E4}">
      <dgm:prSet/>
      <dgm:spPr/>
      <dgm:t>
        <a:bodyPr/>
        <a:lstStyle/>
        <a:p>
          <a:endParaRPr lang="cs-CZ"/>
        </a:p>
      </dgm:t>
    </dgm:pt>
    <dgm:pt modelId="{C6C1CEB1-80CC-4424-B7BE-059D08BE2639}" type="sibTrans" cxnId="{D2403067-FCE1-4030-9A14-763B068322E4}">
      <dgm:prSet/>
      <dgm:spPr/>
      <dgm:t>
        <a:bodyPr/>
        <a:lstStyle/>
        <a:p>
          <a:endParaRPr lang="cs-CZ"/>
        </a:p>
      </dgm:t>
    </dgm:pt>
    <dgm:pt modelId="{444EB196-57EA-4E6F-B06C-19CCBBD81AC0}">
      <dgm:prSet/>
      <dgm:spPr/>
      <dgm:t>
        <a:bodyPr/>
        <a:lstStyle/>
        <a:p>
          <a:pPr rtl="0"/>
          <a:r>
            <a:rPr lang="en-US" dirty="0"/>
            <a:t>consent </a:t>
          </a:r>
          <a:r>
            <a:rPr lang="cs-CZ" dirty="0" err="1"/>
            <a:t>of</a:t>
          </a:r>
          <a:r>
            <a:rPr lang="cs-CZ" dirty="0"/>
            <a:t> </a:t>
          </a:r>
          <a:r>
            <a:rPr lang="en-US" dirty="0"/>
            <a:t>other legally competent close person</a:t>
          </a:r>
          <a:r>
            <a:rPr lang="cs-CZ" dirty="0"/>
            <a:t> </a:t>
          </a:r>
        </a:p>
      </dgm:t>
    </dgm:pt>
    <dgm:pt modelId="{6EAF38A4-380B-4BA9-824A-01E596D67127}" type="parTrans" cxnId="{E8918A73-29D3-41E6-B0DD-DAA5D72ADC67}">
      <dgm:prSet/>
      <dgm:spPr/>
      <dgm:t>
        <a:bodyPr/>
        <a:lstStyle/>
        <a:p>
          <a:endParaRPr lang="cs-CZ"/>
        </a:p>
      </dgm:t>
    </dgm:pt>
    <dgm:pt modelId="{6FCBA5EA-8A86-4CBF-8520-811B7294B17E}" type="sibTrans" cxnId="{E8918A73-29D3-41E6-B0DD-DAA5D72ADC67}">
      <dgm:prSet/>
      <dgm:spPr/>
      <dgm:t>
        <a:bodyPr/>
        <a:lstStyle/>
        <a:p>
          <a:endParaRPr lang="cs-CZ"/>
        </a:p>
      </dgm:t>
    </dgm:pt>
    <dgm:pt modelId="{078E3F34-76C9-4686-B4C8-E965B3FAF6F0}" type="pres">
      <dgm:prSet presAssocID="{9120F534-3B09-4645-91F0-46AA98E51E65}" presName="Name0" presStyleCnt="0">
        <dgm:presLayoutVars>
          <dgm:dir/>
          <dgm:animLvl val="lvl"/>
          <dgm:resizeHandles val="exact"/>
        </dgm:presLayoutVars>
      </dgm:prSet>
      <dgm:spPr/>
    </dgm:pt>
    <dgm:pt modelId="{4F51AD8F-7250-4911-97B2-C8BC152CD0AF}" type="pres">
      <dgm:prSet presAssocID="{444EB196-57EA-4E6F-B06C-19CCBBD81AC0}" presName="boxAndChildren" presStyleCnt="0"/>
      <dgm:spPr/>
    </dgm:pt>
    <dgm:pt modelId="{AAB453D9-E84C-45C1-9C0A-714B115F8E21}" type="pres">
      <dgm:prSet presAssocID="{444EB196-57EA-4E6F-B06C-19CCBBD81AC0}" presName="parentTextBox" presStyleLbl="node1" presStyleIdx="0" presStyleCnt="4"/>
      <dgm:spPr/>
    </dgm:pt>
    <dgm:pt modelId="{001D6383-88A5-418E-9D1B-3137CFF8EBA9}" type="pres">
      <dgm:prSet presAssocID="{C6C1CEB1-80CC-4424-B7BE-059D08BE2639}" presName="sp" presStyleCnt="0"/>
      <dgm:spPr/>
    </dgm:pt>
    <dgm:pt modelId="{7AB88F5D-93D0-4A76-BA62-79F6177B93E1}" type="pres">
      <dgm:prSet presAssocID="{AC110824-A08F-4DCE-A881-FCE66ABFF316}" presName="arrowAndChildren" presStyleCnt="0"/>
      <dgm:spPr/>
    </dgm:pt>
    <dgm:pt modelId="{580384A2-8652-4443-BE8F-44E17F6F4240}" type="pres">
      <dgm:prSet presAssocID="{AC110824-A08F-4DCE-A881-FCE66ABFF316}" presName="parentTextArrow" presStyleLbl="node1" presStyleIdx="1" presStyleCnt="4"/>
      <dgm:spPr/>
    </dgm:pt>
    <dgm:pt modelId="{AE6D09EB-96C4-4707-A5B3-2C72DAF1AB9D}" type="pres">
      <dgm:prSet presAssocID="{9807801A-FBA4-4B36-89B3-A0CB3B7CA83C}" presName="sp" presStyleCnt="0"/>
      <dgm:spPr/>
    </dgm:pt>
    <dgm:pt modelId="{E5EC6551-5993-4916-A475-2181CAF919B9}" type="pres">
      <dgm:prSet presAssocID="{30B2A9F0-5112-430A-9DB1-C7E3D0A8D078}" presName="arrowAndChildren" presStyleCnt="0"/>
      <dgm:spPr/>
    </dgm:pt>
    <dgm:pt modelId="{55C5348C-7A20-4967-8593-1CCAFEEA3A58}" type="pres">
      <dgm:prSet presAssocID="{30B2A9F0-5112-430A-9DB1-C7E3D0A8D078}" presName="parentTextArrow" presStyleLbl="node1" presStyleIdx="2" presStyleCnt="4"/>
      <dgm:spPr/>
    </dgm:pt>
    <dgm:pt modelId="{084C1E7B-B004-48D0-B807-B134BF42E9BF}" type="pres">
      <dgm:prSet presAssocID="{69687EF7-1037-4056-BC1E-93E56ABBE851}" presName="sp" presStyleCnt="0"/>
      <dgm:spPr/>
    </dgm:pt>
    <dgm:pt modelId="{2B060770-7865-4652-B295-B23E804336D2}" type="pres">
      <dgm:prSet presAssocID="{E9EBF276-E63D-458F-BA59-71F0D28987A5}" presName="arrowAndChildren" presStyleCnt="0"/>
      <dgm:spPr/>
    </dgm:pt>
    <dgm:pt modelId="{466AAA96-404F-4706-A319-C878489C070C}" type="pres">
      <dgm:prSet presAssocID="{E9EBF276-E63D-458F-BA59-71F0D28987A5}" presName="parentTextArrow" presStyleLbl="node1" presStyleIdx="3" presStyleCnt="4"/>
      <dgm:spPr/>
    </dgm:pt>
  </dgm:ptLst>
  <dgm:cxnLst>
    <dgm:cxn modelId="{D2403067-FCE1-4030-9A14-763B068322E4}" srcId="{9120F534-3B09-4645-91F0-46AA98E51E65}" destId="{AC110824-A08F-4DCE-A881-FCE66ABFF316}" srcOrd="2" destOrd="0" parTransId="{9C9DC6BC-8330-4ADB-9793-511E7D1F5105}" sibTransId="{C6C1CEB1-80CC-4424-B7BE-059D08BE2639}"/>
    <dgm:cxn modelId="{1D76AC6C-ED23-4194-B782-45BC6E9B5F23}" type="presOf" srcId="{444EB196-57EA-4E6F-B06C-19CCBBD81AC0}" destId="{AAB453D9-E84C-45C1-9C0A-714B115F8E21}" srcOrd="0" destOrd="0" presId="urn:microsoft.com/office/officeart/2005/8/layout/process4"/>
    <dgm:cxn modelId="{E8918A73-29D3-41E6-B0DD-DAA5D72ADC67}" srcId="{9120F534-3B09-4645-91F0-46AA98E51E65}" destId="{444EB196-57EA-4E6F-B06C-19CCBBD81AC0}" srcOrd="3" destOrd="0" parTransId="{6EAF38A4-380B-4BA9-824A-01E596D67127}" sibTransId="{6FCBA5EA-8A86-4CBF-8520-811B7294B17E}"/>
    <dgm:cxn modelId="{D0F1BE59-22B4-4739-9E1E-A19F5677204C}" type="presOf" srcId="{9120F534-3B09-4645-91F0-46AA98E51E65}" destId="{078E3F34-76C9-4686-B4C8-E965B3FAF6F0}" srcOrd="0" destOrd="0" presId="urn:microsoft.com/office/officeart/2005/8/layout/process4"/>
    <dgm:cxn modelId="{DD148CA2-C98E-4B5E-97D1-8259B4A2F846}" type="presOf" srcId="{30B2A9F0-5112-430A-9DB1-C7E3D0A8D078}" destId="{55C5348C-7A20-4967-8593-1CCAFEEA3A58}" srcOrd="0" destOrd="0" presId="urn:microsoft.com/office/officeart/2005/8/layout/process4"/>
    <dgm:cxn modelId="{E5BF12AD-711B-4250-B805-F37FB4BC4077}" srcId="{9120F534-3B09-4645-91F0-46AA98E51E65}" destId="{E9EBF276-E63D-458F-BA59-71F0D28987A5}" srcOrd="0" destOrd="0" parTransId="{261406C7-0A8A-4AB0-991E-AFA7604A62C6}" sibTransId="{69687EF7-1037-4056-BC1E-93E56ABBE851}"/>
    <dgm:cxn modelId="{7BB1A8B2-0BFB-4537-B918-E36C80CAB9E2}" type="presOf" srcId="{E9EBF276-E63D-458F-BA59-71F0D28987A5}" destId="{466AAA96-404F-4706-A319-C878489C070C}" srcOrd="0" destOrd="0" presId="urn:microsoft.com/office/officeart/2005/8/layout/process4"/>
    <dgm:cxn modelId="{BB2562BE-9A12-448D-970F-359E8A568BD2}" srcId="{9120F534-3B09-4645-91F0-46AA98E51E65}" destId="{30B2A9F0-5112-430A-9DB1-C7E3D0A8D078}" srcOrd="1" destOrd="0" parTransId="{62F563D5-FC5B-4D93-B51E-5A81FE726214}" sibTransId="{9807801A-FBA4-4B36-89B3-A0CB3B7CA83C}"/>
    <dgm:cxn modelId="{6ADC86F5-46D3-452E-852F-211E53F5245B}" type="presOf" srcId="{AC110824-A08F-4DCE-A881-FCE66ABFF316}" destId="{580384A2-8652-4443-BE8F-44E17F6F4240}" srcOrd="0" destOrd="0" presId="urn:microsoft.com/office/officeart/2005/8/layout/process4"/>
    <dgm:cxn modelId="{B7B33AA4-ED76-4B2B-AB92-6F8DD7051430}" type="presParOf" srcId="{078E3F34-76C9-4686-B4C8-E965B3FAF6F0}" destId="{4F51AD8F-7250-4911-97B2-C8BC152CD0AF}" srcOrd="0" destOrd="0" presId="urn:microsoft.com/office/officeart/2005/8/layout/process4"/>
    <dgm:cxn modelId="{225B947E-FC44-4183-94A7-0DF7398B11DF}" type="presParOf" srcId="{4F51AD8F-7250-4911-97B2-C8BC152CD0AF}" destId="{AAB453D9-E84C-45C1-9C0A-714B115F8E21}" srcOrd="0" destOrd="0" presId="urn:microsoft.com/office/officeart/2005/8/layout/process4"/>
    <dgm:cxn modelId="{46FF1EA6-06BC-441C-9B15-60B3434F8B33}" type="presParOf" srcId="{078E3F34-76C9-4686-B4C8-E965B3FAF6F0}" destId="{001D6383-88A5-418E-9D1B-3137CFF8EBA9}" srcOrd="1" destOrd="0" presId="urn:microsoft.com/office/officeart/2005/8/layout/process4"/>
    <dgm:cxn modelId="{5CEFD0F9-523A-4A0A-841F-138940DD0698}" type="presParOf" srcId="{078E3F34-76C9-4686-B4C8-E965B3FAF6F0}" destId="{7AB88F5D-93D0-4A76-BA62-79F6177B93E1}" srcOrd="2" destOrd="0" presId="urn:microsoft.com/office/officeart/2005/8/layout/process4"/>
    <dgm:cxn modelId="{395764D9-5AA5-45C6-B0FE-93756B9CBCDB}" type="presParOf" srcId="{7AB88F5D-93D0-4A76-BA62-79F6177B93E1}" destId="{580384A2-8652-4443-BE8F-44E17F6F4240}" srcOrd="0" destOrd="0" presId="urn:microsoft.com/office/officeart/2005/8/layout/process4"/>
    <dgm:cxn modelId="{4D2F69C5-9620-4520-A7B2-B2DBB8307DF9}" type="presParOf" srcId="{078E3F34-76C9-4686-B4C8-E965B3FAF6F0}" destId="{AE6D09EB-96C4-4707-A5B3-2C72DAF1AB9D}" srcOrd="3" destOrd="0" presId="urn:microsoft.com/office/officeart/2005/8/layout/process4"/>
    <dgm:cxn modelId="{DBD4ED7A-4D97-46F2-A623-BA3746FFF400}" type="presParOf" srcId="{078E3F34-76C9-4686-B4C8-E965B3FAF6F0}" destId="{E5EC6551-5993-4916-A475-2181CAF919B9}" srcOrd="4" destOrd="0" presId="urn:microsoft.com/office/officeart/2005/8/layout/process4"/>
    <dgm:cxn modelId="{E255EA8B-3B45-418B-A3A1-B5D48665CE81}" type="presParOf" srcId="{E5EC6551-5993-4916-A475-2181CAF919B9}" destId="{55C5348C-7A20-4967-8593-1CCAFEEA3A58}" srcOrd="0" destOrd="0" presId="urn:microsoft.com/office/officeart/2005/8/layout/process4"/>
    <dgm:cxn modelId="{30FE2B07-16D8-479C-9562-89C7DBF913CF}" type="presParOf" srcId="{078E3F34-76C9-4686-B4C8-E965B3FAF6F0}" destId="{084C1E7B-B004-48D0-B807-B134BF42E9BF}" srcOrd="5" destOrd="0" presId="urn:microsoft.com/office/officeart/2005/8/layout/process4"/>
    <dgm:cxn modelId="{E8729449-29D0-453C-BAD7-82D62C43D821}" type="presParOf" srcId="{078E3F34-76C9-4686-B4C8-E965B3FAF6F0}" destId="{2B060770-7865-4652-B295-B23E804336D2}" srcOrd="6" destOrd="0" presId="urn:microsoft.com/office/officeart/2005/8/layout/process4"/>
    <dgm:cxn modelId="{C727F1C8-0672-4E1B-A38C-DB61C98BF533}" type="presParOf" srcId="{2B060770-7865-4652-B295-B23E804336D2}" destId="{466AAA96-404F-4706-A319-C878489C070C}"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3E04BB7-3AE7-4B08-B28A-C387D367E3CB}" type="doc">
      <dgm:prSet loTypeId="urn:microsoft.com/office/officeart/2005/8/layout/arrow5" loCatId="relationship" qsTypeId="urn:microsoft.com/office/officeart/2005/8/quickstyle/simple4" qsCatId="simple" csTypeId="urn:microsoft.com/office/officeart/2005/8/colors/colorful1" csCatId="colorful"/>
      <dgm:spPr/>
      <dgm:t>
        <a:bodyPr/>
        <a:lstStyle/>
        <a:p>
          <a:endParaRPr lang="en-US"/>
        </a:p>
      </dgm:t>
    </dgm:pt>
    <dgm:pt modelId="{5F0369DF-C763-4725-A889-2600BF077BDF}">
      <dgm:prSet/>
      <dgm:spPr/>
      <dgm:t>
        <a:bodyPr/>
        <a:lstStyle/>
        <a:p>
          <a:r>
            <a:rPr lang="en-US"/>
            <a:t>Our society as a society of information</a:t>
          </a:r>
          <a:r>
            <a:rPr lang="cs-CZ"/>
            <a:t>, </a:t>
          </a:r>
          <a:r>
            <a:rPr lang="en-US"/>
            <a:t>more and more people are engaged in processing</a:t>
          </a:r>
          <a:r>
            <a:rPr lang="cs-CZ"/>
            <a:t> of</a:t>
          </a:r>
          <a:r>
            <a:rPr lang="en-US"/>
            <a:t> information in their profession</a:t>
          </a:r>
        </a:p>
      </dgm:t>
    </dgm:pt>
    <dgm:pt modelId="{1E421760-075F-4BEA-8D8C-E6F3746D7034}" type="parTrans" cxnId="{AAC09D1B-2644-41BF-AA39-7B32DCD8EE23}">
      <dgm:prSet/>
      <dgm:spPr/>
      <dgm:t>
        <a:bodyPr/>
        <a:lstStyle/>
        <a:p>
          <a:endParaRPr lang="en-US"/>
        </a:p>
      </dgm:t>
    </dgm:pt>
    <dgm:pt modelId="{45346C85-4BB3-4A17-A468-C23EA7978767}" type="sibTrans" cxnId="{AAC09D1B-2644-41BF-AA39-7B32DCD8EE23}">
      <dgm:prSet/>
      <dgm:spPr/>
      <dgm:t>
        <a:bodyPr/>
        <a:lstStyle/>
        <a:p>
          <a:endParaRPr lang="en-US"/>
        </a:p>
      </dgm:t>
    </dgm:pt>
    <dgm:pt modelId="{4F741A10-F816-48D3-B903-B0830DF91378}">
      <dgm:prSet/>
      <dgm:spPr/>
      <dgm:t>
        <a:bodyPr/>
        <a:lstStyle/>
        <a:p>
          <a:r>
            <a:rPr lang="cs-CZ"/>
            <a:t>Information as a commodity</a:t>
          </a:r>
          <a:endParaRPr lang="en-US"/>
        </a:p>
      </dgm:t>
    </dgm:pt>
    <dgm:pt modelId="{30265D7E-A2CD-4D3D-B53C-9002D5AD5538}" type="parTrans" cxnId="{7BA20D52-D369-4E04-A246-4016EDDDE485}">
      <dgm:prSet/>
      <dgm:spPr/>
      <dgm:t>
        <a:bodyPr/>
        <a:lstStyle/>
        <a:p>
          <a:endParaRPr lang="en-US"/>
        </a:p>
      </dgm:t>
    </dgm:pt>
    <dgm:pt modelId="{352C6969-75B1-4C36-9248-4964CCD95451}" type="sibTrans" cxnId="{7BA20D52-D369-4E04-A246-4016EDDDE485}">
      <dgm:prSet/>
      <dgm:spPr/>
      <dgm:t>
        <a:bodyPr/>
        <a:lstStyle/>
        <a:p>
          <a:endParaRPr lang="en-US"/>
        </a:p>
      </dgm:t>
    </dgm:pt>
    <dgm:pt modelId="{9CB5EAE8-E2A7-4576-AB09-55416917DE53}">
      <dgm:prSet/>
      <dgm:spPr/>
      <dgm:t>
        <a:bodyPr/>
        <a:lstStyle/>
        <a:p>
          <a:r>
            <a:rPr lang="en-US"/>
            <a:t>Some information touches the personal spheres of individuals</a:t>
          </a:r>
        </a:p>
      </dgm:t>
    </dgm:pt>
    <dgm:pt modelId="{9038D731-6354-4678-ABD6-C81D16B1E24A}" type="parTrans" cxnId="{4C254726-551F-48B5-9301-552B9E74168A}">
      <dgm:prSet/>
      <dgm:spPr/>
      <dgm:t>
        <a:bodyPr/>
        <a:lstStyle/>
        <a:p>
          <a:endParaRPr lang="en-US"/>
        </a:p>
      </dgm:t>
    </dgm:pt>
    <dgm:pt modelId="{5FCB1800-4836-4FBA-B2D6-C61D1252EF93}" type="sibTrans" cxnId="{4C254726-551F-48B5-9301-552B9E74168A}">
      <dgm:prSet/>
      <dgm:spPr/>
      <dgm:t>
        <a:bodyPr/>
        <a:lstStyle/>
        <a:p>
          <a:endParaRPr lang="en-US"/>
        </a:p>
      </dgm:t>
    </dgm:pt>
    <dgm:pt modelId="{F6D9BBC3-66EC-4BBD-B6E8-F612542C4D3E}">
      <dgm:prSet/>
      <dgm:spPr/>
      <dgm:t>
        <a:bodyPr/>
        <a:lstStyle/>
        <a:p>
          <a:r>
            <a:rPr lang="en-US"/>
            <a:t>Privacy becomes one of the most discussed aspects of human life</a:t>
          </a:r>
        </a:p>
      </dgm:t>
    </dgm:pt>
    <dgm:pt modelId="{B9B11B16-ED22-4052-8D0E-91585A38A6E4}" type="parTrans" cxnId="{787523FA-9D72-4BA9-BB8C-7C92A3651254}">
      <dgm:prSet/>
      <dgm:spPr/>
      <dgm:t>
        <a:bodyPr/>
        <a:lstStyle/>
        <a:p>
          <a:endParaRPr lang="en-US"/>
        </a:p>
      </dgm:t>
    </dgm:pt>
    <dgm:pt modelId="{533A3AC9-66D3-409D-9516-99C54647AD8D}" type="sibTrans" cxnId="{787523FA-9D72-4BA9-BB8C-7C92A3651254}">
      <dgm:prSet/>
      <dgm:spPr/>
      <dgm:t>
        <a:bodyPr/>
        <a:lstStyle/>
        <a:p>
          <a:endParaRPr lang="en-US"/>
        </a:p>
      </dgm:t>
    </dgm:pt>
    <dgm:pt modelId="{1711AE40-258F-4326-87A3-5DDC81EBCEA7}" type="pres">
      <dgm:prSet presAssocID="{13E04BB7-3AE7-4B08-B28A-C387D367E3CB}" presName="diagram" presStyleCnt="0">
        <dgm:presLayoutVars>
          <dgm:dir/>
          <dgm:resizeHandles val="exact"/>
        </dgm:presLayoutVars>
      </dgm:prSet>
      <dgm:spPr/>
    </dgm:pt>
    <dgm:pt modelId="{5A94CE1D-55AA-462F-825C-FF5334BB9379}" type="pres">
      <dgm:prSet presAssocID="{5F0369DF-C763-4725-A889-2600BF077BDF}" presName="arrow" presStyleLbl="node1" presStyleIdx="0" presStyleCnt="4">
        <dgm:presLayoutVars>
          <dgm:bulletEnabled val="1"/>
        </dgm:presLayoutVars>
      </dgm:prSet>
      <dgm:spPr/>
    </dgm:pt>
    <dgm:pt modelId="{847552C0-DC23-4D0A-97C3-E05183575AE9}" type="pres">
      <dgm:prSet presAssocID="{4F741A10-F816-48D3-B903-B0830DF91378}" presName="arrow" presStyleLbl="node1" presStyleIdx="1" presStyleCnt="4">
        <dgm:presLayoutVars>
          <dgm:bulletEnabled val="1"/>
        </dgm:presLayoutVars>
      </dgm:prSet>
      <dgm:spPr/>
    </dgm:pt>
    <dgm:pt modelId="{079A5DB7-5CB6-472E-B50A-F693B26E62B8}" type="pres">
      <dgm:prSet presAssocID="{9CB5EAE8-E2A7-4576-AB09-55416917DE53}" presName="arrow" presStyleLbl="node1" presStyleIdx="2" presStyleCnt="4">
        <dgm:presLayoutVars>
          <dgm:bulletEnabled val="1"/>
        </dgm:presLayoutVars>
      </dgm:prSet>
      <dgm:spPr/>
    </dgm:pt>
    <dgm:pt modelId="{C8B7A4B4-C71F-4492-A3EF-EEE46DBA536A}" type="pres">
      <dgm:prSet presAssocID="{F6D9BBC3-66EC-4BBD-B6E8-F612542C4D3E}" presName="arrow" presStyleLbl="node1" presStyleIdx="3" presStyleCnt="4">
        <dgm:presLayoutVars>
          <dgm:bulletEnabled val="1"/>
        </dgm:presLayoutVars>
      </dgm:prSet>
      <dgm:spPr/>
    </dgm:pt>
  </dgm:ptLst>
  <dgm:cxnLst>
    <dgm:cxn modelId="{AAC09D1B-2644-41BF-AA39-7B32DCD8EE23}" srcId="{13E04BB7-3AE7-4B08-B28A-C387D367E3CB}" destId="{5F0369DF-C763-4725-A889-2600BF077BDF}" srcOrd="0" destOrd="0" parTransId="{1E421760-075F-4BEA-8D8C-E6F3746D7034}" sibTransId="{45346C85-4BB3-4A17-A468-C23EA7978767}"/>
    <dgm:cxn modelId="{4C254726-551F-48B5-9301-552B9E74168A}" srcId="{13E04BB7-3AE7-4B08-B28A-C387D367E3CB}" destId="{9CB5EAE8-E2A7-4576-AB09-55416917DE53}" srcOrd="2" destOrd="0" parTransId="{9038D731-6354-4678-ABD6-C81D16B1E24A}" sibTransId="{5FCB1800-4836-4FBA-B2D6-C61D1252EF93}"/>
    <dgm:cxn modelId="{D6549239-0D85-4042-8AE2-E65587374E0F}" type="presOf" srcId="{13E04BB7-3AE7-4B08-B28A-C387D367E3CB}" destId="{1711AE40-258F-4326-87A3-5DDC81EBCEA7}" srcOrd="0" destOrd="0" presId="urn:microsoft.com/office/officeart/2005/8/layout/arrow5"/>
    <dgm:cxn modelId="{7BA20D52-D369-4E04-A246-4016EDDDE485}" srcId="{13E04BB7-3AE7-4B08-B28A-C387D367E3CB}" destId="{4F741A10-F816-48D3-B903-B0830DF91378}" srcOrd="1" destOrd="0" parTransId="{30265D7E-A2CD-4D3D-B53C-9002D5AD5538}" sibTransId="{352C6969-75B1-4C36-9248-4964CCD95451}"/>
    <dgm:cxn modelId="{9FDD7DB8-9901-441B-8343-14897DABCCC3}" type="presOf" srcId="{5F0369DF-C763-4725-A889-2600BF077BDF}" destId="{5A94CE1D-55AA-462F-825C-FF5334BB9379}" srcOrd="0" destOrd="0" presId="urn:microsoft.com/office/officeart/2005/8/layout/arrow5"/>
    <dgm:cxn modelId="{22FCBACD-92DF-431B-B7A3-801AE6342BDA}" type="presOf" srcId="{9CB5EAE8-E2A7-4576-AB09-55416917DE53}" destId="{079A5DB7-5CB6-472E-B50A-F693B26E62B8}" srcOrd="0" destOrd="0" presId="urn:microsoft.com/office/officeart/2005/8/layout/arrow5"/>
    <dgm:cxn modelId="{B31227EB-3E7C-4AA4-8DEF-CCB6C1EDEC27}" type="presOf" srcId="{F6D9BBC3-66EC-4BBD-B6E8-F612542C4D3E}" destId="{C8B7A4B4-C71F-4492-A3EF-EEE46DBA536A}" srcOrd="0" destOrd="0" presId="urn:microsoft.com/office/officeart/2005/8/layout/arrow5"/>
    <dgm:cxn modelId="{C1F6D7F8-77C6-4A99-85F3-76C01C48DF3C}" type="presOf" srcId="{4F741A10-F816-48D3-B903-B0830DF91378}" destId="{847552C0-DC23-4D0A-97C3-E05183575AE9}" srcOrd="0" destOrd="0" presId="urn:microsoft.com/office/officeart/2005/8/layout/arrow5"/>
    <dgm:cxn modelId="{787523FA-9D72-4BA9-BB8C-7C92A3651254}" srcId="{13E04BB7-3AE7-4B08-B28A-C387D367E3CB}" destId="{F6D9BBC3-66EC-4BBD-B6E8-F612542C4D3E}" srcOrd="3" destOrd="0" parTransId="{B9B11B16-ED22-4052-8D0E-91585A38A6E4}" sibTransId="{533A3AC9-66D3-409D-9516-99C54647AD8D}"/>
    <dgm:cxn modelId="{04741A08-6E89-479A-B9A6-6ED22DB75A79}" type="presParOf" srcId="{1711AE40-258F-4326-87A3-5DDC81EBCEA7}" destId="{5A94CE1D-55AA-462F-825C-FF5334BB9379}" srcOrd="0" destOrd="0" presId="urn:microsoft.com/office/officeart/2005/8/layout/arrow5"/>
    <dgm:cxn modelId="{0997642E-B03C-4C0B-84CB-A4CE62A3D6FB}" type="presParOf" srcId="{1711AE40-258F-4326-87A3-5DDC81EBCEA7}" destId="{847552C0-DC23-4D0A-97C3-E05183575AE9}" srcOrd="1" destOrd="0" presId="urn:microsoft.com/office/officeart/2005/8/layout/arrow5"/>
    <dgm:cxn modelId="{B6685CB5-1AA8-444A-9603-F2AC53597030}" type="presParOf" srcId="{1711AE40-258F-4326-87A3-5DDC81EBCEA7}" destId="{079A5DB7-5CB6-472E-B50A-F693B26E62B8}" srcOrd="2" destOrd="0" presId="urn:microsoft.com/office/officeart/2005/8/layout/arrow5"/>
    <dgm:cxn modelId="{E61067BB-A769-455E-96D3-2C5ACE165C32}" type="presParOf" srcId="{1711AE40-258F-4326-87A3-5DDC81EBCEA7}" destId="{C8B7A4B4-C71F-4492-A3EF-EEE46DBA536A}" srcOrd="3"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3877673-B2B2-40B5-84B4-8F2D9F86F4DA}" type="doc">
      <dgm:prSet loTypeId="urn:microsoft.com/office/officeart/2005/8/layout/default" loCatId="list" qsTypeId="urn:microsoft.com/office/officeart/2005/8/quickstyle/simple4" qsCatId="simple" csTypeId="urn:microsoft.com/office/officeart/2005/8/colors/colorful2" csCatId="colorful" phldr="1"/>
      <dgm:spPr/>
      <dgm:t>
        <a:bodyPr/>
        <a:lstStyle/>
        <a:p>
          <a:endParaRPr lang="cs-CZ"/>
        </a:p>
      </dgm:t>
    </dgm:pt>
    <dgm:pt modelId="{BB5F9478-126F-4E88-AC6A-7CF09DCBC85B}">
      <dgm:prSet phldrT="[Text]"/>
      <dgm:spPr/>
      <dgm:t>
        <a:bodyPr/>
        <a:lstStyle/>
        <a:p>
          <a:r>
            <a:rPr lang="en-US" dirty="0"/>
            <a:t>Part of the </a:t>
          </a:r>
          <a:r>
            <a:rPr lang="en-US" dirty="0" err="1"/>
            <a:t>Hippocrat</a:t>
          </a:r>
          <a:r>
            <a:rPr lang="cs-CZ" dirty="0" err="1"/>
            <a:t>ic</a:t>
          </a:r>
          <a:r>
            <a:rPr lang="en-US" dirty="0"/>
            <a:t> oath</a:t>
          </a:r>
          <a:endParaRPr lang="cs-CZ" dirty="0"/>
        </a:p>
      </dgm:t>
    </dgm:pt>
    <dgm:pt modelId="{6AC7F76E-2AE2-4F47-A50F-C2223DAC9B98}" type="parTrans" cxnId="{09B05691-DD5F-439B-B231-9BA5307468B1}">
      <dgm:prSet/>
      <dgm:spPr/>
      <dgm:t>
        <a:bodyPr/>
        <a:lstStyle/>
        <a:p>
          <a:endParaRPr lang="cs-CZ"/>
        </a:p>
      </dgm:t>
    </dgm:pt>
    <dgm:pt modelId="{B097285B-F685-4FD2-92C5-FA22F7CF475F}" type="sibTrans" cxnId="{09B05691-DD5F-439B-B231-9BA5307468B1}">
      <dgm:prSet/>
      <dgm:spPr/>
      <dgm:t>
        <a:bodyPr/>
        <a:lstStyle/>
        <a:p>
          <a:endParaRPr lang="cs-CZ"/>
        </a:p>
      </dgm:t>
    </dgm:pt>
    <dgm:pt modelId="{F2A3C156-67D2-48D4-A2C3-A0AB43AB0A37}">
      <dgm:prSet/>
      <dgm:spPr/>
      <dgm:t>
        <a:bodyPr/>
        <a:lstStyle/>
        <a:p>
          <a:pPr>
            <a:buFontTx/>
            <a:buNone/>
          </a:pPr>
          <a:r>
            <a:rPr lang="cs-CZ" dirty="0"/>
            <a:t>  I </a:t>
          </a:r>
          <a:r>
            <a:rPr lang="cs-CZ" dirty="0" err="1"/>
            <a:t>will</a:t>
          </a:r>
          <a:r>
            <a:rPr lang="cs-CZ" dirty="0"/>
            <a:t> </a:t>
          </a:r>
          <a:r>
            <a:rPr lang="cs-CZ" dirty="0" err="1"/>
            <a:t>respect</a:t>
          </a:r>
          <a:r>
            <a:rPr lang="cs-CZ" dirty="0"/>
            <a:t> </a:t>
          </a:r>
          <a:r>
            <a:rPr lang="cs-CZ" dirty="0" err="1"/>
            <a:t>the</a:t>
          </a:r>
          <a:r>
            <a:rPr lang="cs-CZ" dirty="0"/>
            <a:t> </a:t>
          </a:r>
          <a:r>
            <a:rPr lang="cs-CZ" dirty="0" err="1"/>
            <a:t>privacy</a:t>
          </a:r>
          <a:r>
            <a:rPr lang="cs-CZ" dirty="0"/>
            <a:t> </a:t>
          </a:r>
          <a:r>
            <a:rPr lang="cs-CZ" dirty="0" err="1"/>
            <a:t>of</a:t>
          </a:r>
          <a:r>
            <a:rPr lang="cs-CZ" dirty="0"/>
            <a:t> my </a:t>
          </a:r>
          <a:r>
            <a:rPr lang="cs-CZ" dirty="0" err="1"/>
            <a:t>patients</a:t>
          </a:r>
          <a:r>
            <a:rPr lang="cs-CZ" dirty="0"/>
            <a:t>, </a:t>
          </a:r>
          <a:r>
            <a:rPr lang="cs-CZ" dirty="0" err="1"/>
            <a:t>for</a:t>
          </a:r>
          <a:r>
            <a:rPr lang="cs-CZ" dirty="0"/>
            <a:t> </a:t>
          </a:r>
          <a:r>
            <a:rPr lang="cs-CZ" dirty="0" err="1"/>
            <a:t>their</a:t>
          </a:r>
          <a:r>
            <a:rPr lang="cs-CZ" dirty="0"/>
            <a:t> </a:t>
          </a:r>
          <a:r>
            <a:rPr lang="cs-CZ" dirty="0" err="1"/>
            <a:t>problems</a:t>
          </a:r>
          <a:r>
            <a:rPr lang="cs-CZ" dirty="0"/>
            <a:t> are not </a:t>
          </a:r>
          <a:r>
            <a:rPr lang="cs-CZ" dirty="0" err="1"/>
            <a:t>disclosed</a:t>
          </a:r>
          <a:r>
            <a:rPr lang="cs-CZ" dirty="0"/>
            <a:t> to </a:t>
          </a:r>
          <a:r>
            <a:rPr lang="cs-CZ" dirty="0" err="1"/>
            <a:t>me</a:t>
          </a:r>
          <a:r>
            <a:rPr lang="cs-CZ" dirty="0"/>
            <a:t> </a:t>
          </a:r>
          <a:r>
            <a:rPr lang="cs-CZ" dirty="0" err="1"/>
            <a:t>that</a:t>
          </a:r>
          <a:r>
            <a:rPr lang="cs-CZ" dirty="0"/>
            <a:t> </a:t>
          </a:r>
          <a:r>
            <a:rPr lang="cs-CZ" dirty="0" err="1"/>
            <a:t>the</a:t>
          </a:r>
          <a:r>
            <a:rPr lang="cs-CZ" dirty="0"/>
            <a:t> </a:t>
          </a:r>
          <a:r>
            <a:rPr lang="cs-CZ" dirty="0" err="1"/>
            <a:t>world</a:t>
          </a:r>
          <a:r>
            <a:rPr lang="cs-CZ" dirty="0"/>
            <a:t> </a:t>
          </a:r>
          <a:r>
            <a:rPr lang="cs-CZ" dirty="0" err="1"/>
            <a:t>shall</a:t>
          </a:r>
          <a:r>
            <a:rPr lang="cs-CZ" dirty="0"/>
            <a:t> </a:t>
          </a:r>
          <a:r>
            <a:rPr lang="cs-CZ" dirty="0" err="1"/>
            <a:t>know</a:t>
          </a:r>
          <a:r>
            <a:rPr lang="cs-CZ" dirty="0"/>
            <a:t>.</a:t>
          </a:r>
        </a:p>
      </dgm:t>
    </dgm:pt>
    <dgm:pt modelId="{A74D8148-BB2C-4799-B163-A48EC94D83FD}" type="parTrans" cxnId="{017BD5BE-DE76-4BF2-84CB-96942BDEE843}">
      <dgm:prSet/>
      <dgm:spPr/>
      <dgm:t>
        <a:bodyPr/>
        <a:lstStyle/>
        <a:p>
          <a:endParaRPr lang="cs-CZ"/>
        </a:p>
      </dgm:t>
    </dgm:pt>
    <dgm:pt modelId="{A4D2F4F0-A97B-4B00-BEA8-7B0737C0B7CB}" type="sibTrans" cxnId="{017BD5BE-DE76-4BF2-84CB-96942BDEE843}">
      <dgm:prSet/>
      <dgm:spPr/>
      <dgm:t>
        <a:bodyPr/>
        <a:lstStyle/>
        <a:p>
          <a:endParaRPr lang="cs-CZ"/>
        </a:p>
      </dgm:t>
    </dgm:pt>
    <dgm:pt modelId="{1C5E23D0-B838-4641-9FF3-59EAE391933D}">
      <dgm:prSet/>
      <dgm:spPr/>
      <dgm:t>
        <a:bodyPr/>
        <a:lstStyle/>
        <a:p>
          <a:pPr>
            <a:buFontTx/>
            <a:buNone/>
          </a:pPr>
          <a:r>
            <a:rPr lang="en-US" dirty="0"/>
            <a:t>Privacy is part of accentuated patient </a:t>
          </a:r>
          <a:r>
            <a:rPr lang="en-US" u="sng" dirty="0"/>
            <a:t>autonomy in modern bioethics</a:t>
          </a:r>
          <a:r>
            <a:rPr lang="en-US" dirty="0"/>
            <a:t>.</a:t>
          </a:r>
          <a:endParaRPr lang="cs-CZ" dirty="0"/>
        </a:p>
      </dgm:t>
    </dgm:pt>
    <dgm:pt modelId="{ACB79550-8EB2-48FA-9E7E-9B6A11C6E2F5}" type="parTrans" cxnId="{F99563FB-9511-4303-8452-B59D94DE11AA}">
      <dgm:prSet/>
      <dgm:spPr/>
      <dgm:t>
        <a:bodyPr/>
        <a:lstStyle/>
        <a:p>
          <a:endParaRPr lang="cs-CZ"/>
        </a:p>
      </dgm:t>
    </dgm:pt>
    <dgm:pt modelId="{C93EE5BE-9C15-441F-8E1F-CCD5586CF728}" type="sibTrans" cxnId="{F99563FB-9511-4303-8452-B59D94DE11AA}">
      <dgm:prSet/>
      <dgm:spPr/>
      <dgm:t>
        <a:bodyPr/>
        <a:lstStyle/>
        <a:p>
          <a:endParaRPr lang="cs-CZ"/>
        </a:p>
      </dgm:t>
    </dgm:pt>
    <dgm:pt modelId="{2CF69E48-F8DE-4252-AA52-2E789387252A}">
      <dgm:prSet/>
      <dgm:spPr/>
      <dgm:t>
        <a:bodyPr/>
        <a:lstStyle/>
        <a:p>
          <a:pPr>
            <a:buFontTx/>
            <a:buNone/>
          </a:pPr>
          <a:endParaRPr lang="cs-CZ" dirty="0"/>
        </a:p>
      </dgm:t>
    </dgm:pt>
    <dgm:pt modelId="{E53A620A-20CA-40E2-8BA8-65F9EB3D0B21}" type="parTrans" cxnId="{FF28BBCB-DB65-4906-8AEF-1B302B4F041B}">
      <dgm:prSet/>
      <dgm:spPr/>
      <dgm:t>
        <a:bodyPr/>
        <a:lstStyle/>
        <a:p>
          <a:endParaRPr lang="cs-CZ"/>
        </a:p>
      </dgm:t>
    </dgm:pt>
    <dgm:pt modelId="{E16A4DF5-1636-4BAB-8DE1-45BEE7B25846}" type="sibTrans" cxnId="{FF28BBCB-DB65-4906-8AEF-1B302B4F041B}">
      <dgm:prSet/>
      <dgm:spPr/>
      <dgm:t>
        <a:bodyPr/>
        <a:lstStyle/>
        <a:p>
          <a:endParaRPr lang="cs-CZ"/>
        </a:p>
      </dgm:t>
    </dgm:pt>
    <dgm:pt modelId="{F37EFEF2-0BD7-4379-B108-D12DD0EA6AF1}" type="pres">
      <dgm:prSet presAssocID="{23877673-B2B2-40B5-84B4-8F2D9F86F4DA}" presName="diagram" presStyleCnt="0">
        <dgm:presLayoutVars>
          <dgm:dir/>
          <dgm:resizeHandles val="exact"/>
        </dgm:presLayoutVars>
      </dgm:prSet>
      <dgm:spPr/>
    </dgm:pt>
    <dgm:pt modelId="{547658CC-690C-43A6-9697-B1862A047AB9}" type="pres">
      <dgm:prSet presAssocID="{BB5F9478-126F-4E88-AC6A-7CF09DCBC85B}" presName="node" presStyleLbl="node1" presStyleIdx="0" presStyleCnt="2">
        <dgm:presLayoutVars>
          <dgm:bulletEnabled val="1"/>
        </dgm:presLayoutVars>
      </dgm:prSet>
      <dgm:spPr/>
    </dgm:pt>
    <dgm:pt modelId="{8F06509F-DD25-42B6-98CA-6F86667EB65B}" type="pres">
      <dgm:prSet presAssocID="{B097285B-F685-4FD2-92C5-FA22F7CF475F}" presName="sibTrans" presStyleCnt="0"/>
      <dgm:spPr/>
    </dgm:pt>
    <dgm:pt modelId="{6854992E-0C0B-4ECF-BE00-B9EC901104BE}" type="pres">
      <dgm:prSet presAssocID="{1C5E23D0-B838-4641-9FF3-59EAE391933D}" presName="node" presStyleLbl="node1" presStyleIdx="1" presStyleCnt="2">
        <dgm:presLayoutVars>
          <dgm:bulletEnabled val="1"/>
        </dgm:presLayoutVars>
      </dgm:prSet>
      <dgm:spPr/>
    </dgm:pt>
  </dgm:ptLst>
  <dgm:cxnLst>
    <dgm:cxn modelId="{4D6C871F-7203-4257-9BD9-C5650BF14D45}" type="presOf" srcId="{BB5F9478-126F-4E88-AC6A-7CF09DCBC85B}" destId="{547658CC-690C-43A6-9697-B1862A047AB9}" srcOrd="0" destOrd="0" presId="urn:microsoft.com/office/officeart/2005/8/layout/default"/>
    <dgm:cxn modelId="{8088306D-CB63-48C8-9017-102FEE07772E}" type="presOf" srcId="{F2A3C156-67D2-48D4-A2C3-A0AB43AB0A37}" destId="{547658CC-690C-43A6-9697-B1862A047AB9}" srcOrd="0" destOrd="1" presId="urn:microsoft.com/office/officeart/2005/8/layout/default"/>
    <dgm:cxn modelId="{43AF4559-DAD5-402F-BCBA-9C3B5F8B92B1}" type="presOf" srcId="{1C5E23D0-B838-4641-9FF3-59EAE391933D}" destId="{6854992E-0C0B-4ECF-BE00-B9EC901104BE}" srcOrd="0" destOrd="0" presId="urn:microsoft.com/office/officeart/2005/8/layout/default"/>
    <dgm:cxn modelId="{09B05691-DD5F-439B-B231-9BA5307468B1}" srcId="{23877673-B2B2-40B5-84B4-8F2D9F86F4DA}" destId="{BB5F9478-126F-4E88-AC6A-7CF09DCBC85B}" srcOrd="0" destOrd="0" parTransId="{6AC7F76E-2AE2-4F47-A50F-C2223DAC9B98}" sibTransId="{B097285B-F685-4FD2-92C5-FA22F7CF475F}"/>
    <dgm:cxn modelId="{8EDE7BA0-5EAA-4E72-B4C5-24E567CA313D}" type="presOf" srcId="{23877673-B2B2-40B5-84B4-8F2D9F86F4DA}" destId="{F37EFEF2-0BD7-4379-B108-D12DD0EA6AF1}" srcOrd="0" destOrd="0" presId="urn:microsoft.com/office/officeart/2005/8/layout/default"/>
    <dgm:cxn modelId="{77EE3CBA-6ED5-4823-AF3F-744661C5F7AF}" type="presOf" srcId="{2CF69E48-F8DE-4252-AA52-2E789387252A}" destId="{6854992E-0C0B-4ECF-BE00-B9EC901104BE}" srcOrd="0" destOrd="1" presId="urn:microsoft.com/office/officeart/2005/8/layout/default"/>
    <dgm:cxn modelId="{017BD5BE-DE76-4BF2-84CB-96942BDEE843}" srcId="{BB5F9478-126F-4E88-AC6A-7CF09DCBC85B}" destId="{F2A3C156-67D2-48D4-A2C3-A0AB43AB0A37}" srcOrd="0" destOrd="0" parTransId="{A74D8148-BB2C-4799-B163-A48EC94D83FD}" sibTransId="{A4D2F4F0-A97B-4B00-BEA8-7B0737C0B7CB}"/>
    <dgm:cxn modelId="{FF28BBCB-DB65-4906-8AEF-1B302B4F041B}" srcId="{1C5E23D0-B838-4641-9FF3-59EAE391933D}" destId="{2CF69E48-F8DE-4252-AA52-2E789387252A}" srcOrd="0" destOrd="0" parTransId="{E53A620A-20CA-40E2-8BA8-65F9EB3D0B21}" sibTransId="{E16A4DF5-1636-4BAB-8DE1-45BEE7B25846}"/>
    <dgm:cxn modelId="{F99563FB-9511-4303-8452-B59D94DE11AA}" srcId="{23877673-B2B2-40B5-84B4-8F2D9F86F4DA}" destId="{1C5E23D0-B838-4641-9FF3-59EAE391933D}" srcOrd="1" destOrd="0" parTransId="{ACB79550-8EB2-48FA-9E7E-9B6A11C6E2F5}" sibTransId="{C93EE5BE-9C15-441F-8E1F-CCD5586CF728}"/>
    <dgm:cxn modelId="{A54AE9ED-8527-414E-9519-B89E96354E62}" type="presParOf" srcId="{F37EFEF2-0BD7-4379-B108-D12DD0EA6AF1}" destId="{547658CC-690C-43A6-9697-B1862A047AB9}" srcOrd="0" destOrd="0" presId="urn:microsoft.com/office/officeart/2005/8/layout/default"/>
    <dgm:cxn modelId="{B2E5EA60-F3CE-408C-AB3A-6D8088BA0FB7}" type="presParOf" srcId="{F37EFEF2-0BD7-4379-B108-D12DD0EA6AF1}" destId="{8F06509F-DD25-42B6-98CA-6F86667EB65B}" srcOrd="1" destOrd="0" presId="urn:microsoft.com/office/officeart/2005/8/layout/default"/>
    <dgm:cxn modelId="{487A219F-3B02-4302-82E6-DA70954CA81A}" type="presParOf" srcId="{F37EFEF2-0BD7-4379-B108-D12DD0EA6AF1}" destId="{6854992E-0C0B-4ECF-BE00-B9EC901104BE}"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50F3F53-F995-41B5-8F8B-DA3A9D6C9620}" type="doc">
      <dgm:prSet loTypeId="urn:microsoft.com/office/officeart/2008/layout/LinedList" loCatId="list" qsTypeId="urn:microsoft.com/office/officeart/2005/8/quickstyle/simple4" qsCatId="simple" csTypeId="urn:microsoft.com/office/officeart/2005/8/colors/accent0_3" csCatId="mainScheme"/>
      <dgm:spPr/>
      <dgm:t>
        <a:bodyPr/>
        <a:lstStyle/>
        <a:p>
          <a:endParaRPr lang="cs-CZ"/>
        </a:p>
      </dgm:t>
    </dgm:pt>
    <dgm:pt modelId="{DB8EC67D-F900-4F9F-998D-54A86ABE4D29}">
      <dgm:prSet/>
      <dgm:spPr/>
      <dgm:t>
        <a:bodyPr/>
        <a:lstStyle/>
        <a:p>
          <a:r>
            <a:rPr lang="en-US"/>
            <a:t>Many health information </a:t>
          </a:r>
          <a:r>
            <a:rPr lang="cs-CZ"/>
            <a:t>are</a:t>
          </a:r>
          <a:r>
            <a:rPr lang="en-US"/>
            <a:t> sensitive</a:t>
          </a:r>
          <a:r>
            <a:rPr lang="cs-CZ"/>
            <a:t> </a:t>
          </a:r>
          <a:r>
            <a:rPr lang="en-US"/>
            <a:t>(sexual life, mental state, alcohol and drug addiction, career and career </a:t>
          </a:r>
          <a:r>
            <a:rPr lang="cs-CZ"/>
            <a:t>goals)</a:t>
          </a:r>
        </a:p>
      </dgm:t>
    </dgm:pt>
    <dgm:pt modelId="{CF88A230-FE0B-4AAF-89AD-64EC255769DF}" type="parTrans" cxnId="{F47D17FE-AB7E-48F8-907C-A8E2C16DFA38}">
      <dgm:prSet/>
      <dgm:spPr/>
      <dgm:t>
        <a:bodyPr/>
        <a:lstStyle/>
        <a:p>
          <a:endParaRPr lang="cs-CZ"/>
        </a:p>
      </dgm:t>
    </dgm:pt>
    <dgm:pt modelId="{9E17C653-C028-49D2-B677-BD5158D6C250}" type="sibTrans" cxnId="{F47D17FE-AB7E-48F8-907C-A8E2C16DFA38}">
      <dgm:prSet/>
      <dgm:spPr/>
      <dgm:t>
        <a:bodyPr/>
        <a:lstStyle/>
        <a:p>
          <a:endParaRPr lang="cs-CZ"/>
        </a:p>
      </dgm:t>
    </dgm:pt>
    <dgm:pt modelId="{42DCAABE-E56A-497D-A33F-5BF001383F3E}">
      <dgm:prSet/>
      <dgm:spPr/>
      <dgm:t>
        <a:bodyPr/>
        <a:lstStyle/>
        <a:p>
          <a:r>
            <a:rPr lang="en-US"/>
            <a:t>Some other information are generally less sensitive, especially if they can not be easily kept secret</a:t>
          </a:r>
          <a:endParaRPr lang="cs-CZ"/>
        </a:p>
      </dgm:t>
    </dgm:pt>
    <dgm:pt modelId="{7C909130-1F81-48DC-B3D7-44E55D9122C4}" type="parTrans" cxnId="{4B503E9D-6720-4728-B0D7-07672E7037DB}">
      <dgm:prSet/>
      <dgm:spPr/>
      <dgm:t>
        <a:bodyPr/>
        <a:lstStyle/>
        <a:p>
          <a:endParaRPr lang="cs-CZ"/>
        </a:p>
      </dgm:t>
    </dgm:pt>
    <dgm:pt modelId="{340D2ED0-7D65-484F-A57D-2B87B3104FDA}" type="sibTrans" cxnId="{4B503E9D-6720-4728-B0D7-07672E7037DB}">
      <dgm:prSet/>
      <dgm:spPr/>
      <dgm:t>
        <a:bodyPr/>
        <a:lstStyle/>
        <a:p>
          <a:endParaRPr lang="cs-CZ"/>
        </a:p>
      </dgm:t>
    </dgm:pt>
    <dgm:pt modelId="{6F3372EE-0CDE-45EE-AC11-452CD49C4FD2}">
      <dgm:prSet/>
      <dgm:spPr/>
      <dgm:t>
        <a:bodyPr/>
        <a:lstStyle/>
        <a:p>
          <a:r>
            <a:rPr lang="en-US"/>
            <a:t>They may be sensitive to specific patients (with regard to employment, family, religion, etc.)</a:t>
          </a:r>
          <a:endParaRPr lang="cs-CZ"/>
        </a:p>
      </dgm:t>
    </dgm:pt>
    <dgm:pt modelId="{5FA40F06-8A4B-4DEC-9F83-6558608CD330}" type="parTrans" cxnId="{81E5CF93-58BF-46A2-BF0C-CC13F913425B}">
      <dgm:prSet/>
      <dgm:spPr/>
      <dgm:t>
        <a:bodyPr/>
        <a:lstStyle/>
        <a:p>
          <a:endParaRPr lang="cs-CZ"/>
        </a:p>
      </dgm:t>
    </dgm:pt>
    <dgm:pt modelId="{0E9DC5C2-DCDA-4223-9AB5-1D5F5CCB4F41}" type="sibTrans" cxnId="{81E5CF93-58BF-46A2-BF0C-CC13F913425B}">
      <dgm:prSet/>
      <dgm:spPr/>
      <dgm:t>
        <a:bodyPr/>
        <a:lstStyle/>
        <a:p>
          <a:endParaRPr lang="cs-CZ"/>
        </a:p>
      </dgm:t>
    </dgm:pt>
    <dgm:pt modelId="{BF16FB18-6AC2-4CF3-B300-D2154543E71E}" type="pres">
      <dgm:prSet presAssocID="{250F3F53-F995-41B5-8F8B-DA3A9D6C9620}" presName="vert0" presStyleCnt="0">
        <dgm:presLayoutVars>
          <dgm:dir/>
          <dgm:animOne val="branch"/>
          <dgm:animLvl val="lvl"/>
        </dgm:presLayoutVars>
      </dgm:prSet>
      <dgm:spPr/>
    </dgm:pt>
    <dgm:pt modelId="{D1AC0278-68F5-4CB9-943E-FBF8516E7719}" type="pres">
      <dgm:prSet presAssocID="{DB8EC67D-F900-4F9F-998D-54A86ABE4D29}" presName="thickLine" presStyleLbl="alignNode1" presStyleIdx="0" presStyleCnt="3"/>
      <dgm:spPr/>
    </dgm:pt>
    <dgm:pt modelId="{1C7A3DD6-1C97-4680-BAE9-B5A8D5464A2B}" type="pres">
      <dgm:prSet presAssocID="{DB8EC67D-F900-4F9F-998D-54A86ABE4D29}" presName="horz1" presStyleCnt="0"/>
      <dgm:spPr/>
    </dgm:pt>
    <dgm:pt modelId="{8EEC3535-33A2-4230-9887-E66D938A5256}" type="pres">
      <dgm:prSet presAssocID="{DB8EC67D-F900-4F9F-998D-54A86ABE4D29}" presName="tx1" presStyleLbl="revTx" presStyleIdx="0" presStyleCnt="3"/>
      <dgm:spPr/>
    </dgm:pt>
    <dgm:pt modelId="{3D012EEE-5C25-460D-BD3D-542798FA6F2E}" type="pres">
      <dgm:prSet presAssocID="{DB8EC67D-F900-4F9F-998D-54A86ABE4D29}" presName="vert1" presStyleCnt="0"/>
      <dgm:spPr/>
    </dgm:pt>
    <dgm:pt modelId="{2D930FAD-B323-4176-B8EF-8424012410C9}" type="pres">
      <dgm:prSet presAssocID="{42DCAABE-E56A-497D-A33F-5BF001383F3E}" presName="thickLine" presStyleLbl="alignNode1" presStyleIdx="1" presStyleCnt="3"/>
      <dgm:spPr/>
    </dgm:pt>
    <dgm:pt modelId="{B25B9829-A5FC-4AC7-9AAA-7D2A994DF174}" type="pres">
      <dgm:prSet presAssocID="{42DCAABE-E56A-497D-A33F-5BF001383F3E}" presName="horz1" presStyleCnt="0"/>
      <dgm:spPr/>
    </dgm:pt>
    <dgm:pt modelId="{36F76C77-6758-4447-9864-29448A205794}" type="pres">
      <dgm:prSet presAssocID="{42DCAABE-E56A-497D-A33F-5BF001383F3E}" presName="tx1" presStyleLbl="revTx" presStyleIdx="1" presStyleCnt="3"/>
      <dgm:spPr/>
    </dgm:pt>
    <dgm:pt modelId="{078BEA0F-51B0-4090-A7D6-6FA948478C66}" type="pres">
      <dgm:prSet presAssocID="{42DCAABE-E56A-497D-A33F-5BF001383F3E}" presName="vert1" presStyleCnt="0"/>
      <dgm:spPr/>
    </dgm:pt>
    <dgm:pt modelId="{48CE880C-F4CC-4E53-9C9B-ED0897FECFFD}" type="pres">
      <dgm:prSet presAssocID="{6F3372EE-0CDE-45EE-AC11-452CD49C4FD2}" presName="thickLine" presStyleLbl="alignNode1" presStyleIdx="2" presStyleCnt="3"/>
      <dgm:spPr/>
    </dgm:pt>
    <dgm:pt modelId="{A77CA25C-A26A-45B7-BE4F-A070DA24D4ED}" type="pres">
      <dgm:prSet presAssocID="{6F3372EE-0CDE-45EE-AC11-452CD49C4FD2}" presName="horz1" presStyleCnt="0"/>
      <dgm:spPr/>
    </dgm:pt>
    <dgm:pt modelId="{DB2461DD-C28B-4E60-8D64-C42AFC3B1C06}" type="pres">
      <dgm:prSet presAssocID="{6F3372EE-0CDE-45EE-AC11-452CD49C4FD2}" presName="tx1" presStyleLbl="revTx" presStyleIdx="2" presStyleCnt="3"/>
      <dgm:spPr/>
    </dgm:pt>
    <dgm:pt modelId="{55970316-227C-4672-9319-B1AABA4D4422}" type="pres">
      <dgm:prSet presAssocID="{6F3372EE-0CDE-45EE-AC11-452CD49C4FD2}" presName="vert1" presStyleCnt="0"/>
      <dgm:spPr/>
    </dgm:pt>
  </dgm:ptLst>
  <dgm:cxnLst>
    <dgm:cxn modelId="{4114EB08-B6C3-49FD-98A1-99AC1F9F279E}" type="presOf" srcId="{42DCAABE-E56A-497D-A33F-5BF001383F3E}" destId="{36F76C77-6758-4447-9864-29448A205794}" srcOrd="0" destOrd="0" presId="urn:microsoft.com/office/officeart/2008/layout/LinedList"/>
    <dgm:cxn modelId="{DAF52065-3F75-4E6F-B961-68F67820CFFE}" type="presOf" srcId="{6F3372EE-0CDE-45EE-AC11-452CD49C4FD2}" destId="{DB2461DD-C28B-4E60-8D64-C42AFC3B1C06}" srcOrd="0" destOrd="0" presId="urn:microsoft.com/office/officeart/2008/layout/LinedList"/>
    <dgm:cxn modelId="{F540F152-568E-4707-9ECE-155D390CFD0D}" type="presOf" srcId="{DB8EC67D-F900-4F9F-998D-54A86ABE4D29}" destId="{8EEC3535-33A2-4230-9887-E66D938A5256}" srcOrd="0" destOrd="0" presId="urn:microsoft.com/office/officeart/2008/layout/LinedList"/>
    <dgm:cxn modelId="{81E5CF93-58BF-46A2-BF0C-CC13F913425B}" srcId="{250F3F53-F995-41B5-8F8B-DA3A9D6C9620}" destId="{6F3372EE-0CDE-45EE-AC11-452CD49C4FD2}" srcOrd="2" destOrd="0" parTransId="{5FA40F06-8A4B-4DEC-9F83-6558608CD330}" sibTransId="{0E9DC5C2-DCDA-4223-9AB5-1D5F5CCB4F41}"/>
    <dgm:cxn modelId="{4B503E9D-6720-4728-B0D7-07672E7037DB}" srcId="{250F3F53-F995-41B5-8F8B-DA3A9D6C9620}" destId="{42DCAABE-E56A-497D-A33F-5BF001383F3E}" srcOrd="1" destOrd="0" parTransId="{7C909130-1F81-48DC-B3D7-44E55D9122C4}" sibTransId="{340D2ED0-7D65-484F-A57D-2B87B3104FDA}"/>
    <dgm:cxn modelId="{187427AF-0F86-4DAF-9934-F6B82F407FE2}" type="presOf" srcId="{250F3F53-F995-41B5-8F8B-DA3A9D6C9620}" destId="{BF16FB18-6AC2-4CF3-B300-D2154543E71E}" srcOrd="0" destOrd="0" presId="urn:microsoft.com/office/officeart/2008/layout/LinedList"/>
    <dgm:cxn modelId="{F47D17FE-AB7E-48F8-907C-A8E2C16DFA38}" srcId="{250F3F53-F995-41B5-8F8B-DA3A9D6C9620}" destId="{DB8EC67D-F900-4F9F-998D-54A86ABE4D29}" srcOrd="0" destOrd="0" parTransId="{CF88A230-FE0B-4AAF-89AD-64EC255769DF}" sibTransId="{9E17C653-C028-49D2-B677-BD5158D6C250}"/>
    <dgm:cxn modelId="{AE9DE197-92F5-4F73-8C01-5B0AD2907D56}" type="presParOf" srcId="{BF16FB18-6AC2-4CF3-B300-D2154543E71E}" destId="{D1AC0278-68F5-4CB9-943E-FBF8516E7719}" srcOrd="0" destOrd="0" presId="urn:microsoft.com/office/officeart/2008/layout/LinedList"/>
    <dgm:cxn modelId="{9F730E5D-3A57-477D-A975-8B8492BD54F1}" type="presParOf" srcId="{BF16FB18-6AC2-4CF3-B300-D2154543E71E}" destId="{1C7A3DD6-1C97-4680-BAE9-B5A8D5464A2B}" srcOrd="1" destOrd="0" presId="urn:microsoft.com/office/officeart/2008/layout/LinedList"/>
    <dgm:cxn modelId="{41EB9A94-C2A3-46D1-9F76-0612C6962860}" type="presParOf" srcId="{1C7A3DD6-1C97-4680-BAE9-B5A8D5464A2B}" destId="{8EEC3535-33A2-4230-9887-E66D938A5256}" srcOrd="0" destOrd="0" presId="urn:microsoft.com/office/officeart/2008/layout/LinedList"/>
    <dgm:cxn modelId="{B728153C-5CC4-48FC-B32C-B14CC6FDB0CC}" type="presParOf" srcId="{1C7A3DD6-1C97-4680-BAE9-B5A8D5464A2B}" destId="{3D012EEE-5C25-460D-BD3D-542798FA6F2E}" srcOrd="1" destOrd="0" presId="urn:microsoft.com/office/officeart/2008/layout/LinedList"/>
    <dgm:cxn modelId="{F3A70334-1EEF-476C-BFF6-E7EAFD547B5B}" type="presParOf" srcId="{BF16FB18-6AC2-4CF3-B300-D2154543E71E}" destId="{2D930FAD-B323-4176-B8EF-8424012410C9}" srcOrd="2" destOrd="0" presId="urn:microsoft.com/office/officeart/2008/layout/LinedList"/>
    <dgm:cxn modelId="{077791D4-F656-46D6-8AAF-299CC43A0A83}" type="presParOf" srcId="{BF16FB18-6AC2-4CF3-B300-D2154543E71E}" destId="{B25B9829-A5FC-4AC7-9AAA-7D2A994DF174}" srcOrd="3" destOrd="0" presId="urn:microsoft.com/office/officeart/2008/layout/LinedList"/>
    <dgm:cxn modelId="{6C3E95DE-FF1D-4838-BFC4-D42A40B60E6C}" type="presParOf" srcId="{B25B9829-A5FC-4AC7-9AAA-7D2A994DF174}" destId="{36F76C77-6758-4447-9864-29448A205794}" srcOrd="0" destOrd="0" presId="urn:microsoft.com/office/officeart/2008/layout/LinedList"/>
    <dgm:cxn modelId="{F7DF234B-B667-4E7D-8540-AF077C56E22E}" type="presParOf" srcId="{B25B9829-A5FC-4AC7-9AAA-7D2A994DF174}" destId="{078BEA0F-51B0-4090-A7D6-6FA948478C66}" srcOrd="1" destOrd="0" presId="urn:microsoft.com/office/officeart/2008/layout/LinedList"/>
    <dgm:cxn modelId="{FF88E0D8-97ED-4552-8649-543693B06E86}" type="presParOf" srcId="{BF16FB18-6AC2-4CF3-B300-D2154543E71E}" destId="{48CE880C-F4CC-4E53-9C9B-ED0897FECFFD}" srcOrd="4" destOrd="0" presId="urn:microsoft.com/office/officeart/2008/layout/LinedList"/>
    <dgm:cxn modelId="{4ACCEC6B-2BC2-413F-B0AE-4F340E2C7FB6}" type="presParOf" srcId="{BF16FB18-6AC2-4CF3-B300-D2154543E71E}" destId="{A77CA25C-A26A-45B7-BE4F-A070DA24D4ED}" srcOrd="5" destOrd="0" presId="urn:microsoft.com/office/officeart/2008/layout/LinedList"/>
    <dgm:cxn modelId="{ED66CA13-099A-4543-8F76-E06436818946}" type="presParOf" srcId="{A77CA25C-A26A-45B7-BE4F-A070DA24D4ED}" destId="{DB2461DD-C28B-4E60-8D64-C42AFC3B1C06}" srcOrd="0" destOrd="0" presId="urn:microsoft.com/office/officeart/2008/layout/LinedList"/>
    <dgm:cxn modelId="{FCA983BC-55D6-4392-B983-B1BF22ADB0F7}" type="presParOf" srcId="{A77CA25C-A26A-45B7-BE4F-A070DA24D4ED}" destId="{55970316-227C-4672-9319-B1AABA4D442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4CBC63D9-166B-4DE7-A233-4EE3B94B1ABC}" type="doc">
      <dgm:prSet loTypeId="urn:microsoft.com/office/officeart/2008/layout/LinedList" loCatId="list" qsTypeId="urn:microsoft.com/office/officeart/2005/8/quickstyle/simple4" qsCatId="simple" csTypeId="urn:microsoft.com/office/officeart/2005/8/colors/accent0_3" csCatId="mainScheme"/>
      <dgm:spPr/>
      <dgm:t>
        <a:bodyPr/>
        <a:lstStyle/>
        <a:p>
          <a:endParaRPr lang="en-US"/>
        </a:p>
      </dgm:t>
    </dgm:pt>
    <dgm:pt modelId="{4222B7CA-8915-4AC9-9707-B689E84E4377}">
      <dgm:prSet/>
      <dgm:spPr/>
      <dgm:t>
        <a:bodyPr/>
        <a:lstStyle/>
        <a:p>
          <a:r>
            <a:rPr lang="en-US"/>
            <a:t>Everyone has the right to preserve his dignity, honor, reputation and protect his name.</a:t>
          </a:r>
        </a:p>
      </dgm:t>
    </dgm:pt>
    <dgm:pt modelId="{6E040AD3-5E24-4F8E-B32F-02847A668A76}" type="parTrans" cxnId="{571837A2-BFCB-493A-84EA-09966D70F4BE}">
      <dgm:prSet/>
      <dgm:spPr/>
      <dgm:t>
        <a:bodyPr/>
        <a:lstStyle/>
        <a:p>
          <a:endParaRPr lang="en-US"/>
        </a:p>
      </dgm:t>
    </dgm:pt>
    <dgm:pt modelId="{7DAB7499-11DB-448F-80F3-4A8BAF8F6C08}" type="sibTrans" cxnId="{571837A2-BFCB-493A-84EA-09966D70F4BE}">
      <dgm:prSet/>
      <dgm:spPr/>
      <dgm:t>
        <a:bodyPr/>
        <a:lstStyle/>
        <a:p>
          <a:endParaRPr lang="en-US"/>
        </a:p>
      </dgm:t>
    </dgm:pt>
    <dgm:pt modelId="{1765FEB7-EF2D-4DD6-80A6-5EE3788358D9}">
      <dgm:prSet/>
      <dgm:spPr/>
      <dgm:t>
        <a:bodyPr/>
        <a:lstStyle/>
        <a:p>
          <a:r>
            <a:rPr lang="en-US"/>
            <a:t>Everyone has the right to protection against unauthorized intrusion into private and family life.</a:t>
          </a:r>
        </a:p>
      </dgm:t>
    </dgm:pt>
    <dgm:pt modelId="{F4B03531-C6F7-4E0D-8525-18DAE8C27D2F}" type="parTrans" cxnId="{96580A03-26A3-45B0-8F7A-8351272B62DF}">
      <dgm:prSet/>
      <dgm:spPr/>
      <dgm:t>
        <a:bodyPr/>
        <a:lstStyle/>
        <a:p>
          <a:endParaRPr lang="en-US"/>
        </a:p>
      </dgm:t>
    </dgm:pt>
    <dgm:pt modelId="{BE5CD0BE-1D89-4CEE-A685-50258BFE18F1}" type="sibTrans" cxnId="{96580A03-26A3-45B0-8F7A-8351272B62DF}">
      <dgm:prSet/>
      <dgm:spPr/>
      <dgm:t>
        <a:bodyPr/>
        <a:lstStyle/>
        <a:p>
          <a:endParaRPr lang="en-US"/>
        </a:p>
      </dgm:t>
    </dgm:pt>
    <dgm:pt modelId="{25946CED-7124-43FD-BD6F-5BC6DA3EF59A}">
      <dgm:prSet/>
      <dgm:spPr/>
      <dgm:t>
        <a:bodyPr/>
        <a:lstStyle/>
        <a:p>
          <a:r>
            <a:rPr lang="en-US"/>
            <a:t>Everyone has the right to protection against unauthorized gathering, publication or other misuse of his personal data</a:t>
          </a:r>
        </a:p>
      </dgm:t>
    </dgm:pt>
    <dgm:pt modelId="{41DEC98C-F093-4472-BF15-A81106FFC30C}" type="parTrans" cxnId="{72C70906-D9D5-46F2-85EB-971578E07C67}">
      <dgm:prSet/>
      <dgm:spPr/>
      <dgm:t>
        <a:bodyPr/>
        <a:lstStyle/>
        <a:p>
          <a:endParaRPr lang="en-US"/>
        </a:p>
      </dgm:t>
    </dgm:pt>
    <dgm:pt modelId="{DB1BEDD9-476F-4EFC-875B-05CC9342A347}" type="sibTrans" cxnId="{72C70906-D9D5-46F2-85EB-971578E07C67}">
      <dgm:prSet/>
      <dgm:spPr/>
      <dgm:t>
        <a:bodyPr/>
        <a:lstStyle/>
        <a:p>
          <a:endParaRPr lang="en-US"/>
        </a:p>
      </dgm:t>
    </dgm:pt>
    <dgm:pt modelId="{E499C9F1-2C7A-4093-8311-0583A3C1AFFF}" type="pres">
      <dgm:prSet presAssocID="{4CBC63D9-166B-4DE7-A233-4EE3B94B1ABC}" presName="vert0" presStyleCnt="0">
        <dgm:presLayoutVars>
          <dgm:dir/>
          <dgm:animOne val="branch"/>
          <dgm:animLvl val="lvl"/>
        </dgm:presLayoutVars>
      </dgm:prSet>
      <dgm:spPr/>
    </dgm:pt>
    <dgm:pt modelId="{634B4B33-427E-4143-A1A2-D8A95918BCF8}" type="pres">
      <dgm:prSet presAssocID="{4222B7CA-8915-4AC9-9707-B689E84E4377}" presName="thickLine" presStyleLbl="alignNode1" presStyleIdx="0" presStyleCnt="3"/>
      <dgm:spPr/>
    </dgm:pt>
    <dgm:pt modelId="{69CB26BF-041F-421A-9BC2-E7B8D90A0A68}" type="pres">
      <dgm:prSet presAssocID="{4222B7CA-8915-4AC9-9707-B689E84E4377}" presName="horz1" presStyleCnt="0"/>
      <dgm:spPr/>
    </dgm:pt>
    <dgm:pt modelId="{291A2FC4-C083-4756-8027-504980F2F3F6}" type="pres">
      <dgm:prSet presAssocID="{4222B7CA-8915-4AC9-9707-B689E84E4377}" presName="tx1" presStyleLbl="revTx" presStyleIdx="0" presStyleCnt="3"/>
      <dgm:spPr/>
    </dgm:pt>
    <dgm:pt modelId="{0A3E4335-18AC-47CD-B261-761FAD61F1DA}" type="pres">
      <dgm:prSet presAssocID="{4222B7CA-8915-4AC9-9707-B689E84E4377}" presName="vert1" presStyleCnt="0"/>
      <dgm:spPr/>
    </dgm:pt>
    <dgm:pt modelId="{EAB5BA74-9915-4372-BE8B-E8A8CAF0B437}" type="pres">
      <dgm:prSet presAssocID="{1765FEB7-EF2D-4DD6-80A6-5EE3788358D9}" presName="thickLine" presStyleLbl="alignNode1" presStyleIdx="1" presStyleCnt="3"/>
      <dgm:spPr/>
    </dgm:pt>
    <dgm:pt modelId="{E7A95D7A-5508-4510-917C-ADE9898C8F27}" type="pres">
      <dgm:prSet presAssocID="{1765FEB7-EF2D-4DD6-80A6-5EE3788358D9}" presName="horz1" presStyleCnt="0"/>
      <dgm:spPr/>
    </dgm:pt>
    <dgm:pt modelId="{4B1E760D-D183-44F4-B04D-3A8203BCD34D}" type="pres">
      <dgm:prSet presAssocID="{1765FEB7-EF2D-4DD6-80A6-5EE3788358D9}" presName="tx1" presStyleLbl="revTx" presStyleIdx="1" presStyleCnt="3"/>
      <dgm:spPr/>
    </dgm:pt>
    <dgm:pt modelId="{FC7B9C3E-8BD9-4D20-846E-34EEBD241621}" type="pres">
      <dgm:prSet presAssocID="{1765FEB7-EF2D-4DD6-80A6-5EE3788358D9}" presName="vert1" presStyleCnt="0"/>
      <dgm:spPr/>
    </dgm:pt>
    <dgm:pt modelId="{0E659D06-1D35-4C3A-8D53-83AA1B3CEA97}" type="pres">
      <dgm:prSet presAssocID="{25946CED-7124-43FD-BD6F-5BC6DA3EF59A}" presName="thickLine" presStyleLbl="alignNode1" presStyleIdx="2" presStyleCnt="3"/>
      <dgm:spPr/>
    </dgm:pt>
    <dgm:pt modelId="{586569BF-2194-4ECA-B92E-D8D20616E97B}" type="pres">
      <dgm:prSet presAssocID="{25946CED-7124-43FD-BD6F-5BC6DA3EF59A}" presName="horz1" presStyleCnt="0"/>
      <dgm:spPr/>
    </dgm:pt>
    <dgm:pt modelId="{9EBC494C-06C9-4E3F-B4F8-718CD0B407F8}" type="pres">
      <dgm:prSet presAssocID="{25946CED-7124-43FD-BD6F-5BC6DA3EF59A}" presName="tx1" presStyleLbl="revTx" presStyleIdx="2" presStyleCnt="3"/>
      <dgm:spPr/>
    </dgm:pt>
    <dgm:pt modelId="{87C91CBA-ED62-4F5C-A0C8-A413E3D379D5}" type="pres">
      <dgm:prSet presAssocID="{25946CED-7124-43FD-BD6F-5BC6DA3EF59A}" presName="vert1" presStyleCnt="0"/>
      <dgm:spPr/>
    </dgm:pt>
  </dgm:ptLst>
  <dgm:cxnLst>
    <dgm:cxn modelId="{96580A03-26A3-45B0-8F7A-8351272B62DF}" srcId="{4CBC63D9-166B-4DE7-A233-4EE3B94B1ABC}" destId="{1765FEB7-EF2D-4DD6-80A6-5EE3788358D9}" srcOrd="1" destOrd="0" parTransId="{F4B03531-C6F7-4E0D-8525-18DAE8C27D2F}" sibTransId="{BE5CD0BE-1D89-4CEE-A685-50258BFE18F1}"/>
    <dgm:cxn modelId="{72C70906-D9D5-46F2-85EB-971578E07C67}" srcId="{4CBC63D9-166B-4DE7-A233-4EE3B94B1ABC}" destId="{25946CED-7124-43FD-BD6F-5BC6DA3EF59A}" srcOrd="2" destOrd="0" parTransId="{41DEC98C-F093-4472-BF15-A81106FFC30C}" sibTransId="{DB1BEDD9-476F-4EFC-875B-05CC9342A347}"/>
    <dgm:cxn modelId="{73B59F29-B215-4704-A692-3BB6C9EC5E9B}" type="presOf" srcId="{4222B7CA-8915-4AC9-9707-B689E84E4377}" destId="{291A2FC4-C083-4756-8027-504980F2F3F6}" srcOrd="0" destOrd="0" presId="urn:microsoft.com/office/officeart/2008/layout/LinedList"/>
    <dgm:cxn modelId="{964E4937-548D-4F69-B8A1-0F9EDEF4A3CF}" type="presOf" srcId="{1765FEB7-EF2D-4DD6-80A6-5EE3788358D9}" destId="{4B1E760D-D183-44F4-B04D-3A8203BCD34D}" srcOrd="0" destOrd="0" presId="urn:microsoft.com/office/officeart/2008/layout/LinedList"/>
    <dgm:cxn modelId="{531F698A-07C3-4B4C-BDBF-233B00918CA3}" type="presOf" srcId="{25946CED-7124-43FD-BD6F-5BC6DA3EF59A}" destId="{9EBC494C-06C9-4E3F-B4F8-718CD0B407F8}" srcOrd="0" destOrd="0" presId="urn:microsoft.com/office/officeart/2008/layout/LinedList"/>
    <dgm:cxn modelId="{571837A2-BFCB-493A-84EA-09966D70F4BE}" srcId="{4CBC63D9-166B-4DE7-A233-4EE3B94B1ABC}" destId="{4222B7CA-8915-4AC9-9707-B689E84E4377}" srcOrd="0" destOrd="0" parTransId="{6E040AD3-5E24-4F8E-B32F-02847A668A76}" sibTransId="{7DAB7499-11DB-448F-80F3-4A8BAF8F6C08}"/>
    <dgm:cxn modelId="{57BBC1D1-00DF-4A45-80A4-E3CA6AF09C7D}" type="presOf" srcId="{4CBC63D9-166B-4DE7-A233-4EE3B94B1ABC}" destId="{E499C9F1-2C7A-4093-8311-0583A3C1AFFF}" srcOrd="0" destOrd="0" presId="urn:microsoft.com/office/officeart/2008/layout/LinedList"/>
    <dgm:cxn modelId="{23D8F79D-4EAE-47A3-B95B-E4CE8BE29BB0}" type="presParOf" srcId="{E499C9F1-2C7A-4093-8311-0583A3C1AFFF}" destId="{634B4B33-427E-4143-A1A2-D8A95918BCF8}" srcOrd="0" destOrd="0" presId="urn:microsoft.com/office/officeart/2008/layout/LinedList"/>
    <dgm:cxn modelId="{CA01E555-2BB9-43EF-9BF2-57C03B8C50F6}" type="presParOf" srcId="{E499C9F1-2C7A-4093-8311-0583A3C1AFFF}" destId="{69CB26BF-041F-421A-9BC2-E7B8D90A0A68}" srcOrd="1" destOrd="0" presId="urn:microsoft.com/office/officeart/2008/layout/LinedList"/>
    <dgm:cxn modelId="{8786735A-1578-4628-A2FC-7C3DA26C13D9}" type="presParOf" srcId="{69CB26BF-041F-421A-9BC2-E7B8D90A0A68}" destId="{291A2FC4-C083-4756-8027-504980F2F3F6}" srcOrd="0" destOrd="0" presId="urn:microsoft.com/office/officeart/2008/layout/LinedList"/>
    <dgm:cxn modelId="{1774348A-FCC8-4B2E-8F2B-0CF5869EC082}" type="presParOf" srcId="{69CB26BF-041F-421A-9BC2-E7B8D90A0A68}" destId="{0A3E4335-18AC-47CD-B261-761FAD61F1DA}" srcOrd="1" destOrd="0" presId="urn:microsoft.com/office/officeart/2008/layout/LinedList"/>
    <dgm:cxn modelId="{66A38A3D-253F-4046-A91D-DD212DD75699}" type="presParOf" srcId="{E499C9F1-2C7A-4093-8311-0583A3C1AFFF}" destId="{EAB5BA74-9915-4372-BE8B-E8A8CAF0B437}" srcOrd="2" destOrd="0" presId="urn:microsoft.com/office/officeart/2008/layout/LinedList"/>
    <dgm:cxn modelId="{889B0EB7-E93B-4A85-8CD0-A55BC3320EAF}" type="presParOf" srcId="{E499C9F1-2C7A-4093-8311-0583A3C1AFFF}" destId="{E7A95D7A-5508-4510-917C-ADE9898C8F27}" srcOrd="3" destOrd="0" presId="urn:microsoft.com/office/officeart/2008/layout/LinedList"/>
    <dgm:cxn modelId="{0DB01B4C-051F-4112-898D-CA0B9A5C4808}" type="presParOf" srcId="{E7A95D7A-5508-4510-917C-ADE9898C8F27}" destId="{4B1E760D-D183-44F4-B04D-3A8203BCD34D}" srcOrd="0" destOrd="0" presId="urn:microsoft.com/office/officeart/2008/layout/LinedList"/>
    <dgm:cxn modelId="{19D6285F-0F6D-476B-BD58-7133EDDE9E8B}" type="presParOf" srcId="{E7A95D7A-5508-4510-917C-ADE9898C8F27}" destId="{FC7B9C3E-8BD9-4D20-846E-34EEBD241621}" srcOrd="1" destOrd="0" presId="urn:microsoft.com/office/officeart/2008/layout/LinedList"/>
    <dgm:cxn modelId="{20342FC8-2032-4DBA-A9B8-E90C711E80AB}" type="presParOf" srcId="{E499C9F1-2C7A-4093-8311-0583A3C1AFFF}" destId="{0E659D06-1D35-4C3A-8D53-83AA1B3CEA97}" srcOrd="4" destOrd="0" presId="urn:microsoft.com/office/officeart/2008/layout/LinedList"/>
    <dgm:cxn modelId="{EAF8272D-6F96-46A2-973D-72D3FD5C334E}" type="presParOf" srcId="{E499C9F1-2C7A-4093-8311-0583A3C1AFFF}" destId="{586569BF-2194-4ECA-B92E-D8D20616E97B}" srcOrd="5" destOrd="0" presId="urn:microsoft.com/office/officeart/2008/layout/LinedList"/>
    <dgm:cxn modelId="{02FAA384-377A-4306-9C81-776F65B5212A}" type="presParOf" srcId="{586569BF-2194-4ECA-B92E-D8D20616E97B}" destId="{9EBC494C-06C9-4E3F-B4F8-718CD0B407F8}" srcOrd="0" destOrd="0" presId="urn:microsoft.com/office/officeart/2008/layout/LinedList"/>
    <dgm:cxn modelId="{11655628-55F8-4716-B814-B6D85C3E1A0F}" type="presParOf" srcId="{586569BF-2194-4ECA-B92E-D8D20616E97B}" destId="{87C91CBA-ED62-4F5C-A0C8-A413E3D379D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45764299-4B53-43C7-B0FC-7682C19C6E80}" type="doc">
      <dgm:prSet loTypeId="urn:microsoft.com/office/officeart/2005/8/layout/list1" loCatId="list" qsTypeId="urn:microsoft.com/office/officeart/2005/8/quickstyle/simple4" qsCatId="simple" csTypeId="urn:microsoft.com/office/officeart/2005/8/colors/colorful2" csCatId="colorful" phldr="1"/>
      <dgm:spPr/>
      <dgm:t>
        <a:bodyPr/>
        <a:lstStyle/>
        <a:p>
          <a:endParaRPr lang="cs-CZ"/>
        </a:p>
      </dgm:t>
    </dgm:pt>
    <dgm:pt modelId="{C918ED87-1188-425E-8335-31CBBA1D7030}">
      <dgm:prSet custT="1"/>
      <dgm:spPr/>
      <dgm:t>
        <a:bodyPr/>
        <a:lstStyle/>
        <a:p>
          <a:r>
            <a:rPr lang="en-US" sz="1200" dirty="0"/>
            <a:t>The right not to be part of the</a:t>
          </a:r>
          <a:r>
            <a:rPr lang="cs-CZ" sz="1200" dirty="0"/>
            <a:t> </a:t>
          </a:r>
          <a:r>
            <a:rPr lang="en-US" sz="1200" dirty="0"/>
            <a:t>public</a:t>
          </a:r>
          <a:endParaRPr lang="cs-CZ" sz="1200" dirty="0"/>
        </a:p>
      </dgm:t>
    </dgm:pt>
    <dgm:pt modelId="{2FA378A1-D019-4A69-B311-04D69D5BAAB6}" type="parTrans" cxnId="{FA943058-8969-4C7B-B278-05ECB8D8DF72}">
      <dgm:prSet/>
      <dgm:spPr/>
      <dgm:t>
        <a:bodyPr/>
        <a:lstStyle/>
        <a:p>
          <a:endParaRPr lang="cs-CZ"/>
        </a:p>
      </dgm:t>
    </dgm:pt>
    <dgm:pt modelId="{F8FD17D8-CC6D-4E5B-A7BE-0F369C2B7388}" type="sibTrans" cxnId="{FA943058-8969-4C7B-B278-05ECB8D8DF72}">
      <dgm:prSet/>
      <dgm:spPr/>
      <dgm:t>
        <a:bodyPr/>
        <a:lstStyle/>
        <a:p>
          <a:endParaRPr lang="cs-CZ"/>
        </a:p>
      </dgm:t>
    </dgm:pt>
    <dgm:pt modelId="{47EA3453-02B5-4FC5-B2B6-ACD2AB100806}">
      <dgm:prSet custT="1"/>
      <dgm:spPr/>
      <dgm:t>
        <a:bodyPr/>
        <a:lstStyle/>
        <a:p>
          <a:r>
            <a:rPr lang="en-US" sz="1200" dirty="0"/>
            <a:t>The right to "personal area"</a:t>
          </a:r>
          <a:endParaRPr lang="cs-CZ" sz="1200" dirty="0"/>
        </a:p>
      </dgm:t>
    </dgm:pt>
    <dgm:pt modelId="{308A992F-49CD-4CF0-A4FB-44783043E72B}" type="parTrans" cxnId="{996699C5-286D-4747-91CA-1441518A053A}">
      <dgm:prSet/>
      <dgm:spPr/>
      <dgm:t>
        <a:bodyPr/>
        <a:lstStyle/>
        <a:p>
          <a:endParaRPr lang="cs-CZ"/>
        </a:p>
      </dgm:t>
    </dgm:pt>
    <dgm:pt modelId="{1A5B1851-B67C-4441-B202-864F18E05C55}" type="sibTrans" cxnId="{996699C5-286D-4747-91CA-1441518A053A}">
      <dgm:prSet/>
      <dgm:spPr/>
      <dgm:t>
        <a:bodyPr/>
        <a:lstStyle/>
        <a:p>
          <a:endParaRPr lang="cs-CZ"/>
        </a:p>
      </dgm:t>
    </dgm:pt>
    <dgm:pt modelId="{BAEE64B2-67C5-44F7-AF22-D0709FAF67F2}">
      <dgm:prSet custT="1"/>
      <dgm:spPr/>
      <dgm:t>
        <a:bodyPr/>
        <a:lstStyle/>
        <a:p>
          <a:r>
            <a:rPr lang="en-US" sz="1200" dirty="0"/>
            <a:t>The right to withhold information about </a:t>
          </a:r>
          <a:r>
            <a:rPr lang="en-GB" sz="1200" dirty="0"/>
            <a:t>yourselves</a:t>
          </a:r>
          <a:endParaRPr lang="cs-CZ" sz="1200" dirty="0"/>
        </a:p>
      </dgm:t>
    </dgm:pt>
    <dgm:pt modelId="{5EF52F2B-E5A4-4A86-8CF4-21D7DED1055C}" type="parTrans" cxnId="{39531E67-6345-4D68-89EF-CF88981D3661}">
      <dgm:prSet/>
      <dgm:spPr/>
      <dgm:t>
        <a:bodyPr/>
        <a:lstStyle/>
        <a:p>
          <a:endParaRPr lang="cs-CZ"/>
        </a:p>
      </dgm:t>
    </dgm:pt>
    <dgm:pt modelId="{63E93163-C27E-4CB2-AF02-88BCDE352F56}" type="sibTrans" cxnId="{39531E67-6345-4D68-89EF-CF88981D3661}">
      <dgm:prSet/>
      <dgm:spPr/>
      <dgm:t>
        <a:bodyPr/>
        <a:lstStyle/>
        <a:p>
          <a:endParaRPr lang="cs-CZ"/>
        </a:p>
      </dgm:t>
    </dgm:pt>
    <dgm:pt modelId="{677852E7-9848-46FB-B645-F9C94007CCD8}">
      <dgm:prSet custT="1"/>
      <dgm:spPr/>
      <dgm:t>
        <a:bodyPr/>
        <a:lstStyle/>
        <a:p>
          <a:r>
            <a:rPr lang="en-GB" sz="1200"/>
            <a:t>The right to decide</a:t>
          </a:r>
          <a:r>
            <a:rPr lang="cs-CZ" sz="1200"/>
            <a:t> if and how </a:t>
          </a:r>
          <a:r>
            <a:rPr lang="en-GB" sz="1200"/>
            <a:t>should</a:t>
          </a:r>
          <a:r>
            <a:rPr lang="cs-CZ" sz="1200"/>
            <a:t> be facts from personal privacy revealed to others</a:t>
          </a:r>
        </a:p>
      </dgm:t>
    </dgm:pt>
    <dgm:pt modelId="{3B78907D-F840-484F-9A96-2C9BBCAFCA31}" type="parTrans" cxnId="{E2250E70-E5DA-4676-A43B-050BCF162E57}">
      <dgm:prSet/>
      <dgm:spPr/>
      <dgm:t>
        <a:bodyPr/>
        <a:lstStyle/>
        <a:p>
          <a:endParaRPr lang="cs-CZ"/>
        </a:p>
      </dgm:t>
    </dgm:pt>
    <dgm:pt modelId="{E076DDF4-EFB2-4741-B762-E151D6329D58}" type="sibTrans" cxnId="{E2250E70-E5DA-4676-A43B-050BCF162E57}">
      <dgm:prSet/>
      <dgm:spPr/>
      <dgm:t>
        <a:bodyPr/>
        <a:lstStyle/>
        <a:p>
          <a:endParaRPr lang="cs-CZ"/>
        </a:p>
      </dgm:t>
    </dgm:pt>
    <dgm:pt modelId="{1CD019A5-05B4-495D-AE11-EC9427D840D2}">
      <dgm:prSet custT="1"/>
      <dgm:spPr/>
      <dgm:t>
        <a:bodyPr/>
        <a:lstStyle/>
        <a:p>
          <a:r>
            <a:rPr lang="cs-CZ" sz="1200" dirty="0"/>
            <a:t>United </a:t>
          </a:r>
          <a:r>
            <a:rPr lang="cs-CZ" sz="1200" dirty="0" err="1"/>
            <a:t>States</a:t>
          </a:r>
          <a:r>
            <a:rPr lang="cs-CZ" sz="1200" dirty="0"/>
            <a:t>: </a:t>
          </a:r>
          <a:r>
            <a:rPr lang="cs-CZ" sz="1200" dirty="0" err="1"/>
            <a:t>Right</a:t>
          </a:r>
          <a:r>
            <a:rPr lang="cs-CZ" sz="1200" dirty="0"/>
            <a:t> to </a:t>
          </a:r>
          <a:r>
            <a:rPr lang="cs-CZ" sz="1200" dirty="0" err="1"/>
            <a:t>be</a:t>
          </a:r>
          <a:r>
            <a:rPr lang="cs-CZ" sz="1200" dirty="0"/>
            <a:t> let </a:t>
          </a:r>
          <a:r>
            <a:rPr lang="cs-CZ" sz="1200" dirty="0" err="1"/>
            <a:t>alone</a:t>
          </a:r>
          <a:endParaRPr lang="cs-CZ" sz="1200" dirty="0"/>
        </a:p>
      </dgm:t>
    </dgm:pt>
    <dgm:pt modelId="{44406205-6F05-4FA1-A4C9-6BBFE5FE7861}" type="parTrans" cxnId="{D7D0BBC1-C2EB-409B-9DF3-39C48BB4C0BE}">
      <dgm:prSet/>
      <dgm:spPr/>
      <dgm:t>
        <a:bodyPr/>
        <a:lstStyle/>
        <a:p>
          <a:endParaRPr lang="cs-CZ"/>
        </a:p>
      </dgm:t>
    </dgm:pt>
    <dgm:pt modelId="{B51D2396-14D2-4A8C-9EE2-A7263502AA08}" type="sibTrans" cxnId="{D7D0BBC1-C2EB-409B-9DF3-39C48BB4C0BE}">
      <dgm:prSet/>
      <dgm:spPr/>
      <dgm:t>
        <a:bodyPr/>
        <a:lstStyle/>
        <a:p>
          <a:endParaRPr lang="cs-CZ"/>
        </a:p>
      </dgm:t>
    </dgm:pt>
    <dgm:pt modelId="{B6B2E09D-8975-4AF7-BAE9-47B77ACD8F21}">
      <dgm:prSet custT="1"/>
      <dgm:spPr/>
      <dgm:t>
        <a:bodyPr/>
        <a:lstStyle/>
        <a:p>
          <a:r>
            <a:rPr lang="en-US" sz="1200" dirty="0"/>
            <a:t>The right to privacy extends to every individual,</a:t>
          </a:r>
          <a:endParaRPr lang="cs-CZ" sz="1200" dirty="0"/>
        </a:p>
      </dgm:t>
    </dgm:pt>
    <dgm:pt modelId="{AC86BF10-73EF-4CD4-A26F-0723B0E3C60D}" type="parTrans" cxnId="{FA7CCD5E-44B6-467E-9029-E84D315271AA}">
      <dgm:prSet/>
      <dgm:spPr/>
      <dgm:t>
        <a:bodyPr/>
        <a:lstStyle/>
        <a:p>
          <a:endParaRPr lang="cs-CZ"/>
        </a:p>
      </dgm:t>
    </dgm:pt>
    <dgm:pt modelId="{414B1E86-C503-4CCC-B6EE-335BC1B4D219}" type="sibTrans" cxnId="{FA7CCD5E-44B6-467E-9029-E84D315271AA}">
      <dgm:prSet/>
      <dgm:spPr/>
      <dgm:t>
        <a:bodyPr/>
        <a:lstStyle/>
        <a:p>
          <a:endParaRPr lang="cs-CZ"/>
        </a:p>
      </dgm:t>
    </dgm:pt>
    <dgm:pt modelId="{EC35E75F-F691-4184-902B-E4C0EF11DD9F}">
      <dgm:prSet custT="1"/>
      <dgm:spPr/>
      <dgm:t>
        <a:bodyPr/>
        <a:lstStyle/>
        <a:p>
          <a:r>
            <a:rPr lang="en-US" sz="1200"/>
            <a:t> </a:t>
          </a:r>
          <a:r>
            <a:rPr lang="en-US" sz="1200" dirty="0"/>
            <a:t>regardless of age or legal capacity</a:t>
          </a:r>
          <a:endParaRPr lang="cs-CZ" sz="1200" dirty="0"/>
        </a:p>
      </dgm:t>
    </dgm:pt>
    <dgm:pt modelId="{C27396C6-AAE1-44CA-AE73-76ECFD6E4896}" type="parTrans" cxnId="{8EAEB074-D5F1-4B12-96AB-DB439A353FCE}">
      <dgm:prSet/>
      <dgm:spPr/>
    </dgm:pt>
    <dgm:pt modelId="{A6376B0D-69C2-4411-B457-F90C3C12388A}" type="sibTrans" cxnId="{8EAEB074-D5F1-4B12-96AB-DB439A353FCE}">
      <dgm:prSet/>
      <dgm:spPr/>
    </dgm:pt>
    <dgm:pt modelId="{2B5BB225-4C8B-4155-AA5A-6A08A9BFA04C}" type="pres">
      <dgm:prSet presAssocID="{45764299-4B53-43C7-B0FC-7682C19C6E80}" presName="linear" presStyleCnt="0">
        <dgm:presLayoutVars>
          <dgm:dir/>
          <dgm:animLvl val="lvl"/>
          <dgm:resizeHandles val="exact"/>
        </dgm:presLayoutVars>
      </dgm:prSet>
      <dgm:spPr/>
    </dgm:pt>
    <dgm:pt modelId="{8E837100-BD95-45DE-8A8C-1776128CEDE4}" type="pres">
      <dgm:prSet presAssocID="{C918ED87-1188-425E-8335-31CBBA1D7030}" presName="parentLin" presStyleCnt="0"/>
      <dgm:spPr/>
    </dgm:pt>
    <dgm:pt modelId="{3650DFBD-FF43-4E55-9466-D812FB01DFE6}" type="pres">
      <dgm:prSet presAssocID="{C918ED87-1188-425E-8335-31CBBA1D7030}" presName="parentLeftMargin" presStyleLbl="node1" presStyleIdx="0" presStyleCnt="2"/>
      <dgm:spPr/>
    </dgm:pt>
    <dgm:pt modelId="{D2A25D0D-8A58-4336-9C62-611B096E50E7}" type="pres">
      <dgm:prSet presAssocID="{C918ED87-1188-425E-8335-31CBBA1D7030}" presName="parentText" presStyleLbl="node1" presStyleIdx="0" presStyleCnt="2" custScaleY="38564">
        <dgm:presLayoutVars>
          <dgm:chMax val="0"/>
          <dgm:bulletEnabled val="1"/>
        </dgm:presLayoutVars>
      </dgm:prSet>
      <dgm:spPr/>
    </dgm:pt>
    <dgm:pt modelId="{7452A911-4FED-4977-A278-55207362CF9B}" type="pres">
      <dgm:prSet presAssocID="{C918ED87-1188-425E-8335-31CBBA1D7030}" presName="negativeSpace" presStyleCnt="0"/>
      <dgm:spPr/>
    </dgm:pt>
    <dgm:pt modelId="{F8704FCC-DC65-41B0-9072-F5092A0FCA1C}" type="pres">
      <dgm:prSet presAssocID="{C918ED87-1188-425E-8335-31CBBA1D7030}" presName="childText" presStyleLbl="conFgAcc1" presStyleIdx="0" presStyleCnt="2">
        <dgm:presLayoutVars>
          <dgm:bulletEnabled val="1"/>
        </dgm:presLayoutVars>
      </dgm:prSet>
      <dgm:spPr/>
    </dgm:pt>
    <dgm:pt modelId="{B76E61EC-FF9B-4A28-8957-E427A0FAEF96}" type="pres">
      <dgm:prSet presAssocID="{F8FD17D8-CC6D-4E5B-A7BE-0F369C2B7388}" presName="spaceBetweenRectangles" presStyleCnt="0"/>
      <dgm:spPr/>
    </dgm:pt>
    <dgm:pt modelId="{736BD659-B9AE-4060-9844-63C92DB07E6B}" type="pres">
      <dgm:prSet presAssocID="{B6B2E09D-8975-4AF7-BAE9-47B77ACD8F21}" presName="parentLin" presStyleCnt="0"/>
      <dgm:spPr/>
    </dgm:pt>
    <dgm:pt modelId="{4CD4888B-DFD9-458F-BB4E-CB800E4263AE}" type="pres">
      <dgm:prSet presAssocID="{B6B2E09D-8975-4AF7-BAE9-47B77ACD8F21}" presName="parentLeftMargin" presStyleLbl="node1" presStyleIdx="0" presStyleCnt="2"/>
      <dgm:spPr/>
    </dgm:pt>
    <dgm:pt modelId="{9421C488-AA3C-4C38-828B-49DDBF02DE19}" type="pres">
      <dgm:prSet presAssocID="{B6B2E09D-8975-4AF7-BAE9-47B77ACD8F21}" presName="parentText" presStyleLbl="node1" presStyleIdx="1" presStyleCnt="2" custScaleY="41871">
        <dgm:presLayoutVars>
          <dgm:chMax val="0"/>
          <dgm:bulletEnabled val="1"/>
        </dgm:presLayoutVars>
      </dgm:prSet>
      <dgm:spPr/>
    </dgm:pt>
    <dgm:pt modelId="{A6A30A09-BA06-44CB-AF26-79DF7417E088}" type="pres">
      <dgm:prSet presAssocID="{B6B2E09D-8975-4AF7-BAE9-47B77ACD8F21}" presName="negativeSpace" presStyleCnt="0"/>
      <dgm:spPr/>
    </dgm:pt>
    <dgm:pt modelId="{5DB7B7DC-08E9-4F29-A24A-2EEECD545BC0}" type="pres">
      <dgm:prSet presAssocID="{B6B2E09D-8975-4AF7-BAE9-47B77ACD8F21}" presName="childText" presStyleLbl="conFgAcc1" presStyleIdx="1" presStyleCnt="2">
        <dgm:presLayoutVars>
          <dgm:bulletEnabled val="1"/>
        </dgm:presLayoutVars>
      </dgm:prSet>
      <dgm:spPr/>
    </dgm:pt>
  </dgm:ptLst>
  <dgm:cxnLst>
    <dgm:cxn modelId="{5AA16F2A-5AC0-4C86-B0A3-0D29A114C4DA}" type="presOf" srcId="{EC35E75F-F691-4184-902B-E4C0EF11DD9F}" destId="{5DB7B7DC-08E9-4F29-A24A-2EEECD545BC0}" srcOrd="0" destOrd="0" presId="urn:microsoft.com/office/officeart/2005/8/layout/list1"/>
    <dgm:cxn modelId="{9801C73C-4AE0-4C87-BD19-369C4913B5C7}" type="presOf" srcId="{1CD019A5-05B4-495D-AE11-EC9427D840D2}" destId="{F8704FCC-DC65-41B0-9072-F5092A0FCA1C}" srcOrd="0" destOrd="3" presId="urn:microsoft.com/office/officeart/2005/8/layout/list1"/>
    <dgm:cxn modelId="{FA7CCD5E-44B6-467E-9029-E84D315271AA}" srcId="{45764299-4B53-43C7-B0FC-7682C19C6E80}" destId="{B6B2E09D-8975-4AF7-BAE9-47B77ACD8F21}" srcOrd="1" destOrd="0" parTransId="{AC86BF10-73EF-4CD4-A26F-0723B0E3C60D}" sibTransId="{414B1E86-C503-4CCC-B6EE-335BC1B4D219}"/>
    <dgm:cxn modelId="{39531E67-6345-4D68-89EF-CF88981D3661}" srcId="{C918ED87-1188-425E-8335-31CBBA1D7030}" destId="{BAEE64B2-67C5-44F7-AF22-D0709FAF67F2}" srcOrd="1" destOrd="0" parTransId="{5EF52F2B-E5A4-4A86-8CF4-21D7DED1055C}" sibTransId="{63E93163-C27E-4CB2-AF02-88BCDE352F56}"/>
    <dgm:cxn modelId="{74D18D47-A444-4974-8AC9-31F819129BE6}" type="presOf" srcId="{B6B2E09D-8975-4AF7-BAE9-47B77ACD8F21}" destId="{4CD4888B-DFD9-458F-BB4E-CB800E4263AE}" srcOrd="0" destOrd="0" presId="urn:microsoft.com/office/officeart/2005/8/layout/list1"/>
    <dgm:cxn modelId="{8B98A04B-D47D-4764-9A51-EC251E9956E7}" type="presOf" srcId="{45764299-4B53-43C7-B0FC-7682C19C6E80}" destId="{2B5BB225-4C8B-4155-AA5A-6A08A9BFA04C}" srcOrd="0" destOrd="0" presId="urn:microsoft.com/office/officeart/2005/8/layout/list1"/>
    <dgm:cxn modelId="{D97EC36F-CDF0-4FB5-A62A-6FA031E6A003}" type="presOf" srcId="{C918ED87-1188-425E-8335-31CBBA1D7030}" destId="{3650DFBD-FF43-4E55-9466-D812FB01DFE6}" srcOrd="0" destOrd="0" presId="urn:microsoft.com/office/officeart/2005/8/layout/list1"/>
    <dgm:cxn modelId="{E2250E70-E5DA-4676-A43B-050BCF162E57}" srcId="{C918ED87-1188-425E-8335-31CBBA1D7030}" destId="{677852E7-9848-46FB-B645-F9C94007CCD8}" srcOrd="2" destOrd="0" parTransId="{3B78907D-F840-484F-9A96-2C9BBCAFCA31}" sibTransId="{E076DDF4-EFB2-4741-B762-E151D6329D58}"/>
    <dgm:cxn modelId="{F574AE51-5598-4F8B-945B-E9E6B8B20F75}" type="presOf" srcId="{677852E7-9848-46FB-B645-F9C94007CCD8}" destId="{F8704FCC-DC65-41B0-9072-F5092A0FCA1C}" srcOrd="0" destOrd="2" presId="urn:microsoft.com/office/officeart/2005/8/layout/list1"/>
    <dgm:cxn modelId="{8EAEB074-D5F1-4B12-96AB-DB439A353FCE}" srcId="{B6B2E09D-8975-4AF7-BAE9-47B77ACD8F21}" destId="{EC35E75F-F691-4184-902B-E4C0EF11DD9F}" srcOrd="0" destOrd="0" parTransId="{C27396C6-AAE1-44CA-AE73-76ECFD6E4896}" sibTransId="{A6376B0D-69C2-4411-B457-F90C3C12388A}"/>
    <dgm:cxn modelId="{FA943058-8969-4C7B-B278-05ECB8D8DF72}" srcId="{45764299-4B53-43C7-B0FC-7682C19C6E80}" destId="{C918ED87-1188-425E-8335-31CBBA1D7030}" srcOrd="0" destOrd="0" parTransId="{2FA378A1-D019-4A69-B311-04D69D5BAAB6}" sibTransId="{F8FD17D8-CC6D-4E5B-A7BE-0F369C2B7388}"/>
    <dgm:cxn modelId="{5A965F90-B98E-4BA8-8812-41C940394E2A}" type="presOf" srcId="{C918ED87-1188-425E-8335-31CBBA1D7030}" destId="{D2A25D0D-8A58-4336-9C62-611B096E50E7}" srcOrd="1" destOrd="0" presId="urn:microsoft.com/office/officeart/2005/8/layout/list1"/>
    <dgm:cxn modelId="{B5712EB4-2D0C-4BF3-B516-1FBEB6A44E11}" type="presOf" srcId="{B6B2E09D-8975-4AF7-BAE9-47B77ACD8F21}" destId="{9421C488-AA3C-4C38-828B-49DDBF02DE19}" srcOrd="1" destOrd="0" presId="urn:microsoft.com/office/officeart/2005/8/layout/list1"/>
    <dgm:cxn modelId="{D7D0BBC1-C2EB-409B-9DF3-39C48BB4C0BE}" srcId="{C918ED87-1188-425E-8335-31CBBA1D7030}" destId="{1CD019A5-05B4-495D-AE11-EC9427D840D2}" srcOrd="3" destOrd="0" parTransId="{44406205-6F05-4FA1-A4C9-6BBFE5FE7861}" sibTransId="{B51D2396-14D2-4A8C-9EE2-A7263502AA08}"/>
    <dgm:cxn modelId="{996699C5-286D-4747-91CA-1441518A053A}" srcId="{C918ED87-1188-425E-8335-31CBBA1D7030}" destId="{47EA3453-02B5-4FC5-B2B6-ACD2AB100806}" srcOrd="0" destOrd="0" parTransId="{308A992F-49CD-4CF0-A4FB-44783043E72B}" sibTransId="{1A5B1851-B67C-4441-B202-864F18E05C55}"/>
    <dgm:cxn modelId="{E39462D1-454E-4A1E-93D1-7D3D3D109DD7}" type="presOf" srcId="{BAEE64B2-67C5-44F7-AF22-D0709FAF67F2}" destId="{F8704FCC-DC65-41B0-9072-F5092A0FCA1C}" srcOrd="0" destOrd="1" presId="urn:microsoft.com/office/officeart/2005/8/layout/list1"/>
    <dgm:cxn modelId="{B574FEFA-BF14-491E-AE78-4B0A04EDFD1E}" type="presOf" srcId="{47EA3453-02B5-4FC5-B2B6-ACD2AB100806}" destId="{F8704FCC-DC65-41B0-9072-F5092A0FCA1C}" srcOrd="0" destOrd="0" presId="urn:microsoft.com/office/officeart/2005/8/layout/list1"/>
    <dgm:cxn modelId="{B950932A-AB49-4616-AC8D-4E62AF63542C}" type="presParOf" srcId="{2B5BB225-4C8B-4155-AA5A-6A08A9BFA04C}" destId="{8E837100-BD95-45DE-8A8C-1776128CEDE4}" srcOrd="0" destOrd="0" presId="urn:microsoft.com/office/officeart/2005/8/layout/list1"/>
    <dgm:cxn modelId="{4FCE8ECB-5F72-4C80-96E0-427043CF6AD3}" type="presParOf" srcId="{8E837100-BD95-45DE-8A8C-1776128CEDE4}" destId="{3650DFBD-FF43-4E55-9466-D812FB01DFE6}" srcOrd="0" destOrd="0" presId="urn:microsoft.com/office/officeart/2005/8/layout/list1"/>
    <dgm:cxn modelId="{DF7B06C0-FF66-4F98-8956-879FDE092CDC}" type="presParOf" srcId="{8E837100-BD95-45DE-8A8C-1776128CEDE4}" destId="{D2A25D0D-8A58-4336-9C62-611B096E50E7}" srcOrd="1" destOrd="0" presId="urn:microsoft.com/office/officeart/2005/8/layout/list1"/>
    <dgm:cxn modelId="{FCD6B7DE-E7C2-47E3-ABB3-881D3F9BBBF0}" type="presParOf" srcId="{2B5BB225-4C8B-4155-AA5A-6A08A9BFA04C}" destId="{7452A911-4FED-4977-A278-55207362CF9B}" srcOrd="1" destOrd="0" presId="urn:microsoft.com/office/officeart/2005/8/layout/list1"/>
    <dgm:cxn modelId="{70BA51ED-442B-4CCF-8CC3-5E635A282BF3}" type="presParOf" srcId="{2B5BB225-4C8B-4155-AA5A-6A08A9BFA04C}" destId="{F8704FCC-DC65-41B0-9072-F5092A0FCA1C}" srcOrd="2" destOrd="0" presId="urn:microsoft.com/office/officeart/2005/8/layout/list1"/>
    <dgm:cxn modelId="{8F9B38DB-D4FE-4872-95EA-F4421F16FB8C}" type="presParOf" srcId="{2B5BB225-4C8B-4155-AA5A-6A08A9BFA04C}" destId="{B76E61EC-FF9B-4A28-8957-E427A0FAEF96}" srcOrd="3" destOrd="0" presId="urn:microsoft.com/office/officeart/2005/8/layout/list1"/>
    <dgm:cxn modelId="{C9614CBD-6D02-4AE5-B514-66990CFF97AC}" type="presParOf" srcId="{2B5BB225-4C8B-4155-AA5A-6A08A9BFA04C}" destId="{736BD659-B9AE-4060-9844-63C92DB07E6B}" srcOrd="4" destOrd="0" presId="urn:microsoft.com/office/officeart/2005/8/layout/list1"/>
    <dgm:cxn modelId="{81100A98-060E-46EA-9F22-6C31707F4EBA}" type="presParOf" srcId="{736BD659-B9AE-4060-9844-63C92DB07E6B}" destId="{4CD4888B-DFD9-458F-BB4E-CB800E4263AE}" srcOrd="0" destOrd="0" presId="urn:microsoft.com/office/officeart/2005/8/layout/list1"/>
    <dgm:cxn modelId="{170AB2F4-261F-4E47-9B04-098A06F2D8B4}" type="presParOf" srcId="{736BD659-B9AE-4060-9844-63C92DB07E6B}" destId="{9421C488-AA3C-4C38-828B-49DDBF02DE19}" srcOrd="1" destOrd="0" presId="urn:microsoft.com/office/officeart/2005/8/layout/list1"/>
    <dgm:cxn modelId="{0DBCFE7C-A989-405A-A0B8-87A97D109E16}" type="presParOf" srcId="{2B5BB225-4C8B-4155-AA5A-6A08A9BFA04C}" destId="{A6A30A09-BA06-44CB-AF26-79DF7417E088}" srcOrd="5" destOrd="0" presId="urn:microsoft.com/office/officeart/2005/8/layout/list1"/>
    <dgm:cxn modelId="{F6C208FD-ECD3-4788-B442-A1D45E0B662A}" type="presParOf" srcId="{2B5BB225-4C8B-4155-AA5A-6A08A9BFA04C}" destId="{5DB7B7DC-08E9-4F29-A24A-2EEECD545BC0}"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FB4BBA-E5AA-4B4F-AD2F-CB5812B18213}" type="doc">
      <dgm:prSet loTypeId="urn:microsoft.com/office/officeart/2018/2/layout/IconVerticalSolidList" loCatId="icon" qsTypeId="urn:microsoft.com/office/officeart/2005/8/quickstyle/simple1" qsCatId="simple" csTypeId="urn:microsoft.com/office/officeart/2005/8/colors/accent0_1" csCatId="mainScheme" phldr="1"/>
      <dgm:spPr/>
      <dgm:t>
        <a:bodyPr/>
        <a:lstStyle/>
        <a:p>
          <a:endParaRPr lang="cs-CZ"/>
        </a:p>
      </dgm:t>
    </dgm:pt>
    <dgm:pt modelId="{9E15A669-F395-45A1-B580-A21D3B8DBFF7}">
      <dgm:prSet/>
      <dgm:spPr/>
      <dgm:t>
        <a:bodyPr/>
        <a:lstStyle/>
        <a:p>
          <a:pPr>
            <a:lnSpc>
              <a:spcPct val="100000"/>
            </a:lnSpc>
          </a:pPr>
          <a:r>
            <a:rPr lang="cs-CZ"/>
            <a:t>As a citizen</a:t>
          </a:r>
        </a:p>
      </dgm:t>
    </dgm:pt>
    <dgm:pt modelId="{A76213DD-5D88-4743-8A37-D8DF0A1CFE85}" type="parTrans" cxnId="{A439ABEE-D810-4843-964A-2A37D5B85892}">
      <dgm:prSet/>
      <dgm:spPr/>
      <dgm:t>
        <a:bodyPr/>
        <a:lstStyle/>
        <a:p>
          <a:endParaRPr lang="cs-CZ"/>
        </a:p>
      </dgm:t>
    </dgm:pt>
    <dgm:pt modelId="{D1ACA5E5-0E34-4F22-B987-8F0BC4904BDD}" type="sibTrans" cxnId="{A439ABEE-D810-4843-964A-2A37D5B85892}">
      <dgm:prSet/>
      <dgm:spPr/>
      <dgm:t>
        <a:bodyPr/>
        <a:lstStyle/>
        <a:p>
          <a:endParaRPr lang="cs-CZ"/>
        </a:p>
      </dgm:t>
    </dgm:pt>
    <dgm:pt modelId="{773E74CE-1FD0-4D6B-8F0A-AC6472EBE292}">
      <dgm:prSet/>
      <dgm:spPr/>
      <dgm:t>
        <a:bodyPr/>
        <a:lstStyle/>
        <a:p>
          <a:pPr>
            <a:lnSpc>
              <a:spcPct val="100000"/>
            </a:lnSpc>
          </a:pPr>
          <a:r>
            <a:rPr lang="cs-CZ"/>
            <a:t>to health protection. </a:t>
          </a:r>
        </a:p>
      </dgm:t>
    </dgm:pt>
    <dgm:pt modelId="{D4C829F9-F4A4-48B0-A0D1-E1902BA53EEF}" type="parTrans" cxnId="{C0F994D1-342F-4C2B-BBC1-07598A963C6B}">
      <dgm:prSet/>
      <dgm:spPr/>
      <dgm:t>
        <a:bodyPr/>
        <a:lstStyle/>
        <a:p>
          <a:endParaRPr lang="cs-CZ"/>
        </a:p>
      </dgm:t>
    </dgm:pt>
    <dgm:pt modelId="{1E054738-3C34-4492-9C71-AB8952AAA29B}" type="sibTrans" cxnId="{C0F994D1-342F-4C2B-BBC1-07598A963C6B}">
      <dgm:prSet/>
      <dgm:spPr/>
      <dgm:t>
        <a:bodyPr/>
        <a:lstStyle/>
        <a:p>
          <a:endParaRPr lang="cs-CZ"/>
        </a:p>
      </dgm:t>
    </dgm:pt>
    <dgm:pt modelId="{2AAAAFC1-9FA2-4CC8-B010-40171EA58F33}">
      <dgm:prSet/>
      <dgm:spPr/>
      <dgm:t>
        <a:bodyPr/>
        <a:lstStyle/>
        <a:p>
          <a:pPr>
            <a:lnSpc>
              <a:spcPct val="100000"/>
            </a:lnSpc>
          </a:pPr>
          <a:r>
            <a:rPr lang="cs-CZ"/>
            <a:t>to free health care</a:t>
          </a:r>
        </a:p>
      </dgm:t>
    </dgm:pt>
    <dgm:pt modelId="{CD75F5DE-0433-4A61-A0D1-55F9DEBFDC21}" type="parTrans" cxnId="{A94D8D12-A644-48DF-AA64-12BE1E9D7147}">
      <dgm:prSet/>
      <dgm:spPr/>
      <dgm:t>
        <a:bodyPr/>
        <a:lstStyle/>
        <a:p>
          <a:endParaRPr lang="cs-CZ"/>
        </a:p>
      </dgm:t>
    </dgm:pt>
    <dgm:pt modelId="{32CBB711-300F-45E4-A97E-4B94D07C66D1}" type="sibTrans" cxnId="{A94D8D12-A644-48DF-AA64-12BE1E9D7147}">
      <dgm:prSet/>
      <dgm:spPr/>
      <dgm:t>
        <a:bodyPr/>
        <a:lstStyle/>
        <a:p>
          <a:endParaRPr lang="cs-CZ"/>
        </a:p>
      </dgm:t>
    </dgm:pt>
    <dgm:pt modelId="{2E9C357C-84DC-474E-B65F-371CECD5BBE2}">
      <dgm:prSet/>
      <dgm:spPr/>
      <dgm:t>
        <a:bodyPr/>
        <a:lstStyle/>
        <a:p>
          <a:pPr>
            <a:lnSpc>
              <a:spcPct val="100000"/>
            </a:lnSpc>
          </a:pPr>
          <a:r>
            <a:rPr lang="en-US"/>
            <a:t>right to medical aids under conditions provided by law</a:t>
          </a:r>
          <a:r>
            <a:rPr lang="cs-CZ"/>
            <a:t>.</a:t>
          </a:r>
        </a:p>
      </dgm:t>
    </dgm:pt>
    <dgm:pt modelId="{1819CAA7-6945-4EB4-AE4A-2A9D6065183C}" type="parTrans" cxnId="{6C4E398D-D018-4577-93A6-D9BDD9A50282}">
      <dgm:prSet/>
      <dgm:spPr/>
      <dgm:t>
        <a:bodyPr/>
        <a:lstStyle/>
        <a:p>
          <a:endParaRPr lang="cs-CZ"/>
        </a:p>
      </dgm:t>
    </dgm:pt>
    <dgm:pt modelId="{938EEA2D-484B-497D-AC9F-81B30EF15513}" type="sibTrans" cxnId="{6C4E398D-D018-4577-93A6-D9BDD9A50282}">
      <dgm:prSet/>
      <dgm:spPr/>
      <dgm:t>
        <a:bodyPr/>
        <a:lstStyle/>
        <a:p>
          <a:endParaRPr lang="cs-CZ"/>
        </a:p>
      </dgm:t>
    </dgm:pt>
    <dgm:pt modelId="{D20D63EE-5478-4B09-9A51-7AE35CCFA5D0}">
      <dgm:prSet/>
      <dgm:spPr/>
      <dgm:t>
        <a:bodyPr/>
        <a:lstStyle/>
        <a:p>
          <a:pPr>
            <a:lnSpc>
              <a:spcPct val="100000"/>
            </a:lnSpc>
          </a:pPr>
          <a:r>
            <a:rPr lang="cs-CZ" dirty="0"/>
            <a:t>As a </a:t>
          </a:r>
          <a:r>
            <a:rPr lang="cs-CZ" dirty="0" err="1"/>
            <a:t>policyholder</a:t>
          </a:r>
          <a:endParaRPr lang="cs-CZ" dirty="0"/>
        </a:p>
      </dgm:t>
    </dgm:pt>
    <dgm:pt modelId="{30535744-7E4F-4318-B5CA-8842107D63EA}" type="parTrans" cxnId="{7FCA24E7-AF53-4C59-BA64-2E71D3667041}">
      <dgm:prSet/>
      <dgm:spPr/>
      <dgm:t>
        <a:bodyPr/>
        <a:lstStyle/>
        <a:p>
          <a:endParaRPr lang="cs-CZ"/>
        </a:p>
      </dgm:t>
    </dgm:pt>
    <dgm:pt modelId="{E834E4B0-84AF-4348-AD81-AA6787289F61}" type="sibTrans" cxnId="{7FCA24E7-AF53-4C59-BA64-2E71D3667041}">
      <dgm:prSet/>
      <dgm:spPr/>
      <dgm:t>
        <a:bodyPr/>
        <a:lstStyle/>
        <a:p>
          <a:endParaRPr lang="cs-CZ"/>
        </a:p>
      </dgm:t>
    </dgm:pt>
    <dgm:pt modelId="{0269DBB4-3E8B-49A1-90AE-42AAF122BCBD}">
      <dgm:prSet/>
      <dgm:spPr/>
      <dgm:t>
        <a:bodyPr/>
        <a:lstStyle/>
        <a:p>
          <a:pPr>
            <a:lnSpc>
              <a:spcPct val="100000"/>
            </a:lnSpc>
          </a:pPr>
          <a:r>
            <a:rPr lang="en-US"/>
            <a:t>to </a:t>
          </a:r>
          <a:r>
            <a:rPr lang="en-US" noProof="0"/>
            <a:t>choose</a:t>
          </a:r>
          <a:r>
            <a:rPr lang="cs-CZ"/>
            <a:t> </a:t>
          </a:r>
          <a:r>
            <a:rPr lang="en-US"/>
            <a:t>the health insurance company</a:t>
          </a:r>
          <a:endParaRPr lang="cs-CZ"/>
        </a:p>
      </dgm:t>
    </dgm:pt>
    <dgm:pt modelId="{5FA6DF48-A7CB-4119-9815-E834940FA08D}" type="parTrans" cxnId="{0667F2BE-DDAE-432F-81CF-EBA1169AFAE5}">
      <dgm:prSet/>
      <dgm:spPr/>
      <dgm:t>
        <a:bodyPr/>
        <a:lstStyle/>
        <a:p>
          <a:endParaRPr lang="cs-CZ"/>
        </a:p>
      </dgm:t>
    </dgm:pt>
    <dgm:pt modelId="{8DACF25D-1EFF-4957-805F-4A5473D97F80}" type="sibTrans" cxnId="{0667F2BE-DDAE-432F-81CF-EBA1169AFAE5}">
      <dgm:prSet/>
      <dgm:spPr/>
      <dgm:t>
        <a:bodyPr/>
        <a:lstStyle/>
        <a:p>
          <a:endParaRPr lang="cs-CZ"/>
        </a:p>
      </dgm:t>
    </dgm:pt>
    <dgm:pt modelId="{63BD814D-6F9D-4E19-A6CB-1879AC104AB7}">
      <dgm:prSet/>
      <dgm:spPr/>
      <dgm:t>
        <a:bodyPr/>
        <a:lstStyle/>
        <a:p>
          <a:pPr>
            <a:lnSpc>
              <a:spcPct val="100000"/>
            </a:lnSpc>
          </a:pPr>
          <a:r>
            <a:rPr lang="cs-CZ"/>
            <a:t>to t</a:t>
          </a:r>
          <a:r>
            <a:rPr lang="en-US"/>
            <a:t>ime and the local accessibility</a:t>
          </a:r>
          <a:r>
            <a:rPr lang="cs-CZ"/>
            <a:t> and </a:t>
          </a:r>
          <a:r>
            <a:rPr lang="en-US" noProof="0"/>
            <a:t>availability</a:t>
          </a:r>
          <a:r>
            <a:rPr lang="cs-CZ" noProof="0"/>
            <a:t> of</a:t>
          </a:r>
          <a:r>
            <a:rPr lang="en-US"/>
            <a:t> paid services</a:t>
          </a:r>
          <a:endParaRPr lang="cs-CZ"/>
        </a:p>
      </dgm:t>
    </dgm:pt>
    <dgm:pt modelId="{809226A1-E5C5-4BBD-9F97-164B8B2453FC}" type="parTrans" cxnId="{3A8ECF1E-FD4A-499C-A72A-6720F5CC56BE}">
      <dgm:prSet/>
      <dgm:spPr/>
      <dgm:t>
        <a:bodyPr/>
        <a:lstStyle/>
        <a:p>
          <a:endParaRPr lang="cs-CZ"/>
        </a:p>
      </dgm:t>
    </dgm:pt>
    <dgm:pt modelId="{85D6BA6C-B826-4375-82B7-7F1D90D8196B}" type="sibTrans" cxnId="{3A8ECF1E-FD4A-499C-A72A-6720F5CC56BE}">
      <dgm:prSet/>
      <dgm:spPr/>
      <dgm:t>
        <a:bodyPr/>
        <a:lstStyle/>
        <a:p>
          <a:endParaRPr lang="cs-CZ"/>
        </a:p>
      </dgm:t>
    </dgm:pt>
    <dgm:pt modelId="{69E9847F-7071-476A-A2AC-F5205954FB23}">
      <dgm:prSet/>
      <dgm:spPr/>
      <dgm:t>
        <a:bodyPr/>
        <a:lstStyle/>
        <a:p>
          <a:pPr>
            <a:lnSpc>
              <a:spcPct val="100000"/>
            </a:lnSpc>
          </a:pPr>
          <a:r>
            <a:rPr lang="en-US"/>
            <a:t>On medicinal product and foods for special medical purposes</a:t>
          </a:r>
          <a:endParaRPr lang="cs-CZ"/>
        </a:p>
      </dgm:t>
    </dgm:pt>
    <dgm:pt modelId="{DD1A3E7F-02BE-431A-B7FC-F236FE914394}" type="parTrans" cxnId="{830B9C1F-65DA-489D-BA6B-E9D1CC235296}">
      <dgm:prSet/>
      <dgm:spPr/>
      <dgm:t>
        <a:bodyPr/>
        <a:lstStyle/>
        <a:p>
          <a:endParaRPr lang="cs-CZ"/>
        </a:p>
      </dgm:t>
    </dgm:pt>
    <dgm:pt modelId="{CB137ACB-D228-415E-A6BF-36D1E2C9F68A}" type="sibTrans" cxnId="{830B9C1F-65DA-489D-BA6B-E9D1CC235296}">
      <dgm:prSet/>
      <dgm:spPr/>
      <dgm:t>
        <a:bodyPr/>
        <a:lstStyle/>
        <a:p>
          <a:endParaRPr lang="cs-CZ"/>
        </a:p>
      </dgm:t>
    </dgm:pt>
    <dgm:pt modelId="{196F79CF-ED38-40A1-9476-918CA2F14C47}">
      <dgm:prSet/>
      <dgm:spPr/>
      <dgm:t>
        <a:bodyPr/>
        <a:lstStyle/>
        <a:p>
          <a:pPr>
            <a:lnSpc>
              <a:spcPct val="100000"/>
            </a:lnSpc>
          </a:pPr>
          <a:r>
            <a:rPr lang="cs-CZ" dirty="0"/>
            <a:t>As a </a:t>
          </a:r>
          <a:r>
            <a:rPr lang="cs-CZ" dirty="0" err="1"/>
            <a:t>patient</a:t>
          </a:r>
          <a:endParaRPr lang="cs-CZ" dirty="0"/>
        </a:p>
      </dgm:t>
    </dgm:pt>
    <dgm:pt modelId="{017DF17A-439A-4EAD-A4AF-543AFFCEA567}" type="parTrans" cxnId="{345A555C-044F-4CB4-9BA6-C736AA2A55C3}">
      <dgm:prSet/>
      <dgm:spPr/>
      <dgm:t>
        <a:bodyPr/>
        <a:lstStyle/>
        <a:p>
          <a:endParaRPr lang="cs-CZ"/>
        </a:p>
      </dgm:t>
    </dgm:pt>
    <dgm:pt modelId="{CCA60FA7-A30C-4530-8CCC-5DD33D42C527}" type="sibTrans" cxnId="{345A555C-044F-4CB4-9BA6-C736AA2A55C3}">
      <dgm:prSet/>
      <dgm:spPr/>
      <dgm:t>
        <a:bodyPr/>
        <a:lstStyle/>
        <a:p>
          <a:endParaRPr lang="cs-CZ"/>
        </a:p>
      </dgm:t>
    </dgm:pt>
    <dgm:pt modelId="{C40E428E-3EC3-479A-A577-765AF3074BCF}">
      <dgm:prSet/>
      <dgm:spPr/>
      <dgm:t>
        <a:bodyPr/>
        <a:lstStyle/>
        <a:p>
          <a:pPr>
            <a:lnSpc>
              <a:spcPct val="100000"/>
            </a:lnSpc>
          </a:pPr>
          <a:endParaRPr lang="cs-CZ"/>
        </a:p>
      </dgm:t>
    </dgm:pt>
    <dgm:pt modelId="{E793AD07-D351-4C90-A6C3-94507F72814E}" type="parTrans" cxnId="{5D1ADBA3-07D1-4416-B2F2-7DA76965BCA7}">
      <dgm:prSet/>
      <dgm:spPr/>
      <dgm:t>
        <a:bodyPr/>
        <a:lstStyle/>
        <a:p>
          <a:endParaRPr lang="cs-CZ"/>
        </a:p>
      </dgm:t>
    </dgm:pt>
    <dgm:pt modelId="{B11ED3DA-3143-4B8B-A179-D6B4ED94E910}" type="sibTrans" cxnId="{5D1ADBA3-07D1-4416-B2F2-7DA76965BCA7}">
      <dgm:prSet/>
      <dgm:spPr/>
      <dgm:t>
        <a:bodyPr/>
        <a:lstStyle/>
        <a:p>
          <a:endParaRPr lang="cs-CZ"/>
        </a:p>
      </dgm:t>
    </dgm:pt>
    <dgm:pt modelId="{1A85F6C4-A6F9-4214-A843-82B36B274FF3}">
      <dgm:prSet/>
      <dgm:spPr/>
      <dgm:t>
        <a:bodyPr/>
        <a:lstStyle/>
        <a:p>
          <a:pPr>
            <a:lnSpc>
              <a:spcPct val="100000"/>
            </a:lnSpc>
          </a:pPr>
          <a:r>
            <a:rPr lang="en-US"/>
            <a:t>"Patients means a natural person, which are provided by the health services"</a:t>
          </a:r>
          <a:endParaRPr lang="cs-CZ"/>
        </a:p>
      </dgm:t>
    </dgm:pt>
    <dgm:pt modelId="{C6D3BC7E-5A7C-44B1-B780-8751306F31B7}" type="parTrans" cxnId="{3AFB96DB-2E49-4B7B-9B00-ECD33D162A28}">
      <dgm:prSet/>
      <dgm:spPr/>
      <dgm:t>
        <a:bodyPr/>
        <a:lstStyle/>
        <a:p>
          <a:endParaRPr lang="cs-CZ"/>
        </a:p>
      </dgm:t>
    </dgm:pt>
    <dgm:pt modelId="{E8D07A17-99EA-4EAE-86E5-67F5016E258F}" type="sibTrans" cxnId="{3AFB96DB-2E49-4B7B-9B00-ECD33D162A28}">
      <dgm:prSet/>
      <dgm:spPr/>
      <dgm:t>
        <a:bodyPr/>
        <a:lstStyle/>
        <a:p>
          <a:endParaRPr lang="cs-CZ"/>
        </a:p>
      </dgm:t>
    </dgm:pt>
    <dgm:pt modelId="{C91FCBA3-C46C-4C82-BCC1-A5B123AB929C}">
      <dgm:prSet/>
      <dgm:spPr/>
      <dgm:t>
        <a:bodyPr/>
        <a:lstStyle/>
        <a:p>
          <a:pPr>
            <a:lnSpc>
              <a:spcPct val="100000"/>
            </a:lnSpc>
          </a:pPr>
          <a:endParaRPr lang="cs-CZ"/>
        </a:p>
      </dgm:t>
    </dgm:pt>
    <dgm:pt modelId="{26C53418-5ED2-46D1-9D4B-CC192AE6AD3F}" type="parTrans" cxnId="{8213271C-6255-4192-8888-3D227EF267AC}">
      <dgm:prSet/>
      <dgm:spPr/>
      <dgm:t>
        <a:bodyPr/>
        <a:lstStyle/>
        <a:p>
          <a:endParaRPr lang="cs-CZ"/>
        </a:p>
      </dgm:t>
    </dgm:pt>
    <dgm:pt modelId="{E07979D5-3238-4812-A884-9A7F40EEAD65}" type="sibTrans" cxnId="{8213271C-6255-4192-8888-3D227EF267AC}">
      <dgm:prSet/>
      <dgm:spPr/>
      <dgm:t>
        <a:bodyPr/>
        <a:lstStyle/>
        <a:p>
          <a:endParaRPr lang="cs-CZ"/>
        </a:p>
      </dgm:t>
    </dgm:pt>
    <dgm:pt modelId="{207DE78D-701A-4135-9F08-689409B97743}">
      <dgm:prSet/>
      <dgm:spPr/>
      <dgm:t>
        <a:bodyPr/>
        <a:lstStyle/>
        <a:p>
          <a:pPr>
            <a:lnSpc>
              <a:spcPct val="100000"/>
            </a:lnSpc>
          </a:pPr>
          <a:r>
            <a:rPr lang="en-US"/>
            <a:t>His rights correspond</a:t>
          </a:r>
          <a:r>
            <a:rPr lang="cs-CZ"/>
            <a:t> with</a:t>
          </a:r>
          <a:r>
            <a:rPr lang="en-US"/>
            <a:t> obligations </a:t>
          </a:r>
          <a:r>
            <a:rPr lang="cs-CZ"/>
            <a:t>of healthcare </a:t>
          </a:r>
          <a:r>
            <a:rPr lang="en-US"/>
            <a:t>provider</a:t>
          </a:r>
          <a:r>
            <a:rPr lang="cs-CZ"/>
            <a:t> and </a:t>
          </a:r>
          <a:r>
            <a:rPr lang="en-US"/>
            <a:t>medical staff</a:t>
          </a:r>
        </a:p>
      </dgm:t>
    </dgm:pt>
    <dgm:pt modelId="{9DA9025C-58B1-41EA-884C-845BC82BBE8D}" type="parTrans" cxnId="{7FF2AD8C-F313-4EC0-84C1-8FA3B9CD9B81}">
      <dgm:prSet/>
      <dgm:spPr/>
      <dgm:t>
        <a:bodyPr/>
        <a:lstStyle/>
        <a:p>
          <a:endParaRPr lang="cs-CZ"/>
        </a:p>
      </dgm:t>
    </dgm:pt>
    <dgm:pt modelId="{DFCBACE0-AE21-45C6-88FE-D5DB43F95DC2}" type="sibTrans" cxnId="{7FF2AD8C-F313-4EC0-84C1-8FA3B9CD9B81}">
      <dgm:prSet/>
      <dgm:spPr/>
      <dgm:t>
        <a:bodyPr/>
        <a:lstStyle/>
        <a:p>
          <a:endParaRPr lang="cs-CZ"/>
        </a:p>
      </dgm:t>
    </dgm:pt>
    <dgm:pt modelId="{D81A4DA8-BE36-419D-A1D6-77C494C1C556}">
      <dgm:prSet/>
      <dgm:spPr/>
      <dgm:t>
        <a:bodyPr/>
        <a:lstStyle/>
        <a:p>
          <a:pPr>
            <a:lnSpc>
              <a:spcPct val="100000"/>
            </a:lnSpc>
          </a:pPr>
          <a:r>
            <a:rPr lang="cs-CZ"/>
            <a:t>(</a:t>
          </a:r>
          <a:r>
            <a:rPr lang="en-US"/>
            <a:t>Charter of Fundamental Rights and Freedoms</a:t>
          </a:r>
          <a:r>
            <a:rPr lang="cs-CZ"/>
            <a:t>)</a:t>
          </a:r>
        </a:p>
      </dgm:t>
    </dgm:pt>
    <dgm:pt modelId="{AA822023-967A-49FE-8EB1-B7F6AD25DA10}" type="parTrans" cxnId="{A917E0AC-D958-4160-B45D-6E2C6F2568A5}">
      <dgm:prSet/>
      <dgm:spPr/>
      <dgm:t>
        <a:bodyPr/>
        <a:lstStyle/>
        <a:p>
          <a:endParaRPr lang="cs-CZ"/>
        </a:p>
      </dgm:t>
    </dgm:pt>
    <dgm:pt modelId="{3A9928B6-255F-419F-BF94-34B7723CCEE4}" type="sibTrans" cxnId="{A917E0AC-D958-4160-B45D-6E2C6F2568A5}">
      <dgm:prSet/>
      <dgm:spPr/>
    </dgm:pt>
    <dgm:pt modelId="{143E8572-E0ED-4BFE-BF17-3D6CF4F4E636}" type="pres">
      <dgm:prSet presAssocID="{5EFB4BBA-E5AA-4B4F-AD2F-CB5812B18213}" presName="root" presStyleCnt="0">
        <dgm:presLayoutVars>
          <dgm:dir/>
          <dgm:resizeHandles val="exact"/>
        </dgm:presLayoutVars>
      </dgm:prSet>
      <dgm:spPr/>
    </dgm:pt>
    <dgm:pt modelId="{64EF08E3-0CA3-45EE-857F-6D96A7A7B04A}" type="pres">
      <dgm:prSet presAssocID="{9E15A669-F395-45A1-B580-A21D3B8DBFF7}" presName="compNode" presStyleCnt="0"/>
      <dgm:spPr/>
    </dgm:pt>
    <dgm:pt modelId="{040D21D2-F4C6-43FF-8C5F-1F2295489A16}" type="pres">
      <dgm:prSet presAssocID="{9E15A669-F395-45A1-B580-A21D3B8DBFF7}" presName="bgRect" presStyleLbl="bgShp" presStyleIdx="0" presStyleCnt="3"/>
      <dgm:spPr/>
    </dgm:pt>
    <dgm:pt modelId="{3DCCC1DC-1A73-4ED9-AC00-EDC49C2281E8}" type="pres">
      <dgm:prSet presAssocID="{9E15A669-F395-45A1-B580-A21D3B8DBFF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octor"/>
        </a:ext>
      </dgm:extLst>
    </dgm:pt>
    <dgm:pt modelId="{A8D7C6E5-3FF5-4A84-8E94-80B8DE6F1C46}" type="pres">
      <dgm:prSet presAssocID="{9E15A669-F395-45A1-B580-A21D3B8DBFF7}" presName="spaceRect" presStyleCnt="0"/>
      <dgm:spPr/>
    </dgm:pt>
    <dgm:pt modelId="{DF8F1D8D-6774-418B-98C3-4D82B7A6E2EE}" type="pres">
      <dgm:prSet presAssocID="{9E15A669-F395-45A1-B580-A21D3B8DBFF7}" presName="parTx" presStyleLbl="revTx" presStyleIdx="0" presStyleCnt="6">
        <dgm:presLayoutVars>
          <dgm:chMax val="0"/>
          <dgm:chPref val="0"/>
        </dgm:presLayoutVars>
      </dgm:prSet>
      <dgm:spPr/>
    </dgm:pt>
    <dgm:pt modelId="{327888D5-E1F5-4978-AA0A-CD1E8A1D034E}" type="pres">
      <dgm:prSet presAssocID="{9E15A669-F395-45A1-B580-A21D3B8DBFF7}" presName="desTx" presStyleLbl="revTx" presStyleIdx="1" presStyleCnt="6">
        <dgm:presLayoutVars/>
      </dgm:prSet>
      <dgm:spPr/>
    </dgm:pt>
    <dgm:pt modelId="{00E1EDCF-5AFE-4DD0-A12F-CAB897290119}" type="pres">
      <dgm:prSet presAssocID="{D1ACA5E5-0E34-4F22-B987-8F0BC4904BDD}" presName="sibTrans" presStyleCnt="0"/>
      <dgm:spPr/>
    </dgm:pt>
    <dgm:pt modelId="{872918CF-F127-4B7B-8BEB-5B45EDF8306A}" type="pres">
      <dgm:prSet presAssocID="{D20D63EE-5478-4B09-9A51-7AE35CCFA5D0}" presName="compNode" presStyleCnt="0"/>
      <dgm:spPr/>
    </dgm:pt>
    <dgm:pt modelId="{5FDE5DDB-E0E1-4D78-8F5C-82067EA88C15}" type="pres">
      <dgm:prSet presAssocID="{D20D63EE-5478-4B09-9A51-7AE35CCFA5D0}" presName="bgRect" presStyleLbl="bgShp" presStyleIdx="1" presStyleCnt="3"/>
      <dgm:spPr/>
    </dgm:pt>
    <dgm:pt modelId="{5B785900-2E2B-4C4C-826A-E798EF55D7BC}" type="pres">
      <dgm:prSet presAssocID="{D20D63EE-5478-4B09-9A51-7AE35CCFA5D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First Aid Kit"/>
        </a:ext>
      </dgm:extLst>
    </dgm:pt>
    <dgm:pt modelId="{504D4ADA-6887-4A0D-B5AB-6FCAAAAD051C}" type="pres">
      <dgm:prSet presAssocID="{D20D63EE-5478-4B09-9A51-7AE35CCFA5D0}" presName="spaceRect" presStyleCnt="0"/>
      <dgm:spPr/>
    </dgm:pt>
    <dgm:pt modelId="{B7CB260B-8B2F-43DD-B8EC-12F962369CD0}" type="pres">
      <dgm:prSet presAssocID="{D20D63EE-5478-4B09-9A51-7AE35CCFA5D0}" presName="parTx" presStyleLbl="revTx" presStyleIdx="2" presStyleCnt="6">
        <dgm:presLayoutVars>
          <dgm:chMax val="0"/>
          <dgm:chPref val="0"/>
        </dgm:presLayoutVars>
      </dgm:prSet>
      <dgm:spPr/>
    </dgm:pt>
    <dgm:pt modelId="{E8200655-26BC-46A3-8A48-0539D33CD8EF}" type="pres">
      <dgm:prSet presAssocID="{D20D63EE-5478-4B09-9A51-7AE35CCFA5D0}" presName="desTx" presStyleLbl="revTx" presStyleIdx="3" presStyleCnt="6">
        <dgm:presLayoutVars/>
      </dgm:prSet>
      <dgm:spPr/>
    </dgm:pt>
    <dgm:pt modelId="{67BCEBA4-6573-4BE0-902B-F7F21B94325C}" type="pres">
      <dgm:prSet presAssocID="{E834E4B0-84AF-4348-AD81-AA6787289F61}" presName="sibTrans" presStyleCnt="0"/>
      <dgm:spPr/>
    </dgm:pt>
    <dgm:pt modelId="{E2487A27-68DA-40B3-B1B1-EA5A1970F1F2}" type="pres">
      <dgm:prSet presAssocID="{196F79CF-ED38-40A1-9476-918CA2F14C47}" presName="compNode" presStyleCnt="0"/>
      <dgm:spPr/>
    </dgm:pt>
    <dgm:pt modelId="{952F055F-D931-48DB-AA77-F62D054DC74F}" type="pres">
      <dgm:prSet presAssocID="{196F79CF-ED38-40A1-9476-918CA2F14C47}" presName="bgRect" presStyleLbl="bgShp" presStyleIdx="2" presStyleCnt="3"/>
      <dgm:spPr/>
    </dgm:pt>
    <dgm:pt modelId="{D6F1F874-31E5-46C5-9250-D2373CABDDA9}" type="pres">
      <dgm:prSet presAssocID="{196F79CF-ED38-40A1-9476-918CA2F14C4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Ambulance"/>
        </a:ext>
      </dgm:extLst>
    </dgm:pt>
    <dgm:pt modelId="{A580D6B4-B5EA-48FF-ACA8-651757E50C25}" type="pres">
      <dgm:prSet presAssocID="{196F79CF-ED38-40A1-9476-918CA2F14C47}" presName="spaceRect" presStyleCnt="0"/>
      <dgm:spPr/>
    </dgm:pt>
    <dgm:pt modelId="{A9E94FFD-A731-4814-9ACC-92A4F193EE6B}" type="pres">
      <dgm:prSet presAssocID="{196F79CF-ED38-40A1-9476-918CA2F14C47}" presName="parTx" presStyleLbl="revTx" presStyleIdx="4" presStyleCnt="6">
        <dgm:presLayoutVars>
          <dgm:chMax val="0"/>
          <dgm:chPref val="0"/>
        </dgm:presLayoutVars>
      </dgm:prSet>
      <dgm:spPr/>
    </dgm:pt>
    <dgm:pt modelId="{2689F11F-EB55-4716-BF30-E8CA013F469D}" type="pres">
      <dgm:prSet presAssocID="{196F79CF-ED38-40A1-9476-918CA2F14C47}" presName="desTx" presStyleLbl="revTx" presStyleIdx="5" presStyleCnt="6">
        <dgm:presLayoutVars/>
      </dgm:prSet>
      <dgm:spPr/>
    </dgm:pt>
  </dgm:ptLst>
  <dgm:cxnLst>
    <dgm:cxn modelId="{7CA35802-6EBE-4306-AC4E-228CC295E637}" type="presOf" srcId="{196F79CF-ED38-40A1-9476-918CA2F14C47}" destId="{A9E94FFD-A731-4814-9ACC-92A4F193EE6B}" srcOrd="0" destOrd="0" presId="urn:microsoft.com/office/officeart/2018/2/layout/IconVerticalSolidList"/>
    <dgm:cxn modelId="{5777B402-378B-445B-BA18-B19F6D1D0C7F}" type="presOf" srcId="{D81A4DA8-BE36-419D-A1D6-77C494C1C556}" destId="{327888D5-E1F5-4978-AA0A-CD1E8A1D034E}" srcOrd="0" destOrd="3" presId="urn:microsoft.com/office/officeart/2018/2/layout/IconVerticalSolidList"/>
    <dgm:cxn modelId="{A94D8D12-A644-48DF-AA64-12BE1E9D7147}" srcId="{9E15A669-F395-45A1-B580-A21D3B8DBFF7}" destId="{2AAAAFC1-9FA2-4CC8-B010-40171EA58F33}" srcOrd="1" destOrd="0" parTransId="{CD75F5DE-0433-4A61-A0D1-55F9DEBFDC21}" sibTransId="{32CBB711-300F-45E4-A97E-4B94D07C66D1}"/>
    <dgm:cxn modelId="{8213271C-6255-4192-8888-3D227EF267AC}" srcId="{196F79CF-ED38-40A1-9476-918CA2F14C47}" destId="{C91FCBA3-C46C-4C82-BCC1-A5B123AB929C}" srcOrd="1" destOrd="0" parTransId="{26C53418-5ED2-46D1-9D4B-CC192AE6AD3F}" sibTransId="{E07979D5-3238-4812-A884-9A7F40EEAD65}"/>
    <dgm:cxn modelId="{3A8ECF1E-FD4A-499C-A72A-6720F5CC56BE}" srcId="{D20D63EE-5478-4B09-9A51-7AE35CCFA5D0}" destId="{63BD814D-6F9D-4E19-A6CB-1879AC104AB7}" srcOrd="1" destOrd="0" parTransId="{809226A1-E5C5-4BBD-9F97-164B8B2453FC}" sibTransId="{85D6BA6C-B826-4375-82B7-7F1D90D8196B}"/>
    <dgm:cxn modelId="{830B9C1F-65DA-489D-BA6B-E9D1CC235296}" srcId="{D20D63EE-5478-4B09-9A51-7AE35CCFA5D0}" destId="{69E9847F-7071-476A-A2AC-F5205954FB23}" srcOrd="2" destOrd="0" parTransId="{DD1A3E7F-02BE-431A-B7FC-F236FE914394}" sibTransId="{CB137ACB-D228-415E-A6BF-36D1E2C9F68A}"/>
    <dgm:cxn modelId="{E5AEA61F-4C5A-4B8B-B748-86AF589BD1E2}" type="presOf" srcId="{C40E428E-3EC3-479A-A577-765AF3074BCF}" destId="{2689F11F-EB55-4716-BF30-E8CA013F469D}" srcOrd="0" destOrd="3" presId="urn:microsoft.com/office/officeart/2018/2/layout/IconVerticalSolidList"/>
    <dgm:cxn modelId="{345A555C-044F-4CB4-9BA6-C736AA2A55C3}" srcId="{5EFB4BBA-E5AA-4B4F-AD2F-CB5812B18213}" destId="{196F79CF-ED38-40A1-9476-918CA2F14C47}" srcOrd="2" destOrd="0" parTransId="{017DF17A-439A-4EAD-A4AF-543AFFCEA567}" sibTransId="{CCA60FA7-A30C-4530-8CCC-5DD33D42C527}"/>
    <dgm:cxn modelId="{D623B344-D65C-4992-95E4-FBC9FDA39E04}" type="presOf" srcId="{63BD814D-6F9D-4E19-A6CB-1879AC104AB7}" destId="{E8200655-26BC-46A3-8A48-0539D33CD8EF}" srcOrd="0" destOrd="1" presId="urn:microsoft.com/office/officeart/2018/2/layout/IconVerticalSolidList"/>
    <dgm:cxn modelId="{4007906B-AB72-4637-A311-D0A867288FA2}" type="presOf" srcId="{9E15A669-F395-45A1-B580-A21D3B8DBFF7}" destId="{DF8F1D8D-6774-418B-98C3-4D82B7A6E2EE}" srcOrd="0" destOrd="0" presId="urn:microsoft.com/office/officeart/2018/2/layout/IconVerticalSolidList"/>
    <dgm:cxn modelId="{088A3B89-DBA9-438C-848B-C6048A0F3C60}" type="presOf" srcId="{2E9C357C-84DC-474E-B65F-371CECD5BBE2}" destId="{327888D5-E1F5-4978-AA0A-CD1E8A1D034E}" srcOrd="0" destOrd="2" presId="urn:microsoft.com/office/officeart/2018/2/layout/IconVerticalSolidList"/>
    <dgm:cxn modelId="{7FF2AD8C-F313-4EC0-84C1-8FA3B9CD9B81}" srcId="{196F79CF-ED38-40A1-9476-918CA2F14C47}" destId="{207DE78D-701A-4135-9F08-689409B97743}" srcOrd="2" destOrd="0" parTransId="{9DA9025C-58B1-41EA-884C-845BC82BBE8D}" sibTransId="{DFCBACE0-AE21-45C6-88FE-D5DB43F95DC2}"/>
    <dgm:cxn modelId="{6C4E398D-D018-4577-93A6-D9BDD9A50282}" srcId="{9E15A669-F395-45A1-B580-A21D3B8DBFF7}" destId="{2E9C357C-84DC-474E-B65F-371CECD5BBE2}" srcOrd="2" destOrd="0" parTransId="{1819CAA7-6945-4EB4-AE4A-2A9D6065183C}" sibTransId="{938EEA2D-484B-497D-AC9F-81B30EF15513}"/>
    <dgm:cxn modelId="{5D1ADBA3-07D1-4416-B2F2-7DA76965BCA7}" srcId="{196F79CF-ED38-40A1-9476-918CA2F14C47}" destId="{C40E428E-3EC3-479A-A577-765AF3074BCF}" srcOrd="3" destOrd="0" parTransId="{E793AD07-D351-4C90-A6C3-94507F72814E}" sibTransId="{B11ED3DA-3143-4B8B-A179-D6B4ED94E910}"/>
    <dgm:cxn modelId="{1330A9AC-8274-4432-A999-A1CAD82D635E}" type="presOf" srcId="{207DE78D-701A-4135-9F08-689409B97743}" destId="{2689F11F-EB55-4716-BF30-E8CA013F469D}" srcOrd="0" destOrd="2" presId="urn:microsoft.com/office/officeart/2018/2/layout/IconVerticalSolidList"/>
    <dgm:cxn modelId="{A917E0AC-D958-4160-B45D-6E2C6F2568A5}" srcId="{9E15A669-F395-45A1-B580-A21D3B8DBFF7}" destId="{D81A4DA8-BE36-419D-A1D6-77C494C1C556}" srcOrd="3" destOrd="0" parTransId="{AA822023-967A-49FE-8EB1-B7F6AD25DA10}" sibTransId="{3A9928B6-255F-419F-BF94-34B7723CCEE4}"/>
    <dgm:cxn modelId="{EA4982B3-A2E0-482E-963E-998836CCB21E}" type="presOf" srcId="{5EFB4BBA-E5AA-4B4F-AD2F-CB5812B18213}" destId="{143E8572-E0ED-4BFE-BF17-3D6CF4F4E636}" srcOrd="0" destOrd="0" presId="urn:microsoft.com/office/officeart/2018/2/layout/IconVerticalSolidList"/>
    <dgm:cxn modelId="{0667F2BE-DDAE-432F-81CF-EBA1169AFAE5}" srcId="{D20D63EE-5478-4B09-9A51-7AE35CCFA5D0}" destId="{0269DBB4-3E8B-49A1-90AE-42AAF122BCBD}" srcOrd="0" destOrd="0" parTransId="{5FA6DF48-A7CB-4119-9815-E834940FA08D}" sibTransId="{8DACF25D-1EFF-4957-805F-4A5473D97F80}"/>
    <dgm:cxn modelId="{EE988ABF-DD37-4A79-B83C-A1FB70CEEE05}" type="presOf" srcId="{1A85F6C4-A6F9-4214-A843-82B36B274FF3}" destId="{2689F11F-EB55-4716-BF30-E8CA013F469D}" srcOrd="0" destOrd="0" presId="urn:microsoft.com/office/officeart/2018/2/layout/IconVerticalSolidList"/>
    <dgm:cxn modelId="{AF399CC5-80CD-4468-8E43-4085C0F45B41}" type="presOf" srcId="{0269DBB4-3E8B-49A1-90AE-42AAF122BCBD}" destId="{E8200655-26BC-46A3-8A48-0539D33CD8EF}" srcOrd="0" destOrd="0" presId="urn:microsoft.com/office/officeart/2018/2/layout/IconVerticalSolidList"/>
    <dgm:cxn modelId="{F4DF9ECA-BFF6-47B4-9D44-FECAED7BC64E}" type="presOf" srcId="{773E74CE-1FD0-4D6B-8F0A-AC6472EBE292}" destId="{327888D5-E1F5-4978-AA0A-CD1E8A1D034E}" srcOrd="0" destOrd="0" presId="urn:microsoft.com/office/officeart/2018/2/layout/IconVerticalSolidList"/>
    <dgm:cxn modelId="{C0F994D1-342F-4C2B-BBC1-07598A963C6B}" srcId="{9E15A669-F395-45A1-B580-A21D3B8DBFF7}" destId="{773E74CE-1FD0-4D6B-8F0A-AC6472EBE292}" srcOrd="0" destOrd="0" parTransId="{D4C829F9-F4A4-48B0-A0D1-E1902BA53EEF}" sibTransId="{1E054738-3C34-4492-9C71-AB8952AAA29B}"/>
    <dgm:cxn modelId="{B889AAD5-D7F8-42FE-A717-75CEDA7DEBEB}" type="presOf" srcId="{69E9847F-7071-476A-A2AC-F5205954FB23}" destId="{E8200655-26BC-46A3-8A48-0539D33CD8EF}" srcOrd="0" destOrd="2" presId="urn:microsoft.com/office/officeart/2018/2/layout/IconVerticalSolidList"/>
    <dgm:cxn modelId="{2AD25DD7-6EB9-40F3-A3E2-5B40A1AB4DC3}" type="presOf" srcId="{D20D63EE-5478-4B09-9A51-7AE35CCFA5D0}" destId="{B7CB260B-8B2F-43DD-B8EC-12F962369CD0}" srcOrd="0" destOrd="0" presId="urn:microsoft.com/office/officeart/2018/2/layout/IconVerticalSolidList"/>
    <dgm:cxn modelId="{67C9B6D7-6402-4ACC-A4F8-C05E78263692}" type="presOf" srcId="{2AAAAFC1-9FA2-4CC8-B010-40171EA58F33}" destId="{327888D5-E1F5-4978-AA0A-CD1E8A1D034E}" srcOrd="0" destOrd="1" presId="urn:microsoft.com/office/officeart/2018/2/layout/IconVerticalSolidList"/>
    <dgm:cxn modelId="{3AFB96DB-2E49-4B7B-9B00-ECD33D162A28}" srcId="{196F79CF-ED38-40A1-9476-918CA2F14C47}" destId="{1A85F6C4-A6F9-4214-A843-82B36B274FF3}" srcOrd="0" destOrd="0" parTransId="{C6D3BC7E-5A7C-44B1-B780-8751306F31B7}" sibTransId="{E8D07A17-99EA-4EAE-86E5-67F5016E258F}"/>
    <dgm:cxn modelId="{9BDE93E4-1D7F-4839-8D8B-24933E9B2BB1}" type="presOf" srcId="{C91FCBA3-C46C-4C82-BCC1-A5B123AB929C}" destId="{2689F11F-EB55-4716-BF30-E8CA013F469D}" srcOrd="0" destOrd="1" presId="urn:microsoft.com/office/officeart/2018/2/layout/IconVerticalSolidList"/>
    <dgm:cxn modelId="{7FCA24E7-AF53-4C59-BA64-2E71D3667041}" srcId="{5EFB4BBA-E5AA-4B4F-AD2F-CB5812B18213}" destId="{D20D63EE-5478-4B09-9A51-7AE35CCFA5D0}" srcOrd="1" destOrd="0" parTransId="{30535744-7E4F-4318-B5CA-8842107D63EA}" sibTransId="{E834E4B0-84AF-4348-AD81-AA6787289F61}"/>
    <dgm:cxn modelId="{A439ABEE-D810-4843-964A-2A37D5B85892}" srcId="{5EFB4BBA-E5AA-4B4F-AD2F-CB5812B18213}" destId="{9E15A669-F395-45A1-B580-A21D3B8DBFF7}" srcOrd="0" destOrd="0" parTransId="{A76213DD-5D88-4743-8A37-D8DF0A1CFE85}" sibTransId="{D1ACA5E5-0E34-4F22-B987-8F0BC4904BDD}"/>
    <dgm:cxn modelId="{9765D6DC-62FD-4BDD-9034-80B48D4B2D4D}" type="presParOf" srcId="{143E8572-E0ED-4BFE-BF17-3D6CF4F4E636}" destId="{64EF08E3-0CA3-45EE-857F-6D96A7A7B04A}" srcOrd="0" destOrd="0" presId="urn:microsoft.com/office/officeart/2018/2/layout/IconVerticalSolidList"/>
    <dgm:cxn modelId="{7CF500BC-D9CD-4FE5-977C-7B6759E94240}" type="presParOf" srcId="{64EF08E3-0CA3-45EE-857F-6D96A7A7B04A}" destId="{040D21D2-F4C6-43FF-8C5F-1F2295489A16}" srcOrd="0" destOrd="0" presId="urn:microsoft.com/office/officeart/2018/2/layout/IconVerticalSolidList"/>
    <dgm:cxn modelId="{F8BDC035-1313-4FFD-AC50-306D3D8DD20A}" type="presParOf" srcId="{64EF08E3-0CA3-45EE-857F-6D96A7A7B04A}" destId="{3DCCC1DC-1A73-4ED9-AC00-EDC49C2281E8}" srcOrd="1" destOrd="0" presId="urn:microsoft.com/office/officeart/2018/2/layout/IconVerticalSolidList"/>
    <dgm:cxn modelId="{44BEFEBB-2645-45CA-A025-1732776CBF2E}" type="presParOf" srcId="{64EF08E3-0CA3-45EE-857F-6D96A7A7B04A}" destId="{A8D7C6E5-3FF5-4A84-8E94-80B8DE6F1C46}" srcOrd="2" destOrd="0" presId="urn:microsoft.com/office/officeart/2018/2/layout/IconVerticalSolidList"/>
    <dgm:cxn modelId="{8E69F822-C775-49FC-8F3C-BDD4CC2A1246}" type="presParOf" srcId="{64EF08E3-0CA3-45EE-857F-6D96A7A7B04A}" destId="{DF8F1D8D-6774-418B-98C3-4D82B7A6E2EE}" srcOrd="3" destOrd="0" presId="urn:microsoft.com/office/officeart/2018/2/layout/IconVerticalSolidList"/>
    <dgm:cxn modelId="{F0A67951-4692-4DAC-9620-9EF0345BC1C0}" type="presParOf" srcId="{64EF08E3-0CA3-45EE-857F-6D96A7A7B04A}" destId="{327888D5-E1F5-4978-AA0A-CD1E8A1D034E}" srcOrd="4" destOrd="0" presId="urn:microsoft.com/office/officeart/2018/2/layout/IconVerticalSolidList"/>
    <dgm:cxn modelId="{470F17CC-19C6-47A6-B969-E9F4E3614C32}" type="presParOf" srcId="{143E8572-E0ED-4BFE-BF17-3D6CF4F4E636}" destId="{00E1EDCF-5AFE-4DD0-A12F-CAB897290119}" srcOrd="1" destOrd="0" presId="urn:microsoft.com/office/officeart/2018/2/layout/IconVerticalSolidList"/>
    <dgm:cxn modelId="{6BF20334-20A0-4D2F-A0C9-ACAF04C36E21}" type="presParOf" srcId="{143E8572-E0ED-4BFE-BF17-3D6CF4F4E636}" destId="{872918CF-F127-4B7B-8BEB-5B45EDF8306A}" srcOrd="2" destOrd="0" presId="urn:microsoft.com/office/officeart/2018/2/layout/IconVerticalSolidList"/>
    <dgm:cxn modelId="{75C094DB-B92C-4804-97E3-91684107DF68}" type="presParOf" srcId="{872918CF-F127-4B7B-8BEB-5B45EDF8306A}" destId="{5FDE5DDB-E0E1-4D78-8F5C-82067EA88C15}" srcOrd="0" destOrd="0" presId="urn:microsoft.com/office/officeart/2018/2/layout/IconVerticalSolidList"/>
    <dgm:cxn modelId="{4BEFD8B5-25F1-41E5-BBB0-2B6C82730BAA}" type="presParOf" srcId="{872918CF-F127-4B7B-8BEB-5B45EDF8306A}" destId="{5B785900-2E2B-4C4C-826A-E798EF55D7BC}" srcOrd="1" destOrd="0" presId="urn:microsoft.com/office/officeart/2018/2/layout/IconVerticalSolidList"/>
    <dgm:cxn modelId="{7859F572-2B80-4FC7-A9F1-0E4561D20A2C}" type="presParOf" srcId="{872918CF-F127-4B7B-8BEB-5B45EDF8306A}" destId="{504D4ADA-6887-4A0D-B5AB-6FCAAAAD051C}" srcOrd="2" destOrd="0" presId="urn:microsoft.com/office/officeart/2018/2/layout/IconVerticalSolidList"/>
    <dgm:cxn modelId="{8A00BA24-A53E-4B70-8CCA-21DB022B317B}" type="presParOf" srcId="{872918CF-F127-4B7B-8BEB-5B45EDF8306A}" destId="{B7CB260B-8B2F-43DD-B8EC-12F962369CD0}" srcOrd="3" destOrd="0" presId="urn:microsoft.com/office/officeart/2018/2/layout/IconVerticalSolidList"/>
    <dgm:cxn modelId="{E63273C8-501A-4E71-9B01-0D75FB405680}" type="presParOf" srcId="{872918CF-F127-4B7B-8BEB-5B45EDF8306A}" destId="{E8200655-26BC-46A3-8A48-0539D33CD8EF}" srcOrd="4" destOrd="0" presId="urn:microsoft.com/office/officeart/2018/2/layout/IconVerticalSolidList"/>
    <dgm:cxn modelId="{E6294F4F-9A95-40D4-B750-D930357C6059}" type="presParOf" srcId="{143E8572-E0ED-4BFE-BF17-3D6CF4F4E636}" destId="{67BCEBA4-6573-4BE0-902B-F7F21B94325C}" srcOrd="3" destOrd="0" presId="urn:microsoft.com/office/officeart/2018/2/layout/IconVerticalSolidList"/>
    <dgm:cxn modelId="{147FE90A-3023-4BDB-9A35-5F17F25B1B31}" type="presParOf" srcId="{143E8572-E0ED-4BFE-BF17-3D6CF4F4E636}" destId="{E2487A27-68DA-40B3-B1B1-EA5A1970F1F2}" srcOrd="4" destOrd="0" presId="urn:microsoft.com/office/officeart/2018/2/layout/IconVerticalSolidList"/>
    <dgm:cxn modelId="{A4D1CEE5-D876-4B08-86C5-2C825CA6BC9A}" type="presParOf" srcId="{E2487A27-68DA-40B3-B1B1-EA5A1970F1F2}" destId="{952F055F-D931-48DB-AA77-F62D054DC74F}" srcOrd="0" destOrd="0" presId="urn:microsoft.com/office/officeart/2018/2/layout/IconVerticalSolidList"/>
    <dgm:cxn modelId="{6F00EE08-DD75-411E-B398-65B5F812EA20}" type="presParOf" srcId="{E2487A27-68DA-40B3-B1B1-EA5A1970F1F2}" destId="{D6F1F874-31E5-46C5-9250-D2373CABDDA9}" srcOrd="1" destOrd="0" presId="urn:microsoft.com/office/officeart/2018/2/layout/IconVerticalSolidList"/>
    <dgm:cxn modelId="{44CEBD80-B028-4BF6-94F5-79D3C61C8876}" type="presParOf" srcId="{E2487A27-68DA-40B3-B1B1-EA5A1970F1F2}" destId="{A580D6B4-B5EA-48FF-ACA8-651757E50C25}" srcOrd="2" destOrd="0" presId="urn:microsoft.com/office/officeart/2018/2/layout/IconVerticalSolidList"/>
    <dgm:cxn modelId="{C54D999C-C9C6-424E-93B5-B6720307EC35}" type="presParOf" srcId="{E2487A27-68DA-40B3-B1B1-EA5A1970F1F2}" destId="{A9E94FFD-A731-4814-9ACC-92A4F193EE6B}" srcOrd="3" destOrd="0" presId="urn:microsoft.com/office/officeart/2018/2/layout/IconVerticalSolidList"/>
    <dgm:cxn modelId="{1CD1C2F0-2C04-4A9D-B77E-414543E53703}" type="presParOf" srcId="{E2487A27-68DA-40B3-B1B1-EA5A1970F1F2}" destId="{2689F11F-EB55-4716-BF30-E8CA013F469D}"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55BC1F5D-6EF6-4B6B-9F09-D02C55088497}" type="doc">
      <dgm:prSet loTypeId="urn:microsoft.com/office/officeart/2005/8/layout/vList2" loCatId="list" qsTypeId="urn:microsoft.com/office/officeart/2005/8/quickstyle/3d1" qsCatId="3D" csTypeId="urn:microsoft.com/office/officeart/2005/8/colors/colorful5" csCatId="colorful"/>
      <dgm:spPr/>
      <dgm:t>
        <a:bodyPr/>
        <a:lstStyle/>
        <a:p>
          <a:endParaRPr lang="cs-CZ"/>
        </a:p>
      </dgm:t>
    </dgm:pt>
    <dgm:pt modelId="{0246EBEA-3ABA-4854-8624-AE43E3F5BA70}">
      <dgm:prSet/>
      <dgm:spPr/>
      <dgm:t>
        <a:bodyPr/>
        <a:lstStyle/>
        <a:p>
          <a:pPr algn="ctr"/>
          <a:r>
            <a:rPr lang="cs-CZ"/>
            <a:t>Life</a:t>
          </a:r>
        </a:p>
      </dgm:t>
    </dgm:pt>
    <dgm:pt modelId="{CE230E8E-FC21-4B73-9CDD-4D5FF898B2A9}" type="parTrans" cxnId="{F6A6984E-FB47-4ED3-AF10-30A95E99EF9A}">
      <dgm:prSet/>
      <dgm:spPr/>
      <dgm:t>
        <a:bodyPr/>
        <a:lstStyle/>
        <a:p>
          <a:pPr algn="ctr"/>
          <a:endParaRPr lang="cs-CZ"/>
        </a:p>
      </dgm:t>
    </dgm:pt>
    <dgm:pt modelId="{0A62D3C5-8737-4233-A303-9E57AB43A6EC}" type="sibTrans" cxnId="{F6A6984E-FB47-4ED3-AF10-30A95E99EF9A}">
      <dgm:prSet/>
      <dgm:spPr/>
      <dgm:t>
        <a:bodyPr/>
        <a:lstStyle/>
        <a:p>
          <a:pPr algn="ctr"/>
          <a:endParaRPr lang="cs-CZ"/>
        </a:p>
      </dgm:t>
    </dgm:pt>
    <dgm:pt modelId="{4548FFC4-64FB-4E98-BFE0-86F24CCA54B5}">
      <dgm:prSet/>
      <dgm:spPr/>
      <dgm:t>
        <a:bodyPr/>
        <a:lstStyle/>
        <a:p>
          <a:pPr algn="ctr"/>
          <a:r>
            <a:rPr lang="cs-CZ"/>
            <a:t>E</a:t>
          </a:r>
          <a:r>
            <a:rPr lang="en-US"/>
            <a:t>xpressions of a personal nature</a:t>
          </a:r>
          <a:endParaRPr lang="cs-CZ"/>
        </a:p>
      </dgm:t>
    </dgm:pt>
    <dgm:pt modelId="{BF572D45-0882-46DA-9D84-DFF3B986C258}" type="parTrans" cxnId="{983A0D3E-7264-4D66-B993-849FAC221A7C}">
      <dgm:prSet/>
      <dgm:spPr/>
      <dgm:t>
        <a:bodyPr/>
        <a:lstStyle/>
        <a:p>
          <a:pPr algn="ctr"/>
          <a:endParaRPr lang="cs-CZ"/>
        </a:p>
      </dgm:t>
    </dgm:pt>
    <dgm:pt modelId="{132C5BFD-F589-440A-8838-0003A3B3FF7C}" type="sibTrans" cxnId="{983A0D3E-7264-4D66-B993-849FAC221A7C}">
      <dgm:prSet/>
      <dgm:spPr/>
      <dgm:t>
        <a:bodyPr/>
        <a:lstStyle/>
        <a:p>
          <a:pPr algn="ctr"/>
          <a:endParaRPr lang="cs-CZ"/>
        </a:p>
      </dgm:t>
    </dgm:pt>
    <dgm:pt modelId="{348D0B89-05DC-46A4-8071-E6E921D5C51B}">
      <dgm:prSet/>
      <dgm:spPr/>
      <dgm:t>
        <a:bodyPr/>
        <a:lstStyle/>
        <a:p>
          <a:pPr algn="ctr"/>
          <a:r>
            <a:rPr lang="cs-CZ"/>
            <a:t>Dignity</a:t>
          </a:r>
        </a:p>
      </dgm:t>
    </dgm:pt>
    <dgm:pt modelId="{4DC53C4D-8190-4C73-89FB-A80A5F3DEE15}" type="parTrans" cxnId="{8F57C23B-5740-4E04-AF07-156F504EC211}">
      <dgm:prSet/>
      <dgm:spPr/>
      <dgm:t>
        <a:bodyPr/>
        <a:lstStyle/>
        <a:p>
          <a:pPr algn="ctr"/>
          <a:endParaRPr lang="cs-CZ"/>
        </a:p>
      </dgm:t>
    </dgm:pt>
    <dgm:pt modelId="{605E6615-2C35-49EA-82F8-3B4D94EBD5A7}" type="sibTrans" cxnId="{8F57C23B-5740-4E04-AF07-156F504EC211}">
      <dgm:prSet/>
      <dgm:spPr/>
      <dgm:t>
        <a:bodyPr/>
        <a:lstStyle/>
        <a:p>
          <a:pPr algn="ctr"/>
          <a:endParaRPr lang="cs-CZ"/>
        </a:p>
      </dgm:t>
    </dgm:pt>
    <dgm:pt modelId="{3B908664-6792-4CA8-973B-1EE13CFF5526}">
      <dgm:prSet/>
      <dgm:spPr/>
      <dgm:t>
        <a:bodyPr/>
        <a:lstStyle/>
        <a:p>
          <a:pPr algn="ctr"/>
          <a:r>
            <a:rPr lang="cs-CZ" u="sng"/>
            <a:t>Privacy</a:t>
          </a:r>
          <a:endParaRPr lang="cs-CZ"/>
        </a:p>
      </dgm:t>
    </dgm:pt>
    <dgm:pt modelId="{2D8C57F2-D9EF-4AC2-B1C0-87C67D9B2F6F}" type="parTrans" cxnId="{10A1C00C-B1AB-483E-A3FA-62599F693CB9}">
      <dgm:prSet/>
      <dgm:spPr/>
      <dgm:t>
        <a:bodyPr/>
        <a:lstStyle/>
        <a:p>
          <a:pPr algn="ctr"/>
          <a:endParaRPr lang="cs-CZ"/>
        </a:p>
      </dgm:t>
    </dgm:pt>
    <dgm:pt modelId="{45D979EF-B761-4FBA-A0A5-7871F94FA36D}" type="sibTrans" cxnId="{10A1C00C-B1AB-483E-A3FA-62599F693CB9}">
      <dgm:prSet/>
      <dgm:spPr/>
      <dgm:t>
        <a:bodyPr/>
        <a:lstStyle/>
        <a:p>
          <a:pPr algn="ctr"/>
          <a:endParaRPr lang="cs-CZ"/>
        </a:p>
      </dgm:t>
    </dgm:pt>
    <dgm:pt modelId="{64B39463-23B1-4BBA-A33B-1DE8A5C6050E}">
      <dgm:prSet/>
      <dgm:spPr/>
      <dgm:t>
        <a:bodyPr/>
        <a:lstStyle/>
        <a:p>
          <a:pPr algn="ctr"/>
          <a:r>
            <a:rPr lang="cs-CZ"/>
            <a:t>Honor</a:t>
          </a:r>
        </a:p>
      </dgm:t>
    </dgm:pt>
    <dgm:pt modelId="{4DCB85CC-02C8-4998-89AF-822001FA0BC5}" type="parTrans" cxnId="{9B4B896D-1889-40F8-9BD1-C887A28A999F}">
      <dgm:prSet/>
      <dgm:spPr/>
      <dgm:t>
        <a:bodyPr/>
        <a:lstStyle/>
        <a:p>
          <a:pPr algn="ctr"/>
          <a:endParaRPr lang="cs-CZ"/>
        </a:p>
      </dgm:t>
    </dgm:pt>
    <dgm:pt modelId="{ED79AD90-4D06-4F25-A113-90061E6F33F4}" type="sibTrans" cxnId="{9B4B896D-1889-40F8-9BD1-C887A28A999F}">
      <dgm:prSet/>
      <dgm:spPr/>
      <dgm:t>
        <a:bodyPr/>
        <a:lstStyle/>
        <a:p>
          <a:pPr algn="ctr"/>
          <a:endParaRPr lang="cs-CZ"/>
        </a:p>
      </dgm:t>
    </dgm:pt>
    <dgm:pt modelId="{15CFB5A2-0FC8-4FBF-8777-82FA2B733D2E}">
      <dgm:prSet/>
      <dgm:spPr/>
      <dgm:t>
        <a:bodyPr/>
        <a:lstStyle/>
        <a:p>
          <a:pPr algn="ctr"/>
          <a:r>
            <a:rPr lang="en-US"/>
            <a:t>The right to live in a favorable environment</a:t>
          </a:r>
          <a:r>
            <a:rPr lang="cs-CZ"/>
            <a:t> </a:t>
          </a:r>
        </a:p>
      </dgm:t>
    </dgm:pt>
    <dgm:pt modelId="{BF6A8EBC-6486-4622-8A30-9B7062845092}" type="parTrans" cxnId="{F2ABF43E-C32D-46BC-9D8C-01206DD4F7B3}">
      <dgm:prSet/>
      <dgm:spPr/>
      <dgm:t>
        <a:bodyPr/>
        <a:lstStyle/>
        <a:p>
          <a:pPr algn="ctr"/>
          <a:endParaRPr lang="cs-CZ"/>
        </a:p>
      </dgm:t>
    </dgm:pt>
    <dgm:pt modelId="{5CA67691-AD67-48E4-BD48-4A6B768DD02A}" type="sibTrans" cxnId="{F2ABF43E-C32D-46BC-9D8C-01206DD4F7B3}">
      <dgm:prSet/>
      <dgm:spPr/>
      <dgm:t>
        <a:bodyPr/>
        <a:lstStyle/>
        <a:p>
          <a:pPr algn="ctr"/>
          <a:endParaRPr lang="cs-CZ"/>
        </a:p>
      </dgm:t>
    </dgm:pt>
    <dgm:pt modelId="{921F2E93-CB4C-40CB-81BB-CDCC589ADB72}">
      <dgm:prSet/>
      <dgm:spPr/>
      <dgm:t>
        <a:bodyPr/>
        <a:lstStyle/>
        <a:p>
          <a:pPr algn="ctr"/>
          <a:r>
            <a:rPr lang="cs-CZ"/>
            <a:t>Health</a:t>
          </a:r>
        </a:p>
      </dgm:t>
    </dgm:pt>
    <dgm:pt modelId="{A4219114-7888-47C8-9971-B3E10DDAC09B}" type="parTrans" cxnId="{E6DF8171-0DE8-4EA7-AD80-0C2BD0FE5454}">
      <dgm:prSet/>
      <dgm:spPr/>
      <dgm:t>
        <a:bodyPr/>
        <a:lstStyle/>
        <a:p>
          <a:pPr algn="ctr"/>
          <a:endParaRPr lang="cs-CZ"/>
        </a:p>
      </dgm:t>
    </dgm:pt>
    <dgm:pt modelId="{0ACB5F37-EE1D-4F69-9970-8998700A673C}" type="sibTrans" cxnId="{E6DF8171-0DE8-4EA7-AD80-0C2BD0FE5454}">
      <dgm:prSet/>
      <dgm:spPr/>
      <dgm:t>
        <a:bodyPr/>
        <a:lstStyle/>
        <a:p>
          <a:pPr algn="ctr"/>
          <a:endParaRPr lang="cs-CZ"/>
        </a:p>
      </dgm:t>
    </dgm:pt>
    <dgm:pt modelId="{A7CEA90F-8833-402E-ACCB-C5B834A41742}" type="pres">
      <dgm:prSet presAssocID="{55BC1F5D-6EF6-4B6B-9F09-D02C55088497}" presName="linear" presStyleCnt="0">
        <dgm:presLayoutVars>
          <dgm:animLvl val="lvl"/>
          <dgm:resizeHandles val="exact"/>
        </dgm:presLayoutVars>
      </dgm:prSet>
      <dgm:spPr/>
    </dgm:pt>
    <dgm:pt modelId="{CC35D8F1-4B8A-4A1B-B721-6A9CD6AADC69}" type="pres">
      <dgm:prSet presAssocID="{0246EBEA-3ABA-4854-8624-AE43E3F5BA70}" presName="parentText" presStyleLbl="node1" presStyleIdx="0" presStyleCnt="7">
        <dgm:presLayoutVars>
          <dgm:chMax val="0"/>
          <dgm:bulletEnabled val="1"/>
        </dgm:presLayoutVars>
      </dgm:prSet>
      <dgm:spPr/>
    </dgm:pt>
    <dgm:pt modelId="{8C4E8506-C267-4445-BF02-CFC92540202E}" type="pres">
      <dgm:prSet presAssocID="{0A62D3C5-8737-4233-A303-9E57AB43A6EC}" presName="spacer" presStyleCnt="0"/>
      <dgm:spPr/>
    </dgm:pt>
    <dgm:pt modelId="{5B73A69C-BA20-4054-9B18-4671906F69ED}" type="pres">
      <dgm:prSet presAssocID="{4548FFC4-64FB-4E98-BFE0-86F24CCA54B5}" presName="parentText" presStyleLbl="node1" presStyleIdx="1" presStyleCnt="7">
        <dgm:presLayoutVars>
          <dgm:chMax val="0"/>
          <dgm:bulletEnabled val="1"/>
        </dgm:presLayoutVars>
      </dgm:prSet>
      <dgm:spPr/>
    </dgm:pt>
    <dgm:pt modelId="{2CAB51D3-99F5-4D65-8BD9-8CAF2BD0DD33}" type="pres">
      <dgm:prSet presAssocID="{132C5BFD-F589-440A-8838-0003A3B3FF7C}" presName="spacer" presStyleCnt="0"/>
      <dgm:spPr/>
    </dgm:pt>
    <dgm:pt modelId="{148C5661-33E2-4A3A-A7A9-44703392CE7A}" type="pres">
      <dgm:prSet presAssocID="{348D0B89-05DC-46A4-8071-E6E921D5C51B}" presName="parentText" presStyleLbl="node1" presStyleIdx="2" presStyleCnt="7">
        <dgm:presLayoutVars>
          <dgm:chMax val="0"/>
          <dgm:bulletEnabled val="1"/>
        </dgm:presLayoutVars>
      </dgm:prSet>
      <dgm:spPr/>
    </dgm:pt>
    <dgm:pt modelId="{5D34A154-C859-4A03-BEF9-18565554AE33}" type="pres">
      <dgm:prSet presAssocID="{605E6615-2C35-49EA-82F8-3B4D94EBD5A7}" presName="spacer" presStyleCnt="0"/>
      <dgm:spPr/>
    </dgm:pt>
    <dgm:pt modelId="{A47EF640-8C52-451A-986C-F5A3284B86AD}" type="pres">
      <dgm:prSet presAssocID="{3B908664-6792-4CA8-973B-1EE13CFF5526}" presName="parentText" presStyleLbl="node1" presStyleIdx="3" presStyleCnt="7">
        <dgm:presLayoutVars>
          <dgm:chMax val="0"/>
          <dgm:bulletEnabled val="1"/>
        </dgm:presLayoutVars>
      </dgm:prSet>
      <dgm:spPr/>
    </dgm:pt>
    <dgm:pt modelId="{E315DB74-4194-44B9-A604-7E7860C20032}" type="pres">
      <dgm:prSet presAssocID="{45D979EF-B761-4FBA-A0A5-7871F94FA36D}" presName="spacer" presStyleCnt="0"/>
      <dgm:spPr/>
    </dgm:pt>
    <dgm:pt modelId="{C1D61680-48BD-486C-ADE1-5D06756EC30E}" type="pres">
      <dgm:prSet presAssocID="{64B39463-23B1-4BBA-A33B-1DE8A5C6050E}" presName="parentText" presStyleLbl="node1" presStyleIdx="4" presStyleCnt="7">
        <dgm:presLayoutVars>
          <dgm:chMax val="0"/>
          <dgm:bulletEnabled val="1"/>
        </dgm:presLayoutVars>
      </dgm:prSet>
      <dgm:spPr/>
    </dgm:pt>
    <dgm:pt modelId="{9150EA81-C2E0-401E-8647-42CA6F7EDFD2}" type="pres">
      <dgm:prSet presAssocID="{ED79AD90-4D06-4F25-A113-90061E6F33F4}" presName="spacer" presStyleCnt="0"/>
      <dgm:spPr/>
    </dgm:pt>
    <dgm:pt modelId="{3265AA59-489D-4F97-A183-9A85D8BD294E}" type="pres">
      <dgm:prSet presAssocID="{15CFB5A2-0FC8-4FBF-8777-82FA2B733D2E}" presName="parentText" presStyleLbl="node1" presStyleIdx="5" presStyleCnt="7">
        <dgm:presLayoutVars>
          <dgm:chMax val="0"/>
          <dgm:bulletEnabled val="1"/>
        </dgm:presLayoutVars>
      </dgm:prSet>
      <dgm:spPr/>
    </dgm:pt>
    <dgm:pt modelId="{B1F7C505-5A29-4C97-AC8D-FFA763690EB0}" type="pres">
      <dgm:prSet presAssocID="{5CA67691-AD67-48E4-BD48-4A6B768DD02A}" presName="spacer" presStyleCnt="0"/>
      <dgm:spPr/>
    </dgm:pt>
    <dgm:pt modelId="{97AE1DC7-DD73-4635-87D4-FB8A06B910F1}" type="pres">
      <dgm:prSet presAssocID="{921F2E93-CB4C-40CB-81BB-CDCC589ADB72}" presName="parentText" presStyleLbl="node1" presStyleIdx="6" presStyleCnt="7">
        <dgm:presLayoutVars>
          <dgm:chMax val="0"/>
          <dgm:bulletEnabled val="1"/>
        </dgm:presLayoutVars>
      </dgm:prSet>
      <dgm:spPr/>
    </dgm:pt>
  </dgm:ptLst>
  <dgm:cxnLst>
    <dgm:cxn modelId="{724BEC09-F212-4776-BD5A-3D9982EEAD18}" type="presOf" srcId="{348D0B89-05DC-46A4-8071-E6E921D5C51B}" destId="{148C5661-33E2-4A3A-A7A9-44703392CE7A}" srcOrd="0" destOrd="0" presId="urn:microsoft.com/office/officeart/2005/8/layout/vList2"/>
    <dgm:cxn modelId="{10A1C00C-B1AB-483E-A3FA-62599F693CB9}" srcId="{55BC1F5D-6EF6-4B6B-9F09-D02C55088497}" destId="{3B908664-6792-4CA8-973B-1EE13CFF5526}" srcOrd="3" destOrd="0" parTransId="{2D8C57F2-D9EF-4AC2-B1C0-87C67D9B2F6F}" sibTransId="{45D979EF-B761-4FBA-A0A5-7871F94FA36D}"/>
    <dgm:cxn modelId="{2185E10D-0FD0-4419-B8E5-16902226F4FC}" type="presOf" srcId="{0246EBEA-3ABA-4854-8624-AE43E3F5BA70}" destId="{CC35D8F1-4B8A-4A1B-B721-6A9CD6AADC69}" srcOrd="0" destOrd="0" presId="urn:microsoft.com/office/officeart/2005/8/layout/vList2"/>
    <dgm:cxn modelId="{44DDDF2E-0296-4D75-B805-44765C1A5099}" type="presOf" srcId="{64B39463-23B1-4BBA-A33B-1DE8A5C6050E}" destId="{C1D61680-48BD-486C-ADE1-5D06756EC30E}" srcOrd="0" destOrd="0" presId="urn:microsoft.com/office/officeart/2005/8/layout/vList2"/>
    <dgm:cxn modelId="{8F57C23B-5740-4E04-AF07-156F504EC211}" srcId="{55BC1F5D-6EF6-4B6B-9F09-D02C55088497}" destId="{348D0B89-05DC-46A4-8071-E6E921D5C51B}" srcOrd="2" destOrd="0" parTransId="{4DC53C4D-8190-4C73-89FB-A80A5F3DEE15}" sibTransId="{605E6615-2C35-49EA-82F8-3B4D94EBD5A7}"/>
    <dgm:cxn modelId="{983A0D3E-7264-4D66-B993-849FAC221A7C}" srcId="{55BC1F5D-6EF6-4B6B-9F09-D02C55088497}" destId="{4548FFC4-64FB-4E98-BFE0-86F24CCA54B5}" srcOrd="1" destOrd="0" parTransId="{BF572D45-0882-46DA-9D84-DFF3B986C258}" sibTransId="{132C5BFD-F589-440A-8838-0003A3B3FF7C}"/>
    <dgm:cxn modelId="{F2ABF43E-C32D-46BC-9D8C-01206DD4F7B3}" srcId="{55BC1F5D-6EF6-4B6B-9F09-D02C55088497}" destId="{15CFB5A2-0FC8-4FBF-8777-82FA2B733D2E}" srcOrd="5" destOrd="0" parTransId="{BF6A8EBC-6486-4622-8A30-9B7062845092}" sibTransId="{5CA67691-AD67-48E4-BD48-4A6B768DD02A}"/>
    <dgm:cxn modelId="{9B4B896D-1889-40F8-9BD1-C887A28A999F}" srcId="{55BC1F5D-6EF6-4B6B-9F09-D02C55088497}" destId="{64B39463-23B1-4BBA-A33B-1DE8A5C6050E}" srcOrd="4" destOrd="0" parTransId="{4DCB85CC-02C8-4998-89AF-822001FA0BC5}" sibTransId="{ED79AD90-4D06-4F25-A113-90061E6F33F4}"/>
    <dgm:cxn modelId="{F6A6984E-FB47-4ED3-AF10-30A95E99EF9A}" srcId="{55BC1F5D-6EF6-4B6B-9F09-D02C55088497}" destId="{0246EBEA-3ABA-4854-8624-AE43E3F5BA70}" srcOrd="0" destOrd="0" parTransId="{CE230E8E-FC21-4B73-9CDD-4D5FF898B2A9}" sibTransId="{0A62D3C5-8737-4233-A303-9E57AB43A6EC}"/>
    <dgm:cxn modelId="{E6DF8171-0DE8-4EA7-AD80-0C2BD0FE5454}" srcId="{55BC1F5D-6EF6-4B6B-9F09-D02C55088497}" destId="{921F2E93-CB4C-40CB-81BB-CDCC589ADB72}" srcOrd="6" destOrd="0" parTransId="{A4219114-7888-47C8-9971-B3E10DDAC09B}" sibTransId="{0ACB5F37-EE1D-4F69-9970-8998700A673C}"/>
    <dgm:cxn modelId="{1FFAB48B-19A8-47C3-BD21-06853035741E}" type="presOf" srcId="{4548FFC4-64FB-4E98-BFE0-86F24CCA54B5}" destId="{5B73A69C-BA20-4054-9B18-4671906F69ED}" srcOrd="0" destOrd="0" presId="urn:microsoft.com/office/officeart/2005/8/layout/vList2"/>
    <dgm:cxn modelId="{2BC02195-B947-4C56-9539-08187C64DC63}" type="presOf" srcId="{15CFB5A2-0FC8-4FBF-8777-82FA2B733D2E}" destId="{3265AA59-489D-4F97-A183-9A85D8BD294E}" srcOrd="0" destOrd="0" presId="urn:microsoft.com/office/officeart/2005/8/layout/vList2"/>
    <dgm:cxn modelId="{EFF1A1CE-40D2-4D6B-B609-676A3A2EF5EC}" type="presOf" srcId="{55BC1F5D-6EF6-4B6B-9F09-D02C55088497}" destId="{A7CEA90F-8833-402E-ACCB-C5B834A41742}" srcOrd="0" destOrd="0" presId="urn:microsoft.com/office/officeart/2005/8/layout/vList2"/>
    <dgm:cxn modelId="{260346DD-EBFB-4738-B1EC-22B165C3E41D}" type="presOf" srcId="{921F2E93-CB4C-40CB-81BB-CDCC589ADB72}" destId="{97AE1DC7-DD73-4635-87D4-FB8A06B910F1}" srcOrd="0" destOrd="0" presId="urn:microsoft.com/office/officeart/2005/8/layout/vList2"/>
    <dgm:cxn modelId="{C11BAAFC-C67C-428A-9C8D-DEF9AC5BCFF2}" type="presOf" srcId="{3B908664-6792-4CA8-973B-1EE13CFF5526}" destId="{A47EF640-8C52-451A-986C-F5A3284B86AD}" srcOrd="0" destOrd="0" presId="urn:microsoft.com/office/officeart/2005/8/layout/vList2"/>
    <dgm:cxn modelId="{3385BB52-F38B-45DA-962E-1F79AC2A7A8C}" type="presParOf" srcId="{A7CEA90F-8833-402E-ACCB-C5B834A41742}" destId="{CC35D8F1-4B8A-4A1B-B721-6A9CD6AADC69}" srcOrd="0" destOrd="0" presId="urn:microsoft.com/office/officeart/2005/8/layout/vList2"/>
    <dgm:cxn modelId="{5A9A7E1D-AD4A-4787-B0A1-DEED4064BF80}" type="presParOf" srcId="{A7CEA90F-8833-402E-ACCB-C5B834A41742}" destId="{8C4E8506-C267-4445-BF02-CFC92540202E}" srcOrd="1" destOrd="0" presId="urn:microsoft.com/office/officeart/2005/8/layout/vList2"/>
    <dgm:cxn modelId="{FD51F711-2D73-405C-8F48-E955DE62822B}" type="presParOf" srcId="{A7CEA90F-8833-402E-ACCB-C5B834A41742}" destId="{5B73A69C-BA20-4054-9B18-4671906F69ED}" srcOrd="2" destOrd="0" presId="urn:microsoft.com/office/officeart/2005/8/layout/vList2"/>
    <dgm:cxn modelId="{5D9AA839-2B93-48E3-B2A0-9FA149BEC2FD}" type="presParOf" srcId="{A7CEA90F-8833-402E-ACCB-C5B834A41742}" destId="{2CAB51D3-99F5-4D65-8BD9-8CAF2BD0DD33}" srcOrd="3" destOrd="0" presId="urn:microsoft.com/office/officeart/2005/8/layout/vList2"/>
    <dgm:cxn modelId="{1B66B8C2-8150-414C-A96F-3A02FD5B9501}" type="presParOf" srcId="{A7CEA90F-8833-402E-ACCB-C5B834A41742}" destId="{148C5661-33E2-4A3A-A7A9-44703392CE7A}" srcOrd="4" destOrd="0" presId="urn:microsoft.com/office/officeart/2005/8/layout/vList2"/>
    <dgm:cxn modelId="{E719665D-F0FB-4E75-A48C-096B3CCFCE0C}" type="presParOf" srcId="{A7CEA90F-8833-402E-ACCB-C5B834A41742}" destId="{5D34A154-C859-4A03-BEF9-18565554AE33}" srcOrd="5" destOrd="0" presId="urn:microsoft.com/office/officeart/2005/8/layout/vList2"/>
    <dgm:cxn modelId="{9C3D4C8E-03E5-4E02-94DA-6F7315B8EFD4}" type="presParOf" srcId="{A7CEA90F-8833-402E-ACCB-C5B834A41742}" destId="{A47EF640-8C52-451A-986C-F5A3284B86AD}" srcOrd="6" destOrd="0" presId="urn:microsoft.com/office/officeart/2005/8/layout/vList2"/>
    <dgm:cxn modelId="{12F03DA3-35D4-4305-9C3F-4463E9E72E9F}" type="presParOf" srcId="{A7CEA90F-8833-402E-ACCB-C5B834A41742}" destId="{E315DB74-4194-44B9-A604-7E7860C20032}" srcOrd="7" destOrd="0" presId="urn:microsoft.com/office/officeart/2005/8/layout/vList2"/>
    <dgm:cxn modelId="{D66F203E-908E-469A-A62D-B4E24275889B}" type="presParOf" srcId="{A7CEA90F-8833-402E-ACCB-C5B834A41742}" destId="{C1D61680-48BD-486C-ADE1-5D06756EC30E}" srcOrd="8" destOrd="0" presId="urn:microsoft.com/office/officeart/2005/8/layout/vList2"/>
    <dgm:cxn modelId="{B27E3A05-8E9D-488B-9C88-2ADC99E9F5A3}" type="presParOf" srcId="{A7CEA90F-8833-402E-ACCB-C5B834A41742}" destId="{9150EA81-C2E0-401E-8647-42CA6F7EDFD2}" srcOrd="9" destOrd="0" presId="urn:microsoft.com/office/officeart/2005/8/layout/vList2"/>
    <dgm:cxn modelId="{8FA0BEB8-A68E-4D45-9553-64A8C4AC8EC3}" type="presParOf" srcId="{A7CEA90F-8833-402E-ACCB-C5B834A41742}" destId="{3265AA59-489D-4F97-A183-9A85D8BD294E}" srcOrd="10" destOrd="0" presId="urn:microsoft.com/office/officeart/2005/8/layout/vList2"/>
    <dgm:cxn modelId="{940C436D-E1DC-4BCE-AB7B-76DFF844D8BD}" type="presParOf" srcId="{A7CEA90F-8833-402E-ACCB-C5B834A41742}" destId="{B1F7C505-5A29-4C97-AC8D-FFA763690EB0}" srcOrd="11" destOrd="0" presId="urn:microsoft.com/office/officeart/2005/8/layout/vList2"/>
    <dgm:cxn modelId="{BC1C77E9-8E92-447B-9E07-3762E658DAC5}" type="presParOf" srcId="{A7CEA90F-8833-402E-ACCB-C5B834A41742}" destId="{97AE1DC7-DD73-4635-87D4-FB8A06B910F1}"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CC75BD90-8B1E-49B4-AE02-46366A77C2CE}" type="doc">
      <dgm:prSet loTypeId="urn:microsoft.com/office/officeart/2005/8/layout/vList2" loCatId="list" qsTypeId="urn:microsoft.com/office/officeart/2005/8/quickstyle/3d1" qsCatId="3D" csTypeId="urn:microsoft.com/office/officeart/2005/8/colors/accent6_2" csCatId="accent6"/>
      <dgm:spPr/>
      <dgm:t>
        <a:bodyPr/>
        <a:lstStyle/>
        <a:p>
          <a:endParaRPr lang="cs-CZ"/>
        </a:p>
      </dgm:t>
    </dgm:pt>
    <dgm:pt modelId="{F5A16C7C-B83F-43E8-8E97-CA08EC2BB0BE}">
      <dgm:prSet/>
      <dgm:spPr/>
      <dgm:t>
        <a:bodyPr/>
        <a:lstStyle/>
        <a:p>
          <a:r>
            <a:rPr lang="en-US"/>
            <a:t>The patient has the right </a:t>
          </a:r>
          <a:r>
            <a:rPr lang="cs-CZ"/>
            <a:t>during the provision of</a:t>
          </a:r>
          <a:r>
            <a:rPr lang="en-US"/>
            <a:t> health</a:t>
          </a:r>
          <a:r>
            <a:rPr lang="cs-CZ"/>
            <a:t>care</a:t>
          </a:r>
          <a:r>
            <a:rPr lang="en-US"/>
            <a:t> services</a:t>
          </a:r>
          <a:r>
            <a:rPr lang="cs-CZ"/>
            <a:t> </a:t>
          </a:r>
          <a:r>
            <a:rPr lang="en-US"/>
            <a:t>to</a:t>
          </a:r>
          <a:r>
            <a:rPr lang="cs-CZ"/>
            <a:t>:</a:t>
          </a:r>
        </a:p>
      </dgm:t>
    </dgm:pt>
    <dgm:pt modelId="{8CF547B7-952B-4AE1-B294-D3E97E35625A}" type="parTrans" cxnId="{6A79B12F-6897-4D96-B920-3B45828FCFE1}">
      <dgm:prSet/>
      <dgm:spPr/>
      <dgm:t>
        <a:bodyPr/>
        <a:lstStyle/>
        <a:p>
          <a:endParaRPr lang="cs-CZ"/>
        </a:p>
      </dgm:t>
    </dgm:pt>
    <dgm:pt modelId="{E2B06879-84A4-4626-8D57-F322C087CF03}" type="sibTrans" cxnId="{6A79B12F-6897-4D96-B920-3B45828FCFE1}">
      <dgm:prSet/>
      <dgm:spPr/>
      <dgm:t>
        <a:bodyPr/>
        <a:lstStyle/>
        <a:p>
          <a:endParaRPr lang="cs-CZ"/>
        </a:p>
      </dgm:t>
    </dgm:pt>
    <dgm:pt modelId="{D885E23C-3212-4A65-ABA5-9CA7DC5B0DEC}">
      <dgm:prSet/>
      <dgm:spPr/>
      <dgm:t>
        <a:bodyPr/>
        <a:lstStyle/>
        <a:p>
          <a:r>
            <a:rPr lang="en-US"/>
            <a:t>esteem, decent treatment, courtesy and respect for privacy </a:t>
          </a:r>
          <a:r>
            <a:rPr lang="cs-CZ"/>
            <a:t>during </a:t>
          </a:r>
          <a:r>
            <a:rPr lang="en-US"/>
            <a:t>the provision of health services</a:t>
          </a:r>
          <a:r>
            <a:rPr lang="cs-CZ"/>
            <a:t>,</a:t>
          </a:r>
        </a:p>
      </dgm:t>
    </dgm:pt>
    <dgm:pt modelId="{D1D4CE9C-5560-4BC1-BBDE-2F9E72D8B2C0}" type="parTrans" cxnId="{C095B373-5116-4FE8-A35C-6904AA24AF4E}">
      <dgm:prSet/>
      <dgm:spPr/>
      <dgm:t>
        <a:bodyPr/>
        <a:lstStyle/>
        <a:p>
          <a:endParaRPr lang="cs-CZ"/>
        </a:p>
      </dgm:t>
    </dgm:pt>
    <dgm:pt modelId="{B1C7A24A-CBA8-48E6-8570-78E8F4DA8C52}" type="sibTrans" cxnId="{C095B373-5116-4FE8-A35C-6904AA24AF4E}">
      <dgm:prSet/>
      <dgm:spPr/>
      <dgm:t>
        <a:bodyPr/>
        <a:lstStyle/>
        <a:p>
          <a:endParaRPr lang="cs-CZ"/>
        </a:p>
      </dgm:t>
    </dgm:pt>
    <dgm:pt modelId="{234A44A4-E6E3-4F34-B228-E9F48B8E8E2F}">
      <dgm:prSet/>
      <dgm:spPr/>
      <dgm:t>
        <a:bodyPr/>
        <a:lstStyle/>
        <a:p>
          <a:r>
            <a:rPr lang="en-US"/>
            <a:t>reject the presence of persons who are not directly involved</a:t>
          </a:r>
          <a:r>
            <a:rPr lang="cs-CZ"/>
            <a:t> in </a:t>
          </a:r>
          <a:r>
            <a:rPr lang="en-US"/>
            <a:t>providing </a:t>
          </a:r>
          <a:r>
            <a:rPr lang="cs-CZ"/>
            <a:t>of </a:t>
          </a:r>
          <a:r>
            <a:rPr lang="en-US"/>
            <a:t>health services</a:t>
          </a:r>
          <a:r>
            <a:rPr lang="cs-CZ"/>
            <a:t>,</a:t>
          </a:r>
        </a:p>
      </dgm:t>
    </dgm:pt>
    <dgm:pt modelId="{1436DA82-19A3-45E5-995A-267867F0DD52}" type="parTrans" cxnId="{8A6317EC-B733-4F76-BFB0-1C8CDF90B4D0}">
      <dgm:prSet/>
      <dgm:spPr/>
      <dgm:t>
        <a:bodyPr/>
        <a:lstStyle/>
        <a:p>
          <a:endParaRPr lang="cs-CZ"/>
        </a:p>
      </dgm:t>
    </dgm:pt>
    <dgm:pt modelId="{E704D272-02ED-419E-8FB1-066775FABD81}" type="sibTrans" cxnId="{8A6317EC-B733-4F76-BFB0-1C8CDF90B4D0}">
      <dgm:prSet/>
      <dgm:spPr/>
      <dgm:t>
        <a:bodyPr/>
        <a:lstStyle/>
        <a:p>
          <a:endParaRPr lang="cs-CZ"/>
        </a:p>
      </dgm:t>
    </dgm:pt>
    <dgm:pt modelId="{7CCFE971-F1BF-4BB7-9544-6302DD7A1BC5}">
      <dgm:prSet/>
      <dgm:spPr/>
      <dgm:t>
        <a:bodyPr/>
        <a:lstStyle/>
        <a:p>
          <a:r>
            <a:rPr lang="cs-CZ"/>
            <a:t>k</a:t>
          </a:r>
          <a:r>
            <a:rPr lang="en-US"/>
            <a:t>now the names of healthcare professionals and students</a:t>
          </a:r>
          <a:endParaRPr lang="cs-CZ"/>
        </a:p>
      </dgm:t>
    </dgm:pt>
    <dgm:pt modelId="{7DBD3EB0-08D0-4944-A152-9F52B7E2710D}" type="parTrans" cxnId="{ABC85290-B919-4C8A-A7BD-DFA35B33BD6D}">
      <dgm:prSet/>
      <dgm:spPr/>
      <dgm:t>
        <a:bodyPr/>
        <a:lstStyle/>
        <a:p>
          <a:endParaRPr lang="cs-CZ"/>
        </a:p>
      </dgm:t>
    </dgm:pt>
    <dgm:pt modelId="{CAC6231D-BCC5-46D7-AFD7-DD87684A7AFA}" type="sibTrans" cxnId="{ABC85290-B919-4C8A-A7BD-DFA35B33BD6D}">
      <dgm:prSet/>
      <dgm:spPr/>
      <dgm:t>
        <a:bodyPr/>
        <a:lstStyle/>
        <a:p>
          <a:endParaRPr lang="cs-CZ"/>
        </a:p>
      </dgm:t>
    </dgm:pt>
    <dgm:pt modelId="{30718764-708B-4036-AE95-1AF823043867}" type="pres">
      <dgm:prSet presAssocID="{CC75BD90-8B1E-49B4-AE02-46366A77C2CE}" presName="linear" presStyleCnt="0">
        <dgm:presLayoutVars>
          <dgm:animLvl val="lvl"/>
          <dgm:resizeHandles val="exact"/>
        </dgm:presLayoutVars>
      </dgm:prSet>
      <dgm:spPr/>
    </dgm:pt>
    <dgm:pt modelId="{38B09E5B-CBA9-4B95-A8E6-FB60A766D41A}" type="pres">
      <dgm:prSet presAssocID="{F5A16C7C-B83F-43E8-8E97-CA08EC2BB0BE}" presName="parentText" presStyleLbl="node1" presStyleIdx="0" presStyleCnt="1">
        <dgm:presLayoutVars>
          <dgm:chMax val="0"/>
          <dgm:bulletEnabled val="1"/>
        </dgm:presLayoutVars>
      </dgm:prSet>
      <dgm:spPr/>
    </dgm:pt>
    <dgm:pt modelId="{47A24C69-419D-4F1B-A1C1-086198DF97DF}" type="pres">
      <dgm:prSet presAssocID="{F5A16C7C-B83F-43E8-8E97-CA08EC2BB0BE}" presName="childText" presStyleLbl="revTx" presStyleIdx="0" presStyleCnt="1">
        <dgm:presLayoutVars>
          <dgm:bulletEnabled val="1"/>
        </dgm:presLayoutVars>
      </dgm:prSet>
      <dgm:spPr/>
    </dgm:pt>
  </dgm:ptLst>
  <dgm:cxnLst>
    <dgm:cxn modelId="{6A79B12F-6897-4D96-B920-3B45828FCFE1}" srcId="{CC75BD90-8B1E-49B4-AE02-46366A77C2CE}" destId="{F5A16C7C-B83F-43E8-8E97-CA08EC2BB0BE}" srcOrd="0" destOrd="0" parTransId="{8CF547B7-952B-4AE1-B294-D3E97E35625A}" sibTransId="{E2B06879-84A4-4626-8D57-F322C087CF03}"/>
    <dgm:cxn modelId="{C125D84D-E86E-4B04-B22F-7D41EAF02D4B}" type="presOf" srcId="{D885E23C-3212-4A65-ABA5-9CA7DC5B0DEC}" destId="{47A24C69-419D-4F1B-A1C1-086198DF97DF}" srcOrd="0" destOrd="0" presId="urn:microsoft.com/office/officeart/2005/8/layout/vList2"/>
    <dgm:cxn modelId="{C095B373-5116-4FE8-A35C-6904AA24AF4E}" srcId="{F5A16C7C-B83F-43E8-8E97-CA08EC2BB0BE}" destId="{D885E23C-3212-4A65-ABA5-9CA7DC5B0DEC}" srcOrd="0" destOrd="0" parTransId="{D1D4CE9C-5560-4BC1-BBDE-2F9E72D8B2C0}" sibTransId="{B1C7A24A-CBA8-48E6-8570-78E8F4DA8C52}"/>
    <dgm:cxn modelId="{5B6AD853-32F7-4EAE-BB58-5DBCF8CD71F1}" type="presOf" srcId="{7CCFE971-F1BF-4BB7-9544-6302DD7A1BC5}" destId="{47A24C69-419D-4F1B-A1C1-086198DF97DF}" srcOrd="0" destOrd="2" presId="urn:microsoft.com/office/officeart/2005/8/layout/vList2"/>
    <dgm:cxn modelId="{643DCA58-BF0D-41D7-91C4-3E0E4D052E3D}" type="presOf" srcId="{234A44A4-E6E3-4F34-B228-E9F48B8E8E2F}" destId="{47A24C69-419D-4F1B-A1C1-086198DF97DF}" srcOrd="0" destOrd="1" presId="urn:microsoft.com/office/officeart/2005/8/layout/vList2"/>
    <dgm:cxn modelId="{ABC85290-B919-4C8A-A7BD-DFA35B33BD6D}" srcId="{F5A16C7C-B83F-43E8-8E97-CA08EC2BB0BE}" destId="{7CCFE971-F1BF-4BB7-9544-6302DD7A1BC5}" srcOrd="2" destOrd="0" parTransId="{7DBD3EB0-08D0-4944-A152-9F52B7E2710D}" sibTransId="{CAC6231D-BCC5-46D7-AFD7-DD87684A7AFA}"/>
    <dgm:cxn modelId="{3474D4AA-7DF0-4A5B-80D2-6D2D5A36D8C4}" type="presOf" srcId="{CC75BD90-8B1E-49B4-AE02-46366A77C2CE}" destId="{30718764-708B-4036-AE95-1AF823043867}" srcOrd="0" destOrd="0" presId="urn:microsoft.com/office/officeart/2005/8/layout/vList2"/>
    <dgm:cxn modelId="{CB7952CC-942A-4A0E-9F6F-BC753F64A823}" type="presOf" srcId="{F5A16C7C-B83F-43E8-8E97-CA08EC2BB0BE}" destId="{38B09E5B-CBA9-4B95-A8E6-FB60A766D41A}" srcOrd="0" destOrd="0" presId="urn:microsoft.com/office/officeart/2005/8/layout/vList2"/>
    <dgm:cxn modelId="{8A6317EC-B733-4F76-BFB0-1C8CDF90B4D0}" srcId="{F5A16C7C-B83F-43E8-8E97-CA08EC2BB0BE}" destId="{234A44A4-E6E3-4F34-B228-E9F48B8E8E2F}" srcOrd="1" destOrd="0" parTransId="{1436DA82-19A3-45E5-995A-267867F0DD52}" sibTransId="{E704D272-02ED-419E-8FB1-066775FABD81}"/>
    <dgm:cxn modelId="{EE9FB68D-AE0F-47CA-AB46-DE78FE796544}" type="presParOf" srcId="{30718764-708B-4036-AE95-1AF823043867}" destId="{38B09E5B-CBA9-4B95-A8E6-FB60A766D41A}" srcOrd="0" destOrd="0" presId="urn:microsoft.com/office/officeart/2005/8/layout/vList2"/>
    <dgm:cxn modelId="{B5BB768B-8D82-4CB7-AEF3-16F2E68335D0}" type="presParOf" srcId="{30718764-708B-4036-AE95-1AF823043867}" destId="{47A24C69-419D-4F1B-A1C1-086198DF97DF}"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7DDF8784-65ED-4401-8F2A-F3EA2AE4BB8A}" type="doc">
      <dgm:prSet loTypeId="urn:microsoft.com/office/officeart/2005/8/layout/list1" loCatId="list" qsTypeId="urn:microsoft.com/office/officeart/2005/8/quickstyle/simple4" qsCatId="simple" csTypeId="urn:microsoft.com/office/officeart/2005/8/colors/colorful2" csCatId="colorful"/>
      <dgm:spPr/>
      <dgm:t>
        <a:bodyPr/>
        <a:lstStyle/>
        <a:p>
          <a:endParaRPr lang="cs-CZ"/>
        </a:p>
      </dgm:t>
    </dgm:pt>
    <dgm:pt modelId="{D52CE45C-9FB5-4A84-8407-5340656C19A5}">
      <dgm:prSet/>
      <dgm:spPr/>
      <dgm:t>
        <a:bodyPr/>
        <a:lstStyle/>
        <a:p>
          <a:r>
            <a:rPr lang="en-US"/>
            <a:t>No person shall intervene in</a:t>
          </a:r>
          <a:r>
            <a:rPr lang="cs-CZ"/>
            <a:t>to</a:t>
          </a:r>
          <a:r>
            <a:rPr lang="en-US"/>
            <a:t> the privacy of another, unless</a:t>
          </a:r>
          <a:r>
            <a:rPr lang="cs-CZ"/>
            <a:t>…</a:t>
          </a:r>
        </a:p>
      </dgm:t>
    </dgm:pt>
    <dgm:pt modelId="{217936E7-1818-4442-86B3-9C5EA6647C5D}" type="parTrans" cxnId="{72D9D967-E7E6-46D9-BFEA-15AC0EAEEE0C}">
      <dgm:prSet/>
      <dgm:spPr/>
      <dgm:t>
        <a:bodyPr/>
        <a:lstStyle/>
        <a:p>
          <a:endParaRPr lang="cs-CZ"/>
        </a:p>
      </dgm:t>
    </dgm:pt>
    <dgm:pt modelId="{0D40D1A5-8DD1-4E07-B796-CD1BC0519E8B}" type="sibTrans" cxnId="{72D9D967-E7E6-46D9-BFEA-15AC0EAEEE0C}">
      <dgm:prSet/>
      <dgm:spPr/>
      <dgm:t>
        <a:bodyPr/>
        <a:lstStyle/>
        <a:p>
          <a:endParaRPr lang="cs-CZ"/>
        </a:p>
      </dgm:t>
    </dgm:pt>
    <dgm:pt modelId="{7970E535-0342-4792-A039-E80CF445C41A}">
      <dgm:prSet/>
      <dgm:spPr/>
      <dgm:t>
        <a:bodyPr/>
        <a:lstStyle/>
        <a:p>
          <a:r>
            <a:rPr lang="cs-CZ"/>
            <a:t>Legal reason, </a:t>
          </a:r>
        </a:p>
      </dgm:t>
    </dgm:pt>
    <dgm:pt modelId="{5E6E18A6-AEBC-4FD7-B1C5-A36832DBEDAC}" type="parTrans" cxnId="{B1087152-E863-4D73-9882-303D325D58CA}">
      <dgm:prSet/>
      <dgm:spPr/>
      <dgm:t>
        <a:bodyPr/>
        <a:lstStyle/>
        <a:p>
          <a:endParaRPr lang="cs-CZ"/>
        </a:p>
      </dgm:t>
    </dgm:pt>
    <dgm:pt modelId="{E98F7E57-B31C-463D-A16B-606D0EBA52F8}" type="sibTrans" cxnId="{B1087152-E863-4D73-9882-303D325D58CA}">
      <dgm:prSet/>
      <dgm:spPr/>
      <dgm:t>
        <a:bodyPr/>
        <a:lstStyle/>
        <a:p>
          <a:endParaRPr lang="cs-CZ"/>
        </a:p>
      </dgm:t>
    </dgm:pt>
    <dgm:pt modelId="{40B60469-9E2F-4CF9-88E9-E103AA7B240B}">
      <dgm:prSet/>
      <dgm:spPr/>
      <dgm:t>
        <a:bodyPr/>
        <a:lstStyle/>
        <a:p>
          <a:r>
            <a:rPr lang="cs-CZ"/>
            <a:t>Permission</a:t>
          </a:r>
        </a:p>
      </dgm:t>
    </dgm:pt>
    <dgm:pt modelId="{F7561AFD-3EBF-441C-8445-5D1D579BF3B3}" type="parTrans" cxnId="{7165D233-FB9A-4219-AB6B-7F5AD180B1FA}">
      <dgm:prSet/>
      <dgm:spPr/>
      <dgm:t>
        <a:bodyPr/>
        <a:lstStyle/>
        <a:p>
          <a:endParaRPr lang="cs-CZ"/>
        </a:p>
      </dgm:t>
    </dgm:pt>
    <dgm:pt modelId="{A63A6D58-B7E6-4196-8B4E-9B96141DFCB2}" type="sibTrans" cxnId="{7165D233-FB9A-4219-AB6B-7F5AD180B1FA}">
      <dgm:prSet/>
      <dgm:spPr/>
      <dgm:t>
        <a:bodyPr/>
        <a:lstStyle/>
        <a:p>
          <a:endParaRPr lang="cs-CZ"/>
        </a:p>
      </dgm:t>
    </dgm:pt>
    <dgm:pt modelId="{2EFAB9DB-592B-4D82-A140-2AF7A2532975}">
      <dgm:prSet/>
      <dgm:spPr/>
      <dgm:t>
        <a:bodyPr/>
        <a:lstStyle/>
        <a:p>
          <a:r>
            <a:rPr lang="en-US"/>
            <a:t>Without permission </a:t>
          </a:r>
          <a:r>
            <a:rPr lang="cs-CZ"/>
            <a:t>you </a:t>
          </a:r>
          <a:r>
            <a:rPr lang="en-US"/>
            <a:t>c</a:t>
          </a:r>
          <a:r>
            <a:rPr lang="cs-CZ"/>
            <a:t>an</a:t>
          </a:r>
          <a:r>
            <a:rPr lang="en-US"/>
            <a:t>not:</a:t>
          </a:r>
          <a:endParaRPr lang="cs-CZ"/>
        </a:p>
      </dgm:t>
    </dgm:pt>
    <dgm:pt modelId="{1E5A6BF6-F09D-4E3D-A63A-CB6933A0D93A}" type="parTrans" cxnId="{E6281E21-B865-4351-A15F-E4594F7FD89B}">
      <dgm:prSet/>
      <dgm:spPr/>
      <dgm:t>
        <a:bodyPr/>
        <a:lstStyle/>
        <a:p>
          <a:endParaRPr lang="cs-CZ"/>
        </a:p>
      </dgm:t>
    </dgm:pt>
    <dgm:pt modelId="{5699C301-1DBC-4A51-9130-BDC3588FB517}" type="sibTrans" cxnId="{E6281E21-B865-4351-A15F-E4594F7FD89B}">
      <dgm:prSet/>
      <dgm:spPr/>
      <dgm:t>
        <a:bodyPr/>
        <a:lstStyle/>
        <a:p>
          <a:endParaRPr lang="cs-CZ"/>
        </a:p>
      </dgm:t>
    </dgm:pt>
    <dgm:pt modelId="{6A1D8CEC-D753-4B7B-B0E6-1C913FD42322}">
      <dgm:prSet/>
      <dgm:spPr/>
      <dgm:t>
        <a:bodyPr/>
        <a:lstStyle/>
        <a:p>
          <a:r>
            <a:rPr lang="cs-CZ"/>
            <a:t>disrupt Private Spaces of a man,</a:t>
          </a:r>
        </a:p>
      </dgm:t>
    </dgm:pt>
    <dgm:pt modelId="{D62C13CE-A58C-4A6E-B3DF-5931025B34C3}" type="parTrans" cxnId="{FE32B438-89A8-4EBB-93EE-5E7EACBBF569}">
      <dgm:prSet/>
      <dgm:spPr/>
      <dgm:t>
        <a:bodyPr/>
        <a:lstStyle/>
        <a:p>
          <a:endParaRPr lang="cs-CZ"/>
        </a:p>
      </dgm:t>
    </dgm:pt>
    <dgm:pt modelId="{17610DE7-7DA5-41A8-8520-DD1F8D467514}" type="sibTrans" cxnId="{FE32B438-89A8-4EBB-93EE-5E7EACBBF569}">
      <dgm:prSet/>
      <dgm:spPr/>
      <dgm:t>
        <a:bodyPr/>
        <a:lstStyle/>
        <a:p>
          <a:endParaRPr lang="cs-CZ"/>
        </a:p>
      </dgm:t>
    </dgm:pt>
    <dgm:pt modelId="{E5BCECC5-B59D-4BC9-BBC6-504508B13D8E}">
      <dgm:prSet/>
      <dgm:spPr/>
      <dgm:t>
        <a:bodyPr/>
        <a:lstStyle/>
        <a:p>
          <a:r>
            <a:rPr lang="cs-CZ"/>
            <a:t>watch his private life,</a:t>
          </a:r>
        </a:p>
      </dgm:t>
    </dgm:pt>
    <dgm:pt modelId="{349EE258-2A8E-40C8-953A-EAB6B511DD16}" type="parTrans" cxnId="{8517BCCE-3DCB-4423-92D5-85B2F06562AF}">
      <dgm:prSet/>
      <dgm:spPr/>
      <dgm:t>
        <a:bodyPr/>
        <a:lstStyle/>
        <a:p>
          <a:endParaRPr lang="cs-CZ"/>
        </a:p>
      </dgm:t>
    </dgm:pt>
    <dgm:pt modelId="{7755C5E0-A152-455E-811C-BBF19646E1CE}" type="sibTrans" cxnId="{8517BCCE-3DCB-4423-92D5-85B2F06562AF}">
      <dgm:prSet/>
      <dgm:spPr/>
      <dgm:t>
        <a:bodyPr/>
        <a:lstStyle/>
        <a:p>
          <a:endParaRPr lang="cs-CZ"/>
        </a:p>
      </dgm:t>
    </dgm:pt>
    <dgm:pt modelId="{C6C7B0F9-1560-450C-8BCC-DC926FABBB8C}">
      <dgm:prSet/>
      <dgm:spPr/>
      <dgm:t>
        <a:bodyPr/>
        <a:lstStyle/>
        <a:p>
          <a:r>
            <a:rPr lang="en-US"/>
            <a:t>capture audio or video recording</a:t>
          </a:r>
          <a:r>
            <a:rPr lang="cs-CZ"/>
            <a:t>,</a:t>
          </a:r>
        </a:p>
      </dgm:t>
    </dgm:pt>
    <dgm:pt modelId="{08695398-3526-46D9-A297-10B5428270AC}" type="parTrans" cxnId="{139A015D-D9A8-4648-B36D-FD28D5A345C9}">
      <dgm:prSet/>
      <dgm:spPr/>
      <dgm:t>
        <a:bodyPr/>
        <a:lstStyle/>
        <a:p>
          <a:endParaRPr lang="cs-CZ"/>
        </a:p>
      </dgm:t>
    </dgm:pt>
    <dgm:pt modelId="{8A86018A-D383-4E37-B2EC-1F1263D298B5}" type="sibTrans" cxnId="{139A015D-D9A8-4648-B36D-FD28D5A345C9}">
      <dgm:prSet/>
      <dgm:spPr/>
      <dgm:t>
        <a:bodyPr/>
        <a:lstStyle/>
        <a:p>
          <a:endParaRPr lang="cs-CZ"/>
        </a:p>
      </dgm:t>
    </dgm:pt>
    <dgm:pt modelId="{6AEC8BF7-96BC-4BB9-831F-CA2D2710AD2C}">
      <dgm:prSet/>
      <dgm:spPr/>
      <dgm:t>
        <a:bodyPr/>
        <a:lstStyle/>
        <a:p>
          <a:r>
            <a:rPr lang="en-US"/>
            <a:t>use the images recorded about the private life of a person by a third party</a:t>
          </a:r>
          <a:r>
            <a:rPr lang="cs-CZ"/>
            <a:t>,</a:t>
          </a:r>
        </a:p>
      </dgm:t>
    </dgm:pt>
    <dgm:pt modelId="{D5A5DF03-D19F-42EB-93DE-5C59934C2D71}" type="parTrans" cxnId="{68352FFB-4EAB-4E82-8851-720C73C1E85E}">
      <dgm:prSet/>
      <dgm:spPr/>
      <dgm:t>
        <a:bodyPr/>
        <a:lstStyle/>
        <a:p>
          <a:endParaRPr lang="cs-CZ"/>
        </a:p>
      </dgm:t>
    </dgm:pt>
    <dgm:pt modelId="{695FDC41-F069-46B7-B1A2-EBDDD7B30453}" type="sibTrans" cxnId="{68352FFB-4EAB-4E82-8851-720C73C1E85E}">
      <dgm:prSet/>
      <dgm:spPr/>
      <dgm:t>
        <a:bodyPr/>
        <a:lstStyle/>
        <a:p>
          <a:endParaRPr lang="cs-CZ"/>
        </a:p>
      </dgm:t>
    </dgm:pt>
    <dgm:pt modelId="{8244CE65-FE2B-443E-8B77-697105F2B0E0}">
      <dgm:prSet/>
      <dgm:spPr/>
      <dgm:t>
        <a:bodyPr/>
        <a:lstStyle/>
        <a:p>
          <a:r>
            <a:rPr lang="en-US"/>
            <a:t>spread such records of his private life</a:t>
          </a:r>
          <a:r>
            <a:rPr lang="cs-CZ"/>
            <a:t>.</a:t>
          </a:r>
        </a:p>
      </dgm:t>
    </dgm:pt>
    <dgm:pt modelId="{0ED9C9A1-23C9-4A2A-991D-B440483E994D}" type="parTrans" cxnId="{985EFDB2-2A8D-49CB-8CE1-CB882E670C04}">
      <dgm:prSet/>
      <dgm:spPr/>
      <dgm:t>
        <a:bodyPr/>
        <a:lstStyle/>
        <a:p>
          <a:endParaRPr lang="cs-CZ"/>
        </a:p>
      </dgm:t>
    </dgm:pt>
    <dgm:pt modelId="{809187F4-B3E5-4A6C-A1D0-2C19CF987CF3}" type="sibTrans" cxnId="{985EFDB2-2A8D-49CB-8CE1-CB882E670C04}">
      <dgm:prSet/>
      <dgm:spPr/>
      <dgm:t>
        <a:bodyPr/>
        <a:lstStyle/>
        <a:p>
          <a:endParaRPr lang="cs-CZ"/>
        </a:p>
      </dgm:t>
    </dgm:pt>
    <dgm:pt modelId="{9719664B-C900-487A-9D8F-8CCA432C8505}" type="pres">
      <dgm:prSet presAssocID="{7DDF8784-65ED-4401-8F2A-F3EA2AE4BB8A}" presName="linear" presStyleCnt="0">
        <dgm:presLayoutVars>
          <dgm:dir/>
          <dgm:animLvl val="lvl"/>
          <dgm:resizeHandles val="exact"/>
        </dgm:presLayoutVars>
      </dgm:prSet>
      <dgm:spPr/>
    </dgm:pt>
    <dgm:pt modelId="{7543FF13-7B6A-44A4-B966-098E66025B49}" type="pres">
      <dgm:prSet presAssocID="{D52CE45C-9FB5-4A84-8407-5340656C19A5}" presName="parentLin" presStyleCnt="0"/>
      <dgm:spPr/>
    </dgm:pt>
    <dgm:pt modelId="{750BBE2D-881E-484D-B640-905AD6B30BD8}" type="pres">
      <dgm:prSet presAssocID="{D52CE45C-9FB5-4A84-8407-5340656C19A5}" presName="parentLeftMargin" presStyleLbl="node1" presStyleIdx="0" presStyleCnt="2"/>
      <dgm:spPr/>
    </dgm:pt>
    <dgm:pt modelId="{90454325-1334-4A9A-BE1B-F45F1BFCDF85}" type="pres">
      <dgm:prSet presAssocID="{D52CE45C-9FB5-4A84-8407-5340656C19A5}" presName="parentText" presStyleLbl="node1" presStyleIdx="0" presStyleCnt="2">
        <dgm:presLayoutVars>
          <dgm:chMax val="0"/>
          <dgm:bulletEnabled val="1"/>
        </dgm:presLayoutVars>
      </dgm:prSet>
      <dgm:spPr/>
    </dgm:pt>
    <dgm:pt modelId="{AA215B5E-9FA5-4EE4-BBE4-3C0BA6005FD3}" type="pres">
      <dgm:prSet presAssocID="{D52CE45C-9FB5-4A84-8407-5340656C19A5}" presName="negativeSpace" presStyleCnt="0"/>
      <dgm:spPr/>
    </dgm:pt>
    <dgm:pt modelId="{BA280FF9-5A53-4502-9009-70FE212E36CE}" type="pres">
      <dgm:prSet presAssocID="{D52CE45C-9FB5-4A84-8407-5340656C19A5}" presName="childText" presStyleLbl="conFgAcc1" presStyleIdx="0" presStyleCnt="2">
        <dgm:presLayoutVars>
          <dgm:bulletEnabled val="1"/>
        </dgm:presLayoutVars>
      </dgm:prSet>
      <dgm:spPr/>
    </dgm:pt>
    <dgm:pt modelId="{BEEC2BEA-BF42-42E9-AC65-1C29024C164E}" type="pres">
      <dgm:prSet presAssocID="{0D40D1A5-8DD1-4E07-B796-CD1BC0519E8B}" presName="spaceBetweenRectangles" presStyleCnt="0"/>
      <dgm:spPr/>
    </dgm:pt>
    <dgm:pt modelId="{934E16A8-5F37-457E-B864-1689C530DCA1}" type="pres">
      <dgm:prSet presAssocID="{2EFAB9DB-592B-4D82-A140-2AF7A2532975}" presName="parentLin" presStyleCnt="0"/>
      <dgm:spPr/>
    </dgm:pt>
    <dgm:pt modelId="{C7D903CB-E1F6-4736-859C-F17326360C17}" type="pres">
      <dgm:prSet presAssocID="{2EFAB9DB-592B-4D82-A140-2AF7A2532975}" presName="parentLeftMargin" presStyleLbl="node1" presStyleIdx="0" presStyleCnt="2"/>
      <dgm:spPr/>
    </dgm:pt>
    <dgm:pt modelId="{CD1EEA9F-83F1-4AC8-9BDF-0DD591CABE26}" type="pres">
      <dgm:prSet presAssocID="{2EFAB9DB-592B-4D82-A140-2AF7A2532975}" presName="parentText" presStyleLbl="node1" presStyleIdx="1" presStyleCnt="2">
        <dgm:presLayoutVars>
          <dgm:chMax val="0"/>
          <dgm:bulletEnabled val="1"/>
        </dgm:presLayoutVars>
      </dgm:prSet>
      <dgm:spPr/>
    </dgm:pt>
    <dgm:pt modelId="{4D1300C6-E106-40E8-A721-718EBF840470}" type="pres">
      <dgm:prSet presAssocID="{2EFAB9DB-592B-4D82-A140-2AF7A2532975}" presName="negativeSpace" presStyleCnt="0"/>
      <dgm:spPr/>
    </dgm:pt>
    <dgm:pt modelId="{ED8F389D-986C-4338-9950-52B40EE47DFD}" type="pres">
      <dgm:prSet presAssocID="{2EFAB9DB-592B-4D82-A140-2AF7A2532975}" presName="childText" presStyleLbl="conFgAcc1" presStyleIdx="1" presStyleCnt="2">
        <dgm:presLayoutVars>
          <dgm:bulletEnabled val="1"/>
        </dgm:presLayoutVars>
      </dgm:prSet>
      <dgm:spPr/>
    </dgm:pt>
  </dgm:ptLst>
  <dgm:cxnLst>
    <dgm:cxn modelId="{8C962100-F517-43A8-A7D4-7DE79EA2ADF4}" type="presOf" srcId="{E5BCECC5-B59D-4BC9-BBC6-504508B13D8E}" destId="{ED8F389D-986C-4338-9950-52B40EE47DFD}" srcOrd="0" destOrd="1" presId="urn:microsoft.com/office/officeart/2005/8/layout/list1"/>
    <dgm:cxn modelId="{E6281E21-B865-4351-A15F-E4594F7FD89B}" srcId="{7DDF8784-65ED-4401-8F2A-F3EA2AE4BB8A}" destId="{2EFAB9DB-592B-4D82-A140-2AF7A2532975}" srcOrd="1" destOrd="0" parTransId="{1E5A6BF6-F09D-4E3D-A63A-CB6933A0D93A}" sibTransId="{5699C301-1DBC-4A51-9130-BDC3588FB517}"/>
    <dgm:cxn modelId="{0AC75D26-E5B3-4137-8954-03213AB64F7F}" type="presOf" srcId="{8244CE65-FE2B-443E-8B77-697105F2B0E0}" destId="{ED8F389D-986C-4338-9950-52B40EE47DFD}" srcOrd="0" destOrd="4" presId="urn:microsoft.com/office/officeart/2005/8/layout/list1"/>
    <dgm:cxn modelId="{17AA2629-71E0-48ED-A976-A893B69E4167}" type="presOf" srcId="{40B60469-9E2F-4CF9-88E9-E103AA7B240B}" destId="{BA280FF9-5A53-4502-9009-70FE212E36CE}" srcOrd="0" destOrd="1" presId="urn:microsoft.com/office/officeart/2005/8/layout/list1"/>
    <dgm:cxn modelId="{7165D233-FB9A-4219-AB6B-7F5AD180B1FA}" srcId="{D52CE45C-9FB5-4A84-8407-5340656C19A5}" destId="{40B60469-9E2F-4CF9-88E9-E103AA7B240B}" srcOrd="1" destOrd="0" parTransId="{F7561AFD-3EBF-441C-8445-5D1D579BF3B3}" sibTransId="{A63A6D58-B7E6-4196-8B4E-9B96141DFCB2}"/>
    <dgm:cxn modelId="{FE32B438-89A8-4EBB-93EE-5E7EACBBF569}" srcId="{2EFAB9DB-592B-4D82-A140-2AF7A2532975}" destId="{6A1D8CEC-D753-4B7B-B0E6-1C913FD42322}" srcOrd="0" destOrd="0" parTransId="{D62C13CE-A58C-4A6E-B3DF-5931025B34C3}" sibTransId="{17610DE7-7DA5-41A8-8520-DD1F8D467514}"/>
    <dgm:cxn modelId="{B39F9840-EA3A-4F47-927C-26C3F0939703}" type="presOf" srcId="{7DDF8784-65ED-4401-8F2A-F3EA2AE4BB8A}" destId="{9719664B-C900-487A-9D8F-8CCA432C8505}" srcOrd="0" destOrd="0" presId="urn:microsoft.com/office/officeart/2005/8/layout/list1"/>
    <dgm:cxn modelId="{139A015D-D9A8-4648-B36D-FD28D5A345C9}" srcId="{2EFAB9DB-592B-4D82-A140-2AF7A2532975}" destId="{C6C7B0F9-1560-450C-8BCC-DC926FABBB8C}" srcOrd="2" destOrd="0" parTransId="{08695398-3526-46D9-A297-10B5428270AC}" sibTransId="{8A86018A-D383-4E37-B2EC-1F1263D298B5}"/>
    <dgm:cxn modelId="{72D9D967-E7E6-46D9-BFEA-15AC0EAEEE0C}" srcId="{7DDF8784-65ED-4401-8F2A-F3EA2AE4BB8A}" destId="{D52CE45C-9FB5-4A84-8407-5340656C19A5}" srcOrd="0" destOrd="0" parTransId="{217936E7-1818-4442-86B3-9C5EA6647C5D}" sibTransId="{0D40D1A5-8DD1-4E07-B796-CD1BC0519E8B}"/>
    <dgm:cxn modelId="{B1087152-E863-4D73-9882-303D325D58CA}" srcId="{D52CE45C-9FB5-4A84-8407-5340656C19A5}" destId="{7970E535-0342-4792-A039-E80CF445C41A}" srcOrd="0" destOrd="0" parTransId="{5E6E18A6-AEBC-4FD7-B1C5-A36832DBEDAC}" sibTransId="{E98F7E57-B31C-463D-A16B-606D0EBA52F8}"/>
    <dgm:cxn modelId="{99211B56-4525-4174-98B8-B2B12ADD9F3F}" type="presOf" srcId="{6A1D8CEC-D753-4B7B-B0E6-1C913FD42322}" destId="{ED8F389D-986C-4338-9950-52B40EE47DFD}" srcOrd="0" destOrd="0" presId="urn:microsoft.com/office/officeart/2005/8/layout/list1"/>
    <dgm:cxn modelId="{33535279-B819-480A-A869-89D2FDC97F72}" type="presOf" srcId="{D52CE45C-9FB5-4A84-8407-5340656C19A5}" destId="{750BBE2D-881E-484D-B640-905AD6B30BD8}" srcOrd="0" destOrd="0" presId="urn:microsoft.com/office/officeart/2005/8/layout/list1"/>
    <dgm:cxn modelId="{50C82680-C26A-4B05-A268-876333D09618}" type="presOf" srcId="{7970E535-0342-4792-A039-E80CF445C41A}" destId="{BA280FF9-5A53-4502-9009-70FE212E36CE}" srcOrd="0" destOrd="0" presId="urn:microsoft.com/office/officeart/2005/8/layout/list1"/>
    <dgm:cxn modelId="{2087FD98-78EE-442A-9281-A3D71CD6EF8C}" type="presOf" srcId="{C6C7B0F9-1560-450C-8BCC-DC926FABBB8C}" destId="{ED8F389D-986C-4338-9950-52B40EE47DFD}" srcOrd="0" destOrd="2" presId="urn:microsoft.com/office/officeart/2005/8/layout/list1"/>
    <dgm:cxn modelId="{24B672AC-8496-4EBC-9C8F-040129244975}" type="presOf" srcId="{6AEC8BF7-96BC-4BB9-831F-CA2D2710AD2C}" destId="{ED8F389D-986C-4338-9950-52B40EE47DFD}" srcOrd="0" destOrd="3" presId="urn:microsoft.com/office/officeart/2005/8/layout/list1"/>
    <dgm:cxn modelId="{985EFDB2-2A8D-49CB-8CE1-CB882E670C04}" srcId="{2EFAB9DB-592B-4D82-A140-2AF7A2532975}" destId="{8244CE65-FE2B-443E-8B77-697105F2B0E0}" srcOrd="4" destOrd="0" parTransId="{0ED9C9A1-23C9-4A2A-991D-B440483E994D}" sibTransId="{809187F4-B3E5-4A6C-A1D0-2C19CF987CF3}"/>
    <dgm:cxn modelId="{01B50FCA-FAC6-4A5D-828E-A43B5EBD58CC}" type="presOf" srcId="{2EFAB9DB-592B-4D82-A140-2AF7A2532975}" destId="{CD1EEA9F-83F1-4AC8-9BDF-0DD591CABE26}" srcOrd="1" destOrd="0" presId="urn:microsoft.com/office/officeart/2005/8/layout/list1"/>
    <dgm:cxn modelId="{8517BCCE-3DCB-4423-92D5-85B2F06562AF}" srcId="{2EFAB9DB-592B-4D82-A140-2AF7A2532975}" destId="{E5BCECC5-B59D-4BC9-BBC6-504508B13D8E}" srcOrd="1" destOrd="0" parTransId="{349EE258-2A8E-40C8-953A-EAB6B511DD16}" sibTransId="{7755C5E0-A152-455E-811C-BBF19646E1CE}"/>
    <dgm:cxn modelId="{68352FFB-4EAB-4E82-8851-720C73C1E85E}" srcId="{2EFAB9DB-592B-4D82-A140-2AF7A2532975}" destId="{6AEC8BF7-96BC-4BB9-831F-CA2D2710AD2C}" srcOrd="3" destOrd="0" parTransId="{D5A5DF03-D19F-42EB-93DE-5C59934C2D71}" sibTransId="{695FDC41-F069-46B7-B1A2-EBDDD7B30453}"/>
    <dgm:cxn modelId="{AFE995FE-4C28-4197-8462-E68B9FC2266E}" type="presOf" srcId="{D52CE45C-9FB5-4A84-8407-5340656C19A5}" destId="{90454325-1334-4A9A-BE1B-F45F1BFCDF85}" srcOrd="1" destOrd="0" presId="urn:microsoft.com/office/officeart/2005/8/layout/list1"/>
    <dgm:cxn modelId="{B4CEDAFE-0840-4798-904C-E9EBBBDE8B95}" type="presOf" srcId="{2EFAB9DB-592B-4D82-A140-2AF7A2532975}" destId="{C7D903CB-E1F6-4736-859C-F17326360C17}" srcOrd="0" destOrd="0" presId="urn:microsoft.com/office/officeart/2005/8/layout/list1"/>
    <dgm:cxn modelId="{7477D47F-55AA-4769-86DB-8F4651783414}" type="presParOf" srcId="{9719664B-C900-487A-9D8F-8CCA432C8505}" destId="{7543FF13-7B6A-44A4-B966-098E66025B49}" srcOrd="0" destOrd="0" presId="urn:microsoft.com/office/officeart/2005/8/layout/list1"/>
    <dgm:cxn modelId="{1C83958B-1429-420F-9440-784A409E8734}" type="presParOf" srcId="{7543FF13-7B6A-44A4-B966-098E66025B49}" destId="{750BBE2D-881E-484D-B640-905AD6B30BD8}" srcOrd="0" destOrd="0" presId="urn:microsoft.com/office/officeart/2005/8/layout/list1"/>
    <dgm:cxn modelId="{F0965517-5C85-4586-AE81-B4414FEA32E9}" type="presParOf" srcId="{7543FF13-7B6A-44A4-B966-098E66025B49}" destId="{90454325-1334-4A9A-BE1B-F45F1BFCDF85}" srcOrd="1" destOrd="0" presId="urn:microsoft.com/office/officeart/2005/8/layout/list1"/>
    <dgm:cxn modelId="{F2D245AE-B0A3-454B-9DC3-861E88462665}" type="presParOf" srcId="{9719664B-C900-487A-9D8F-8CCA432C8505}" destId="{AA215B5E-9FA5-4EE4-BBE4-3C0BA6005FD3}" srcOrd="1" destOrd="0" presId="urn:microsoft.com/office/officeart/2005/8/layout/list1"/>
    <dgm:cxn modelId="{B3769B56-A114-4F76-BC57-04B713447C3F}" type="presParOf" srcId="{9719664B-C900-487A-9D8F-8CCA432C8505}" destId="{BA280FF9-5A53-4502-9009-70FE212E36CE}" srcOrd="2" destOrd="0" presId="urn:microsoft.com/office/officeart/2005/8/layout/list1"/>
    <dgm:cxn modelId="{D5EDE1F4-798E-4AEC-9874-B975ED982F99}" type="presParOf" srcId="{9719664B-C900-487A-9D8F-8CCA432C8505}" destId="{BEEC2BEA-BF42-42E9-AC65-1C29024C164E}" srcOrd="3" destOrd="0" presId="urn:microsoft.com/office/officeart/2005/8/layout/list1"/>
    <dgm:cxn modelId="{EDB93E8B-5112-4CF1-9A2A-92665E3D865E}" type="presParOf" srcId="{9719664B-C900-487A-9D8F-8CCA432C8505}" destId="{934E16A8-5F37-457E-B864-1689C530DCA1}" srcOrd="4" destOrd="0" presId="urn:microsoft.com/office/officeart/2005/8/layout/list1"/>
    <dgm:cxn modelId="{B23D6FDD-4401-4E45-9454-85E1550D025A}" type="presParOf" srcId="{934E16A8-5F37-457E-B864-1689C530DCA1}" destId="{C7D903CB-E1F6-4736-859C-F17326360C17}" srcOrd="0" destOrd="0" presId="urn:microsoft.com/office/officeart/2005/8/layout/list1"/>
    <dgm:cxn modelId="{DD39AD3F-96BE-4798-8914-B19E00BE6AFE}" type="presParOf" srcId="{934E16A8-5F37-457E-B864-1689C530DCA1}" destId="{CD1EEA9F-83F1-4AC8-9BDF-0DD591CABE26}" srcOrd="1" destOrd="0" presId="urn:microsoft.com/office/officeart/2005/8/layout/list1"/>
    <dgm:cxn modelId="{F353D246-D41B-4DE9-BA0C-0D4DDA3FBC0B}" type="presParOf" srcId="{9719664B-C900-487A-9D8F-8CCA432C8505}" destId="{4D1300C6-E106-40E8-A721-718EBF840470}" srcOrd="5" destOrd="0" presId="urn:microsoft.com/office/officeart/2005/8/layout/list1"/>
    <dgm:cxn modelId="{3335012E-38B4-41DB-8E0D-DA660C56D2D5}" type="presParOf" srcId="{9719664B-C900-487A-9D8F-8CCA432C8505}" destId="{ED8F389D-986C-4338-9950-52B40EE47DFD}"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23877673-B2B2-40B5-84B4-8F2D9F86F4DA}" type="doc">
      <dgm:prSet loTypeId="urn:microsoft.com/office/officeart/2008/layout/LinedList" loCatId="list" qsTypeId="urn:microsoft.com/office/officeart/2005/8/quickstyle/simple4" qsCatId="simple" csTypeId="urn:microsoft.com/office/officeart/2005/8/colors/accent2_2" csCatId="accent2" phldr="1"/>
      <dgm:spPr/>
      <dgm:t>
        <a:bodyPr/>
        <a:lstStyle/>
        <a:p>
          <a:endParaRPr lang="cs-CZ"/>
        </a:p>
      </dgm:t>
    </dgm:pt>
    <dgm:pt modelId="{BB5F9478-126F-4E88-AC6A-7CF09DCBC85B}">
      <dgm:prSet phldrT="[Text]"/>
      <dgm:spPr/>
      <dgm:t>
        <a:bodyPr/>
        <a:lstStyle/>
        <a:p>
          <a:r>
            <a:rPr lang="cs-CZ" dirty="0"/>
            <a:t>C</a:t>
          </a:r>
          <a:r>
            <a:rPr lang="en-US" dirty="0" err="1"/>
            <a:t>apture</a:t>
          </a:r>
          <a:r>
            <a:rPr lang="en-US" dirty="0"/>
            <a:t> </a:t>
          </a:r>
          <a:r>
            <a:rPr lang="cs-CZ" dirty="0"/>
            <a:t>a </a:t>
          </a:r>
          <a:r>
            <a:rPr lang="en-US" dirty="0"/>
            <a:t>human </a:t>
          </a:r>
          <a:r>
            <a:rPr lang="cs-CZ" dirty="0" err="1"/>
            <a:t>appearance</a:t>
          </a:r>
          <a:r>
            <a:rPr lang="cs-CZ" dirty="0"/>
            <a:t> by </a:t>
          </a:r>
          <a:r>
            <a:rPr lang="en-US" dirty="0"/>
            <a:t>any way, so that </a:t>
          </a:r>
          <a:r>
            <a:rPr lang="cs-CZ" dirty="0" err="1"/>
            <a:t>it</a:t>
          </a:r>
          <a:r>
            <a:rPr lang="cs-CZ" dirty="0"/>
            <a:t> </a:t>
          </a:r>
          <a:r>
            <a:rPr lang="cs-CZ" dirty="0" err="1"/>
            <a:t>is</a:t>
          </a:r>
          <a:r>
            <a:rPr lang="cs-CZ" dirty="0"/>
            <a:t> </a:t>
          </a:r>
          <a:r>
            <a:rPr lang="cs-CZ" dirty="0" err="1"/>
            <a:t>possible</a:t>
          </a:r>
          <a:r>
            <a:rPr lang="cs-CZ" dirty="0"/>
            <a:t> to </a:t>
          </a:r>
          <a:r>
            <a:rPr lang="en-US" dirty="0"/>
            <a:t>determine his identity, is possible only with his permission.</a:t>
          </a:r>
          <a:endParaRPr lang="cs-CZ" dirty="0"/>
        </a:p>
      </dgm:t>
    </dgm:pt>
    <dgm:pt modelId="{6AC7F76E-2AE2-4F47-A50F-C2223DAC9B98}" type="parTrans" cxnId="{09B05691-DD5F-439B-B231-9BA5307468B1}">
      <dgm:prSet/>
      <dgm:spPr/>
      <dgm:t>
        <a:bodyPr/>
        <a:lstStyle/>
        <a:p>
          <a:endParaRPr lang="cs-CZ"/>
        </a:p>
      </dgm:t>
    </dgm:pt>
    <dgm:pt modelId="{B097285B-F685-4FD2-92C5-FA22F7CF475F}" type="sibTrans" cxnId="{09B05691-DD5F-439B-B231-9BA5307468B1}">
      <dgm:prSet/>
      <dgm:spPr/>
      <dgm:t>
        <a:bodyPr/>
        <a:lstStyle/>
        <a:p>
          <a:endParaRPr lang="cs-CZ"/>
        </a:p>
      </dgm:t>
    </dgm:pt>
    <dgm:pt modelId="{A5AB6DDF-B547-4D41-B54C-5CA1526C7FDD}">
      <dgm:prSet phldrT="[Text]"/>
      <dgm:spPr/>
      <dgm:t>
        <a:bodyPr/>
        <a:lstStyle/>
        <a:p>
          <a:r>
            <a:rPr lang="en-US" dirty="0"/>
            <a:t>Spread human </a:t>
          </a:r>
          <a:r>
            <a:rPr lang="en-GB" noProof="0" dirty="0"/>
            <a:t>appearance</a:t>
          </a:r>
          <a:r>
            <a:rPr lang="cs-CZ" dirty="0"/>
            <a:t> </a:t>
          </a:r>
          <a:r>
            <a:rPr lang="en-US" dirty="0"/>
            <a:t>is possible only with his permission</a:t>
          </a:r>
          <a:r>
            <a:rPr lang="cs-CZ" dirty="0"/>
            <a:t>.</a:t>
          </a:r>
        </a:p>
      </dgm:t>
    </dgm:pt>
    <dgm:pt modelId="{683160C5-2BF1-49CA-A52D-B20CEF7A0115}" type="parTrans" cxnId="{9812EF9D-B5FC-484E-95F1-573818CE8DA4}">
      <dgm:prSet/>
      <dgm:spPr/>
      <dgm:t>
        <a:bodyPr/>
        <a:lstStyle/>
        <a:p>
          <a:endParaRPr lang="cs-CZ"/>
        </a:p>
      </dgm:t>
    </dgm:pt>
    <dgm:pt modelId="{B54848B7-21E9-4E41-8861-5B0BBC98081B}" type="sibTrans" cxnId="{9812EF9D-B5FC-484E-95F1-573818CE8DA4}">
      <dgm:prSet/>
      <dgm:spPr/>
      <dgm:t>
        <a:bodyPr/>
        <a:lstStyle/>
        <a:p>
          <a:endParaRPr lang="cs-CZ"/>
        </a:p>
      </dgm:t>
    </dgm:pt>
    <dgm:pt modelId="{47804216-890C-4DE6-80DA-1855499F8668}" type="pres">
      <dgm:prSet presAssocID="{23877673-B2B2-40B5-84B4-8F2D9F86F4DA}" presName="vert0" presStyleCnt="0">
        <dgm:presLayoutVars>
          <dgm:dir/>
          <dgm:animOne val="branch"/>
          <dgm:animLvl val="lvl"/>
        </dgm:presLayoutVars>
      </dgm:prSet>
      <dgm:spPr/>
    </dgm:pt>
    <dgm:pt modelId="{F6ABFE7C-AC2B-4F4F-98DE-6B73D11EC44E}" type="pres">
      <dgm:prSet presAssocID="{BB5F9478-126F-4E88-AC6A-7CF09DCBC85B}" presName="thickLine" presStyleLbl="alignNode1" presStyleIdx="0" presStyleCnt="2"/>
      <dgm:spPr/>
    </dgm:pt>
    <dgm:pt modelId="{A06886B4-BFE8-4342-A47C-3BB29FE18B54}" type="pres">
      <dgm:prSet presAssocID="{BB5F9478-126F-4E88-AC6A-7CF09DCBC85B}" presName="horz1" presStyleCnt="0"/>
      <dgm:spPr/>
    </dgm:pt>
    <dgm:pt modelId="{93171E23-E05B-442F-8EEF-A050E77337E2}" type="pres">
      <dgm:prSet presAssocID="{BB5F9478-126F-4E88-AC6A-7CF09DCBC85B}" presName="tx1" presStyleLbl="revTx" presStyleIdx="0" presStyleCnt="2"/>
      <dgm:spPr/>
    </dgm:pt>
    <dgm:pt modelId="{9F5F6932-3EEE-4466-A65D-9A95C7531AEC}" type="pres">
      <dgm:prSet presAssocID="{BB5F9478-126F-4E88-AC6A-7CF09DCBC85B}" presName="vert1" presStyleCnt="0"/>
      <dgm:spPr/>
    </dgm:pt>
    <dgm:pt modelId="{81D8E4FD-EE2F-4149-B494-32D2D4EF4DEA}" type="pres">
      <dgm:prSet presAssocID="{A5AB6DDF-B547-4D41-B54C-5CA1526C7FDD}" presName="thickLine" presStyleLbl="alignNode1" presStyleIdx="1" presStyleCnt="2"/>
      <dgm:spPr/>
    </dgm:pt>
    <dgm:pt modelId="{B86D461A-FDAA-445A-A0E3-3466C8903FAF}" type="pres">
      <dgm:prSet presAssocID="{A5AB6DDF-B547-4D41-B54C-5CA1526C7FDD}" presName="horz1" presStyleCnt="0"/>
      <dgm:spPr/>
    </dgm:pt>
    <dgm:pt modelId="{5F305BB4-B89B-4AF4-A055-10663486AE37}" type="pres">
      <dgm:prSet presAssocID="{A5AB6DDF-B547-4D41-B54C-5CA1526C7FDD}" presName="tx1" presStyleLbl="revTx" presStyleIdx="1" presStyleCnt="2"/>
      <dgm:spPr/>
    </dgm:pt>
    <dgm:pt modelId="{87F6FF18-CB6F-4E72-BB52-0C15A43F3B71}" type="pres">
      <dgm:prSet presAssocID="{A5AB6DDF-B547-4D41-B54C-5CA1526C7FDD}" presName="vert1" presStyleCnt="0"/>
      <dgm:spPr/>
    </dgm:pt>
  </dgm:ptLst>
  <dgm:cxnLst>
    <dgm:cxn modelId="{83E6AF2A-BB60-475A-9475-8184575E52B4}" type="presOf" srcId="{BB5F9478-126F-4E88-AC6A-7CF09DCBC85B}" destId="{93171E23-E05B-442F-8EEF-A050E77337E2}" srcOrd="0" destOrd="0" presId="urn:microsoft.com/office/officeart/2008/layout/LinedList"/>
    <dgm:cxn modelId="{CAA90776-49AD-460B-BD71-A4FDB0B05ECA}" type="presOf" srcId="{23877673-B2B2-40B5-84B4-8F2D9F86F4DA}" destId="{47804216-890C-4DE6-80DA-1855499F8668}" srcOrd="0" destOrd="0" presId="urn:microsoft.com/office/officeart/2008/layout/LinedList"/>
    <dgm:cxn modelId="{389DA877-D133-4357-B3E0-7CC39400A295}" type="presOf" srcId="{A5AB6DDF-B547-4D41-B54C-5CA1526C7FDD}" destId="{5F305BB4-B89B-4AF4-A055-10663486AE37}" srcOrd="0" destOrd="0" presId="urn:microsoft.com/office/officeart/2008/layout/LinedList"/>
    <dgm:cxn modelId="{09B05691-DD5F-439B-B231-9BA5307468B1}" srcId="{23877673-B2B2-40B5-84B4-8F2D9F86F4DA}" destId="{BB5F9478-126F-4E88-AC6A-7CF09DCBC85B}" srcOrd="0" destOrd="0" parTransId="{6AC7F76E-2AE2-4F47-A50F-C2223DAC9B98}" sibTransId="{B097285B-F685-4FD2-92C5-FA22F7CF475F}"/>
    <dgm:cxn modelId="{9812EF9D-B5FC-484E-95F1-573818CE8DA4}" srcId="{23877673-B2B2-40B5-84B4-8F2D9F86F4DA}" destId="{A5AB6DDF-B547-4D41-B54C-5CA1526C7FDD}" srcOrd="1" destOrd="0" parTransId="{683160C5-2BF1-49CA-A52D-B20CEF7A0115}" sibTransId="{B54848B7-21E9-4E41-8861-5B0BBC98081B}"/>
    <dgm:cxn modelId="{6794D5D9-7FB4-43C9-9D02-ECE85C4909A1}" type="presParOf" srcId="{47804216-890C-4DE6-80DA-1855499F8668}" destId="{F6ABFE7C-AC2B-4F4F-98DE-6B73D11EC44E}" srcOrd="0" destOrd="0" presId="urn:microsoft.com/office/officeart/2008/layout/LinedList"/>
    <dgm:cxn modelId="{3C125335-7AD6-4A75-B533-F345BF854DC5}" type="presParOf" srcId="{47804216-890C-4DE6-80DA-1855499F8668}" destId="{A06886B4-BFE8-4342-A47C-3BB29FE18B54}" srcOrd="1" destOrd="0" presId="urn:microsoft.com/office/officeart/2008/layout/LinedList"/>
    <dgm:cxn modelId="{E286B664-AE34-46CE-9D62-39D0CA874392}" type="presParOf" srcId="{A06886B4-BFE8-4342-A47C-3BB29FE18B54}" destId="{93171E23-E05B-442F-8EEF-A050E77337E2}" srcOrd="0" destOrd="0" presId="urn:microsoft.com/office/officeart/2008/layout/LinedList"/>
    <dgm:cxn modelId="{B8D3C3E0-BF33-4995-89A5-C5E3AED68DDE}" type="presParOf" srcId="{A06886B4-BFE8-4342-A47C-3BB29FE18B54}" destId="{9F5F6932-3EEE-4466-A65D-9A95C7531AEC}" srcOrd="1" destOrd="0" presId="urn:microsoft.com/office/officeart/2008/layout/LinedList"/>
    <dgm:cxn modelId="{EC31990D-CAB9-4497-9376-20232F8A0874}" type="presParOf" srcId="{47804216-890C-4DE6-80DA-1855499F8668}" destId="{81D8E4FD-EE2F-4149-B494-32D2D4EF4DEA}" srcOrd="2" destOrd="0" presId="urn:microsoft.com/office/officeart/2008/layout/LinedList"/>
    <dgm:cxn modelId="{10E8A991-13FB-4246-8E5A-A54E8564A191}" type="presParOf" srcId="{47804216-890C-4DE6-80DA-1855499F8668}" destId="{B86D461A-FDAA-445A-A0E3-3466C8903FAF}" srcOrd="3" destOrd="0" presId="urn:microsoft.com/office/officeart/2008/layout/LinedList"/>
    <dgm:cxn modelId="{039F0AB0-F1FB-4690-A639-40B93FB421C2}" type="presParOf" srcId="{B86D461A-FDAA-445A-A0E3-3466C8903FAF}" destId="{5F305BB4-B89B-4AF4-A055-10663486AE37}" srcOrd="0" destOrd="0" presId="urn:microsoft.com/office/officeart/2008/layout/LinedList"/>
    <dgm:cxn modelId="{56D073F0-FF85-4890-838F-B5F72ED66C00}" type="presParOf" srcId="{B86D461A-FDAA-445A-A0E3-3466C8903FAF}" destId="{87F6FF18-CB6F-4E72-BB52-0C15A43F3B7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23877673-B2B2-40B5-84B4-8F2D9F86F4DA}" type="doc">
      <dgm:prSet loTypeId="urn:microsoft.com/office/officeart/2008/layout/LinedList" loCatId="list" qsTypeId="urn:microsoft.com/office/officeart/2005/8/quickstyle/simple4" qsCatId="simple" csTypeId="urn:microsoft.com/office/officeart/2005/8/colors/colorful1" csCatId="colorful" phldr="1"/>
      <dgm:spPr/>
      <dgm:t>
        <a:bodyPr/>
        <a:lstStyle/>
        <a:p>
          <a:endParaRPr lang="cs-CZ"/>
        </a:p>
      </dgm:t>
    </dgm:pt>
    <dgm:pt modelId="{BB5F9478-126F-4E88-AC6A-7CF09DCBC85B}">
      <dgm:prSet phldrT="[Text]"/>
      <dgm:spPr/>
      <dgm:t>
        <a:bodyPr/>
        <a:lstStyle/>
        <a:p>
          <a:r>
            <a:rPr lang="cs-CZ"/>
            <a:t>In Writing</a:t>
          </a:r>
        </a:p>
      </dgm:t>
    </dgm:pt>
    <dgm:pt modelId="{6AC7F76E-2AE2-4F47-A50F-C2223DAC9B98}" type="parTrans" cxnId="{09B05691-DD5F-439B-B231-9BA5307468B1}">
      <dgm:prSet/>
      <dgm:spPr/>
      <dgm:t>
        <a:bodyPr/>
        <a:lstStyle/>
        <a:p>
          <a:endParaRPr lang="cs-CZ"/>
        </a:p>
      </dgm:t>
    </dgm:pt>
    <dgm:pt modelId="{B097285B-F685-4FD2-92C5-FA22F7CF475F}" type="sibTrans" cxnId="{09B05691-DD5F-439B-B231-9BA5307468B1}">
      <dgm:prSet/>
      <dgm:spPr/>
      <dgm:t>
        <a:bodyPr/>
        <a:lstStyle/>
        <a:p>
          <a:endParaRPr lang="cs-CZ"/>
        </a:p>
      </dgm:t>
    </dgm:pt>
    <dgm:pt modelId="{A5AB6DDF-B547-4D41-B54C-5CA1526C7FDD}">
      <dgm:prSet phldrT="[Text]"/>
      <dgm:spPr/>
      <dgm:t>
        <a:bodyPr/>
        <a:lstStyle/>
        <a:p>
          <a:r>
            <a:rPr lang="cs-CZ"/>
            <a:t>Tacitly</a:t>
          </a:r>
        </a:p>
      </dgm:t>
    </dgm:pt>
    <dgm:pt modelId="{683160C5-2BF1-49CA-A52D-B20CEF7A0115}" type="parTrans" cxnId="{9812EF9D-B5FC-484E-95F1-573818CE8DA4}">
      <dgm:prSet/>
      <dgm:spPr/>
      <dgm:t>
        <a:bodyPr/>
        <a:lstStyle/>
        <a:p>
          <a:endParaRPr lang="cs-CZ"/>
        </a:p>
      </dgm:t>
    </dgm:pt>
    <dgm:pt modelId="{B54848B7-21E9-4E41-8861-5B0BBC98081B}" type="sibTrans" cxnId="{9812EF9D-B5FC-484E-95F1-573818CE8DA4}">
      <dgm:prSet/>
      <dgm:spPr/>
      <dgm:t>
        <a:bodyPr/>
        <a:lstStyle/>
        <a:p>
          <a:endParaRPr lang="cs-CZ"/>
        </a:p>
      </dgm:t>
    </dgm:pt>
    <dgm:pt modelId="{AFFD4B30-7026-4235-B52D-2043E127E258}">
      <dgm:prSet/>
      <dgm:spPr/>
      <dgm:t>
        <a:bodyPr/>
        <a:lstStyle/>
        <a:p>
          <a:r>
            <a:rPr lang="cs-CZ"/>
            <a:t>Orally</a:t>
          </a:r>
        </a:p>
      </dgm:t>
    </dgm:pt>
    <dgm:pt modelId="{7846A84A-5BB3-479E-9561-D4583AFD2362}" type="parTrans" cxnId="{048582CA-0772-4374-A781-43CAB6944714}">
      <dgm:prSet/>
      <dgm:spPr/>
      <dgm:t>
        <a:bodyPr/>
        <a:lstStyle/>
        <a:p>
          <a:endParaRPr lang="cs-CZ"/>
        </a:p>
      </dgm:t>
    </dgm:pt>
    <dgm:pt modelId="{13C8B86B-24F2-4D0B-8EF2-8291C6FC3356}" type="sibTrans" cxnId="{048582CA-0772-4374-A781-43CAB6944714}">
      <dgm:prSet/>
      <dgm:spPr/>
      <dgm:t>
        <a:bodyPr/>
        <a:lstStyle/>
        <a:p>
          <a:endParaRPr lang="cs-CZ"/>
        </a:p>
      </dgm:t>
    </dgm:pt>
    <dgm:pt modelId="{CA914199-4B1E-4CD3-BC71-BEF777791080}" type="pres">
      <dgm:prSet presAssocID="{23877673-B2B2-40B5-84B4-8F2D9F86F4DA}" presName="vert0" presStyleCnt="0">
        <dgm:presLayoutVars>
          <dgm:dir/>
          <dgm:animOne val="branch"/>
          <dgm:animLvl val="lvl"/>
        </dgm:presLayoutVars>
      </dgm:prSet>
      <dgm:spPr/>
    </dgm:pt>
    <dgm:pt modelId="{A86E7CB3-F885-4DA6-8C96-4A242E154661}" type="pres">
      <dgm:prSet presAssocID="{BB5F9478-126F-4E88-AC6A-7CF09DCBC85B}" presName="thickLine" presStyleLbl="alignNode1" presStyleIdx="0" presStyleCnt="3"/>
      <dgm:spPr/>
    </dgm:pt>
    <dgm:pt modelId="{B5988F1F-D425-4AD4-BABB-EC603CFC8661}" type="pres">
      <dgm:prSet presAssocID="{BB5F9478-126F-4E88-AC6A-7CF09DCBC85B}" presName="horz1" presStyleCnt="0"/>
      <dgm:spPr/>
    </dgm:pt>
    <dgm:pt modelId="{A03CF3FB-1379-41C9-AFB3-22BC51ADC04C}" type="pres">
      <dgm:prSet presAssocID="{BB5F9478-126F-4E88-AC6A-7CF09DCBC85B}" presName="tx1" presStyleLbl="revTx" presStyleIdx="0" presStyleCnt="3"/>
      <dgm:spPr/>
    </dgm:pt>
    <dgm:pt modelId="{EA945AAD-6E25-4581-8B09-96B7B1926E08}" type="pres">
      <dgm:prSet presAssocID="{BB5F9478-126F-4E88-AC6A-7CF09DCBC85B}" presName="vert1" presStyleCnt="0"/>
      <dgm:spPr/>
    </dgm:pt>
    <dgm:pt modelId="{C250BE47-7A1A-4F4A-9E84-AF6E50917A2B}" type="pres">
      <dgm:prSet presAssocID="{AFFD4B30-7026-4235-B52D-2043E127E258}" presName="thickLine" presStyleLbl="alignNode1" presStyleIdx="1" presStyleCnt="3"/>
      <dgm:spPr/>
    </dgm:pt>
    <dgm:pt modelId="{D8FE6214-298B-46BF-A57D-9EFF4217BE2D}" type="pres">
      <dgm:prSet presAssocID="{AFFD4B30-7026-4235-B52D-2043E127E258}" presName="horz1" presStyleCnt="0"/>
      <dgm:spPr/>
    </dgm:pt>
    <dgm:pt modelId="{9FD05F4F-08A3-461A-B6A9-56CB9A74A501}" type="pres">
      <dgm:prSet presAssocID="{AFFD4B30-7026-4235-B52D-2043E127E258}" presName="tx1" presStyleLbl="revTx" presStyleIdx="1" presStyleCnt="3"/>
      <dgm:spPr/>
    </dgm:pt>
    <dgm:pt modelId="{1A977D4D-21B9-495A-956B-8968AE5842E5}" type="pres">
      <dgm:prSet presAssocID="{AFFD4B30-7026-4235-B52D-2043E127E258}" presName="vert1" presStyleCnt="0"/>
      <dgm:spPr/>
    </dgm:pt>
    <dgm:pt modelId="{D4093B65-8FB1-4F34-834B-6C22EB12BD44}" type="pres">
      <dgm:prSet presAssocID="{A5AB6DDF-B547-4D41-B54C-5CA1526C7FDD}" presName="thickLine" presStyleLbl="alignNode1" presStyleIdx="2" presStyleCnt="3"/>
      <dgm:spPr/>
    </dgm:pt>
    <dgm:pt modelId="{A10D1482-DBF2-49EC-AF02-862F049C0023}" type="pres">
      <dgm:prSet presAssocID="{A5AB6DDF-B547-4D41-B54C-5CA1526C7FDD}" presName="horz1" presStyleCnt="0"/>
      <dgm:spPr/>
    </dgm:pt>
    <dgm:pt modelId="{34881B06-5452-4904-A959-690F120DF5BF}" type="pres">
      <dgm:prSet presAssocID="{A5AB6DDF-B547-4D41-B54C-5CA1526C7FDD}" presName="tx1" presStyleLbl="revTx" presStyleIdx="2" presStyleCnt="3"/>
      <dgm:spPr/>
    </dgm:pt>
    <dgm:pt modelId="{BDC6DF2A-A1C2-4704-BAC8-5CE25B5EBB68}" type="pres">
      <dgm:prSet presAssocID="{A5AB6DDF-B547-4D41-B54C-5CA1526C7FDD}" presName="vert1" presStyleCnt="0"/>
      <dgm:spPr/>
    </dgm:pt>
  </dgm:ptLst>
  <dgm:cxnLst>
    <dgm:cxn modelId="{58C8CC2F-9672-4AD1-83EB-6863DBF2EB8D}" type="presOf" srcId="{BB5F9478-126F-4E88-AC6A-7CF09DCBC85B}" destId="{A03CF3FB-1379-41C9-AFB3-22BC51ADC04C}" srcOrd="0" destOrd="0" presId="urn:microsoft.com/office/officeart/2008/layout/LinedList"/>
    <dgm:cxn modelId="{D1147286-370A-4984-BF25-76104CAD2AEE}" type="presOf" srcId="{23877673-B2B2-40B5-84B4-8F2D9F86F4DA}" destId="{CA914199-4B1E-4CD3-BC71-BEF777791080}" srcOrd="0" destOrd="0" presId="urn:microsoft.com/office/officeart/2008/layout/LinedList"/>
    <dgm:cxn modelId="{2CBCB188-7364-4337-B1AC-2E507B525105}" type="presOf" srcId="{A5AB6DDF-B547-4D41-B54C-5CA1526C7FDD}" destId="{34881B06-5452-4904-A959-690F120DF5BF}" srcOrd="0" destOrd="0" presId="urn:microsoft.com/office/officeart/2008/layout/LinedList"/>
    <dgm:cxn modelId="{09B05691-DD5F-439B-B231-9BA5307468B1}" srcId="{23877673-B2B2-40B5-84B4-8F2D9F86F4DA}" destId="{BB5F9478-126F-4E88-AC6A-7CF09DCBC85B}" srcOrd="0" destOrd="0" parTransId="{6AC7F76E-2AE2-4F47-A50F-C2223DAC9B98}" sibTransId="{B097285B-F685-4FD2-92C5-FA22F7CF475F}"/>
    <dgm:cxn modelId="{9812EF9D-B5FC-484E-95F1-573818CE8DA4}" srcId="{23877673-B2B2-40B5-84B4-8F2D9F86F4DA}" destId="{A5AB6DDF-B547-4D41-B54C-5CA1526C7FDD}" srcOrd="2" destOrd="0" parTransId="{683160C5-2BF1-49CA-A52D-B20CEF7A0115}" sibTransId="{B54848B7-21E9-4E41-8861-5B0BBC98081B}"/>
    <dgm:cxn modelId="{6C33D8A3-69D8-4804-91D5-9E330A8BDB3F}" type="presOf" srcId="{AFFD4B30-7026-4235-B52D-2043E127E258}" destId="{9FD05F4F-08A3-461A-B6A9-56CB9A74A501}" srcOrd="0" destOrd="0" presId="urn:microsoft.com/office/officeart/2008/layout/LinedList"/>
    <dgm:cxn modelId="{048582CA-0772-4374-A781-43CAB6944714}" srcId="{23877673-B2B2-40B5-84B4-8F2D9F86F4DA}" destId="{AFFD4B30-7026-4235-B52D-2043E127E258}" srcOrd="1" destOrd="0" parTransId="{7846A84A-5BB3-479E-9561-D4583AFD2362}" sibTransId="{13C8B86B-24F2-4D0B-8EF2-8291C6FC3356}"/>
    <dgm:cxn modelId="{2A6B60DC-E0D8-4C33-9219-B3FA675624B4}" type="presParOf" srcId="{CA914199-4B1E-4CD3-BC71-BEF777791080}" destId="{A86E7CB3-F885-4DA6-8C96-4A242E154661}" srcOrd="0" destOrd="0" presId="urn:microsoft.com/office/officeart/2008/layout/LinedList"/>
    <dgm:cxn modelId="{0859916E-6D0B-4F94-B753-3312DA7C5409}" type="presParOf" srcId="{CA914199-4B1E-4CD3-BC71-BEF777791080}" destId="{B5988F1F-D425-4AD4-BABB-EC603CFC8661}" srcOrd="1" destOrd="0" presId="urn:microsoft.com/office/officeart/2008/layout/LinedList"/>
    <dgm:cxn modelId="{C9511529-A25C-47AB-B0DE-5100FEADE2C9}" type="presParOf" srcId="{B5988F1F-D425-4AD4-BABB-EC603CFC8661}" destId="{A03CF3FB-1379-41C9-AFB3-22BC51ADC04C}" srcOrd="0" destOrd="0" presId="urn:microsoft.com/office/officeart/2008/layout/LinedList"/>
    <dgm:cxn modelId="{7AE0FEB8-1874-4847-B33D-102CE74B900E}" type="presParOf" srcId="{B5988F1F-D425-4AD4-BABB-EC603CFC8661}" destId="{EA945AAD-6E25-4581-8B09-96B7B1926E08}" srcOrd="1" destOrd="0" presId="urn:microsoft.com/office/officeart/2008/layout/LinedList"/>
    <dgm:cxn modelId="{56257DD0-F96E-4ABB-B5C1-2AB3145AD878}" type="presParOf" srcId="{CA914199-4B1E-4CD3-BC71-BEF777791080}" destId="{C250BE47-7A1A-4F4A-9E84-AF6E50917A2B}" srcOrd="2" destOrd="0" presId="urn:microsoft.com/office/officeart/2008/layout/LinedList"/>
    <dgm:cxn modelId="{562C6855-EEDE-4236-88FB-B4664A79C429}" type="presParOf" srcId="{CA914199-4B1E-4CD3-BC71-BEF777791080}" destId="{D8FE6214-298B-46BF-A57D-9EFF4217BE2D}" srcOrd="3" destOrd="0" presId="urn:microsoft.com/office/officeart/2008/layout/LinedList"/>
    <dgm:cxn modelId="{1969E47D-2EE0-4F94-8ACC-398E89AEA02C}" type="presParOf" srcId="{D8FE6214-298B-46BF-A57D-9EFF4217BE2D}" destId="{9FD05F4F-08A3-461A-B6A9-56CB9A74A501}" srcOrd="0" destOrd="0" presId="urn:microsoft.com/office/officeart/2008/layout/LinedList"/>
    <dgm:cxn modelId="{24559C3C-B114-4317-B338-860A89C338CE}" type="presParOf" srcId="{D8FE6214-298B-46BF-A57D-9EFF4217BE2D}" destId="{1A977D4D-21B9-495A-956B-8968AE5842E5}" srcOrd="1" destOrd="0" presId="urn:microsoft.com/office/officeart/2008/layout/LinedList"/>
    <dgm:cxn modelId="{CB471B0C-1BAB-465B-91A5-3EC1D7710FE1}" type="presParOf" srcId="{CA914199-4B1E-4CD3-BC71-BEF777791080}" destId="{D4093B65-8FB1-4F34-834B-6C22EB12BD44}" srcOrd="4" destOrd="0" presId="urn:microsoft.com/office/officeart/2008/layout/LinedList"/>
    <dgm:cxn modelId="{1882B3D9-3DAC-4A7C-B114-46569CBBEA84}" type="presParOf" srcId="{CA914199-4B1E-4CD3-BC71-BEF777791080}" destId="{A10D1482-DBF2-49EC-AF02-862F049C0023}" srcOrd="5" destOrd="0" presId="urn:microsoft.com/office/officeart/2008/layout/LinedList"/>
    <dgm:cxn modelId="{B08314C8-93DF-413C-9CA5-09EB349E4423}" type="presParOf" srcId="{A10D1482-DBF2-49EC-AF02-862F049C0023}" destId="{34881B06-5452-4904-A959-690F120DF5BF}" srcOrd="0" destOrd="0" presId="urn:microsoft.com/office/officeart/2008/layout/LinedList"/>
    <dgm:cxn modelId="{011A0FF5-8D9D-43E1-A043-D61C8CA7E27F}" type="presParOf" srcId="{A10D1482-DBF2-49EC-AF02-862F049C0023}" destId="{BDC6DF2A-A1C2-4704-BAC8-5CE25B5EBB6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B68E927B-A19B-415B-A2C0-645F16028C3A}" type="doc">
      <dgm:prSet loTypeId="urn:microsoft.com/office/officeart/2005/8/layout/vList2" loCatId="list" qsTypeId="urn:microsoft.com/office/officeart/2005/8/quickstyle/3d1" qsCatId="3D" csTypeId="urn:microsoft.com/office/officeart/2005/8/colors/accent1_4" csCatId="accent1"/>
      <dgm:spPr/>
      <dgm:t>
        <a:bodyPr/>
        <a:lstStyle/>
        <a:p>
          <a:endParaRPr lang="cs-CZ"/>
        </a:p>
      </dgm:t>
    </dgm:pt>
    <dgm:pt modelId="{952021EB-6450-486B-ACA9-F8A7464EA7DF}">
      <dgm:prSet/>
      <dgm:spPr/>
      <dgm:t>
        <a:bodyPr/>
        <a:lstStyle/>
        <a:p>
          <a:pPr algn="ctr"/>
          <a:r>
            <a:rPr lang="cs-CZ" b="1" dirty="0" err="1"/>
            <a:t>Privacy</a:t>
          </a:r>
          <a:endParaRPr lang="cs-CZ" dirty="0"/>
        </a:p>
      </dgm:t>
    </dgm:pt>
    <dgm:pt modelId="{5DEE4B2F-A041-4EF4-89FC-1123E2523252}" type="parTrans" cxnId="{CD4B2E95-6F5C-4B3C-8853-8E7EA376E9B3}">
      <dgm:prSet/>
      <dgm:spPr/>
      <dgm:t>
        <a:bodyPr/>
        <a:lstStyle/>
        <a:p>
          <a:endParaRPr lang="cs-CZ"/>
        </a:p>
      </dgm:t>
    </dgm:pt>
    <dgm:pt modelId="{22AEB7C9-5B85-4EFC-BCD6-93EFB6E60B6A}" type="sibTrans" cxnId="{CD4B2E95-6F5C-4B3C-8853-8E7EA376E9B3}">
      <dgm:prSet/>
      <dgm:spPr/>
      <dgm:t>
        <a:bodyPr/>
        <a:lstStyle/>
        <a:p>
          <a:endParaRPr lang="cs-CZ"/>
        </a:p>
      </dgm:t>
    </dgm:pt>
    <dgm:pt modelId="{C4C4B2C1-9F2D-4E6A-969F-8F690EC3B774}" type="pres">
      <dgm:prSet presAssocID="{B68E927B-A19B-415B-A2C0-645F16028C3A}" presName="linear" presStyleCnt="0">
        <dgm:presLayoutVars>
          <dgm:animLvl val="lvl"/>
          <dgm:resizeHandles val="exact"/>
        </dgm:presLayoutVars>
      </dgm:prSet>
      <dgm:spPr/>
    </dgm:pt>
    <dgm:pt modelId="{73914101-B336-4690-BDC8-984948957DB3}" type="pres">
      <dgm:prSet presAssocID="{952021EB-6450-486B-ACA9-F8A7464EA7DF}" presName="parentText" presStyleLbl="node1" presStyleIdx="0" presStyleCnt="1">
        <dgm:presLayoutVars>
          <dgm:chMax val="0"/>
          <dgm:bulletEnabled val="1"/>
        </dgm:presLayoutVars>
      </dgm:prSet>
      <dgm:spPr/>
    </dgm:pt>
  </dgm:ptLst>
  <dgm:cxnLst>
    <dgm:cxn modelId="{CD4B2E95-6F5C-4B3C-8853-8E7EA376E9B3}" srcId="{B68E927B-A19B-415B-A2C0-645F16028C3A}" destId="{952021EB-6450-486B-ACA9-F8A7464EA7DF}" srcOrd="0" destOrd="0" parTransId="{5DEE4B2F-A041-4EF4-89FC-1123E2523252}" sibTransId="{22AEB7C9-5B85-4EFC-BCD6-93EFB6E60B6A}"/>
    <dgm:cxn modelId="{F51537D2-4013-4662-8F07-1C6104D36589}" type="presOf" srcId="{B68E927B-A19B-415B-A2C0-645F16028C3A}" destId="{C4C4B2C1-9F2D-4E6A-969F-8F690EC3B774}" srcOrd="0" destOrd="0" presId="urn:microsoft.com/office/officeart/2005/8/layout/vList2"/>
    <dgm:cxn modelId="{E7AEF0F0-9EEB-4AAE-8522-F486BB0D436F}" type="presOf" srcId="{952021EB-6450-486B-ACA9-F8A7464EA7DF}" destId="{73914101-B336-4690-BDC8-984948957DB3}" srcOrd="0" destOrd="0" presId="urn:microsoft.com/office/officeart/2005/8/layout/vList2"/>
    <dgm:cxn modelId="{3C6B7911-B3EB-4B2F-9588-61107897E8DD}" type="presParOf" srcId="{C4C4B2C1-9F2D-4E6A-969F-8F690EC3B774}" destId="{73914101-B336-4690-BDC8-984948957DB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3F180B75-B015-4077-90CF-08004CFE8423}" type="doc">
      <dgm:prSet loTypeId="urn:microsoft.com/office/officeart/2005/8/layout/vList2" loCatId="list" qsTypeId="urn:microsoft.com/office/officeart/2005/8/quickstyle/simple1" qsCatId="simple" csTypeId="urn:microsoft.com/office/officeart/2005/8/colors/accent1_1" csCatId="accent1"/>
      <dgm:spPr/>
      <dgm:t>
        <a:bodyPr/>
        <a:lstStyle/>
        <a:p>
          <a:endParaRPr lang="cs-CZ"/>
        </a:p>
      </dgm:t>
    </dgm:pt>
    <dgm:pt modelId="{09233B2E-F47F-42E8-9B9F-517EF64EBBFD}">
      <dgm:prSet/>
      <dgm:spPr/>
      <dgm:t>
        <a:bodyPr/>
        <a:lstStyle/>
        <a:p>
          <a:pPr algn="ctr"/>
          <a:r>
            <a:rPr lang="cs-CZ" b="1" dirty="0" err="1"/>
            <a:t>Confidentiality</a:t>
          </a:r>
          <a:endParaRPr lang="cs-CZ" dirty="0"/>
        </a:p>
      </dgm:t>
    </dgm:pt>
    <dgm:pt modelId="{FB39149F-3F2C-42F6-B5A2-E118A2D638C9}" type="parTrans" cxnId="{B532D199-EB28-4C68-958C-80D4393B8C2E}">
      <dgm:prSet/>
      <dgm:spPr/>
      <dgm:t>
        <a:bodyPr/>
        <a:lstStyle/>
        <a:p>
          <a:endParaRPr lang="cs-CZ"/>
        </a:p>
      </dgm:t>
    </dgm:pt>
    <dgm:pt modelId="{96BCE0EF-983D-4F53-BAFA-28F12C274377}" type="sibTrans" cxnId="{B532D199-EB28-4C68-958C-80D4393B8C2E}">
      <dgm:prSet/>
      <dgm:spPr/>
      <dgm:t>
        <a:bodyPr/>
        <a:lstStyle/>
        <a:p>
          <a:endParaRPr lang="cs-CZ"/>
        </a:p>
      </dgm:t>
    </dgm:pt>
    <dgm:pt modelId="{1054A5C8-7103-4FCF-BE17-06E28B12FC17}" type="pres">
      <dgm:prSet presAssocID="{3F180B75-B015-4077-90CF-08004CFE8423}" presName="linear" presStyleCnt="0">
        <dgm:presLayoutVars>
          <dgm:animLvl val="lvl"/>
          <dgm:resizeHandles val="exact"/>
        </dgm:presLayoutVars>
      </dgm:prSet>
      <dgm:spPr/>
    </dgm:pt>
    <dgm:pt modelId="{2F0FE113-4C00-465B-93ED-3C785A169E80}" type="pres">
      <dgm:prSet presAssocID="{09233B2E-F47F-42E8-9B9F-517EF64EBBFD}" presName="parentText" presStyleLbl="node1" presStyleIdx="0" presStyleCnt="1">
        <dgm:presLayoutVars>
          <dgm:chMax val="0"/>
          <dgm:bulletEnabled val="1"/>
        </dgm:presLayoutVars>
      </dgm:prSet>
      <dgm:spPr/>
    </dgm:pt>
  </dgm:ptLst>
  <dgm:cxnLst>
    <dgm:cxn modelId="{5239A802-DDFC-4B0C-AA2E-48FA71FBA777}" type="presOf" srcId="{09233B2E-F47F-42E8-9B9F-517EF64EBBFD}" destId="{2F0FE113-4C00-465B-93ED-3C785A169E80}" srcOrd="0" destOrd="0" presId="urn:microsoft.com/office/officeart/2005/8/layout/vList2"/>
    <dgm:cxn modelId="{B532D199-EB28-4C68-958C-80D4393B8C2E}" srcId="{3F180B75-B015-4077-90CF-08004CFE8423}" destId="{09233B2E-F47F-42E8-9B9F-517EF64EBBFD}" srcOrd="0" destOrd="0" parTransId="{FB39149F-3F2C-42F6-B5A2-E118A2D638C9}" sibTransId="{96BCE0EF-983D-4F53-BAFA-28F12C274377}"/>
    <dgm:cxn modelId="{C6D392DD-05FC-42DC-997F-A8F343207BE9}" type="presOf" srcId="{3F180B75-B015-4077-90CF-08004CFE8423}" destId="{1054A5C8-7103-4FCF-BE17-06E28B12FC17}" srcOrd="0" destOrd="0" presId="urn:microsoft.com/office/officeart/2005/8/layout/vList2"/>
    <dgm:cxn modelId="{7528B854-ED96-4143-A495-4509D055B037}" type="presParOf" srcId="{1054A5C8-7103-4FCF-BE17-06E28B12FC17}" destId="{2F0FE113-4C00-465B-93ED-3C785A169E80}"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5B0E2E1A-E33B-46D4-9335-07B202CD67EF}" type="doc">
      <dgm:prSet loTypeId="urn:microsoft.com/office/officeart/2008/layout/LinedList" loCatId="list" qsTypeId="urn:microsoft.com/office/officeart/2005/8/quickstyle/simple4" qsCatId="simple" csTypeId="urn:microsoft.com/office/officeart/2005/8/colors/accent6_2" csCatId="accent6"/>
      <dgm:spPr/>
      <dgm:t>
        <a:bodyPr/>
        <a:lstStyle/>
        <a:p>
          <a:endParaRPr lang="cs-CZ"/>
        </a:p>
      </dgm:t>
    </dgm:pt>
    <dgm:pt modelId="{ACAADFDA-A882-4C18-8017-0821B8D79ABD}">
      <dgm:prSet/>
      <dgm:spPr/>
      <dgm:t>
        <a:bodyPr/>
        <a:lstStyle/>
        <a:p>
          <a:r>
            <a:rPr lang="en-US" dirty="0"/>
            <a:t>The Provider is obliged to maintain confidentiality </a:t>
          </a:r>
          <a:r>
            <a:rPr lang="en-US" b="1" u="sng" dirty="0"/>
            <a:t>about all the facts </a:t>
          </a:r>
          <a:r>
            <a:rPr lang="en-US" dirty="0"/>
            <a:t>that he has learned in connection with the provision of health services</a:t>
          </a:r>
          <a:endParaRPr lang="cs-CZ" dirty="0"/>
        </a:p>
      </dgm:t>
    </dgm:pt>
    <dgm:pt modelId="{E8BC1E5F-A0E4-42B8-8588-24B95625048A}" type="parTrans" cxnId="{E07711F0-C7ED-40EA-BF1C-063AA26D32AC}">
      <dgm:prSet/>
      <dgm:spPr/>
      <dgm:t>
        <a:bodyPr/>
        <a:lstStyle/>
        <a:p>
          <a:endParaRPr lang="cs-CZ"/>
        </a:p>
      </dgm:t>
    </dgm:pt>
    <dgm:pt modelId="{A61723AB-5B92-4868-8BBE-DE7D9153BDDC}" type="sibTrans" cxnId="{E07711F0-C7ED-40EA-BF1C-063AA26D32AC}">
      <dgm:prSet/>
      <dgm:spPr/>
      <dgm:t>
        <a:bodyPr/>
        <a:lstStyle/>
        <a:p>
          <a:endParaRPr lang="cs-CZ"/>
        </a:p>
      </dgm:t>
    </dgm:pt>
    <dgm:pt modelId="{3B28B391-3CD3-4E03-856C-6A0C6068E48C}" type="pres">
      <dgm:prSet presAssocID="{5B0E2E1A-E33B-46D4-9335-07B202CD67EF}" presName="vert0" presStyleCnt="0">
        <dgm:presLayoutVars>
          <dgm:dir/>
          <dgm:animOne val="branch"/>
          <dgm:animLvl val="lvl"/>
        </dgm:presLayoutVars>
      </dgm:prSet>
      <dgm:spPr/>
    </dgm:pt>
    <dgm:pt modelId="{54DA7738-8984-4A21-A3BC-037B2EE8C04B}" type="pres">
      <dgm:prSet presAssocID="{ACAADFDA-A882-4C18-8017-0821B8D79ABD}" presName="thickLine" presStyleLbl="alignNode1" presStyleIdx="0" presStyleCnt="1"/>
      <dgm:spPr/>
    </dgm:pt>
    <dgm:pt modelId="{5DEC2EF3-D3CA-4ED6-AC2B-EFFE1DCB282A}" type="pres">
      <dgm:prSet presAssocID="{ACAADFDA-A882-4C18-8017-0821B8D79ABD}" presName="horz1" presStyleCnt="0"/>
      <dgm:spPr/>
    </dgm:pt>
    <dgm:pt modelId="{F54128B9-21A5-4832-9B54-E545069C9FC3}" type="pres">
      <dgm:prSet presAssocID="{ACAADFDA-A882-4C18-8017-0821B8D79ABD}" presName="tx1" presStyleLbl="revTx" presStyleIdx="0" presStyleCnt="1"/>
      <dgm:spPr/>
    </dgm:pt>
    <dgm:pt modelId="{41A3DC23-BAEE-4D79-9D92-C7E89E94A1DD}" type="pres">
      <dgm:prSet presAssocID="{ACAADFDA-A882-4C18-8017-0821B8D79ABD}" presName="vert1" presStyleCnt="0"/>
      <dgm:spPr/>
    </dgm:pt>
  </dgm:ptLst>
  <dgm:cxnLst>
    <dgm:cxn modelId="{5486F075-16EE-485F-8A13-C3979581694B}" type="presOf" srcId="{5B0E2E1A-E33B-46D4-9335-07B202CD67EF}" destId="{3B28B391-3CD3-4E03-856C-6A0C6068E48C}" srcOrd="0" destOrd="0" presId="urn:microsoft.com/office/officeart/2008/layout/LinedList"/>
    <dgm:cxn modelId="{0850CDA3-ED9B-434F-94BE-FDF8B590002C}" type="presOf" srcId="{ACAADFDA-A882-4C18-8017-0821B8D79ABD}" destId="{F54128B9-21A5-4832-9B54-E545069C9FC3}" srcOrd="0" destOrd="0" presId="urn:microsoft.com/office/officeart/2008/layout/LinedList"/>
    <dgm:cxn modelId="{E07711F0-C7ED-40EA-BF1C-063AA26D32AC}" srcId="{5B0E2E1A-E33B-46D4-9335-07B202CD67EF}" destId="{ACAADFDA-A882-4C18-8017-0821B8D79ABD}" srcOrd="0" destOrd="0" parTransId="{E8BC1E5F-A0E4-42B8-8588-24B95625048A}" sibTransId="{A61723AB-5B92-4868-8BBE-DE7D9153BDDC}"/>
    <dgm:cxn modelId="{40422293-C3A9-4874-935E-89D348AAF3C4}" type="presParOf" srcId="{3B28B391-3CD3-4E03-856C-6A0C6068E48C}" destId="{54DA7738-8984-4A21-A3BC-037B2EE8C04B}" srcOrd="0" destOrd="0" presId="urn:microsoft.com/office/officeart/2008/layout/LinedList"/>
    <dgm:cxn modelId="{A1BBA31B-099C-4C6D-ADFE-329F53745818}" type="presParOf" srcId="{3B28B391-3CD3-4E03-856C-6A0C6068E48C}" destId="{5DEC2EF3-D3CA-4ED6-AC2B-EFFE1DCB282A}" srcOrd="1" destOrd="0" presId="urn:microsoft.com/office/officeart/2008/layout/LinedList"/>
    <dgm:cxn modelId="{0710C999-2E93-4259-AA61-A551CD6F6791}" type="presParOf" srcId="{5DEC2EF3-D3CA-4ED6-AC2B-EFFE1DCB282A}" destId="{F54128B9-21A5-4832-9B54-E545069C9FC3}" srcOrd="0" destOrd="0" presId="urn:microsoft.com/office/officeart/2008/layout/LinedList"/>
    <dgm:cxn modelId="{B204F410-A789-4564-918F-519D564A156A}" type="presParOf" srcId="{5DEC2EF3-D3CA-4ED6-AC2B-EFFE1DCB282A}" destId="{41A3DC23-BAEE-4D79-9D92-C7E89E94A1D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F969965A-B79B-4748-9BA2-D517AE0BC3C4}" type="doc">
      <dgm:prSet loTypeId="urn:microsoft.com/office/officeart/2005/8/layout/vList2" loCatId="list" qsTypeId="urn:microsoft.com/office/officeart/2005/8/quickstyle/3d1" qsCatId="3D" csTypeId="urn:microsoft.com/office/officeart/2005/8/colors/accent6_2" csCatId="accent6"/>
      <dgm:spPr/>
      <dgm:t>
        <a:bodyPr/>
        <a:lstStyle/>
        <a:p>
          <a:endParaRPr lang="cs-CZ"/>
        </a:p>
      </dgm:t>
    </dgm:pt>
    <dgm:pt modelId="{464E446E-5DFF-47BC-8353-6272D99E598A}">
      <dgm:prSet/>
      <dgm:spPr/>
      <dgm:t>
        <a:bodyPr/>
        <a:lstStyle/>
        <a:p>
          <a:r>
            <a:rPr lang="en-US"/>
            <a:t>From the perspective of the law </a:t>
          </a:r>
          <a:r>
            <a:rPr lang="cs-CZ"/>
            <a:t>:</a:t>
          </a:r>
        </a:p>
      </dgm:t>
    </dgm:pt>
    <dgm:pt modelId="{1747D21E-9255-4F5F-9AE7-E597DB948CE7}" type="parTrans" cxnId="{AACA2812-7D4F-4E09-95D4-9CA2A1ACE5D7}">
      <dgm:prSet/>
      <dgm:spPr/>
      <dgm:t>
        <a:bodyPr/>
        <a:lstStyle/>
        <a:p>
          <a:endParaRPr lang="cs-CZ"/>
        </a:p>
      </dgm:t>
    </dgm:pt>
    <dgm:pt modelId="{6489E006-CA72-4DA6-8FA0-57655276FF1B}" type="sibTrans" cxnId="{AACA2812-7D4F-4E09-95D4-9CA2A1ACE5D7}">
      <dgm:prSet/>
      <dgm:spPr/>
      <dgm:t>
        <a:bodyPr/>
        <a:lstStyle/>
        <a:p>
          <a:endParaRPr lang="cs-CZ"/>
        </a:p>
      </dgm:t>
    </dgm:pt>
    <dgm:pt modelId="{15B8129C-A885-4EEB-A6EC-47E52E9610D0}">
      <dgm:prSet/>
      <dgm:spPr/>
      <dgm:t>
        <a:bodyPr/>
        <a:lstStyle/>
        <a:p>
          <a:r>
            <a:rPr lang="cs-CZ"/>
            <a:t>Confidentiality of a healthcare professional</a:t>
          </a:r>
        </a:p>
      </dgm:t>
    </dgm:pt>
    <dgm:pt modelId="{BA45CF4D-5A90-49CF-919D-2030DC591680}" type="parTrans" cxnId="{6D37D6D1-8890-465C-B2BB-E5482B6A5860}">
      <dgm:prSet/>
      <dgm:spPr/>
      <dgm:t>
        <a:bodyPr/>
        <a:lstStyle/>
        <a:p>
          <a:endParaRPr lang="cs-CZ"/>
        </a:p>
      </dgm:t>
    </dgm:pt>
    <dgm:pt modelId="{06B53E24-4B70-46FB-BE05-90E735933450}" type="sibTrans" cxnId="{6D37D6D1-8890-465C-B2BB-E5482B6A5860}">
      <dgm:prSet/>
      <dgm:spPr/>
      <dgm:t>
        <a:bodyPr/>
        <a:lstStyle/>
        <a:p>
          <a:endParaRPr lang="cs-CZ"/>
        </a:p>
      </dgm:t>
    </dgm:pt>
    <dgm:pt modelId="{CEF1E852-C4D5-4510-B7FE-1C920DAA3B88}">
      <dgm:prSet/>
      <dgm:spPr/>
      <dgm:t>
        <a:bodyPr/>
        <a:lstStyle/>
        <a:p>
          <a:r>
            <a:rPr lang="cs-CZ"/>
            <a:t>Confidentiality of a healthcare provider </a:t>
          </a:r>
        </a:p>
      </dgm:t>
    </dgm:pt>
    <dgm:pt modelId="{D606D026-65AF-4FA1-9CFB-5A92645D42F6}" type="parTrans" cxnId="{33A59151-253D-4299-9EDB-7AE631FDCB5B}">
      <dgm:prSet/>
      <dgm:spPr/>
      <dgm:t>
        <a:bodyPr/>
        <a:lstStyle/>
        <a:p>
          <a:endParaRPr lang="cs-CZ"/>
        </a:p>
      </dgm:t>
    </dgm:pt>
    <dgm:pt modelId="{DAB757B1-73C6-4CB1-ACB3-A2D73E3612A5}" type="sibTrans" cxnId="{33A59151-253D-4299-9EDB-7AE631FDCB5B}">
      <dgm:prSet/>
      <dgm:spPr/>
      <dgm:t>
        <a:bodyPr/>
        <a:lstStyle/>
        <a:p>
          <a:endParaRPr lang="cs-CZ"/>
        </a:p>
      </dgm:t>
    </dgm:pt>
    <dgm:pt modelId="{C7D28FBA-AE9B-4A17-8D3F-32818E82E5C4}">
      <dgm:prSet/>
      <dgm:spPr/>
      <dgm:t>
        <a:bodyPr/>
        <a:lstStyle/>
        <a:p>
          <a:r>
            <a:rPr lang="en-US"/>
            <a:t>Much, </a:t>
          </a:r>
          <a:r>
            <a:rPr lang="cs-CZ" b="1"/>
            <a:t>MUCH</a:t>
          </a:r>
          <a:r>
            <a:rPr lang="en-US" b="1"/>
            <a:t>(!)</a:t>
          </a:r>
          <a:r>
            <a:rPr lang="en-US"/>
            <a:t> </a:t>
          </a:r>
          <a:r>
            <a:rPr lang="cs-CZ"/>
            <a:t>h</a:t>
          </a:r>
          <a:r>
            <a:rPr lang="en-US"/>
            <a:t>igher standard</a:t>
          </a:r>
          <a:r>
            <a:rPr lang="cs-CZ"/>
            <a:t>s</a:t>
          </a:r>
          <a:r>
            <a:rPr lang="en-US"/>
            <a:t> of confidentiality than other </a:t>
          </a:r>
          <a:r>
            <a:rPr lang="cs-CZ"/>
            <a:t>professions</a:t>
          </a:r>
        </a:p>
      </dgm:t>
    </dgm:pt>
    <dgm:pt modelId="{9C8C2AAD-A256-4809-9978-00CB8081AE13}" type="parTrans" cxnId="{E5DFE17B-6C66-40FE-B3C4-43C523773DF6}">
      <dgm:prSet/>
      <dgm:spPr/>
      <dgm:t>
        <a:bodyPr/>
        <a:lstStyle/>
        <a:p>
          <a:endParaRPr lang="cs-CZ"/>
        </a:p>
      </dgm:t>
    </dgm:pt>
    <dgm:pt modelId="{75D69E7F-C044-4630-ADCA-44B384EED053}" type="sibTrans" cxnId="{E5DFE17B-6C66-40FE-B3C4-43C523773DF6}">
      <dgm:prSet/>
      <dgm:spPr/>
      <dgm:t>
        <a:bodyPr/>
        <a:lstStyle/>
        <a:p>
          <a:endParaRPr lang="cs-CZ"/>
        </a:p>
      </dgm:t>
    </dgm:pt>
    <dgm:pt modelId="{BF621758-7223-4B08-B4F3-EB3D8EF40754}">
      <dgm:prSet/>
      <dgm:spPr/>
      <dgm:t>
        <a:bodyPr/>
        <a:lstStyle/>
        <a:p>
          <a:r>
            <a:rPr lang="en-US"/>
            <a:t>Break only in cases precisely defined </a:t>
          </a:r>
          <a:r>
            <a:rPr lang="cs-CZ"/>
            <a:t>by </a:t>
          </a:r>
          <a:r>
            <a:rPr lang="en-US"/>
            <a:t>the </a:t>
          </a:r>
          <a:r>
            <a:rPr lang="cs-CZ"/>
            <a:t>Law</a:t>
          </a:r>
        </a:p>
      </dgm:t>
    </dgm:pt>
    <dgm:pt modelId="{45862753-A2F5-40D0-A209-DA7A29672B52}" type="parTrans" cxnId="{031BE303-BF22-46CE-9410-D30BE7FC13B9}">
      <dgm:prSet/>
      <dgm:spPr/>
      <dgm:t>
        <a:bodyPr/>
        <a:lstStyle/>
        <a:p>
          <a:endParaRPr lang="cs-CZ"/>
        </a:p>
      </dgm:t>
    </dgm:pt>
    <dgm:pt modelId="{FAFA5389-0E13-4185-9790-AECF023F9885}" type="sibTrans" cxnId="{031BE303-BF22-46CE-9410-D30BE7FC13B9}">
      <dgm:prSet/>
      <dgm:spPr/>
      <dgm:t>
        <a:bodyPr/>
        <a:lstStyle/>
        <a:p>
          <a:endParaRPr lang="cs-CZ"/>
        </a:p>
      </dgm:t>
    </dgm:pt>
    <dgm:pt modelId="{716FF300-FF52-48C8-869D-D4C24BA36091}" type="pres">
      <dgm:prSet presAssocID="{F969965A-B79B-4748-9BA2-D517AE0BC3C4}" presName="linear" presStyleCnt="0">
        <dgm:presLayoutVars>
          <dgm:animLvl val="lvl"/>
          <dgm:resizeHandles val="exact"/>
        </dgm:presLayoutVars>
      </dgm:prSet>
      <dgm:spPr/>
    </dgm:pt>
    <dgm:pt modelId="{7DACA3D2-24A3-4810-93CE-B253878507BD}" type="pres">
      <dgm:prSet presAssocID="{464E446E-5DFF-47BC-8353-6272D99E598A}" presName="parentText" presStyleLbl="node1" presStyleIdx="0" presStyleCnt="3">
        <dgm:presLayoutVars>
          <dgm:chMax val="0"/>
          <dgm:bulletEnabled val="1"/>
        </dgm:presLayoutVars>
      </dgm:prSet>
      <dgm:spPr/>
    </dgm:pt>
    <dgm:pt modelId="{E80DCF07-85AF-4FFF-A887-942968668FBF}" type="pres">
      <dgm:prSet presAssocID="{464E446E-5DFF-47BC-8353-6272D99E598A}" presName="childText" presStyleLbl="revTx" presStyleIdx="0" presStyleCnt="1">
        <dgm:presLayoutVars>
          <dgm:bulletEnabled val="1"/>
        </dgm:presLayoutVars>
      </dgm:prSet>
      <dgm:spPr/>
    </dgm:pt>
    <dgm:pt modelId="{7D749FD6-CBE0-4AD0-91D3-9D1EBA1B3CA9}" type="pres">
      <dgm:prSet presAssocID="{C7D28FBA-AE9B-4A17-8D3F-32818E82E5C4}" presName="parentText" presStyleLbl="node1" presStyleIdx="1" presStyleCnt="3">
        <dgm:presLayoutVars>
          <dgm:chMax val="0"/>
          <dgm:bulletEnabled val="1"/>
        </dgm:presLayoutVars>
      </dgm:prSet>
      <dgm:spPr/>
    </dgm:pt>
    <dgm:pt modelId="{D8C8C440-77EB-4C83-B51A-071AC1F89B8B}" type="pres">
      <dgm:prSet presAssocID="{75D69E7F-C044-4630-ADCA-44B384EED053}" presName="spacer" presStyleCnt="0"/>
      <dgm:spPr/>
    </dgm:pt>
    <dgm:pt modelId="{754FE76F-A8E9-42A9-B6CA-548845AC48A8}" type="pres">
      <dgm:prSet presAssocID="{BF621758-7223-4B08-B4F3-EB3D8EF40754}" presName="parentText" presStyleLbl="node1" presStyleIdx="2" presStyleCnt="3">
        <dgm:presLayoutVars>
          <dgm:chMax val="0"/>
          <dgm:bulletEnabled val="1"/>
        </dgm:presLayoutVars>
      </dgm:prSet>
      <dgm:spPr/>
    </dgm:pt>
  </dgm:ptLst>
  <dgm:cxnLst>
    <dgm:cxn modelId="{031BE303-BF22-46CE-9410-D30BE7FC13B9}" srcId="{F969965A-B79B-4748-9BA2-D517AE0BC3C4}" destId="{BF621758-7223-4B08-B4F3-EB3D8EF40754}" srcOrd="2" destOrd="0" parTransId="{45862753-A2F5-40D0-A209-DA7A29672B52}" sibTransId="{FAFA5389-0E13-4185-9790-AECF023F9885}"/>
    <dgm:cxn modelId="{AACA2812-7D4F-4E09-95D4-9CA2A1ACE5D7}" srcId="{F969965A-B79B-4748-9BA2-D517AE0BC3C4}" destId="{464E446E-5DFF-47BC-8353-6272D99E598A}" srcOrd="0" destOrd="0" parTransId="{1747D21E-9255-4F5F-9AE7-E597DB948CE7}" sibTransId="{6489E006-CA72-4DA6-8FA0-57655276FF1B}"/>
    <dgm:cxn modelId="{BB3D723B-C435-438A-9D9C-E25E58B77C64}" type="presOf" srcId="{F969965A-B79B-4748-9BA2-D517AE0BC3C4}" destId="{716FF300-FF52-48C8-869D-D4C24BA36091}" srcOrd="0" destOrd="0" presId="urn:microsoft.com/office/officeart/2005/8/layout/vList2"/>
    <dgm:cxn modelId="{B634F66A-F600-4158-B107-64A6E1950C64}" type="presOf" srcId="{C7D28FBA-AE9B-4A17-8D3F-32818E82E5C4}" destId="{7D749FD6-CBE0-4AD0-91D3-9D1EBA1B3CA9}" srcOrd="0" destOrd="0" presId="urn:microsoft.com/office/officeart/2005/8/layout/vList2"/>
    <dgm:cxn modelId="{33A59151-253D-4299-9EDB-7AE631FDCB5B}" srcId="{464E446E-5DFF-47BC-8353-6272D99E598A}" destId="{CEF1E852-C4D5-4510-B7FE-1C920DAA3B88}" srcOrd="1" destOrd="0" parTransId="{D606D026-65AF-4FA1-9CFB-5A92645D42F6}" sibTransId="{DAB757B1-73C6-4CB1-ACB3-A2D73E3612A5}"/>
    <dgm:cxn modelId="{E5DFE17B-6C66-40FE-B3C4-43C523773DF6}" srcId="{F969965A-B79B-4748-9BA2-D517AE0BC3C4}" destId="{C7D28FBA-AE9B-4A17-8D3F-32818E82E5C4}" srcOrd="1" destOrd="0" parTransId="{9C8C2AAD-A256-4809-9978-00CB8081AE13}" sibTransId="{75D69E7F-C044-4630-ADCA-44B384EED053}"/>
    <dgm:cxn modelId="{63C3588A-9C54-4FFF-949C-FE9ED890C02A}" type="presOf" srcId="{464E446E-5DFF-47BC-8353-6272D99E598A}" destId="{7DACA3D2-24A3-4810-93CE-B253878507BD}" srcOrd="0" destOrd="0" presId="urn:microsoft.com/office/officeart/2005/8/layout/vList2"/>
    <dgm:cxn modelId="{40049A99-5562-45B1-9627-EDBEC7E68935}" type="presOf" srcId="{CEF1E852-C4D5-4510-B7FE-1C920DAA3B88}" destId="{E80DCF07-85AF-4FFF-A887-942968668FBF}" srcOrd="0" destOrd="1" presId="urn:microsoft.com/office/officeart/2005/8/layout/vList2"/>
    <dgm:cxn modelId="{6D37D6D1-8890-465C-B2BB-E5482B6A5860}" srcId="{464E446E-5DFF-47BC-8353-6272D99E598A}" destId="{15B8129C-A885-4EEB-A6EC-47E52E9610D0}" srcOrd="0" destOrd="0" parTransId="{BA45CF4D-5A90-49CF-919D-2030DC591680}" sibTransId="{06B53E24-4B70-46FB-BE05-90E735933450}"/>
    <dgm:cxn modelId="{E73A87DF-9A4B-4715-9E00-F221DD64A31C}" type="presOf" srcId="{BF621758-7223-4B08-B4F3-EB3D8EF40754}" destId="{754FE76F-A8E9-42A9-B6CA-548845AC48A8}" srcOrd="0" destOrd="0" presId="urn:microsoft.com/office/officeart/2005/8/layout/vList2"/>
    <dgm:cxn modelId="{8617D5ED-E460-44A1-8D90-E89ADF381DC2}" type="presOf" srcId="{15B8129C-A885-4EEB-A6EC-47E52E9610D0}" destId="{E80DCF07-85AF-4FFF-A887-942968668FBF}" srcOrd="0" destOrd="0" presId="urn:microsoft.com/office/officeart/2005/8/layout/vList2"/>
    <dgm:cxn modelId="{4F4BF333-D64B-447F-8A3E-4C4E099F290D}" type="presParOf" srcId="{716FF300-FF52-48C8-869D-D4C24BA36091}" destId="{7DACA3D2-24A3-4810-93CE-B253878507BD}" srcOrd="0" destOrd="0" presId="urn:microsoft.com/office/officeart/2005/8/layout/vList2"/>
    <dgm:cxn modelId="{EC2DD2BE-D8A0-46BC-9117-B365B4C5EA54}" type="presParOf" srcId="{716FF300-FF52-48C8-869D-D4C24BA36091}" destId="{E80DCF07-85AF-4FFF-A887-942968668FBF}" srcOrd="1" destOrd="0" presId="urn:microsoft.com/office/officeart/2005/8/layout/vList2"/>
    <dgm:cxn modelId="{16CC3FB4-1C0D-4270-BB4A-131B45D3F766}" type="presParOf" srcId="{716FF300-FF52-48C8-869D-D4C24BA36091}" destId="{7D749FD6-CBE0-4AD0-91D3-9D1EBA1B3CA9}" srcOrd="2" destOrd="0" presId="urn:microsoft.com/office/officeart/2005/8/layout/vList2"/>
    <dgm:cxn modelId="{3490C4A5-300F-4360-BD8B-32F612D33CD0}" type="presParOf" srcId="{716FF300-FF52-48C8-869D-D4C24BA36091}" destId="{D8C8C440-77EB-4C83-B51A-071AC1F89B8B}" srcOrd="3" destOrd="0" presId="urn:microsoft.com/office/officeart/2005/8/layout/vList2"/>
    <dgm:cxn modelId="{8D1F5713-7EB6-40CC-B04E-8FA941F645B7}" type="presParOf" srcId="{716FF300-FF52-48C8-869D-D4C24BA36091}" destId="{754FE76F-A8E9-42A9-B6CA-548845AC48A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5B890AF0-214A-4975-91AF-9FBB916D9C89}" type="doc">
      <dgm:prSet loTypeId="urn:microsoft.com/office/officeart/2008/layout/LinedList" loCatId="list" qsTypeId="urn:microsoft.com/office/officeart/2005/8/quickstyle/simple4" qsCatId="simple" csTypeId="urn:microsoft.com/office/officeart/2005/8/colors/accent0_3" csCatId="mainScheme"/>
      <dgm:spPr/>
      <dgm:t>
        <a:bodyPr/>
        <a:lstStyle/>
        <a:p>
          <a:endParaRPr lang="en-US"/>
        </a:p>
      </dgm:t>
    </dgm:pt>
    <dgm:pt modelId="{609ABE43-1343-4429-85C6-84470C5C7E51}">
      <dgm:prSet/>
      <dgm:spPr/>
      <dgm:t>
        <a:bodyPr/>
        <a:lstStyle/>
        <a:p>
          <a:r>
            <a:rPr lang="en-US"/>
            <a:t>What do you imagine under it?</a:t>
          </a:r>
        </a:p>
      </dgm:t>
    </dgm:pt>
    <dgm:pt modelId="{3F92C9CD-AD88-4F3E-B5E6-26F497529A47}" type="parTrans" cxnId="{91398857-60D9-4CE9-AED0-BF9ABCC35C3B}">
      <dgm:prSet/>
      <dgm:spPr/>
      <dgm:t>
        <a:bodyPr/>
        <a:lstStyle/>
        <a:p>
          <a:endParaRPr lang="en-US"/>
        </a:p>
      </dgm:t>
    </dgm:pt>
    <dgm:pt modelId="{C915B045-6FBF-4420-AB7F-3551A5B72B9D}" type="sibTrans" cxnId="{91398857-60D9-4CE9-AED0-BF9ABCC35C3B}">
      <dgm:prSet/>
      <dgm:spPr/>
      <dgm:t>
        <a:bodyPr/>
        <a:lstStyle/>
        <a:p>
          <a:endParaRPr lang="en-US"/>
        </a:p>
      </dgm:t>
    </dgm:pt>
    <dgm:pt modelId="{D976BB36-59E8-44EB-B6F5-52FD10031DF2}">
      <dgm:prSet/>
      <dgm:spPr/>
      <dgm:t>
        <a:bodyPr/>
        <a:lstStyle/>
        <a:p>
          <a:r>
            <a:rPr lang="cs-CZ"/>
            <a:t>Writing doctor into papers?</a:t>
          </a:r>
          <a:endParaRPr lang="en-US"/>
        </a:p>
      </dgm:t>
    </dgm:pt>
    <dgm:pt modelId="{389B7B44-430F-4A43-B442-794AE4C97257}" type="parTrans" cxnId="{A0D4A75E-4754-4932-86A4-A4FA40145EDF}">
      <dgm:prSet/>
      <dgm:spPr/>
      <dgm:t>
        <a:bodyPr/>
        <a:lstStyle/>
        <a:p>
          <a:endParaRPr lang="en-US"/>
        </a:p>
      </dgm:t>
    </dgm:pt>
    <dgm:pt modelId="{D44431AD-769A-40B1-AEC0-9D7A00EF17A2}" type="sibTrans" cxnId="{A0D4A75E-4754-4932-86A4-A4FA40145EDF}">
      <dgm:prSet/>
      <dgm:spPr/>
      <dgm:t>
        <a:bodyPr/>
        <a:lstStyle/>
        <a:p>
          <a:endParaRPr lang="en-US"/>
        </a:p>
      </dgm:t>
    </dgm:pt>
    <dgm:pt modelId="{9387A42E-1688-4AE4-B600-6AEB4A649141}">
      <dgm:prSet/>
      <dgm:spPr/>
      <dgm:t>
        <a:bodyPr/>
        <a:lstStyle/>
        <a:p>
          <a:r>
            <a:rPr lang="cs-CZ"/>
            <a:t>Is it really just a paperwork?</a:t>
          </a:r>
          <a:endParaRPr lang="en-US"/>
        </a:p>
      </dgm:t>
    </dgm:pt>
    <dgm:pt modelId="{A4B1C03A-E490-4CD8-A274-AEF727E241CD}" type="parTrans" cxnId="{697B38F1-DC50-4496-B043-B2FFAE2D26DB}">
      <dgm:prSet/>
      <dgm:spPr/>
      <dgm:t>
        <a:bodyPr/>
        <a:lstStyle/>
        <a:p>
          <a:endParaRPr lang="en-US"/>
        </a:p>
      </dgm:t>
    </dgm:pt>
    <dgm:pt modelId="{72F0F488-72C5-4B6E-AA65-ECB42CE6918B}" type="sibTrans" cxnId="{697B38F1-DC50-4496-B043-B2FFAE2D26DB}">
      <dgm:prSet/>
      <dgm:spPr/>
      <dgm:t>
        <a:bodyPr/>
        <a:lstStyle/>
        <a:p>
          <a:endParaRPr lang="en-US"/>
        </a:p>
      </dgm:t>
    </dgm:pt>
    <dgm:pt modelId="{F52D87F2-F0B5-4994-9A95-4B6C13526394}">
      <dgm:prSet/>
      <dgm:spPr/>
      <dgm:t>
        <a:bodyPr/>
        <a:lstStyle/>
        <a:p>
          <a:r>
            <a:rPr lang="cs-CZ"/>
            <a:t>I</a:t>
          </a:r>
          <a:r>
            <a:rPr lang="en-US"/>
            <a:t>t would</a:t>
          </a:r>
          <a:r>
            <a:rPr lang="cs-CZ"/>
            <a:t> be impossible</a:t>
          </a:r>
          <a:r>
            <a:rPr lang="en-US"/>
            <a:t> </a:t>
          </a:r>
          <a:r>
            <a:rPr lang="cs-CZ"/>
            <a:t>to </a:t>
          </a:r>
          <a:r>
            <a:rPr lang="en-US"/>
            <a:t>cure anyone rationally</a:t>
          </a:r>
          <a:r>
            <a:rPr lang="cs-CZ"/>
            <a:t> in practice w</a:t>
          </a:r>
          <a:r>
            <a:rPr lang="en-US"/>
            <a:t>ithout medical documentation</a:t>
          </a:r>
          <a:r>
            <a:rPr lang="cs-CZ"/>
            <a:t>!</a:t>
          </a:r>
          <a:endParaRPr lang="en-US"/>
        </a:p>
      </dgm:t>
    </dgm:pt>
    <dgm:pt modelId="{174D4EC9-3FFF-4876-80AA-63DB76411A07}" type="parTrans" cxnId="{A02C822D-4AA4-4C59-BD3A-6315EA2E190D}">
      <dgm:prSet/>
      <dgm:spPr/>
      <dgm:t>
        <a:bodyPr/>
        <a:lstStyle/>
        <a:p>
          <a:endParaRPr lang="en-US"/>
        </a:p>
      </dgm:t>
    </dgm:pt>
    <dgm:pt modelId="{8397C0D0-7874-4F2A-9A20-7F45110E58C4}" type="sibTrans" cxnId="{A02C822D-4AA4-4C59-BD3A-6315EA2E190D}">
      <dgm:prSet/>
      <dgm:spPr/>
      <dgm:t>
        <a:bodyPr/>
        <a:lstStyle/>
        <a:p>
          <a:endParaRPr lang="en-US"/>
        </a:p>
      </dgm:t>
    </dgm:pt>
    <dgm:pt modelId="{DFC7D775-7E89-4899-B265-5F520491F15F}">
      <dgm:prSet/>
      <dgm:spPr/>
      <dgm:t>
        <a:bodyPr/>
        <a:lstStyle/>
        <a:p>
          <a:r>
            <a:rPr lang="en-US"/>
            <a:t>Medical documentation contains a lot of confidential data</a:t>
          </a:r>
          <a:r>
            <a:rPr lang="cs-CZ"/>
            <a:t> </a:t>
          </a:r>
          <a:r>
            <a:rPr lang="en-US"/>
            <a:t>and therefore deserve special protection and treatment!</a:t>
          </a:r>
        </a:p>
      </dgm:t>
    </dgm:pt>
    <dgm:pt modelId="{CFD7C0DF-5204-4A3D-A47B-5472DF982244}" type="parTrans" cxnId="{FA1BC4B3-7865-41DD-97B9-3B0D1C96EA64}">
      <dgm:prSet/>
      <dgm:spPr/>
      <dgm:t>
        <a:bodyPr/>
        <a:lstStyle/>
        <a:p>
          <a:endParaRPr lang="en-US"/>
        </a:p>
      </dgm:t>
    </dgm:pt>
    <dgm:pt modelId="{3E035BA4-9E09-4433-A9EB-793B5CC375B4}" type="sibTrans" cxnId="{FA1BC4B3-7865-41DD-97B9-3B0D1C96EA64}">
      <dgm:prSet/>
      <dgm:spPr/>
      <dgm:t>
        <a:bodyPr/>
        <a:lstStyle/>
        <a:p>
          <a:endParaRPr lang="en-US"/>
        </a:p>
      </dgm:t>
    </dgm:pt>
    <dgm:pt modelId="{C36C8264-EA88-4162-9B87-CD1DB8DE4DFF}" type="pres">
      <dgm:prSet presAssocID="{5B890AF0-214A-4975-91AF-9FBB916D9C89}" presName="vert0" presStyleCnt="0">
        <dgm:presLayoutVars>
          <dgm:dir/>
          <dgm:animOne val="branch"/>
          <dgm:animLvl val="lvl"/>
        </dgm:presLayoutVars>
      </dgm:prSet>
      <dgm:spPr/>
    </dgm:pt>
    <dgm:pt modelId="{92D1FEA2-E826-42ED-8F2D-11CE3DC50A02}" type="pres">
      <dgm:prSet presAssocID="{609ABE43-1343-4429-85C6-84470C5C7E51}" presName="thickLine" presStyleLbl="alignNode1" presStyleIdx="0" presStyleCnt="5"/>
      <dgm:spPr/>
    </dgm:pt>
    <dgm:pt modelId="{CF9DE59B-3E52-438E-9897-B1820D03149E}" type="pres">
      <dgm:prSet presAssocID="{609ABE43-1343-4429-85C6-84470C5C7E51}" presName="horz1" presStyleCnt="0"/>
      <dgm:spPr/>
    </dgm:pt>
    <dgm:pt modelId="{15B307EE-FD63-4A60-BEC9-6BEA1DDCD819}" type="pres">
      <dgm:prSet presAssocID="{609ABE43-1343-4429-85C6-84470C5C7E51}" presName="tx1" presStyleLbl="revTx" presStyleIdx="0" presStyleCnt="5"/>
      <dgm:spPr/>
    </dgm:pt>
    <dgm:pt modelId="{7D357737-AB92-47AA-AF0B-3B141BDCE6BF}" type="pres">
      <dgm:prSet presAssocID="{609ABE43-1343-4429-85C6-84470C5C7E51}" presName="vert1" presStyleCnt="0"/>
      <dgm:spPr/>
    </dgm:pt>
    <dgm:pt modelId="{8FDA722B-B5A3-4368-AF3F-D87D7E33856D}" type="pres">
      <dgm:prSet presAssocID="{D976BB36-59E8-44EB-B6F5-52FD10031DF2}" presName="thickLine" presStyleLbl="alignNode1" presStyleIdx="1" presStyleCnt="5"/>
      <dgm:spPr/>
    </dgm:pt>
    <dgm:pt modelId="{C394B722-B464-4668-8D11-C3D94EB4C3C6}" type="pres">
      <dgm:prSet presAssocID="{D976BB36-59E8-44EB-B6F5-52FD10031DF2}" presName="horz1" presStyleCnt="0"/>
      <dgm:spPr/>
    </dgm:pt>
    <dgm:pt modelId="{6755C167-6D2D-4A4F-8F97-19DEC55773C3}" type="pres">
      <dgm:prSet presAssocID="{D976BB36-59E8-44EB-B6F5-52FD10031DF2}" presName="tx1" presStyleLbl="revTx" presStyleIdx="1" presStyleCnt="5"/>
      <dgm:spPr/>
    </dgm:pt>
    <dgm:pt modelId="{3ADFF343-D5D7-4C99-BF3C-3BF58A341C7F}" type="pres">
      <dgm:prSet presAssocID="{D976BB36-59E8-44EB-B6F5-52FD10031DF2}" presName="vert1" presStyleCnt="0"/>
      <dgm:spPr/>
    </dgm:pt>
    <dgm:pt modelId="{EA21E90D-B3EA-4598-91E7-DCA52C85C129}" type="pres">
      <dgm:prSet presAssocID="{9387A42E-1688-4AE4-B600-6AEB4A649141}" presName="thickLine" presStyleLbl="alignNode1" presStyleIdx="2" presStyleCnt="5"/>
      <dgm:spPr/>
    </dgm:pt>
    <dgm:pt modelId="{428EC46C-2221-4629-93CC-81A1EC7E142D}" type="pres">
      <dgm:prSet presAssocID="{9387A42E-1688-4AE4-B600-6AEB4A649141}" presName="horz1" presStyleCnt="0"/>
      <dgm:spPr/>
    </dgm:pt>
    <dgm:pt modelId="{76965D8A-5385-4785-85AC-C1AA5433C69C}" type="pres">
      <dgm:prSet presAssocID="{9387A42E-1688-4AE4-B600-6AEB4A649141}" presName="tx1" presStyleLbl="revTx" presStyleIdx="2" presStyleCnt="5"/>
      <dgm:spPr/>
    </dgm:pt>
    <dgm:pt modelId="{4D65D981-B5A9-4465-A865-EBE5009A5DB3}" type="pres">
      <dgm:prSet presAssocID="{9387A42E-1688-4AE4-B600-6AEB4A649141}" presName="vert1" presStyleCnt="0"/>
      <dgm:spPr/>
    </dgm:pt>
    <dgm:pt modelId="{E5B9C26C-067D-439D-BDC0-C41807559CEC}" type="pres">
      <dgm:prSet presAssocID="{F52D87F2-F0B5-4994-9A95-4B6C13526394}" presName="thickLine" presStyleLbl="alignNode1" presStyleIdx="3" presStyleCnt="5"/>
      <dgm:spPr/>
    </dgm:pt>
    <dgm:pt modelId="{653E61CB-1A7C-4A8C-A838-A5E08103D6B1}" type="pres">
      <dgm:prSet presAssocID="{F52D87F2-F0B5-4994-9A95-4B6C13526394}" presName="horz1" presStyleCnt="0"/>
      <dgm:spPr/>
    </dgm:pt>
    <dgm:pt modelId="{A476975C-82A1-411E-89AD-9F4AAB6AE3DE}" type="pres">
      <dgm:prSet presAssocID="{F52D87F2-F0B5-4994-9A95-4B6C13526394}" presName="tx1" presStyleLbl="revTx" presStyleIdx="3" presStyleCnt="5"/>
      <dgm:spPr/>
    </dgm:pt>
    <dgm:pt modelId="{7B7C6454-EACC-425A-BE30-4D4CE2C7BEBC}" type="pres">
      <dgm:prSet presAssocID="{F52D87F2-F0B5-4994-9A95-4B6C13526394}" presName="vert1" presStyleCnt="0"/>
      <dgm:spPr/>
    </dgm:pt>
    <dgm:pt modelId="{F4A1FD11-7C42-4BDF-BB7F-FFAC39E491C8}" type="pres">
      <dgm:prSet presAssocID="{DFC7D775-7E89-4899-B265-5F520491F15F}" presName="thickLine" presStyleLbl="alignNode1" presStyleIdx="4" presStyleCnt="5"/>
      <dgm:spPr/>
    </dgm:pt>
    <dgm:pt modelId="{9CCC0354-4126-47D2-A7CE-CE6A93F1C27C}" type="pres">
      <dgm:prSet presAssocID="{DFC7D775-7E89-4899-B265-5F520491F15F}" presName="horz1" presStyleCnt="0"/>
      <dgm:spPr/>
    </dgm:pt>
    <dgm:pt modelId="{096B4CAE-7297-46C2-A734-50F8718376A2}" type="pres">
      <dgm:prSet presAssocID="{DFC7D775-7E89-4899-B265-5F520491F15F}" presName="tx1" presStyleLbl="revTx" presStyleIdx="4" presStyleCnt="5"/>
      <dgm:spPr/>
    </dgm:pt>
    <dgm:pt modelId="{8EF704E9-1A8A-4346-ADC6-58D44DD961B6}" type="pres">
      <dgm:prSet presAssocID="{DFC7D775-7E89-4899-B265-5F520491F15F}" presName="vert1" presStyleCnt="0"/>
      <dgm:spPr/>
    </dgm:pt>
  </dgm:ptLst>
  <dgm:cxnLst>
    <dgm:cxn modelId="{E69FBD25-163F-4846-A5EC-F6441D32E368}" type="presOf" srcId="{DFC7D775-7E89-4899-B265-5F520491F15F}" destId="{096B4CAE-7297-46C2-A734-50F8718376A2}" srcOrd="0" destOrd="0" presId="urn:microsoft.com/office/officeart/2008/layout/LinedList"/>
    <dgm:cxn modelId="{A02C822D-4AA4-4C59-BD3A-6315EA2E190D}" srcId="{5B890AF0-214A-4975-91AF-9FBB916D9C89}" destId="{F52D87F2-F0B5-4994-9A95-4B6C13526394}" srcOrd="3" destOrd="0" parTransId="{174D4EC9-3FFF-4876-80AA-63DB76411A07}" sibTransId="{8397C0D0-7874-4F2A-9A20-7F45110E58C4}"/>
    <dgm:cxn modelId="{D8D3122F-28D2-43DA-94F2-4122443552BC}" type="presOf" srcId="{F52D87F2-F0B5-4994-9A95-4B6C13526394}" destId="{A476975C-82A1-411E-89AD-9F4AAB6AE3DE}" srcOrd="0" destOrd="0" presId="urn:microsoft.com/office/officeart/2008/layout/LinedList"/>
    <dgm:cxn modelId="{BD0E0431-6D81-4A28-A4E3-5589EA6245A6}" type="presOf" srcId="{609ABE43-1343-4429-85C6-84470C5C7E51}" destId="{15B307EE-FD63-4A60-BEC9-6BEA1DDCD819}" srcOrd="0" destOrd="0" presId="urn:microsoft.com/office/officeart/2008/layout/LinedList"/>
    <dgm:cxn modelId="{A0D4A75E-4754-4932-86A4-A4FA40145EDF}" srcId="{5B890AF0-214A-4975-91AF-9FBB916D9C89}" destId="{D976BB36-59E8-44EB-B6F5-52FD10031DF2}" srcOrd="1" destOrd="0" parTransId="{389B7B44-430F-4A43-B442-794AE4C97257}" sibTransId="{D44431AD-769A-40B1-AEC0-9D7A00EF17A2}"/>
    <dgm:cxn modelId="{9236DB6D-41EE-4163-9DFA-98605AB3602F}" type="presOf" srcId="{D976BB36-59E8-44EB-B6F5-52FD10031DF2}" destId="{6755C167-6D2D-4A4F-8F97-19DEC55773C3}" srcOrd="0" destOrd="0" presId="urn:microsoft.com/office/officeart/2008/layout/LinedList"/>
    <dgm:cxn modelId="{FCBA7575-BF19-4EC7-8715-A0C1360DE682}" type="presOf" srcId="{9387A42E-1688-4AE4-B600-6AEB4A649141}" destId="{76965D8A-5385-4785-85AC-C1AA5433C69C}" srcOrd="0" destOrd="0" presId="urn:microsoft.com/office/officeart/2008/layout/LinedList"/>
    <dgm:cxn modelId="{91398857-60D9-4CE9-AED0-BF9ABCC35C3B}" srcId="{5B890AF0-214A-4975-91AF-9FBB916D9C89}" destId="{609ABE43-1343-4429-85C6-84470C5C7E51}" srcOrd="0" destOrd="0" parTransId="{3F92C9CD-AD88-4F3E-B5E6-26F497529A47}" sibTransId="{C915B045-6FBF-4420-AB7F-3551A5B72B9D}"/>
    <dgm:cxn modelId="{FA1BC4B3-7865-41DD-97B9-3B0D1C96EA64}" srcId="{5B890AF0-214A-4975-91AF-9FBB916D9C89}" destId="{DFC7D775-7E89-4899-B265-5F520491F15F}" srcOrd="4" destOrd="0" parTransId="{CFD7C0DF-5204-4A3D-A47B-5472DF982244}" sibTransId="{3E035BA4-9E09-4433-A9EB-793B5CC375B4}"/>
    <dgm:cxn modelId="{FD26AEEA-B039-4629-9F9B-3D9F99BEB159}" type="presOf" srcId="{5B890AF0-214A-4975-91AF-9FBB916D9C89}" destId="{C36C8264-EA88-4162-9B87-CD1DB8DE4DFF}" srcOrd="0" destOrd="0" presId="urn:microsoft.com/office/officeart/2008/layout/LinedList"/>
    <dgm:cxn modelId="{697B38F1-DC50-4496-B043-B2FFAE2D26DB}" srcId="{5B890AF0-214A-4975-91AF-9FBB916D9C89}" destId="{9387A42E-1688-4AE4-B600-6AEB4A649141}" srcOrd="2" destOrd="0" parTransId="{A4B1C03A-E490-4CD8-A274-AEF727E241CD}" sibTransId="{72F0F488-72C5-4B6E-AA65-ECB42CE6918B}"/>
    <dgm:cxn modelId="{1B51B278-14AA-46B9-B763-0C38EE6CC577}" type="presParOf" srcId="{C36C8264-EA88-4162-9B87-CD1DB8DE4DFF}" destId="{92D1FEA2-E826-42ED-8F2D-11CE3DC50A02}" srcOrd="0" destOrd="0" presId="urn:microsoft.com/office/officeart/2008/layout/LinedList"/>
    <dgm:cxn modelId="{F7E453A3-FF80-440D-9E9A-DC9C7953EDB5}" type="presParOf" srcId="{C36C8264-EA88-4162-9B87-CD1DB8DE4DFF}" destId="{CF9DE59B-3E52-438E-9897-B1820D03149E}" srcOrd="1" destOrd="0" presId="urn:microsoft.com/office/officeart/2008/layout/LinedList"/>
    <dgm:cxn modelId="{DDBE5277-EC28-483D-93A8-B29156A4DC45}" type="presParOf" srcId="{CF9DE59B-3E52-438E-9897-B1820D03149E}" destId="{15B307EE-FD63-4A60-BEC9-6BEA1DDCD819}" srcOrd="0" destOrd="0" presId="urn:microsoft.com/office/officeart/2008/layout/LinedList"/>
    <dgm:cxn modelId="{0F68DDC5-EEFA-492E-B9FF-D5C56329786A}" type="presParOf" srcId="{CF9DE59B-3E52-438E-9897-B1820D03149E}" destId="{7D357737-AB92-47AA-AF0B-3B141BDCE6BF}" srcOrd="1" destOrd="0" presId="urn:microsoft.com/office/officeart/2008/layout/LinedList"/>
    <dgm:cxn modelId="{9C66096C-7E8D-4BD5-91E1-BD74F92FE5CB}" type="presParOf" srcId="{C36C8264-EA88-4162-9B87-CD1DB8DE4DFF}" destId="{8FDA722B-B5A3-4368-AF3F-D87D7E33856D}" srcOrd="2" destOrd="0" presId="urn:microsoft.com/office/officeart/2008/layout/LinedList"/>
    <dgm:cxn modelId="{1521BA1A-531C-4577-B965-0741481C5ADC}" type="presParOf" srcId="{C36C8264-EA88-4162-9B87-CD1DB8DE4DFF}" destId="{C394B722-B464-4668-8D11-C3D94EB4C3C6}" srcOrd="3" destOrd="0" presId="urn:microsoft.com/office/officeart/2008/layout/LinedList"/>
    <dgm:cxn modelId="{75A21CE9-4049-43A6-A996-E20F7672C564}" type="presParOf" srcId="{C394B722-B464-4668-8D11-C3D94EB4C3C6}" destId="{6755C167-6D2D-4A4F-8F97-19DEC55773C3}" srcOrd="0" destOrd="0" presId="urn:microsoft.com/office/officeart/2008/layout/LinedList"/>
    <dgm:cxn modelId="{012328B0-0C9B-485C-98E0-758F910C9472}" type="presParOf" srcId="{C394B722-B464-4668-8D11-C3D94EB4C3C6}" destId="{3ADFF343-D5D7-4C99-BF3C-3BF58A341C7F}" srcOrd="1" destOrd="0" presId="urn:microsoft.com/office/officeart/2008/layout/LinedList"/>
    <dgm:cxn modelId="{84E7D58E-F30C-4885-8D76-4683C2FED377}" type="presParOf" srcId="{C36C8264-EA88-4162-9B87-CD1DB8DE4DFF}" destId="{EA21E90D-B3EA-4598-91E7-DCA52C85C129}" srcOrd="4" destOrd="0" presId="urn:microsoft.com/office/officeart/2008/layout/LinedList"/>
    <dgm:cxn modelId="{6A1BFDD2-FA56-45BD-86BF-77DCAD121592}" type="presParOf" srcId="{C36C8264-EA88-4162-9B87-CD1DB8DE4DFF}" destId="{428EC46C-2221-4629-93CC-81A1EC7E142D}" srcOrd="5" destOrd="0" presId="urn:microsoft.com/office/officeart/2008/layout/LinedList"/>
    <dgm:cxn modelId="{D0998750-1DA8-49A7-A502-8DBBA6B7B895}" type="presParOf" srcId="{428EC46C-2221-4629-93CC-81A1EC7E142D}" destId="{76965D8A-5385-4785-85AC-C1AA5433C69C}" srcOrd="0" destOrd="0" presId="urn:microsoft.com/office/officeart/2008/layout/LinedList"/>
    <dgm:cxn modelId="{6AC2E1B6-1341-42DA-A8C1-1590C156ED9F}" type="presParOf" srcId="{428EC46C-2221-4629-93CC-81A1EC7E142D}" destId="{4D65D981-B5A9-4465-A865-EBE5009A5DB3}" srcOrd="1" destOrd="0" presId="urn:microsoft.com/office/officeart/2008/layout/LinedList"/>
    <dgm:cxn modelId="{E4E9C560-6BB2-47CB-821E-9A6B0771C9D5}" type="presParOf" srcId="{C36C8264-EA88-4162-9B87-CD1DB8DE4DFF}" destId="{E5B9C26C-067D-439D-BDC0-C41807559CEC}" srcOrd="6" destOrd="0" presId="urn:microsoft.com/office/officeart/2008/layout/LinedList"/>
    <dgm:cxn modelId="{3C1E2CE3-644C-46F0-8A9A-C568F4FB3B8E}" type="presParOf" srcId="{C36C8264-EA88-4162-9B87-CD1DB8DE4DFF}" destId="{653E61CB-1A7C-4A8C-A838-A5E08103D6B1}" srcOrd="7" destOrd="0" presId="urn:microsoft.com/office/officeart/2008/layout/LinedList"/>
    <dgm:cxn modelId="{A7230183-4F65-4D21-859D-E23BA4A7F1C0}" type="presParOf" srcId="{653E61CB-1A7C-4A8C-A838-A5E08103D6B1}" destId="{A476975C-82A1-411E-89AD-9F4AAB6AE3DE}" srcOrd="0" destOrd="0" presId="urn:microsoft.com/office/officeart/2008/layout/LinedList"/>
    <dgm:cxn modelId="{BB9AE6F6-2A1D-44A7-ABA8-E60798119EB8}" type="presParOf" srcId="{653E61CB-1A7C-4A8C-A838-A5E08103D6B1}" destId="{7B7C6454-EACC-425A-BE30-4D4CE2C7BEBC}" srcOrd="1" destOrd="0" presId="urn:microsoft.com/office/officeart/2008/layout/LinedList"/>
    <dgm:cxn modelId="{8EBC5603-2EA4-4B88-80AA-1C381B05C020}" type="presParOf" srcId="{C36C8264-EA88-4162-9B87-CD1DB8DE4DFF}" destId="{F4A1FD11-7C42-4BDF-BB7F-FFAC39E491C8}" srcOrd="8" destOrd="0" presId="urn:microsoft.com/office/officeart/2008/layout/LinedList"/>
    <dgm:cxn modelId="{D22FE949-16BE-4D93-8404-F6ABDC8B5248}" type="presParOf" srcId="{C36C8264-EA88-4162-9B87-CD1DB8DE4DFF}" destId="{9CCC0354-4126-47D2-A7CE-CE6A93F1C27C}" srcOrd="9" destOrd="0" presId="urn:microsoft.com/office/officeart/2008/layout/LinedList"/>
    <dgm:cxn modelId="{09C33FAA-09D1-4822-9437-90A341CE18A0}" type="presParOf" srcId="{9CCC0354-4126-47D2-A7CE-CE6A93F1C27C}" destId="{096B4CAE-7297-46C2-A734-50F8718376A2}" srcOrd="0" destOrd="0" presId="urn:microsoft.com/office/officeart/2008/layout/LinedList"/>
    <dgm:cxn modelId="{1914DD12-8E29-4591-A298-5C90252F109E}" type="presParOf" srcId="{9CCC0354-4126-47D2-A7CE-CE6A93F1C27C}" destId="{8EF704E9-1A8A-4346-ADC6-58D44DD961B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0C9152-9B19-47C5-A9FA-B53DFED4897D}"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cs-CZ"/>
        </a:p>
      </dgm:t>
    </dgm:pt>
    <dgm:pt modelId="{6361B259-5DE9-4C8B-9D32-BE54F1B8A5FD}">
      <dgm:prSet/>
      <dgm:spPr/>
      <dgm:t>
        <a:bodyPr/>
        <a:lstStyle/>
        <a:p>
          <a:pPr rtl="0"/>
          <a:r>
            <a:rPr lang="en-US" dirty="0"/>
            <a:t>Right on the provision of health services at the appropriate professional level</a:t>
          </a:r>
          <a:endParaRPr lang="cs-CZ" dirty="0"/>
        </a:p>
      </dgm:t>
    </dgm:pt>
    <dgm:pt modelId="{42EF6239-C817-4D00-9D1B-C71C202E535B}" type="parTrans" cxnId="{CC89542E-3A0F-4C41-9417-D6918B2EF373}">
      <dgm:prSet/>
      <dgm:spPr/>
      <dgm:t>
        <a:bodyPr/>
        <a:lstStyle/>
        <a:p>
          <a:endParaRPr lang="cs-CZ"/>
        </a:p>
      </dgm:t>
    </dgm:pt>
    <dgm:pt modelId="{91B940AC-1AB1-4BE1-B1CD-713FEDE20C2A}" type="sibTrans" cxnId="{CC89542E-3A0F-4C41-9417-D6918B2EF373}">
      <dgm:prSet/>
      <dgm:spPr/>
      <dgm:t>
        <a:bodyPr/>
        <a:lstStyle/>
        <a:p>
          <a:endParaRPr lang="cs-CZ"/>
        </a:p>
      </dgm:t>
    </dgm:pt>
    <dgm:pt modelId="{A96AAB0B-BD65-4489-8CA3-5859343341A0}">
      <dgm:prSet/>
      <dgm:spPr/>
      <dgm:t>
        <a:bodyPr/>
        <a:lstStyle/>
        <a:p>
          <a:pPr rtl="0"/>
          <a:r>
            <a:rPr lang="en-US" dirty="0"/>
            <a:t>according to the rules of science and accepted medical practices</a:t>
          </a:r>
          <a:r>
            <a:rPr lang="cs-CZ" dirty="0"/>
            <a:t>, </a:t>
          </a:r>
        </a:p>
      </dgm:t>
    </dgm:pt>
    <dgm:pt modelId="{B0738BFF-658F-4F89-BD60-8E5173276FAA}" type="parTrans" cxnId="{51219A6A-F9F1-44C2-9FAA-D399A12DA94E}">
      <dgm:prSet/>
      <dgm:spPr/>
      <dgm:t>
        <a:bodyPr/>
        <a:lstStyle/>
        <a:p>
          <a:endParaRPr lang="cs-CZ"/>
        </a:p>
      </dgm:t>
    </dgm:pt>
    <dgm:pt modelId="{9356ED16-E8DC-4EF0-A693-236F9C6DED0A}" type="sibTrans" cxnId="{51219A6A-F9F1-44C2-9FAA-D399A12DA94E}">
      <dgm:prSet/>
      <dgm:spPr/>
      <dgm:t>
        <a:bodyPr/>
        <a:lstStyle/>
        <a:p>
          <a:endParaRPr lang="cs-CZ"/>
        </a:p>
      </dgm:t>
    </dgm:pt>
    <dgm:pt modelId="{175A3AC4-3C46-4DC6-A9A2-5BC50DE1ABDA}">
      <dgm:prSet/>
      <dgm:spPr/>
      <dgm:t>
        <a:bodyPr/>
        <a:lstStyle/>
        <a:p>
          <a:pPr rtl="0"/>
          <a:r>
            <a:rPr lang="en-US" dirty="0"/>
            <a:t>while respecting the individuality of the patient</a:t>
          </a:r>
          <a:r>
            <a:rPr lang="cs-CZ" dirty="0"/>
            <a:t>, </a:t>
          </a:r>
        </a:p>
      </dgm:t>
    </dgm:pt>
    <dgm:pt modelId="{59177F2B-FBC1-4643-8B83-47EA6695125D}" type="parTrans" cxnId="{4C5386F0-D9F6-418B-B0C5-2ED63FF4B141}">
      <dgm:prSet/>
      <dgm:spPr/>
      <dgm:t>
        <a:bodyPr/>
        <a:lstStyle/>
        <a:p>
          <a:endParaRPr lang="cs-CZ"/>
        </a:p>
      </dgm:t>
    </dgm:pt>
    <dgm:pt modelId="{8CFC7151-F371-4AFB-BE36-A28F50BFBD3F}" type="sibTrans" cxnId="{4C5386F0-D9F6-418B-B0C5-2ED63FF4B141}">
      <dgm:prSet/>
      <dgm:spPr/>
      <dgm:t>
        <a:bodyPr/>
        <a:lstStyle/>
        <a:p>
          <a:endParaRPr lang="cs-CZ"/>
        </a:p>
      </dgm:t>
    </dgm:pt>
    <dgm:pt modelId="{938FDF9E-5D70-43AA-BDBF-7E0428A52823}">
      <dgm:prSet/>
      <dgm:spPr/>
      <dgm:t>
        <a:bodyPr/>
        <a:lstStyle/>
        <a:p>
          <a:pPr rtl="0"/>
          <a:r>
            <a:rPr lang="en-US" dirty="0"/>
            <a:t>with regard to the specific conditions and objective options</a:t>
          </a:r>
          <a:r>
            <a:rPr lang="cs-CZ" dirty="0"/>
            <a:t>.</a:t>
          </a:r>
        </a:p>
      </dgm:t>
    </dgm:pt>
    <dgm:pt modelId="{529DFC5F-D581-4179-82A1-A45793FA3BB0}" type="parTrans" cxnId="{E873751C-5D44-4B87-8BEA-5B667681C7B6}">
      <dgm:prSet/>
      <dgm:spPr/>
      <dgm:t>
        <a:bodyPr/>
        <a:lstStyle/>
        <a:p>
          <a:endParaRPr lang="cs-CZ"/>
        </a:p>
      </dgm:t>
    </dgm:pt>
    <dgm:pt modelId="{D6A14CDF-0C26-4B87-87A6-3393129FAEA3}" type="sibTrans" cxnId="{E873751C-5D44-4B87-8BEA-5B667681C7B6}">
      <dgm:prSet/>
      <dgm:spPr/>
      <dgm:t>
        <a:bodyPr/>
        <a:lstStyle/>
        <a:p>
          <a:endParaRPr lang="cs-CZ"/>
        </a:p>
      </dgm:t>
    </dgm:pt>
    <dgm:pt modelId="{9E29BF29-EE97-4F50-B934-CB4B7AABA342}">
      <dgm:prSet/>
      <dgm:spPr/>
      <dgm:t>
        <a:bodyPr/>
        <a:lstStyle/>
        <a:p>
          <a:pPr rtl="0"/>
          <a:r>
            <a:rPr lang="en-US" dirty="0"/>
            <a:t>to esteem, treated with dignity, </a:t>
          </a:r>
          <a:r>
            <a:rPr lang="cs-CZ" dirty="0"/>
            <a:t>to </a:t>
          </a:r>
          <a:r>
            <a:rPr lang="en-US" noProof="0" dirty="0"/>
            <a:t>be treated with </a:t>
          </a:r>
          <a:r>
            <a:rPr lang="en-US" dirty="0"/>
            <a:t>courtesy in accordance with the nature of health services</a:t>
          </a:r>
          <a:r>
            <a:rPr lang="cs-CZ" dirty="0"/>
            <a:t>,</a:t>
          </a:r>
        </a:p>
      </dgm:t>
    </dgm:pt>
    <dgm:pt modelId="{EE13F2AF-0D63-4FA5-9659-4826AB35BE5C}" type="parTrans" cxnId="{AC23BE76-C170-41E8-8422-2A42880B40C9}">
      <dgm:prSet/>
      <dgm:spPr/>
      <dgm:t>
        <a:bodyPr/>
        <a:lstStyle/>
        <a:p>
          <a:endParaRPr lang="cs-CZ"/>
        </a:p>
      </dgm:t>
    </dgm:pt>
    <dgm:pt modelId="{8A33CDE2-87FD-4F20-B3DD-46DDC71EE01A}" type="sibTrans" cxnId="{AC23BE76-C170-41E8-8422-2A42880B40C9}">
      <dgm:prSet/>
      <dgm:spPr/>
      <dgm:t>
        <a:bodyPr/>
        <a:lstStyle/>
        <a:p>
          <a:endParaRPr lang="cs-CZ"/>
        </a:p>
      </dgm:t>
    </dgm:pt>
    <dgm:pt modelId="{AC44D2CF-C205-4A0E-B1DE-D5B5D0D3528E}">
      <dgm:prSet/>
      <dgm:spPr/>
      <dgm:t>
        <a:bodyPr/>
        <a:lstStyle/>
        <a:p>
          <a:pPr rtl="0"/>
          <a:r>
            <a:rPr lang="en-US" dirty="0"/>
            <a:t>respect for privacy </a:t>
          </a:r>
          <a:r>
            <a:rPr lang="en-US" noProof="0" dirty="0"/>
            <a:t>during</a:t>
          </a:r>
          <a:r>
            <a:rPr lang="cs-CZ" dirty="0"/>
            <a:t> </a:t>
          </a:r>
          <a:r>
            <a:rPr lang="en-US" dirty="0"/>
            <a:t>the provision of health</a:t>
          </a:r>
          <a:r>
            <a:rPr lang="cs-CZ" dirty="0"/>
            <a:t>care</a:t>
          </a:r>
          <a:r>
            <a:rPr lang="en-US" dirty="0"/>
            <a:t> services</a:t>
          </a:r>
          <a:endParaRPr lang="cs-CZ" dirty="0"/>
        </a:p>
      </dgm:t>
    </dgm:pt>
    <dgm:pt modelId="{89A1952B-12FD-4CB2-A335-39338A39B8BC}" type="parTrans" cxnId="{F1526428-1823-4470-8F3D-D048A5980871}">
      <dgm:prSet/>
      <dgm:spPr/>
      <dgm:t>
        <a:bodyPr/>
        <a:lstStyle/>
        <a:p>
          <a:endParaRPr lang="cs-CZ"/>
        </a:p>
      </dgm:t>
    </dgm:pt>
    <dgm:pt modelId="{48345A0B-B322-4DDC-A521-830A3D5882C6}" type="sibTrans" cxnId="{F1526428-1823-4470-8F3D-D048A5980871}">
      <dgm:prSet/>
      <dgm:spPr/>
      <dgm:t>
        <a:bodyPr/>
        <a:lstStyle/>
        <a:p>
          <a:endParaRPr lang="cs-CZ"/>
        </a:p>
      </dgm:t>
    </dgm:pt>
    <dgm:pt modelId="{C5EF1321-BB6D-4CE5-A5A0-80222A73D624}">
      <dgm:prSet/>
      <dgm:spPr/>
      <dgm:t>
        <a:bodyPr/>
        <a:lstStyle/>
        <a:p>
          <a:pPr rtl="0"/>
          <a:r>
            <a:rPr lang="en-US" dirty="0"/>
            <a:t>in accordance with the nature of health</a:t>
          </a:r>
          <a:r>
            <a:rPr lang="cs-CZ" dirty="0"/>
            <a:t>care</a:t>
          </a:r>
          <a:r>
            <a:rPr lang="en-US" dirty="0"/>
            <a:t> services</a:t>
          </a:r>
          <a:r>
            <a:rPr lang="cs-CZ" dirty="0"/>
            <a:t>,</a:t>
          </a:r>
        </a:p>
      </dgm:t>
    </dgm:pt>
    <dgm:pt modelId="{69711DA1-D30A-4C91-9E87-F0FDF3EC1D50}" type="parTrans" cxnId="{083432A1-AD2F-48F6-9251-6FB4E952ED9B}">
      <dgm:prSet/>
      <dgm:spPr/>
      <dgm:t>
        <a:bodyPr/>
        <a:lstStyle/>
        <a:p>
          <a:endParaRPr lang="cs-CZ"/>
        </a:p>
      </dgm:t>
    </dgm:pt>
    <dgm:pt modelId="{C2F29FFF-3735-4A69-9F56-DEBD3B656E2D}" type="sibTrans" cxnId="{083432A1-AD2F-48F6-9251-6FB4E952ED9B}">
      <dgm:prSet/>
      <dgm:spPr/>
      <dgm:t>
        <a:bodyPr/>
        <a:lstStyle/>
        <a:p>
          <a:endParaRPr lang="cs-CZ"/>
        </a:p>
      </dgm:t>
    </dgm:pt>
    <dgm:pt modelId="{D73BCCDD-3759-4CDD-AEF5-FF1C3321FAA1}">
      <dgm:prSet/>
      <dgm:spPr/>
      <dgm:t>
        <a:bodyPr/>
        <a:lstStyle/>
        <a:p>
          <a:pPr rtl="0"/>
          <a:r>
            <a:rPr lang="en-US" dirty="0"/>
            <a:t>Related rules for the</a:t>
          </a:r>
          <a:r>
            <a:rPr lang="cs-CZ" dirty="0"/>
            <a:t> </a:t>
          </a:r>
          <a:r>
            <a:rPr lang="en-US" dirty="0"/>
            <a:t>close persons, medical documentation, etc.</a:t>
          </a:r>
          <a:endParaRPr lang="cs-CZ" dirty="0"/>
        </a:p>
      </dgm:t>
    </dgm:pt>
    <dgm:pt modelId="{37460778-2B1F-41E8-972B-F5DD2E1986BE}" type="parTrans" cxnId="{BEFCA981-E0C3-482A-80D3-F78BD6D97667}">
      <dgm:prSet/>
      <dgm:spPr/>
      <dgm:t>
        <a:bodyPr/>
        <a:lstStyle/>
        <a:p>
          <a:endParaRPr lang="cs-CZ"/>
        </a:p>
      </dgm:t>
    </dgm:pt>
    <dgm:pt modelId="{FE71A7DD-435C-420A-9355-BDEFDF761A08}" type="sibTrans" cxnId="{BEFCA981-E0C3-482A-80D3-F78BD6D97667}">
      <dgm:prSet/>
      <dgm:spPr/>
      <dgm:t>
        <a:bodyPr/>
        <a:lstStyle/>
        <a:p>
          <a:endParaRPr lang="cs-CZ"/>
        </a:p>
      </dgm:t>
    </dgm:pt>
    <dgm:pt modelId="{60EEEADD-6EC0-44ED-AB4B-DE87D20574C3}" type="pres">
      <dgm:prSet presAssocID="{A90C9152-9B19-47C5-A9FA-B53DFED4897D}" presName="linear" presStyleCnt="0">
        <dgm:presLayoutVars>
          <dgm:animLvl val="lvl"/>
          <dgm:resizeHandles val="exact"/>
        </dgm:presLayoutVars>
      </dgm:prSet>
      <dgm:spPr/>
    </dgm:pt>
    <dgm:pt modelId="{4010D989-54F8-45DD-B5AA-7FF0F75850D4}" type="pres">
      <dgm:prSet presAssocID="{6361B259-5DE9-4C8B-9D32-BE54F1B8A5FD}" presName="parentText" presStyleLbl="node1" presStyleIdx="0" presStyleCnt="3">
        <dgm:presLayoutVars>
          <dgm:chMax val="0"/>
          <dgm:bulletEnabled val="1"/>
        </dgm:presLayoutVars>
      </dgm:prSet>
      <dgm:spPr/>
    </dgm:pt>
    <dgm:pt modelId="{76DED07F-73BF-4F3B-A235-0B77487621F7}" type="pres">
      <dgm:prSet presAssocID="{6361B259-5DE9-4C8B-9D32-BE54F1B8A5FD}" presName="childText" presStyleLbl="revTx" presStyleIdx="0" presStyleCnt="2">
        <dgm:presLayoutVars>
          <dgm:bulletEnabled val="1"/>
        </dgm:presLayoutVars>
      </dgm:prSet>
      <dgm:spPr/>
    </dgm:pt>
    <dgm:pt modelId="{F7BA87E7-8A07-4B82-B07E-E7B6D0A272D2}" type="pres">
      <dgm:prSet presAssocID="{9E29BF29-EE97-4F50-B934-CB4B7AABA342}" presName="parentText" presStyleLbl="node1" presStyleIdx="1" presStyleCnt="3">
        <dgm:presLayoutVars>
          <dgm:chMax val="0"/>
          <dgm:bulletEnabled val="1"/>
        </dgm:presLayoutVars>
      </dgm:prSet>
      <dgm:spPr/>
    </dgm:pt>
    <dgm:pt modelId="{0A15242B-A1DD-4278-BEF2-EDBDC8368C9D}" type="pres">
      <dgm:prSet presAssocID="{8A33CDE2-87FD-4F20-B3DD-46DDC71EE01A}" presName="spacer" presStyleCnt="0"/>
      <dgm:spPr/>
    </dgm:pt>
    <dgm:pt modelId="{B45C8CB1-625A-4472-9AD1-A7294F839BA0}" type="pres">
      <dgm:prSet presAssocID="{AC44D2CF-C205-4A0E-B1DE-D5B5D0D3528E}" presName="parentText" presStyleLbl="node1" presStyleIdx="2" presStyleCnt="3">
        <dgm:presLayoutVars>
          <dgm:chMax val="0"/>
          <dgm:bulletEnabled val="1"/>
        </dgm:presLayoutVars>
      </dgm:prSet>
      <dgm:spPr/>
    </dgm:pt>
    <dgm:pt modelId="{68CBD2F7-3C09-46C5-AD2C-EB1DE2A9EAE3}" type="pres">
      <dgm:prSet presAssocID="{AC44D2CF-C205-4A0E-B1DE-D5B5D0D3528E}" presName="childText" presStyleLbl="revTx" presStyleIdx="1" presStyleCnt="2">
        <dgm:presLayoutVars>
          <dgm:bulletEnabled val="1"/>
        </dgm:presLayoutVars>
      </dgm:prSet>
      <dgm:spPr/>
    </dgm:pt>
  </dgm:ptLst>
  <dgm:cxnLst>
    <dgm:cxn modelId="{D6CFB01A-4F19-4621-A131-58FF38A9FF2E}" type="presOf" srcId="{D73BCCDD-3759-4CDD-AEF5-FF1C3321FAA1}" destId="{68CBD2F7-3C09-46C5-AD2C-EB1DE2A9EAE3}" srcOrd="0" destOrd="1" presId="urn:microsoft.com/office/officeart/2005/8/layout/vList2"/>
    <dgm:cxn modelId="{E873751C-5D44-4B87-8BEA-5B667681C7B6}" srcId="{6361B259-5DE9-4C8B-9D32-BE54F1B8A5FD}" destId="{938FDF9E-5D70-43AA-BDBF-7E0428A52823}" srcOrd="2" destOrd="0" parTransId="{529DFC5F-D581-4179-82A1-A45793FA3BB0}" sibTransId="{D6A14CDF-0C26-4B87-87A6-3393129FAEA3}"/>
    <dgm:cxn modelId="{FAF6A01D-7E7C-489D-ACF5-79928B2120BA}" type="presOf" srcId="{6361B259-5DE9-4C8B-9D32-BE54F1B8A5FD}" destId="{4010D989-54F8-45DD-B5AA-7FF0F75850D4}" srcOrd="0" destOrd="0" presId="urn:microsoft.com/office/officeart/2005/8/layout/vList2"/>
    <dgm:cxn modelId="{F1526428-1823-4470-8F3D-D048A5980871}" srcId="{A90C9152-9B19-47C5-A9FA-B53DFED4897D}" destId="{AC44D2CF-C205-4A0E-B1DE-D5B5D0D3528E}" srcOrd="2" destOrd="0" parTransId="{89A1952B-12FD-4CB2-A335-39338A39B8BC}" sibTransId="{48345A0B-B322-4DDC-A521-830A3D5882C6}"/>
    <dgm:cxn modelId="{CC89542E-3A0F-4C41-9417-D6918B2EF373}" srcId="{A90C9152-9B19-47C5-A9FA-B53DFED4897D}" destId="{6361B259-5DE9-4C8B-9D32-BE54F1B8A5FD}" srcOrd="0" destOrd="0" parTransId="{42EF6239-C817-4D00-9D1B-C71C202E535B}" sibTransId="{91B940AC-1AB1-4BE1-B1CD-713FEDE20C2A}"/>
    <dgm:cxn modelId="{3B746733-3352-4524-AC86-D157F82F21FB}" type="presOf" srcId="{A96AAB0B-BD65-4489-8CA3-5859343341A0}" destId="{76DED07F-73BF-4F3B-A235-0B77487621F7}" srcOrd="0" destOrd="0" presId="urn:microsoft.com/office/officeart/2005/8/layout/vList2"/>
    <dgm:cxn modelId="{AA291E36-B373-4569-80E5-0B8503698F7F}" type="presOf" srcId="{175A3AC4-3C46-4DC6-A9A2-5BC50DE1ABDA}" destId="{76DED07F-73BF-4F3B-A235-0B77487621F7}" srcOrd="0" destOrd="1" presId="urn:microsoft.com/office/officeart/2005/8/layout/vList2"/>
    <dgm:cxn modelId="{9A50C75D-82C9-4AE6-B065-B228FDC6EEAD}" type="presOf" srcId="{AC44D2CF-C205-4A0E-B1DE-D5B5D0D3528E}" destId="{B45C8CB1-625A-4472-9AD1-A7294F839BA0}" srcOrd="0" destOrd="0" presId="urn:microsoft.com/office/officeart/2005/8/layout/vList2"/>
    <dgm:cxn modelId="{8137CF5E-8112-44E8-9C6B-C796209078EF}" type="presOf" srcId="{A90C9152-9B19-47C5-A9FA-B53DFED4897D}" destId="{60EEEADD-6EC0-44ED-AB4B-DE87D20574C3}" srcOrd="0" destOrd="0" presId="urn:microsoft.com/office/officeart/2005/8/layout/vList2"/>
    <dgm:cxn modelId="{51219A6A-F9F1-44C2-9FAA-D399A12DA94E}" srcId="{6361B259-5DE9-4C8B-9D32-BE54F1B8A5FD}" destId="{A96AAB0B-BD65-4489-8CA3-5859343341A0}" srcOrd="0" destOrd="0" parTransId="{B0738BFF-658F-4F89-BD60-8E5173276FAA}" sibTransId="{9356ED16-E8DC-4EF0-A693-236F9C6DED0A}"/>
    <dgm:cxn modelId="{0F30BC52-70C5-455A-BB74-6FB072AFD048}" type="presOf" srcId="{938FDF9E-5D70-43AA-BDBF-7E0428A52823}" destId="{76DED07F-73BF-4F3B-A235-0B77487621F7}" srcOrd="0" destOrd="2" presId="urn:microsoft.com/office/officeart/2005/8/layout/vList2"/>
    <dgm:cxn modelId="{AC23BE76-C170-41E8-8422-2A42880B40C9}" srcId="{A90C9152-9B19-47C5-A9FA-B53DFED4897D}" destId="{9E29BF29-EE97-4F50-B934-CB4B7AABA342}" srcOrd="1" destOrd="0" parTransId="{EE13F2AF-0D63-4FA5-9659-4826AB35BE5C}" sibTransId="{8A33CDE2-87FD-4F20-B3DD-46DDC71EE01A}"/>
    <dgm:cxn modelId="{BEFCA981-E0C3-482A-80D3-F78BD6D97667}" srcId="{AC44D2CF-C205-4A0E-B1DE-D5B5D0D3528E}" destId="{D73BCCDD-3759-4CDD-AEF5-FF1C3321FAA1}" srcOrd="1" destOrd="0" parTransId="{37460778-2B1F-41E8-972B-F5DD2E1986BE}" sibTransId="{FE71A7DD-435C-420A-9355-BDEFDF761A08}"/>
    <dgm:cxn modelId="{083432A1-AD2F-48F6-9251-6FB4E952ED9B}" srcId="{AC44D2CF-C205-4A0E-B1DE-D5B5D0D3528E}" destId="{C5EF1321-BB6D-4CE5-A5A0-80222A73D624}" srcOrd="0" destOrd="0" parTransId="{69711DA1-D30A-4C91-9E87-F0FDF3EC1D50}" sibTransId="{C2F29FFF-3735-4A69-9F56-DEBD3B656E2D}"/>
    <dgm:cxn modelId="{817E3ED1-81D1-467B-8ECD-2BE11942FC4E}" type="presOf" srcId="{C5EF1321-BB6D-4CE5-A5A0-80222A73D624}" destId="{68CBD2F7-3C09-46C5-AD2C-EB1DE2A9EAE3}" srcOrd="0" destOrd="0" presId="urn:microsoft.com/office/officeart/2005/8/layout/vList2"/>
    <dgm:cxn modelId="{4C5386F0-D9F6-418B-B0C5-2ED63FF4B141}" srcId="{6361B259-5DE9-4C8B-9D32-BE54F1B8A5FD}" destId="{175A3AC4-3C46-4DC6-A9A2-5BC50DE1ABDA}" srcOrd="1" destOrd="0" parTransId="{59177F2B-FBC1-4643-8B83-47EA6695125D}" sibTransId="{8CFC7151-F371-4AFB-BE36-A28F50BFBD3F}"/>
    <dgm:cxn modelId="{FFA023F5-37A5-47E0-BDA2-35E7080CA9F0}" type="presOf" srcId="{9E29BF29-EE97-4F50-B934-CB4B7AABA342}" destId="{F7BA87E7-8A07-4B82-B07E-E7B6D0A272D2}" srcOrd="0" destOrd="0" presId="urn:microsoft.com/office/officeart/2005/8/layout/vList2"/>
    <dgm:cxn modelId="{51AC085C-57BA-4ECB-8471-189967CC465A}" type="presParOf" srcId="{60EEEADD-6EC0-44ED-AB4B-DE87D20574C3}" destId="{4010D989-54F8-45DD-B5AA-7FF0F75850D4}" srcOrd="0" destOrd="0" presId="urn:microsoft.com/office/officeart/2005/8/layout/vList2"/>
    <dgm:cxn modelId="{DC68AD7E-8442-4F82-AC32-94EC55B34D9E}" type="presParOf" srcId="{60EEEADD-6EC0-44ED-AB4B-DE87D20574C3}" destId="{76DED07F-73BF-4F3B-A235-0B77487621F7}" srcOrd="1" destOrd="0" presId="urn:microsoft.com/office/officeart/2005/8/layout/vList2"/>
    <dgm:cxn modelId="{99D091C5-1AC5-4E82-A052-2C1969329E7C}" type="presParOf" srcId="{60EEEADD-6EC0-44ED-AB4B-DE87D20574C3}" destId="{F7BA87E7-8A07-4B82-B07E-E7B6D0A272D2}" srcOrd="2" destOrd="0" presId="urn:microsoft.com/office/officeart/2005/8/layout/vList2"/>
    <dgm:cxn modelId="{90090FC0-B5CA-457A-9578-B48A0BE6A9E7}" type="presParOf" srcId="{60EEEADD-6EC0-44ED-AB4B-DE87D20574C3}" destId="{0A15242B-A1DD-4278-BEF2-EDBDC8368C9D}" srcOrd="3" destOrd="0" presId="urn:microsoft.com/office/officeart/2005/8/layout/vList2"/>
    <dgm:cxn modelId="{9AB97DD3-CCD5-4D5E-B1D6-03BE775E1F9A}" type="presParOf" srcId="{60EEEADD-6EC0-44ED-AB4B-DE87D20574C3}" destId="{B45C8CB1-625A-4472-9AD1-A7294F839BA0}" srcOrd="4" destOrd="0" presId="urn:microsoft.com/office/officeart/2005/8/layout/vList2"/>
    <dgm:cxn modelId="{FB78E5C1-DA8E-4A38-831A-B2822EA16404}" type="presParOf" srcId="{60EEEADD-6EC0-44ED-AB4B-DE87D20574C3}" destId="{68CBD2F7-3C09-46C5-AD2C-EB1DE2A9EAE3}"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2A25AD38-F75B-48C7-88A2-F916F1D7D87E}" type="doc">
      <dgm:prSet loTypeId="urn:microsoft.com/office/officeart/2005/8/layout/vList2" loCatId="list" qsTypeId="urn:microsoft.com/office/officeart/2005/8/quickstyle/3d1" qsCatId="3D" csTypeId="urn:microsoft.com/office/officeart/2005/8/colors/accent6_2" csCatId="accent6" phldr="1"/>
      <dgm:spPr/>
      <dgm:t>
        <a:bodyPr/>
        <a:lstStyle/>
        <a:p>
          <a:endParaRPr lang="cs-CZ"/>
        </a:p>
      </dgm:t>
    </dgm:pt>
    <dgm:pt modelId="{9A2C6984-6B19-4A40-BD10-DE0E3561260A}">
      <dgm:prSet/>
      <dgm:spPr/>
      <dgm:t>
        <a:bodyPr/>
        <a:lstStyle/>
        <a:p>
          <a:r>
            <a:rPr lang="en-US" dirty="0"/>
            <a:t>The Provider is obliged to keep and store medical records and dispose of them according to this Act and other legal regulations. Health documentation is a set of information:</a:t>
          </a:r>
          <a:endParaRPr lang="cs-CZ" dirty="0"/>
        </a:p>
      </dgm:t>
    </dgm:pt>
    <dgm:pt modelId="{CAC9F9FE-E46B-41CB-88B5-203C60B7C85D}" type="parTrans" cxnId="{CCA6E1E8-4F9E-43CB-935C-4C796A92F334}">
      <dgm:prSet/>
      <dgm:spPr/>
      <dgm:t>
        <a:bodyPr/>
        <a:lstStyle/>
        <a:p>
          <a:endParaRPr lang="cs-CZ"/>
        </a:p>
      </dgm:t>
    </dgm:pt>
    <dgm:pt modelId="{CDEFA3D5-C0F7-447E-B3BC-A723D4A2FCCE}" type="sibTrans" cxnId="{CCA6E1E8-4F9E-43CB-935C-4C796A92F334}">
      <dgm:prSet/>
      <dgm:spPr/>
      <dgm:t>
        <a:bodyPr/>
        <a:lstStyle/>
        <a:p>
          <a:endParaRPr lang="cs-CZ"/>
        </a:p>
      </dgm:t>
    </dgm:pt>
    <dgm:pt modelId="{9493B655-2301-4C55-93A9-37354BDCD076}">
      <dgm:prSet/>
      <dgm:spPr/>
      <dgm:t>
        <a:bodyPr/>
        <a:lstStyle/>
        <a:p>
          <a:r>
            <a:rPr lang="cs-CZ"/>
            <a:t>Patient</a:t>
          </a:r>
          <a:r>
            <a:rPr lang="en-US"/>
            <a:t>’</a:t>
          </a:r>
          <a:r>
            <a:rPr lang="cs-CZ"/>
            <a:t>s identification data</a:t>
          </a:r>
        </a:p>
      </dgm:t>
    </dgm:pt>
    <dgm:pt modelId="{1D9746E6-DA28-4B4D-B356-17FEFDE1330D}" type="parTrans" cxnId="{5AC99CF1-EB8F-49B1-A842-74DB21ECAB4E}">
      <dgm:prSet/>
      <dgm:spPr/>
      <dgm:t>
        <a:bodyPr/>
        <a:lstStyle/>
        <a:p>
          <a:endParaRPr lang="cs-CZ"/>
        </a:p>
      </dgm:t>
    </dgm:pt>
    <dgm:pt modelId="{20F8EBD8-DECA-4B3B-8A5B-87AA3F085E76}" type="sibTrans" cxnId="{5AC99CF1-EB8F-49B1-A842-74DB21ECAB4E}">
      <dgm:prSet/>
      <dgm:spPr/>
      <dgm:t>
        <a:bodyPr/>
        <a:lstStyle/>
        <a:p>
          <a:endParaRPr lang="cs-CZ"/>
        </a:p>
      </dgm:t>
    </dgm:pt>
    <dgm:pt modelId="{075A0F88-547D-4D03-B000-A2A78D7155AA}">
      <dgm:prSet/>
      <dgm:spPr/>
      <dgm:t>
        <a:bodyPr/>
        <a:lstStyle/>
        <a:p>
          <a:r>
            <a:rPr lang="en-US"/>
            <a:t>the sex of the patient</a:t>
          </a:r>
          <a:endParaRPr lang="cs-CZ"/>
        </a:p>
      </dgm:t>
    </dgm:pt>
    <dgm:pt modelId="{9E2954E1-E97D-4C71-B537-3CA9D3514B9E}" type="parTrans" cxnId="{013BBFB2-159D-4943-A5C1-80497C21E888}">
      <dgm:prSet/>
      <dgm:spPr/>
      <dgm:t>
        <a:bodyPr/>
        <a:lstStyle/>
        <a:p>
          <a:endParaRPr lang="cs-CZ"/>
        </a:p>
      </dgm:t>
    </dgm:pt>
    <dgm:pt modelId="{7BED49B5-E2A2-440D-AFAB-7615FD2B4895}" type="sibTrans" cxnId="{013BBFB2-159D-4943-A5C1-80497C21E888}">
      <dgm:prSet/>
      <dgm:spPr/>
      <dgm:t>
        <a:bodyPr/>
        <a:lstStyle/>
        <a:p>
          <a:endParaRPr lang="cs-CZ"/>
        </a:p>
      </dgm:t>
    </dgm:pt>
    <dgm:pt modelId="{1E4B33D3-A956-4F99-8499-1D0567AC80ED}">
      <dgm:prSet/>
      <dgm:spPr/>
      <dgm:t>
        <a:bodyPr/>
        <a:lstStyle/>
        <a:p>
          <a:r>
            <a:rPr lang="en-US"/>
            <a:t>identification data of the health</a:t>
          </a:r>
          <a:r>
            <a:rPr lang="cs-CZ"/>
            <a:t>care</a:t>
          </a:r>
          <a:r>
            <a:rPr lang="en-US"/>
            <a:t> provider</a:t>
          </a:r>
          <a:endParaRPr lang="cs-CZ"/>
        </a:p>
      </dgm:t>
    </dgm:pt>
    <dgm:pt modelId="{92BAE334-694F-41CF-ADD0-7632FE1A7150}" type="parTrans" cxnId="{BFCCA5AC-1F76-4A76-93FA-39F497968FA2}">
      <dgm:prSet/>
      <dgm:spPr/>
      <dgm:t>
        <a:bodyPr/>
        <a:lstStyle/>
        <a:p>
          <a:endParaRPr lang="cs-CZ"/>
        </a:p>
      </dgm:t>
    </dgm:pt>
    <dgm:pt modelId="{B530979D-46B3-43B5-AE73-413E9DEAF7C8}" type="sibTrans" cxnId="{BFCCA5AC-1F76-4A76-93FA-39F497968FA2}">
      <dgm:prSet/>
      <dgm:spPr/>
      <dgm:t>
        <a:bodyPr/>
        <a:lstStyle/>
        <a:p>
          <a:endParaRPr lang="cs-CZ"/>
        </a:p>
      </dgm:t>
    </dgm:pt>
    <dgm:pt modelId="{CECCEC41-E852-4F44-AA5C-00F9392CCBD1}">
      <dgm:prSet/>
      <dgm:spPr/>
      <dgm:t>
        <a:bodyPr/>
        <a:lstStyle/>
        <a:p>
          <a:r>
            <a:rPr lang="en-US" dirty="0"/>
            <a:t>information on the patient's state of health</a:t>
          </a:r>
          <a:endParaRPr lang="cs-CZ" dirty="0"/>
        </a:p>
      </dgm:t>
    </dgm:pt>
    <dgm:pt modelId="{FF7C268F-5A6B-4C53-90F6-735E74536855}" type="parTrans" cxnId="{A31658D8-8C43-469D-827A-42DA323CF9C6}">
      <dgm:prSet/>
      <dgm:spPr/>
      <dgm:t>
        <a:bodyPr/>
        <a:lstStyle/>
        <a:p>
          <a:endParaRPr lang="cs-CZ"/>
        </a:p>
      </dgm:t>
    </dgm:pt>
    <dgm:pt modelId="{1E9E88C3-5A4C-4FF7-8892-CE1E249B75F1}" type="sibTrans" cxnId="{A31658D8-8C43-469D-827A-42DA323CF9C6}">
      <dgm:prSet/>
      <dgm:spPr/>
      <dgm:t>
        <a:bodyPr/>
        <a:lstStyle/>
        <a:p>
          <a:endParaRPr lang="cs-CZ"/>
        </a:p>
      </dgm:t>
    </dgm:pt>
    <dgm:pt modelId="{A29D1622-FBA0-43CB-9CC7-322FB781FD6A}">
      <dgm:prSet/>
      <dgm:spPr/>
      <dgm:t>
        <a:bodyPr/>
        <a:lstStyle/>
        <a:p>
          <a:r>
            <a:rPr lang="en-US"/>
            <a:t>data from the family, personal and occupational history of the patient, and </a:t>
          </a:r>
          <a:r>
            <a:rPr lang="cs-CZ"/>
            <a:t>(</a:t>
          </a:r>
          <a:r>
            <a:rPr lang="en-US"/>
            <a:t>if justified</a:t>
          </a:r>
          <a:r>
            <a:rPr lang="cs-CZ"/>
            <a:t>)</a:t>
          </a:r>
          <a:r>
            <a:rPr lang="en-US"/>
            <a:t> also from social history</a:t>
          </a:r>
          <a:endParaRPr lang="cs-CZ"/>
        </a:p>
      </dgm:t>
    </dgm:pt>
    <dgm:pt modelId="{DE365D36-6026-4BE8-B736-BD1591939307}" type="parTrans" cxnId="{7210861C-1E4B-402C-B7DD-19CEE066DC0E}">
      <dgm:prSet/>
      <dgm:spPr/>
      <dgm:t>
        <a:bodyPr/>
        <a:lstStyle/>
        <a:p>
          <a:endParaRPr lang="cs-CZ"/>
        </a:p>
      </dgm:t>
    </dgm:pt>
    <dgm:pt modelId="{C7579E23-8C51-48E3-8D47-C8D10F768931}" type="sibTrans" cxnId="{7210861C-1E4B-402C-B7DD-19CEE066DC0E}">
      <dgm:prSet/>
      <dgm:spPr/>
      <dgm:t>
        <a:bodyPr/>
        <a:lstStyle/>
        <a:p>
          <a:endParaRPr lang="cs-CZ"/>
        </a:p>
      </dgm:t>
    </dgm:pt>
    <dgm:pt modelId="{F43E1E7C-FFA3-4D43-9B32-45EFB5CD98CC}">
      <dgm:prSet/>
      <dgm:spPr/>
      <dgm:t>
        <a:bodyPr/>
        <a:lstStyle/>
        <a:p>
          <a:r>
            <a:rPr lang="en-US"/>
            <a:t>data relating to the death of the patient</a:t>
          </a:r>
          <a:endParaRPr lang="cs-CZ"/>
        </a:p>
      </dgm:t>
    </dgm:pt>
    <dgm:pt modelId="{1783813C-CE62-4EC5-8B08-E5ADE4003A10}" type="parTrans" cxnId="{F35E24CC-3870-446C-809A-DB0BA9783337}">
      <dgm:prSet/>
      <dgm:spPr/>
      <dgm:t>
        <a:bodyPr/>
        <a:lstStyle/>
        <a:p>
          <a:endParaRPr lang="cs-CZ"/>
        </a:p>
      </dgm:t>
    </dgm:pt>
    <dgm:pt modelId="{F8B819B7-07EC-47C2-A212-4BA01AFDB501}" type="sibTrans" cxnId="{F35E24CC-3870-446C-809A-DB0BA9783337}">
      <dgm:prSet/>
      <dgm:spPr/>
      <dgm:t>
        <a:bodyPr/>
        <a:lstStyle/>
        <a:p>
          <a:endParaRPr lang="cs-CZ"/>
        </a:p>
      </dgm:t>
    </dgm:pt>
    <dgm:pt modelId="{DD0F8AC4-B25E-4054-BE61-879B85AAEC25}" type="pres">
      <dgm:prSet presAssocID="{2A25AD38-F75B-48C7-88A2-F916F1D7D87E}" presName="linear" presStyleCnt="0">
        <dgm:presLayoutVars>
          <dgm:animLvl val="lvl"/>
          <dgm:resizeHandles val="exact"/>
        </dgm:presLayoutVars>
      </dgm:prSet>
      <dgm:spPr/>
    </dgm:pt>
    <dgm:pt modelId="{5CAFCEDF-82ED-464A-BA27-B3A91D1E3CCD}" type="pres">
      <dgm:prSet presAssocID="{9A2C6984-6B19-4A40-BD10-DE0E3561260A}" presName="parentText" presStyleLbl="node1" presStyleIdx="0" presStyleCnt="1" custScaleY="100665">
        <dgm:presLayoutVars>
          <dgm:chMax val="0"/>
          <dgm:bulletEnabled val="1"/>
        </dgm:presLayoutVars>
      </dgm:prSet>
      <dgm:spPr/>
    </dgm:pt>
    <dgm:pt modelId="{20993516-1590-4E7A-BFC2-DEA9F5D7DFD8}" type="pres">
      <dgm:prSet presAssocID="{9A2C6984-6B19-4A40-BD10-DE0E3561260A}" presName="childText" presStyleLbl="revTx" presStyleIdx="0" presStyleCnt="1">
        <dgm:presLayoutVars>
          <dgm:bulletEnabled val="1"/>
        </dgm:presLayoutVars>
      </dgm:prSet>
      <dgm:spPr/>
    </dgm:pt>
  </dgm:ptLst>
  <dgm:cxnLst>
    <dgm:cxn modelId="{905CD011-C232-4F99-BB53-1AABDC4A732C}" type="presOf" srcId="{A29D1622-FBA0-43CB-9CC7-322FB781FD6A}" destId="{20993516-1590-4E7A-BFC2-DEA9F5D7DFD8}" srcOrd="0" destOrd="4" presId="urn:microsoft.com/office/officeart/2005/8/layout/vList2"/>
    <dgm:cxn modelId="{4797C814-CEEA-4D30-A592-3127D576E0D3}" type="presOf" srcId="{075A0F88-547D-4D03-B000-A2A78D7155AA}" destId="{20993516-1590-4E7A-BFC2-DEA9F5D7DFD8}" srcOrd="0" destOrd="1" presId="urn:microsoft.com/office/officeart/2005/8/layout/vList2"/>
    <dgm:cxn modelId="{7210861C-1E4B-402C-B7DD-19CEE066DC0E}" srcId="{9A2C6984-6B19-4A40-BD10-DE0E3561260A}" destId="{A29D1622-FBA0-43CB-9CC7-322FB781FD6A}" srcOrd="4" destOrd="0" parTransId="{DE365D36-6026-4BE8-B736-BD1591939307}" sibTransId="{C7579E23-8C51-48E3-8D47-C8D10F768931}"/>
    <dgm:cxn modelId="{580D4230-CDA4-41ED-8C4E-8AA1F7543D0F}" type="presOf" srcId="{F43E1E7C-FFA3-4D43-9B32-45EFB5CD98CC}" destId="{20993516-1590-4E7A-BFC2-DEA9F5D7DFD8}" srcOrd="0" destOrd="5" presId="urn:microsoft.com/office/officeart/2005/8/layout/vList2"/>
    <dgm:cxn modelId="{C12B6952-9A17-4327-8FFD-93E0CAFEED7C}" type="presOf" srcId="{9A2C6984-6B19-4A40-BD10-DE0E3561260A}" destId="{5CAFCEDF-82ED-464A-BA27-B3A91D1E3CCD}" srcOrd="0" destOrd="0" presId="urn:microsoft.com/office/officeart/2005/8/layout/vList2"/>
    <dgm:cxn modelId="{22034059-428C-4231-9C56-CEDEDEAAF316}" type="presOf" srcId="{9493B655-2301-4C55-93A9-37354BDCD076}" destId="{20993516-1590-4E7A-BFC2-DEA9F5D7DFD8}" srcOrd="0" destOrd="0" presId="urn:microsoft.com/office/officeart/2005/8/layout/vList2"/>
    <dgm:cxn modelId="{3B9C0E95-F58E-48DC-B488-E2EAA7FFDFF1}" type="presOf" srcId="{1E4B33D3-A956-4F99-8499-1D0567AC80ED}" destId="{20993516-1590-4E7A-BFC2-DEA9F5D7DFD8}" srcOrd="0" destOrd="2" presId="urn:microsoft.com/office/officeart/2005/8/layout/vList2"/>
    <dgm:cxn modelId="{BFCCA5AC-1F76-4A76-93FA-39F497968FA2}" srcId="{9A2C6984-6B19-4A40-BD10-DE0E3561260A}" destId="{1E4B33D3-A956-4F99-8499-1D0567AC80ED}" srcOrd="2" destOrd="0" parTransId="{92BAE334-694F-41CF-ADD0-7632FE1A7150}" sibTransId="{B530979D-46B3-43B5-AE73-413E9DEAF7C8}"/>
    <dgm:cxn modelId="{013BBFB2-159D-4943-A5C1-80497C21E888}" srcId="{9A2C6984-6B19-4A40-BD10-DE0E3561260A}" destId="{075A0F88-547D-4D03-B000-A2A78D7155AA}" srcOrd="1" destOrd="0" parTransId="{9E2954E1-E97D-4C71-B537-3CA9D3514B9E}" sibTransId="{7BED49B5-E2A2-440D-AFAB-7615FD2B4895}"/>
    <dgm:cxn modelId="{45C160C0-7429-4849-8CBA-9D0AFD308C89}" type="presOf" srcId="{CECCEC41-E852-4F44-AA5C-00F9392CCBD1}" destId="{20993516-1590-4E7A-BFC2-DEA9F5D7DFD8}" srcOrd="0" destOrd="3" presId="urn:microsoft.com/office/officeart/2005/8/layout/vList2"/>
    <dgm:cxn modelId="{F35E24CC-3870-446C-809A-DB0BA9783337}" srcId="{9A2C6984-6B19-4A40-BD10-DE0E3561260A}" destId="{F43E1E7C-FFA3-4D43-9B32-45EFB5CD98CC}" srcOrd="5" destOrd="0" parTransId="{1783813C-CE62-4EC5-8B08-E5ADE4003A10}" sibTransId="{F8B819B7-07EC-47C2-A212-4BA01AFDB501}"/>
    <dgm:cxn modelId="{A31658D8-8C43-469D-827A-42DA323CF9C6}" srcId="{9A2C6984-6B19-4A40-BD10-DE0E3561260A}" destId="{CECCEC41-E852-4F44-AA5C-00F9392CCBD1}" srcOrd="3" destOrd="0" parTransId="{FF7C268F-5A6B-4C53-90F6-735E74536855}" sibTransId="{1E9E88C3-5A4C-4FF7-8892-CE1E249B75F1}"/>
    <dgm:cxn modelId="{CCA6E1E8-4F9E-43CB-935C-4C796A92F334}" srcId="{2A25AD38-F75B-48C7-88A2-F916F1D7D87E}" destId="{9A2C6984-6B19-4A40-BD10-DE0E3561260A}" srcOrd="0" destOrd="0" parTransId="{CAC9F9FE-E46B-41CB-88B5-203C60B7C85D}" sibTransId="{CDEFA3D5-C0F7-447E-B3BC-A723D4A2FCCE}"/>
    <dgm:cxn modelId="{5AC99CF1-EB8F-49B1-A842-74DB21ECAB4E}" srcId="{9A2C6984-6B19-4A40-BD10-DE0E3561260A}" destId="{9493B655-2301-4C55-93A9-37354BDCD076}" srcOrd="0" destOrd="0" parTransId="{1D9746E6-DA28-4B4D-B356-17FEFDE1330D}" sibTransId="{20F8EBD8-DECA-4B3B-8A5B-87AA3F085E76}"/>
    <dgm:cxn modelId="{113AB8FF-6BB2-4408-9AE7-0A1FCA7B3888}" type="presOf" srcId="{2A25AD38-F75B-48C7-88A2-F916F1D7D87E}" destId="{DD0F8AC4-B25E-4054-BE61-879B85AAEC25}" srcOrd="0" destOrd="0" presId="urn:microsoft.com/office/officeart/2005/8/layout/vList2"/>
    <dgm:cxn modelId="{E9A4D4EF-B42D-4206-98A0-43CC997F7CC8}" type="presParOf" srcId="{DD0F8AC4-B25E-4054-BE61-879B85AAEC25}" destId="{5CAFCEDF-82ED-464A-BA27-B3A91D1E3CCD}" srcOrd="0" destOrd="0" presId="urn:microsoft.com/office/officeart/2005/8/layout/vList2"/>
    <dgm:cxn modelId="{4D03C99C-A193-45C5-A6AF-7CCBA2F5E767}" type="presParOf" srcId="{DD0F8AC4-B25E-4054-BE61-879B85AAEC25}" destId="{20993516-1590-4E7A-BFC2-DEA9F5D7DFD8}"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1182ED20-7C6E-484F-B226-23680EAF9788}" type="doc">
      <dgm:prSet loTypeId="urn:microsoft.com/office/officeart/2005/8/layout/hierarchy2" loCatId="hierarchy" qsTypeId="urn:microsoft.com/office/officeart/2005/8/quickstyle/simple4" qsCatId="simple" csTypeId="urn:microsoft.com/office/officeart/2005/8/colors/colorful5" csCatId="colorful" phldr="1"/>
      <dgm:spPr/>
      <dgm:t>
        <a:bodyPr/>
        <a:lstStyle/>
        <a:p>
          <a:endParaRPr lang="cs-CZ"/>
        </a:p>
      </dgm:t>
    </dgm:pt>
    <dgm:pt modelId="{8304C56B-1C02-4F32-95D9-78DC2F97ECDE}">
      <dgm:prSet phldrT="[Text]"/>
      <dgm:spPr/>
      <dgm:t>
        <a:bodyPr/>
        <a:lstStyle/>
        <a:p>
          <a:r>
            <a:rPr lang="en-US" dirty="0"/>
            <a:t>Medical documentation can be kept</a:t>
          </a:r>
          <a:endParaRPr lang="cs-CZ" dirty="0"/>
        </a:p>
      </dgm:t>
    </dgm:pt>
    <dgm:pt modelId="{E66B2F8B-997A-4DCC-BFB1-D7C9C6C79C2F}" type="parTrans" cxnId="{814CF3C2-FF5C-48B5-900C-00C8419857BC}">
      <dgm:prSet/>
      <dgm:spPr/>
      <dgm:t>
        <a:bodyPr/>
        <a:lstStyle/>
        <a:p>
          <a:endParaRPr lang="cs-CZ"/>
        </a:p>
      </dgm:t>
    </dgm:pt>
    <dgm:pt modelId="{30197249-5B83-4BA8-8E5B-A2514469BBB3}" type="sibTrans" cxnId="{814CF3C2-FF5C-48B5-900C-00C8419857BC}">
      <dgm:prSet/>
      <dgm:spPr/>
      <dgm:t>
        <a:bodyPr/>
        <a:lstStyle/>
        <a:p>
          <a:endParaRPr lang="cs-CZ"/>
        </a:p>
      </dgm:t>
    </dgm:pt>
    <dgm:pt modelId="{145307B5-AD4C-4057-890F-EE570A1508DF}">
      <dgm:prSet phldrT="[Text]"/>
      <dgm:spPr/>
      <dgm:t>
        <a:bodyPr/>
        <a:lstStyle/>
        <a:p>
          <a:pPr rtl="0"/>
          <a:r>
            <a:rPr lang="cs-CZ" dirty="0"/>
            <a:t>In a </a:t>
          </a:r>
          <a:r>
            <a:rPr lang="cs-CZ" dirty="0" err="1"/>
            <a:t>paper</a:t>
          </a:r>
          <a:r>
            <a:rPr lang="cs-CZ" dirty="0"/>
            <a:t> </a:t>
          </a:r>
          <a:r>
            <a:rPr lang="cs-CZ" dirty="0" err="1"/>
            <a:t>form</a:t>
          </a:r>
          <a:endParaRPr lang="cs-CZ" dirty="0"/>
        </a:p>
      </dgm:t>
    </dgm:pt>
    <dgm:pt modelId="{64C3A3F5-8977-4CA4-B410-85200AEFB60A}" type="parTrans" cxnId="{40DE2882-2F69-4E11-BFB6-12432E5A9269}">
      <dgm:prSet/>
      <dgm:spPr/>
      <dgm:t>
        <a:bodyPr/>
        <a:lstStyle/>
        <a:p>
          <a:endParaRPr lang="cs-CZ"/>
        </a:p>
      </dgm:t>
    </dgm:pt>
    <dgm:pt modelId="{D16071CE-E396-4E94-B6F4-D403D68FDA69}" type="sibTrans" cxnId="{40DE2882-2F69-4E11-BFB6-12432E5A9269}">
      <dgm:prSet/>
      <dgm:spPr/>
      <dgm:t>
        <a:bodyPr/>
        <a:lstStyle/>
        <a:p>
          <a:endParaRPr lang="cs-CZ"/>
        </a:p>
      </dgm:t>
    </dgm:pt>
    <dgm:pt modelId="{FC22644C-9F52-4EC3-8C4D-C2F42100B58C}">
      <dgm:prSet/>
      <dgm:spPr/>
      <dgm:t>
        <a:bodyPr/>
        <a:lstStyle/>
        <a:p>
          <a:pPr rtl="0"/>
          <a:r>
            <a:rPr lang="cs-CZ"/>
            <a:t>In an electronic form</a:t>
          </a:r>
          <a:endParaRPr lang="cs-CZ" dirty="0"/>
        </a:p>
      </dgm:t>
    </dgm:pt>
    <dgm:pt modelId="{2C6AB9E5-AC56-45CA-B244-6C3412A79FE0}" type="parTrans" cxnId="{C0743DA5-9C38-48DB-A449-1630E42CFC53}">
      <dgm:prSet/>
      <dgm:spPr/>
      <dgm:t>
        <a:bodyPr/>
        <a:lstStyle/>
        <a:p>
          <a:endParaRPr lang="cs-CZ"/>
        </a:p>
      </dgm:t>
    </dgm:pt>
    <dgm:pt modelId="{9F8090BF-AF23-4498-86C2-67B44DD599E1}" type="sibTrans" cxnId="{C0743DA5-9C38-48DB-A449-1630E42CFC53}">
      <dgm:prSet/>
      <dgm:spPr/>
      <dgm:t>
        <a:bodyPr/>
        <a:lstStyle/>
        <a:p>
          <a:endParaRPr lang="cs-CZ"/>
        </a:p>
      </dgm:t>
    </dgm:pt>
    <dgm:pt modelId="{B73BF54B-3F28-497F-9111-D8C8AC185740}">
      <dgm:prSet/>
      <dgm:spPr/>
      <dgm:t>
        <a:bodyPr/>
        <a:lstStyle/>
        <a:p>
          <a:pPr rtl="0"/>
          <a:r>
            <a:rPr lang="cs-CZ" dirty="0"/>
            <a:t>In a </a:t>
          </a:r>
          <a:r>
            <a:rPr lang="en-US" dirty="0"/>
            <a:t>combined paper and electronic form</a:t>
          </a:r>
          <a:endParaRPr lang="cs-CZ" dirty="0"/>
        </a:p>
      </dgm:t>
    </dgm:pt>
    <dgm:pt modelId="{1848AD73-3060-4C68-BF3C-E15EA297440B}" type="parTrans" cxnId="{72EE2E3E-2B50-409C-92AB-D152D6678EBC}">
      <dgm:prSet/>
      <dgm:spPr/>
      <dgm:t>
        <a:bodyPr/>
        <a:lstStyle/>
        <a:p>
          <a:endParaRPr lang="cs-CZ"/>
        </a:p>
      </dgm:t>
    </dgm:pt>
    <dgm:pt modelId="{F1C83A46-57C1-477A-BE6E-DCD371562246}" type="sibTrans" cxnId="{72EE2E3E-2B50-409C-92AB-D152D6678EBC}">
      <dgm:prSet/>
      <dgm:spPr/>
      <dgm:t>
        <a:bodyPr/>
        <a:lstStyle/>
        <a:p>
          <a:endParaRPr lang="cs-CZ"/>
        </a:p>
      </dgm:t>
    </dgm:pt>
    <dgm:pt modelId="{95336200-F356-43C7-947F-8F90E5571496}" type="pres">
      <dgm:prSet presAssocID="{1182ED20-7C6E-484F-B226-23680EAF9788}" presName="diagram" presStyleCnt="0">
        <dgm:presLayoutVars>
          <dgm:chPref val="1"/>
          <dgm:dir/>
          <dgm:animOne val="branch"/>
          <dgm:animLvl val="lvl"/>
          <dgm:resizeHandles val="exact"/>
        </dgm:presLayoutVars>
      </dgm:prSet>
      <dgm:spPr/>
    </dgm:pt>
    <dgm:pt modelId="{B56E200C-E55E-4F7A-94DA-DB534F86D459}" type="pres">
      <dgm:prSet presAssocID="{8304C56B-1C02-4F32-95D9-78DC2F97ECDE}" presName="root1" presStyleCnt="0"/>
      <dgm:spPr/>
    </dgm:pt>
    <dgm:pt modelId="{BED66E24-557E-420B-A0A1-D1F0B9217825}" type="pres">
      <dgm:prSet presAssocID="{8304C56B-1C02-4F32-95D9-78DC2F97ECDE}" presName="LevelOneTextNode" presStyleLbl="node0" presStyleIdx="0" presStyleCnt="1">
        <dgm:presLayoutVars>
          <dgm:chPref val="3"/>
        </dgm:presLayoutVars>
      </dgm:prSet>
      <dgm:spPr/>
    </dgm:pt>
    <dgm:pt modelId="{39B83D7B-A867-42A1-93F4-84B30CE768E7}" type="pres">
      <dgm:prSet presAssocID="{8304C56B-1C02-4F32-95D9-78DC2F97ECDE}" presName="level2hierChild" presStyleCnt="0"/>
      <dgm:spPr/>
    </dgm:pt>
    <dgm:pt modelId="{BE90EF06-EA35-45BE-9BEF-365425B18E74}" type="pres">
      <dgm:prSet presAssocID="{64C3A3F5-8977-4CA4-B410-85200AEFB60A}" presName="conn2-1" presStyleLbl="parChTrans1D2" presStyleIdx="0" presStyleCnt="3"/>
      <dgm:spPr/>
    </dgm:pt>
    <dgm:pt modelId="{CE4EA9AB-6402-4AAB-96E0-9B1D1B59F239}" type="pres">
      <dgm:prSet presAssocID="{64C3A3F5-8977-4CA4-B410-85200AEFB60A}" presName="connTx" presStyleLbl="parChTrans1D2" presStyleIdx="0" presStyleCnt="3"/>
      <dgm:spPr/>
    </dgm:pt>
    <dgm:pt modelId="{760B806A-B398-4748-B8A3-C5A4929BF315}" type="pres">
      <dgm:prSet presAssocID="{145307B5-AD4C-4057-890F-EE570A1508DF}" presName="root2" presStyleCnt="0"/>
      <dgm:spPr/>
    </dgm:pt>
    <dgm:pt modelId="{8A1431D0-3426-43E8-A6EE-6F1C68C30F66}" type="pres">
      <dgm:prSet presAssocID="{145307B5-AD4C-4057-890F-EE570A1508DF}" presName="LevelTwoTextNode" presStyleLbl="node2" presStyleIdx="0" presStyleCnt="3">
        <dgm:presLayoutVars>
          <dgm:chPref val="3"/>
        </dgm:presLayoutVars>
      </dgm:prSet>
      <dgm:spPr/>
    </dgm:pt>
    <dgm:pt modelId="{E623AE8F-B85E-4DB4-B4D9-F67E18268CB1}" type="pres">
      <dgm:prSet presAssocID="{145307B5-AD4C-4057-890F-EE570A1508DF}" presName="level3hierChild" presStyleCnt="0"/>
      <dgm:spPr/>
    </dgm:pt>
    <dgm:pt modelId="{4DF7263A-C4FA-4709-BAF8-6746F35F9FB9}" type="pres">
      <dgm:prSet presAssocID="{2C6AB9E5-AC56-45CA-B244-6C3412A79FE0}" presName="conn2-1" presStyleLbl="parChTrans1D2" presStyleIdx="1" presStyleCnt="3"/>
      <dgm:spPr/>
    </dgm:pt>
    <dgm:pt modelId="{17B6AC67-23A9-4367-A12D-730325E2CFEE}" type="pres">
      <dgm:prSet presAssocID="{2C6AB9E5-AC56-45CA-B244-6C3412A79FE0}" presName="connTx" presStyleLbl="parChTrans1D2" presStyleIdx="1" presStyleCnt="3"/>
      <dgm:spPr/>
    </dgm:pt>
    <dgm:pt modelId="{04B05267-035D-49A4-BBE2-3AA9331B4175}" type="pres">
      <dgm:prSet presAssocID="{FC22644C-9F52-4EC3-8C4D-C2F42100B58C}" presName="root2" presStyleCnt="0"/>
      <dgm:spPr/>
    </dgm:pt>
    <dgm:pt modelId="{E9C5361B-7253-447B-9810-40C1B2BF775A}" type="pres">
      <dgm:prSet presAssocID="{FC22644C-9F52-4EC3-8C4D-C2F42100B58C}" presName="LevelTwoTextNode" presStyleLbl="node2" presStyleIdx="1" presStyleCnt="3">
        <dgm:presLayoutVars>
          <dgm:chPref val="3"/>
        </dgm:presLayoutVars>
      </dgm:prSet>
      <dgm:spPr/>
    </dgm:pt>
    <dgm:pt modelId="{2F868BB8-5FF6-44BE-853D-33D3D4133867}" type="pres">
      <dgm:prSet presAssocID="{FC22644C-9F52-4EC3-8C4D-C2F42100B58C}" presName="level3hierChild" presStyleCnt="0"/>
      <dgm:spPr/>
    </dgm:pt>
    <dgm:pt modelId="{E640659E-B8A9-4BCB-9BE4-F0A726C6316F}" type="pres">
      <dgm:prSet presAssocID="{1848AD73-3060-4C68-BF3C-E15EA297440B}" presName="conn2-1" presStyleLbl="parChTrans1D2" presStyleIdx="2" presStyleCnt="3"/>
      <dgm:spPr/>
    </dgm:pt>
    <dgm:pt modelId="{8E348122-8AD5-491A-8724-13D8516F061D}" type="pres">
      <dgm:prSet presAssocID="{1848AD73-3060-4C68-BF3C-E15EA297440B}" presName="connTx" presStyleLbl="parChTrans1D2" presStyleIdx="2" presStyleCnt="3"/>
      <dgm:spPr/>
    </dgm:pt>
    <dgm:pt modelId="{D45B4FB9-92C4-492D-8014-E70316DF54B6}" type="pres">
      <dgm:prSet presAssocID="{B73BF54B-3F28-497F-9111-D8C8AC185740}" presName="root2" presStyleCnt="0"/>
      <dgm:spPr/>
    </dgm:pt>
    <dgm:pt modelId="{31D9695C-B8CF-4CAE-B57E-2C9836C91ABB}" type="pres">
      <dgm:prSet presAssocID="{B73BF54B-3F28-497F-9111-D8C8AC185740}" presName="LevelTwoTextNode" presStyleLbl="node2" presStyleIdx="2" presStyleCnt="3">
        <dgm:presLayoutVars>
          <dgm:chPref val="3"/>
        </dgm:presLayoutVars>
      </dgm:prSet>
      <dgm:spPr/>
    </dgm:pt>
    <dgm:pt modelId="{9BF0FFB6-55E8-49CD-B6FA-836345A47F0A}" type="pres">
      <dgm:prSet presAssocID="{B73BF54B-3F28-497F-9111-D8C8AC185740}" presName="level3hierChild" presStyleCnt="0"/>
      <dgm:spPr/>
    </dgm:pt>
  </dgm:ptLst>
  <dgm:cxnLst>
    <dgm:cxn modelId="{4D1BAC18-7323-4660-8EE6-0E6323C7365E}" type="presOf" srcId="{B73BF54B-3F28-497F-9111-D8C8AC185740}" destId="{31D9695C-B8CF-4CAE-B57E-2C9836C91ABB}" srcOrd="0" destOrd="0" presId="urn:microsoft.com/office/officeart/2005/8/layout/hierarchy2"/>
    <dgm:cxn modelId="{0527A41E-97BD-462C-91AF-09899F668CDB}" type="presOf" srcId="{1848AD73-3060-4C68-BF3C-E15EA297440B}" destId="{E640659E-B8A9-4BCB-9BE4-F0A726C6316F}" srcOrd="0" destOrd="0" presId="urn:microsoft.com/office/officeart/2005/8/layout/hierarchy2"/>
    <dgm:cxn modelId="{9D26BD23-0522-46C3-B0FD-E219D23C5018}" type="presOf" srcId="{1848AD73-3060-4C68-BF3C-E15EA297440B}" destId="{8E348122-8AD5-491A-8724-13D8516F061D}" srcOrd="1" destOrd="0" presId="urn:microsoft.com/office/officeart/2005/8/layout/hierarchy2"/>
    <dgm:cxn modelId="{57C14924-F6ED-4F6A-8DF5-C7AE6C64EFE5}" type="presOf" srcId="{8304C56B-1C02-4F32-95D9-78DC2F97ECDE}" destId="{BED66E24-557E-420B-A0A1-D1F0B9217825}" srcOrd="0" destOrd="0" presId="urn:microsoft.com/office/officeart/2005/8/layout/hierarchy2"/>
    <dgm:cxn modelId="{72EE2E3E-2B50-409C-92AB-D152D6678EBC}" srcId="{8304C56B-1C02-4F32-95D9-78DC2F97ECDE}" destId="{B73BF54B-3F28-497F-9111-D8C8AC185740}" srcOrd="2" destOrd="0" parTransId="{1848AD73-3060-4C68-BF3C-E15EA297440B}" sibTransId="{F1C83A46-57C1-477A-BE6E-DCD371562246}"/>
    <dgm:cxn modelId="{4C7F2672-5703-4C5B-9C23-4A2465448CD7}" type="presOf" srcId="{1182ED20-7C6E-484F-B226-23680EAF9788}" destId="{95336200-F356-43C7-947F-8F90E5571496}" srcOrd="0" destOrd="0" presId="urn:microsoft.com/office/officeart/2005/8/layout/hierarchy2"/>
    <dgm:cxn modelId="{BEC5957E-57E4-49F3-9855-645382C313F6}" type="presOf" srcId="{2C6AB9E5-AC56-45CA-B244-6C3412A79FE0}" destId="{17B6AC67-23A9-4367-A12D-730325E2CFEE}" srcOrd="1" destOrd="0" presId="urn:microsoft.com/office/officeart/2005/8/layout/hierarchy2"/>
    <dgm:cxn modelId="{40DE2882-2F69-4E11-BFB6-12432E5A9269}" srcId="{8304C56B-1C02-4F32-95D9-78DC2F97ECDE}" destId="{145307B5-AD4C-4057-890F-EE570A1508DF}" srcOrd="0" destOrd="0" parTransId="{64C3A3F5-8977-4CA4-B410-85200AEFB60A}" sibTransId="{D16071CE-E396-4E94-B6F4-D403D68FDA69}"/>
    <dgm:cxn modelId="{C0743DA5-9C38-48DB-A449-1630E42CFC53}" srcId="{8304C56B-1C02-4F32-95D9-78DC2F97ECDE}" destId="{FC22644C-9F52-4EC3-8C4D-C2F42100B58C}" srcOrd="1" destOrd="0" parTransId="{2C6AB9E5-AC56-45CA-B244-6C3412A79FE0}" sibTransId="{9F8090BF-AF23-4498-86C2-67B44DD599E1}"/>
    <dgm:cxn modelId="{511FECC0-D56B-4069-9D2A-69E8F3A6ED3E}" type="presOf" srcId="{64C3A3F5-8977-4CA4-B410-85200AEFB60A}" destId="{CE4EA9AB-6402-4AAB-96E0-9B1D1B59F239}" srcOrd="1" destOrd="0" presId="urn:microsoft.com/office/officeart/2005/8/layout/hierarchy2"/>
    <dgm:cxn modelId="{814CF3C2-FF5C-48B5-900C-00C8419857BC}" srcId="{1182ED20-7C6E-484F-B226-23680EAF9788}" destId="{8304C56B-1C02-4F32-95D9-78DC2F97ECDE}" srcOrd="0" destOrd="0" parTransId="{E66B2F8B-997A-4DCC-BFB1-D7C9C6C79C2F}" sibTransId="{30197249-5B83-4BA8-8E5B-A2514469BBB3}"/>
    <dgm:cxn modelId="{4B0A9DD1-C657-40BA-A359-D0393739AE86}" type="presOf" srcId="{64C3A3F5-8977-4CA4-B410-85200AEFB60A}" destId="{BE90EF06-EA35-45BE-9BEF-365425B18E74}" srcOrd="0" destOrd="0" presId="urn:microsoft.com/office/officeart/2005/8/layout/hierarchy2"/>
    <dgm:cxn modelId="{6FB4C6EC-D285-4865-93C3-4477555FC0BB}" type="presOf" srcId="{2C6AB9E5-AC56-45CA-B244-6C3412A79FE0}" destId="{4DF7263A-C4FA-4709-BAF8-6746F35F9FB9}" srcOrd="0" destOrd="0" presId="urn:microsoft.com/office/officeart/2005/8/layout/hierarchy2"/>
    <dgm:cxn modelId="{38E92BF0-E9A6-4FF4-ABD0-82037713F5F8}" type="presOf" srcId="{FC22644C-9F52-4EC3-8C4D-C2F42100B58C}" destId="{E9C5361B-7253-447B-9810-40C1B2BF775A}" srcOrd="0" destOrd="0" presId="urn:microsoft.com/office/officeart/2005/8/layout/hierarchy2"/>
    <dgm:cxn modelId="{BAE01CF8-F0AC-44A2-8A9B-E557EE7E25A6}" type="presOf" srcId="{145307B5-AD4C-4057-890F-EE570A1508DF}" destId="{8A1431D0-3426-43E8-A6EE-6F1C68C30F66}" srcOrd="0" destOrd="0" presId="urn:microsoft.com/office/officeart/2005/8/layout/hierarchy2"/>
    <dgm:cxn modelId="{5AECF35C-B969-46AF-A753-29BF4DAC37BA}" type="presParOf" srcId="{95336200-F356-43C7-947F-8F90E5571496}" destId="{B56E200C-E55E-4F7A-94DA-DB534F86D459}" srcOrd="0" destOrd="0" presId="urn:microsoft.com/office/officeart/2005/8/layout/hierarchy2"/>
    <dgm:cxn modelId="{30824750-B2A4-42AB-8D59-EFC039AD618E}" type="presParOf" srcId="{B56E200C-E55E-4F7A-94DA-DB534F86D459}" destId="{BED66E24-557E-420B-A0A1-D1F0B9217825}" srcOrd="0" destOrd="0" presId="urn:microsoft.com/office/officeart/2005/8/layout/hierarchy2"/>
    <dgm:cxn modelId="{24B0E828-8EDD-4C39-95EE-750803DC1C53}" type="presParOf" srcId="{B56E200C-E55E-4F7A-94DA-DB534F86D459}" destId="{39B83D7B-A867-42A1-93F4-84B30CE768E7}" srcOrd="1" destOrd="0" presId="urn:microsoft.com/office/officeart/2005/8/layout/hierarchy2"/>
    <dgm:cxn modelId="{9BC0765F-56F9-47BA-80F9-D1701684E9F6}" type="presParOf" srcId="{39B83D7B-A867-42A1-93F4-84B30CE768E7}" destId="{BE90EF06-EA35-45BE-9BEF-365425B18E74}" srcOrd="0" destOrd="0" presId="urn:microsoft.com/office/officeart/2005/8/layout/hierarchy2"/>
    <dgm:cxn modelId="{206BA3A2-A245-4105-853F-F9D2F525C897}" type="presParOf" srcId="{BE90EF06-EA35-45BE-9BEF-365425B18E74}" destId="{CE4EA9AB-6402-4AAB-96E0-9B1D1B59F239}" srcOrd="0" destOrd="0" presId="urn:microsoft.com/office/officeart/2005/8/layout/hierarchy2"/>
    <dgm:cxn modelId="{0FFB407C-17E8-47AF-B65F-1367E0147374}" type="presParOf" srcId="{39B83D7B-A867-42A1-93F4-84B30CE768E7}" destId="{760B806A-B398-4748-B8A3-C5A4929BF315}" srcOrd="1" destOrd="0" presId="urn:microsoft.com/office/officeart/2005/8/layout/hierarchy2"/>
    <dgm:cxn modelId="{49979C61-474A-4796-8450-36F03CFB0C9B}" type="presParOf" srcId="{760B806A-B398-4748-B8A3-C5A4929BF315}" destId="{8A1431D0-3426-43E8-A6EE-6F1C68C30F66}" srcOrd="0" destOrd="0" presId="urn:microsoft.com/office/officeart/2005/8/layout/hierarchy2"/>
    <dgm:cxn modelId="{A94D95C4-3EB6-4FBE-80E6-CFAC391FDC59}" type="presParOf" srcId="{760B806A-B398-4748-B8A3-C5A4929BF315}" destId="{E623AE8F-B85E-4DB4-B4D9-F67E18268CB1}" srcOrd="1" destOrd="0" presId="urn:microsoft.com/office/officeart/2005/8/layout/hierarchy2"/>
    <dgm:cxn modelId="{8B915543-578C-441B-A09E-7643D3E6F8BC}" type="presParOf" srcId="{39B83D7B-A867-42A1-93F4-84B30CE768E7}" destId="{4DF7263A-C4FA-4709-BAF8-6746F35F9FB9}" srcOrd="2" destOrd="0" presId="urn:microsoft.com/office/officeart/2005/8/layout/hierarchy2"/>
    <dgm:cxn modelId="{88286BD8-8078-4ED5-B5B7-390D8969BAA2}" type="presParOf" srcId="{4DF7263A-C4FA-4709-BAF8-6746F35F9FB9}" destId="{17B6AC67-23A9-4367-A12D-730325E2CFEE}" srcOrd="0" destOrd="0" presId="urn:microsoft.com/office/officeart/2005/8/layout/hierarchy2"/>
    <dgm:cxn modelId="{2FDBB1FA-0F22-4E1E-A14D-97FE5EC5A30B}" type="presParOf" srcId="{39B83D7B-A867-42A1-93F4-84B30CE768E7}" destId="{04B05267-035D-49A4-BBE2-3AA9331B4175}" srcOrd="3" destOrd="0" presId="urn:microsoft.com/office/officeart/2005/8/layout/hierarchy2"/>
    <dgm:cxn modelId="{CB644FBB-C732-4757-B078-4985AC6E377E}" type="presParOf" srcId="{04B05267-035D-49A4-BBE2-3AA9331B4175}" destId="{E9C5361B-7253-447B-9810-40C1B2BF775A}" srcOrd="0" destOrd="0" presId="urn:microsoft.com/office/officeart/2005/8/layout/hierarchy2"/>
    <dgm:cxn modelId="{2DD863EB-3267-48E4-95F3-47B7E791B195}" type="presParOf" srcId="{04B05267-035D-49A4-BBE2-3AA9331B4175}" destId="{2F868BB8-5FF6-44BE-853D-33D3D4133867}" srcOrd="1" destOrd="0" presId="urn:microsoft.com/office/officeart/2005/8/layout/hierarchy2"/>
    <dgm:cxn modelId="{26AB2513-7FEF-42F6-9A58-E5690F7C09D9}" type="presParOf" srcId="{39B83D7B-A867-42A1-93F4-84B30CE768E7}" destId="{E640659E-B8A9-4BCB-9BE4-F0A726C6316F}" srcOrd="4" destOrd="0" presId="urn:microsoft.com/office/officeart/2005/8/layout/hierarchy2"/>
    <dgm:cxn modelId="{786E2E41-7CA8-414B-BDFC-75F5A7A1A95F}" type="presParOf" srcId="{E640659E-B8A9-4BCB-9BE4-F0A726C6316F}" destId="{8E348122-8AD5-491A-8724-13D8516F061D}" srcOrd="0" destOrd="0" presId="urn:microsoft.com/office/officeart/2005/8/layout/hierarchy2"/>
    <dgm:cxn modelId="{D779CD2D-EFD7-4096-BF5A-D93787128742}" type="presParOf" srcId="{39B83D7B-A867-42A1-93F4-84B30CE768E7}" destId="{D45B4FB9-92C4-492D-8014-E70316DF54B6}" srcOrd="5" destOrd="0" presId="urn:microsoft.com/office/officeart/2005/8/layout/hierarchy2"/>
    <dgm:cxn modelId="{64D2964E-C06C-4E7B-9C2B-CDFFAEE52D57}" type="presParOf" srcId="{D45B4FB9-92C4-492D-8014-E70316DF54B6}" destId="{31D9695C-B8CF-4CAE-B57E-2C9836C91ABB}" srcOrd="0" destOrd="0" presId="urn:microsoft.com/office/officeart/2005/8/layout/hierarchy2"/>
    <dgm:cxn modelId="{32619708-738C-4FEF-A8E7-0963D74282C1}" type="presParOf" srcId="{D45B4FB9-92C4-492D-8014-E70316DF54B6}" destId="{9BF0FFB6-55E8-49CD-B6FA-836345A47F0A}"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BD45EC46-E27B-4D8A-B906-926AE7A4AC5E}" type="doc">
      <dgm:prSet loTypeId="urn:microsoft.com/office/officeart/2008/layout/LinedList" loCatId="list" qsTypeId="urn:microsoft.com/office/officeart/2005/8/quickstyle/simple4" qsCatId="simple" csTypeId="urn:microsoft.com/office/officeart/2005/8/colors/colorful1" csCatId="colorful"/>
      <dgm:spPr/>
      <dgm:t>
        <a:bodyPr/>
        <a:lstStyle/>
        <a:p>
          <a:endParaRPr lang="cs-CZ"/>
        </a:p>
      </dgm:t>
    </dgm:pt>
    <dgm:pt modelId="{15B4C7FC-6DA8-449C-BD18-2E32EB0B03B0}">
      <dgm:prSet/>
      <dgm:spPr/>
      <dgm:t>
        <a:bodyPr/>
        <a:lstStyle/>
        <a:p>
          <a:r>
            <a:rPr lang="cs-CZ"/>
            <a:t>H</a:t>
          </a:r>
          <a:r>
            <a:rPr lang="en-US"/>
            <a:t>ealthcare professionals </a:t>
          </a:r>
          <a:endParaRPr lang="cs-CZ"/>
        </a:p>
      </dgm:t>
    </dgm:pt>
    <dgm:pt modelId="{C663F317-DC67-4BD0-8035-57D28CCD0BF1}" type="parTrans" cxnId="{9B314B49-20F5-430C-A6AE-E15CD04E67C3}">
      <dgm:prSet/>
      <dgm:spPr/>
      <dgm:t>
        <a:bodyPr/>
        <a:lstStyle/>
        <a:p>
          <a:pPr algn="ctr"/>
          <a:endParaRPr lang="cs-CZ"/>
        </a:p>
      </dgm:t>
    </dgm:pt>
    <dgm:pt modelId="{E5A06DD6-12B8-4B96-87C2-8908E915FD90}" type="sibTrans" cxnId="{9B314B49-20F5-430C-A6AE-E15CD04E67C3}">
      <dgm:prSet/>
      <dgm:spPr/>
      <dgm:t>
        <a:bodyPr/>
        <a:lstStyle/>
        <a:p>
          <a:endParaRPr lang="cs-CZ"/>
        </a:p>
      </dgm:t>
    </dgm:pt>
    <dgm:pt modelId="{FB98EC37-D0B4-42DC-9382-809E64FF96A4}">
      <dgm:prSet/>
      <dgm:spPr/>
      <dgm:t>
        <a:bodyPr/>
        <a:lstStyle/>
        <a:p>
          <a:r>
            <a:rPr lang="cs-CZ"/>
            <a:t>Patient</a:t>
          </a:r>
        </a:p>
      </dgm:t>
    </dgm:pt>
    <dgm:pt modelId="{FB3AF001-DBF4-4475-B559-B7F61DA900F7}" type="parTrans" cxnId="{98ABEA93-0F76-42EE-92DE-B1C1538F543A}">
      <dgm:prSet/>
      <dgm:spPr/>
      <dgm:t>
        <a:bodyPr/>
        <a:lstStyle/>
        <a:p>
          <a:pPr algn="ctr"/>
          <a:endParaRPr lang="cs-CZ"/>
        </a:p>
      </dgm:t>
    </dgm:pt>
    <dgm:pt modelId="{43DD819E-73D3-4E76-A954-A32B4BAC38CE}" type="sibTrans" cxnId="{98ABEA93-0F76-42EE-92DE-B1C1538F543A}">
      <dgm:prSet/>
      <dgm:spPr/>
      <dgm:t>
        <a:bodyPr/>
        <a:lstStyle/>
        <a:p>
          <a:endParaRPr lang="cs-CZ"/>
        </a:p>
      </dgm:t>
    </dgm:pt>
    <dgm:pt modelId="{70BF16AD-4F15-4A9A-8BFB-08D48957B26D}">
      <dgm:prSet/>
      <dgm:spPr/>
      <dgm:t>
        <a:bodyPr/>
        <a:lstStyle/>
        <a:p>
          <a:r>
            <a:rPr lang="cs-CZ"/>
            <a:t>Family, relatives, survivors</a:t>
          </a:r>
        </a:p>
      </dgm:t>
    </dgm:pt>
    <dgm:pt modelId="{C7A5D947-E122-48F1-B9DC-3E45D3FE16CC}" type="parTrans" cxnId="{BCEE6616-6FF6-49F7-BE9C-E1C559C24ACB}">
      <dgm:prSet/>
      <dgm:spPr/>
      <dgm:t>
        <a:bodyPr/>
        <a:lstStyle/>
        <a:p>
          <a:pPr algn="ctr"/>
          <a:endParaRPr lang="cs-CZ"/>
        </a:p>
      </dgm:t>
    </dgm:pt>
    <dgm:pt modelId="{6556878B-396A-4074-98EB-94AF79EC1BA6}" type="sibTrans" cxnId="{BCEE6616-6FF6-49F7-BE9C-E1C559C24ACB}">
      <dgm:prSet/>
      <dgm:spPr/>
      <dgm:t>
        <a:bodyPr/>
        <a:lstStyle/>
        <a:p>
          <a:endParaRPr lang="cs-CZ"/>
        </a:p>
      </dgm:t>
    </dgm:pt>
    <dgm:pt modelId="{9468B617-2E3E-4588-A1D1-200D2530379F}">
      <dgm:prSet/>
      <dgm:spPr/>
      <dgm:t>
        <a:bodyPr/>
        <a:lstStyle/>
        <a:p>
          <a:r>
            <a:rPr lang="cs-CZ"/>
            <a:t>Students</a:t>
          </a:r>
        </a:p>
      </dgm:t>
    </dgm:pt>
    <dgm:pt modelId="{B79D4638-D0EA-42D8-93F2-FC081C6C8F53}" type="parTrans" cxnId="{1DEA68EA-E4C3-4A7E-B98B-BE33128C6C8A}">
      <dgm:prSet/>
      <dgm:spPr/>
      <dgm:t>
        <a:bodyPr/>
        <a:lstStyle/>
        <a:p>
          <a:pPr algn="ctr"/>
          <a:endParaRPr lang="cs-CZ"/>
        </a:p>
      </dgm:t>
    </dgm:pt>
    <dgm:pt modelId="{7C7DA04B-0DD7-4D1A-BA75-6D931AFD04B9}" type="sibTrans" cxnId="{1DEA68EA-E4C3-4A7E-B98B-BE33128C6C8A}">
      <dgm:prSet/>
      <dgm:spPr/>
      <dgm:t>
        <a:bodyPr/>
        <a:lstStyle/>
        <a:p>
          <a:endParaRPr lang="cs-CZ"/>
        </a:p>
      </dgm:t>
    </dgm:pt>
    <dgm:pt modelId="{BD094517-B177-4CC6-BAEB-15A0DE7E9EDB}" type="pres">
      <dgm:prSet presAssocID="{BD45EC46-E27B-4D8A-B906-926AE7A4AC5E}" presName="vert0" presStyleCnt="0">
        <dgm:presLayoutVars>
          <dgm:dir/>
          <dgm:animOne val="branch"/>
          <dgm:animLvl val="lvl"/>
        </dgm:presLayoutVars>
      </dgm:prSet>
      <dgm:spPr/>
    </dgm:pt>
    <dgm:pt modelId="{188FC22F-8E98-4D1A-B9DB-8D83CF84D051}" type="pres">
      <dgm:prSet presAssocID="{15B4C7FC-6DA8-449C-BD18-2E32EB0B03B0}" presName="thickLine" presStyleLbl="alignNode1" presStyleIdx="0" presStyleCnt="4"/>
      <dgm:spPr/>
    </dgm:pt>
    <dgm:pt modelId="{867936F7-DA77-4C24-9300-A2AD870BC35D}" type="pres">
      <dgm:prSet presAssocID="{15B4C7FC-6DA8-449C-BD18-2E32EB0B03B0}" presName="horz1" presStyleCnt="0"/>
      <dgm:spPr/>
    </dgm:pt>
    <dgm:pt modelId="{A24E8C1D-A930-4D5E-B352-01B87C18265A}" type="pres">
      <dgm:prSet presAssocID="{15B4C7FC-6DA8-449C-BD18-2E32EB0B03B0}" presName="tx1" presStyleLbl="revTx" presStyleIdx="0" presStyleCnt="4"/>
      <dgm:spPr/>
    </dgm:pt>
    <dgm:pt modelId="{82956851-8E7D-4FA4-9522-58BC0374A3C6}" type="pres">
      <dgm:prSet presAssocID="{15B4C7FC-6DA8-449C-BD18-2E32EB0B03B0}" presName="vert1" presStyleCnt="0"/>
      <dgm:spPr/>
    </dgm:pt>
    <dgm:pt modelId="{07040F69-E3E9-439D-91CB-9631E1BD7EBA}" type="pres">
      <dgm:prSet presAssocID="{FB98EC37-D0B4-42DC-9382-809E64FF96A4}" presName="thickLine" presStyleLbl="alignNode1" presStyleIdx="1" presStyleCnt="4"/>
      <dgm:spPr/>
    </dgm:pt>
    <dgm:pt modelId="{B7A2881C-98A5-4406-B5F4-8ED20499A9D9}" type="pres">
      <dgm:prSet presAssocID="{FB98EC37-D0B4-42DC-9382-809E64FF96A4}" presName="horz1" presStyleCnt="0"/>
      <dgm:spPr/>
    </dgm:pt>
    <dgm:pt modelId="{02B28BF3-A65A-4D58-9BC5-4FB1072D1EB4}" type="pres">
      <dgm:prSet presAssocID="{FB98EC37-D0B4-42DC-9382-809E64FF96A4}" presName="tx1" presStyleLbl="revTx" presStyleIdx="1" presStyleCnt="4"/>
      <dgm:spPr/>
    </dgm:pt>
    <dgm:pt modelId="{AB78BD16-F7F8-4C9C-A2F0-BA10122A94D2}" type="pres">
      <dgm:prSet presAssocID="{FB98EC37-D0B4-42DC-9382-809E64FF96A4}" presName="vert1" presStyleCnt="0"/>
      <dgm:spPr/>
    </dgm:pt>
    <dgm:pt modelId="{6BAC68D6-8CF4-489C-AECF-00C23DBF8AE3}" type="pres">
      <dgm:prSet presAssocID="{70BF16AD-4F15-4A9A-8BFB-08D48957B26D}" presName="thickLine" presStyleLbl="alignNode1" presStyleIdx="2" presStyleCnt="4"/>
      <dgm:spPr/>
    </dgm:pt>
    <dgm:pt modelId="{B03E41D9-A336-4470-B263-3B53C000DCC1}" type="pres">
      <dgm:prSet presAssocID="{70BF16AD-4F15-4A9A-8BFB-08D48957B26D}" presName="horz1" presStyleCnt="0"/>
      <dgm:spPr/>
    </dgm:pt>
    <dgm:pt modelId="{9A19411B-A717-4523-A5F4-DCD88C4D9192}" type="pres">
      <dgm:prSet presAssocID="{70BF16AD-4F15-4A9A-8BFB-08D48957B26D}" presName="tx1" presStyleLbl="revTx" presStyleIdx="2" presStyleCnt="4"/>
      <dgm:spPr/>
    </dgm:pt>
    <dgm:pt modelId="{84D5C403-9E52-4376-AAC3-A5A72D81EBC2}" type="pres">
      <dgm:prSet presAssocID="{70BF16AD-4F15-4A9A-8BFB-08D48957B26D}" presName="vert1" presStyleCnt="0"/>
      <dgm:spPr/>
    </dgm:pt>
    <dgm:pt modelId="{2B5127CF-A5E6-4001-BE6A-57A4330D55E2}" type="pres">
      <dgm:prSet presAssocID="{9468B617-2E3E-4588-A1D1-200D2530379F}" presName="thickLine" presStyleLbl="alignNode1" presStyleIdx="3" presStyleCnt="4"/>
      <dgm:spPr/>
    </dgm:pt>
    <dgm:pt modelId="{E9525C55-DFB5-41FB-BE8E-D0C5B6FE6120}" type="pres">
      <dgm:prSet presAssocID="{9468B617-2E3E-4588-A1D1-200D2530379F}" presName="horz1" presStyleCnt="0"/>
      <dgm:spPr/>
    </dgm:pt>
    <dgm:pt modelId="{39ED3717-DE47-43C9-9E8C-84E95E2A92DC}" type="pres">
      <dgm:prSet presAssocID="{9468B617-2E3E-4588-A1D1-200D2530379F}" presName="tx1" presStyleLbl="revTx" presStyleIdx="3" presStyleCnt="4"/>
      <dgm:spPr/>
    </dgm:pt>
    <dgm:pt modelId="{D536B58E-139E-4F77-8307-29730E14A4D9}" type="pres">
      <dgm:prSet presAssocID="{9468B617-2E3E-4588-A1D1-200D2530379F}" presName="vert1" presStyleCnt="0"/>
      <dgm:spPr/>
    </dgm:pt>
  </dgm:ptLst>
  <dgm:cxnLst>
    <dgm:cxn modelId="{BCEE6616-6FF6-49F7-BE9C-E1C559C24ACB}" srcId="{BD45EC46-E27B-4D8A-B906-926AE7A4AC5E}" destId="{70BF16AD-4F15-4A9A-8BFB-08D48957B26D}" srcOrd="2" destOrd="0" parTransId="{C7A5D947-E122-48F1-B9DC-3E45D3FE16CC}" sibTransId="{6556878B-396A-4074-98EB-94AF79EC1BA6}"/>
    <dgm:cxn modelId="{F3138D2C-D2D0-4777-8A17-6EA959C1125B}" type="presOf" srcId="{15B4C7FC-6DA8-449C-BD18-2E32EB0B03B0}" destId="{A24E8C1D-A930-4D5E-B352-01B87C18265A}" srcOrd="0" destOrd="0" presId="urn:microsoft.com/office/officeart/2008/layout/LinedList"/>
    <dgm:cxn modelId="{9B314B49-20F5-430C-A6AE-E15CD04E67C3}" srcId="{BD45EC46-E27B-4D8A-B906-926AE7A4AC5E}" destId="{15B4C7FC-6DA8-449C-BD18-2E32EB0B03B0}" srcOrd="0" destOrd="0" parTransId="{C663F317-DC67-4BD0-8035-57D28CCD0BF1}" sibTransId="{E5A06DD6-12B8-4B96-87C2-8908E915FD90}"/>
    <dgm:cxn modelId="{75F43773-E3ED-4094-92A7-01E37DFD0B1E}" type="presOf" srcId="{BD45EC46-E27B-4D8A-B906-926AE7A4AC5E}" destId="{BD094517-B177-4CC6-BAEB-15A0DE7E9EDB}" srcOrd="0" destOrd="0" presId="urn:microsoft.com/office/officeart/2008/layout/LinedList"/>
    <dgm:cxn modelId="{98ABEA93-0F76-42EE-92DE-B1C1538F543A}" srcId="{BD45EC46-E27B-4D8A-B906-926AE7A4AC5E}" destId="{FB98EC37-D0B4-42DC-9382-809E64FF96A4}" srcOrd="1" destOrd="0" parTransId="{FB3AF001-DBF4-4475-B559-B7F61DA900F7}" sibTransId="{43DD819E-73D3-4E76-A954-A32B4BAC38CE}"/>
    <dgm:cxn modelId="{C7EAB698-36A8-4D46-836D-C0DFD674A74F}" type="presOf" srcId="{9468B617-2E3E-4588-A1D1-200D2530379F}" destId="{39ED3717-DE47-43C9-9E8C-84E95E2A92DC}" srcOrd="0" destOrd="0" presId="urn:microsoft.com/office/officeart/2008/layout/LinedList"/>
    <dgm:cxn modelId="{767E6EA5-F374-4E04-8923-230333E607D2}" type="presOf" srcId="{70BF16AD-4F15-4A9A-8BFB-08D48957B26D}" destId="{9A19411B-A717-4523-A5F4-DCD88C4D9192}" srcOrd="0" destOrd="0" presId="urn:microsoft.com/office/officeart/2008/layout/LinedList"/>
    <dgm:cxn modelId="{B3D02ECE-50FC-41C1-A8F6-E905DE5E7B33}" type="presOf" srcId="{FB98EC37-D0B4-42DC-9382-809E64FF96A4}" destId="{02B28BF3-A65A-4D58-9BC5-4FB1072D1EB4}" srcOrd="0" destOrd="0" presId="urn:microsoft.com/office/officeart/2008/layout/LinedList"/>
    <dgm:cxn modelId="{1DEA68EA-E4C3-4A7E-B98B-BE33128C6C8A}" srcId="{BD45EC46-E27B-4D8A-B906-926AE7A4AC5E}" destId="{9468B617-2E3E-4588-A1D1-200D2530379F}" srcOrd="3" destOrd="0" parTransId="{B79D4638-D0EA-42D8-93F2-FC081C6C8F53}" sibTransId="{7C7DA04B-0DD7-4D1A-BA75-6D931AFD04B9}"/>
    <dgm:cxn modelId="{6E127E30-4FB6-40A1-BD83-BC939EA9DC39}" type="presParOf" srcId="{BD094517-B177-4CC6-BAEB-15A0DE7E9EDB}" destId="{188FC22F-8E98-4D1A-B9DB-8D83CF84D051}" srcOrd="0" destOrd="0" presId="urn:microsoft.com/office/officeart/2008/layout/LinedList"/>
    <dgm:cxn modelId="{F3ADDF17-A16E-4E4D-9D9A-DE94F50705BD}" type="presParOf" srcId="{BD094517-B177-4CC6-BAEB-15A0DE7E9EDB}" destId="{867936F7-DA77-4C24-9300-A2AD870BC35D}" srcOrd="1" destOrd="0" presId="urn:microsoft.com/office/officeart/2008/layout/LinedList"/>
    <dgm:cxn modelId="{66089494-E51D-459B-980C-A05D005E68FE}" type="presParOf" srcId="{867936F7-DA77-4C24-9300-A2AD870BC35D}" destId="{A24E8C1D-A930-4D5E-B352-01B87C18265A}" srcOrd="0" destOrd="0" presId="urn:microsoft.com/office/officeart/2008/layout/LinedList"/>
    <dgm:cxn modelId="{B2821F17-BB6D-4EDA-9638-5708A3CEAB06}" type="presParOf" srcId="{867936F7-DA77-4C24-9300-A2AD870BC35D}" destId="{82956851-8E7D-4FA4-9522-58BC0374A3C6}" srcOrd="1" destOrd="0" presId="urn:microsoft.com/office/officeart/2008/layout/LinedList"/>
    <dgm:cxn modelId="{3E714F26-18F1-4277-BCD2-5184DD927C03}" type="presParOf" srcId="{BD094517-B177-4CC6-BAEB-15A0DE7E9EDB}" destId="{07040F69-E3E9-439D-91CB-9631E1BD7EBA}" srcOrd="2" destOrd="0" presId="urn:microsoft.com/office/officeart/2008/layout/LinedList"/>
    <dgm:cxn modelId="{1F53BEC8-61BD-4F86-AB06-5678945CDF2F}" type="presParOf" srcId="{BD094517-B177-4CC6-BAEB-15A0DE7E9EDB}" destId="{B7A2881C-98A5-4406-B5F4-8ED20499A9D9}" srcOrd="3" destOrd="0" presId="urn:microsoft.com/office/officeart/2008/layout/LinedList"/>
    <dgm:cxn modelId="{EF496B01-752B-4B6C-9879-1047C9ED2012}" type="presParOf" srcId="{B7A2881C-98A5-4406-B5F4-8ED20499A9D9}" destId="{02B28BF3-A65A-4D58-9BC5-4FB1072D1EB4}" srcOrd="0" destOrd="0" presId="urn:microsoft.com/office/officeart/2008/layout/LinedList"/>
    <dgm:cxn modelId="{00059B5B-21B9-488F-8543-9853D38CEC91}" type="presParOf" srcId="{B7A2881C-98A5-4406-B5F4-8ED20499A9D9}" destId="{AB78BD16-F7F8-4C9C-A2F0-BA10122A94D2}" srcOrd="1" destOrd="0" presId="urn:microsoft.com/office/officeart/2008/layout/LinedList"/>
    <dgm:cxn modelId="{723D2BA1-9EA8-4BFE-95CB-8FB8E66DB7A1}" type="presParOf" srcId="{BD094517-B177-4CC6-BAEB-15A0DE7E9EDB}" destId="{6BAC68D6-8CF4-489C-AECF-00C23DBF8AE3}" srcOrd="4" destOrd="0" presId="urn:microsoft.com/office/officeart/2008/layout/LinedList"/>
    <dgm:cxn modelId="{45F5C6BB-862B-4256-9551-2285C3AB9EE6}" type="presParOf" srcId="{BD094517-B177-4CC6-BAEB-15A0DE7E9EDB}" destId="{B03E41D9-A336-4470-B263-3B53C000DCC1}" srcOrd="5" destOrd="0" presId="urn:microsoft.com/office/officeart/2008/layout/LinedList"/>
    <dgm:cxn modelId="{049AE4CE-2385-4CD2-88B8-8E06ABA35A81}" type="presParOf" srcId="{B03E41D9-A336-4470-B263-3B53C000DCC1}" destId="{9A19411B-A717-4523-A5F4-DCD88C4D9192}" srcOrd="0" destOrd="0" presId="urn:microsoft.com/office/officeart/2008/layout/LinedList"/>
    <dgm:cxn modelId="{B861848D-41DE-411E-9B4D-D4D15D40600C}" type="presParOf" srcId="{B03E41D9-A336-4470-B263-3B53C000DCC1}" destId="{84D5C403-9E52-4376-AAC3-A5A72D81EBC2}" srcOrd="1" destOrd="0" presId="urn:microsoft.com/office/officeart/2008/layout/LinedList"/>
    <dgm:cxn modelId="{D0D23BAB-B30E-4E3D-A173-D22C6DB053D0}" type="presParOf" srcId="{BD094517-B177-4CC6-BAEB-15A0DE7E9EDB}" destId="{2B5127CF-A5E6-4001-BE6A-57A4330D55E2}" srcOrd="6" destOrd="0" presId="urn:microsoft.com/office/officeart/2008/layout/LinedList"/>
    <dgm:cxn modelId="{A7E14CCE-DA0F-4DD9-A244-8499BA586572}" type="presParOf" srcId="{BD094517-B177-4CC6-BAEB-15A0DE7E9EDB}" destId="{E9525C55-DFB5-41FB-BE8E-D0C5B6FE6120}" srcOrd="7" destOrd="0" presId="urn:microsoft.com/office/officeart/2008/layout/LinedList"/>
    <dgm:cxn modelId="{C3AFEFEF-87C1-4009-A024-C9A3A37F9FF8}" type="presParOf" srcId="{E9525C55-DFB5-41FB-BE8E-D0C5B6FE6120}" destId="{39ED3717-DE47-43C9-9E8C-84E95E2A92DC}" srcOrd="0" destOrd="0" presId="urn:microsoft.com/office/officeart/2008/layout/LinedList"/>
    <dgm:cxn modelId="{ED02AD11-CE7A-4AD7-9568-79FDE965FE27}" type="presParOf" srcId="{E9525C55-DFB5-41FB-BE8E-D0C5B6FE6120}" destId="{D536B58E-139E-4F77-8307-29730E14A4D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FC1F7630-EA43-4016-98EB-50909DFBCAD8}" type="doc">
      <dgm:prSet loTypeId="urn:microsoft.com/office/officeart/2008/layout/LinedList" loCatId="list" qsTypeId="urn:microsoft.com/office/officeart/2005/8/quickstyle/simple4" qsCatId="simple" csTypeId="urn:microsoft.com/office/officeart/2005/8/colors/colorful1" csCatId="colorful"/>
      <dgm:spPr/>
      <dgm:t>
        <a:bodyPr/>
        <a:lstStyle/>
        <a:p>
          <a:endParaRPr lang="en-US"/>
        </a:p>
      </dgm:t>
    </dgm:pt>
    <dgm:pt modelId="{F51497C9-FEE7-4D84-AED0-D5564776ECB4}">
      <dgm:prSet/>
      <dgm:spPr/>
      <dgm:t>
        <a:bodyPr/>
        <a:lstStyle/>
        <a:p>
          <a:r>
            <a:rPr lang="en-US"/>
            <a:t>persons with the </a:t>
          </a:r>
          <a:r>
            <a:rPr lang="cs-CZ"/>
            <a:t>legal </a:t>
          </a:r>
          <a:r>
            <a:rPr lang="en-US"/>
            <a:t>capacity to practice the medical profession</a:t>
          </a:r>
        </a:p>
      </dgm:t>
    </dgm:pt>
    <dgm:pt modelId="{D05C170C-3B2D-4DA2-BE6D-B2BFFC1243B5}" type="parTrans" cxnId="{F071D9C0-F642-4BCC-A4E2-A12828951638}">
      <dgm:prSet/>
      <dgm:spPr/>
      <dgm:t>
        <a:bodyPr/>
        <a:lstStyle/>
        <a:p>
          <a:endParaRPr lang="en-US"/>
        </a:p>
      </dgm:t>
    </dgm:pt>
    <dgm:pt modelId="{F761BFE0-034A-4B7D-B08C-13FC1B69AB93}" type="sibTrans" cxnId="{F071D9C0-F642-4BCC-A4E2-A12828951638}">
      <dgm:prSet/>
      <dgm:spPr/>
      <dgm:t>
        <a:bodyPr/>
        <a:lstStyle/>
        <a:p>
          <a:endParaRPr lang="en-US"/>
        </a:p>
      </dgm:t>
    </dgm:pt>
    <dgm:pt modelId="{F5C903A4-D340-4A9A-973F-8260A89CA8CC}">
      <dgm:prSet/>
      <dgm:spPr/>
      <dgm:t>
        <a:bodyPr/>
        <a:lstStyle/>
        <a:p>
          <a:r>
            <a:rPr lang="en-US"/>
            <a:t>in direct connection with the provision of health services</a:t>
          </a:r>
        </a:p>
      </dgm:t>
    </dgm:pt>
    <dgm:pt modelId="{C3D12E2F-86C6-4546-8984-C955DE83DB7F}" type="parTrans" cxnId="{AB244933-8A3A-499A-BBED-3CB62EBC60A3}">
      <dgm:prSet/>
      <dgm:spPr/>
      <dgm:t>
        <a:bodyPr/>
        <a:lstStyle/>
        <a:p>
          <a:endParaRPr lang="en-US"/>
        </a:p>
      </dgm:t>
    </dgm:pt>
    <dgm:pt modelId="{33C95C31-79B0-4CED-BE06-3822BC09E83F}" type="sibTrans" cxnId="{AB244933-8A3A-499A-BBED-3CB62EBC60A3}">
      <dgm:prSet/>
      <dgm:spPr/>
      <dgm:t>
        <a:bodyPr/>
        <a:lstStyle/>
        <a:p>
          <a:endParaRPr lang="en-US"/>
        </a:p>
      </dgm:t>
    </dgm:pt>
    <dgm:pt modelId="{5307C69C-F2F2-4636-9FCF-3F091C42C3F9}">
      <dgm:prSet/>
      <dgm:spPr/>
      <dgm:t>
        <a:bodyPr/>
        <a:lstStyle/>
        <a:p>
          <a:r>
            <a:rPr lang="en-US"/>
            <a:t>to the extent strictly necessary for the pursuit of the profession</a:t>
          </a:r>
        </a:p>
      </dgm:t>
    </dgm:pt>
    <dgm:pt modelId="{CFA0F91A-C51B-49A2-838C-11A8CEF699C6}" type="parTrans" cxnId="{3083EC71-4A9F-49FD-AD6A-0BF9F491B816}">
      <dgm:prSet/>
      <dgm:spPr/>
      <dgm:t>
        <a:bodyPr/>
        <a:lstStyle/>
        <a:p>
          <a:endParaRPr lang="en-US"/>
        </a:p>
      </dgm:t>
    </dgm:pt>
    <dgm:pt modelId="{1B2B5C7B-71F1-4112-A928-A85A34B3BCE8}" type="sibTrans" cxnId="{3083EC71-4A9F-49FD-AD6A-0BF9F491B816}">
      <dgm:prSet/>
      <dgm:spPr/>
      <dgm:t>
        <a:bodyPr/>
        <a:lstStyle/>
        <a:p>
          <a:endParaRPr lang="en-US"/>
        </a:p>
      </dgm:t>
    </dgm:pt>
    <dgm:pt modelId="{D41506EB-F2E3-4AA4-9E19-27906A1DFACB}">
      <dgm:prSet/>
      <dgm:spPr/>
      <dgm:t>
        <a:bodyPr/>
        <a:lstStyle/>
        <a:p>
          <a:r>
            <a:rPr lang="en-US"/>
            <a:t>to perform tasks </a:t>
          </a:r>
          <a:r>
            <a:rPr lang="cs-CZ"/>
            <a:t>under </a:t>
          </a:r>
          <a:r>
            <a:rPr lang="en-US"/>
            <a:t>HcA</a:t>
          </a:r>
          <a:r>
            <a:rPr lang="cs-CZ"/>
            <a:t>ct </a:t>
          </a:r>
          <a:r>
            <a:rPr lang="en-US"/>
            <a:t>or other legal regulations</a:t>
          </a:r>
        </a:p>
      </dgm:t>
    </dgm:pt>
    <dgm:pt modelId="{4C0E1E62-21FE-4D15-81AF-FEE6C8E87EA6}" type="parTrans" cxnId="{A3BDDF32-A434-4D83-9170-C518FFF1E76D}">
      <dgm:prSet/>
      <dgm:spPr/>
      <dgm:t>
        <a:bodyPr/>
        <a:lstStyle/>
        <a:p>
          <a:endParaRPr lang="en-US"/>
        </a:p>
      </dgm:t>
    </dgm:pt>
    <dgm:pt modelId="{8B57B3CD-D9F6-4ED8-A426-B79EB1A58DA4}" type="sibTrans" cxnId="{A3BDDF32-A434-4D83-9170-C518FFF1E76D}">
      <dgm:prSet/>
      <dgm:spPr/>
      <dgm:t>
        <a:bodyPr/>
        <a:lstStyle/>
        <a:p>
          <a:endParaRPr lang="en-US"/>
        </a:p>
      </dgm:t>
    </dgm:pt>
    <dgm:pt modelId="{465CABFE-0AC8-4FF9-81C0-E47C6770D7E0}">
      <dgm:prSet/>
      <dgm:spPr/>
      <dgm:t>
        <a:bodyPr/>
        <a:lstStyle/>
        <a:p>
          <a:r>
            <a:rPr lang="en-US"/>
            <a:t>when assessing the correct procedure for providing health services</a:t>
          </a:r>
        </a:p>
      </dgm:t>
    </dgm:pt>
    <dgm:pt modelId="{3C45F704-B00C-4A78-8F8D-D3D397A17171}" type="parTrans" cxnId="{75284DF9-9E79-42C1-9448-B9ECFA0ED38D}">
      <dgm:prSet/>
      <dgm:spPr/>
      <dgm:t>
        <a:bodyPr/>
        <a:lstStyle/>
        <a:p>
          <a:endParaRPr lang="en-US"/>
        </a:p>
      </dgm:t>
    </dgm:pt>
    <dgm:pt modelId="{02AF0723-0A6D-473C-A23C-E0FBB892A918}" type="sibTrans" cxnId="{75284DF9-9E79-42C1-9448-B9ECFA0ED38D}">
      <dgm:prSet/>
      <dgm:spPr/>
      <dgm:t>
        <a:bodyPr/>
        <a:lstStyle/>
        <a:p>
          <a:endParaRPr lang="en-US"/>
        </a:p>
      </dgm:t>
    </dgm:pt>
    <dgm:pt modelId="{FCAFAF0D-538F-4035-9F5E-456149DFF7FD}" type="pres">
      <dgm:prSet presAssocID="{FC1F7630-EA43-4016-98EB-50909DFBCAD8}" presName="vert0" presStyleCnt="0">
        <dgm:presLayoutVars>
          <dgm:dir/>
          <dgm:animOne val="branch"/>
          <dgm:animLvl val="lvl"/>
        </dgm:presLayoutVars>
      </dgm:prSet>
      <dgm:spPr/>
    </dgm:pt>
    <dgm:pt modelId="{947D1957-BE2A-4229-9CC2-2000539DC35D}" type="pres">
      <dgm:prSet presAssocID="{F51497C9-FEE7-4D84-AED0-D5564776ECB4}" presName="thickLine" presStyleLbl="alignNode1" presStyleIdx="0" presStyleCnt="5"/>
      <dgm:spPr/>
    </dgm:pt>
    <dgm:pt modelId="{8B9099ED-58C0-4010-BB6B-2F6C2B3876DA}" type="pres">
      <dgm:prSet presAssocID="{F51497C9-FEE7-4D84-AED0-D5564776ECB4}" presName="horz1" presStyleCnt="0"/>
      <dgm:spPr/>
    </dgm:pt>
    <dgm:pt modelId="{30ED196D-1000-4326-8D87-DF9272C6212D}" type="pres">
      <dgm:prSet presAssocID="{F51497C9-FEE7-4D84-AED0-D5564776ECB4}" presName="tx1" presStyleLbl="revTx" presStyleIdx="0" presStyleCnt="5"/>
      <dgm:spPr/>
    </dgm:pt>
    <dgm:pt modelId="{E5D8D514-324D-4C22-A0F6-94210A2D99FC}" type="pres">
      <dgm:prSet presAssocID="{F51497C9-FEE7-4D84-AED0-D5564776ECB4}" presName="vert1" presStyleCnt="0"/>
      <dgm:spPr/>
    </dgm:pt>
    <dgm:pt modelId="{1F91CC8A-AA01-480F-92E2-36FD2529E223}" type="pres">
      <dgm:prSet presAssocID="{F5C903A4-D340-4A9A-973F-8260A89CA8CC}" presName="thickLine" presStyleLbl="alignNode1" presStyleIdx="1" presStyleCnt="5"/>
      <dgm:spPr/>
    </dgm:pt>
    <dgm:pt modelId="{B6E6F59C-7B84-485D-A60B-4C6C02D096AD}" type="pres">
      <dgm:prSet presAssocID="{F5C903A4-D340-4A9A-973F-8260A89CA8CC}" presName="horz1" presStyleCnt="0"/>
      <dgm:spPr/>
    </dgm:pt>
    <dgm:pt modelId="{1894DCF0-F617-43CD-AA97-0E0A1EA01ED5}" type="pres">
      <dgm:prSet presAssocID="{F5C903A4-D340-4A9A-973F-8260A89CA8CC}" presName="tx1" presStyleLbl="revTx" presStyleIdx="1" presStyleCnt="5"/>
      <dgm:spPr/>
    </dgm:pt>
    <dgm:pt modelId="{8DE1C54B-260C-4581-BE7F-FD984344B036}" type="pres">
      <dgm:prSet presAssocID="{F5C903A4-D340-4A9A-973F-8260A89CA8CC}" presName="vert1" presStyleCnt="0"/>
      <dgm:spPr/>
    </dgm:pt>
    <dgm:pt modelId="{07C1D218-9D2F-46BB-927B-972443CF19D7}" type="pres">
      <dgm:prSet presAssocID="{5307C69C-F2F2-4636-9FCF-3F091C42C3F9}" presName="thickLine" presStyleLbl="alignNode1" presStyleIdx="2" presStyleCnt="5"/>
      <dgm:spPr/>
    </dgm:pt>
    <dgm:pt modelId="{433ECA23-51A5-42DB-9D21-DBD82133D261}" type="pres">
      <dgm:prSet presAssocID="{5307C69C-F2F2-4636-9FCF-3F091C42C3F9}" presName="horz1" presStyleCnt="0"/>
      <dgm:spPr/>
    </dgm:pt>
    <dgm:pt modelId="{356660E2-623D-40F7-8881-F28F2549124D}" type="pres">
      <dgm:prSet presAssocID="{5307C69C-F2F2-4636-9FCF-3F091C42C3F9}" presName="tx1" presStyleLbl="revTx" presStyleIdx="2" presStyleCnt="5"/>
      <dgm:spPr/>
    </dgm:pt>
    <dgm:pt modelId="{D09E2B80-EB59-4A71-8378-209F119686FE}" type="pres">
      <dgm:prSet presAssocID="{5307C69C-F2F2-4636-9FCF-3F091C42C3F9}" presName="vert1" presStyleCnt="0"/>
      <dgm:spPr/>
    </dgm:pt>
    <dgm:pt modelId="{B1210BD1-531B-4D12-96AD-F5D8B6632657}" type="pres">
      <dgm:prSet presAssocID="{D41506EB-F2E3-4AA4-9E19-27906A1DFACB}" presName="thickLine" presStyleLbl="alignNode1" presStyleIdx="3" presStyleCnt="5"/>
      <dgm:spPr/>
    </dgm:pt>
    <dgm:pt modelId="{8905921D-BEF8-4722-9C9B-DD708B6A38E5}" type="pres">
      <dgm:prSet presAssocID="{D41506EB-F2E3-4AA4-9E19-27906A1DFACB}" presName="horz1" presStyleCnt="0"/>
      <dgm:spPr/>
    </dgm:pt>
    <dgm:pt modelId="{6440E6CA-02BA-437F-BCD1-036143252BA0}" type="pres">
      <dgm:prSet presAssocID="{D41506EB-F2E3-4AA4-9E19-27906A1DFACB}" presName="tx1" presStyleLbl="revTx" presStyleIdx="3" presStyleCnt="5"/>
      <dgm:spPr/>
    </dgm:pt>
    <dgm:pt modelId="{D5B5456E-9C32-407E-808F-F212DFA8A896}" type="pres">
      <dgm:prSet presAssocID="{D41506EB-F2E3-4AA4-9E19-27906A1DFACB}" presName="vert1" presStyleCnt="0"/>
      <dgm:spPr/>
    </dgm:pt>
    <dgm:pt modelId="{985F4E36-282E-48FB-9C99-587133592391}" type="pres">
      <dgm:prSet presAssocID="{465CABFE-0AC8-4FF9-81C0-E47C6770D7E0}" presName="thickLine" presStyleLbl="alignNode1" presStyleIdx="4" presStyleCnt="5"/>
      <dgm:spPr/>
    </dgm:pt>
    <dgm:pt modelId="{B3257D7E-42FB-4C2E-BD4F-FB1EF6F144A8}" type="pres">
      <dgm:prSet presAssocID="{465CABFE-0AC8-4FF9-81C0-E47C6770D7E0}" presName="horz1" presStyleCnt="0"/>
      <dgm:spPr/>
    </dgm:pt>
    <dgm:pt modelId="{B6065E05-5969-483A-9556-8391F0244FBF}" type="pres">
      <dgm:prSet presAssocID="{465CABFE-0AC8-4FF9-81C0-E47C6770D7E0}" presName="tx1" presStyleLbl="revTx" presStyleIdx="4" presStyleCnt="5"/>
      <dgm:spPr/>
    </dgm:pt>
    <dgm:pt modelId="{AD13E4A5-88DA-45FE-BBA8-285F0D0A090D}" type="pres">
      <dgm:prSet presAssocID="{465CABFE-0AC8-4FF9-81C0-E47C6770D7E0}" presName="vert1" presStyleCnt="0"/>
      <dgm:spPr/>
    </dgm:pt>
  </dgm:ptLst>
  <dgm:cxnLst>
    <dgm:cxn modelId="{A3BDDF32-A434-4D83-9170-C518FFF1E76D}" srcId="{FC1F7630-EA43-4016-98EB-50909DFBCAD8}" destId="{D41506EB-F2E3-4AA4-9E19-27906A1DFACB}" srcOrd="3" destOrd="0" parTransId="{4C0E1E62-21FE-4D15-81AF-FEE6C8E87EA6}" sibTransId="{8B57B3CD-D9F6-4ED8-A426-B79EB1A58DA4}"/>
    <dgm:cxn modelId="{AB244933-8A3A-499A-BBED-3CB62EBC60A3}" srcId="{FC1F7630-EA43-4016-98EB-50909DFBCAD8}" destId="{F5C903A4-D340-4A9A-973F-8260A89CA8CC}" srcOrd="1" destOrd="0" parTransId="{C3D12E2F-86C6-4546-8984-C955DE83DB7F}" sibTransId="{33C95C31-79B0-4CED-BE06-3822BC09E83F}"/>
    <dgm:cxn modelId="{48D1FA38-0D21-457A-AA1C-FDBDAEE83D9C}" type="presOf" srcId="{D41506EB-F2E3-4AA4-9E19-27906A1DFACB}" destId="{6440E6CA-02BA-437F-BCD1-036143252BA0}" srcOrd="0" destOrd="0" presId="urn:microsoft.com/office/officeart/2008/layout/LinedList"/>
    <dgm:cxn modelId="{3083EC71-4A9F-49FD-AD6A-0BF9F491B816}" srcId="{FC1F7630-EA43-4016-98EB-50909DFBCAD8}" destId="{5307C69C-F2F2-4636-9FCF-3F091C42C3F9}" srcOrd="2" destOrd="0" parTransId="{CFA0F91A-C51B-49A2-838C-11A8CEF699C6}" sibTransId="{1B2B5C7B-71F1-4112-A928-A85A34B3BCE8}"/>
    <dgm:cxn modelId="{C8B6A28C-C2D9-4A4B-9452-1EBD632F0953}" type="presOf" srcId="{F51497C9-FEE7-4D84-AED0-D5564776ECB4}" destId="{30ED196D-1000-4326-8D87-DF9272C6212D}" srcOrd="0" destOrd="0" presId="urn:microsoft.com/office/officeart/2008/layout/LinedList"/>
    <dgm:cxn modelId="{9636249C-3A6C-4F04-A60A-E5D2EB1651DD}" type="presOf" srcId="{5307C69C-F2F2-4636-9FCF-3F091C42C3F9}" destId="{356660E2-623D-40F7-8881-F28F2549124D}" srcOrd="0" destOrd="0" presId="urn:microsoft.com/office/officeart/2008/layout/LinedList"/>
    <dgm:cxn modelId="{F071D9C0-F642-4BCC-A4E2-A12828951638}" srcId="{FC1F7630-EA43-4016-98EB-50909DFBCAD8}" destId="{F51497C9-FEE7-4D84-AED0-D5564776ECB4}" srcOrd="0" destOrd="0" parTransId="{D05C170C-3B2D-4DA2-BE6D-B2BFFC1243B5}" sibTransId="{F761BFE0-034A-4B7D-B08C-13FC1B69AB93}"/>
    <dgm:cxn modelId="{A21631E1-52A3-41D4-887B-F7543181CF62}" type="presOf" srcId="{F5C903A4-D340-4A9A-973F-8260A89CA8CC}" destId="{1894DCF0-F617-43CD-AA97-0E0A1EA01ED5}" srcOrd="0" destOrd="0" presId="urn:microsoft.com/office/officeart/2008/layout/LinedList"/>
    <dgm:cxn modelId="{7B964EE3-5B48-4D47-A7BD-F738B7652603}" type="presOf" srcId="{FC1F7630-EA43-4016-98EB-50909DFBCAD8}" destId="{FCAFAF0D-538F-4035-9F5E-456149DFF7FD}" srcOrd="0" destOrd="0" presId="urn:microsoft.com/office/officeart/2008/layout/LinedList"/>
    <dgm:cxn modelId="{AF06E6EB-1B8B-4960-8DA7-01005595F1AA}" type="presOf" srcId="{465CABFE-0AC8-4FF9-81C0-E47C6770D7E0}" destId="{B6065E05-5969-483A-9556-8391F0244FBF}" srcOrd="0" destOrd="0" presId="urn:microsoft.com/office/officeart/2008/layout/LinedList"/>
    <dgm:cxn modelId="{75284DF9-9E79-42C1-9448-B9ECFA0ED38D}" srcId="{FC1F7630-EA43-4016-98EB-50909DFBCAD8}" destId="{465CABFE-0AC8-4FF9-81C0-E47C6770D7E0}" srcOrd="4" destOrd="0" parTransId="{3C45F704-B00C-4A78-8F8D-D3D397A17171}" sibTransId="{02AF0723-0A6D-473C-A23C-E0FBB892A918}"/>
    <dgm:cxn modelId="{B6A73FC6-A9B5-4032-ABD3-56F326C99C0E}" type="presParOf" srcId="{FCAFAF0D-538F-4035-9F5E-456149DFF7FD}" destId="{947D1957-BE2A-4229-9CC2-2000539DC35D}" srcOrd="0" destOrd="0" presId="urn:microsoft.com/office/officeart/2008/layout/LinedList"/>
    <dgm:cxn modelId="{EB3C7A5D-1C93-43D2-8759-EBE26577001E}" type="presParOf" srcId="{FCAFAF0D-538F-4035-9F5E-456149DFF7FD}" destId="{8B9099ED-58C0-4010-BB6B-2F6C2B3876DA}" srcOrd="1" destOrd="0" presId="urn:microsoft.com/office/officeart/2008/layout/LinedList"/>
    <dgm:cxn modelId="{07D96242-5FD9-4BD6-8156-5F2F7CEAE52F}" type="presParOf" srcId="{8B9099ED-58C0-4010-BB6B-2F6C2B3876DA}" destId="{30ED196D-1000-4326-8D87-DF9272C6212D}" srcOrd="0" destOrd="0" presId="urn:microsoft.com/office/officeart/2008/layout/LinedList"/>
    <dgm:cxn modelId="{7AFF3F95-A0F9-42DD-80D3-D5889C957011}" type="presParOf" srcId="{8B9099ED-58C0-4010-BB6B-2F6C2B3876DA}" destId="{E5D8D514-324D-4C22-A0F6-94210A2D99FC}" srcOrd="1" destOrd="0" presId="urn:microsoft.com/office/officeart/2008/layout/LinedList"/>
    <dgm:cxn modelId="{99355261-481D-4EBB-A49D-A9F724C6E16B}" type="presParOf" srcId="{FCAFAF0D-538F-4035-9F5E-456149DFF7FD}" destId="{1F91CC8A-AA01-480F-92E2-36FD2529E223}" srcOrd="2" destOrd="0" presId="urn:microsoft.com/office/officeart/2008/layout/LinedList"/>
    <dgm:cxn modelId="{A75DDCB4-D08D-4A55-B17B-C192D30F4813}" type="presParOf" srcId="{FCAFAF0D-538F-4035-9F5E-456149DFF7FD}" destId="{B6E6F59C-7B84-485D-A60B-4C6C02D096AD}" srcOrd="3" destOrd="0" presId="urn:microsoft.com/office/officeart/2008/layout/LinedList"/>
    <dgm:cxn modelId="{72287706-DFB8-48DC-96E9-3BB2EAB58D99}" type="presParOf" srcId="{B6E6F59C-7B84-485D-A60B-4C6C02D096AD}" destId="{1894DCF0-F617-43CD-AA97-0E0A1EA01ED5}" srcOrd="0" destOrd="0" presId="urn:microsoft.com/office/officeart/2008/layout/LinedList"/>
    <dgm:cxn modelId="{20961210-55E7-40C8-B83B-5C0C92C140D8}" type="presParOf" srcId="{B6E6F59C-7B84-485D-A60B-4C6C02D096AD}" destId="{8DE1C54B-260C-4581-BE7F-FD984344B036}" srcOrd="1" destOrd="0" presId="urn:microsoft.com/office/officeart/2008/layout/LinedList"/>
    <dgm:cxn modelId="{E181FDF1-B287-4D1D-915F-61DC6BFA569F}" type="presParOf" srcId="{FCAFAF0D-538F-4035-9F5E-456149DFF7FD}" destId="{07C1D218-9D2F-46BB-927B-972443CF19D7}" srcOrd="4" destOrd="0" presId="urn:microsoft.com/office/officeart/2008/layout/LinedList"/>
    <dgm:cxn modelId="{0D34AED8-5491-4840-9638-8B2DE12922EC}" type="presParOf" srcId="{FCAFAF0D-538F-4035-9F5E-456149DFF7FD}" destId="{433ECA23-51A5-42DB-9D21-DBD82133D261}" srcOrd="5" destOrd="0" presId="urn:microsoft.com/office/officeart/2008/layout/LinedList"/>
    <dgm:cxn modelId="{D06F047D-566E-4154-8A79-46AD7E471BDE}" type="presParOf" srcId="{433ECA23-51A5-42DB-9D21-DBD82133D261}" destId="{356660E2-623D-40F7-8881-F28F2549124D}" srcOrd="0" destOrd="0" presId="urn:microsoft.com/office/officeart/2008/layout/LinedList"/>
    <dgm:cxn modelId="{18EC72C0-897F-4D17-82DE-1A3974967202}" type="presParOf" srcId="{433ECA23-51A5-42DB-9D21-DBD82133D261}" destId="{D09E2B80-EB59-4A71-8378-209F119686FE}" srcOrd="1" destOrd="0" presId="urn:microsoft.com/office/officeart/2008/layout/LinedList"/>
    <dgm:cxn modelId="{A6D64D3D-AD57-4927-9EA6-BB7F553EF560}" type="presParOf" srcId="{FCAFAF0D-538F-4035-9F5E-456149DFF7FD}" destId="{B1210BD1-531B-4D12-96AD-F5D8B6632657}" srcOrd="6" destOrd="0" presId="urn:microsoft.com/office/officeart/2008/layout/LinedList"/>
    <dgm:cxn modelId="{77BC016D-200A-4D50-8D76-C0F1B46E0890}" type="presParOf" srcId="{FCAFAF0D-538F-4035-9F5E-456149DFF7FD}" destId="{8905921D-BEF8-4722-9C9B-DD708B6A38E5}" srcOrd="7" destOrd="0" presId="urn:microsoft.com/office/officeart/2008/layout/LinedList"/>
    <dgm:cxn modelId="{6BA83E87-EA16-4D4E-8538-56851B9BDAA4}" type="presParOf" srcId="{8905921D-BEF8-4722-9C9B-DD708B6A38E5}" destId="{6440E6CA-02BA-437F-BCD1-036143252BA0}" srcOrd="0" destOrd="0" presId="urn:microsoft.com/office/officeart/2008/layout/LinedList"/>
    <dgm:cxn modelId="{83381DAF-D0C8-4BAA-80CD-7AB74B7A3111}" type="presParOf" srcId="{8905921D-BEF8-4722-9C9B-DD708B6A38E5}" destId="{D5B5456E-9C32-407E-808F-F212DFA8A896}" srcOrd="1" destOrd="0" presId="urn:microsoft.com/office/officeart/2008/layout/LinedList"/>
    <dgm:cxn modelId="{F62DAA66-521E-4261-9E0F-677080EEA709}" type="presParOf" srcId="{FCAFAF0D-538F-4035-9F5E-456149DFF7FD}" destId="{985F4E36-282E-48FB-9C99-587133592391}" srcOrd="8" destOrd="0" presId="urn:microsoft.com/office/officeart/2008/layout/LinedList"/>
    <dgm:cxn modelId="{98BE3ABE-DC78-4A1A-8A3E-F91D0585D684}" type="presParOf" srcId="{FCAFAF0D-538F-4035-9F5E-456149DFF7FD}" destId="{B3257D7E-42FB-4C2E-BD4F-FB1EF6F144A8}" srcOrd="9" destOrd="0" presId="urn:microsoft.com/office/officeart/2008/layout/LinedList"/>
    <dgm:cxn modelId="{36BF03E7-17F5-451A-887A-AE129CC5836C}" type="presParOf" srcId="{B3257D7E-42FB-4C2E-BD4F-FB1EF6F144A8}" destId="{B6065E05-5969-483A-9556-8391F0244FBF}" srcOrd="0" destOrd="0" presId="urn:microsoft.com/office/officeart/2008/layout/LinedList"/>
    <dgm:cxn modelId="{B8491C96-792B-4FFE-8955-03876F057DE4}" type="presParOf" srcId="{B3257D7E-42FB-4C2E-BD4F-FB1EF6F144A8}" destId="{AD13E4A5-88DA-45FE-BBA8-285F0D0A090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E3812C87-87D0-4554-9930-A6AE9D2FBD02}" type="doc">
      <dgm:prSet loTypeId="urn:microsoft.com/office/officeart/2018/2/layout/IconVerticalSolidList" loCatId="icon" qsTypeId="urn:microsoft.com/office/officeart/2005/8/quickstyle/simple1" qsCatId="simple" csTypeId="urn:microsoft.com/office/officeart/2018/5/colors/Iconchunking_neutralbg_accent0_3" csCatId="mainScheme" phldr="1"/>
      <dgm:spPr/>
      <dgm:t>
        <a:bodyPr/>
        <a:lstStyle/>
        <a:p>
          <a:endParaRPr lang="cs-CZ"/>
        </a:p>
      </dgm:t>
    </dgm:pt>
    <dgm:pt modelId="{2B926434-B9E0-4C0F-BF3B-B54878E6DA4D}">
      <dgm:prSet/>
      <dgm:spPr/>
      <dgm:t>
        <a:bodyPr/>
        <a:lstStyle/>
        <a:p>
          <a:pPr>
            <a:lnSpc>
              <a:spcPct val="100000"/>
            </a:lnSpc>
          </a:pPr>
          <a:r>
            <a:rPr lang="en-US"/>
            <a:t>In the presence of an employee authorized by the provider</a:t>
          </a:r>
          <a:endParaRPr lang="cs-CZ"/>
        </a:p>
      </dgm:t>
    </dgm:pt>
    <dgm:pt modelId="{C118D725-FAD1-4409-88A8-73A0F11D6BD2}" type="parTrans" cxnId="{F1FA475D-7C7E-4015-8EF3-2B7A1EBFFF61}">
      <dgm:prSet/>
      <dgm:spPr/>
      <dgm:t>
        <a:bodyPr/>
        <a:lstStyle/>
        <a:p>
          <a:endParaRPr lang="cs-CZ"/>
        </a:p>
      </dgm:t>
    </dgm:pt>
    <dgm:pt modelId="{D5F0448B-9ABF-4866-83DE-0EC4DC9B60C9}" type="sibTrans" cxnId="{F1FA475D-7C7E-4015-8EF3-2B7A1EBFFF61}">
      <dgm:prSet/>
      <dgm:spPr/>
      <dgm:t>
        <a:bodyPr/>
        <a:lstStyle/>
        <a:p>
          <a:endParaRPr lang="cs-CZ"/>
        </a:p>
      </dgm:t>
    </dgm:pt>
    <dgm:pt modelId="{42E9A5E4-B6C4-4B54-AED1-DDD103509674}">
      <dgm:prSet/>
      <dgm:spPr/>
      <dgm:t>
        <a:bodyPr/>
        <a:lstStyle/>
        <a:p>
          <a:pPr>
            <a:lnSpc>
              <a:spcPct val="100000"/>
            </a:lnSpc>
          </a:pPr>
          <a:r>
            <a:rPr lang="en-US"/>
            <a:t>The right to make copies or extracts</a:t>
          </a:r>
          <a:endParaRPr lang="cs-CZ"/>
        </a:p>
      </dgm:t>
    </dgm:pt>
    <dgm:pt modelId="{634B3ADC-8DED-4586-9C22-F7590F929FB7}" type="parTrans" cxnId="{3CD38DEC-59CB-409C-B8C5-51D56CC31248}">
      <dgm:prSet/>
      <dgm:spPr/>
      <dgm:t>
        <a:bodyPr/>
        <a:lstStyle/>
        <a:p>
          <a:endParaRPr lang="cs-CZ"/>
        </a:p>
      </dgm:t>
    </dgm:pt>
    <dgm:pt modelId="{868B0C69-ECEC-42C1-8412-BCA3439C2461}" type="sibTrans" cxnId="{3CD38DEC-59CB-409C-B8C5-51D56CC31248}">
      <dgm:prSet/>
      <dgm:spPr/>
      <dgm:t>
        <a:bodyPr/>
        <a:lstStyle/>
        <a:p>
          <a:endParaRPr lang="cs-CZ"/>
        </a:p>
      </dgm:t>
    </dgm:pt>
    <dgm:pt modelId="{27488F72-A122-41CD-AC76-828E9F813F04}">
      <dgm:prSet/>
      <dgm:spPr/>
      <dgm:t>
        <a:bodyPr/>
        <a:lstStyle/>
        <a:p>
          <a:pPr>
            <a:lnSpc>
              <a:spcPct val="100000"/>
            </a:lnSpc>
          </a:pPr>
          <a:r>
            <a:rPr lang="en-US"/>
            <a:t>The Provider may charge the cost of making copies of the documentation</a:t>
          </a:r>
          <a:r>
            <a:rPr lang="cs-CZ"/>
            <a:t> (but cannot make any profit)</a:t>
          </a:r>
        </a:p>
      </dgm:t>
    </dgm:pt>
    <dgm:pt modelId="{2BBBB315-C49B-464E-8AB7-E030F3737867}" type="parTrans" cxnId="{E60C6DDD-4B11-4B5B-9289-670A6081C110}">
      <dgm:prSet/>
      <dgm:spPr/>
      <dgm:t>
        <a:bodyPr/>
        <a:lstStyle/>
        <a:p>
          <a:endParaRPr lang="cs-CZ"/>
        </a:p>
      </dgm:t>
    </dgm:pt>
    <dgm:pt modelId="{09357648-E585-4A6F-B8C4-76C52161865F}" type="sibTrans" cxnId="{E60C6DDD-4B11-4B5B-9289-670A6081C110}">
      <dgm:prSet/>
      <dgm:spPr/>
      <dgm:t>
        <a:bodyPr/>
        <a:lstStyle/>
        <a:p>
          <a:endParaRPr lang="cs-CZ"/>
        </a:p>
      </dgm:t>
    </dgm:pt>
    <dgm:pt modelId="{F0B0B610-7401-4D74-BCF5-70166BF6E7F7}" type="pres">
      <dgm:prSet presAssocID="{E3812C87-87D0-4554-9930-A6AE9D2FBD02}" presName="root" presStyleCnt="0">
        <dgm:presLayoutVars>
          <dgm:dir/>
          <dgm:resizeHandles val="exact"/>
        </dgm:presLayoutVars>
      </dgm:prSet>
      <dgm:spPr/>
    </dgm:pt>
    <dgm:pt modelId="{A81CBE5C-E3F6-4863-847D-5CABC36682FC}" type="pres">
      <dgm:prSet presAssocID="{2B926434-B9E0-4C0F-BF3B-B54878E6DA4D}" presName="compNode" presStyleCnt="0"/>
      <dgm:spPr/>
    </dgm:pt>
    <dgm:pt modelId="{C703B993-1FAD-4254-899A-58B17FD90BFB}" type="pres">
      <dgm:prSet presAssocID="{2B926434-B9E0-4C0F-BF3B-B54878E6DA4D}" presName="bgRect" presStyleLbl="bgShp" presStyleIdx="0" presStyleCnt="2"/>
      <dgm:spPr/>
    </dgm:pt>
    <dgm:pt modelId="{E11B763B-8021-4B05-A2ED-2A2C2C147B16}" type="pres">
      <dgm:prSet presAssocID="{2B926434-B9E0-4C0F-BF3B-B54878E6DA4D}"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Zaškrtnutí"/>
        </a:ext>
      </dgm:extLst>
    </dgm:pt>
    <dgm:pt modelId="{18E1F4CF-F51D-4B31-9E2A-F44BDDE28229}" type="pres">
      <dgm:prSet presAssocID="{2B926434-B9E0-4C0F-BF3B-B54878E6DA4D}" presName="spaceRect" presStyleCnt="0"/>
      <dgm:spPr/>
    </dgm:pt>
    <dgm:pt modelId="{109D782E-5F32-4618-AA09-A563EDE59FDF}" type="pres">
      <dgm:prSet presAssocID="{2B926434-B9E0-4C0F-BF3B-B54878E6DA4D}" presName="parTx" presStyleLbl="revTx" presStyleIdx="0" presStyleCnt="3">
        <dgm:presLayoutVars>
          <dgm:chMax val="0"/>
          <dgm:chPref val="0"/>
        </dgm:presLayoutVars>
      </dgm:prSet>
      <dgm:spPr/>
    </dgm:pt>
    <dgm:pt modelId="{D441DF9E-1731-40CF-91D5-EA620B82DA98}" type="pres">
      <dgm:prSet presAssocID="{D5F0448B-9ABF-4866-83DE-0EC4DC9B60C9}" presName="sibTrans" presStyleCnt="0"/>
      <dgm:spPr/>
    </dgm:pt>
    <dgm:pt modelId="{22F01554-54AD-41A2-AF61-5B716A2E3DEB}" type="pres">
      <dgm:prSet presAssocID="{42E9A5E4-B6C4-4B54-AED1-DDD103509674}" presName="compNode" presStyleCnt="0"/>
      <dgm:spPr/>
    </dgm:pt>
    <dgm:pt modelId="{57124385-5770-4839-AD90-44DC0DF6F6F7}" type="pres">
      <dgm:prSet presAssocID="{42E9A5E4-B6C4-4B54-AED1-DDD103509674}" presName="bgRect" presStyleLbl="bgShp" presStyleIdx="1" presStyleCnt="2"/>
      <dgm:spPr/>
    </dgm:pt>
    <dgm:pt modelId="{D6CC592A-CAF7-46D6-BBF4-B3FFBF8F19B3}" type="pres">
      <dgm:prSet presAssocID="{42E9A5E4-B6C4-4B54-AED1-DDD10350967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lar"/>
        </a:ext>
      </dgm:extLst>
    </dgm:pt>
    <dgm:pt modelId="{814C1A94-17D7-4B22-AA7A-29FD6E0E8094}" type="pres">
      <dgm:prSet presAssocID="{42E9A5E4-B6C4-4B54-AED1-DDD103509674}" presName="spaceRect" presStyleCnt="0"/>
      <dgm:spPr/>
    </dgm:pt>
    <dgm:pt modelId="{CF413DF6-B695-4326-AD9C-51E3D4C9C06B}" type="pres">
      <dgm:prSet presAssocID="{42E9A5E4-B6C4-4B54-AED1-DDD103509674}" presName="parTx" presStyleLbl="revTx" presStyleIdx="1" presStyleCnt="3">
        <dgm:presLayoutVars>
          <dgm:chMax val="0"/>
          <dgm:chPref val="0"/>
        </dgm:presLayoutVars>
      </dgm:prSet>
      <dgm:spPr/>
    </dgm:pt>
    <dgm:pt modelId="{5BD51121-4040-4D08-A0CF-80B78A4DADF2}" type="pres">
      <dgm:prSet presAssocID="{42E9A5E4-B6C4-4B54-AED1-DDD103509674}" presName="desTx" presStyleLbl="revTx" presStyleIdx="2" presStyleCnt="3">
        <dgm:presLayoutVars/>
      </dgm:prSet>
      <dgm:spPr/>
    </dgm:pt>
  </dgm:ptLst>
  <dgm:cxnLst>
    <dgm:cxn modelId="{875E4423-5F0D-4B97-939E-977A9B1C01A5}" type="presOf" srcId="{2B926434-B9E0-4C0F-BF3B-B54878E6DA4D}" destId="{109D782E-5F32-4618-AA09-A563EDE59FDF}" srcOrd="0" destOrd="0" presId="urn:microsoft.com/office/officeart/2018/2/layout/IconVerticalSolidList"/>
    <dgm:cxn modelId="{F1FA475D-7C7E-4015-8EF3-2B7A1EBFFF61}" srcId="{E3812C87-87D0-4554-9930-A6AE9D2FBD02}" destId="{2B926434-B9E0-4C0F-BF3B-B54878E6DA4D}" srcOrd="0" destOrd="0" parTransId="{C118D725-FAD1-4409-88A8-73A0F11D6BD2}" sibTransId="{D5F0448B-9ABF-4866-83DE-0EC4DC9B60C9}"/>
    <dgm:cxn modelId="{6E82A796-BF85-4B50-B4FC-F87C0E06F232}" type="presOf" srcId="{E3812C87-87D0-4554-9930-A6AE9D2FBD02}" destId="{F0B0B610-7401-4D74-BCF5-70166BF6E7F7}" srcOrd="0" destOrd="0" presId="urn:microsoft.com/office/officeart/2018/2/layout/IconVerticalSolidList"/>
    <dgm:cxn modelId="{F44BC7AC-523A-4E4D-B1D9-27DC34FB7419}" type="presOf" srcId="{27488F72-A122-41CD-AC76-828E9F813F04}" destId="{5BD51121-4040-4D08-A0CF-80B78A4DADF2}" srcOrd="0" destOrd="0" presId="urn:microsoft.com/office/officeart/2018/2/layout/IconVerticalSolidList"/>
    <dgm:cxn modelId="{E60C6DDD-4B11-4B5B-9289-670A6081C110}" srcId="{42E9A5E4-B6C4-4B54-AED1-DDD103509674}" destId="{27488F72-A122-41CD-AC76-828E9F813F04}" srcOrd="0" destOrd="0" parTransId="{2BBBB315-C49B-464E-8AB7-E030F3737867}" sibTransId="{09357648-E585-4A6F-B8C4-76C52161865F}"/>
    <dgm:cxn modelId="{3CD38DEC-59CB-409C-B8C5-51D56CC31248}" srcId="{E3812C87-87D0-4554-9930-A6AE9D2FBD02}" destId="{42E9A5E4-B6C4-4B54-AED1-DDD103509674}" srcOrd="1" destOrd="0" parTransId="{634B3ADC-8DED-4586-9C22-F7590F929FB7}" sibTransId="{868B0C69-ECEC-42C1-8412-BCA3439C2461}"/>
    <dgm:cxn modelId="{4FFFC2FC-BDF3-4A65-A262-BE9D56F085E7}" type="presOf" srcId="{42E9A5E4-B6C4-4B54-AED1-DDD103509674}" destId="{CF413DF6-B695-4326-AD9C-51E3D4C9C06B}" srcOrd="0" destOrd="0" presId="urn:microsoft.com/office/officeart/2018/2/layout/IconVerticalSolidList"/>
    <dgm:cxn modelId="{21AD3E89-13BA-4581-A125-99C2D2510F08}" type="presParOf" srcId="{F0B0B610-7401-4D74-BCF5-70166BF6E7F7}" destId="{A81CBE5C-E3F6-4863-847D-5CABC36682FC}" srcOrd="0" destOrd="0" presId="urn:microsoft.com/office/officeart/2018/2/layout/IconVerticalSolidList"/>
    <dgm:cxn modelId="{8EBA69BF-EB38-400A-8808-3ABBC1E2C5CD}" type="presParOf" srcId="{A81CBE5C-E3F6-4863-847D-5CABC36682FC}" destId="{C703B993-1FAD-4254-899A-58B17FD90BFB}" srcOrd="0" destOrd="0" presId="urn:microsoft.com/office/officeart/2018/2/layout/IconVerticalSolidList"/>
    <dgm:cxn modelId="{65A91C89-7717-4C1C-826C-AF0D9055F028}" type="presParOf" srcId="{A81CBE5C-E3F6-4863-847D-5CABC36682FC}" destId="{E11B763B-8021-4B05-A2ED-2A2C2C147B16}" srcOrd="1" destOrd="0" presId="urn:microsoft.com/office/officeart/2018/2/layout/IconVerticalSolidList"/>
    <dgm:cxn modelId="{3CBE1B68-F362-4C92-9D10-3E9A07CEB35E}" type="presParOf" srcId="{A81CBE5C-E3F6-4863-847D-5CABC36682FC}" destId="{18E1F4CF-F51D-4B31-9E2A-F44BDDE28229}" srcOrd="2" destOrd="0" presId="urn:microsoft.com/office/officeart/2018/2/layout/IconVerticalSolidList"/>
    <dgm:cxn modelId="{775B004B-8F84-45C7-B55C-A664A8203E30}" type="presParOf" srcId="{A81CBE5C-E3F6-4863-847D-5CABC36682FC}" destId="{109D782E-5F32-4618-AA09-A563EDE59FDF}" srcOrd="3" destOrd="0" presId="urn:microsoft.com/office/officeart/2018/2/layout/IconVerticalSolidList"/>
    <dgm:cxn modelId="{E2AE65DC-9A03-4469-A5A0-87EDEFBB72AB}" type="presParOf" srcId="{F0B0B610-7401-4D74-BCF5-70166BF6E7F7}" destId="{D441DF9E-1731-40CF-91D5-EA620B82DA98}" srcOrd="1" destOrd="0" presId="urn:microsoft.com/office/officeart/2018/2/layout/IconVerticalSolidList"/>
    <dgm:cxn modelId="{1C9BED4E-435D-4856-87E6-4AC80AA8BB4D}" type="presParOf" srcId="{F0B0B610-7401-4D74-BCF5-70166BF6E7F7}" destId="{22F01554-54AD-41A2-AF61-5B716A2E3DEB}" srcOrd="2" destOrd="0" presId="urn:microsoft.com/office/officeart/2018/2/layout/IconVerticalSolidList"/>
    <dgm:cxn modelId="{0DC01A9B-9616-4402-950B-6CB4E81E5295}" type="presParOf" srcId="{22F01554-54AD-41A2-AF61-5B716A2E3DEB}" destId="{57124385-5770-4839-AD90-44DC0DF6F6F7}" srcOrd="0" destOrd="0" presId="urn:microsoft.com/office/officeart/2018/2/layout/IconVerticalSolidList"/>
    <dgm:cxn modelId="{3CD462C2-3104-48FC-A744-971FBD165EE6}" type="presParOf" srcId="{22F01554-54AD-41A2-AF61-5B716A2E3DEB}" destId="{D6CC592A-CAF7-46D6-BBF4-B3FFBF8F19B3}" srcOrd="1" destOrd="0" presId="urn:microsoft.com/office/officeart/2018/2/layout/IconVerticalSolidList"/>
    <dgm:cxn modelId="{539C5093-BACD-4A69-BF24-91F04D46CB14}" type="presParOf" srcId="{22F01554-54AD-41A2-AF61-5B716A2E3DEB}" destId="{814C1A94-17D7-4B22-AA7A-29FD6E0E8094}" srcOrd="2" destOrd="0" presId="urn:microsoft.com/office/officeart/2018/2/layout/IconVerticalSolidList"/>
    <dgm:cxn modelId="{FC234169-AFC9-48EB-AC33-4F27A3F7689E}" type="presParOf" srcId="{22F01554-54AD-41A2-AF61-5B716A2E3DEB}" destId="{CF413DF6-B695-4326-AD9C-51E3D4C9C06B}" srcOrd="3" destOrd="0" presId="urn:microsoft.com/office/officeart/2018/2/layout/IconVerticalSolidList"/>
    <dgm:cxn modelId="{C3ECD271-47B4-44DD-B601-6C2B5E668A39}" type="presParOf" srcId="{22F01554-54AD-41A2-AF61-5B716A2E3DEB}" destId="{5BD51121-4040-4D08-A0CF-80B78A4DADF2}"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5304A9AC-34D7-43F8-8856-7994357FDC82}"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cs-CZ"/>
        </a:p>
      </dgm:t>
    </dgm:pt>
    <dgm:pt modelId="{F0CECE73-EAA7-4C32-87DF-A18DEB1DF1A4}">
      <dgm:prSet/>
      <dgm:spPr/>
      <dgm:t>
        <a:bodyPr/>
        <a:lstStyle/>
        <a:p>
          <a:pPr rtl="0"/>
          <a:r>
            <a:rPr lang="en-US" dirty="0"/>
            <a:t>legal representative or guardian</a:t>
          </a:r>
          <a:r>
            <a:rPr lang="cs-CZ" dirty="0"/>
            <a:t> (</a:t>
          </a:r>
          <a:r>
            <a:rPr lang="cs-CZ" dirty="0" err="1"/>
            <a:t>minors</a:t>
          </a:r>
          <a:r>
            <a:rPr lang="cs-CZ" dirty="0"/>
            <a:t>), </a:t>
          </a:r>
          <a:r>
            <a:rPr lang="en-US" dirty="0"/>
            <a:t>person specified by the patient</a:t>
          </a:r>
          <a:r>
            <a:rPr lang="cs-CZ" dirty="0"/>
            <a:t>,</a:t>
          </a:r>
          <a:r>
            <a:rPr lang="en-US" dirty="0"/>
            <a:t> legal representative or guardian</a:t>
          </a:r>
          <a:endParaRPr lang="cs-CZ" dirty="0"/>
        </a:p>
      </dgm:t>
    </dgm:pt>
    <dgm:pt modelId="{F12D63F3-370D-4CCE-AB7F-C394D7CC65A2}" type="parTrans" cxnId="{6EAC9DCD-E067-40E3-B4D0-F8ECA1B4B43D}">
      <dgm:prSet/>
      <dgm:spPr/>
      <dgm:t>
        <a:bodyPr/>
        <a:lstStyle/>
        <a:p>
          <a:endParaRPr lang="cs-CZ"/>
        </a:p>
      </dgm:t>
    </dgm:pt>
    <dgm:pt modelId="{F2588212-4E37-458D-A4E6-64C884F16D8E}" type="sibTrans" cxnId="{6EAC9DCD-E067-40E3-B4D0-F8ECA1B4B43D}">
      <dgm:prSet/>
      <dgm:spPr/>
      <dgm:t>
        <a:bodyPr/>
        <a:lstStyle/>
        <a:p>
          <a:endParaRPr lang="cs-CZ"/>
        </a:p>
      </dgm:t>
    </dgm:pt>
    <dgm:pt modelId="{4CA4FF4C-6840-4333-ADB9-318305BFFB4D}">
      <dgm:prSet/>
      <dgm:spPr/>
      <dgm:t>
        <a:bodyPr/>
        <a:lstStyle/>
        <a:p>
          <a:pPr rtl="0"/>
          <a:r>
            <a:rPr lang="en-US"/>
            <a:t>persons close to the deceased patient:</a:t>
          </a:r>
          <a:endParaRPr lang="cs-CZ"/>
        </a:p>
      </dgm:t>
    </dgm:pt>
    <dgm:pt modelId="{F3F8EAA9-540E-4EBA-979C-2CA59E922E49}" type="parTrans" cxnId="{81207C74-DCCB-402F-AAF5-D28FA0138F33}">
      <dgm:prSet/>
      <dgm:spPr/>
      <dgm:t>
        <a:bodyPr/>
        <a:lstStyle/>
        <a:p>
          <a:endParaRPr lang="cs-CZ"/>
        </a:p>
      </dgm:t>
    </dgm:pt>
    <dgm:pt modelId="{999495D9-A4BD-4A7E-BA8B-96D4BF0F042C}" type="sibTrans" cxnId="{81207C74-DCCB-402F-AAF5-D28FA0138F33}">
      <dgm:prSet/>
      <dgm:spPr/>
      <dgm:t>
        <a:bodyPr/>
        <a:lstStyle/>
        <a:p>
          <a:endParaRPr lang="cs-CZ"/>
        </a:p>
      </dgm:t>
    </dgm:pt>
    <dgm:pt modelId="{85BA32CD-8A43-4288-904F-E9DD01BA6912}">
      <dgm:prSet/>
      <dgm:spPr/>
      <dgm:t>
        <a:bodyPr/>
        <a:lstStyle/>
        <a:p>
          <a:pPr rtl="0"/>
          <a:r>
            <a:rPr lang="en-US" dirty="0"/>
            <a:t>information on the state of health of the patient who died and information on the outcome of the autopsy if done, including the right to inspect the medical records kept </a:t>
          </a:r>
          <a:r>
            <a:rPr lang="cs-CZ" dirty="0" err="1"/>
            <a:t>about</a:t>
          </a:r>
          <a:r>
            <a:rPr lang="cs-CZ" dirty="0"/>
            <a:t> </a:t>
          </a:r>
          <a:r>
            <a:rPr lang="cs-CZ" dirty="0" err="1"/>
            <a:t>the</a:t>
          </a:r>
          <a:r>
            <a:rPr lang="cs-CZ" dirty="0"/>
            <a:t> </a:t>
          </a:r>
          <a:r>
            <a:rPr lang="cs-CZ" dirty="0" err="1"/>
            <a:t>deceased</a:t>
          </a:r>
          <a:r>
            <a:rPr lang="cs-CZ" dirty="0"/>
            <a:t> </a:t>
          </a:r>
          <a:r>
            <a:rPr lang="en-US" dirty="0"/>
            <a:t>or other medical records relating to his / her state of health and to obtain extracts or copies thereof.</a:t>
          </a:r>
          <a:endParaRPr lang="cs-CZ" dirty="0"/>
        </a:p>
      </dgm:t>
    </dgm:pt>
    <dgm:pt modelId="{3133EBE2-476F-4AF8-891C-875EDA7CB910}" type="parTrans" cxnId="{66EAD5F2-D570-4C02-8780-BFBA1D3696F0}">
      <dgm:prSet/>
      <dgm:spPr/>
      <dgm:t>
        <a:bodyPr/>
        <a:lstStyle/>
        <a:p>
          <a:endParaRPr lang="cs-CZ"/>
        </a:p>
      </dgm:t>
    </dgm:pt>
    <dgm:pt modelId="{60BAABD5-7746-4D7E-AD69-561CF771A021}" type="sibTrans" cxnId="{66EAD5F2-D570-4C02-8780-BFBA1D3696F0}">
      <dgm:prSet/>
      <dgm:spPr/>
      <dgm:t>
        <a:bodyPr/>
        <a:lstStyle/>
        <a:p>
          <a:endParaRPr lang="cs-CZ"/>
        </a:p>
      </dgm:t>
    </dgm:pt>
    <dgm:pt modelId="{001FFA92-CD2D-48AA-A489-C898AF1A76ED}">
      <dgm:prSet/>
      <dgm:spPr/>
      <dgm:t>
        <a:bodyPr/>
        <a:lstStyle/>
        <a:p>
          <a:pPr rtl="0"/>
          <a:r>
            <a:rPr lang="en-US" b="1"/>
            <a:t>the deceased could forbid this access in advance</a:t>
          </a:r>
          <a:endParaRPr lang="cs-CZ" b="1"/>
        </a:p>
      </dgm:t>
    </dgm:pt>
    <dgm:pt modelId="{6B1DD950-55A9-494E-848B-12EB43BE890B}" type="sibTrans" cxnId="{7CA049F7-3AAB-4CFB-AA9C-368C94C30B5D}">
      <dgm:prSet/>
      <dgm:spPr/>
      <dgm:t>
        <a:bodyPr/>
        <a:lstStyle/>
        <a:p>
          <a:endParaRPr lang="cs-CZ"/>
        </a:p>
      </dgm:t>
    </dgm:pt>
    <dgm:pt modelId="{056906DB-48D0-479F-AB91-5CC5937AD8EB}" type="parTrans" cxnId="{7CA049F7-3AAB-4CFB-AA9C-368C94C30B5D}">
      <dgm:prSet/>
      <dgm:spPr/>
      <dgm:t>
        <a:bodyPr/>
        <a:lstStyle/>
        <a:p>
          <a:endParaRPr lang="cs-CZ"/>
        </a:p>
      </dgm:t>
    </dgm:pt>
    <dgm:pt modelId="{EE818E48-EEBC-4C3C-BC07-FDC23A5DD9C7}">
      <dgm:prSet/>
      <dgm:spPr/>
      <dgm:t>
        <a:bodyPr/>
        <a:lstStyle/>
        <a:p>
          <a:pPr rtl="0"/>
          <a:r>
            <a:rPr lang="cs-CZ" dirty="0" err="1"/>
            <a:t>Acts</a:t>
          </a:r>
          <a:r>
            <a:rPr lang="cs-CZ" dirty="0"/>
            <a:t> on </a:t>
          </a:r>
          <a:r>
            <a:rPr lang="cs-CZ" dirty="0" err="1"/>
            <a:t>behalf</a:t>
          </a:r>
          <a:r>
            <a:rPr lang="cs-CZ" dirty="0"/>
            <a:t> </a:t>
          </a:r>
          <a:r>
            <a:rPr lang="cs-CZ" dirty="0" err="1"/>
            <a:t>of</a:t>
          </a:r>
          <a:r>
            <a:rPr lang="cs-CZ" dirty="0"/>
            <a:t> </a:t>
          </a:r>
          <a:r>
            <a:rPr lang="cs-CZ" dirty="0" err="1"/>
            <a:t>the</a:t>
          </a:r>
          <a:r>
            <a:rPr lang="cs-CZ" dirty="0"/>
            <a:t> </a:t>
          </a:r>
          <a:r>
            <a:rPr lang="cs-CZ" dirty="0" err="1"/>
            <a:t>patient</a:t>
          </a:r>
          <a:endParaRPr lang="cs-CZ" dirty="0"/>
        </a:p>
      </dgm:t>
    </dgm:pt>
    <dgm:pt modelId="{AB0656FE-EEE2-47BA-9466-6E5D23558476}" type="parTrans" cxnId="{BE6FD0A7-1DA7-4845-B3DF-49FA94D446DD}">
      <dgm:prSet/>
      <dgm:spPr/>
    </dgm:pt>
    <dgm:pt modelId="{6722549F-B6E2-4985-9369-05C330B80E0B}" type="sibTrans" cxnId="{BE6FD0A7-1DA7-4845-B3DF-49FA94D446DD}">
      <dgm:prSet/>
      <dgm:spPr/>
    </dgm:pt>
    <dgm:pt modelId="{1D88E9BD-D12B-40D3-B622-9C7851E2294A}" type="pres">
      <dgm:prSet presAssocID="{5304A9AC-34D7-43F8-8856-7994357FDC82}" presName="vert0" presStyleCnt="0">
        <dgm:presLayoutVars>
          <dgm:dir/>
          <dgm:animOne val="branch"/>
          <dgm:animLvl val="lvl"/>
        </dgm:presLayoutVars>
      </dgm:prSet>
      <dgm:spPr/>
    </dgm:pt>
    <dgm:pt modelId="{50928B68-CA2B-41EE-9AAA-7DC79350734D}" type="pres">
      <dgm:prSet presAssocID="{F0CECE73-EAA7-4C32-87DF-A18DEB1DF1A4}" presName="thickLine" presStyleLbl="alignNode1" presStyleIdx="0" presStyleCnt="2"/>
      <dgm:spPr/>
    </dgm:pt>
    <dgm:pt modelId="{459130E4-A983-487E-94BE-86ECDE595426}" type="pres">
      <dgm:prSet presAssocID="{F0CECE73-EAA7-4C32-87DF-A18DEB1DF1A4}" presName="horz1" presStyleCnt="0"/>
      <dgm:spPr/>
    </dgm:pt>
    <dgm:pt modelId="{E50CF2CD-1279-4F1C-999D-944C131A0277}" type="pres">
      <dgm:prSet presAssocID="{F0CECE73-EAA7-4C32-87DF-A18DEB1DF1A4}" presName="tx1" presStyleLbl="revTx" presStyleIdx="0" presStyleCnt="5"/>
      <dgm:spPr/>
    </dgm:pt>
    <dgm:pt modelId="{DE08C504-B1E0-4057-A238-1230CC9F4B4A}" type="pres">
      <dgm:prSet presAssocID="{F0CECE73-EAA7-4C32-87DF-A18DEB1DF1A4}" presName="vert1" presStyleCnt="0"/>
      <dgm:spPr/>
    </dgm:pt>
    <dgm:pt modelId="{15127158-BAEF-487B-B262-6CAE1E81CD89}" type="pres">
      <dgm:prSet presAssocID="{EE818E48-EEBC-4C3C-BC07-FDC23A5DD9C7}" presName="vertSpace2a" presStyleCnt="0"/>
      <dgm:spPr/>
    </dgm:pt>
    <dgm:pt modelId="{7A5D318E-9FFD-4CC7-9D6F-A1F5A290F263}" type="pres">
      <dgm:prSet presAssocID="{EE818E48-EEBC-4C3C-BC07-FDC23A5DD9C7}" presName="horz2" presStyleCnt="0"/>
      <dgm:spPr/>
    </dgm:pt>
    <dgm:pt modelId="{3709603B-C32F-45DE-B9C2-5E5F753CF90E}" type="pres">
      <dgm:prSet presAssocID="{EE818E48-EEBC-4C3C-BC07-FDC23A5DD9C7}" presName="horzSpace2" presStyleCnt="0"/>
      <dgm:spPr/>
    </dgm:pt>
    <dgm:pt modelId="{DA141051-2874-4155-9F19-7DE9B76EE2B6}" type="pres">
      <dgm:prSet presAssocID="{EE818E48-EEBC-4C3C-BC07-FDC23A5DD9C7}" presName="tx2" presStyleLbl="revTx" presStyleIdx="1" presStyleCnt="5"/>
      <dgm:spPr/>
    </dgm:pt>
    <dgm:pt modelId="{0620D2E7-4D9F-4298-A415-79523B9083CB}" type="pres">
      <dgm:prSet presAssocID="{EE818E48-EEBC-4C3C-BC07-FDC23A5DD9C7}" presName="vert2" presStyleCnt="0"/>
      <dgm:spPr/>
    </dgm:pt>
    <dgm:pt modelId="{AB83DD1E-8215-4357-8C1B-DFED33144632}" type="pres">
      <dgm:prSet presAssocID="{EE818E48-EEBC-4C3C-BC07-FDC23A5DD9C7}" presName="thinLine2b" presStyleLbl="callout" presStyleIdx="0" presStyleCnt="3"/>
      <dgm:spPr/>
    </dgm:pt>
    <dgm:pt modelId="{6547AA54-0532-43A7-B8B8-0CCDE5FF35EA}" type="pres">
      <dgm:prSet presAssocID="{EE818E48-EEBC-4C3C-BC07-FDC23A5DD9C7}" presName="vertSpace2b" presStyleCnt="0"/>
      <dgm:spPr/>
    </dgm:pt>
    <dgm:pt modelId="{6B055C7F-2AEB-47E6-9754-B657F96F6E15}" type="pres">
      <dgm:prSet presAssocID="{4CA4FF4C-6840-4333-ADB9-318305BFFB4D}" presName="thickLine" presStyleLbl="alignNode1" presStyleIdx="1" presStyleCnt="2"/>
      <dgm:spPr/>
    </dgm:pt>
    <dgm:pt modelId="{39FDA7FE-016F-41F0-AB00-5BEFDF61546C}" type="pres">
      <dgm:prSet presAssocID="{4CA4FF4C-6840-4333-ADB9-318305BFFB4D}" presName="horz1" presStyleCnt="0"/>
      <dgm:spPr/>
    </dgm:pt>
    <dgm:pt modelId="{0BAE1F87-D7F9-496F-8887-057258819400}" type="pres">
      <dgm:prSet presAssocID="{4CA4FF4C-6840-4333-ADB9-318305BFFB4D}" presName="tx1" presStyleLbl="revTx" presStyleIdx="2" presStyleCnt="5"/>
      <dgm:spPr/>
    </dgm:pt>
    <dgm:pt modelId="{04846AE1-F215-4709-8E3E-80EC1D3DFA60}" type="pres">
      <dgm:prSet presAssocID="{4CA4FF4C-6840-4333-ADB9-318305BFFB4D}" presName="vert1" presStyleCnt="0"/>
      <dgm:spPr/>
    </dgm:pt>
    <dgm:pt modelId="{EF72FDD6-065A-436B-A195-8BC48FC377F5}" type="pres">
      <dgm:prSet presAssocID="{85BA32CD-8A43-4288-904F-E9DD01BA6912}" presName="vertSpace2a" presStyleCnt="0"/>
      <dgm:spPr/>
    </dgm:pt>
    <dgm:pt modelId="{29E3928A-8695-41BA-A5FF-2FA74531E1C7}" type="pres">
      <dgm:prSet presAssocID="{85BA32CD-8A43-4288-904F-E9DD01BA6912}" presName="horz2" presStyleCnt="0"/>
      <dgm:spPr/>
    </dgm:pt>
    <dgm:pt modelId="{6957DC52-4E77-4B1D-A029-FFBA61D05DB6}" type="pres">
      <dgm:prSet presAssocID="{85BA32CD-8A43-4288-904F-E9DD01BA6912}" presName="horzSpace2" presStyleCnt="0"/>
      <dgm:spPr/>
    </dgm:pt>
    <dgm:pt modelId="{FEB0AFE3-5C14-4F7D-8B6C-37F3300C9588}" type="pres">
      <dgm:prSet presAssocID="{85BA32CD-8A43-4288-904F-E9DD01BA6912}" presName="tx2" presStyleLbl="revTx" presStyleIdx="3" presStyleCnt="5"/>
      <dgm:spPr/>
    </dgm:pt>
    <dgm:pt modelId="{0F080354-99DB-4DCC-BAC4-3D00E81836A7}" type="pres">
      <dgm:prSet presAssocID="{85BA32CD-8A43-4288-904F-E9DD01BA6912}" presName="vert2" presStyleCnt="0"/>
      <dgm:spPr/>
    </dgm:pt>
    <dgm:pt modelId="{8CA605E3-04C7-4725-8A3F-FB9BC1F0B479}" type="pres">
      <dgm:prSet presAssocID="{85BA32CD-8A43-4288-904F-E9DD01BA6912}" presName="thinLine2b" presStyleLbl="callout" presStyleIdx="1" presStyleCnt="3"/>
      <dgm:spPr/>
    </dgm:pt>
    <dgm:pt modelId="{CE033EBA-5A42-4ECB-BBE2-DBD23656D06D}" type="pres">
      <dgm:prSet presAssocID="{85BA32CD-8A43-4288-904F-E9DD01BA6912}" presName="vertSpace2b" presStyleCnt="0"/>
      <dgm:spPr/>
    </dgm:pt>
    <dgm:pt modelId="{9554835C-9CF2-4437-A282-1A93ED7C25AE}" type="pres">
      <dgm:prSet presAssocID="{001FFA92-CD2D-48AA-A489-C898AF1A76ED}" presName="horz2" presStyleCnt="0"/>
      <dgm:spPr/>
    </dgm:pt>
    <dgm:pt modelId="{F20EEDA6-1D17-48C8-8991-CD1B52704037}" type="pres">
      <dgm:prSet presAssocID="{001FFA92-CD2D-48AA-A489-C898AF1A76ED}" presName="horzSpace2" presStyleCnt="0"/>
      <dgm:spPr/>
    </dgm:pt>
    <dgm:pt modelId="{CF53056A-1E98-486C-9345-436E950DFB3E}" type="pres">
      <dgm:prSet presAssocID="{001FFA92-CD2D-48AA-A489-C898AF1A76ED}" presName="tx2" presStyleLbl="revTx" presStyleIdx="4" presStyleCnt="5"/>
      <dgm:spPr/>
    </dgm:pt>
    <dgm:pt modelId="{46186CEB-335B-45D9-A87B-A4EEA5FC11A0}" type="pres">
      <dgm:prSet presAssocID="{001FFA92-CD2D-48AA-A489-C898AF1A76ED}" presName="vert2" presStyleCnt="0"/>
      <dgm:spPr/>
    </dgm:pt>
    <dgm:pt modelId="{BE06F5BF-D70E-409C-8C57-FBD3D97F1A93}" type="pres">
      <dgm:prSet presAssocID="{001FFA92-CD2D-48AA-A489-C898AF1A76ED}" presName="thinLine2b" presStyleLbl="callout" presStyleIdx="2" presStyleCnt="3"/>
      <dgm:spPr/>
    </dgm:pt>
    <dgm:pt modelId="{445B31C9-6179-4896-8324-64072A985CD9}" type="pres">
      <dgm:prSet presAssocID="{001FFA92-CD2D-48AA-A489-C898AF1A76ED}" presName="vertSpace2b" presStyleCnt="0"/>
      <dgm:spPr/>
    </dgm:pt>
  </dgm:ptLst>
  <dgm:cxnLst>
    <dgm:cxn modelId="{88803B1A-E090-465F-9EB6-794D0CEFE886}" type="presOf" srcId="{4CA4FF4C-6840-4333-ADB9-318305BFFB4D}" destId="{0BAE1F87-D7F9-496F-8887-057258819400}" srcOrd="0" destOrd="0" presId="urn:microsoft.com/office/officeart/2008/layout/LinedList"/>
    <dgm:cxn modelId="{F6903370-4B0B-4D3E-8BE9-9A79341CE319}" type="presOf" srcId="{5304A9AC-34D7-43F8-8856-7994357FDC82}" destId="{1D88E9BD-D12B-40D3-B622-9C7851E2294A}" srcOrd="0" destOrd="0" presId="urn:microsoft.com/office/officeart/2008/layout/LinedList"/>
    <dgm:cxn modelId="{D60FF071-99B3-4737-B758-9C15337F4A5E}" type="presOf" srcId="{F0CECE73-EAA7-4C32-87DF-A18DEB1DF1A4}" destId="{E50CF2CD-1279-4F1C-999D-944C131A0277}" srcOrd="0" destOrd="0" presId="urn:microsoft.com/office/officeart/2008/layout/LinedList"/>
    <dgm:cxn modelId="{81207C74-DCCB-402F-AAF5-D28FA0138F33}" srcId="{5304A9AC-34D7-43F8-8856-7994357FDC82}" destId="{4CA4FF4C-6840-4333-ADB9-318305BFFB4D}" srcOrd="1" destOrd="0" parTransId="{F3F8EAA9-540E-4EBA-979C-2CA59E922E49}" sibTransId="{999495D9-A4BD-4A7E-BA8B-96D4BF0F042C}"/>
    <dgm:cxn modelId="{BE6FD0A7-1DA7-4845-B3DF-49FA94D446DD}" srcId="{F0CECE73-EAA7-4C32-87DF-A18DEB1DF1A4}" destId="{EE818E48-EEBC-4C3C-BC07-FDC23A5DD9C7}" srcOrd="0" destOrd="0" parTransId="{AB0656FE-EEE2-47BA-9466-6E5D23558476}" sibTransId="{6722549F-B6E2-4985-9369-05C330B80E0B}"/>
    <dgm:cxn modelId="{A85EE2B2-1F11-4D4F-8B9B-429E297A836A}" type="presOf" srcId="{85BA32CD-8A43-4288-904F-E9DD01BA6912}" destId="{FEB0AFE3-5C14-4F7D-8B6C-37F3300C9588}" srcOrd="0" destOrd="0" presId="urn:microsoft.com/office/officeart/2008/layout/LinedList"/>
    <dgm:cxn modelId="{5AF99CBA-4228-4B44-9CA9-897470E3F039}" type="presOf" srcId="{001FFA92-CD2D-48AA-A489-C898AF1A76ED}" destId="{CF53056A-1E98-486C-9345-436E950DFB3E}" srcOrd="0" destOrd="0" presId="urn:microsoft.com/office/officeart/2008/layout/LinedList"/>
    <dgm:cxn modelId="{FD0EB2C5-B067-4344-8C5B-808AB9676993}" type="presOf" srcId="{EE818E48-EEBC-4C3C-BC07-FDC23A5DD9C7}" destId="{DA141051-2874-4155-9F19-7DE9B76EE2B6}" srcOrd="0" destOrd="0" presId="urn:microsoft.com/office/officeart/2008/layout/LinedList"/>
    <dgm:cxn modelId="{6EAC9DCD-E067-40E3-B4D0-F8ECA1B4B43D}" srcId="{5304A9AC-34D7-43F8-8856-7994357FDC82}" destId="{F0CECE73-EAA7-4C32-87DF-A18DEB1DF1A4}" srcOrd="0" destOrd="0" parTransId="{F12D63F3-370D-4CCE-AB7F-C394D7CC65A2}" sibTransId="{F2588212-4E37-458D-A4E6-64C884F16D8E}"/>
    <dgm:cxn modelId="{66EAD5F2-D570-4C02-8780-BFBA1D3696F0}" srcId="{4CA4FF4C-6840-4333-ADB9-318305BFFB4D}" destId="{85BA32CD-8A43-4288-904F-E9DD01BA6912}" srcOrd="0" destOrd="0" parTransId="{3133EBE2-476F-4AF8-891C-875EDA7CB910}" sibTransId="{60BAABD5-7746-4D7E-AD69-561CF771A021}"/>
    <dgm:cxn modelId="{7CA049F7-3AAB-4CFB-AA9C-368C94C30B5D}" srcId="{4CA4FF4C-6840-4333-ADB9-318305BFFB4D}" destId="{001FFA92-CD2D-48AA-A489-C898AF1A76ED}" srcOrd="1" destOrd="0" parTransId="{056906DB-48D0-479F-AB91-5CC5937AD8EB}" sibTransId="{6B1DD950-55A9-494E-848B-12EB43BE890B}"/>
    <dgm:cxn modelId="{7782BE4A-C5C2-4596-90FC-CEAB1ACB124A}" type="presParOf" srcId="{1D88E9BD-D12B-40D3-B622-9C7851E2294A}" destId="{50928B68-CA2B-41EE-9AAA-7DC79350734D}" srcOrd="0" destOrd="0" presId="urn:microsoft.com/office/officeart/2008/layout/LinedList"/>
    <dgm:cxn modelId="{283FC368-DD1B-4C88-B270-4548750B90E0}" type="presParOf" srcId="{1D88E9BD-D12B-40D3-B622-9C7851E2294A}" destId="{459130E4-A983-487E-94BE-86ECDE595426}" srcOrd="1" destOrd="0" presId="urn:microsoft.com/office/officeart/2008/layout/LinedList"/>
    <dgm:cxn modelId="{24FA371E-0746-47CB-9579-349E68326E2D}" type="presParOf" srcId="{459130E4-A983-487E-94BE-86ECDE595426}" destId="{E50CF2CD-1279-4F1C-999D-944C131A0277}" srcOrd="0" destOrd="0" presId="urn:microsoft.com/office/officeart/2008/layout/LinedList"/>
    <dgm:cxn modelId="{A22223EC-334E-43E4-A101-A45BF8C219D6}" type="presParOf" srcId="{459130E4-A983-487E-94BE-86ECDE595426}" destId="{DE08C504-B1E0-4057-A238-1230CC9F4B4A}" srcOrd="1" destOrd="0" presId="urn:microsoft.com/office/officeart/2008/layout/LinedList"/>
    <dgm:cxn modelId="{32ED0B05-FB96-4EAB-8453-6DE24B10E705}" type="presParOf" srcId="{DE08C504-B1E0-4057-A238-1230CC9F4B4A}" destId="{15127158-BAEF-487B-B262-6CAE1E81CD89}" srcOrd="0" destOrd="0" presId="urn:microsoft.com/office/officeart/2008/layout/LinedList"/>
    <dgm:cxn modelId="{412B6875-BE8A-41E0-BF10-A1C31BE22C27}" type="presParOf" srcId="{DE08C504-B1E0-4057-A238-1230CC9F4B4A}" destId="{7A5D318E-9FFD-4CC7-9D6F-A1F5A290F263}" srcOrd="1" destOrd="0" presId="urn:microsoft.com/office/officeart/2008/layout/LinedList"/>
    <dgm:cxn modelId="{914A350F-0EC4-4FE3-A275-C544317EE47B}" type="presParOf" srcId="{7A5D318E-9FFD-4CC7-9D6F-A1F5A290F263}" destId="{3709603B-C32F-45DE-B9C2-5E5F753CF90E}" srcOrd="0" destOrd="0" presId="urn:microsoft.com/office/officeart/2008/layout/LinedList"/>
    <dgm:cxn modelId="{87677885-CE7A-433F-B811-D5E7E6DA6D98}" type="presParOf" srcId="{7A5D318E-9FFD-4CC7-9D6F-A1F5A290F263}" destId="{DA141051-2874-4155-9F19-7DE9B76EE2B6}" srcOrd="1" destOrd="0" presId="urn:microsoft.com/office/officeart/2008/layout/LinedList"/>
    <dgm:cxn modelId="{2E1CA147-36B8-4B2F-AFAE-12DB8C67A7B6}" type="presParOf" srcId="{7A5D318E-9FFD-4CC7-9D6F-A1F5A290F263}" destId="{0620D2E7-4D9F-4298-A415-79523B9083CB}" srcOrd="2" destOrd="0" presId="urn:microsoft.com/office/officeart/2008/layout/LinedList"/>
    <dgm:cxn modelId="{8B3C1580-A0ED-410B-A61B-01C9378C29F0}" type="presParOf" srcId="{DE08C504-B1E0-4057-A238-1230CC9F4B4A}" destId="{AB83DD1E-8215-4357-8C1B-DFED33144632}" srcOrd="2" destOrd="0" presId="urn:microsoft.com/office/officeart/2008/layout/LinedList"/>
    <dgm:cxn modelId="{44DF5370-BE87-4EE6-8E92-AC5A9ADEBA81}" type="presParOf" srcId="{DE08C504-B1E0-4057-A238-1230CC9F4B4A}" destId="{6547AA54-0532-43A7-B8B8-0CCDE5FF35EA}" srcOrd="3" destOrd="0" presId="urn:microsoft.com/office/officeart/2008/layout/LinedList"/>
    <dgm:cxn modelId="{05AB1A5F-BE43-4874-95A8-26C2B59D6254}" type="presParOf" srcId="{1D88E9BD-D12B-40D3-B622-9C7851E2294A}" destId="{6B055C7F-2AEB-47E6-9754-B657F96F6E15}" srcOrd="2" destOrd="0" presId="urn:microsoft.com/office/officeart/2008/layout/LinedList"/>
    <dgm:cxn modelId="{4DE805CB-9DA8-47C4-AA45-0546DC104C6F}" type="presParOf" srcId="{1D88E9BD-D12B-40D3-B622-9C7851E2294A}" destId="{39FDA7FE-016F-41F0-AB00-5BEFDF61546C}" srcOrd="3" destOrd="0" presId="urn:microsoft.com/office/officeart/2008/layout/LinedList"/>
    <dgm:cxn modelId="{1D4815D8-3A32-4759-9EBA-557012764799}" type="presParOf" srcId="{39FDA7FE-016F-41F0-AB00-5BEFDF61546C}" destId="{0BAE1F87-D7F9-496F-8887-057258819400}" srcOrd="0" destOrd="0" presId="urn:microsoft.com/office/officeart/2008/layout/LinedList"/>
    <dgm:cxn modelId="{3C835622-F657-48D0-AA23-4BC67F431D8A}" type="presParOf" srcId="{39FDA7FE-016F-41F0-AB00-5BEFDF61546C}" destId="{04846AE1-F215-4709-8E3E-80EC1D3DFA60}" srcOrd="1" destOrd="0" presId="urn:microsoft.com/office/officeart/2008/layout/LinedList"/>
    <dgm:cxn modelId="{D7D243F4-297B-4C10-862C-93C010E5D835}" type="presParOf" srcId="{04846AE1-F215-4709-8E3E-80EC1D3DFA60}" destId="{EF72FDD6-065A-436B-A195-8BC48FC377F5}" srcOrd="0" destOrd="0" presId="urn:microsoft.com/office/officeart/2008/layout/LinedList"/>
    <dgm:cxn modelId="{6FB61CFC-9B0D-4A4F-A2AF-A93382CBBB23}" type="presParOf" srcId="{04846AE1-F215-4709-8E3E-80EC1D3DFA60}" destId="{29E3928A-8695-41BA-A5FF-2FA74531E1C7}" srcOrd="1" destOrd="0" presId="urn:microsoft.com/office/officeart/2008/layout/LinedList"/>
    <dgm:cxn modelId="{379822D7-2CA4-4108-9836-E3BF2E189E27}" type="presParOf" srcId="{29E3928A-8695-41BA-A5FF-2FA74531E1C7}" destId="{6957DC52-4E77-4B1D-A029-FFBA61D05DB6}" srcOrd="0" destOrd="0" presId="urn:microsoft.com/office/officeart/2008/layout/LinedList"/>
    <dgm:cxn modelId="{994C6E88-A5D1-4383-8219-6E5C75B49A0E}" type="presParOf" srcId="{29E3928A-8695-41BA-A5FF-2FA74531E1C7}" destId="{FEB0AFE3-5C14-4F7D-8B6C-37F3300C9588}" srcOrd="1" destOrd="0" presId="urn:microsoft.com/office/officeart/2008/layout/LinedList"/>
    <dgm:cxn modelId="{460804C1-643D-4EB4-B2C1-A7AAE6EB0B9F}" type="presParOf" srcId="{29E3928A-8695-41BA-A5FF-2FA74531E1C7}" destId="{0F080354-99DB-4DCC-BAC4-3D00E81836A7}" srcOrd="2" destOrd="0" presId="urn:microsoft.com/office/officeart/2008/layout/LinedList"/>
    <dgm:cxn modelId="{6DA2FDFF-007A-483C-BF96-0124C8F80475}" type="presParOf" srcId="{04846AE1-F215-4709-8E3E-80EC1D3DFA60}" destId="{8CA605E3-04C7-4725-8A3F-FB9BC1F0B479}" srcOrd="2" destOrd="0" presId="urn:microsoft.com/office/officeart/2008/layout/LinedList"/>
    <dgm:cxn modelId="{D2FFE364-7440-472C-B31D-93C62F7F6FB2}" type="presParOf" srcId="{04846AE1-F215-4709-8E3E-80EC1D3DFA60}" destId="{CE033EBA-5A42-4ECB-BBE2-DBD23656D06D}" srcOrd="3" destOrd="0" presId="urn:microsoft.com/office/officeart/2008/layout/LinedList"/>
    <dgm:cxn modelId="{66C587DE-2876-471B-8F1E-A06F29083C1A}" type="presParOf" srcId="{04846AE1-F215-4709-8E3E-80EC1D3DFA60}" destId="{9554835C-9CF2-4437-A282-1A93ED7C25AE}" srcOrd="4" destOrd="0" presId="urn:microsoft.com/office/officeart/2008/layout/LinedList"/>
    <dgm:cxn modelId="{5FCD6638-EE24-425B-AFE1-7D84293FF6F8}" type="presParOf" srcId="{9554835C-9CF2-4437-A282-1A93ED7C25AE}" destId="{F20EEDA6-1D17-48C8-8991-CD1B52704037}" srcOrd="0" destOrd="0" presId="urn:microsoft.com/office/officeart/2008/layout/LinedList"/>
    <dgm:cxn modelId="{1DCAF1DE-5B28-47FE-8934-F1C085A6E382}" type="presParOf" srcId="{9554835C-9CF2-4437-A282-1A93ED7C25AE}" destId="{CF53056A-1E98-486C-9345-436E950DFB3E}" srcOrd="1" destOrd="0" presId="urn:microsoft.com/office/officeart/2008/layout/LinedList"/>
    <dgm:cxn modelId="{6FA7FA53-5ED7-4C4B-9BE4-E81F539A483D}" type="presParOf" srcId="{9554835C-9CF2-4437-A282-1A93ED7C25AE}" destId="{46186CEB-335B-45D9-A87B-A4EEA5FC11A0}" srcOrd="2" destOrd="0" presId="urn:microsoft.com/office/officeart/2008/layout/LinedList"/>
    <dgm:cxn modelId="{0631AF76-D850-47A0-B28C-D7E0D2C0FE43}" type="presParOf" srcId="{04846AE1-F215-4709-8E3E-80EC1D3DFA60}" destId="{BE06F5BF-D70E-409C-8C57-FBD3D97F1A93}" srcOrd="5" destOrd="0" presId="urn:microsoft.com/office/officeart/2008/layout/LinedList"/>
    <dgm:cxn modelId="{B143CC13-D12E-4790-A855-0735E698A355}" type="presParOf" srcId="{04846AE1-F215-4709-8E3E-80EC1D3DFA60}" destId="{445B31C9-6179-4896-8324-64072A985CD9}"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824060A4-E5E9-429A-BE06-DEBC705BC33B}" type="doc">
      <dgm:prSet loTypeId="urn:microsoft.com/office/officeart/2008/layout/LinedList" loCatId="list" qsTypeId="urn:microsoft.com/office/officeart/2005/8/quickstyle/simple4" qsCatId="simple" csTypeId="urn:microsoft.com/office/officeart/2005/8/colors/colorful1" csCatId="colorful"/>
      <dgm:spPr/>
      <dgm:t>
        <a:bodyPr/>
        <a:lstStyle/>
        <a:p>
          <a:endParaRPr lang="en-US"/>
        </a:p>
      </dgm:t>
    </dgm:pt>
    <dgm:pt modelId="{8013647B-9101-4472-A4D2-CCB61A7A506F}">
      <dgm:prSet/>
      <dgm:spPr/>
      <dgm:t>
        <a:bodyPr/>
        <a:lstStyle/>
        <a:p>
          <a:r>
            <a:rPr lang="en-US"/>
            <a:t>Persons </a:t>
          </a:r>
          <a:r>
            <a:rPr lang="cs-CZ"/>
            <a:t>preparing</a:t>
          </a:r>
          <a:r>
            <a:rPr lang="en-US"/>
            <a:t> </a:t>
          </a:r>
          <a:r>
            <a:rPr lang="cs-CZ"/>
            <a:t>for </a:t>
          </a:r>
          <a:r>
            <a:rPr lang="en-US"/>
            <a:t>the profession </a:t>
          </a:r>
          <a:r>
            <a:rPr lang="cs-CZ"/>
            <a:t>of </a:t>
          </a:r>
          <a:r>
            <a:rPr lang="en-US"/>
            <a:t>a medical professional</a:t>
          </a:r>
          <a:r>
            <a:rPr lang="cs-CZ"/>
            <a:t> </a:t>
          </a:r>
          <a:r>
            <a:rPr lang="en-US"/>
            <a:t>may inspect the medical documentation</a:t>
          </a:r>
          <a:r>
            <a:rPr lang="cs-CZ"/>
            <a:t> to </a:t>
          </a:r>
          <a:r>
            <a:rPr lang="en-US"/>
            <a:t>the extent strictly necessary for teaching</a:t>
          </a:r>
          <a:r>
            <a:rPr lang="cs-CZ"/>
            <a:t>. </a:t>
          </a:r>
          <a:endParaRPr lang="en-US"/>
        </a:p>
      </dgm:t>
    </dgm:pt>
    <dgm:pt modelId="{70BB48EE-C7CD-4C58-9E12-135E36D5EB75}" type="parTrans" cxnId="{0CBF99BC-9F01-4460-9522-F55F8592C06B}">
      <dgm:prSet/>
      <dgm:spPr/>
      <dgm:t>
        <a:bodyPr/>
        <a:lstStyle/>
        <a:p>
          <a:endParaRPr lang="en-US"/>
        </a:p>
      </dgm:t>
    </dgm:pt>
    <dgm:pt modelId="{14ED96A7-08C6-4F8D-9C9A-CC461C9BD9DB}" type="sibTrans" cxnId="{0CBF99BC-9F01-4460-9522-F55F8592C06B}">
      <dgm:prSet/>
      <dgm:spPr/>
      <dgm:t>
        <a:bodyPr/>
        <a:lstStyle/>
        <a:p>
          <a:endParaRPr lang="en-US"/>
        </a:p>
      </dgm:t>
    </dgm:pt>
    <dgm:pt modelId="{5A17A7DC-CBC1-40D8-9734-D94A7E85F89E}">
      <dgm:prSet/>
      <dgm:spPr/>
      <dgm:t>
        <a:bodyPr/>
        <a:lstStyle/>
        <a:p>
          <a:r>
            <a:rPr lang="en-US"/>
            <a:t>The patient may prohibit access to his medical documentation</a:t>
          </a:r>
          <a:r>
            <a:rPr lang="cs-CZ"/>
            <a:t> to </a:t>
          </a:r>
          <a:r>
            <a:rPr lang="en-US"/>
            <a:t>students</a:t>
          </a:r>
          <a:r>
            <a:rPr lang="cs-CZ"/>
            <a:t>.</a:t>
          </a:r>
          <a:endParaRPr lang="en-US"/>
        </a:p>
      </dgm:t>
    </dgm:pt>
    <dgm:pt modelId="{F941C1AC-2ACC-4BE7-8E34-63B3AFBFC30D}" type="parTrans" cxnId="{59D72EA1-14C1-45D3-8D6A-BB915ED4DB21}">
      <dgm:prSet/>
      <dgm:spPr/>
      <dgm:t>
        <a:bodyPr/>
        <a:lstStyle/>
        <a:p>
          <a:endParaRPr lang="en-US"/>
        </a:p>
      </dgm:t>
    </dgm:pt>
    <dgm:pt modelId="{E25515A3-5CFA-4E02-8AFB-67D5317DC76C}" type="sibTrans" cxnId="{59D72EA1-14C1-45D3-8D6A-BB915ED4DB21}">
      <dgm:prSet/>
      <dgm:spPr/>
      <dgm:t>
        <a:bodyPr/>
        <a:lstStyle/>
        <a:p>
          <a:endParaRPr lang="en-US"/>
        </a:p>
      </dgm:t>
    </dgm:pt>
    <dgm:pt modelId="{FF160102-C7C5-4FF8-A780-2DBDD5CE97A0}">
      <dgm:prSet/>
      <dgm:spPr/>
      <dgm:t>
        <a:bodyPr/>
        <a:lstStyle/>
        <a:p>
          <a:r>
            <a:rPr lang="en-US" b="1" u="sng"/>
            <a:t>NO COPIES AND EXTRACTS </a:t>
          </a:r>
          <a:r>
            <a:rPr lang="en-US"/>
            <a:t>(possible only with the express consent of the patient)</a:t>
          </a:r>
        </a:p>
      </dgm:t>
    </dgm:pt>
    <dgm:pt modelId="{1508000B-7042-4002-9974-C17D43916977}" type="parTrans" cxnId="{C678570F-4FEB-49B4-BB77-AA6ACA93DD36}">
      <dgm:prSet/>
      <dgm:spPr/>
      <dgm:t>
        <a:bodyPr/>
        <a:lstStyle/>
        <a:p>
          <a:endParaRPr lang="en-US"/>
        </a:p>
      </dgm:t>
    </dgm:pt>
    <dgm:pt modelId="{F5C86FD3-6941-4ED5-B105-E54F04661372}" type="sibTrans" cxnId="{C678570F-4FEB-49B4-BB77-AA6ACA93DD36}">
      <dgm:prSet/>
      <dgm:spPr/>
      <dgm:t>
        <a:bodyPr/>
        <a:lstStyle/>
        <a:p>
          <a:endParaRPr lang="en-US"/>
        </a:p>
      </dgm:t>
    </dgm:pt>
    <dgm:pt modelId="{5AC2F82F-D48A-42A7-A28A-3A99AF9B7C20}" type="pres">
      <dgm:prSet presAssocID="{824060A4-E5E9-429A-BE06-DEBC705BC33B}" presName="vert0" presStyleCnt="0">
        <dgm:presLayoutVars>
          <dgm:dir/>
          <dgm:animOne val="branch"/>
          <dgm:animLvl val="lvl"/>
        </dgm:presLayoutVars>
      </dgm:prSet>
      <dgm:spPr/>
    </dgm:pt>
    <dgm:pt modelId="{A0814D7F-ADEF-4308-8C24-7660B4B9715D}" type="pres">
      <dgm:prSet presAssocID="{8013647B-9101-4472-A4D2-CCB61A7A506F}" presName="thickLine" presStyleLbl="alignNode1" presStyleIdx="0" presStyleCnt="3"/>
      <dgm:spPr/>
    </dgm:pt>
    <dgm:pt modelId="{DC39D245-07D2-4E2D-B898-290643330951}" type="pres">
      <dgm:prSet presAssocID="{8013647B-9101-4472-A4D2-CCB61A7A506F}" presName="horz1" presStyleCnt="0"/>
      <dgm:spPr/>
    </dgm:pt>
    <dgm:pt modelId="{6F14C802-27D1-4A9D-A7A6-82B58BB0E1CF}" type="pres">
      <dgm:prSet presAssocID="{8013647B-9101-4472-A4D2-CCB61A7A506F}" presName="tx1" presStyleLbl="revTx" presStyleIdx="0" presStyleCnt="3"/>
      <dgm:spPr/>
    </dgm:pt>
    <dgm:pt modelId="{1978ADC9-FE9F-40E1-B6B3-FC07360C184C}" type="pres">
      <dgm:prSet presAssocID="{8013647B-9101-4472-A4D2-CCB61A7A506F}" presName="vert1" presStyleCnt="0"/>
      <dgm:spPr/>
    </dgm:pt>
    <dgm:pt modelId="{7EABDDCD-D657-46D3-B21A-0BD161DE38D7}" type="pres">
      <dgm:prSet presAssocID="{5A17A7DC-CBC1-40D8-9734-D94A7E85F89E}" presName="thickLine" presStyleLbl="alignNode1" presStyleIdx="1" presStyleCnt="3"/>
      <dgm:spPr/>
    </dgm:pt>
    <dgm:pt modelId="{3FA681C5-4645-47C3-A1C4-7A5ABDC8264C}" type="pres">
      <dgm:prSet presAssocID="{5A17A7DC-CBC1-40D8-9734-D94A7E85F89E}" presName="horz1" presStyleCnt="0"/>
      <dgm:spPr/>
    </dgm:pt>
    <dgm:pt modelId="{9484CF52-5811-416C-B49E-3AE7B8FBCEF9}" type="pres">
      <dgm:prSet presAssocID="{5A17A7DC-CBC1-40D8-9734-D94A7E85F89E}" presName="tx1" presStyleLbl="revTx" presStyleIdx="1" presStyleCnt="3"/>
      <dgm:spPr/>
    </dgm:pt>
    <dgm:pt modelId="{D12FD810-2E76-4694-8C89-89E6CAD552E4}" type="pres">
      <dgm:prSet presAssocID="{5A17A7DC-CBC1-40D8-9734-D94A7E85F89E}" presName="vert1" presStyleCnt="0"/>
      <dgm:spPr/>
    </dgm:pt>
    <dgm:pt modelId="{E04F249C-75CC-4B15-A43B-6F2C861191EF}" type="pres">
      <dgm:prSet presAssocID="{FF160102-C7C5-4FF8-A780-2DBDD5CE97A0}" presName="thickLine" presStyleLbl="alignNode1" presStyleIdx="2" presStyleCnt="3"/>
      <dgm:spPr/>
    </dgm:pt>
    <dgm:pt modelId="{E69DC802-8782-45C0-8DCE-7EC9F77AF415}" type="pres">
      <dgm:prSet presAssocID="{FF160102-C7C5-4FF8-A780-2DBDD5CE97A0}" presName="horz1" presStyleCnt="0"/>
      <dgm:spPr/>
    </dgm:pt>
    <dgm:pt modelId="{F80D4A02-9EEC-4968-9C98-F3D659072FBF}" type="pres">
      <dgm:prSet presAssocID="{FF160102-C7C5-4FF8-A780-2DBDD5CE97A0}" presName="tx1" presStyleLbl="revTx" presStyleIdx="2" presStyleCnt="3"/>
      <dgm:spPr/>
    </dgm:pt>
    <dgm:pt modelId="{455C1B76-7ADC-4049-856B-371980504761}" type="pres">
      <dgm:prSet presAssocID="{FF160102-C7C5-4FF8-A780-2DBDD5CE97A0}" presName="vert1" presStyleCnt="0"/>
      <dgm:spPr/>
    </dgm:pt>
  </dgm:ptLst>
  <dgm:cxnLst>
    <dgm:cxn modelId="{05DBC707-F3D7-4FDA-917C-DDA6A20F320A}" type="presOf" srcId="{5A17A7DC-CBC1-40D8-9734-D94A7E85F89E}" destId="{9484CF52-5811-416C-B49E-3AE7B8FBCEF9}" srcOrd="0" destOrd="0" presId="urn:microsoft.com/office/officeart/2008/layout/LinedList"/>
    <dgm:cxn modelId="{C678570F-4FEB-49B4-BB77-AA6ACA93DD36}" srcId="{824060A4-E5E9-429A-BE06-DEBC705BC33B}" destId="{FF160102-C7C5-4FF8-A780-2DBDD5CE97A0}" srcOrd="2" destOrd="0" parTransId="{1508000B-7042-4002-9974-C17D43916977}" sibTransId="{F5C86FD3-6941-4ED5-B105-E54F04661372}"/>
    <dgm:cxn modelId="{59D72EA1-14C1-45D3-8D6A-BB915ED4DB21}" srcId="{824060A4-E5E9-429A-BE06-DEBC705BC33B}" destId="{5A17A7DC-CBC1-40D8-9734-D94A7E85F89E}" srcOrd="1" destOrd="0" parTransId="{F941C1AC-2ACC-4BE7-8E34-63B3AFBFC30D}" sibTransId="{E25515A3-5CFA-4E02-8AFB-67D5317DC76C}"/>
    <dgm:cxn modelId="{4847D9A6-9A80-4B61-8605-817A54D0AE6E}" type="presOf" srcId="{FF160102-C7C5-4FF8-A780-2DBDD5CE97A0}" destId="{F80D4A02-9EEC-4968-9C98-F3D659072FBF}" srcOrd="0" destOrd="0" presId="urn:microsoft.com/office/officeart/2008/layout/LinedList"/>
    <dgm:cxn modelId="{0CBF99BC-9F01-4460-9522-F55F8592C06B}" srcId="{824060A4-E5E9-429A-BE06-DEBC705BC33B}" destId="{8013647B-9101-4472-A4D2-CCB61A7A506F}" srcOrd="0" destOrd="0" parTransId="{70BB48EE-C7CD-4C58-9E12-135E36D5EB75}" sibTransId="{14ED96A7-08C6-4F8D-9C9A-CC461C9BD9DB}"/>
    <dgm:cxn modelId="{05681BCC-E20B-43C4-BD5E-975AE45849CB}" type="presOf" srcId="{8013647B-9101-4472-A4D2-CCB61A7A506F}" destId="{6F14C802-27D1-4A9D-A7A6-82B58BB0E1CF}" srcOrd="0" destOrd="0" presId="urn:microsoft.com/office/officeart/2008/layout/LinedList"/>
    <dgm:cxn modelId="{3AD41DF8-BD01-4C0E-9932-7DCCC9A50EB2}" type="presOf" srcId="{824060A4-E5E9-429A-BE06-DEBC705BC33B}" destId="{5AC2F82F-D48A-42A7-A28A-3A99AF9B7C20}" srcOrd="0" destOrd="0" presId="urn:microsoft.com/office/officeart/2008/layout/LinedList"/>
    <dgm:cxn modelId="{938D5409-584F-4380-BB6F-4BC8D5306E55}" type="presParOf" srcId="{5AC2F82F-D48A-42A7-A28A-3A99AF9B7C20}" destId="{A0814D7F-ADEF-4308-8C24-7660B4B9715D}" srcOrd="0" destOrd="0" presId="urn:microsoft.com/office/officeart/2008/layout/LinedList"/>
    <dgm:cxn modelId="{7E186AB3-2407-4656-A639-B2758B5F6789}" type="presParOf" srcId="{5AC2F82F-D48A-42A7-A28A-3A99AF9B7C20}" destId="{DC39D245-07D2-4E2D-B898-290643330951}" srcOrd="1" destOrd="0" presId="urn:microsoft.com/office/officeart/2008/layout/LinedList"/>
    <dgm:cxn modelId="{C5119F22-2B93-42D0-B21E-677B63CAE54D}" type="presParOf" srcId="{DC39D245-07D2-4E2D-B898-290643330951}" destId="{6F14C802-27D1-4A9D-A7A6-82B58BB0E1CF}" srcOrd="0" destOrd="0" presId="urn:microsoft.com/office/officeart/2008/layout/LinedList"/>
    <dgm:cxn modelId="{1FFCD70A-B543-4E08-85D9-C48F844C6D97}" type="presParOf" srcId="{DC39D245-07D2-4E2D-B898-290643330951}" destId="{1978ADC9-FE9F-40E1-B6B3-FC07360C184C}" srcOrd="1" destOrd="0" presId="urn:microsoft.com/office/officeart/2008/layout/LinedList"/>
    <dgm:cxn modelId="{763E662A-044B-4F0B-8A6E-4D8DFA575A13}" type="presParOf" srcId="{5AC2F82F-D48A-42A7-A28A-3A99AF9B7C20}" destId="{7EABDDCD-D657-46D3-B21A-0BD161DE38D7}" srcOrd="2" destOrd="0" presId="urn:microsoft.com/office/officeart/2008/layout/LinedList"/>
    <dgm:cxn modelId="{D4C6AB7A-1521-41AE-9D68-86B05E1BAC5B}" type="presParOf" srcId="{5AC2F82F-D48A-42A7-A28A-3A99AF9B7C20}" destId="{3FA681C5-4645-47C3-A1C4-7A5ABDC8264C}" srcOrd="3" destOrd="0" presId="urn:microsoft.com/office/officeart/2008/layout/LinedList"/>
    <dgm:cxn modelId="{F8D36424-D869-4E7F-9F5E-21D11B63B3CC}" type="presParOf" srcId="{3FA681C5-4645-47C3-A1C4-7A5ABDC8264C}" destId="{9484CF52-5811-416C-B49E-3AE7B8FBCEF9}" srcOrd="0" destOrd="0" presId="urn:microsoft.com/office/officeart/2008/layout/LinedList"/>
    <dgm:cxn modelId="{C876879A-E414-4C32-986A-D3F7C3E6C3C6}" type="presParOf" srcId="{3FA681C5-4645-47C3-A1C4-7A5ABDC8264C}" destId="{D12FD810-2E76-4694-8C89-89E6CAD552E4}" srcOrd="1" destOrd="0" presId="urn:microsoft.com/office/officeart/2008/layout/LinedList"/>
    <dgm:cxn modelId="{046E1727-715E-452A-A2CA-C5BC7A9FDDAD}" type="presParOf" srcId="{5AC2F82F-D48A-42A7-A28A-3A99AF9B7C20}" destId="{E04F249C-75CC-4B15-A43B-6F2C861191EF}" srcOrd="4" destOrd="0" presId="urn:microsoft.com/office/officeart/2008/layout/LinedList"/>
    <dgm:cxn modelId="{00304D03-BF37-4EAB-9C3A-E8A505825B98}" type="presParOf" srcId="{5AC2F82F-D48A-42A7-A28A-3A99AF9B7C20}" destId="{E69DC802-8782-45C0-8DCE-7EC9F77AF415}" srcOrd="5" destOrd="0" presId="urn:microsoft.com/office/officeart/2008/layout/LinedList"/>
    <dgm:cxn modelId="{E2A7C5FD-849E-47B8-8A93-1AEB443B95ED}" type="presParOf" srcId="{E69DC802-8782-45C0-8DCE-7EC9F77AF415}" destId="{F80D4A02-9EEC-4968-9C98-F3D659072FBF}" srcOrd="0" destOrd="0" presId="urn:microsoft.com/office/officeart/2008/layout/LinedList"/>
    <dgm:cxn modelId="{993A97DF-189C-4DE6-9927-E26EED6C5DCC}" type="presParOf" srcId="{E69DC802-8782-45C0-8DCE-7EC9F77AF415}" destId="{455C1B76-7ADC-4049-856B-37198050476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FD47FAE7-9A83-40B5-B785-8D522D3D01CD}" type="doc">
      <dgm:prSet loTypeId="urn:microsoft.com/office/officeart/2008/layout/LinedList" loCatId="list" qsTypeId="urn:microsoft.com/office/officeart/2005/8/quickstyle/simple4" qsCatId="simple" csTypeId="urn:microsoft.com/office/officeart/2005/8/colors/accent0_3" csCatId="mainScheme"/>
      <dgm:spPr/>
      <dgm:t>
        <a:bodyPr/>
        <a:lstStyle/>
        <a:p>
          <a:endParaRPr lang="en-US"/>
        </a:p>
      </dgm:t>
    </dgm:pt>
    <dgm:pt modelId="{7C742252-60CE-40DA-9196-AEDF61E618C4}">
      <dgm:prSet/>
      <dgm:spPr/>
      <dgm:t>
        <a:bodyPr/>
        <a:lstStyle/>
        <a:p>
          <a:r>
            <a:rPr lang="cs-CZ"/>
            <a:t>The </a:t>
          </a:r>
          <a:r>
            <a:rPr lang="en-US"/>
            <a:t>Health Services Act imposes penalties for improper management of medical documentation</a:t>
          </a:r>
          <a:r>
            <a:rPr lang="cs-CZ"/>
            <a:t>. </a:t>
          </a:r>
          <a:endParaRPr lang="en-US"/>
        </a:p>
      </dgm:t>
    </dgm:pt>
    <dgm:pt modelId="{944D9E53-7634-48E7-ACA7-19F4CD3D72A2}" type="parTrans" cxnId="{0AE669EB-30A5-4F5E-A3C2-9A37861945B9}">
      <dgm:prSet/>
      <dgm:spPr/>
      <dgm:t>
        <a:bodyPr/>
        <a:lstStyle/>
        <a:p>
          <a:endParaRPr lang="en-US"/>
        </a:p>
      </dgm:t>
    </dgm:pt>
    <dgm:pt modelId="{30065D50-1119-43AB-A241-BCD8DD0B5F82}" type="sibTrans" cxnId="{0AE669EB-30A5-4F5E-A3C2-9A37861945B9}">
      <dgm:prSet/>
      <dgm:spPr/>
      <dgm:t>
        <a:bodyPr/>
        <a:lstStyle/>
        <a:p>
          <a:endParaRPr lang="en-US"/>
        </a:p>
      </dgm:t>
    </dgm:pt>
    <dgm:pt modelId="{E4883B8B-872A-4A58-A82D-4C97B9F7C944}">
      <dgm:prSet/>
      <dgm:spPr/>
      <dgm:t>
        <a:bodyPr/>
        <a:lstStyle/>
        <a:p>
          <a:r>
            <a:rPr lang="cs-CZ"/>
            <a:t>T</a:t>
          </a:r>
          <a:r>
            <a:rPr lang="en-US"/>
            <a:t>he unauthorized disclosure of the information contained in the medical documentation is </a:t>
          </a:r>
          <a:r>
            <a:rPr lang="cs-CZ"/>
            <a:t>a</a:t>
          </a:r>
          <a:r>
            <a:rPr lang="en-US"/>
            <a:t>lways</a:t>
          </a:r>
          <a:r>
            <a:rPr lang="cs-CZ"/>
            <a:t> </a:t>
          </a:r>
          <a:r>
            <a:rPr lang="en-US"/>
            <a:t>a violation of the mandatory confidentiality</a:t>
          </a:r>
        </a:p>
      </dgm:t>
    </dgm:pt>
    <dgm:pt modelId="{67A2EB6D-30C0-426B-A813-4F86DB4F285B}" type="parTrans" cxnId="{82B0EE3D-762F-4BFF-B634-FF05C6D85012}">
      <dgm:prSet/>
      <dgm:spPr/>
      <dgm:t>
        <a:bodyPr/>
        <a:lstStyle/>
        <a:p>
          <a:endParaRPr lang="en-US"/>
        </a:p>
      </dgm:t>
    </dgm:pt>
    <dgm:pt modelId="{64E2BF5E-D689-4703-BF2A-E2917EDE1C6D}" type="sibTrans" cxnId="{82B0EE3D-762F-4BFF-B634-FF05C6D85012}">
      <dgm:prSet/>
      <dgm:spPr/>
      <dgm:t>
        <a:bodyPr/>
        <a:lstStyle/>
        <a:p>
          <a:endParaRPr lang="en-US"/>
        </a:p>
      </dgm:t>
    </dgm:pt>
    <dgm:pt modelId="{05C4E508-0C44-45CF-A48E-D2E5054DD6B2}" type="pres">
      <dgm:prSet presAssocID="{FD47FAE7-9A83-40B5-B785-8D522D3D01CD}" presName="vert0" presStyleCnt="0">
        <dgm:presLayoutVars>
          <dgm:dir/>
          <dgm:animOne val="branch"/>
          <dgm:animLvl val="lvl"/>
        </dgm:presLayoutVars>
      </dgm:prSet>
      <dgm:spPr/>
    </dgm:pt>
    <dgm:pt modelId="{0BF6DE16-B200-452A-A0EC-CE889E5E2507}" type="pres">
      <dgm:prSet presAssocID="{7C742252-60CE-40DA-9196-AEDF61E618C4}" presName="thickLine" presStyleLbl="alignNode1" presStyleIdx="0" presStyleCnt="2"/>
      <dgm:spPr/>
    </dgm:pt>
    <dgm:pt modelId="{61376E32-867D-49DC-BDD1-8DFC084510AF}" type="pres">
      <dgm:prSet presAssocID="{7C742252-60CE-40DA-9196-AEDF61E618C4}" presName="horz1" presStyleCnt="0"/>
      <dgm:spPr/>
    </dgm:pt>
    <dgm:pt modelId="{6C45E657-E8D3-4C10-8795-0CBF7A021F30}" type="pres">
      <dgm:prSet presAssocID="{7C742252-60CE-40DA-9196-AEDF61E618C4}" presName="tx1" presStyleLbl="revTx" presStyleIdx="0" presStyleCnt="2"/>
      <dgm:spPr/>
    </dgm:pt>
    <dgm:pt modelId="{40413687-03C6-436A-86CA-0EB8AA1F4EF4}" type="pres">
      <dgm:prSet presAssocID="{7C742252-60CE-40DA-9196-AEDF61E618C4}" presName="vert1" presStyleCnt="0"/>
      <dgm:spPr/>
    </dgm:pt>
    <dgm:pt modelId="{3C929C85-2813-4809-BED8-88425B131B69}" type="pres">
      <dgm:prSet presAssocID="{E4883B8B-872A-4A58-A82D-4C97B9F7C944}" presName="thickLine" presStyleLbl="alignNode1" presStyleIdx="1" presStyleCnt="2"/>
      <dgm:spPr/>
    </dgm:pt>
    <dgm:pt modelId="{8AC241A3-9241-49F5-9933-689298D00A20}" type="pres">
      <dgm:prSet presAssocID="{E4883B8B-872A-4A58-A82D-4C97B9F7C944}" presName="horz1" presStyleCnt="0"/>
      <dgm:spPr/>
    </dgm:pt>
    <dgm:pt modelId="{2354FC67-0362-499A-8BC8-79EEEADC8BC6}" type="pres">
      <dgm:prSet presAssocID="{E4883B8B-872A-4A58-A82D-4C97B9F7C944}" presName="tx1" presStyleLbl="revTx" presStyleIdx="1" presStyleCnt="2"/>
      <dgm:spPr/>
    </dgm:pt>
    <dgm:pt modelId="{908350DB-239D-45FF-8BE2-0017C5F16F95}" type="pres">
      <dgm:prSet presAssocID="{E4883B8B-872A-4A58-A82D-4C97B9F7C944}" presName="vert1" presStyleCnt="0"/>
      <dgm:spPr/>
    </dgm:pt>
  </dgm:ptLst>
  <dgm:cxnLst>
    <dgm:cxn modelId="{0E357C35-A26A-4D17-8912-E417841040ED}" type="presOf" srcId="{E4883B8B-872A-4A58-A82D-4C97B9F7C944}" destId="{2354FC67-0362-499A-8BC8-79EEEADC8BC6}" srcOrd="0" destOrd="0" presId="urn:microsoft.com/office/officeart/2008/layout/LinedList"/>
    <dgm:cxn modelId="{82B0EE3D-762F-4BFF-B634-FF05C6D85012}" srcId="{FD47FAE7-9A83-40B5-B785-8D522D3D01CD}" destId="{E4883B8B-872A-4A58-A82D-4C97B9F7C944}" srcOrd="1" destOrd="0" parTransId="{67A2EB6D-30C0-426B-A813-4F86DB4F285B}" sibTransId="{64E2BF5E-D689-4703-BF2A-E2917EDE1C6D}"/>
    <dgm:cxn modelId="{59B23D80-6DFF-48D4-B4A1-3F391F931976}" type="presOf" srcId="{FD47FAE7-9A83-40B5-B785-8D522D3D01CD}" destId="{05C4E508-0C44-45CF-A48E-D2E5054DD6B2}" srcOrd="0" destOrd="0" presId="urn:microsoft.com/office/officeart/2008/layout/LinedList"/>
    <dgm:cxn modelId="{7EBD1BA9-016F-4424-94F6-1D681D59139B}" type="presOf" srcId="{7C742252-60CE-40DA-9196-AEDF61E618C4}" destId="{6C45E657-E8D3-4C10-8795-0CBF7A021F30}" srcOrd="0" destOrd="0" presId="urn:microsoft.com/office/officeart/2008/layout/LinedList"/>
    <dgm:cxn modelId="{0AE669EB-30A5-4F5E-A3C2-9A37861945B9}" srcId="{FD47FAE7-9A83-40B5-B785-8D522D3D01CD}" destId="{7C742252-60CE-40DA-9196-AEDF61E618C4}" srcOrd="0" destOrd="0" parTransId="{944D9E53-7634-48E7-ACA7-19F4CD3D72A2}" sibTransId="{30065D50-1119-43AB-A241-BCD8DD0B5F82}"/>
    <dgm:cxn modelId="{8DD08962-6503-4013-9CA7-3494B026104D}" type="presParOf" srcId="{05C4E508-0C44-45CF-A48E-D2E5054DD6B2}" destId="{0BF6DE16-B200-452A-A0EC-CE889E5E2507}" srcOrd="0" destOrd="0" presId="urn:microsoft.com/office/officeart/2008/layout/LinedList"/>
    <dgm:cxn modelId="{EE03486C-037D-43B5-9BFC-4BCC07005A6B}" type="presParOf" srcId="{05C4E508-0C44-45CF-A48E-D2E5054DD6B2}" destId="{61376E32-867D-49DC-BDD1-8DFC084510AF}" srcOrd="1" destOrd="0" presId="urn:microsoft.com/office/officeart/2008/layout/LinedList"/>
    <dgm:cxn modelId="{19C53A64-611A-468D-B4B3-0D6F1E893557}" type="presParOf" srcId="{61376E32-867D-49DC-BDD1-8DFC084510AF}" destId="{6C45E657-E8D3-4C10-8795-0CBF7A021F30}" srcOrd="0" destOrd="0" presId="urn:microsoft.com/office/officeart/2008/layout/LinedList"/>
    <dgm:cxn modelId="{0C22AF31-61A0-4C79-8906-1EFF255E6997}" type="presParOf" srcId="{61376E32-867D-49DC-BDD1-8DFC084510AF}" destId="{40413687-03C6-436A-86CA-0EB8AA1F4EF4}" srcOrd="1" destOrd="0" presId="urn:microsoft.com/office/officeart/2008/layout/LinedList"/>
    <dgm:cxn modelId="{2967563A-B643-4813-AFB7-303CAF6336CA}" type="presParOf" srcId="{05C4E508-0C44-45CF-A48E-D2E5054DD6B2}" destId="{3C929C85-2813-4809-BED8-88425B131B69}" srcOrd="2" destOrd="0" presId="urn:microsoft.com/office/officeart/2008/layout/LinedList"/>
    <dgm:cxn modelId="{6CBC48FB-5A3F-4A90-9ACE-3401790F6E56}" type="presParOf" srcId="{05C4E508-0C44-45CF-A48E-D2E5054DD6B2}" destId="{8AC241A3-9241-49F5-9933-689298D00A20}" srcOrd="3" destOrd="0" presId="urn:microsoft.com/office/officeart/2008/layout/LinedList"/>
    <dgm:cxn modelId="{FF268B1F-14D8-4FFB-B357-DF2BA2B1D6EC}" type="presParOf" srcId="{8AC241A3-9241-49F5-9933-689298D00A20}" destId="{2354FC67-0362-499A-8BC8-79EEEADC8BC6}" srcOrd="0" destOrd="0" presId="urn:microsoft.com/office/officeart/2008/layout/LinedList"/>
    <dgm:cxn modelId="{BD5C7D85-16C2-4188-841C-96B3978535F0}" type="presParOf" srcId="{8AC241A3-9241-49F5-9933-689298D00A20}" destId="{908350DB-239D-45FF-8BE2-0017C5F16F9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36726550-3226-42FF-A25A-6D2A1A708E10}"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cs-CZ"/>
        </a:p>
      </dgm:t>
    </dgm:pt>
    <dgm:pt modelId="{A3ADD730-8C1D-480F-BA3E-B7E321743D77}">
      <dgm:prSet phldrT="[Text]"/>
      <dgm:spPr/>
      <dgm:t>
        <a:bodyPr/>
        <a:lstStyle/>
        <a:p>
          <a:pPr rtl="0"/>
          <a:r>
            <a:rPr lang="cs-CZ" dirty="0" err="1"/>
            <a:t>Family</a:t>
          </a:r>
          <a:r>
            <a:rPr lang="cs-CZ" dirty="0"/>
            <a:t> </a:t>
          </a:r>
          <a:r>
            <a:rPr lang="cs-CZ" dirty="0" err="1"/>
            <a:t>members</a:t>
          </a:r>
          <a:endParaRPr lang="cs-CZ" dirty="0"/>
        </a:p>
      </dgm:t>
    </dgm:pt>
    <dgm:pt modelId="{6EDF1D1D-5608-4B48-BDDF-A0F40163059B}" type="parTrans" cxnId="{6B1C0E97-BEA6-4AE7-BB00-B42007A49597}">
      <dgm:prSet/>
      <dgm:spPr/>
      <dgm:t>
        <a:bodyPr/>
        <a:lstStyle/>
        <a:p>
          <a:endParaRPr lang="cs-CZ"/>
        </a:p>
      </dgm:t>
    </dgm:pt>
    <dgm:pt modelId="{14F24CC2-CDD0-46AD-9639-79340385D711}" type="sibTrans" cxnId="{6B1C0E97-BEA6-4AE7-BB00-B42007A49597}">
      <dgm:prSet/>
      <dgm:spPr/>
      <dgm:t>
        <a:bodyPr/>
        <a:lstStyle/>
        <a:p>
          <a:endParaRPr lang="cs-CZ"/>
        </a:p>
      </dgm:t>
    </dgm:pt>
    <dgm:pt modelId="{8F3BA912-37F8-4877-977A-3A450CBFE4C8}">
      <dgm:prSet phldrT="[Text]"/>
      <dgm:spPr/>
      <dgm:t>
        <a:bodyPr/>
        <a:lstStyle/>
        <a:p>
          <a:pPr rtl="0"/>
          <a:r>
            <a:rPr lang="cs-CZ" dirty="0"/>
            <a:t>Public </a:t>
          </a:r>
          <a:r>
            <a:rPr lang="cs-CZ" dirty="0" err="1"/>
            <a:t>authorities</a:t>
          </a:r>
          <a:r>
            <a:rPr lang="cs-CZ" dirty="0"/>
            <a:t> (f</a:t>
          </a:r>
          <a:r>
            <a:rPr lang="en-US" dirty="0"/>
            <a:t>or example, the Police</a:t>
          </a:r>
          <a:r>
            <a:rPr lang="cs-CZ" dirty="0"/>
            <a:t> </a:t>
          </a:r>
          <a:r>
            <a:rPr lang="cs-CZ" dirty="0" err="1"/>
            <a:t>of</a:t>
          </a:r>
          <a:r>
            <a:rPr lang="cs-CZ" dirty="0"/>
            <a:t> </a:t>
          </a:r>
          <a:r>
            <a:rPr lang="en-US" dirty="0"/>
            <a:t>Czech</a:t>
          </a:r>
          <a:r>
            <a:rPr lang="cs-CZ" dirty="0"/>
            <a:t> Republic</a:t>
          </a:r>
          <a:r>
            <a:rPr lang="en-US" dirty="0"/>
            <a:t>, courts, various administrations, etc.</a:t>
          </a:r>
          <a:r>
            <a:rPr lang="cs-CZ" dirty="0"/>
            <a:t>)</a:t>
          </a:r>
        </a:p>
      </dgm:t>
    </dgm:pt>
    <dgm:pt modelId="{1FABA3E6-D164-4889-A113-3A8DF5D092CB}" type="parTrans" cxnId="{183DE696-0DD5-4F36-9ACC-C97C41A28AA5}">
      <dgm:prSet/>
      <dgm:spPr/>
      <dgm:t>
        <a:bodyPr/>
        <a:lstStyle/>
        <a:p>
          <a:endParaRPr lang="cs-CZ"/>
        </a:p>
      </dgm:t>
    </dgm:pt>
    <dgm:pt modelId="{CE7916E4-F3C9-4803-8F57-341CBF4C451D}" type="sibTrans" cxnId="{183DE696-0DD5-4F36-9ACC-C97C41A28AA5}">
      <dgm:prSet/>
      <dgm:spPr/>
      <dgm:t>
        <a:bodyPr/>
        <a:lstStyle/>
        <a:p>
          <a:endParaRPr lang="cs-CZ"/>
        </a:p>
      </dgm:t>
    </dgm:pt>
    <dgm:pt modelId="{C39AB90C-C2E7-4FBB-BDFD-6B9EFD04445F}" type="pres">
      <dgm:prSet presAssocID="{36726550-3226-42FF-A25A-6D2A1A708E10}" presName="vert0" presStyleCnt="0">
        <dgm:presLayoutVars>
          <dgm:dir/>
          <dgm:animOne val="branch"/>
          <dgm:animLvl val="lvl"/>
        </dgm:presLayoutVars>
      </dgm:prSet>
      <dgm:spPr/>
    </dgm:pt>
    <dgm:pt modelId="{56F09514-26BB-4DCB-B79A-C01090529E03}" type="pres">
      <dgm:prSet presAssocID="{A3ADD730-8C1D-480F-BA3E-B7E321743D77}" presName="thickLine" presStyleLbl="alignNode1" presStyleIdx="0" presStyleCnt="2"/>
      <dgm:spPr/>
    </dgm:pt>
    <dgm:pt modelId="{98243D8B-F9B9-4870-8642-B9F5F275A4D7}" type="pres">
      <dgm:prSet presAssocID="{A3ADD730-8C1D-480F-BA3E-B7E321743D77}" presName="horz1" presStyleCnt="0"/>
      <dgm:spPr/>
    </dgm:pt>
    <dgm:pt modelId="{36FC4BC8-6473-4AA3-A9D3-8E47E4E337C5}" type="pres">
      <dgm:prSet presAssocID="{A3ADD730-8C1D-480F-BA3E-B7E321743D77}" presName="tx1" presStyleLbl="revTx" presStyleIdx="0" presStyleCnt="2"/>
      <dgm:spPr/>
    </dgm:pt>
    <dgm:pt modelId="{CA71D8CC-B0C5-4F6F-8016-6EC25819F435}" type="pres">
      <dgm:prSet presAssocID="{A3ADD730-8C1D-480F-BA3E-B7E321743D77}" presName="vert1" presStyleCnt="0"/>
      <dgm:spPr/>
    </dgm:pt>
    <dgm:pt modelId="{3A5D9DD6-6AAD-4441-B926-31660D7955E1}" type="pres">
      <dgm:prSet presAssocID="{8F3BA912-37F8-4877-977A-3A450CBFE4C8}" presName="thickLine" presStyleLbl="alignNode1" presStyleIdx="1" presStyleCnt="2"/>
      <dgm:spPr/>
    </dgm:pt>
    <dgm:pt modelId="{3E8AFF60-0D2C-46E0-81AE-55C78FD576F4}" type="pres">
      <dgm:prSet presAssocID="{8F3BA912-37F8-4877-977A-3A450CBFE4C8}" presName="horz1" presStyleCnt="0"/>
      <dgm:spPr/>
    </dgm:pt>
    <dgm:pt modelId="{FB11D3D8-3ED3-4641-99AD-C6B1F39C4485}" type="pres">
      <dgm:prSet presAssocID="{8F3BA912-37F8-4877-977A-3A450CBFE4C8}" presName="tx1" presStyleLbl="revTx" presStyleIdx="1" presStyleCnt="2"/>
      <dgm:spPr/>
    </dgm:pt>
    <dgm:pt modelId="{6F4F05B9-583C-4CFA-A1FE-B4A6911F7CE3}" type="pres">
      <dgm:prSet presAssocID="{8F3BA912-37F8-4877-977A-3A450CBFE4C8}" presName="vert1" presStyleCnt="0"/>
      <dgm:spPr/>
    </dgm:pt>
  </dgm:ptLst>
  <dgm:cxnLst>
    <dgm:cxn modelId="{3D101424-E09E-41F0-B7B1-D8F5B44F5B7B}" type="presOf" srcId="{A3ADD730-8C1D-480F-BA3E-B7E321743D77}" destId="{36FC4BC8-6473-4AA3-A9D3-8E47E4E337C5}" srcOrd="0" destOrd="0" presId="urn:microsoft.com/office/officeart/2008/layout/LinedList"/>
    <dgm:cxn modelId="{2E8DF27D-2871-421C-8939-624FD9389470}" type="presOf" srcId="{36726550-3226-42FF-A25A-6D2A1A708E10}" destId="{C39AB90C-C2E7-4FBB-BDFD-6B9EFD04445F}" srcOrd="0" destOrd="0" presId="urn:microsoft.com/office/officeart/2008/layout/LinedList"/>
    <dgm:cxn modelId="{183DE696-0DD5-4F36-9ACC-C97C41A28AA5}" srcId="{36726550-3226-42FF-A25A-6D2A1A708E10}" destId="{8F3BA912-37F8-4877-977A-3A450CBFE4C8}" srcOrd="1" destOrd="0" parTransId="{1FABA3E6-D164-4889-A113-3A8DF5D092CB}" sibTransId="{CE7916E4-F3C9-4803-8F57-341CBF4C451D}"/>
    <dgm:cxn modelId="{6B1C0E97-BEA6-4AE7-BB00-B42007A49597}" srcId="{36726550-3226-42FF-A25A-6D2A1A708E10}" destId="{A3ADD730-8C1D-480F-BA3E-B7E321743D77}" srcOrd="0" destOrd="0" parTransId="{6EDF1D1D-5608-4B48-BDDF-A0F40163059B}" sibTransId="{14F24CC2-CDD0-46AD-9639-79340385D711}"/>
    <dgm:cxn modelId="{9DD5EAC2-1A5C-4496-AF07-C20B57B97D90}" type="presOf" srcId="{8F3BA912-37F8-4877-977A-3A450CBFE4C8}" destId="{FB11D3D8-3ED3-4641-99AD-C6B1F39C4485}" srcOrd="0" destOrd="0" presId="urn:microsoft.com/office/officeart/2008/layout/LinedList"/>
    <dgm:cxn modelId="{5955A855-FBC4-43AE-8D96-8DED994D1B03}" type="presParOf" srcId="{C39AB90C-C2E7-4FBB-BDFD-6B9EFD04445F}" destId="{56F09514-26BB-4DCB-B79A-C01090529E03}" srcOrd="0" destOrd="0" presId="urn:microsoft.com/office/officeart/2008/layout/LinedList"/>
    <dgm:cxn modelId="{1D3FBCE3-804E-4F00-9FE3-0E3BF0A9205A}" type="presParOf" srcId="{C39AB90C-C2E7-4FBB-BDFD-6B9EFD04445F}" destId="{98243D8B-F9B9-4870-8642-B9F5F275A4D7}" srcOrd="1" destOrd="0" presId="urn:microsoft.com/office/officeart/2008/layout/LinedList"/>
    <dgm:cxn modelId="{34AD3468-836B-4661-BE1B-BCAECB192FC7}" type="presParOf" srcId="{98243D8B-F9B9-4870-8642-B9F5F275A4D7}" destId="{36FC4BC8-6473-4AA3-A9D3-8E47E4E337C5}" srcOrd="0" destOrd="0" presId="urn:microsoft.com/office/officeart/2008/layout/LinedList"/>
    <dgm:cxn modelId="{B1F8521F-4626-4416-B9A0-C5BCEDC95363}" type="presParOf" srcId="{98243D8B-F9B9-4870-8642-B9F5F275A4D7}" destId="{CA71D8CC-B0C5-4F6F-8016-6EC25819F435}" srcOrd="1" destOrd="0" presId="urn:microsoft.com/office/officeart/2008/layout/LinedList"/>
    <dgm:cxn modelId="{1F47958A-8286-4796-B884-29FFE3E27C92}" type="presParOf" srcId="{C39AB90C-C2E7-4FBB-BDFD-6B9EFD04445F}" destId="{3A5D9DD6-6AAD-4441-B926-31660D7955E1}" srcOrd="2" destOrd="0" presId="urn:microsoft.com/office/officeart/2008/layout/LinedList"/>
    <dgm:cxn modelId="{0C2EE268-A348-4F7A-8F7A-CE8593B5E9C1}" type="presParOf" srcId="{C39AB90C-C2E7-4FBB-BDFD-6B9EFD04445F}" destId="{3E8AFF60-0D2C-46E0-81AE-55C78FD576F4}" srcOrd="3" destOrd="0" presId="urn:microsoft.com/office/officeart/2008/layout/LinedList"/>
    <dgm:cxn modelId="{5572C638-7494-4EBF-B494-E81A352461F5}" type="presParOf" srcId="{3E8AFF60-0D2C-46E0-81AE-55C78FD576F4}" destId="{FB11D3D8-3ED3-4641-99AD-C6B1F39C4485}" srcOrd="0" destOrd="0" presId="urn:microsoft.com/office/officeart/2008/layout/LinedList"/>
    <dgm:cxn modelId="{C2189551-D9CC-4C33-B6FE-E76722F60B61}" type="presParOf" srcId="{3E8AFF60-0D2C-46E0-81AE-55C78FD576F4}" destId="{6F4F05B9-583C-4CFA-A1FE-B4A6911F7CE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6E87E662-B827-4A76-8A57-7F5DB4A3C269}" type="doc">
      <dgm:prSet loTypeId="urn:microsoft.com/office/officeart/2008/layout/LinedList" loCatId="list" qsTypeId="urn:microsoft.com/office/officeart/2005/8/quickstyle/simple4" qsCatId="simple" csTypeId="urn:microsoft.com/office/officeart/2005/8/colors/accent0_3" csCatId="mainScheme" phldr="1"/>
      <dgm:spPr/>
      <dgm:t>
        <a:bodyPr/>
        <a:lstStyle/>
        <a:p>
          <a:endParaRPr lang="cs-CZ"/>
        </a:p>
      </dgm:t>
    </dgm:pt>
    <dgm:pt modelId="{2B408772-19B2-4220-A0AB-18D0D6F2C2CD}">
      <dgm:prSet/>
      <dgm:spPr/>
      <dgm:t>
        <a:bodyPr/>
        <a:lstStyle/>
        <a:p>
          <a:r>
            <a:rPr lang="cs-CZ" dirty="0" err="1"/>
            <a:t>Careful</a:t>
          </a:r>
          <a:r>
            <a:rPr lang="cs-CZ" dirty="0"/>
            <a:t>! </a:t>
          </a:r>
          <a:r>
            <a:rPr lang="cs-CZ" dirty="0" err="1"/>
            <a:t>Fully</a:t>
          </a:r>
          <a:r>
            <a:rPr lang="cs-CZ" dirty="0"/>
            <a:t> </a:t>
          </a:r>
          <a:r>
            <a:rPr lang="cs-CZ" dirty="0" err="1"/>
            <a:t>competent</a:t>
          </a:r>
          <a:r>
            <a:rPr lang="cs-CZ" dirty="0"/>
            <a:t> </a:t>
          </a:r>
          <a:r>
            <a:rPr lang="cs-CZ" dirty="0" err="1"/>
            <a:t>patient</a:t>
          </a:r>
          <a:r>
            <a:rPr lang="cs-CZ" dirty="0"/>
            <a:t> </a:t>
          </a:r>
          <a:r>
            <a:rPr lang="cs-CZ" dirty="0" err="1"/>
            <a:t>decides</a:t>
          </a:r>
          <a:r>
            <a:rPr lang="cs-CZ" dirty="0"/>
            <a:t> on </a:t>
          </a:r>
          <a:r>
            <a:rPr lang="cs-CZ" dirty="0" err="1"/>
            <a:t>the</a:t>
          </a:r>
          <a:r>
            <a:rPr lang="cs-CZ" dirty="0"/>
            <a:t> </a:t>
          </a:r>
          <a:r>
            <a:rPr lang="cs-CZ" dirty="0" err="1"/>
            <a:t>disclosure</a:t>
          </a:r>
          <a:r>
            <a:rPr lang="cs-CZ" dirty="0"/>
            <a:t> </a:t>
          </a:r>
          <a:r>
            <a:rPr lang="cs-CZ" dirty="0" err="1"/>
            <a:t>of</a:t>
          </a:r>
          <a:r>
            <a:rPr lang="cs-CZ" dirty="0"/>
            <a:t> </a:t>
          </a:r>
          <a:r>
            <a:rPr lang="cs-CZ" dirty="0" err="1"/>
            <a:t>information</a:t>
          </a:r>
          <a:r>
            <a:rPr lang="cs-CZ" dirty="0"/>
            <a:t> </a:t>
          </a:r>
          <a:r>
            <a:rPr lang="cs-CZ" dirty="0" err="1"/>
            <a:t>about</a:t>
          </a:r>
          <a:r>
            <a:rPr lang="cs-CZ" dirty="0"/>
            <a:t> his </a:t>
          </a:r>
          <a:r>
            <a:rPr lang="cs-CZ" dirty="0" err="1"/>
            <a:t>health</a:t>
          </a:r>
          <a:r>
            <a:rPr lang="cs-CZ" dirty="0"/>
            <a:t> </a:t>
          </a:r>
          <a:r>
            <a:rPr lang="cs-CZ" dirty="0" err="1"/>
            <a:t>condition</a:t>
          </a:r>
          <a:r>
            <a:rPr lang="cs-CZ" dirty="0"/>
            <a:t> by </a:t>
          </a:r>
          <a:r>
            <a:rPr lang="cs-CZ" dirty="0" err="1"/>
            <a:t>himself</a:t>
          </a:r>
          <a:r>
            <a:rPr lang="en-GB" dirty="0"/>
            <a:t>, even towards the family members of the patient (</a:t>
          </a:r>
          <a:r>
            <a:rPr lang="cs-CZ" dirty="0" err="1"/>
            <a:t>persons</a:t>
          </a:r>
          <a:r>
            <a:rPr lang="cs-CZ" dirty="0"/>
            <a:t> </a:t>
          </a:r>
          <a:r>
            <a:rPr lang="cs-CZ" dirty="0" err="1"/>
            <a:t>close</a:t>
          </a:r>
          <a:r>
            <a:rPr lang="en-GB" dirty="0"/>
            <a:t>).</a:t>
          </a:r>
          <a:endParaRPr lang="cs-CZ" dirty="0"/>
        </a:p>
      </dgm:t>
    </dgm:pt>
    <dgm:pt modelId="{5DC0ACBA-92E2-45B1-8081-F1C87A87390E}" type="parTrans" cxnId="{20F15622-BD93-40A2-AB5C-7F110FA9278A}">
      <dgm:prSet/>
      <dgm:spPr/>
      <dgm:t>
        <a:bodyPr/>
        <a:lstStyle/>
        <a:p>
          <a:endParaRPr lang="cs-CZ"/>
        </a:p>
      </dgm:t>
    </dgm:pt>
    <dgm:pt modelId="{5472ED73-9FD5-495F-AD0E-669DCF3B4A55}" type="sibTrans" cxnId="{20F15622-BD93-40A2-AB5C-7F110FA9278A}">
      <dgm:prSet/>
      <dgm:spPr/>
      <dgm:t>
        <a:bodyPr/>
        <a:lstStyle/>
        <a:p>
          <a:endParaRPr lang="cs-CZ"/>
        </a:p>
      </dgm:t>
    </dgm:pt>
    <dgm:pt modelId="{F60E3D91-4B00-43BA-B552-88901DA122F4}">
      <dgm:prSet/>
      <dgm:spPr/>
      <dgm:t>
        <a:bodyPr/>
        <a:lstStyle/>
        <a:p>
          <a:r>
            <a:rPr lang="cs-CZ"/>
            <a:t>A patient may designate any person </a:t>
          </a:r>
          <a:r>
            <a:rPr lang="en-GB"/>
            <a:t>(</a:t>
          </a:r>
          <a:r>
            <a:rPr lang="cs-CZ"/>
            <a:t>even unrelated</a:t>
          </a:r>
          <a:r>
            <a:rPr lang="en-GB"/>
            <a:t>) </a:t>
          </a:r>
          <a:r>
            <a:rPr lang="cs-CZ"/>
            <a:t>who may receive information about his health and vice versa, without his consent it is not possible to disclose confidential information even to persons close to the patient.</a:t>
          </a:r>
        </a:p>
      </dgm:t>
    </dgm:pt>
    <dgm:pt modelId="{9DF01D4B-07FF-4095-864C-658C08BE8F26}" type="parTrans" cxnId="{BA8E0CE6-4412-4FCA-8BC4-D9B96983BA79}">
      <dgm:prSet/>
      <dgm:spPr/>
      <dgm:t>
        <a:bodyPr/>
        <a:lstStyle/>
        <a:p>
          <a:endParaRPr lang="cs-CZ"/>
        </a:p>
      </dgm:t>
    </dgm:pt>
    <dgm:pt modelId="{F0A12054-E058-464D-8BCF-B7B0D248044F}" type="sibTrans" cxnId="{BA8E0CE6-4412-4FCA-8BC4-D9B96983BA79}">
      <dgm:prSet/>
      <dgm:spPr/>
      <dgm:t>
        <a:bodyPr/>
        <a:lstStyle/>
        <a:p>
          <a:endParaRPr lang="cs-CZ"/>
        </a:p>
      </dgm:t>
    </dgm:pt>
    <dgm:pt modelId="{39747E63-5860-45E8-8D15-5FF499B68960}">
      <dgm:prSet/>
      <dgm:spPr/>
      <dgm:t>
        <a:bodyPr/>
        <a:lstStyle/>
        <a:p>
          <a:r>
            <a:rPr lang="cs-CZ"/>
            <a:t>The exception is if the patient's condition requires that these people have to care about the patient, or it is necessary to protect their health.</a:t>
          </a:r>
        </a:p>
      </dgm:t>
    </dgm:pt>
    <dgm:pt modelId="{A95DA8A3-8CAB-414D-91DE-FF47E4D5FE97}" type="parTrans" cxnId="{2415BEBB-0B3B-4B14-9FDB-6FBAC179C3C9}">
      <dgm:prSet/>
      <dgm:spPr/>
      <dgm:t>
        <a:bodyPr/>
        <a:lstStyle/>
        <a:p>
          <a:endParaRPr lang="cs-CZ"/>
        </a:p>
      </dgm:t>
    </dgm:pt>
    <dgm:pt modelId="{A7AA284B-831E-46A7-9D9B-A93E50C44380}" type="sibTrans" cxnId="{2415BEBB-0B3B-4B14-9FDB-6FBAC179C3C9}">
      <dgm:prSet/>
      <dgm:spPr/>
      <dgm:t>
        <a:bodyPr/>
        <a:lstStyle/>
        <a:p>
          <a:endParaRPr lang="cs-CZ"/>
        </a:p>
      </dgm:t>
    </dgm:pt>
    <dgm:pt modelId="{BECEC37E-E33E-47DC-879F-6298CED2C993}">
      <dgm:prSet/>
      <dgm:spPr/>
      <dgm:t>
        <a:bodyPr/>
        <a:lstStyle/>
        <a:p>
          <a:r>
            <a:rPr lang="cs-CZ"/>
            <a:t>In a case of a patient who is not fully sui juris, the right to decide on disclosure of information about the health of this patient to third parties has fundamentally his legal representative or guardian </a:t>
          </a:r>
          <a:r>
            <a:rPr lang="en-GB"/>
            <a:t>(</a:t>
          </a:r>
          <a:r>
            <a:rPr lang="cs-CZ"/>
            <a:t>determined by a court</a:t>
          </a:r>
          <a:r>
            <a:rPr lang="en-GB"/>
            <a:t>)</a:t>
          </a:r>
          <a:r>
            <a:rPr lang="cs-CZ"/>
            <a:t>.</a:t>
          </a:r>
        </a:p>
      </dgm:t>
    </dgm:pt>
    <dgm:pt modelId="{E09E1C39-1AA1-4FC9-BF4F-8132842416C5}" type="parTrans" cxnId="{0D60FAA7-7319-4D63-AA70-D14129B69DCD}">
      <dgm:prSet/>
      <dgm:spPr/>
      <dgm:t>
        <a:bodyPr/>
        <a:lstStyle/>
        <a:p>
          <a:endParaRPr lang="cs-CZ"/>
        </a:p>
      </dgm:t>
    </dgm:pt>
    <dgm:pt modelId="{6D18CEC3-2DFC-49AC-AA5C-70A19574CA6A}" type="sibTrans" cxnId="{0D60FAA7-7319-4D63-AA70-D14129B69DCD}">
      <dgm:prSet/>
      <dgm:spPr/>
      <dgm:t>
        <a:bodyPr/>
        <a:lstStyle/>
        <a:p>
          <a:endParaRPr lang="cs-CZ"/>
        </a:p>
      </dgm:t>
    </dgm:pt>
    <dgm:pt modelId="{62814B74-0741-426A-9B92-23825E499AD3}" type="pres">
      <dgm:prSet presAssocID="{6E87E662-B827-4A76-8A57-7F5DB4A3C269}" presName="vert0" presStyleCnt="0">
        <dgm:presLayoutVars>
          <dgm:dir/>
          <dgm:animOne val="branch"/>
          <dgm:animLvl val="lvl"/>
        </dgm:presLayoutVars>
      </dgm:prSet>
      <dgm:spPr/>
    </dgm:pt>
    <dgm:pt modelId="{14175C36-5D19-4102-BF8E-521DB893C7F3}" type="pres">
      <dgm:prSet presAssocID="{2B408772-19B2-4220-A0AB-18D0D6F2C2CD}" presName="thickLine" presStyleLbl="alignNode1" presStyleIdx="0" presStyleCnt="4"/>
      <dgm:spPr/>
    </dgm:pt>
    <dgm:pt modelId="{334F6081-0E26-4550-99D5-30D9B7D7B512}" type="pres">
      <dgm:prSet presAssocID="{2B408772-19B2-4220-A0AB-18D0D6F2C2CD}" presName="horz1" presStyleCnt="0"/>
      <dgm:spPr/>
    </dgm:pt>
    <dgm:pt modelId="{66250439-8561-4751-92BB-F89FBDF3A941}" type="pres">
      <dgm:prSet presAssocID="{2B408772-19B2-4220-A0AB-18D0D6F2C2CD}" presName="tx1" presStyleLbl="revTx" presStyleIdx="0" presStyleCnt="4"/>
      <dgm:spPr/>
    </dgm:pt>
    <dgm:pt modelId="{AF5F07C5-96B4-4ED0-9D14-A9F819FFD611}" type="pres">
      <dgm:prSet presAssocID="{2B408772-19B2-4220-A0AB-18D0D6F2C2CD}" presName="vert1" presStyleCnt="0"/>
      <dgm:spPr/>
    </dgm:pt>
    <dgm:pt modelId="{16F79B93-9083-434A-8F1F-DEE61FE0E448}" type="pres">
      <dgm:prSet presAssocID="{F60E3D91-4B00-43BA-B552-88901DA122F4}" presName="thickLine" presStyleLbl="alignNode1" presStyleIdx="1" presStyleCnt="4"/>
      <dgm:spPr/>
    </dgm:pt>
    <dgm:pt modelId="{CBAD2E6F-5E93-4317-93F1-0E8960C0D6D4}" type="pres">
      <dgm:prSet presAssocID="{F60E3D91-4B00-43BA-B552-88901DA122F4}" presName="horz1" presStyleCnt="0"/>
      <dgm:spPr/>
    </dgm:pt>
    <dgm:pt modelId="{7EE3BC27-B677-481F-9069-0DED5022EF96}" type="pres">
      <dgm:prSet presAssocID="{F60E3D91-4B00-43BA-B552-88901DA122F4}" presName="tx1" presStyleLbl="revTx" presStyleIdx="1" presStyleCnt="4"/>
      <dgm:spPr/>
    </dgm:pt>
    <dgm:pt modelId="{FB596597-B7B3-4FA2-87F2-4CB695997EB5}" type="pres">
      <dgm:prSet presAssocID="{F60E3D91-4B00-43BA-B552-88901DA122F4}" presName="vert1" presStyleCnt="0"/>
      <dgm:spPr/>
    </dgm:pt>
    <dgm:pt modelId="{7ABD6B6C-721D-482E-82B1-A9163623B219}" type="pres">
      <dgm:prSet presAssocID="{39747E63-5860-45E8-8D15-5FF499B68960}" presName="thickLine" presStyleLbl="alignNode1" presStyleIdx="2" presStyleCnt="4"/>
      <dgm:spPr/>
    </dgm:pt>
    <dgm:pt modelId="{EA10EF55-470B-4F0E-96F4-20DB029877D4}" type="pres">
      <dgm:prSet presAssocID="{39747E63-5860-45E8-8D15-5FF499B68960}" presName="horz1" presStyleCnt="0"/>
      <dgm:spPr/>
    </dgm:pt>
    <dgm:pt modelId="{00CEE38D-7A46-44E8-A5AD-C25F3288BF65}" type="pres">
      <dgm:prSet presAssocID="{39747E63-5860-45E8-8D15-5FF499B68960}" presName="tx1" presStyleLbl="revTx" presStyleIdx="2" presStyleCnt="4"/>
      <dgm:spPr/>
    </dgm:pt>
    <dgm:pt modelId="{286D25F3-095C-4770-A162-51DFB3BDEC79}" type="pres">
      <dgm:prSet presAssocID="{39747E63-5860-45E8-8D15-5FF499B68960}" presName="vert1" presStyleCnt="0"/>
      <dgm:spPr/>
    </dgm:pt>
    <dgm:pt modelId="{3F7ACA53-78A2-4E63-B937-134523FBBC77}" type="pres">
      <dgm:prSet presAssocID="{BECEC37E-E33E-47DC-879F-6298CED2C993}" presName="thickLine" presStyleLbl="alignNode1" presStyleIdx="3" presStyleCnt="4"/>
      <dgm:spPr/>
    </dgm:pt>
    <dgm:pt modelId="{8D7B95AC-C6BA-4182-AB16-44C918C7EFC1}" type="pres">
      <dgm:prSet presAssocID="{BECEC37E-E33E-47DC-879F-6298CED2C993}" presName="horz1" presStyleCnt="0"/>
      <dgm:spPr/>
    </dgm:pt>
    <dgm:pt modelId="{A132E3D0-4886-4FAF-9E38-21571D12E90B}" type="pres">
      <dgm:prSet presAssocID="{BECEC37E-E33E-47DC-879F-6298CED2C993}" presName="tx1" presStyleLbl="revTx" presStyleIdx="3" presStyleCnt="4"/>
      <dgm:spPr/>
    </dgm:pt>
    <dgm:pt modelId="{731C6ABD-AF87-4DB7-8A4B-E2F226484286}" type="pres">
      <dgm:prSet presAssocID="{BECEC37E-E33E-47DC-879F-6298CED2C993}" presName="vert1" presStyleCnt="0"/>
      <dgm:spPr/>
    </dgm:pt>
  </dgm:ptLst>
  <dgm:cxnLst>
    <dgm:cxn modelId="{0AB11E0F-557D-445E-82C2-161E40665ED9}" type="presOf" srcId="{F60E3D91-4B00-43BA-B552-88901DA122F4}" destId="{7EE3BC27-B677-481F-9069-0DED5022EF96}" srcOrd="0" destOrd="0" presId="urn:microsoft.com/office/officeart/2008/layout/LinedList"/>
    <dgm:cxn modelId="{20F15622-BD93-40A2-AB5C-7F110FA9278A}" srcId="{6E87E662-B827-4A76-8A57-7F5DB4A3C269}" destId="{2B408772-19B2-4220-A0AB-18D0D6F2C2CD}" srcOrd="0" destOrd="0" parTransId="{5DC0ACBA-92E2-45B1-8081-F1C87A87390E}" sibTransId="{5472ED73-9FD5-495F-AD0E-669DCF3B4A55}"/>
    <dgm:cxn modelId="{9435E73E-13A7-4E78-AF34-730F137CE8A5}" type="presOf" srcId="{BECEC37E-E33E-47DC-879F-6298CED2C993}" destId="{A132E3D0-4886-4FAF-9E38-21571D12E90B}" srcOrd="0" destOrd="0" presId="urn:microsoft.com/office/officeart/2008/layout/LinedList"/>
    <dgm:cxn modelId="{982DD96F-3B8B-490F-88C6-0C1A56A94C75}" type="presOf" srcId="{2B408772-19B2-4220-A0AB-18D0D6F2C2CD}" destId="{66250439-8561-4751-92BB-F89FBDF3A941}" srcOrd="0" destOrd="0" presId="urn:microsoft.com/office/officeart/2008/layout/LinedList"/>
    <dgm:cxn modelId="{10746E9A-7ACE-4DEE-BBCD-5EAC4BA13527}" type="presOf" srcId="{6E87E662-B827-4A76-8A57-7F5DB4A3C269}" destId="{62814B74-0741-426A-9B92-23825E499AD3}" srcOrd="0" destOrd="0" presId="urn:microsoft.com/office/officeart/2008/layout/LinedList"/>
    <dgm:cxn modelId="{0D60FAA7-7319-4D63-AA70-D14129B69DCD}" srcId="{6E87E662-B827-4A76-8A57-7F5DB4A3C269}" destId="{BECEC37E-E33E-47DC-879F-6298CED2C993}" srcOrd="3" destOrd="0" parTransId="{E09E1C39-1AA1-4FC9-BF4F-8132842416C5}" sibTransId="{6D18CEC3-2DFC-49AC-AA5C-70A19574CA6A}"/>
    <dgm:cxn modelId="{2415BEBB-0B3B-4B14-9FDB-6FBAC179C3C9}" srcId="{6E87E662-B827-4A76-8A57-7F5DB4A3C269}" destId="{39747E63-5860-45E8-8D15-5FF499B68960}" srcOrd="2" destOrd="0" parTransId="{A95DA8A3-8CAB-414D-91DE-FF47E4D5FE97}" sibTransId="{A7AA284B-831E-46A7-9D9B-A93E50C44380}"/>
    <dgm:cxn modelId="{BA8E0CE6-4412-4FCA-8BC4-D9B96983BA79}" srcId="{6E87E662-B827-4A76-8A57-7F5DB4A3C269}" destId="{F60E3D91-4B00-43BA-B552-88901DA122F4}" srcOrd="1" destOrd="0" parTransId="{9DF01D4B-07FF-4095-864C-658C08BE8F26}" sibTransId="{F0A12054-E058-464D-8BCF-B7B0D248044F}"/>
    <dgm:cxn modelId="{99B752FA-4FED-4AEA-AEA3-1A350E098F8C}" type="presOf" srcId="{39747E63-5860-45E8-8D15-5FF499B68960}" destId="{00CEE38D-7A46-44E8-A5AD-C25F3288BF65}" srcOrd="0" destOrd="0" presId="urn:microsoft.com/office/officeart/2008/layout/LinedList"/>
    <dgm:cxn modelId="{BCB45F0D-FCE1-4198-B0A1-A33E7E9BB917}" type="presParOf" srcId="{62814B74-0741-426A-9B92-23825E499AD3}" destId="{14175C36-5D19-4102-BF8E-521DB893C7F3}" srcOrd="0" destOrd="0" presId="urn:microsoft.com/office/officeart/2008/layout/LinedList"/>
    <dgm:cxn modelId="{F659CB49-0516-4BBD-89B8-D0DD42AB85BE}" type="presParOf" srcId="{62814B74-0741-426A-9B92-23825E499AD3}" destId="{334F6081-0E26-4550-99D5-30D9B7D7B512}" srcOrd="1" destOrd="0" presId="urn:microsoft.com/office/officeart/2008/layout/LinedList"/>
    <dgm:cxn modelId="{F881D427-5B1A-40F5-8CD0-39F21AAE0EDA}" type="presParOf" srcId="{334F6081-0E26-4550-99D5-30D9B7D7B512}" destId="{66250439-8561-4751-92BB-F89FBDF3A941}" srcOrd="0" destOrd="0" presId="urn:microsoft.com/office/officeart/2008/layout/LinedList"/>
    <dgm:cxn modelId="{FD2597B7-206D-4E5F-ADBC-F6711659E605}" type="presParOf" srcId="{334F6081-0E26-4550-99D5-30D9B7D7B512}" destId="{AF5F07C5-96B4-4ED0-9D14-A9F819FFD611}" srcOrd="1" destOrd="0" presId="urn:microsoft.com/office/officeart/2008/layout/LinedList"/>
    <dgm:cxn modelId="{6B0E4F03-B10D-4F49-B60F-3FAC9D92BDCF}" type="presParOf" srcId="{62814B74-0741-426A-9B92-23825E499AD3}" destId="{16F79B93-9083-434A-8F1F-DEE61FE0E448}" srcOrd="2" destOrd="0" presId="urn:microsoft.com/office/officeart/2008/layout/LinedList"/>
    <dgm:cxn modelId="{46AE6D66-31EF-445A-B669-0369980337B1}" type="presParOf" srcId="{62814B74-0741-426A-9B92-23825E499AD3}" destId="{CBAD2E6F-5E93-4317-93F1-0E8960C0D6D4}" srcOrd="3" destOrd="0" presId="urn:microsoft.com/office/officeart/2008/layout/LinedList"/>
    <dgm:cxn modelId="{66D054F6-7ADC-4078-9544-74B966F4DFD1}" type="presParOf" srcId="{CBAD2E6F-5E93-4317-93F1-0E8960C0D6D4}" destId="{7EE3BC27-B677-481F-9069-0DED5022EF96}" srcOrd="0" destOrd="0" presId="urn:microsoft.com/office/officeart/2008/layout/LinedList"/>
    <dgm:cxn modelId="{F3C88138-F502-4FE7-90CD-A193FA7AB81C}" type="presParOf" srcId="{CBAD2E6F-5E93-4317-93F1-0E8960C0D6D4}" destId="{FB596597-B7B3-4FA2-87F2-4CB695997EB5}" srcOrd="1" destOrd="0" presId="urn:microsoft.com/office/officeart/2008/layout/LinedList"/>
    <dgm:cxn modelId="{213BC6BC-EF4C-40B0-BAED-CD8C7C666964}" type="presParOf" srcId="{62814B74-0741-426A-9B92-23825E499AD3}" destId="{7ABD6B6C-721D-482E-82B1-A9163623B219}" srcOrd="4" destOrd="0" presId="urn:microsoft.com/office/officeart/2008/layout/LinedList"/>
    <dgm:cxn modelId="{1F5ED1DD-6554-43DA-8140-7BDB35C43F95}" type="presParOf" srcId="{62814B74-0741-426A-9B92-23825E499AD3}" destId="{EA10EF55-470B-4F0E-96F4-20DB029877D4}" srcOrd="5" destOrd="0" presId="urn:microsoft.com/office/officeart/2008/layout/LinedList"/>
    <dgm:cxn modelId="{E59A70D8-D957-493D-BDB6-2C27DE80F75B}" type="presParOf" srcId="{EA10EF55-470B-4F0E-96F4-20DB029877D4}" destId="{00CEE38D-7A46-44E8-A5AD-C25F3288BF65}" srcOrd="0" destOrd="0" presId="urn:microsoft.com/office/officeart/2008/layout/LinedList"/>
    <dgm:cxn modelId="{BAE48DB0-EA49-4DDF-93C1-DEEF084937B2}" type="presParOf" srcId="{EA10EF55-470B-4F0E-96F4-20DB029877D4}" destId="{286D25F3-095C-4770-A162-51DFB3BDEC79}" srcOrd="1" destOrd="0" presId="urn:microsoft.com/office/officeart/2008/layout/LinedList"/>
    <dgm:cxn modelId="{C3E14448-F878-4743-8638-E2282CB682A9}" type="presParOf" srcId="{62814B74-0741-426A-9B92-23825E499AD3}" destId="{3F7ACA53-78A2-4E63-B937-134523FBBC77}" srcOrd="6" destOrd="0" presId="urn:microsoft.com/office/officeart/2008/layout/LinedList"/>
    <dgm:cxn modelId="{D7E039B6-F10F-4080-A921-33AA97CBEFFB}" type="presParOf" srcId="{62814B74-0741-426A-9B92-23825E499AD3}" destId="{8D7B95AC-C6BA-4182-AB16-44C918C7EFC1}" srcOrd="7" destOrd="0" presId="urn:microsoft.com/office/officeart/2008/layout/LinedList"/>
    <dgm:cxn modelId="{2D141390-B350-47C0-B541-1AD37100F841}" type="presParOf" srcId="{8D7B95AC-C6BA-4182-AB16-44C918C7EFC1}" destId="{A132E3D0-4886-4FAF-9E38-21571D12E90B}" srcOrd="0" destOrd="0" presId="urn:microsoft.com/office/officeart/2008/layout/LinedList"/>
    <dgm:cxn modelId="{634FE3E8-89A6-4C8C-9535-1288ABC5F4B0}" type="presParOf" srcId="{8D7B95AC-C6BA-4182-AB16-44C918C7EFC1}" destId="{731C6ABD-AF87-4DB7-8A4B-E2F22648428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725393C-4D7D-4770-B488-13D68EBFA618}" type="doc">
      <dgm:prSet loTypeId="urn:microsoft.com/office/officeart/2005/8/layout/vList2" loCatId="list" qsTypeId="urn:microsoft.com/office/officeart/2005/8/quickstyle/simple1" qsCatId="simple" csTypeId="urn:microsoft.com/office/officeart/2005/8/colors/accent1_4" csCatId="accent1" phldr="1"/>
      <dgm:spPr/>
      <dgm:t>
        <a:bodyPr/>
        <a:lstStyle/>
        <a:p>
          <a:endParaRPr lang="cs-CZ"/>
        </a:p>
      </dgm:t>
    </dgm:pt>
    <dgm:pt modelId="{0E9B1DB4-42F9-4254-A946-DCEA750610EA}">
      <dgm:prSet/>
      <dgm:spPr/>
      <dgm:t>
        <a:bodyPr/>
        <a:lstStyle/>
        <a:p>
          <a:pPr rtl="0"/>
          <a:r>
            <a:rPr lang="cs-CZ" dirty="0"/>
            <a:t>to </a:t>
          </a:r>
          <a:r>
            <a:rPr lang="en-US" dirty="0"/>
            <a:t>choose </a:t>
          </a:r>
          <a:r>
            <a:rPr lang="cs-CZ" dirty="0"/>
            <a:t>a </a:t>
          </a:r>
          <a:r>
            <a:rPr lang="en-US" dirty="0"/>
            <a:t>provider authorized to provide health</a:t>
          </a:r>
          <a:r>
            <a:rPr lang="cs-CZ" dirty="0"/>
            <a:t>care</a:t>
          </a:r>
          <a:r>
            <a:rPr lang="en-US" dirty="0"/>
            <a:t> services</a:t>
          </a:r>
          <a:r>
            <a:rPr lang="cs-CZ" dirty="0"/>
            <a:t>,</a:t>
          </a:r>
        </a:p>
      </dgm:t>
    </dgm:pt>
    <dgm:pt modelId="{EAC99C43-E005-4652-AE5F-3514590D1AE4}" type="parTrans" cxnId="{194DD388-F5CA-49C9-B546-6A05E3A630D0}">
      <dgm:prSet/>
      <dgm:spPr/>
      <dgm:t>
        <a:bodyPr/>
        <a:lstStyle/>
        <a:p>
          <a:endParaRPr lang="cs-CZ"/>
        </a:p>
      </dgm:t>
    </dgm:pt>
    <dgm:pt modelId="{0A3D90AC-2E1C-4317-B752-0D12F3211B4E}" type="sibTrans" cxnId="{194DD388-F5CA-49C9-B546-6A05E3A630D0}">
      <dgm:prSet/>
      <dgm:spPr/>
      <dgm:t>
        <a:bodyPr/>
        <a:lstStyle/>
        <a:p>
          <a:endParaRPr lang="cs-CZ"/>
        </a:p>
      </dgm:t>
    </dgm:pt>
    <dgm:pt modelId="{575FAEB7-408B-44B9-9B7F-C983F207BF09}">
      <dgm:prSet/>
      <dgm:spPr/>
      <dgm:t>
        <a:bodyPr/>
        <a:lstStyle/>
        <a:p>
          <a:pPr rtl="0"/>
          <a:r>
            <a:rPr lang="en-US" dirty="0"/>
            <a:t>to seek consulting services from another provider</a:t>
          </a:r>
          <a:r>
            <a:rPr lang="cs-CZ" dirty="0"/>
            <a:t> </a:t>
          </a:r>
          <a:r>
            <a:rPr lang="cs-CZ" dirty="0" err="1"/>
            <a:t>or</a:t>
          </a:r>
          <a:r>
            <a:rPr lang="cs-CZ" dirty="0"/>
            <a:t> </a:t>
          </a:r>
          <a:r>
            <a:rPr lang="cs-CZ" dirty="0" err="1"/>
            <a:t>healthcare</a:t>
          </a:r>
          <a:r>
            <a:rPr lang="cs-CZ" dirty="0"/>
            <a:t> </a:t>
          </a:r>
          <a:r>
            <a:rPr lang="cs-CZ" dirty="0" err="1"/>
            <a:t>professional</a:t>
          </a:r>
          <a:r>
            <a:rPr lang="cs-CZ" dirty="0"/>
            <a:t>, </a:t>
          </a:r>
          <a:r>
            <a:rPr lang="en-US" dirty="0"/>
            <a:t>other than that </a:t>
          </a:r>
          <a:r>
            <a:rPr lang="cs-CZ" dirty="0" err="1"/>
            <a:t>who</a:t>
          </a:r>
          <a:r>
            <a:rPr lang="cs-CZ" dirty="0"/>
            <a:t> </a:t>
          </a:r>
          <a:r>
            <a:rPr lang="en-US" dirty="0"/>
            <a:t>provides health services</a:t>
          </a:r>
          <a:r>
            <a:rPr lang="cs-CZ" dirty="0"/>
            <a:t>;</a:t>
          </a:r>
        </a:p>
      </dgm:t>
    </dgm:pt>
    <dgm:pt modelId="{829D556C-0CA1-41DF-99B8-CFBF406A6DDF}" type="parTrans" cxnId="{A34969B9-76AB-4E97-8251-EBC4D76150E2}">
      <dgm:prSet/>
      <dgm:spPr/>
      <dgm:t>
        <a:bodyPr/>
        <a:lstStyle/>
        <a:p>
          <a:endParaRPr lang="cs-CZ"/>
        </a:p>
      </dgm:t>
    </dgm:pt>
    <dgm:pt modelId="{B6D9A698-EB9C-4C6A-A56F-861CEB3D83F6}" type="sibTrans" cxnId="{A34969B9-76AB-4E97-8251-EBC4D76150E2}">
      <dgm:prSet/>
      <dgm:spPr/>
      <dgm:t>
        <a:bodyPr/>
        <a:lstStyle/>
        <a:p>
          <a:endParaRPr lang="cs-CZ"/>
        </a:p>
      </dgm:t>
    </dgm:pt>
    <dgm:pt modelId="{11073C6B-7BEA-4A7B-8D45-9E6E0B8542E9}">
      <dgm:prSet/>
      <dgm:spPr/>
      <dgm:t>
        <a:bodyPr/>
        <a:lstStyle/>
        <a:p>
          <a:pPr rtl="0"/>
          <a:r>
            <a:rPr lang="cs-CZ" dirty="0"/>
            <a:t>to </a:t>
          </a:r>
          <a:r>
            <a:rPr lang="en-US" dirty="0"/>
            <a:t>be informed </a:t>
          </a:r>
          <a:r>
            <a:rPr lang="cs-CZ" dirty="0" err="1"/>
            <a:t>about</a:t>
          </a:r>
          <a:r>
            <a:rPr lang="cs-CZ" dirty="0"/>
            <a:t> </a:t>
          </a:r>
          <a:r>
            <a:rPr lang="en-US" dirty="0"/>
            <a:t>the internal rules of the healthcare facility inpatient or day care</a:t>
          </a:r>
          <a:endParaRPr lang="cs-CZ" dirty="0"/>
        </a:p>
      </dgm:t>
    </dgm:pt>
    <dgm:pt modelId="{0ED63B6F-6BE6-4DCD-BEA7-E8EC9F60F150}" type="parTrans" cxnId="{DA6AEA43-C83F-4811-B88A-DF97E46419F7}">
      <dgm:prSet/>
      <dgm:spPr/>
      <dgm:t>
        <a:bodyPr/>
        <a:lstStyle/>
        <a:p>
          <a:endParaRPr lang="cs-CZ"/>
        </a:p>
      </dgm:t>
    </dgm:pt>
    <dgm:pt modelId="{82CDAB5F-BE70-4CC5-A0A6-FD8F47F65D1F}" type="sibTrans" cxnId="{DA6AEA43-C83F-4811-B88A-DF97E46419F7}">
      <dgm:prSet/>
      <dgm:spPr/>
      <dgm:t>
        <a:bodyPr/>
        <a:lstStyle/>
        <a:p>
          <a:endParaRPr lang="cs-CZ"/>
        </a:p>
      </dgm:t>
    </dgm:pt>
    <dgm:pt modelId="{F7848E3E-15FD-4B48-961E-AEF32D877EE4}" type="pres">
      <dgm:prSet presAssocID="{A725393C-4D7D-4770-B488-13D68EBFA618}" presName="linear" presStyleCnt="0">
        <dgm:presLayoutVars>
          <dgm:animLvl val="lvl"/>
          <dgm:resizeHandles val="exact"/>
        </dgm:presLayoutVars>
      </dgm:prSet>
      <dgm:spPr/>
    </dgm:pt>
    <dgm:pt modelId="{984B0D80-4C6C-422E-9225-BA82B623769E}" type="pres">
      <dgm:prSet presAssocID="{0E9B1DB4-42F9-4254-A946-DCEA750610EA}" presName="parentText" presStyleLbl="node1" presStyleIdx="0" presStyleCnt="3">
        <dgm:presLayoutVars>
          <dgm:chMax val="0"/>
          <dgm:bulletEnabled val="1"/>
        </dgm:presLayoutVars>
      </dgm:prSet>
      <dgm:spPr/>
    </dgm:pt>
    <dgm:pt modelId="{4C082246-20D6-4C34-A550-E0F67B6A0F44}" type="pres">
      <dgm:prSet presAssocID="{0A3D90AC-2E1C-4317-B752-0D12F3211B4E}" presName="spacer" presStyleCnt="0"/>
      <dgm:spPr/>
    </dgm:pt>
    <dgm:pt modelId="{E50F2D24-0820-42AC-A546-CD539F4106C5}" type="pres">
      <dgm:prSet presAssocID="{575FAEB7-408B-44B9-9B7F-C983F207BF09}" presName="parentText" presStyleLbl="node1" presStyleIdx="1" presStyleCnt="3">
        <dgm:presLayoutVars>
          <dgm:chMax val="0"/>
          <dgm:bulletEnabled val="1"/>
        </dgm:presLayoutVars>
      </dgm:prSet>
      <dgm:spPr/>
    </dgm:pt>
    <dgm:pt modelId="{70869879-482C-41C0-83AB-93E96593854D}" type="pres">
      <dgm:prSet presAssocID="{B6D9A698-EB9C-4C6A-A56F-861CEB3D83F6}" presName="spacer" presStyleCnt="0"/>
      <dgm:spPr/>
    </dgm:pt>
    <dgm:pt modelId="{444CDB97-855D-4A8E-A4F6-61BB44B56A9D}" type="pres">
      <dgm:prSet presAssocID="{11073C6B-7BEA-4A7B-8D45-9E6E0B8542E9}" presName="parentText" presStyleLbl="node1" presStyleIdx="2" presStyleCnt="3">
        <dgm:presLayoutVars>
          <dgm:chMax val="0"/>
          <dgm:bulletEnabled val="1"/>
        </dgm:presLayoutVars>
      </dgm:prSet>
      <dgm:spPr/>
    </dgm:pt>
  </dgm:ptLst>
  <dgm:cxnLst>
    <dgm:cxn modelId="{D853245B-3E33-4112-845C-4B3624E68DDE}" type="presOf" srcId="{11073C6B-7BEA-4A7B-8D45-9E6E0B8542E9}" destId="{444CDB97-855D-4A8E-A4F6-61BB44B56A9D}" srcOrd="0" destOrd="0" presId="urn:microsoft.com/office/officeart/2005/8/layout/vList2"/>
    <dgm:cxn modelId="{DA6AEA43-C83F-4811-B88A-DF97E46419F7}" srcId="{A725393C-4D7D-4770-B488-13D68EBFA618}" destId="{11073C6B-7BEA-4A7B-8D45-9E6E0B8542E9}" srcOrd="2" destOrd="0" parTransId="{0ED63B6F-6BE6-4DCD-BEA7-E8EC9F60F150}" sibTransId="{82CDAB5F-BE70-4CC5-A0A6-FD8F47F65D1F}"/>
    <dgm:cxn modelId="{074E4468-2C59-45BC-90C8-30A0AAE0782E}" type="presOf" srcId="{575FAEB7-408B-44B9-9B7F-C983F207BF09}" destId="{E50F2D24-0820-42AC-A546-CD539F4106C5}" srcOrd="0" destOrd="0" presId="urn:microsoft.com/office/officeart/2005/8/layout/vList2"/>
    <dgm:cxn modelId="{194DD388-F5CA-49C9-B546-6A05E3A630D0}" srcId="{A725393C-4D7D-4770-B488-13D68EBFA618}" destId="{0E9B1DB4-42F9-4254-A946-DCEA750610EA}" srcOrd="0" destOrd="0" parTransId="{EAC99C43-E005-4652-AE5F-3514590D1AE4}" sibTransId="{0A3D90AC-2E1C-4317-B752-0D12F3211B4E}"/>
    <dgm:cxn modelId="{51DE10A9-9165-4FE2-926E-93E76BDD42D2}" type="presOf" srcId="{0E9B1DB4-42F9-4254-A946-DCEA750610EA}" destId="{984B0D80-4C6C-422E-9225-BA82B623769E}" srcOrd="0" destOrd="0" presId="urn:microsoft.com/office/officeart/2005/8/layout/vList2"/>
    <dgm:cxn modelId="{A34969B9-76AB-4E97-8251-EBC4D76150E2}" srcId="{A725393C-4D7D-4770-B488-13D68EBFA618}" destId="{575FAEB7-408B-44B9-9B7F-C983F207BF09}" srcOrd="1" destOrd="0" parTransId="{829D556C-0CA1-41DF-99B8-CFBF406A6DDF}" sibTransId="{B6D9A698-EB9C-4C6A-A56F-861CEB3D83F6}"/>
    <dgm:cxn modelId="{9B8790F8-0835-4FE8-A289-E38E9236CC65}" type="presOf" srcId="{A725393C-4D7D-4770-B488-13D68EBFA618}" destId="{F7848E3E-15FD-4B48-961E-AEF32D877EE4}" srcOrd="0" destOrd="0" presId="urn:microsoft.com/office/officeart/2005/8/layout/vList2"/>
    <dgm:cxn modelId="{5AB2F019-7422-4176-B468-26FFF1FCC4B8}" type="presParOf" srcId="{F7848E3E-15FD-4B48-961E-AEF32D877EE4}" destId="{984B0D80-4C6C-422E-9225-BA82B623769E}" srcOrd="0" destOrd="0" presId="urn:microsoft.com/office/officeart/2005/8/layout/vList2"/>
    <dgm:cxn modelId="{644743B5-BE7E-4F80-AE27-5ED1203DEB6E}" type="presParOf" srcId="{F7848E3E-15FD-4B48-961E-AEF32D877EE4}" destId="{4C082246-20D6-4C34-A550-E0F67B6A0F44}" srcOrd="1" destOrd="0" presId="urn:microsoft.com/office/officeart/2005/8/layout/vList2"/>
    <dgm:cxn modelId="{A6614823-C7C0-4DDA-BCE1-80C5B41AE345}" type="presParOf" srcId="{F7848E3E-15FD-4B48-961E-AEF32D877EE4}" destId="{E50F2D24-0820-42AC-A546-CD539F4106C5}" srcOrd="2" destOrd="0" presId="urn:microsoft.com/office/officeart/2005/8/layout/vList2"/>
    <dgm:cxn modelId="{1DDD6475-5E82-4F2A-AFB7-2887EA08F865}" type="presParOf" srcId="{F7848E3E-15FD-4B48-961E-AEF32D877EE4}" destId="{70869879-482C-41C0-83AB-93E96593854D}" srcOrd="3" destOrd="0" presId="urn:microsoft.com/office/officeart/2005/8/layout/vList2"/>
    <dgm:cxn modelId="{7468AA88-7B24-4C10-AE7A-BC04675AF1BD}" type="presParOf" srcId="{F7848E3E-15FD-4B48-961E-AEF32D877EE4}" destId="{444CDB97-855D-4A8E-A4F6-61BB44B56A9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A8E579F1-9A6E-476B-BAC7-92AAD257F484}" type="doc">
      <dgm:prSet loTypeId="urn:microsoft.com/office/officeart/2008/layout/LinedList" loCatId="list" qsTypeId="urn:microsoft.com/office/officeart/2005/8/quickstyle/simple4" qsCatId="simple" csTypeId="urn:microsoft.com/office/officeart/2005/8/colors/accent0_3" csCatId="mainScheme" phldr="1"/>
      <dgm:spPr/>
      <dgm:t>
        <a:bodyPr/>
        <a:lstStyle/>
        <a:p>
          <a:endParaRPr lang="cs-CZ"/>
        </a:p>
      </dgm:t>
    </dgm:pt>
    <dgm:pt modelId="{B2181845-2B74-4274-BAE0-25707257366D}">
      <dgm:prSet phldrT="[Text]"/>
      <dgm:spPr/>
      <dgm:t>
        <a:bodyPr/>
        <a:lstStyle/>
        <a:p>
          <a:pPr rtl="0"/>
          <a:r>
            <a:rPr lang="cs-CZ" dirty="0" err="1"/>
            <a:t>Consent</a:t>
          </a:r>
          <a:r>
            <a:rPr lang="cs-CZ" dirty="0"/>
            <a:t> </a:t>
          </a:r>
          <a:r>
            <a:rPr lang="cs-CZ" dirty="0" err="1"/>
            <a:t>of</a:t>
          </a:r>
          <a:r>
            <a:rPr lang="cs-CZ" dirty="0"/>
            <a:t> a </a:t>
          </a:r>
          <a:r>
            <a:rPr lang="cs-CZ" dirty="0" err="1"/>
            <a:t>patient</a:t>
          </a:r>
          <a:endParaRPr lang="cs-CZ" dirty="0"/>
        </a:p>
      </dgm:t>
    </dgm:pt>
    <dgm:pt modelId="{B8A522D7-5420-419B-82B1-DA515C5F16D7}" type="parTrans" cxnId="{CD4C2B99-03D8-4138-A0F4-1B3BB2E28633}">
      <dgm:prSet/>
      <dgm:spPr/>
      <dgm:t>
        <a:bodyPr/>
        <a:lstStyle/>
        <a:p>
          <a:endParaRPr lang="cs-CZ"/>
        </a:p>
      </dgm:t>
    </dgm:pt>
    <dgm:pt modelId="{63C74469-B74A-443E-9121-8E4733F3D095}" type="sibTrans" cxnId="{CD4C2B99-03D8-4138-A0F4-1B3BB2E28633}">
      <dgm:prSet/>
      <dgm:spPr/>
      <dgm:t>
        <a:bodyPr/>
        <a:lstStyle/>
        <a:p>
          <a:endParaRPr lang="cs-CZ"/>
        </a:p>
      </dgm:t>
    </dgm:pt>
    <dgm:pt modelId="{EF786728-23D8-4CCD-9683-A045C9400345}">
      <dgm:prSet phldrT="[Text]"/>
      <dgm:spPr/>
      <dgm:t>
        <a:bodyPr/>
        <a:lstStyle/>
        <a:p>
          <a:pPr rtl="0"/>
          <a:r>
            <a:rPr lang="cs-CZ" dirty="0" err="1"/>
            <a:t>Providing</a:t>
          </a:r>
          <a:r>
            <a:rPr lang="cs-CZ" dirty="0"/>
            <a:t> </a:t>
          </a:r>
          <a:r>
            <a:rPr lang="cs-CZ" dirty="0" err="1"/>
            <a:t>follow</a:t>
          </a:r>
          <a:r>
            <a:rPr lang="cs-CZ" dirty="0"/>
            <a:t>-up </a:t>
          </a:r>
          <a:r>
            <a:rPr lang="cs-CZ" dirty="0" err="1"/>
            <a:t>services</a:t>
          </a:r>
          <a:r>
            <a:rPr lang="cs-CZ" dirty="0"/>
            <a:t> </a:t>
          </a:r>
        </a:p>
      </dgm:t>
    </dgm:pt>
    <dgm:pt modelId="{ED6C5337-84C2-4898-8158-87D1683751E1}" type="parTrans" cxnId="{FA95503F-C10F-41AA-9334-90F65ABBEF28}">
      <dgm:prSet/>
      <dgm:spPr/>
      <dgm:t>
        <a:bodyPr/>
        <a:lstStyle/>
        <a:p>
          <a:endParaRPr lang="cs-CZ"/>
        </a:p>
      </dgm:t>
    </dgm:pt>
    <dgm:pt modelId="{68E6B528-1785-4494-B469-F1CB72F8F5C0}" type="sibTrans" cxnId="{FA95503F-C10F-41AA-9334-90F65ABBEF28}">
      <dgm:prSet/>
      <dgm:spPr/>
      <dgm:t>
        <a:bodyPr/>
        <a:lstStyle/>
        <a:p>
          <a:endParaRPr lang="cs-CZ"/>
        </a:p>
      </dgm:t>
    </dgm:pt>
    <dgm:pt modelId="{870F4AFF-F6F8-41E8-9D6F-CC9EE568D28A}">
      <dgm:prSet phldrT="[Text]"/>
      <dgm:spPr/>
      <dgm:t>
        <a:bodyPr/>
        <a:lstStyle/>
        <a:p>
          <a:pPr rtl="0"/>
          <a:r>
            <a:rPr lang="en-US" dirty="0"/>
            <a:t>Communication of data for the purpose of criminal proceedings</a:t>
          </a:r>
          <a:endParaRPr lang="cs-CZ" dirty="0"/>
        </a:p>
      </dgm:t>
    </dgm:pt>
    <dgm:pt modelId="{A889C270-DC6B-47D3-A703-C44A9C9C6D5A}" type="parTrans" cxnId="{31C408D5-4501-48AD-BAFA-6BA53722774B}">
      <dgm:prSet/>
      <dgm:spPr/>
      <dgm:t>
        <a:bodyPr/>
        <a:lstStyle/>
        <a:p>
          <a:endParaRPr lang="cs-CZ"/>
        </a:p>
      </dgm:t>
    </dgm:pt>
    <dgm:pt modelId="{C836388B-5AC0-414D-BB3A-6E074F1F374D}" type="sibTrans" cxnId="{31C408D5-4501-48AD-BAFA-6BA53722774B}">
      <dgm:prSet/>
      <dgm:spPr/>
      <dgm:t>
        <a:bodyPr/>
        <a:lstStyle/>
        <a:p>
          <a:endParaRPr lang="cs-CZ"/>
        </a:p>
      </dgm:t>
    </dgm:pt>
    <dgm:pt modelId="{DFD17103-1C7C-4A3B-80A8-685DC46903B5}">
      <dgm:prSet/>
      <dgm:spPr/>
      <dgm:t>
        <a:bodyPr/>
        <a:lstStyle/>
        <a:p>
          <a:pPr marL="0" marR="0" lvl="0" indent="0" defTabSz="914400" rtl="0" eaLnBrk="1" fontAlgn="auto" latinLnBrk="0" hangingPunct="1">
            <a:spcBef>
              <a:spcPts val="0"/>
            </a:spcBef>
            <a:spcAft>
              <a:spcPts val="0"/>
            </a:spcAft>
            <a:buClrTx/>
            <a:buSzTx/>
            <a:buFontTx/>
            <a:buNone/>
            <a:tabLst/>
            <a:defRPr/>
          </a:pPr>
          <a:r>
            <a:rPr lang="cs-CZ"/>
            <a:t>Protection of your rights</a:t>
          </a:r>
        </a:p>
      </dgm:t>
    </dgm:pt>
    <dgm:pt modelId="{687C9EAF-8FF3-4E16-97C0-ADCF70302831}" type="parTrans" cxnId="{D82B075A-562F-4FCE-805D-9950C58F61B3}">
      <dgm:prSet/>
      <dgm:spPr/>
      <dgm:t>
        <a:bodyPr/>
        <a:lstStyle/>
        <a:p>
          <a:endParaRPr lang="cs-CZ"/>
        </a:p>
      </dgm:t>
    </dgm:pt>
    <dgm:pt modelId="{56CAD842-F3ED-4A41-9DE7-CF359FE74D38}" type="sibTrans" cxnId="{D82B075A-562F-4FCE-805D-9950C58F61B3}">
      <dgm:prSet/>
      <dgm:spPr/>
      <dgm:t>
        <a:bodyPr/>
        <a:lstStyle/>
        <a:p>
          <a:endParaRPr lang="cs-CZ"/>
        </a:p>
      </dgm:t>
    </dgm:pt>
    <dgm:pt modelId="{B1C86969-14F7-45D7-BD72-4A5C25C982E5}">
      <dgm:prSet/>
      <dgm:spPr/>
      <dgm:t>
        <a:bodyPr/>
        <a:lstStyle/>
        <a:p>
          <a:pPr rtl="0"/>
          <a:r>
            <a:rPr lang="en-US" dirty="0"/>
            <a:t>Fulfilling the duty to thwart or report the offense</a:t>
          </a:r>
          <a:endParaRPr lang="cs-CZ" dirty="0"/>
        </a:p>
      </dgm:t>
    </dgm:pt>
    <dgm:pt modelId="{97E94596-2F4C-4E55-9663-4FF78AF48221}" type="parTrans" cxnId="{E2CC0CFB-6BC2-49B6-B045-CE5A15FE66E9}">
      <dgm:prSet/>
      <dgm:spPr/>
      <dgm:t>
        <a:bodyPr/>
        <a:lstStyle/>
        <a:p>
          <a:endParaRPr lang="cs-CZ"/>
        </a:p>
      </dgm:t>
    </dgm:pt>
    <dgm:pt modelId="{F6548546-154D-45F5-A8FA-BA85A046A747}" type="sibTrans" cxnId="{E2CC0CFB-6BC2-49B6-B045-CE5A15FE66E9}">
      <dgm:prSet/>
      <dgm:spPr/>
      <dgm:t>
        <a:bodyPr/>
        <a:lstStyle/>
        <a:p>
          <a:endParaRPr lang="cs-CZ"/>
        </a:p>
      </dgm:t>
    </dgm:pt>
    <dgm:pt modelId="{787EFC6C-D719-4726-B018-C6A1E57370CE}" type="pres">
      <dgm:prSet presAssocID="{A8E579F1-9A6E-476B-BAC7-92AAD257F484}" presName="vert0" presStyleCnt="0">
        <dgm:presLayoutVars>
          <dgm:dir/>
          <dgm:animOne val="branch"/>
          <dgm:animLvl val="lvl"/>
        </dgm:presLayoutVars>
      </dgm:prSet>
      <dgm:spPr/>
    </dgm:pt>
    <dgm:pt modelId="{91BE4FB7-6370-4638-84F4-D360EDC42431}" type="pres">
      <dgm:prSet presAssocID="{B2181845-2B74-4274-BAE0-25707257366D}" presName="thickLine" presStyleLbl="alignNode1" presStyleIdx="0" presStyleCnt="5"/>
      <dgm:spPr/>
    </dgm:pt>
    <dgm:pt modelId="{B3F70128-3F42-4D5F-AB90-B42E87FA8DD1}" type="pres">
      <dgm:prSet presAssocID="{B2181845-2B74-4274-BAE0-25707257366D}" presName="horz1" presStyleCnt="0"/>
      <dgm:spPr/>
    </dgm:pt>
    <dgm:pt modelId="{266B7715-B286-4CA0-9DB0-AEDBA4C52322}" type="pres">
      <dgm:prSet presAssocID="{B2181845-2B74-4274-BAE0-25707257366D}" presName="tx1" presStyleLbl="revTx" presStyleIdx="0" presStyleCnt="5"/>
      <dgm:spPr/>
    </dgm:pt>
    <dgm:pt modelId="{1EBF95EC-E919-42B0-AB2C-38F9A65B6B8F}" type="pres">
      <dgm:prSet presAssocID="{B2181845-2B74-4274-BAE0-25707257366D}" presName="vert1" presStyleCnt="0"/>
      <dgm:spPr/>
    </dgm:pt>
    <dgm:pt modelId="{62A685C6-FEE1-43B0-8E76-6EE13C0C145A}" type="pres">
      <dgm:prSet presAssocID="{EF786728-23D8-4CCD-9683-A045C9400345}" presName="thickLine" presStyleLbl="alignNode1" presStyleIdx="1" presStyleCnt="5"/>
      <dgm:spPr/>
    </dgm:pt>
    <dgm:pt modelId="{F01143BD-34DB-4033-A8B3-671B36418F2C}" type="pres">
      <dgm:prSet presAssocID="{EF786728-23D8-4CCD-9683-A045C9400345}" presName="horz1" presStyleCnt="0"/>
      <dgm:spPr/>
    </dgm:pt>
    <dgm:pt modelId="{388690AD-7E35-4068-A96F-B0A51B47713A}" type="pres">
      <dgm:prSet presAssocID="{EF786728-23D8-4CCD-9683-A045C9400345}" presName="tx1" presStyleLbl="revTx" presStyleIdx="1" presStyleCnt="5"/>
      <dgm:spPr/>
    </dgm:pt>
    <dgm:pt modelId="{2E9EB086-8D68-46EC-A698-D6CC678F3DE2}" type="pres">
      <dgm:prSet presAssocID="{EF786728-23D8-4CCD-9683-A045C9400345}" presName="vert1" presStyleCnt="0"/>
      <dgm:spPr/>
    </dgm:pt>
    <dgm:pt modelId="{3954A212-F81E-41B5-A5AE-947CDC101C41}" type="pres">
      <dgm:prSet presAssocID="{DFD17103-1C7C-4A3B-80A8-685DC46903B5}" presName="thickLine" presStyleLbl="alignNode1" presStyleIdx="2" presStyleCnt="5"/>
      <dgm:spPr/>
    </dgm:pt>
    <dgm:pt modelId="{CA28EC49-5770-48FA-805B-BC0CF7C4E910}" type="pres">
      <dgm:prSet presAssocID="{DFD17103-1C7C-4A3B-80A8-685DC46903B5}" presName="horz1" presStyleCnt="0"/>
      <dgm:spPr/>
    </dgm:pt>
    <dgm:pt modelId="{E1A7A3AE-D65D-4FCF-9C02-B9B384C6A721}" type="pres">
      <dgm:prSet presAssocID="{DFD17103-1C7C-4A3B-80A8-685DC46903B5}" presName="tx1" presStyleLbl="revTx" presStyleIdx="2" presStyleCnt="5"/>
      <dgm:spPr/>
    </dgm:pt>
    <dgm:pt modelId="{0A03247B-6AC7-4300-AADA-173343022EA2}" type="pres">
      <dgm:prSet presAssocID="{DFD17103-1C7C-4A3B-80A8-685DC46903B5}" presName="vert1" presStyleCnt="0"/>
      <dgm:spPr/>
    </dgm:pt>
    <dgm:pt modelId="{FE584D0B-F876-4C5E-8539-0EBF07B3FABC}" type="pres">
      <dgm:prSet presAssocID="{870F4AFF-F6F8-41E8-9D6F-CC9EE568D28A}" presName="thickLine" presStyleLbl="alignNode1" presStyleIdx="3" presStyleCnt="5"/>
      <dgm:spPr/>
    </dgm:pt>
    <dgm:pt modelId="{057DFDDF-79F8-4BFF-81ED-4FE0039F88BE}" type="pres">
      <dgm:prSet presAssocID="{870F4AFF-F6F8-41E8-9D6F-CC9EE568D28A}" presName="horz1" presStyleCnt="0"/>
      <dgm:spPr/>
    </dgm:pt>
    <dgm:pt modelId="{FB0466C1-2021-43EC-BDB2-2CB9FB75041C}" type="pres">
      <dgm:prSet presAssocID="{870F4AFF-F6F8-41E8-9D6F-CC9EE568D28A}" presName="tx1" presStyleLbl="revTx" presStyleIdx="3" presStyleCnt="5"/>
      <dgm:spPr/>
    </dgm:pt>
    <dgm:pt modelId="{C9EA6B24-1733-4192-97D2-B2AF9320A527}" type="pres">
      <dgm:prSet presAssocID="{870F4AFF-F6F8-41E8-9D6F-CC9EE568D28A}" presName="vert1" presStyleCnt="0"/>
      <dgm:spPr/>
    </dgm:pt>
    <dgm:pt modelId="{D6C00431-44AB-48CA-A575-9B4E3874963A}" type="pres">
      <dgm:prSet presAssocID="{B1C86969-14F7-45D7-BD72-4A5C25C982E5}" presName="thickLine" presStyleLbl="alignNode1" presStyleIdx="4" presStyleCnt="5"/>
      <dgm:spPr/>
    </dgm:pt>
    <dgm:pt modelId="{A68882C7-2DEE-4557-8B8F-460F72031004}" type="pres">
      <dgm:prSet presAssocID="{B1C86969-14F7-45D7-BD72-4A5C25C982E5}" presName="horz1" presStyleCnt="0"/>
      <dgm:spPr/>
    </dgm:pt>
    <dgm:pt modelId="{E06B030F-8DE8-4217-B629-8E2D931FE5F6}" type="pres">
      <dgm:prSet presAssocID="{B1C86969-14F7-45D7-BD72-4A5C25C982E5}" presName="tx1" presStyleLbl="revTx" presStyleIdx="4" presStyleCnt="5"/>
      <dgm:spPr/>
    </dgm:pt>
    <dgm:pt modelId="{13AB3D37-6917-4D6C-B665-AD146D22C460}" type="pres">
      <dgm:prSet presAssocID="{B1C86969-14F7-45D7-BD72-4A5C25C982E5}" presName="vert1" presStyleCnt="0"/>
      <dgm:spPr/>
    </dgm:pt>
  </dgm:ptLst>
  <dgm:cxnLst>
    <dgm:cxn modelId="{4D899C06-3662-4F98-A737-275008BEF199}" type="presOf" srcId="{B2181845-2B74-4274-BAE0-25707257366D}" destId="{266B7715-B286-4CA0-9DB0-AEDBA4C52322}" srcOrd="0" destOrd="0" presId="urn:microsoft.com/office/officeart/2008/layout/LinedList"/>
    <dgm:cxn modelId="{21CC561A-9BFE-4780-86E0-D3A77B79715C}" type="presOf" srcId="{A8E579F1-9A6E-476B-BAC7-92AAD257F484}" destId="{787EFC6C-D719-4726-B018-C6A1E57370CE}" srcOrd="0" destOrd="0" presId="urn:microsoft.com/office/officeart/2008/layout/LinedList"/>
    <dgm:cxn modelId="{FA95503F-C10F-41AA-9334-90F65ABBEF28}" srcId="{A8E579F1-9A6E-476B-BAC7-92AAD257F484}" destId="{EF786728-23D8-4CCD-9683-A045C9400345}" srcOrd="1" destOrd="0" parTransId="{ED6C5337-84C2-4898-8158-87D1683751E1}" sibTransId="{68E6B528-1785-4494-B469-F1CB72F8F5C0}"/>
    <dgm:cxn modelId="{5AF8825C-E92B-4499-BA89-F7924391EDBB}" type="presOf" srcId="{B1C86969-14F7-45D7-BD72-4A5C25C982E5}" destId="{E06B030F-8DE8-4217-B629-8E2D931FE5F6}" srcOrd="0" destOrd="0" presId="urn:microsoft.com/office/officeart/2008/layout/LinedList"/>
    <dgm:cxn modelId="{D82B075A-562F-4FCE-805D-9950C58F61B3}" srcId="{A8E579F1-9A6E-476B-BAC7-92AAD257F484}" destId="{DFD17103-1C7C-4A3B-80A8-685DC46903B5}" srcOrd="2" destOrd="0" parTransId="{687C9EAF-8FF3-4E16-97C0-ADCF70302831}" sibTransId="{56CAD842-F3ED-4A41-9DE7-CF359FE74D38}"/>
    <dgm:cxn modelId="{82CF767F-A47C-41AD-9DCD-6980AA83FFE8}" type="presOf" srcId="{EF786728-23D8-4CCD-9683-A045C9400345}" destId="{388690AD-7E35-4068-A96F-B0A51B47713A}" srcOrd="0" destOrd="0" presId="urn:microsoft.com/office/officeart/2008/layout/LinedList"/>
    <dgm:cxn modelId="{CD4C2B99-03D8-4138-A0F4-1B3BB2E28633}" srcId="{A8E579F1-9A6E-476B-BAC7-92AAD257F484}" destId="{B2181845-2B74-4274-BAE0-25707257366D}" srcOrd="0" destOrd="0" parTransId="{B8A522D7-5420-419B-82B1-DA515C5F16D7}" sibTransId="{63C74469-B74A-443E-9121-8E4733F3D095}"/>
    <dgm:cxn modelId="{31C408D5-4501-48AD-BAFA-6BA53722774B}" srcId="{A8E579F1-9A6E-476B-BAC7-92AAD257F484}" destId="{870F4AFF-F6F8-41E8-9D6F-CC9EE568D28A}" srcOrd="3" destOrd="0" parTransId="{A889C270-DC6B-47D3-A703-C44A9C9C6D5A}" sibTransId="{C836388B-5AC0-414D-BB3A-6E074F1F374D}"/>
    <dgm:cxn modelId="{0E91CFE8-DA79-411C-8906-B398B0DAD707}" type="presOf" srcId="{DFD17103-1C7C-4A3B-80A8-685DC46903B5}" destId="{E1A7A3AE-D65D-4FCF-9C02-B9B384C6A721}" srcOrd="0" destOrd="0" presId="urn:microsoft.com/office/officeart/2008/layout/LinedList"/>
    <dgm:cxn modelId="{D54CABEE-03D7-4DA1-8ECA-FF9832A6CF85}" type="presOf" srcId="{870F4AFF-F6F8-41E8-9D6F-CC9EE568D28A}" destId="{FB0466C1-2021-43EC-BDB2-2CB9FB75041C}" srcOrd="0" destOrd="0" presId="urn:microsoft.com/office/officeart/2008/layout/LinedList"/>
    <dgm:cxn modelId="{E2CC0CFB-6BC2-49B6-B045-CE5A15FE66E9}" srcId="{A8E579F1-9A6E-476B-BAC7-92AAD257F484}" destId="{B1C86969-14F7-45D7-BD72-4A5C25C982E5}" srcOrd="4" destOrd="0" parTransId="{97E94596-2F4C-4E55-9663-4FF78AF48221}" sibTransId="{F6548546-154D-45F5-A8FA-BA85A046A747}"/>
    <dgm:cxn modelId="{B2DEE256-47FE-4805-A86F-01838C144963}" type="presParOf" srcId="{787EFC6C-D719-4726-B018-C6A1E57370CE}" destId="{91BE4FB7-6370-4638-84F4-D360EDC42431}" srcOrd="0" destOrd="0" presId="urn:microsoft.com/office/officeart/2008/layout/LinedList"/>
    <dgm:cxn modelId="{AE6C74A1-B11A-4B5F-9956-86EE9BEF6107}" type="presParOf" srcId="{787EFC6C-D719-4726-B018-C6A1E57370CE}" destId="{B3F70128-3F42-4D5F-AB90-B42E87FA8DD1}" srcOrd="1" destOrd="0" presId="urn:microsoft.com/office/officeart/2008/layout/LinedList"/>
    <dgm:cxn modelId="{F7AE51EA-686D-4003-B732-9778DE43704B}" type="presParOf" srcId="{B3F70128-3F42-4D5F-AB90-B42E87FA8DD1}" destId="{266B7715-B286-4CA0-9DB0-AEDBA4C52322}" srcOrd="0" destOrd="0" presId="urn:microsoft.com/office/officeart/2008/layout/LinedList"/>
    <dgm:cxn modelId="{45298358-BA6C-405B-AF2B-33BBB688D0AA}" type="presParOf" srcId="{B3F70128-3F42-4D5F-AB90-B42E87FA8DD1}" destId="{1EBF95EC-E919-42B0-AB2C-38F9A65B6B8F}" srcOrd="1" destOrd="0" presId="urn:microsoft.com/office/officeart/2008/layout/LinedList"/>
    <dgm:cxn modelId="{A2D2705B-AC48-4546-B580-D6EA04A21A94}" type="presParOf" srcId="{787EFC6C-D719-4726-B018-C6A1E57370CE}" destId="{62A685C6-FEE1-43B0-8E76-6EE13C0C145A}" srcOrd="2" destOrd="0" presId="urn:microsoft.com/office/officeart/2008/layout/LinedList"/>
    <dgm:cxn modelId="{B2BF5C65-5B71-4969-ADF8-7B584C3C43D0}" type="presParOf" srcId="{787EFC6C-D719-4726-B018-C6A1E57370CE}" destId="{F01143BD-34DB-4033-A8B3-671B36418F2C}" srcOrd="3" destOrd="0" presId="urn:microsoft.com/office/officeart/2008/layout/LinedList"/>
    <dgm:cxn modelId="{A0EAF570-51AA-44D5-A085-1AB2EE5C398C}" type="presParOf" srcId="{F01143BD-34DB-4033-A8B3-671B36418F2C}" destId="{388690AD-7E35-4068-A96F-B0A51B47713A}" srcOrd="0" destOrd="0" presId="urn:microsoft.com/office/officeart/2008/layout/LinedList"/>
    <dgm:cxn modelId="{D114A7C3-8A11-48EE-9DCC-02D76A211EDE}" type="presParOf" srcId="{F01143BD-34DB-4033-A8B3-671B36418F2C}" destId="{2E9EB086-8D68-46EC-A698-D6CC678F3DE2}" srcOrd="1" destOrd="0" presId="urn:microsoft.com/office/officeart/2008/layout/LinedList"/>
    <dgm:cxn modelId="{BF76EF70-DA44-4783-8779-A843050CFF65}" type="presParOf" srcId="{787EFC6C-D719-4726-B018-C6A1E57370CE}" destId="{3954A212-F81E-41B5-A5AE-947CDC101C41}" srcOrd="4" destOrd="0" presId="urn:microsoft.com/office/officeart/2008/layout/LinedList"/>
    <dgm:cxn modelId="{A50EBA26-6924-459F-B76C-C3E2109784BB}" type="presParOf" srcId="{787EFC6C-D719-4726-B018-C6A1E57370CE}" destId="{CA28EC49-5770-48FA-805B-BC0CF7C4E910}" srcOrd="5" destOrd="0" presId="urn:microsoft.com/office/officeart/2008/layout/LinedList"/>
    <dgm:cxn modelId="{A691A7E3-CFA1-4B76-BEF2-196A41956D31}" type="presParOf" srcId="{CA28EC49-5770-48FA-805B-BC0CF7C4E910}" destId="{E1A7A3AE-D65D-4FCF-9C02-B9B384C6A721}" srcOrd="0" destOrd="0" presId="urn:microsoft.com/office/officeart/2008/layout/LinedList"/>
    <dgm:cxn modelId="{4A2C2A60-C617-4D95-9668-BE018618029D}" type="presParOf" srcId="{CA28EC49-5770-48FA-805B-BC0CF7C4E910}" destId="{0A03247B-6AC7-4300-AADA-173343022EA2}" srcOrd="1" destOrd="0" presId="urn:microsoft.com/office/officeart/2008/layout/LinedList"/>
    <dgm:cxn modelId="{03EC9C80-5C08-4197-BCFC-855125D5FC84}" type="presParOf" srcId="{787EFC6C-D719-4726-B018-C6A1E57370CE}" destId="{FE584D0B-F876-4C5E-8539-0EBF07B3FABC}" srcOrd="6" destOrd="0" presId="urn:microsoft.com/office/officeart/2008/layout/LinedList"/>
    <dgm:cxn modelId="{ACFA4B36-E03B-4207-AEEF-B14A51AC375A}" type="presParOf" srcId="{787EFC6C-D719-4726-B018-C6A1E57370CE}" destId="{057DFDDF-79F8-4BFF-81ED-4FE0039F88BE}" srcOrd="7" destOrd="0" presId="urn:microsoft.com/office/officeart/2008/layout/LinedList"/>
    <dgm:cxn modelId="{83508323-43B0-4274-855C-9BEECAF42F69}" type="presParOf" srcId="{057DFDDF-79F8-4BFF-81ED-4FE0039F88BE}" destId="{FB0466C1-2021-43EC-BDB2-2CB9FB75041C}" srcOrd="0" destOrd="0" presId="urn:microsoft.com/office/officeart/2008/layout/LinedList"/>
    <dgm:cxn modelId="{B9F4C7E5-DA87-458D-8E85-A432BE49BFEB}" type="presParOf" srcId="{057DFDDF-79F8-4BFF-81ED-4FE0039F88BE}" destId="{C9EA6B24-1733-4192-97D2-B2AF9320A527}" srcOrd="1" destOrd="0" presId="urn:microsoft.com/office/officeart/2008/layout/LinedList"/>
    <dgm:cxn modelId="{9BF089BA-1730-4595-A6B7-8A79C3FCAD40}" type="presParOf" srcId="{787EFC6C-D719-4726-B018-C6A1E57370CE}" destId="{D6C00431-44AB-48CA-A575-9B4E3874963A}" srcOrd="8" destOrd="0" presId="urn:microsoft.com/office/officeart/2008/layout/LinedList"/>
    <dgm:cxn modelId="{DCE4F3AF-7A3A-4184-8EC4-B394DE052B76}" type="presParOf" srcId="{787EFC6C-D719-4726-B018-C6A1E57370CE}" destId="{A68882C7-2DEE-4557-8B8F-460F72031004}" srcOrd="9" destOrd="0" presId="urn:microsoft.com/office/officeart/2008/layout/LinedList"/>
    <dgm:cxn modelId="{B41720E0-095A-4550-A38C-513E800663FE}" type="presParOf" srcId="{A68882C7-2DEE-4557-8B8F-460F72031004}" destId="{E06B030F-8DE8-4217-B629-8E2D931FE5F6}" srcOrd="0" destOrd="0" presId="urn:microsoft.com/office/officeart/2008/layout/LinedList"/>
    <dgm:cxn modelId="{1A7F5BC5-06A8-462E-BD90-25CF39897EC1}" type="presParOf" srcId="{A68882C7-2DEE-4557-8B8F-460F72031004}" destId="{13AB3D37-6917-4D6C-B665-AD146D22C46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5C0561A4-E758-408F-8DCE-AC2BF0AE8864}" type="doc">
      <dgm:prSet loTypeId="urn:microsoft.com/office/officeart/2005/8/layout/list1" loCatId="list" qsTypeId="urn:microsoft.com/office/officeart/2005/8/quickstyle/simple4" qsCatId="simple" csTypeId="urn:microsoft.com/office/officeart/2005/8/colors/accent0_3" csCatId="mainScheme" phldr="1"/>
      <dgm:spPr/>
      <dgm:t>
        <a:bodyPr/>
        <a:lstStyle/>
        <a:p>
          <a:endParaRPr lang="cs-CZ"/>
        </a:p>
      </dgm:t>
    </dgm:pt>
    <dgm:pt modelId="{97E36847-131E-409B-BB65-9ADA1324D82E}">
      <dgm:prSet/>
      <dgm:spPr/>
      <dgm:t>
        <a:bodyPr/>
        <a:lstStyle/>
        <a:p>
          <a:pPr rtl="0"/>
          <a:r>
            <a:rPr lang="cs-CZ" dirty="0"/>
            <a:t>Explicit</a:t>
          </a:r>
        </a:p>
      </dgm:t>
    </dgm:pt>
    <dgm:pt modelId="{DBF31F2B-ED12-40D3-B4B2-CF9E400C58B8}" type="parTrans" cxnId="{F72274DE-A95F-4D69-AF0D-8D87D4EC5910}">
      <dgm:prSet/>
      <dgm:spPr/>
      <dgm:t>
        <a:bodyPr/>
        <a:lstStyle/>
        <a:p>
          <a:endParaRPr lang="cs-CZ"/>
        </a:p>
      </dgm:t>
    </dgm:pt>
    <dgm:pt modelId="{399B1F97-3F56-4244-9B70-6C9552417C0C}" type="sibTrans" cxnId="{F72274DE-A95F-4D69-AF0D-8D87D4EC5910}">
      <dgm:prSet/>
      <dgm:spPr/>
      <dgm:t>
        <a:bodyPr/>
        <a:lstStyle/>
        <a:p>
          <a:endParaRPr lang="cs-CZ"/>
        </a:p>
      </dgm:t>
    </dgm:pt>
    <dgm:pt modelId="{699B5308-849C-4192-9F75-DDC4981C081C}">
      <dgm:prSet/>
      <dgm:spPr/>
      <dgm:t>
        <a:bodyPr/>
        <a:lstStyle/>
        <a:p>
          <a:pPr rtl="0"/>
          <a:r>
            <a:rPr lang="cs-CZ" dirty="0"/>
            <a:t>Oral</a:t>
          </a:r>
        </a:p>
      </dgm:t>
    </dgm:pt>
    <dgm:pt modelId="{914E8B26-BAB8-4AA1-9F9D-9C18817F4A49}" type="parTrans" cxnId="{D18B0FA2-2D35-4372-A0E7-94C9CD3F32C8}">
      <dgm:prSet/>
      <dgm:spPr/>
      <dgm:t>
        <a:bodyPr/>
        <a:lstStyle/>
        <a:p>
          <a:endParaRPr lang="cs-CZ"/>
        </a:p>
      </dgm:t>
    </dgm:pt>
    <dgm:pt modelId="{4F72F02A-96F3-43E5-81A9-D7A402B7A974}" type="sibTrans" cxnId="{D18B0FA2-2D35-4372-A0E7-94C9CD3F32C8}">
      <dgm:prSet/>
      <dgm:spPr/>
      <dgm:t>
        <a:bodyPr/>
        <a:lstStyle/>
        <a:p>
          <a:endParaRPr lang="cs-CZ"/>
        </a:p>
      </dgm:t>
    </dgm:pt>
    <dgm:pt modelId="{2229A4B7-9F84-4A05-88C9-4969DE117202}">
      <dgm:prSet/>
      <dgm:spPr/>
      <dgm:t>
        <a:bodyPr/>
        <a:lstStyle/>
        <a:p>
          <a:pPr rtl="0"/>
          <a:r>
            <a:rPr lang="cs-CZ" dirty="0"/>
            <a:t>In </a:t>
          </a:r>
          <a:r>
            <a:rPr lang="cs-CZ" dirty="0" err="1"/>
            <a:t>writing</a:t>
          </a:r>
          <a:endParaRPr lang="cs-CZ" dirty="0"/>
        </a:p>
      </dgm:t>
    </dgm:pt>
    <dgm:pt modelId="{7DE89D1A-C742-49D3-82E1-50A54188A965}" type="parTrans" cxnId="{BB407B23-EF93-4AE6-BC20-B4E0C5E7FB36}">
      <dgm:prSet/>
      <dgm:spPr/>
      <dgm:t>
        <a:bodyPr/>
        <a:lstStyle/>
        <a:p>
          <a:endParaRPr lang="cs-CZ"/>
        </a:p>
      </dgm:t>
    </dgm:pt>
    <dgm:pt modelId="{63CFF8D1-1BD5-409E-A168-47BA5CF97508}" type="sibTrans" cxnId="{BB407B23-EF93-4AE6-BC20-B4E0C5E7FB36}">
      <dgm:prSet/>
      <dgm:spPr/>
      <dgm:t>
        <a:bodyPr/>
        <a:lstStyle/>
        <a:p>
          <a:endParaRPr lang="cs-CZ"/>
        </a:p>
      </dgm:t>
    </dgm:pt>
    <dgm:pt modelId="{D20120F4-660E-44F8-8E56-F0752C74C501}">
      <dgm:prSet/>
      <dgm:spPr/>
      <dgm:t>
        <a:bodyPr/>
        <a:lstStyle/>
        <a:p>
          <a:pPr rtl="0"/>
          <a:r>
            <a:rPr lang="cs-CZ" dirty="0" err="1"/>
            <a:t>Tacitly</a:t>
          </a:r>
          <a:endParaRPr lang="cs-CZ" dirty="0"/>
        </a:p>
      </dgm:t>
    </dgm:pt>
    <dgm:pt modelId="{AF22DE1F-7456-4C4A-8D0F-FACFCD589AE6}" type="parTrans" cxnId="{DE235DF3-5E1B-4478-BDD0-77F7B17726BF}">
      <dgm:prSet/>
      <dgm:spPr/>
      <dgm:t>
        <a:bodyPr/>
        <a:lstStyle/>
        <a:p>
          <a:endParaRPr lang="cs-CZ"/>
        </a:p>
      </dgm:t>
    </dgm:pt>
    <dgm:pt modelId="{3F8656FC-FDB0-451F-87F3-06DDF6F7A2A4}" type="sibTrans" cxnId="{DE235DF3-5E1B-4478-BDD0-77F7B17726BF}">
      <dgm:prSet/>
      <dgm:spPr/>
      <dgm:t>
        <a:bodyPr/>
        <a:lstStyle/>
        <a:p>
          <a:endParaRPr lang="cs-CZ"/>
        </a:p>
      </dgm:t>
    </dgm:pt>
    <dgm:pt modelId="{3217B2B1-7C61-426F-9841-E41E47033000}" type="pres">
      <dgm:prSet presAssocID="{5C0561A4-E758-408F-8DCE-AC2BF0AE8864}" presName="linear" presStyleCnt="0">
        <dgm:presLayoutVars>
          <dgm:dir/>
          <dgm:animLvl val="lvl"/>
          <dgm:resizeHandles val="exact"/>
        </dgm:presLayoutVars>
      </dgm:prSet>
      <dgm:spPr/>
    </dgm:pt>
    <dgm:pt modelId="{F1DF3D65-2E5E-4F6C-AB22-EC53E21C05D4}" type="pres">
      <dgm:prSet presAssocID="{97E36847-131E-409B-BB65-9ADA1324D82E}" presName="parentLin" presStyleCnt="0"/>
      <dgm:spPr/>
    </dgm:pt>
    <dgm:pt modelId="{68B67E55-D02C-4854-949D-965879ED246D}" type="pres">
      <dgm:prSet presAssocID="{97E36847-131E-409B-BB65-9ADA1324D82E}" presName="parentLeftMargin" presStyleLbl="node1" presStyleIdx="0" presStyleCnt="2"/>
      <dgm:spPr/>
    </dgm:pt>
    <dgm:pt modelId="{24C114B5-DC63-48E2-AE50-CEC7DBAE3B3A}" type="pres">
      <dgm:prSet presAssocID="{97E36847-131E-409B-BB65-9ADA1324D82E}" presName="parentText" presStyleLbl="node1" presStyleIdx="0" presStyleCnt="2">
        <dgm:presLayoutVars>
          <dgm:chMax val="0"/>
          <dgm:bulletEnabled val="1"/>
        </dgm:presLayoutVars>
      </dgm:prSet>
      <dgm:spPr/>
    </dgm:pt>
    <dgm:pt modelId="{F6E62593-577A-4FE8-A439-14DE797E1DA1}" type="pres">
      <dgm:prSet presAssocID="{97E36847-131E-409B-BB65-9ADA1324D82E}" presName="negativeSpace" presStyleCnt="0"/>
      <dgm:spPr/>
    </dgm:pt>
    <dgm:pt modelId="{60038579-99A5-4EFD-AAD2-1D733CE43601}" type="pres">
      <dgm:prSet presAssocID="{97E36847-131E-409B-BB65-9ADA1324D82E}" presName="childText" presStyleLbl="conFgAcc1" presStyleIdx="0" presStyleCnt="2">
        <dgm:presLayoutVars>
          <dgm:bulletEnabled val="1"/>
        </dgm:presLayoutVars>
      </dgm:prSet>
      <dgm:spPr/>
    </dgm:pt>
    <dgm:pt modelId="{787F3DD2-916B-4927-97DD-8426949D0BE3}" type="pres">
      <dgm:prSet presAssocID="{399B1F97-3F56-4244-9B70-6C9552417C0C}" presName="spaceBetweenRectangles" presStyleCnt="0"/>
      <dgm:spPr/>
    </dgm:pt>
    <dgm:pt modelId="{983363AD-EF89-45BD-BFFD-20BB69075F3C}" type="pres">
      <dgm:prSet presAssocID="{D20120F4-660E-44F8-8E56-F0752C74C501}" presName="parentLin" presStyleCnt="0"/>
      <dgm:spPr/>
    </dgm:pt>
    <dgm:pt modelId="{0F789DE1-BEFB-4956-8FCF-7E4EF84DBF0D}" type="pres">
      <dgm:prSet presAssocID="{D20120F4-660E-44F8-8E56-F0752C74C501}" presName="parentLeftMargin" presStyleLbl="node1" presStyleIdx="0" presStyleCnt="2"/>
      <dgm:spPr/>
    </dgm:pt>
    <dgm:pt modelId="{51F4C8D5-11EA-486F-B8A2-B24B3F78B241}" type="pres">
      <dgm:prSet presAssocID="{D20120F4-660E-44F8-8E56-F0752C74C501}" presName="parentText" presStyleLbl="node1" presStyleIdx="1" presStyleCnt="2">
        <dgm:presLayoutVars>
          <dgm:chMax val="0"/>
          <dgm:bulletEnabled val="1"/>
        </dgm:presLayoutVars>
      </dgm:prSet>
      <dgm:spPr/>
    </dgm:pt>
    <dgm:pt modelId="{A1786D98-9EA8-41FF-94AA-F4FE454F06DF}" type="pres">
      <dgm:prSet presAssocID="{D20120F4-660E-44F8-8E56-F0752C74C501}" presName="negativeSpace" presStyleCnt="0"/>
      <dgm:spPr/>
    </dgm:pt>
    <dgm:pt modelId="{C81C084E-22DA-45E7-A385-A7F1091766B4}" type="pres">
      <dgm:prSet presAssocID="{D20120F4-660E-44F8-8E56-F0752C74C501}" presName="childText" presStyleLbl="conFgAcc1" presStyleIdx="1" presStyleCnt="2">
        <dgm:presLayoutVars>
          <dgm:bulletEnabled val="1"/>
        </dgm:presLayoutVars>
      </dgm:prSet>
      <dgm:spPr/>
    </dgm:pt>
  </dgm:ptLst>
  <dgm:cxnLst>
    <dgm:cxn modelId="{AA6F491D-63DE-414B-BD9C-7951E63EDE5D}" type="presOf" srcId="{97E36847-131E-409B-BB65-9ADA1324D82E}" destId="{24C114B5-DC63-48E2-AE50-CEC7DBAE3B3A}" srcOrd="1" destOrd="0" presId="urn:microsoft.com/office/officeart/2005/8/layout/list1"/>
    <dgm:cxn modelId="{BB407B23-EF93-4AE6-BC20-B4E0C5E7FB36}" srcId="{97E36847-131E-409B-BB65-9ADA1324D82E}" destId="{2229A4B7-9F84-4A05-88C9-4969DE117202}" srcOrd="1" destOrd="0" parTransId="{7DE89D1A-C742-49D3-82E1-50A54188A965}" sibTransId="{63CFF8D1-1BD5-409E-A168-47BA5CF97508}"/>
    <dgm:cxn modelId="{A0F43B5C-D098-4C58-B822-984441720062}" type="presOf" srcId="{699B5308-849C-4192-9F75-DDC4981C081C}" destId="{60038579-99A5-4EFD-AAD2-1D733CE43601}" srcOrd="0" destOrd="0" presId="urn:microsoft.com/office/officeart/2005/8/layout/list1"/>
    <dgm:cxn modelId="{939E4B6B-047E-4EB2-9EA8-D3B53C8A1822}" type="presOf" srcId="{D20120F4-660E-44F8-8E56-F0752C74C501}" destId="{51F4C8D5-11EA-486F-B8A2-B24B3F78B241}" srcOrd="1" destOrd="0" presId="urn:microsoft.com/office/officeart/2005/8/layout/list1"/>
    <dgm:cxn modelId="{D18B0FA2-2D35-4372-A0E7-94C9CD3F32C8}" srcId="{97E36847-131E-409B-BB65-9ADA1324D82E}" destId="{699B5308-849C-4192-9F75-DDC4981C081C}" srcOrd="0" destOrd="0" parTransId="{914E8B26-BAB8-4AA1-9F9D-9C18817F4A49}" sibTransId="{4F72F02A-96F3-43E5-81A9-D7A402B7A974}"/>
    <dgm:cxn modelId="{0E7B3AAD-AF69-410E-BC1D-9583E95BD87E}" type="presOf" srcId="{5C0561A4-E758-408F-8DCE-AC2BF0AE8864}" destId="{3217B2B1-7C61-426F-9841-E41E47033000}" srcOrd="0" destOrd="0" presId="urn:microsoft.com/office/officeart/2005/8/layout/list1"/>
    <dgm:cxn modelId="{E2EBA5B7-316F-48FE-98BF-E98195E59CD9}" type="presOf" srcId="{2229A4B7-9F84-4A05-88C9-4969DE117202}" destId="{60038579-99A5-4EFD-AAD2-1D733CE43601}" srcOrd="0" destOrd="1" presId="urn:microsoft.com/office/officeart/2005/8/layout/list1"/>
    <dgm:cxn modelId="{F72274DE-A95F-4D69-AF0D-8D87D4EC5910}" srcId="{5C0561A4-E758-408F-8DCE-AC2BF0AE8864}" destId="{97E36847-131E-409B-BB65-9ADA1324D82E}" srcOrd="0" destOrd="0" parTransId="{DBF31F2B-ED12-40D3-B4B2-CF9E400C58B8}" sibTransId="{399B1F97-3F56-4244-9B70-6C9552417C0C}"/>
    <dgm:cxn modelId="{746AE1DE-3E72-4E41-8FE6-89D22A5862A3}" type="presOf" srcId="{97E36847-131E-409B-BB65-9ADA1324D82E}" destId="{68B67E55-D02C-4854-949D-965879ED246D}" srcOrd="0" destOrd="0" presId="urn:microsoft.com/office/officeart/2005/8/layout/list1"/>
    <dgm:cxn modelId="{DE235DF3-5E1B-4478-BDD0-77F7B17726BF}" srcId="{5C0561A4-E758-408F-8DCE-AC2BF0AE8864}" destId="{D20120F4-660E-44F8-8E56-F0752C74C501}" srcOrd="1" destOrd="0" parTransId="{AF22DE1F-7456-4C4A-8D0F-FACFCD589AE6}" sibTransId="{3F8656FC-FDB0-451F-87F3-06DDF6F7A2A4}"/>
    <dgm:cxn modelId="{36F66CFB-4B79-416C-BF33-B57FCC8AB75F}" type="presOf" srcId="{D20120F4-660E-44F8-8E56-F0752C74C501}" destId="{0F789DE1-BEFB-4956-8FCF-7E4EF84DBF0D}" srcOrd="0" destOrd="0" presId="urn:microsoft.com/office/officeart/2005/8/layout/list1"/>
    <dgm:cxn modelId="{D849F810-A33E-4817-9B1D-1937CB10C54D}" type="presParOf" srcId="{3217B2B1-7C61-426F-9841-E41E47033000}" destId="{F1DF3D65-2E5E-4F6C-AB22-EC53E21C05D4}" srcOrd="0" destOrd="0" presId="urn:microsoft.com/office/officeart/2005/8/layout/list1"/>
    <dgm:cxn modelId="{F6C17C0A-BE8B-484B-AC4A-867969CEFC1D}" type="presParOf" srcId="{F1DF3D65-2E5E-4F6C-AB22-EC53E21C05D4}" destId="{68B67E55-D02C-4854-949D-965879ED246D}" srcOrd="0" destOrd="0" presId="urn:microsoft.com/office/officeart/2005/8/layout/list1"/>
    <dgm:cxn modelId="{48A7653A-D015-4FF2-A644-88E697B5236F}" type="presParOf" srcId="{F1DF3D65-2E5E-4F6C-AB22-EC53E21C05D4}" destId="{24C114B5-DC63-48E2-AE50-CEC7DBAE3B3A}" srcOrd="1" destOrd="0" presId="urn:microsoft.com/office/officeart/2005/8/layout/list1"/>
    <dgm:cxn modelId="{FA97B240-B038-4091-AC24-AEF249765D03}" type="presParOf" srcId="{3217B2B1-7C61-426F-9841-E41E47033000}" destId="{F6E62593-577A-4FE8-A439-14DE797E1DA1}" srcOrd="1" destOrd="0" presId="urn:microsoft.com/office/officeart/2005/8/layout/list1"/>
    <dgm:cxn modelId="{A32EA626-38BE-4FE3-A510-137083DF187C}" type="presParOf" srcId="{3217B2B1-7C61-426F-9841-E41E47033000}" destId="{60038579-99A5-4EFD-AAD2-1D733CE43601}" srcOrd="2" destOrd="0" presId="urn:microsoft.com/office/officeart/2005/8/layout/list1"/>
    <dgm:cxn modelId="{B1F9DC68-E6BB-4347-8019-32656522530B}" type="presParOf" srcId="{3217B2B1-7C61-426F-9841-E41E47033000}" destId="{787F3DD2-916B-4927-97DD-8426949D0BE3}" srcOrd="3" destOrd="0" presId="urn:microsoft.com/office/officeart/2005/8/layout/list1"/>
    <dgm:cxn modelId="{6FEC1677-6B9B-4528-9292-4AE13B3CE07D}" type="presParOf" srcId="{3217B2B1-7C61-426F-9841-E41E47033000}" destId="{983363AD-EF89-45BD-BFFD-20BB69075F3C}" srcOrd="4" destOrd="0" presId="urn:microsoft.com/office/officeart/2005/8/layout/list1"/>
    <dgm:cxn modelId="{A6B27481-1996-4B3E-B5DF-6ACC1A6E5188}" type="presParOf" srcId="{983363AD-EF89-45BD-BFFD-20BB69075F3C}" destId="{0F789DE1-BEFB-4956-8FCF-7E4EF84DBF0D}" srcOrd="0" destOrd="0" presId="urn:microsoft.com/office/officeart/2005/8/layout/list1"/>
    <dgm:cxn modelId="{B0C6AE8B-8EB0-47BC-8995-5A5581B13CBD}" type="presParOf" srcId="{983363AD-EF89-45BD-BFFD-20BB69075F3C}" destId="{51F4C8D5-11EA-486F-B8A2-B24B3F78B241}" srcOrd="1" destOrd="0" presId="urn:microsoft.com/office/officeart/2005/8/layout/list1"/>
    <dgm:cxn modelId="{0ABBF1A0-D28C-4CE0-913A-F5FA89B3DCEC}" type="presParOf" srcId="{3217B2B1-7C61-426F-9841-E41E47033000}" destId="{A1786D98-9EA8-41FF-94AA-F4FE454F06DF}" srcOrd="5" destOrd="0" presId="urn:microsoft.com/office/officeart/2005/8/layout/list1"/>
    <dgm:cxn modelId="{0B8A0B6B-867E-4BA9-88F6-73CB69145516}" type="presParOf" srcId="{3217B2B1-7C61-426F-9841-E41E47033000}" destId="{C81C084E-22DA-45E7-A385-A7F1091766B4}"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82625230-45BC-4A8E-9452-595E9C7198EB}" type="doc">
      <dgm:prSet loTypeId="urn:microsoft.com/office/officeart/2005/8/layout/default" loCatId="list" qsTypeId="urn:microsoft.com/office/officeart/2005/8/quickstyle/simple4" qsCatId="simple" csTypeId="urn:microsoft.com/office/officeart/2005/8/colors/colorful2" csCatId="colorful"/>
      <dgm:spPr/>
      <dgm:t>
        <a:bodyPr/>
        <a:lstStyle/>
        <a:p>
          <a:endParaRPr lang="cs-CZ"/>
        </a:p>
      </dgm:t>
    </dgm:pt>
    <dgm:pt modelId="{E57F65D4-906C-4389-B563-80E17B560BA2}">
      <dgm:prSet/>
      <dgm:spPr/>
      <dgm:t>
        <a:bodyPr/>
        <a:lstStyle/>
        <a:p>
          <a:r>
            <a:rPr lang="cs-CZ"/>
            <a:t>Compulsory confidentiality of healthcare professionals is required by law </a:t>
          </a:r>
          <a:r>
            <a:rPr lang="en-US"/>
            <a:t>and has great social significance</a:t>
          </a:r>
          <a:endParaRPr lang="cs-CZ"/>
        </a:p>
      </dgm:t>
    </dgm:pt>
    <dgm:pt modelId="{ABB0C261-252D-42EA-963A-CA2632B95E6D}" type="parTrans" cxnId="{4C828FE3-0A60-48FC-9A73-815923189E2F}">
      <dgm:prSet/>
      <dgm:spPr/>
      <dgm:t>
        <a:bodyPr/>
        <a:lstStyle/>
        <a:p>
          <a:endParaRPr lang="cs-CZ"/>
        </a:p>
      </dgm:t>
    </dgm:pt>
    <dgm:pt modelId="{45650846-C599-4AA5-9F25-CB8027699762}" type="sibTrans" cxnId="{4C828FE3-0A60-48FC-9A73-815923189E2F}">
      <dgm:prSet/>
      <dgm:spPr/>
      <dgm:t>
        <a:bodyPr/>
        <a:lstStyle/>
        <a:p>
          <a:endParaRPr lang="cs-CZ"/>
        </a:p>
      </dgm:t>
    </dgm:pt>
    <dgm:pt modelId="{9B11CC3B-5BB0-4996-ADE1-605CDDC6FF31}">
      <dgm:prSet/>
      <dgm:spPr/>
      <dgm:t>
        <a:bodyPr/>
        <a:lstStyle/>
        <a:p>
          <a:r>
            <a:rPr lang="en-US"/>
            <a:t>Remember the right to privacy</a:t>
          </a:r>
          <a:endParaRPr lang="cs-CZ"/>
        </a:p>
      </dgm:t>
    </dgm:pt>
    <dgm:pt modelId="{1D781AF5-8395-4523-8D91-15D70A2C3C5D}" type="parTrans" cxnId="{D8069757-504B-4A00-88D0-7804DA48977E}">
      <dgm:prSet/>
      <dgm:spPr/>
      <dgm:t>
        <a:bodyPr/>
        <a:lstStyle/>
        <a:p>
          <a:endParaRPr lang="cs-CZ"/>
        </a:p>
      </dgm:t>
    </dgm:pt>
    <dgm:pt modelId="{D77F7120-64EB-4863-B678-AA6839C0470B}" type="sibTrans" cxnId="{D8069757-504B-4A00-88D0-7804DA48977E}">
      <dgm:prSet/>
      <dgm:spPr/>
      <dgm:t>
        <a:bodyPr/>
        <a:lstStyle/>
        <a:p>
          <a:endParaRPr lang="cs-CZ"/>
        </a:p>
      </dgm:t>
    </dgm:pt>
    <dgm:pt modelId="{224E33A1-D6FF-40CD-BE43-A85188EC8608}">
      <dgm:prSet/>
      <dgm:spPr/>
      <dgm:t>
        <a:bodyPr/>
        <a:lstStyle/>
        <a:p>
          <a:r>
            <a:rPr lang="cs-CZ"/>
            <a:t>Public authorities, including the police and the courts, can require information about health of a patient only in cases determined by a law.</a:t>
          </a:r>
        </a:p>
      </dgm:t>
    </dgm:pt>
    <dgm:pt modelId="{E050CFF9-115E-477C-87C8-BFDB38F9DB62}" type="parTrans" cxnId="{76FEAD46-4A3B-4E39-B01E-7E4D41F9C531}">
      <dgm:prSet/>
      <dgm:spPr/>
      <dgm:t>
        <a:bodyPr/>
        <a:lstStyle/>
        <a:p>
          <a:endParaRPr lang="cs-CZ"/>
        </a:p>
      </dgm:t>
    </dgm:pt>
    <dgm:pt modelId="{AF524BDD-DBD0-4E67-B6C7-CE1B62391460}" type="sibTrans" cxnId="{76FEAD46-4A3B-4E39-B01E-7E4D41F9C531}">
      <dgm:prSet/>
      <dgm:spPr/>
      <dgm:t>
        <a:bodyPr/>
        <a:lstStyle/>
        <a:p>
          <a:endParaRPr lang="cs-CZ"/>
        </a:p>
      </dgm:t>
    </dgm:pt>
    <dgm:pt modelId="{B2C904FE-45E8-4156-AE9A-BAA857F76E70}">
      <dgm:prSet/>
      <dgm:spPr/>
      <dgm:t>
        <a:bodyPr/>
        <a:lstStyle/>
        <a:p>
          <a:r>
            <a:rPr lang="cs-CZ"/>
            <a:t>For an example it is not enough that a policeman comes to the hospital and asks about the patient's health condition </a:t>
          </a:r>
          <a:r>
            <a:rPr lang="en-GB"/>
            <a:t>(</a:t>
          </a:r>
          <a:r>
            <a:rPr lang="cs-CZ"/>
            <a:t>typically at injuries caused by the other person</a:t>
          </a:r>
          <a:r>
            <a:rPr lang="en-GB"/>
            <a:t>)</a:t>
          </a:r>
          <a:r>
            <a:rPr lang="cs-CZ"/>
            <a:t>.</a:t>
          </a:r>
        </a:p>
      </dgm:t>
    </dgm:pt>
    <dgm:pt modelId="{63997328-3BC6-458E-8FE7-9CDADF6EC6CF}" type="parTrans" cxnId="{E699C7F6-7A62-4EC1-AE87-41A89A679823}">
      <dgm:prSet/>
      <dgm:spPr/>
      <dgm:t>
        <a:bodyPr/>
        <a:lstStyle/>
        <a:p>
          <a:endParaRPr lang="cs-CZ"/>
        </a:p>
      </dgm:t>
    </dgm:pt>
    <dgm:pt modelId="{37A2BD16-64E5-4D82-892B-3D38E74642C1}" type="sibTrans" cxnId="{E699C7F6-7A62-4EC1-AE87-41A89A679823}">
      <dgm:prSet/>
      <dgm:spPr/>
      <dgm:t>
        <a:bodyPr/>
        <a:lstStyle/>
        <a:p>
          <a:endParaRPr lang="cs-CZ"/>
        </a:p>
      </dgm:t>
    </dgm:pt>
    <dgm:pt modelId="{705C34C0-E72D-4112-9E2D-2CC5B576E9BE}" type="pres">
      <dgm:prSet presAssocID="{82625230-45BC-4A8E-9452-595E9C7198EB}" presName="diagram" presStyleCnt="0">
        <dgm:presLayoutVars>
          <dgm:dir/>
          <dgm:resizeHandles val="exact"/>
        </dgm:presLayoutVars>
      </dgm:prSet>
      <dgm:spPr/>
    </dgm:pt>
    <dgm:pt modelId="{BF32B6C7-6F88-4F3C-9563-B7E6CC572F62}" type="pres">
      <dgm:prSet presAssocID="{E57F65D4-906C-4389-B563-80E17B560BA2}" presName="node" presStyleLbl="node1" presStyleIdx="0" presStyleCnt="2">
        <dgm:presLayoutVars>
          <dgm:bulletEnabled val="1"/>
        </dgm:presLayoutVars>
      </dgm:prSet>
      <dgm:spPr/>
    </dgm:pt>
    <dgm:pt modelId="{3CEA0927-2772-4234-B0AB-E21A976C96E7}" type="pres">
      <dgm:prSet presAssocID="{45650846-C599-4AA5-9F25-CB8027699762}" presName="sibTrans" presStyleCnt="0"/>
      <dgm:spPr/>
    </dgm:pt>
    <dgm:pt modelId="{9FA0ADC1-8A4D-4DBF-B7F5-7639B8F2A046}" type="pres">
      <dgm:prSet presAssocID="{224E33A1-D6FF-40CD-BE43-A85188EC8608}" presName="node" presStyleLbl="node1" presStyleIdx="1" presStyleCnt="2">
        <dgm:presLayoutVars>
          <dgm:bulletEnabled val="1"/>
        </dgm:presLayoutVars>
      </dgm:prSet>
      <dgm:spPr/>
    </dgm:pt>
  </dgm:ptLst>
  <dgm:cxnLst>
    <dgm:cxn modelId="{F1EF4B11-3E0B-4A4A-8C0E-D8FB05874C15}" type="presOf" srcId="{9B11CC3B-5BB0-4996-ADE1-605CDDC6FF31}" destId="{BF32B6C7-6F88-4F3C-9563-B7E6CC572F62}" srcOrd="0" destOrd="1" presId="urn:microsoft.com/office/officeart/2005/8/layout/default"/>
    <dgm:cxn modelId="{357F5D39-2D5F-4FBC-B51F-A632A1704912}" type="presOf" srcId="{224E33A1-D6FF-40CD-BE43-A85188EC8608}" destId="{9FA0ADC1-8A4D-4DBF-B7F5-7639B8F2A046}" srcOrd="0" destOrd="0" presId="urn:microsoft.com/office/officeart/2005/8/layout/default"/>
    <dgm:cxn modelId="{76FEAD46-4A3B-4E39-B01E-7E4D41F9C531}" srcId="{82625230-45BC-4A8E-9452-595E9C7198EB}" destId="{224E33A1-D6FF-40CD-BE43-A85188EC8608}" srcOrd="1" destOrd="0" parTransId="{E050CFF9-115E-477C-87C8-BFDB38F9DB62}" sibTransId="{AF524BDD-DBD0-4E67-B6C7-CE1B62391460}"/>
    <dgm:cxn modelId="{D8069757-504B-4A00-88D0-7804DA48977E}" srcId="{E57F65D4-906C-4389-B563-80E17B560BA2}" destId="{9B11CC3B-5BB0-4996-ADE1-605CDDC6FF31}" srcOrd="0" destOrd="0" parTransId="{1D781AF5-8395-4523-8D91-15D70A2C3C5D}" sibTransId="{D77F7120-64EB-4863-B678-AA6839C0470B}"/>
    <dgm:cxn modelId="{34906779-8268-4E56-ABC6-2BCE8534BD23}" type="presOf" srcId="{82625230-45BC-4A8E-9452-595E9C7198EB}" destId="{705C34C0-E72D-4112-9E2D-2CC5B576E9BE}" srcOrd="0" destOrd="0" presId="urn:microsoft.com/office/officeart/2005/8/layout/default"/>
    <dgm:cxn modelId="{BAF8FBD3-6049-47FF-B7E1-5DFC408A5E3B}" type="presOf" srcId="{B2C904FE-45E8-4156-AE9A-BAA857F76E70}" destId="{9FA0ADC1-8A4D-4DBF-B7F5-7639B8F2A046}" srcOrd="0" destOrd="1" presId="urn:microsoft.com/office/officeart/2005/8/layout/default"/>
    <dgm:cxn modelId="{4C828FE3-0A60-48FC-9A73-815923189E2F}" srcId="{82625230-45BC-4A8E-9452-595E9C7198EB}" destId="{E57F65D4-906C-4389-B563-80E17B560BA2}" srcOrd="0" destOrd="0" parTransId="{ABB0C261-252D-42EA-963A-CA2632B95E6D}" sibTransId="{45650846-C599-4AA5-9F25-CB8027699762}"/>
    <dgm:cxn modelId="{E699C7F6-7A62-4EC1-AE87-41A89A679823}" srcId="{224E33A1-D6FF-40CD-BE43-A85188EC8608}" destId="{B2C904FE-45E8-4156-AE9A-BAA857F76E70}" srcOrd="0" destOrd="0" parTransId="{63997328-3BC6-458E-8FE7-9CDADF6EC6CF}" sibTransId="{37A2BD16-64E5-4D82-892B-3D38E74642C1}"/>
    <dgm:cxn modelId="{623F8CFE-5D3F-427C-88B4-CF21CDE535EE}" type="presOf" srcId="{E57F65D4-906C-4389-B563-80E17B560BA2}" destId="{BF32B6C7-6F88-4F3C-9563-B7E6CC572F62}" srcOrd="0" destOrd="0" presId="urn:microsoft.com/office/officeart/2005/8/layout/default"/>
    <dgm:cxn modelId="{49F3A7E6-AA5D-4232-A512-7AC7F1E16C6C}" type="presParOf" srcId="{705C34C0-E72D-4112-9E2D-2CC5B576E9BE}" destId="{BF32B6C7-6F88-4F3C-9563-B7E6CC572F62}" srcOrd="0" destOrd="0" presId="urn:microsoft.com/office/officeart/2005/8/layout/default"/>
    <dgm:cxn modelId="{24838DE9-5B49-4632-897B-35DE1C386E2C}" type="presParOf" srcId="{705C34C0-E72D-4112-9E2D-2CC5B576E9BE}" destId="{3CEA0927-2772-4234-B0AB-E21A976C96E7}" srcOrd="1" destOrd="0" presId="urn:microsoft.com/office/officeart/2005/8/layout/default"/>
    <dgm:cxn modelId="{4658C056-51BD-4335-B585-FF1ED1935084}" type="presParOf" srcId="{705C34C0-E72D-4112-9E2D-2CC5B576E9BE}" destId="{9FA0ADC1-8A4D-4DBF-B7F5-7639B8F2A046}"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4CFFE2D9-486C-4A77-A239-5B3DEAD1ED9B}"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cs-CZ"/>
        </a:p>
      </dgm:t>
    </dgm:pt>
    <dgm:pt modelId="{1EFDC103-D0C6-465A-B0DE-9418C9112A11}">
      <dgm:prSet/>
      <dgm:spPr/>
      <dgm:t>
        <a:bodyPr/>
        <a:lstStyle/>
        <a:p>
          <a:r>
            <a:rPr lang="cs-CZ" dirty="0"/>
            <a:t>In </a:t>
          </a:r>
          <a:r>
            <a:rPr lang="cs-CZ" dirty="0" err="1"/>
            <a:t>certain</a:t>
          </a:r>
          <a:r>
            <a:rPr lang="cs-CZ" dirty="0"/>
            <a:t> </a:t>
          </a:r>
          <a:r>
            <a:rPr lang="cs-CZ" dirty="0" err="1"/>
            <a:t>cases</a:t>
          </a:r>
          <a:r>
            <a:rPr lang="cs-CZ" dirty="0"/>
            <a:t> </a:t>
          </a:r>
          <a:r>
            <a:rPr lang="cs-CZ" dirty="0" err="1"/>
            <a:t>there</a:t>
          </a:r>
          <a:r>
            <a:rPr lang="cs-CZ" dirty="0"/>
            <a:t> </a:t>
          </a:r>
          <a:r>
            <a:rPr lang="cs-CZ" dirty="0" err="1"/>
            <a:t>is</a:t>
          </a:r>
          <a:r>
            <a:rPr lang="cs-CZ" dirty="0"/>
            <a:t> </a:t>
          </a:r>
          <a:r>
            <a:rPr lang="cs-CZ" dirty="0" err="1"/>
            <a:t>the</a:t>
          </a:r>
          <a:r>
            <a:rPr lang="cs-CZ" dirty="0"/>
            <a:t> so-</a:t>
          </a:r>
          <a:r>
            <a:rPr lang="cs-CZ" dirty="0" err="1"/>
            <a:t>called</a:t>
          </a:r>
          <a:r>
            <a:rPr lang="cs-CZ" dirty="0"/>
            <a:t> </a:t>
          </a:r>
          <a:r>
            <a:rPr lang="cs-CZ" dirty="0" err="1"/>
            <a:t>notification</a:t>
          </a:r>
          <a:r>
            <a:rPr lang="cs-CZ" dirty="0"/>
            <a:t> </a:t>
          </a:r>
          <a:r>
            <a:rPr lang="cs-CZ" dirty="0" err="1"/>
            <a:t>obligation</a:t>
          </a:r>
          <a:r>
            <a:rPr lang="cs-CZ" dirty="0"/>
            <a:t> </a:t>
          </a:r>
          <a:r>
            <a:rPr lang="cs-CZ" dirty="0" err="1"/>
            <a:t>when</a:t>
          </a:r>
          <a:r>
            <a:rPr lang="cs-CZ" dirty="0"/>
            <a:t> </a:t>
          </a:r>
          <a:r>
            <a:rPr lang="cs-CZ" dirty="0" err="1"/>
            <a:t>everybody</a:t>
          </a:r>
          <a:r>
            <a:rPr lang="cs-CZ" dirty="0"/>
            <a:t> (not </a:t>
          </a:r>
          <a:r>
            <a:rPr lang="cs-CZ" dirty="0" err="1"/>
            <a:t>only</a:t>
          </a:r>
          <a:r>
            <a:rPr lang="cs-CZ" dirty="0"/>
            <a:t> a </a:t>
          </a:r>
          <a:r>
            <a:rPr lang="cs-CZ" dirty="0" err="1"/>
            <a:t>healthcare</a:t>
          </a:r>
          <a:r>
            <a:rPr lang="cs-CZ" dirty="0"/>
            <a:t> </a:t>
          </a:r>
          <a:r>
            <a:rPr lang="cs-CZ" dirty="0" err="1"/>
            <a:t>professional</a:t>
          </a:r>
          <a:r>
            <a:rPr lang="cs-CZ" dirty="0"/>
            <a:t>) has to </a:t>
          </a:r>
          <a:r>
            <a:rPr lang="cs-CZ" dirty="0" err="1"/>
            <a:t>notify</a:t>
          </a:r>
          <a:r>
            <a:rPr lang="cs-CZ" dirty="0"/>
            <a:t> </a:t>
          </a:r>
          <a:r>
            <a:rPr lang="cs-CZ" dirty="0" err="1"/>
            <a:t>the</a:t>
          </a:r>
          <a:r>
            <a:rPr lang="cs-CZ" dirty="0"/>
            <a:t> Police </a:t>
          </a:r>
          <a:r>
            <a:rPr lang="cs-CZ" dirty="0" err="1"/>
            <a:t>of</a:t>
          </a:r>
          <a:r>
            <a:rPr lang="cs-CZ" dirty="0"/>
            <a:t> </a:t>
          </a:r>
          <a:r>
            <a:rPr lang="cs-CZ" dirty="0" err="1"/>
            <a:t>the</a:t>
          </a:r>
          <a:r>
            <a:rPr lang="cs-CZ" dirty="0"/>
            <a:t> Czech Republic </a:t>
          </a:r>
          <a:r>
            <a:rPr lang="cs-CZ" dirty="0" err="1"/>
            <a:t>upon</a:t>
          </a:r>
          <a:r>
            <a:rPr lang="cs-CZ" dirty="0"/>
            <a:t> </a:t>
          </a:r>
          <a:r>
            <a:rPr lang="cs-CZ" dirty="0" err="1"/>
            <a:t>the</a:t>
          </a:r>
          <a:r>
            <a:rPr lang="cs-CZ" dirty="0"/>
            <a:t> </a:t>
          </a:r>
          <a:r>
            <a:rPr lang="cs-CZ" dirty="0" err="1"/>
            <a:t>fact</a:t>
          </a:r>
          <a:r>
            <a:rPr lang="cs-CZ" dirty="0"/>
            <a:t> </a:t>
          </a:r>
          <a:r>
            <a:rPr lang="cs-CZ" dirty="0" err="1"/>
            <a:t>that</a:t>
          </a:r>
          <a:r>
            <a:rPr lang="cs-CZ" dirty="0"/>
            <a:t> a </a:t>
          </a:r>
          <a:r>
            <a:rPr lang="cs-CZ" dirty="0" err="1"/>
            <a:t>crime</a:t>
          </a:r>
          <a:r>
            <a:rPr lang="cs-CZ" dirty="0"/>
            <a:t> </a:t>
          </a:r>
          <a:r>
            <a:rPr lang="cs-CZ" dirty="0" err="1"/>
            <a:t>of</a:t>
          </a:r>
          <a:r>
            <a:rPr lang="cs-CZ" dirty="0"/>
            <a:t> </a:t>
          </a:r>
          <a:r>
            <a:rPr lang="cs-CZ" dirty="0" err="1"/>
            <a:t>cruelty</a:t>
          </a:r>
          <a:r>
            <a:rPr lang="cs-CZ" dirty="0"/>
            <a:t> </a:t>
          </a:r>
          <a:r>
            <a:rPr lang="cs-CZ" dirty="0" err="1"/>
            <a:t>or</a:t>
          </a:r>
          <a:r>
            <a:rPr lang="cs-CZ" dirty="0"/>
            <a:t> </a:t>
          </a:r>
          <a:r>
            <a:rPr lang="cs-CZ" dirty="0" err="1"/>
            <a:t>wilful</a:t>
          </a:r>
          <a:r>
            <a:rPr lang="cs-CZ" dirty="0"/>
            <a:t> </a:t>
          </a:r>
          <a:r>
            <a:rPr lang="cs-CZ" dirty="0" err="1"/>
            <a:t>grievous</a:t>
          </a:r>
          <a:r>
            <a:rPr lang="cs-CZ" dirty="0"/>
            <a:t> </a:t>
          </a:r>
          <a:r>
            <a:rPr lang="cs-CZ" dirty="0" err="1"/>
            <a:t>bodily</a:t>
          </a:r>
          <a:r>
            <a:rPr lang="cs-CZ" dirty="0"/>
            <a:t> </a:t>
          </a:r>
          <a:r>
            <a:rPr lang="cs-CZ" dirty="0" err="1"/>
            <a:t>harm</a:t>
          </a:r>
          <a:r>
            <a:rPr lang="cs-CZ" dirty="0"/>
            <a:t> (a </a:t>
          </a:r>
          <a:r>
            <a:rPr lang="cs-CZ" dirty="0" err="1"/>
            <a:t>serious</a:t>
          </a:r>
          <a:r>
            <a:rPr lang="cs-CZ" dirty="0"/>
            <a:t> </a:t>
          </a:r>
          <a:r>
            <a:rPr lang="cs-CZ" dirty="0" err="1"/>
            <a:t>injury</a:t>
          </a:r>
          <a:r>
            <a:rPr lang="cs-CZ" dirty="0"/>
            <a:t>) </a:t>
          </a:r>
          <a:r>
            <a:rPr lang="cs-CZ" dirty="0" err="1"/>
            <a:t>was</a:t>
          </a:r>
          <a:r>
            <a:rPr lang="cs-CZ" dirty="0"/>
            <a:t> </a:t>
          </a:r>
          <a:r>
            <a:rPr lang="cs-CZ" dirty="0" err="1"/>
            <a:t>committed</a:t>
          </a:r>
          <a:r>
            <a:rPr lang="cs-CZ" dirty="0"/>
            <a:t>.</a:t>
          </a:r>
        </a:p>
      </dgm:t>
    </dgm:pt>
    <dgm:pt modelId="{E56F5221-D6D8-4F82-9AFD-F708547FD8E1}" type="parTrans" cxnId="{3B47FA88-35CD-414F-AF78-89D9C5529708}">
      <dgm:prSet/>
      <dgm:spPr/>
      <dgm:t>
        <a:bodyPr/>
        <a:lstStyle/>
        <a:p>
          <a:endParaRPr lang="cs-CZ"/>
        </a:p>
      </dgm:t>
    </dgm:pt>
    <dgm:pt modelId="{D7EA5058-D142-44AC-BCE0-4E2C5A07B02C}" type="sibTrans" cxnId="{3B47FA88-35CD-414F-AF78-89D9C5529708}">
      <dgm:prSet/>
      <dgm:spPr/>
      <dgm:t>
        <a:bodyPr/>
        <a:lstStyle/>
        <a:p>
          <a:endParaRPr lang="cs-CZ"/>
        </a:p>
      </dgm:t>
    </dgm:pt>
    <dgm:pt modelId="{D7CF2D53-50CF-4D02-8F60-199410EDFADD}">
      <dgm:prSet/>
      <dgm:spPr/>
      <dgm:t>
        <a:bodyPr/>
        <a:lstStyle/>
        <a:p>
          <a:r>
            <a:rPr lang="cs-CZ"/>
            <a:t>In certain cases of children patients it is necessary to inform the authority of social and legal protection of children. </a:t>
          </a:r>
        </a:p>
      </dgm:t>
    </dgm:pt>
    <dgm:pt modelId="{A934C9E2-E6C9-4838-A957-71FF0ECB3A05}" type="parTrans" cxnId="{878E7074-483F-4897-8E1D-B673696D0D11}">
      <dgm:prSet/>
      <dgm:spPr/>
      <dgm:t>
        <a:bodyPr/>
        <a:lstStyle/>
        <a:p>
          <a:endParaRPr lang="cs-CZ"/>
        </a:p>
      </dgm:t>
    </dgm:pt>
    <dgm:pt modelId="{EFFDC429-6881-4F58-A411-90411C35F59D}" type="sibTrans" cxnId="{878E7074-483F-4897-8E1D-B673696D0D11}">
      <dgm:prSet/>
      <dgm:spPr/>
      <dgm:t>
        <a:bodyPr/>
        <a:lstStyle/>
        <a:p>
          <a:endParaRPr lang="cs-CZ"/>
        </a:p>
      </dgm:t>
    </dgm:pt>
    <dgm:pt modelId="{7B1513D8-EAD6-4B07-A223-5AD756776CE5}">
      <dgm:prSet/>
      <dgm:spPr/>
      <dgm:t>
        <a:bodyPr/>
        <a:lstStyle/>
        <a:p>
          <a:r>
            <a:rPr lang="cs-CZ"/>
            <a:t>Such as </a:t>
          </a:r>
          <a:r>
            <a:rPr lang="en-US"/>
            <a:t>underage drinking, abuse of addictive substances, or </a:t>
          </a:r>
          <a:r>
            <a:rPr lang="cs-CZ"/>
            <a:t>when there is suspicion that a crime endangering </a:t>
          </a:r>
          <a:r>
            <a:rPr lang="en-US"/>
            <a:t>health or life, human dignity or moral development</a:t>
          </a:r>
          <a:r>
            <a:rPr lang="cs-CZ"/>
            <a:t> was </a:t>
          </a:r>
          <a:r>
            <a:rPr lang="en-US"/>
            <a:t>committed </a:t>
          </a:r>
          <a:r>
            <a:rPr lang="cs-CZ"/>
            <a:t>on them.</a:t>
          </a:r>
        </a:p>
      </dgm:t>
    </dgm:pt>
    <dgm:pt modelId="{175C1A96-1C40-45CB-BF26-83C8C84AA7A0}" type="parTrans" cxnId="{592FDCB8-8A0F-46A6-B11C-C4288D7AE560}">
      <dgm:prSet/>
      <dgm:spPr/>
      <dgm:t>
        <a:bodyPr/>
        <a:lstStyle/>
        <a:p>
          <a:endParaRPr lang="cs-CZ"/>
        </a:p>
      </dgm:t>
    </dgm:pt>
    <dgm:pt modelId="{E8D2F6A8-12BC-4862-8DFF-119C8C8B7573}" type="sibTrans" cxnId="{592FDCB8-8A0F-46A6-B11C-C4288D7AE560}">
      <dgm:prSet/>
      <dgm:spPr/>
      <dgm:t>
        <a:bodyPr/>
        <a:lstStyle/>
        <a:p>
          <a:endParaRPr lang="cs-CZ"/>
        </a:p>
      </dgm:t>
    </dgm:pt>
    <dgm:pt modelId="{0BCBECA4-AB9F-405F-ADA3-E4940DFE6DE3}">
      <dgm:prSet/>
      <dgm:spPr/>
      <dgm:t>
        <a:bodyPr/>
        <a:lstStyle/>
        <a:p>
          <a:r>
            <a:rPr lang="en-US"/>
            <a:t>At the hospital, however, this reporting obligation should</a:t>
          </a:r>
          <a:r>
            <a:rPr lang="cs-CZ"/>
            <a:t> be</a:t>
          </a:r>
          <a:r>
            <a:rPr lang="en-US"/>
            <a:t> primarily met </a:t>
          </a:r>
          <a:r>
            <a:rPr lang="cs-CZ"/>
            <a:t>by </a:t>
          </a:r>
          <a:r>
            <a:rPr lang="en-US"/>
            <a:t>the attending healthcare professionals, not students</a:t>
          </a:r>
          <a:r>
            <a:rPr lang="cs-CZ"/>
            <a:t>.</a:t>
          </a:r>
        </a:p>
      </dgm:t>
    </dgm:pt>
    <dgm:pt modelId="{9BBE3E74-ED75-4E3C-B1CA-60D156CD304B}" type="parTrans" cxnId="{2E941969-C9A4-487C-A871-BD8EDA0DA328}">
      <dgm:prSet/>
      <dgm:spPr/>
      <dgm:t>
        <a:bodyPr/>
        <a:lstStyle/>
        <a:p>
          <a:endParaRPr lang="cs-CZ"/>
        </a:p>
      </dgm:t>
    </dgm:pt>
    <dgm:pt modelId="{4DD0D95F-E29D-4621-AD0E-7AA88188C4B1}" type="sibTrans" cxnId="{2E941969-C9A4-487C-A871-BD8EDA0DA328}">
      <dgm:prSet/>
      <dgm:spPr/>
      <dgm:t>
        <a:bodyPr/>
        <a:lstStyle/>
        <a:p>
          <a:endParaRPr lang="cs-CZ"/>
        </a:p>
      </dgm:t>
    </dgm:pt>
    <dgm:pt modelId="{2D498C62-2063-4581-AD30-458C7199AE2D}" type="pres">
      <dgm:prSet presAssocID="{4CFFE2D9-486C-4A77-A239-5B3DEAD1ED9B}" presName="linear" presStyleCnt="0">
        <dgm:presLayoutVars>
          <dgm:animLvl val="lvl"/>
          <dgm:resizeHandles val="exact"/>
        </dgm:presLayoutVars>
      </dgm:prSet>
      <dgm:spPr/>
    </dgm:pt>
    <dgm:pt modelId="{0C978683-B81D-44A1-9B25-F8B07F57B3C9}" type="pres">
      <dgm:prSet presAssocID="{1EFDC103-D0C6-465A-B0DE-9418C9112A11}" presName="parentText" presStyleLbl="node1" presStyleIdx="0" presStyleCnt="3">
        <dgm:presLayoutVars>
          <dgm:chMax val="0"/>
          <dgm:bulletEnabled val="1"/>
        </dgm:presLayoutVars>
      </dgm:prSet>
      <dgm:spPr/>
    </dgm:pt>
    <dgm:pt modelId="{27461FED-7D4E-4D1B-B900-D4189434DAE3}" type="pres">
      <dgm:prSet presAssocID="{D7EA5058-D142-44AC-BCE0-4E2C5A07B02C}" presName="spacer" presStyleCnt="0"/>
      <dgm:spPr/>
    </dgm:pt>
    <dgm:pt modelId="{C658E307-B04E-442B-A45A-2AA4E66049CE}" type="pres">
      <dgm:prSet presAssocID="{D7CF2D53-50CF-4D02-8F60-199410EDFADD}" presName="parentText" presStyleLbl="node1" presStyleIdx="1" presStyleCnt="3">
        <dgm:presLayoutVars>
          <dgm:chMax val="0"/>
          <dgm:bulletEnabled val="1"/>
        </dgm:presLayoutVars>
      </dgm:prSet>
      <dgm:spPr/>
    </dgm:pt>
    <dgm:pt modelId="{7F02BF1E-EA18-4839-8243-0D74981D3954}" type="pres">
      <dgm:prSet presAssocID="{D7CF2D53-50CF-4D02-8F60-199410EDFADD}" presName="childText" presStyleLbl="revTx" presStyleIdx="0" presStyleCnt="1">
        <dgm:presLayoutVars>
          <dgm:bulletEnabled val="1"/>
        </dgm:presLayoutVars>
      </dgm:prSet>
      <dgm:spPr/>
    </dgm:pt>
    <dgm:pt modelId="{62E65E29-78DA-4B5F-ADD3-AE212EDE6B7F}" type="pres">
      <dgm:prSet presAssocID="{0BCBECA4-AB9F-405F-ADA3-E4940DFE6DE3}" presName="parentText" presStyleLbl="node1" presStyleIdx="2" presStyleCnt="3">
        <dgm:presLayoutVars>
          <dgm:chMax val="0"/>
          <dgm:bulletEnabled val="1"/>
        </dgm:presLayoutVars>
      </dgm:prSet>
      <dgm:spPr/>
    </dgm:pt>
  </dgm:ptLst>
  <dgm:cxnLst>
    <dgm:cxn modelId="{372AFE5E-4D91-4A4C-B32A-F1742ACFD3DF}" type="presOf" srcId="{1EFDC103-D0C6-465A-B0DE-9418C9112A11}" destId="{0C978683-B81D-44A1-9B25-F8B07F57B3C9}" srcOrd="0" destOrd="0" presId="urn:microsoft.com/office/officeart/2005/8/layout/vList2"/>
    <dgm:cxn modelId="{2E941969-C9A4-487C-A871-BD8EDA0DA328}" srcId="{4CFFE2D9-486C-4A77-A239-5B3DEAD1ED9B}" destId="{0BCBECA4-AB9F-405F-ADA3-E4940DFE6DE3}" srcOrd="2" destOrd="0" parTransId="{9BBE3E74-ED75-4E3C-B1CA-60D156CD304B}" sibTransId="{4DD0D95F-E29D-4621-AD0E-7AA88188C4B1}"/>
    <dgm:cxn modelId="{878E7074-483F-4897-8E1D-B673696D0D11}" srcId="{4CFFE2D9-486C-4A77-A239-5B3DEAD1ED9B}" destId="{D7CF2D53-50CF-4D02-8F60-199410EDFADD}" srcOrd="1" destOrd="0" parTransId="{A934C9E2-E6C9-4838-A957-71FF0ECB3A05}" sibTransId="{EFFDC429-6881-4F58-A411-90411C35F59D}"/>
    <dgm:cxn modelId="{3B47FA88-35CD-414F-AF78-89D9C5529708}" srcId="{4CFFE2D9-486C-4A77-A239-5B3DEAD1ED9B}" destId="{1EFDC103-D0C6-465A-B0DE-9418C9112A11}" srcOrd="0" destOrd="0" parTransId="{E56F5221-D6D8-4F82-9AFD-F708547FD8E1}" sibTransId="{D7EA5058-D142-44AC-BCE0-4E2C5A07B02C}"/>
    <dgm:cxn modelId="{7C7C0DA5-1200-4BA8-A71D-2E98274123F5}" type="presOf" srcId="{7B1513D8-EAD6-4B07-A223-5AD756776CE5}" destId="{7F02BF1E-EA18-4839-8243-0D74981D3954}" srcOrd="0" destOrd="0" presId="urn:microsoft.com/office/officeart/2005/8/layout/vList2"/>
    <dgm:cxn modelId="{592FDCB8-8A0F-46A6-B11C-C4288D7AE560}" srcId="{D7CF2D53-50CF-4D02-8F60-199410EDFADD}" destId="{7B1513D8-EAD6-4B07-A223-5AD756776CE5}" srcOrd="0" destOrd="0" parTransId="{175C1A96-1C40-45CB-BF26-83C8C84AA7A0}" sibTransId="{E8D2F6A8-12BC-4862-8DFF-119C8C8B7573}"/>
    <dgm:cxn modelId="{E8CC56C6-7D27-4B41-8719-5CF1222F22DB}" type="presOf" srcId="{4CFFE2D9-486C-4A77-A239-5B3DEAD1ED9B}" destId="{2D498C62-2063-4581-AD30-458C7199AE2D}" srcOrd="0" destOrd="0" presId="urn:microsoft.com/office/officeart/2005/8/layout/vList2"/>
    <dgm:cxn modelId="{E104A4CA-923D-45D5-BED6-41FBBD0E3118}" type="presOf" srcId="{0BCBECA4-AB9F-405F-ADA3-E4940DFE6DE3}" destId="{62E65E29-78DA-4B5F-ADD3-AE212EDE6B7F}" srcOrd="0" destOrd="0" presId="urn:microsoft.com/office/officeart/2005/8/layout/vList2"/>
    <dgm:cxn modelId="{EE40ABEB-160A-4A2A-A247-B2857D4D8B42}" type="presOf" srcId="{D7CF2D53-50CF-4D02-8F60-199410EDFADD}" destId="{C658E307-B04E-442B-A45A-2AA4E66049CE}" srcOrd="0" destOrd="0" presId="urn:microsoft.com/office/officeart/2005/8/layout/vList2"/>
    <dgm:cxn modelId="{832FAC36-4D70-4F4F-9E60-CF235D520EDD}" type="presParOf" srcId="{2D498C62-2063-4581-AD30-458C7199AE2D}" destId="{0C978683-B81D-44A1-9B25-F8B07F57B3C9}" srcOrd="0" destOrd="0" presId="urn:microsoft.com/office/officeart/2005/8/layout/vList2"/>
    <dgm:cxn modelId="{9628D06E-8CB1-43AC-BF2B-0A50D2700FCD}" type="presParOf" srcId="{2D498C62-2063-4581-AD30-458C7199AE2D}" destId="{27461FED-7D4E-4D1B-B900-D4189434DAE3}" srcOrd="1" destOrd="0" presId="urn:microsoft.com/office/officeart/2005/8/layout/vList2"/>
    <dgm:cxn modelId="{F1915681-0C69-4980-BB62-2547D5B87B7F}" type="presParOf" srcId="{2D498C62-2063-4581-AD30-458C7199AE2D}" destId="{C658E307-B04E-442B-A45A-2AA4E66049CE}" srcOrd="2" destOrd="0" presId="urn:microsoft.com/office/officeart/2005/8/layout/vList2"/>
    <dgm:cxn modelId="{FCF71221-AE6C-4E8C-A9B8-432FFBA0FCEC}" type="presParOf" srcId="{2D498C62-2063-4581-AD30-458C7199AE2D}" destId="{7F02BF1E-EA18-4839-8243-0D74981D3954}" srcOrd="3" destOrd="0" presId="urn:microsoft.com/office/officeart/2005/8/layout/vList2"/>
    <dgm:cxn modelId="{6011F9C0-7650-4F4C-86C9-B747CB4387B7}" type="presParOf" srcId="{2D498C62-2063-4581-AD30-458C7199AE2D}" destId="{62E65E29-78DA-4B5F-ADD3-AE212EDE6B7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738BDB35-A042-4A88-89E4-DBF90D98281A}" type="doc">
      <dgm:prSet loTypeId="urn:microsoft.com/office/officeart/2008/layout/LinedList" loCatId="list" qsTypeId="urn:microsoft.com/office/officeart/2005/8/quickstyle/3d1" qsCatId="3D" csTypeId="urn:microsoft.com/office/officeart/2005/8/colors/colorful5" csCatId="colorful" phldr="1"/>
      <dgm:spPr/>
      <dgm:t>
        <a:bodyPr/>
        <a:lstStyle/>
        <a:p>
          <a:endParaRPr lang="cs-CZ"/>
        </a:p>
      </dgm:t>
    </dgm:pt>
    <dgm:pt modelId="{7A4C76A4-B521-4842-A00A-2D7CAA6C4F98}">
      <dgm:prSet phldrT="[Text]"/>
      <dgm:spPr/>
      <dgm:t>
        <a:bodyPr/>
        <a:lstStyle/>
        <a:p>
          <a:pPr rtl="0"/>
          <a:r>
            <a:rPr lang="cs-CZ" dirty="0"/>
            <a:t>Not </a:t>
          </a:r>
          <a:r>
            <a:rPr lang="cs-CZ" dirty="0" err="1"/>
            <a:t>everyone</a:t>
          </a:r>
          <a:r>
            <a:rPr lang="cs-CZ" dirty="0"/>
            <a:t> </a:t>
          </a:r>
          <a:r>
            <a:rPr lang="cs-CZ" dirty="0" err="1"/>
            <a:t>who</a:t>
          </a:r>
          <a:r>
            <a:rPr lang="cs-CZ" dirty="0"/>
            <a:t> </a:t>
          </a:r>
          <a:r>
            <a:rPr lang="cs-CZ" dirty="0" err="1"/>
            <a:t>cares</a:t>
          </a:r>
          <a:r>
            <a:rPr lang="cs-CZ" dirty="0"/>
            <a:t> </a:t>
          </a:r>
          <a:r>
            <a:rPr lang="cs-CZ" dirty="0" err="1"/>
            <a:t>about</a:t>
          </a:r>
          <a:r>
            <a:rPr lang="cs-CZ" dirty="0"/>
            <a:t> </a:t>
          </a:r>
          <a:r>
            <a:rPr lang="cs-CZ" dirty="0" err="1"/>
            <a:t>the</a:t>
          </a:r>
          <a:r>
            <a:rPr lang="cs-CZ" dirty="0"/>
            <a:t> </a:t>
          </a:r>
          <a:r>
            <a:rPr lang="cs-CZ" dirty="0" err="1"/>
            <a:t>health</a:t>
          </a:r>
          <a:r>
            <a:rPr lang="cs-CZ" dirty="0"/>
            <a:t> </a:t>
          </a:r>
          <a:r>
            <a:rPr lang="cs-CZ" dirty="0" err="1"/>
            <a:t>of</a:t>
          </a:r>
          <a:r>
            <a:rPr lang="cs-CZ" dirty="0"/>
            <a:t> </a:t>
          </a:r>
          <a:r>
            <a:rPr lang="cs-CZ" dirty="0" err="1"/>
            <a:t>the</a:t>
          </a:r>
          <a:r>
            <a:rPr lang="cs-CZ" dirty="0"/>
            <a:t> </a:t>
          </a:r>
          <a:r>
            <a:rPr lang="cs-CZ" dirty="0" err="1"/>
            <a:t>patient</a:t>
          </a:r>
          <a:r>
            <a:rPr lang="cs-CZ" dirty="0"/>
            <a:t> </a:t>
          </a:r>
          <a:r>
            <a:rPr lang="cs-CZ" dirty="0" err="1"/>
            <a:t>is</a:t>
          </a:r>
          <a:r>
            <a:rPr lang="cs-CZ" dirty="0"/>
            <a:t> </a:t>
          </a:r>
          <a:r>
            <a:rPr lang="cs-CZ" dirty="0" err="1"/>
            <a:t>entitled</a:t>
          </a:r>
          <a:r>
            <a:rPr lang="cs-CZ" dirty="0"/>
            <a:t> to </a:t>
          </a:r>
          <a:r>
            <a:rPr lang="cs-CZ" dirty="0" err="1"/>
            <a:t>this</a:t>
          </a:r>
          <a:r>
            <a:rPr lang="cs-CZ" dirty="0"/>
            <a:t> </a:t>
          </a:r>
          <a:r>
            <a:rPr lang="cs-CZ" dirty="0" err="1"/>
            <a:t>information</a:t>
          </a:r>
          <a:r>
            <a:rPr lang="cs-CZ" dirty="0"/>
            <a:t>!</a:t>
          </a:r>
        </a:p>
      </dgm:t>
    </dgm:pt>
    <dgm:pt modelId="{A1EC421F-C311-4BB9-BDC6-2BAFCAB17342}" type="parTrans" cxnId="{B3620B3F-10C7-474F-915A-1D05A8127316}">
      <dgm:prSet/>
      <dgm:spPr/>
      <dgm:t>
        <a:bodyPr/>
        <a:lstStyle/>
        <a:p>
          <a:endParaRPr lang="cs-CZ"/>
        </a:p>
      </dgm:t>
    </dgm:pt>
    <dgm:pt modelId="{BA0C96B2-4985-4AD8-989F-F9F7D7E4BB05}" type="sibTrans" cxnId="{B3620B3F-10C7-474F-915A-1D05A8127316}">
      <dgm:prSet/>
      <dgm:spPr/>
      <dgm:t>
        <a:bodyPr/>
        <a:lstStyle/>
        <a:p>
          <a:endParaRPr lang="cs-CZ"/>
        </a:p>
      </dgm:t>
    </dgm:pt>
    <dgm:pt modelId="{C9C3973D-B7AD-40C0-BCE4-DDCB1F54577B}">
      <dgm:prSet phldrT="[Text]"/>
      <dgm:spPr/>
      <dgm:t>
        <a:bodyPr/>
        <a:lstStyle/>
        <a:p>
          <a:pPr rtl="0"/>
          <a:r>
            <a:rPr lang="cs-CZ" dirty="0" err="1"/>
            <a:t>This</a:t>
          </a:r>
          <a:r>
            <a:rPr lang="cs-CZ" dirty="0"/>
            <a:t> </a:t>
          </a:r>
          <a:r>
            <a:rPr lang="cs-CZ" dirty="0" err="1"/>
            <a:t>also</a:t>
          </a:r>
          <a:r>
            <a:rPr lang="cs-CZ" dirty="0"/>
            <a:t> </a:t>
          </a:r>
          <a:r>
            <a:rPr lang="cs-CZ" dirty="0" err="1"/>
            <a:t>applies</a:t>
          </a:r>
          <a:r>
            <a:rPr lang="cs-CZ" dirty="0"/>
            <a:t> to </a:t>
          </a:r>
          <a:r>
            <a:rPr lang="cs-CZ" dirty="0" err="1"/>
            <a:t>family</a:t>
          </a:r>
          <a:r>
            <a:rPr lang="cs-CZ" dirty="0"/>
            <a:t> </a:t>
          </a:r>
          <a:r>
            <a:rPr lang="cs-CZ" dirty="0" err="1"/>
            <a:t>members</a:t>
          </a:r>
          <a:r>
            <a:rPr lang="cs-CZ" dirty="0"/>
            <a:t> </a:t>
          </a:r>
          <a:r>
            <a:rPr lang="cs-CZ" dirty="0" err="1"/>
            <a:t>of</a:t>
          </a:r>
          <a:r>
            <a:rPr lang="cs-CZ" dirty="0"/>
            <a:t> </a:t>
          </a:r>
          <a:r>
            <a:rPr lang="cs-CZ" dirty="0" err="1"/>
            <a:t>the</a:t>
          </a:r>
          <a:r>
            <a:rPr lang="cs-CZ" dirty="0"/>
            <a:t> </a:t>
          </a:r>
          <a:r>
            <a:rPr lang="cs-CZ" dirty="0" err="1"/>
            <a:t>patient</a:t>
          </a:r>
          <a:r>
            <a:rPr lang="cs-CZ" dirty="0"/>
            <a:t> and public </a:t>
          </a:r>
          <a:r>
            <a:rPr lang="cs-CZ" dirty="0" err="1"/>
            <a:t>authorities</a:t>
          </a:r>
          <a:r>
            <a:rPr lang="cs-CZ" dirty="0"/>
            <a:t>. </a:t>
          </a:r>
        </a:p>
      </dgm:t>
    </dgm:pt>
    <dgm:pt modelId="{9DA5919E-8D25-46B7-9A0B-9A799E02A349}" type="parTrans" cxnId="{8F304C8B-9FB8-4F18-9E75-140431E4330E}">
      <dgm:prSet/>
      <dgm:spPr/>
      <dgm:t>
        <a:bodyPr/>
        <a:lstStyle/>
        <a:p>
          <a:endParaRPr lang="cs-CZ"/>
        </a:p>
      </dgm:t>
    </dgm:pt>
    <dgm:pt modelId="{9EDD6D85-E2BD-41B3-AE07-4A955870184A}" type="sibTrans" cxnId="{8F304C8B-9FB8-4F18-9E75-140431E4330E}">
      <dgm:prSet/>
      <dgm:spPr/>
      <dgm:t>
        <a:bodyPr/>
        <a:lstStyle/>
        <a:p>
          <a:endParaRPr lang="cs-CZ"/>
        </a:p>
      </dgm:t>
    </dgm:pt>
    <dgm:pt modelId="{79243658-C8FD-4CA9-9477-19602F898FD1}" type="pres">
      <dgm:prSet presAssocID="{738BDB35-A042-4A88-89E4-DBF90D98281A}" presName="vert0" presStyleCnt="0">
        <dgm:presLayoutVars>
          <dgm:dir/>
          <dgm:animOne val="branch"/>
          <dgm:animLvl val="lvl"/>
        </dgm:presLayoutVars>
      </dgm:prSet>
      <dgm:spPr/>
    </dgm:pt>
    <dgm:pt modelId="{ED08D964-A212-43D8-A0DE-89E756C7BFD2}" type="pres">
      <dgm:prSet presAssocID="{7A4C76A4-B521-4842-A00A-2D7CAA6C4F98}" presName="thickLine" presStyleLbl="alignNode1" presStyleIdx="0" presStyleCnt="2"/>
      <dgm:spPr/>
    </dgm:pt>
    <dgm:pt modelId="{AEF472B9-CC80-487C-84E3-E3248A7B8B56}" type="pres">
      <dgm:prSet presAssocID="{7A4C76A4-B521-4842-A00A-2D7CAA6C4F98}" presName="horz1" presStyleCnt="0"/>
      <dgm:spPr/>
    </dgm:pt>
    <dgm:pt modelId="{3A6038FD-A669-46FA-98B8-3A756BB5779E}" type="pres">
      <dgm:prSet presAssocID="{7A4C76A4-B521-4842-A00A-2D7CAA6C4F98}" presName="tx1" presStyleLbl="revTx" presStyleIdx="0" presStyleCnt="2"/>
      <dgm:spPr/>
    </dgm:pt>
    <dgm:pt modelId="{8B5A6B17-94F3-445D-8F14-93D95BFDB652}" type="pres">
      <dgm:prSet presAssocID="{7A4C76A4-B521-4842-A00A-2D7CAA6C4F98}" presName="vert1" presStyleCnt="0"/>
      <dgm:spPr/>
    </dgm:pt>
    <dgm:pt modelId="{CF229A4B-6E86-47DF-B812-F23C251335E9}" type="pres">
      <dgm:prSet presAssocID="{C9C3973D-B7AD-40C0-BCE4-DDCB1F54577B}" presName="thickLine" presStyleLbl="alignNode1" presStyleIdx="1" presStyleCnt="2"/>
      <dgm:spPr/>
    </dgm:pt>
    <dgm:pt modelId="{8AC8A48D-14FA-4BB6-9056-82D8EE9EC9CA}" type="pres">
      <dgm:prSet presAssocID="{C9C3973D-B7AD-40C0-BCE4-DDCB1F54577B}" presName="horz1" presStyleCnt="0"/>
      <dgm:spPr/>
    </dgm:pt>
    <dgm:pt modelId="{7EF0A912-215A-40B4-B3B8-799D3BB7B3C4}" type="pres">
      <dgm:prSet presAssocID="{C9C3973D-B7AD-40C0-BCE4-DDCB1F54577B}" presName="tx1" presStyleLbl="revTx" presStyleIdx="1" presStyleCnt="2"/>
      <dgm:spPr/>
    </dgm:pt>
    <dgm:pt modelId="{29EC0C1F-C9F7-4B04-97B1-D8319D721426}" type="pres">
      <dgm:prSet presAssocID="{C9C3973D-B7AD-40C0-BCE4-DDCB1F54577B}" presName="vert1" presStyleCnt="0"/>
      <dgm:spPr/>
    </dgm:pt>
  </dgm:ptLst>
  <dgm:cxnLst>
    <dgm:cxn modelId="{E4169933-55D0-4F23-87E7-04E1407B0698}" type="presOf" srcId="{C9C3973D-B7AD-40C0-BCE4-DDCB1F54577B}" destId="{7EF0A912-215A-40B4-B3B8-799D3BB7B3C4}" srcOrd="0" destOrd="0" presId="urn:microsoft.com/office/officeart/2008/layout/LinedList"/>
    <dgm:cxn modelId="{B3620B3F-10C7-474F-915A-1D05A8127316}" srcId="{738BDB35-A042-4A88-89E4-DBF90D98281A}" destId="{7A4C76A4-B521-4842-A00A-2D7CAA6C4F98}" srcOrd="0" destOrd="0" parTransId="{A1EC421F-C311-4BB9-BDC6-2BAFCAB17342}" sibTransId="{BA0C96B2-4985-4AD8-989F-F9F7D7E4BB05}"/>
    <dgm:cxn modelId="{8F304C8B-9FB8-4F18-9E75-140431E4330E}" srcId="{738BDB35-A042-4A88-89E4-DBF90D98281A}" destId="{C9C3973D-B7AD-40C0-BCE4-DDCB1F54577B}" srcOrd="1" destOrd="0" parTransId="{9DA5919E-8D25-46B7-9A0B-9A799E02A349}" sibTransId="{9EDD6D85-E2BD-41B3-AE07-4A955870184A}"/>
    <dgm:cxn modelId="{2C473BBA-3CC7-42FE-81B4-58A0EAFC3133}" type="presOf" srcId="{738BDB35-A042-4A88-89E4-DBF90D98281A}" destId="{79243658-C8FD-4CA9-9477-19602F898FD1}" srcOrd="0" destOrd="0" presId="urn:microsoft.com/office/officeart/2008/layout/LinedList"/>
    <dgm:cxn modelId="{9CF5B6BC-C38B-4191-A1E5-74BB88E15702}" type="presOf" srcId="{7A4C76A4-B521-4842-A00A-2D7CAA6C4F98}" destId="{3A6038FD-A669-46FA-98B8-3A756BB5779E}" srcOrd="0" destOrd="0" presId="urn:microsoft.com/office/officeart/2008/layout/LinedList"/>
    <dgm:cxn modelId="{CDE0CB93-DE6F-4117-8E89-D5BA27ECE7B0}" type="presParOf" srcId="{79243658-C8FD-4CA9-9477-19602F898FD1}" destId="{ED08D964-A212-43D8-A0DE-89E756C7BFD2}" srcOrd="0" destOrd="0" presId="urn:microsoft.com/office/officeart/2008/layout/LinedList"/>
    <dgm:cxn modelId="{72968C00-5411-4756-9C98-5579BC20CF5C}" type="presParOf" srcId="{79243658-C8FD-4CA9-9477-19602F898FD1}" destId="{AEF472B9-CC80-487C-84E3-E3248A7B8B56}" srcOrd="1" destOrd="0" presId="urn:microsoft.com/office/officeart/2008/layout/LinedList"/>
    <dgm:cxn modelId="{ECB49C07-1E7E-4462-9916-55A8DD89CF13}" type="presParOf" srcId="{AEF472B9-CC80-487C-84E3-E3248A7B8B56}" destId="{3A6038FD-A669-46FA-98B8-3A756BB5779E}" srcOrd="0" destOrd="0" presId="urn:microsoft.com/office/officeart/2008/layout/LinedList"/>
    <dgm:cxn modelId="{EBBE8084-F548-4C2B-B003-D025A50806DB}" type="presParOf" srcId="{AEF472B9-CC80-487C-84E3-E3248A7B8B56}" destId="{8B5A6B17-94F3-445D-8F14-93D95BFDB652}" srcOrd="1" destOrd="0" presId="urn:microsoft.com/office/officeart/2008/layout/LinedList"/>
    <dgm:cxn modelId="{F8579576-2338-452C-AEE7-1C033F2468F4}" type="presParOf" srcId="{79243658-C8FD-4CA9-9477-19602F898FD1}" destId="{CF229A4B-6E86-47DF-B812-F23C251335E9}" srcOrd="2" destOrd="0" presId="urn:microsoft.com/office/officeart/2008/layout/LinedList"/>
    <dgm:cxn modelId="{474F8D53-A764-4B2C-BA8C-3C7F406355FA}" type="presParOf" srcId="{79243658-C8FD-4CA9-9477-19602F898FD1}" destId="{8AC8A48D-14FA-4BB6-9056-82D8EE9EC9CA}" srcOrd="3" destOrd="0" presId="urn:microsoft.com/office/officeart/2008/layout/LinedList"/>
    <dgm:cxn modelId="{68AE98CB-7704-483A-AFC9-103A8030958F}" type="presParOf" srcId="{8AC8A48D-14FA-4BB6-9056-82D8EE9EC9CA}" destId="{7EF0A912-215A-40B4-B3B8-799D3BB7B3C4}" srcOrd="0" destOrd="0" presId="urn:microsoft.com/office/officeart/2008/layout/LinedList"/>
    <dgm:cxn modelId="{5EEADCAC-5C2A-431E-AB9E-662CF60CDC3B}" type="presParOf" srcId="{8AC8A48D-14FA-4BB6-9056-82D8EE9EC9CA}" destId="{29EC0C1F-C9F7-4B04-97B1-D8319D72142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03B80971-E4AF-4985-98DA-D78EEC07E6E7}" type="doc">
      <dgm:prSet loTypeId="urn:microsoft.com/office/officeart/2008/layout/LinedList" loCatId="list" qsTypeId="urn:microsoft.com/office/officeart/2005/8/quickstyle/3d1" qsCatId="3D" csTypeId="urn:microsoft.com/office/officeart/2005/8/colors/accent6_2" csCatId="accent6" phldr="1"/>
      <dgm:spPr/>
      <dgm:t>
        <a:bodyPr/>
        <a:lstStyle/>
        <a:p>
          <a:endParaRPr lang="cs-CZ"/>
        </a:p>
      </dgm:t>
    </dgm:pt>
    <dgm:pt modelId="{60D79841-C7D8-4793-BE11-CE2577B9E398}">
      <dgm:prSet phldrT="[Text]"/>
      <dgm:spPr/>
      <dgm:t>
        <a:bodyPr/>
        <a:lstStyle/>
        <a:p>
          <a:pPr algn="ctr" rtl="0"/>
          <a:r>
            <a:rPr lang="cs-CZ" dirty="0" err="1"/>
            <a:t>Students</a:t>
          </a:r>
          <a:r>
            <a:rPr lang="cs-CZ" dirty="0"/>
            <a:t> </a:t>
          </a:r>
          <a:r>
            <a:rPr lang="cs-CZ" dirty="0" err="1"/>
            <a:t>should</a:t>
          </a:r>
          <a:r>
            <a:rPr lang="cs-CZ" dirty="0"/>
            <a:t> not </a:t>
          </a:r>
          <a:r>
            <a:rPr lang="cs-CZ" dirty="0" err="1"/>
            <a:t>be</a:t>
          </a:r>
          <a:r>
            <a:rPr lang="cs-CZ" dirty="0"/>
            <a:t> </a:t>
          </a:r>
          <a:r>
            <a:rPr lang="cs-CZ" dirty="0" err="1"/>
            <a:t>providing</a:t>
          </a:r>
          <a:r>
            <a:rPr lang="cs-CZ" dirty="0"/>
            <a:t> </a:t>
          </a:r>
          <a:r>
            <a:rPr lang="cs-CZ" dirty="0" err="1"/>
            <a:t>information</a:t>
          </a:r>
          <a:r>
            <a:rPr lang="cs-CZ" dirty="0"/>
            <a:t> </a:t>
          </a:r>
          <a:r>
            <a:rPr lang="cs-CZ" dirty="0" err="1"/>
            <a:t>about</a:t>
          </a:r>
          <a:r>
            <a:rPr lang="cs-CZ" dirty="0"/>
            <a:t> </a:t>
          </a:r>
          <a:r>
            <a:rPr lang="cs-CZ" dirty="0" err="1"/>
            <a:t>the</a:t>
          </a:r>
          <a:r>
            <a:rPr lang="cs-CZ" dirty="0"/>
            <a:t> </a:t>
          </a:r>
          <a:r>
            <a:rPr lang="cs-CZ" dirty="0" err="1"/>
            <a:t>health</a:t>
          </a:r>
          <a:r>
            <a:rPr lang="cs-CZ" dirty="0"/>
            <a:t> status </a:t>
          </a:r>
          <a:r>
            <a:rPr lang="cs-CZ" dirty="0" err="1"/>
            <a:t>both</a:t>
          </a:r>
          <a:r>
            <a:rPr lang="cs-CZ" dirty="0"/>
            <a:t> to </a:t>
          </a:r>
          <a:r>
            <a:rPr lang="cs-CZ" dirty="0" err="1"/>
            <a:t>the</a:t>
          </a:r>
          <a:r>
            <a:rPr lang="cs-CZ" dirty="0"/>
            <a:t> </a:t>
          </a:r>
          <a:r>
            <a:rPr lang="cs-CZ" dirty="0" err="1"/>
            <a:t>patient</a:t>
          </a:r>
          <a:r>
            <a:rPr lang="cs-CZ" dirty="0"/>
            <a:t> and </a:t>
          </a:r>
          <a:r>
            <a:rPr lang="cs-CZ" dirty="0" err="1"/>
            <a:t>third</a:t>
          </a:r>
          <a:r>
            <a:rPr lang="cs-CZ" dirty="0"/>
            <a:t> </a:t>
          </a:r>
          <a:r>
            <a:rPr lang="cs-CZ" dirty="0" err="1"/>
            <a:t>parties</a:t>
          </a:r>
          <a:r>
            <a:rPr lang="en-GB" dirty="0"/>
            <a:t> (family members, public authorities and other</a:t>
          </a:r>
          <a:r>
            <a:rPr lang="cs-CZ" dirty="0"/>
            <a:t>s</a:t>
          </a:r>
          <a:r>
            <a:rPr lang="en-GB" dirty="0"/>
            <a:t>). </a:t>
          </a:r>
          <a:endParaRPr lang="cs-CZ" dirty="0"/>
        </a:p>
      </dgm:t>
    </dgm:pt>
    <dgm:pt modelId="{4BB5D3AB-BE1C-437A-BB4D-8D0A210922F6}" type="parTrans" cxnId="{32DADB17-FE46-4071-81E0-34DFFED158AF}">
      <dgm:prSet/>
      <dgm:spPr/>
      <dgm:t>
        <a:bodyPr/>
        <a:lstStyle/>
        <a:p>
          <a:endParaRPr lang="cs-CZ"/>
        </a:p>
      </dgm:t>
    </dgm:pt>
    <dgm:pt modelId="{1B514809-D447-43EC-BE2F-6C8B175E8E60}" type="sibTrans" cxnId="{32DADB17-FE46-4071-81E0-34DFFED158AF}">
      <dgm:prSet/>
      <dgm:spPr/>
      <dgm:t>
        <a:bodyPr/>
        <a:lstStyle/>
        <a:p>
          <a:endParaRPr lang="cs-CZ"/>
        </a:p>
      </dgm:t>
    </dgm:pt>
    <dgm:pt modelId="{B22181EE-15D9-4244-A6B9-92434FD0F639}" type="pres">
      <dgm:prSet presAssocID="{03B80971-E4AF-4985-98DA-D78EEC07E6E7}" presName="vert0" presStyleCnt="0">
        <dgm:presLayoutVars>
          <dgm:dir/>
          <dgm:animOne val="branch"/>
          <dgm:animLvl val="lvl"/>
        </dgm:presLayoutVars>
      </dgm:prSet>
      <dgm:spPr/>
    </dgm:pt>
    <dgm:pt modelId="{59F4F9DC-45DD-4CE0-BA91-87346805378C}" type="pres">
      <dgm:prSet presAssocID="{60D79841-C7D8-4793-BE11-CE2577B9E398}" presName="thickLine" presStyleLbl="alignNode1" presStyleIdx="0" presStyleCnt="1"/>
      <dgm:spPr/>
    </dgm:pt>
    <dgm:pt modelId="{FFB6CAC1-11C8-4AFC-814A-5C23264BF16E}" type="pres">
      <dgm:prSet presAssocID="{60D79841-C7D8-4793-BE11-CE2577B9E398}" presName="horz1" presStyleCnt="0"/>
      <dgm:spPr/>
    </dgm:pt>
    <dgm:pt modelId="{6548C8E9-8E47-4AEC-80B7-2D86FED2A04C}" type="pres">
      <dgm:prSet presAssocID="{60D79841-C7D8-4793-BE11-CE2577B9E398}" presName="tx1" presStyleLbl="revTx" presStyleIdx="0" presStyleCnt="1"/>
      <dgm:spPr/>
    </dgm:pt>
    <dgm:pt modelId="{70855FE2-796B-435A-B84D-6B28F0DE1520}" type="pres">
      <dgm:prSet presAssocID="{60D79841-C7D8-4793-BE11-CE2577B9E398}" presName="vert1" presStyleCnt="0"/>
      <dgm:spPr/>
    </dgm:pt>
  </dgm:ptLst>
  <dgm:cxnLst>
    <dgm:cxn modelId="{32DADB17-FE46-4071-81E0-34DFFED158AF}" srcId="{03B80971-E4AF-4985-98DA-D78EEC07E6E7}" destId="{60D79841-C7D8-4793-BE11-CE2577B9E398}" srcOrd="0" destOrd="0" parTransId="{4BB5D3AB-BE1C-437A-BB4D-8D0A210922F6}" sibTransId="{1B514809-D447-43EC-BE2F-6C8B175E8E60}"/>
    <dgm:cxn modelId="{501EA221-3078-4295-B49A-B33597EBA767}" type="presOf" srcId="{03B80971-E4AF-4985-98DA-D78EEC07E6E7}" destId="{B22181EE-15D9-4244-A6B9-92434FD0F639}" srcOrd="0" destOrd="0" presId="urn:microsoft.com/office/officeart/2008/layout/LinedList"/>
    <dgm:cxn modelId="{E63B33EC-5112-4D18-85A0-10CB04963AD8}" type="presOf" srcId="{60D79841-C7D8-4793-BE11-CE2577B9E398}" destId="{6548C8E9-8E47-4AEC-80B7-2D86FED2A04C}" srcOrd="0" destOrd="0" presId="urn:microsoft.com/office/officeart/2008/layout/LinedList"/>
    <dgm:cxn modelId="{360D0A68-A8BD-4B06-B8CE-856055325841}" type="presParOf" srcId="{B22181EE-15D9-4244-A6B9-92434FD0F639}" destId="{59F4F9DC-45DD-4CE0-BA91-87346805378C}" srcOrd="0" destOrd="0" presId="urn:microsoft.com/office/officeart/2008/layout/LinedList"/>
    <dgm:cxn modelId="{89C8D245-00C5-4B92-9024-892F2A2C501F}" type="presParOf" srcId="{B22181EE-15D9-4244-A6B9-92434FD0F639}" destId="{FFB6CAC1-11C8-4AFC-814A-5C23264BF16E}" srcOrd="1" destOrd="0" presId="urn:microsoft.com/office/officeart/2008/layout/LinedList"/>
    <dgm:cxn modelId="{6B7E470D-3B13-4CB8-9CD4-EF4383BD6D14}" type="presParOf" srcId="{FFB6CAC1-11C8-4AFC-814A-5C23264BF16E}" destId="{6548C8E9-8E47-4AEC-80B7-2D86FED2A04C}" srcOrd="0" destOrd="0" presId="urn:microsoft.com/office/officeart/2008/layout/LinedList"/>
    <dgm:cxn modelId="{A0288BF1-8E69-40C5-AA79-C2161A0F4837}" type="presParOf" srcId="{FFB6CAC1-11C8-4AFC-814A-5C23264BF16E}" destId="{70855FE2-796B-435A-B84D-6B28F0DE152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1AE73A71-E1C1-4658-986A-DDE798C007B6}" type="doc">
      <dgm:prSet loTypeId="urn:microsoft.com/office/officeart/2005/8/layout/vList2" loCatId="list" qsTypeId="urn:microsoft.com/office/officeart/2005/8/quickstyle/3d1" qsCatId="3D" csTypeId="urn:microsoft.com/office/officeart/2005/8/colors/accent2_4" csCatId="accent2" phldr="1"/>
      <dgm:spPr/>
      <dgm:t>
        <a:bodyPr/>
        <a:lstStyle/>
        <a:p>
          <a:endParaRPr lang="cs-CZ"/>
        </a:p>
      </dgm:t>
    </dgm:pt>
    <dgm:pt modelId="{3308976F-6ED4-428D-A4C5-10E6EBD65DB0}">
      <dgm:prSet/>
      <dgm:spPr/>
      <dgm:t>
        <a:bodyPr/>
        <a:lstStyle/>
        <a:p>
          <a:r>
            <a:rPr lang="en-US" dirty="0"/>
            <a:t>Penalties shall be given to who, even if negligently, violates the obligation of secrecy by unlawfully disclosing, communicating or making available to a third party personal data obtained in connection with the exercise of his profession, occupation or function, thereby causing serious harm to the rights or legitimate interests of the person</a:t>
          </a:r>
          <a:endParaRPr lang="cs-CZ" dirty="0"/>
        </a:p>
      </dgm:t>
    </dgm:pt>
    <dgm:pt modelId="{0920BE8B-2E8A-4979-890E-99BF57160510}" type="parTrans" cxnId="{5228E203-F604-4648-891E-8EB88BBE9FA5}">
      <dgm:prSet/>
      <dgm:spPr/>
      <dgm:t>
        <a:bodyPr/>
        <a:lstStyle/>
        <a:p>
          <a:endParaRPr lang="cs-CZ"/>
        </a:p>
      </dgm:t>
    </dgm:pt>
    <dgm:pt modelId="{5FBB2286-A918-4E5D-A3F4-D994DBF04839}" type="sibTrans" cxnId="{5228E203-F604-4648-891E-8EB88BBE9FA5}">
      <dgm:prSet/>
      <dgm:spPr/>
      <dgm:t>
        <a:bodyPr/>
        <a:lstStyle/>
        <a:p>
          <a:endParaRPr lang="cs-CZ"/>
        </a:p>
      </dgm:t>
    </dgm:pt>
    <dgm:pt modelId="{FB08EAD2-B340-4331-9190-87E303B6F79D}">
      <dgm:prSet/>
      <dgm:spPr/>
      <dgm:t>
        <a:bodyPr/>
        <a:lstStyle/>
        <a:p>
          <a:r>
            <a:rPr lang="en-US" dirty="0"/>
            <a:t>Up to three years or a ban on activity</a:t>
          </a:r>
          <a:endParaRPr lang="cs-CZ" dirty="0"/>
        </a:p>
      </dgm:t>
    </dgm:pt>
    <dgm:pt modelId="{4618CC07-D817-4C0F-BB4A-90D372723454}" type="parTrans" cxnId="{C004C1F6-0A64-49BA-ADC5-A0F4B48DD56D}">
      <dgm:prSet/>
      <dgm:spPr/>
      <dgm:t>
        <a:bodyPr/>
        <a:lstStyle/>
        <a:p>
          <a:endParaRPr lang="cs-CZ"/>
        </a:p>
      </dgm:t>
    </dgm:pt>
    <dgm:pt modelId="{284EBE4C-3C6A-4905-A489-C49E5CF465FE}" type="sibTrans" cxnId="{C004C1F6-0A64-49BA-ADC5-A0F4B48DD56D}">
      <dgm:prSet/>
      <dgm:spPr/>
      <dgm:t>
        <a:bodyPr/>
        <a:lstStyle/>
        <a:p>
          <a:endParaRPr lang="cs-CZ"/>
        </a:p>
      </dgm:t>
    </dgm:pt>
    <dgm:pt modelId="{01E9CB53-8C07-468E-8CBC-51EE819B0201}">
      <dgm:prSet/>
      <dgm:spPr/>
      <dgm:t>
        <a:bodyPr/>
        <a:lstStyle/>
        <a:p>
          <a:r>
            <a:rPr lang="cs-CZ" dirty="0" err="1"/>
            <a:t>If</a:t>
          </a:r>
          <a:r>
            <a:rPr lang="cs-CZ" dirty="0"/>
            <a:t> </a:t>
          </a:r>
          <a:r>
            <a:rPr lang="cs-CZ" dirty="0" err="1"/>
            <a:t>deliberately</a:t>
          </a:r>
          <a:r>
            <a:rPr lang="cs-CZ" dirty="0"/>
            <a:t> – up to 8 </a:t>
          </a:r>
          <a:r>
            <a:rPr lang="cs-CZ" dirty="0" err="1"/>
            <a:t>years</a:t>
          </a:r>
          <a:endParaRPr lang="cs-CZ" dirty="0"/>
        </a:p>
      </dgm:t>
    </dgm:pt>
    <dgm:pt modelId="{DE1F4461-5852-4A5B-B587-41BF62699CF9}" type="parTrans" cxnId="{30292577-7F29-40E3-9847-7003152DC284}">
      <dgm:prSet/>
      <dgm:spPr/>
      <dgm:t>
        <a:bodyPr/>
        <a:lstStyle/>
        <a:p>
          <a:endParaRPr lang="cs-CZ"/>
        </a:p>
      </dgm:t>
    </dgm:pt>
    <dgm:pt modelId="{9364A6DD-9905-45E2-90F7-4B72DA8093EE}" type="sibTrans" cxnId="{30292577-7F29-40E3-9847-7003152DC284}">
      <dgm:prSet/>
      <dgm:spPr/>
      <dgm:t>
        <a:bodyPr/>
        <a:lstStyle/>
        <a:p>
          <a:endParaRPr lang="cs-CZ"/>
        </a:p>
      </dgm:t>
    </dgm:pt>
    <dgm:pt modelId="{893BBF3E-62B0-4BA5-93EC-C9FBF94BE47C}" type="pres">
      <dgm:prSet presAssocID="{1AE73A71-E1C1-4658-986A-DDE798C007B6}" presName="linear" presStyleCnt="0">
        <dgm:presLayoutVars>
          <dgm:animLvl val="lvl"/>
          <dgm:resizeHandles val="exact"/>
        </dgm:presLayoutVars>
      </dgm:prSet>
      <dgm:spPr/>
    </dgm:pt>
    <dgm:pt modelId="{BDB7C103-3E37-49EE-BC32-5553D62249E4}" type="pres">
      <dgm:prSet presAssocID="{3308976F-6ED4-428D-A4C5-10E6EBD65DB0}" presName="parentText" presStyleLbl="node1" presStyleIdx="0" presStyleCnt="1">
        <dgm:presLayoutVars>
          <dgm:chMax val="0"/>
          <dgm:bulletEnabled val="1"/>
        </dgm:presLayoutVars>
      </dgm:prSet>
      <dgm:spPr/>
    </dgm:pt>
    <dgm:pt modelId="{FA5E9982-9AEF-496D-B80E-AC336B4947F1}" type="pres">
      <dgm:prSet presAssocID="{3308976F-6ED4-428D-A4C5-10E6EBD65DB0}" presName="childText" presStyleLbl="revTx" presStyleIdx="0" presStyleCnt="1">
        <dgm:presLayoutVars>
          <dgm:bulletEnabled val="1"/>
        </dgm:presLayoutVars>
      </dgm:prSet>
      <dgm:spPr/>
    </dgm:pt>
  </dgm:ptLst>
  <dgm:cxnLst>
    <dgm:cxn modelId="{5228E203-F604-4648-891E-8EB88BBE9FA5}" srcId="{1AE73A71-E1C1-4658-986A-DDE798C007B6}" destId="{3308976F-6ED4-428D-A4C5-10E6EBD65DB0}" srcOrd="0" destOrd="0" parTransId="{0920BE8B-2E8A-4979-890E-99BF57160510}" sibTransId="{5FBB2286-A918-4E5D-A3F4-D994DBF04839}"/>
    <dgm:cxn modelId="{66332938-D4B8-474A-9DAC-7E289F074D2E}" type="presOf" srcId="{FB08EAD2-B340-4331-9190-87E303B6F79D}" destId="{FA5E9982-9AEF-496D-B80E-AC336B4947F1}" srcOrd="0" destOrd="0" presId="urn:microsoft.com/office/officeart/2005/8/layout/vList2"/>
    <dgm:cxn modelId="{0BABC664-844D-467D-8E29-BB0639E20A7C}" type="presOf" srcId="{01E9CB53-8C07-468E-8CBC-51EE819B0201}" destId="{FA5E9982-9AEF-496D-B80E-AC336B4947F1}" srcOrd="0" destOrd="1" presId="urn:microsoft.com/office/officeart/2005/8/layout/vList2"/>
    <dgm:cxn modelId="{30292577-7F29-40E3-9847-7003152DC284}" srcId="{3308976F-6ED4-428D-A4C5-10E6EBD65DB0}" destId="{01E9CB53-8C07-468E-8CBC-51EE819B0201}" srcOrd="1" destOrd="0" parTransId="{DE1F4461-5852-4A5B-B587-41BF62699CF9}" sibTransId="{9364A6DD-9905-45E2-90F7-4B72DA8093EE}"/>
    <dgm:cxn modelId="{F6DB5ADF-71D8-485B-903C-9DC2B919F464}" type="presOf" srcId="{1AE73A71-E1C1-4658-986A-DDE798C007B6}" destId="{893BBF3E-62B0-4BA5-93EC-C9FBF94BE47C}" srcOrd="0" destOrd="0" presId="urn:microsoft.com/office/officeart/2005/8/layout/vList2"/>
    <dgm:cxn modelId="{ED9163EA-28F6-42A8-9A21-A3F3A25CB0D5}" type="presOf" srcId="{3308976F-6ED4-428D-A4C5-10E6EBD65DB0}" destId="{BDB7C103-3E37-49EE-BC32-5553D62249E4}" srcOrd="0" destOrd="0" presId="urn:microsoft.com/office/officeart/2005/8/layout/vList2"/>
    <dgm:cxn modelId="{C004C1F6-0A64-49BA-ADC5-A0F4B48DD56D}" srcId="{3308976F-6ED4-428D-A4C5-10E6EBD65DB0}" destId="{FB08EAD2-B340-4331-9190-87E303B6F79D}" srcOrd="0" destOrd="0" parTransId="{4618CC07-D817-4C0F-BB4A-90D372723454}" sibTransId="{284EBE4C-3C6A-4905-A489-C49E5CF465FE}"/>
    <dgm:cxn modelId="{C414B945-E4EC-4692-9C7F-D759DA3A6360}" type="presParOf" srcId="{893BBF3E-62B0-4BA5-93EC-C9FBF94BE47C}" destId="{BDB7C103-3E37-49EE-BC32-5553D62249E4}" srcOrd="0" destOrd="0" presId="urn:microsoft.com/office/officeart/2005/8/layout/vList2"/>
    <dgm:cxn modelId="{767FCF04-F603-442D-B69F-A7D1792B76F3}" type="presParOf" srcId="{893BBF3E-62B0-4BA5-93EC-C9FBF94BE47C}" destId="{FA5E9982-9AEF-496D-B80E-AC336B4947F1}"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4C39F6D3-25E8-4E22-A910-EA6EC6F9E34C}" type="doc">
      <dgm:prSet loTypeId="urn:microsoft.com/office/officeart/2005/8/layout/vList2" loCatId="list" qsTypeId="urn:microsoft.com/office/officeart/2005/8/quickstyle/3d1" qsCatId="3D" csTypeId="urn:microsoft.com/office/officeart/2005/8/colors/accent2_4" csCatId="accent2" phldr="1"/>
      <dgm:spPr/>
      <dgm:t>
        <a:bodyPr/>
        <a:lstStyle/>
        <a:p>
          <a:endParaRPr lang="cs-CZ"/>
        </a:p>
      </dgm:t>
    </dgm:pt>
    <dgm:pt modelId="{7AF22857-9FB9-431B-B1EF-E3323A1137E2}">
      <dgm:prSet phldrT="[Text]" custT="1"/>
      <dgm:spPr/>
      <dgm:t>
        <a:bodyPr/>
        <a:lstStyle/>
        <a:p>
          <a:r>
            <a:rPr lang="en-US" sz="2800" dirty="0"/>
            <a:t>Breach of the Provider's Obligations arising from </a:t>
          </a:r>
          <a:r>
            <a:rPr lang="cs-CZ" sz="2800" dirty="0" err="1"/>
            <a:t>HcAct</a:t>
          </a:r>
          <a:endParaRPr lang="cs-CZ" sz="2800" dirty="0"/>
        </a:p>
      </dgm:t>
    </dgm:pt>
    <dgm:pt modelId="{F0638E6C-73B8-47A6-BDB8-0FB5342BDED1}" type="parTrans" cxnId="{A9E20EE5-C7CC-4816-B4AD-DA1021FF2524}">
      <dgm:prSet/>
      <dgm:spPr/>
      <dgm:t>
        <a:bodyPr/>
        <a:lstStyle/>
        <a:p>
          <a:endParaRPr lang="cs-CZ" sz="8800"/>
        </a:p>
      </dgm:t>
    </dgm:pt>
    <dgm:pt modelId="{01C1D6A9-07B8-42CE-94DB-CB25DBA5D15A}" type="sibTrans" cxnId="{A9E20EE5-C7CC-4816-B4AD-DA1021FF2524}">
      <dgm:prSet/>
      <dgm:spPr/>
      <dgm:t>
        <a:bodyPr/>
        <a:lstStyle/>
        <a:p>
          <a:endParaRPr lang="cs-CZ" sz="8800"/>
        </a:p>
      </dgm:t>
    </dgm:pt>
    <dgm:pt modelId="{CDBD8ACF-C5FF-4F03-BE27-A26C9DD16791}">
      <dgm:prSet phldrT="[Text]" custT="1"/>
      <dgm:spPr/>
      <dgm:t>
        <a:bodyPr/>
        <a:lstStyle/>
        <a:p>
          <a:r>
            <a:rPr lang="en-US" sz="2400" dirty="0"/>
            <a:t>A fine of up to CZK </a:t>
          </a:r>
          <a:r>
            <a:rPr lang="cs-CZ" sz="2400" dirty="0"/>
            <a:t>1</a:t>
          </a:r>
          <a:r>
            <a:rPr lang="en-US" sz="2400" dirty="0"/>
            <a:t>,000,000</a:t>
          </a:r>
          <a:endParaRPr lang="cs-CZ" sz="2400" dirty="0"/>
        </a:p>
      </dgm:t>
    </dgm:pt>
    <dgm:pt modelId="{2C2DB306-3C03-446D-82A3-0C904810E1CD}" type="parTrans" cxnId="{ABF43351-CDCA-4EFE-95FB-F83BC1410252}">
      <dgm:prSet/>
      <dgm:spPr/>
      <dgm:t>
        <a:bodyPr/>
        <a:lstStyle/>
        <a:p>
          <a:endParaRPr lang="cs-CZ" sz="8800"/>
        </a:p>
      </dgm:t>
    </dgm:pt>
    <dgm:pt modelId="{ABD22459-85E9-470E-AFE7-C42FDE88384D}" type="sibTrans" cxnId="{ABF43351-CDCA-4EFE-95FB-F83BC1410252}">
      <dgm:prSet/>
      <dgm:spPr/>
      <dgm:t>
        <a:bodyPr/>
        <a:lstStyle/>
        <a:p>
          <a:endParaRPr lang="cs-CZ" sz="8800"/>
        </a:p>
      </dgm:t>
    </dgm:pt>
    <dgm:pt modelId="{FDC5C0F0-ACB8-4458-B5DC-ABA9365EBA18}">
      <dgm:prSet phldrT="[Text]" custT="1"/>
      <dgm:spPr/>
      <dgm:t>
        <a:bodyPr/>
        <a:lstStyle/>
        <a:p>
          <a:r>
            <a:rPr lang="en-US" sz="2800" dirty="0"/>
            <a:t>Breach of the Provider's Obligations under the Personal Data Protection Act</a:t>
          </a:r>
          <a:endParaRPr lang="cs-CZ" sz="2800" dirty="0"/>
        </a:p>
      </dgm:t>
    </dgm:pt>
    <dgm:pt modelId="{54700E94-230A-4D61-A256-4C95DFC9186F}" type="parTrans" cxnId="{32F51C9C-BA69-42DE-B989-FCED253FF14D}">
      <dgm:prSet/>
      <dgm:spPr/>
      <dgm:t>
        <a:bodyPr/>
        <a:lstStyle/>
        <a:p>
          <a:endParaRPr lang="cs-CZ" sz="8800"/>
        </a:p>
      </dgm:t>
    </dgm:pt>
    <dgm:pt modelId="{1728CA50-04D7-444A-8EE8-967CD5B968F1}" type="sibTrans" cxnId="{32F51C9C-BA69-42DE-B989-FCED253FF14D}">
      <dgm:prSet/>
      <dgm:spPr/>
      <dgm:t>
        <a:bodyPr/>
        <a:lstStyle/>
        <a:p>
          <a:endParaRPr lang="cs-CZ" sz="8800"/>
        </a:p>
      </dgm:t>
    </dgm:pt>
    <dgm:pt modelId="{77940ED4-DBBE-49B6-851A-ECC4372AF912}">
      <dgm:prSet phldrT="[Text]" custT="1"/>
      <dgm:spPr/>
      <dgm:t>
        <a:bodyPr/>
        <a:lstStyle/>
        <a:p>
          <a:r>
            <a:rPr lang="cs-CZ" sz="2400" dirty="0" err="1"/>
            <a:t>According</a:t>
          </a:r>
          <a:r>
            <a:rPr lang="cs-CZ" sz="2400" dirty="0"/>
            <a:t> to GDPR - </a:t>
          </a:r>
          <a:r>
            <a:rPr lang="en-US" sz="2400" dirty="0"/>
            <a:t>up to 4% of </a:t>
          </a:r>
          <a:r>
            <a:rPr lang="cs-CZ" sz="2400" dirty="0" err="1"/>
            <a:t>yearly</a:t>
          </a:r>
          <a:r>
            <a:rPr lang="cs-CZ" sz="2400" dirty="0"/>
            <a:t> </a:t>
          </a:r>
          <a:r>
            <a:rPr lang="en-US" sz="2400" dirty="0"/>
            <a:t>turnover</a:t>
          </a:r>
          <a:r>
            <a:rPr lang="cs-CZ" sz="2400" dirty="0"/>
            <a:t> </a:t>
          </a:r>
          <a:r>
            <a:rPr lang="cs-CZ" sz="2400" dirty="0" err="1"/>
            <a:t>of</a:t>
          </a:r>
          <a:r>
            <a:rPr lang="cs-CZ" sz="2400" dirty="0"/>
            <a:t> a </a:t>
          </a:r>
          <a:r>
            <a:rPr lang="cs-CZ" sz="2400" dirty="0" err="1"/>
            <a:t>healthcare</a:t>
          </a:r>
          <a:r>
            <a:rPr lang="cs-CZ" sz="2400" dirty="0"/>
            <a:t> provider</a:t>
          </a:r>
        </a:p>
      </dgm:t>
    </dgm:pt>
    <dgm:pt modelId="{A272F074-B863-422C-AEB9-C9C5A9F36695}" type="parTrans" cxnId="{01321CC3-43CF-4F8A-A417-1CC1F563642E}">
      <dgm:prSet/>
      <dgm:spPr/>
      <dgm:t>
        <a:bodyPr/>
        <a:lstStyle/>
        <a:p>
          <a:endParaRPr lang="cs-CZ" sz="8800"/>
        </a:p>
      </dgm:t>
    </dgm:pt>
    <dgm:pt modelId="{B4334C58-010D-464B-9D1E-0A8BA7328EE9}" type="sibTrans" cxnId="{01321CC3-43CF-4F8A-A417-1CC1F563642E}">
      <dgm:prSet/>
      <dgm:spPr/>
      <dgm:t>
        <a:bodyPr/>
        <a:lstStyle/>
        <a:p>
          <a:endParaRPr lang="cs-CZ" sz="8800"/>
        </a:p>
      </dgm:t>
    </dgm:pt>
    <dgm:pt modelId="{AE80090E-ADC0-43C7-88D1-9F0C7F226DC0}" type="pres">
      <dgm:prSet presAssocID="{4C39F6D3-25E8-4E22-A910-EA6EC6F9E34C}" presName="linear" presStyleCnt="0">
        <dgm:presLayoutVars>
          <dgm:animLvl val="lvl"/>
          <dgm:resizeHandles val="exact"/>
        </dgm:presLayoutVars>
      </dgm:prSet>
      <dgm:spPr/>
    </dgm:pt>
    <dgm:pt modelId="{90887C3A-31DA-4253-8A57-85097659E120}" type="pres">
      <dgm:prSet presAssocID="{7AF22857-9FB9-431B-B1EF-E3323A1137E2}" presName="parentText" presStyleLbl="node1" presStyleIdx="0" presStyleCnt="2">
        <dgm:presLayoutVars>
          <dgm:chMax val="0"/>
          <dgm:bulletEnabled val="1"/>
        </dgm:presLayoutVars>
      </dgm:prSet>
      <dgm:spPr/>
    </dgm:pt>
    <dgm:pt modelId="{2B68AC48-7B08-44AE-8BEC-493A390C3515}" type="pres">
      <dgm:prSet presAssocID="{7AF22857-9FB9-431B-B1EF-E3323A1137E2}" presName="childText" presStyleLbl="revTx" presStyleIdx="0" presStyleCnt="2">
        <dgm:presLayoutVars>
          <dgm:bulletEnabled val="1"/>
        </dgm:presLayoutVars>
      </dgm:prSet>
      <dgm:spPr/>
    </dgm:pt>
    <dgm:pt modelId="{530A2382-180A-4F55-85A5-8193578A8CCE}" type="pres">
      <dgm:prSet presAssocID="{FDC5C0F0-ACB8-4458-B5DC-ABA9365EBA18}" presName="parentText" presStyleLbl="node1" presStyleIdx="1" presStyleCnt="2">
        <dgm:presLayoutVars>
          <dgm:chMax val="0"/>
          <dgm:bulletEnabled val="1"/>
        </dgm:presLayoutVars>
      </dgm:prSet>
      <dgm:spPr/>
    </dgm:pt>
    <dgm:pt modelId="{94EEB632-590C-450F-AF0F-823F6D5C8E8D}" type="pres">
      <dgm:prSet presAssocID="{FDC5C0F0-ACB8-4458-B5DC-ABA9365EBA18}" presName="childText" presStyleLbl="revTx" presStyleIdx="1" presStyleCnt="2">
        <dgm:presLayoutVars>
          <dgm:bulletEnabled val="1"/>
        </dgm:presLayoutVars>
      </dgm:prSet>
      <dgm:spPr/>
    </dgm:pt>
  </dgm:ptLst>
  <dgm:cxnLst>
    <dgm:cxn modelId="{0D5CB03B-0214-497F-B96D-75574D306F63}" type="presOf" srcId="{4C39F6D3-25E8-4E22-A910-EA6EC6F9E34C}" destId="{AE80090E-ADC0-43C7-88D1-9F0C7F226DC0}" srcOrd="0" destOrd="0" presId="urn:microsoft.com/office/officeart/2005/8/layout/vList2"/>
    <dgm:cxn modelId="{3736A16A-608A-4020-9BC0-7462C3F24C0F}" type="presOf" srcId="{CDBD8ACF-C5FF-4F03-BE27-A26C9DD16791}" destId="{2B68AC48-7B08-44AE-8BEC-493A390C3515}" srcOrd="0" destOrd="0" presId="urn:microsoft.com/office/officeart/2005/8/layout/vList2"/>
    <dgm:cxn modelId="{ABF43351-CDCA-4EFE-95FB-F83BC1410252}" srcId="{7AF22857-9FB9-431B-B1EF-E3323A1137E2}" destId="{CDBD8ACF-C5FF-4F03-BE27-A26C9DD16791}" srcOrd="0" destOrd="0" parTransId="{2C2DB306-3C03-446D-82A3-0C904810E1CD}" sibTransId="{ABD22459-85E9-470E-AFE7-C42FDE88384D}"/>
    <dgm:cxn modelId="{60710352-EB2D-4BE9-95FF-A303191A70DB}" type="presOf" srcId="{FDC5C0F0-ACB8-4458-B5DC-ABA9365EBA18}" destId="{530A2382-180A-4F55-85A5-8193578A8CCE}" srcOrd="0" destOrd="0" presId="urn:microsoft.com/office/officeart/2005/8/layout/vList2"/>
    <dgm:cxn modelId="{32F51C9C-BA69-42DE-B989-FCED253FF14D}" srcId="{4C39F6D3-25E8-4E22-A910-EA6EC6F9E34C}" destId="{FDC5C0F0-ACB8-4458-B5DC-ABA9365EBA18}" srcOrd="1" destOrd="0" parTransId="{54700E94-230A-4D61-A256-4C95DFC9186F}" sibTransId="{1728CA50-04D7-444A-8EE8-967CD5B968F1}"/>
    <dgm:cxn modelId="{01321CC3-43CF-4F8A-A417-1CC1F563642E}" srcId="{FDC5C0F0-ACB8-4458-B5DC-ABA9365EBA18}" destId="{77940ED4-DBBE-49B6-851A-ECC4372AF912}" srcOrd="0" destOrd="0" parTransId="{A272F074-B863-422C-AEB9-C9C5A9F36695}" sibTransId="{B4334C58-010D-464B-9D1E-0A8BA7328EE9}"/>
    <dgm:cxn modelId="{A9E20EE5-C7CC-4816-B4AD-DA1021FF2524}" srcId="{4C39F6D3-25E8-4E22-A910-EA6EC6F9E34C}" destId="{7AF22857-9FB9-431B-B1EF-E3323A1137E2}" srcOrd="0" destOrd="0" parTransId="{F0638E6C-73B8-47A6-BDB8-0FB5342BDED1}" sibTransId="{01C1D6A9-07B8-42CE-94DB-CB25DBA5D15A}"/>
    <dgm:cxn modelId="{E1AAA1F7-5BA0-4597-A47B-E491A03EE51F}" type="presOf" srcId="{7AF22857-9FB9-431B-B1EF-E3323A1137E2}" destId="{90887C3A-31DA-4253-8A57-85097659E120}" srcOrd="0" destOrd="0" presId="urn:microsoft.com/office/officeart/2005/8/layout/vList2"/>
    <dgm:cxn modelId="{617279FE-1112-4ECF-8E57-D6C427399544}" type="presOf" srcId="{77940ED4-DBBE-49B6-851A-ECC4372AF912}" destId="{94EEB632-590C-450F-AF0F-823F6D5C8E8D}" srcOrd="0" destOrd="0" presId="urn:microsoft.com/office/officeart/2005/8/layout/vList2"/>
    <dgm:cxn modelId="{05979627-725E-4591-80F2-A0FFD4CB52F9}" type="presParOf" srcId="{AE80090E-ADC0-43C7-88D1-9F0C7F226DC0}" destId="{90887C3A-31DA-4253-8A57-85097659E120}" srcOrd="0" destOrd="0" presId="urn:microsoft.com/office/officeart/2005/8/layout/vList2"/>
    <dgm:cxn modelId="{66F1ABC3-F3DF-4C97-934F-40F27EC53F00}" type="presParOf" srcId="{AE80090E-ADC0-43C7-88D1-9F0C7F226DC0}" destId="{2B68AC48-7B08-44AE-8BEC-493A390C3515}" srcOrd="1" destOrd="0" presId="urn:microsoft.com/office/officeart/2005/8/layout/vList2"/>
    <dgm:cxn modelId="{08B35C20-2356-48F0-83F6-50054CC7BE6D}" type="presParOf" srcId="{AE80090E-ADC0-43C7-88D1-9F0C7F226DC0}" destId="{530A2382-180A-4F55-85A5-8193578A8CCE}" srcOrd="2" destOrd="0" presId="urn:microsoft.com/office/officeart/2005/8/layout/vList2"/>
    <dgm:cxn modelId="{EF674354-E4AB-4CF7-B442-16F4D53E6DB9}" type="presParOf" srcId="{AE80090E-ADC0-43C7-88D1-9F0C7F226DC0}" destId="{94EEB632-590C-450F-AF0F-823F6D5C8E8D}"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4C39F6D3-25E8-4E22-A910-EA6EC6F9E34C}" type="doc">
      <dgm:prSet loTypeId="urn:microsoft.com/office/officeart/2005/8/layout/vList2" loCatId="list" qsTypeId="urn:microsoft.com/office/officeart/2005/8/quickstyle/3d1" qsCatId="3D" csTypeId="urn:microsoft.com/office/officeart/2005/8/colors/accent2_2" csCatId="accent2" phldr="1"/>
      <dgm:spPr/>
      <dgm:t>
        <a:bodyPr/>
        <a:lstStyle/>
        <a:p>
          <a:endParaRPr lang="cs-CZ"/>
        </a:p>
      </dgm:t>
    </dgm:pt>
    <dgm:pt modelId="{7AF22857-9FB9-431B-B1EF-E3323A1137E2}">
      <dgm:prSet phldrT="[Text]" custT="1"/>
      <dgm:spPr/>
      <dgm:t>
        <a:bodyPr/>
        <a:lstStyle/>
        <a:p>
          <a:r>
            <a:rPr lang="cs-CZ" sz="2800" dirty="0" err="1"/>
            <a:t>Labor-law</a:t>
          </a:r>
          <a:r>
            <a:rPr lang="cs-CZ" sz="2800" dirty="0"/>
            <a:t> </a:t>
          </a:r>
          <a:r>
            <a:rPr lang="cs-CZ" sz="2800" dirty="0" err="1"/>
            <a:t>sanctions</a:t>
          </a:r>
          <a:endParaRPr lang="cs-CZ" sz="2800" dirty="0"/>
        </a:p>
      </dgm:t>
    </dgm:pt>
    <dgm:pt modelId="{F0638E6C-73B8-47A6-BDB8-0FB5342BDED1}" type="parTrans" cxnId="{A9E20EE5-C7CC-4816-B4AD-DA1021FF2524}">
      <dgm:prSet/>
      <dgm:spPr/>
      <dgm:t>
        <a:bodyPr/>
        <a:lstStyle/>
        <a:p>
          <a:endParaRPr lang="cs-CZ" sz="8800"/>
        </a:p>
      </dgm:t>
    </dgm:pt>
    <dgm:pt modelId="{01C1D6A9-07B8-42CE-94DB-CB25DBA5D15A}" type="sibTrans" cxnId="{A9E20EE5-C7CC-4816-B4AD-DA1021FF2524}">
      <dgm:prSet/>
      <dgm:spPr/>
      <dgm:t>
        <a:bodyPr/>
        <a:lstStyle/>
        <a:p>
          <a:endParaRPr lang="cs-CZ" sz="8800"/>
        </a:p>
      </dgm:t>
    </dgm:pt>
    <dgm:pt modelId="{CDBD8ACF-C5FF-4F03-BE27-A26C9DD16791}">
      <dgm:prSet phldrT="[Text]" custT="1"/>
      <dgm:spPr/>
      <dgm:t>
        <a:bodyPr/>
        <a:lstStyle/>
        <a:p>
          <a:r>
            <a:rPr lang="en-US" sz="2400" dirty="0"/>
            <a:t>Even the immediate termination of employment</a:t>
          </a:r>
          <a:endParaRPr lang="cs-CZ" sz="2400" dirty="0"/>
        </a:p>
      </dgm:t>
    </dgm:pt>
    <dgm:pt modelId="{2C2DB306-3C03-446D-82A3-0C904810E1CD}" type="parTrans" cxnId="{ABF43351-CDCA-4EFE-95FB-F83BC1410252}">
      <dgm:prSet/>
      <dgm:spPr/>
      <dgm:t>
        <a:bodyPr/>
        <a:lstStyle/>
        <a:p>
          <a:endParaRPr lang="cs-CZ" sz="8800"/>
        </a:p>
      </dgm:t>
    </dgm:pt>
    <dgm:pt modelId="{ABD22459-85E9-470E-AFE7-C42FDE88384D}" type="sibTrans" cxnId="{ABF43351-CDCA-4EFE-95FB-F83BC1410252}">
      <dgm:prSet/>
      <dgm:spPr/>
      <dgm:t>
        <a:bodyPr/>
        <a:lstStyle/>
        <a:p>
          <a:endParaRPr lang="cs-CZ" sz="8800"/>
        </a:p>
      </dgm:t>
    </dgm:pt>
    <dgm:pt modelId="{FDC5C0F0-ACB8-4458-B5DC-ABA9365EBA18}">
      <dgm:prSet phldrT="[Text]" custT="1"/>
      <dgm:spPr/>
      <dgm:t>
        <a:bodyPr/>
        <a:lstStyle/>
        <a:p>
          <a:r>
            <a:rPr lang="en-US" sz="2800" dirty="0"/>
            <a:t>Exposure to the risk of bringing a </a:t>
          </a:r>
          <a:r>
            <a:rPr lang="cs-CZ" sz="2800" dirty="0" err="1"/>
            <a:t>lawsuit</a:t>
          </a:r>
          <a:endParaRPr lang="cs-CZ" sz="2800" dirty="0"/>
        </a:p>
      </dgm:t>
    </dgm:pt>
    <dgm:pt modelId="{54700E94-230A-4D61-A256-4C95DFC9186F}" type="parTrans" cxnId="{32F51C9C-BA69-42DE-B989-FCED253FF14D}">
      <dgm:prSet/>
      <dgm:spPr/>
      <dgm:t>
        <a:bodyPr/>
        <a:lstStyle/>
        <a:p>
          <a:endParaRPr lang="cs-CZ" sz="8800"/>
        </a:p>
      </dgm:t>
    </dgm:pt>
    <dgm:pt modelId="{1728CA50-04D7-444A-8EE8-967CD5B968F1}" type="sibTrans" cxnId="{32F51C9C-BA69-42DE-B989-FCED253FF14D}">
      <dgm:prSet/>
      <dgm:spPr/>
      <dgm:t>
        <a:bodyPr/>
        <a:lstStyle/>
        <a:p>
          <a:endParaRPr lang="cs-CZ" sz="8800"/>
        </a:p>
      </dgm:t>
    </dgm:pt>
    <dgm:pt modelId="{77940ED4-DBBE-49B6-851A-ECC4372AF912}">
      <dgm:prSet phldrT="[Text]" custT="1"/>
      <dgm:spPr/>
      <dgm:t>
        <a:bodyPr/>
        <a:lstStyle/>
        <a:p>
          <a:r>
            <a:rPr lang="cs-CZ" sz="2400" dirty="0" err="1"/>
            <a:t>Compensation</a:t>
          </a:r>
          <a:r>
            <a:rPr lang="cs-CZ" sz="2400" dirty="0"/>
            <a:t> </a:t>
          </a:r>
          <a:r>
            <a:rPr lang="cs-CZ" sz="2400" dirty="0" err="1"/>
            <a:t>for</a:t>
          </a:r>
          <a:r>
            <a:rPr lang="cs-CZ" sz="2400" dirty="0"/>
            <a:t> non-</a:t>
          </a:r>
          <a:r>
            <a:rPr lang="cs-CZ" sz="2400" dirty="0" err="1"/>
            <a:t>material</a:t>
          </a:r>
          <a:r>
            <a:rPr lang="cs-CZ" sz="2400" dirty="0"/>
            <a:t> </a:t>
          </a:r>
          <a:r>
            <a:rPr lang="cs-CZ" sz="2400" dirty="0" err="1"/>
            <a:t>damage</a:t>
          </a:r>
          <a:endParaRPr lang="cs-CZ" sz="2400" dirty="0"/>
        </a:p>
      </dgm:t>
    </dgm:pt>
    <dgm:pt modelId="{A272F074-B863-422C-AEB9-C9C5A9F36695}" type="parTrans" cxnId="{01321CC3-43CF-4F8A-A417-1CC1F563642E}">
      <dgm:prSet/>
      <dgm:spPr/>
      <dgm:t>
        <a:bodyPr/>
        <a:lstStyle/>
        <a:p>
          <a:endParaRPr lang="cs-CZ" sz="8800"/>
        </a:p>
      </dgm:t>
    </dgm:pt>
    <dgm:pt modelId="{B4334C58-010D-464B-9D1E-0A8BA7328EE9}" type="sibTrans" cxnId="{01321CC3-43CF-4F8A-A417-1CC1F563642E}">
      <dgm:prSet/>
      <dgm:spPr/>
      <dgm:t>
        <a:bodyPr/>
        <a:lstStyle/>
        <a:p>
          <a:endParaRPr lang="cs-CZ" sz="8800"/>
        </a:p>
      </dgm:t>
    </dgm:pt>
    <dgm:pt modelId="{AE80090E-ADC0-43C7-88D1-9F0C7F226DC0}" type="pres">
      <dgm:prSet presAssocID="{4C39F6D3-25E8-4E22-A910-EA6EC6F9E34C}" presName="linear" presStyleCnt="0">
        <dgm:presLayoutVars>
          <dgm:animLvl val="lvl"/>
          <dgm:resizeHandles val="exact"/>
        </dgm:presLayoutVars>
      </dgm:prSet>
      <dgm:spPr/>
    </dgm:pt>
    <dgm:pt modelId="{90887C3A-31DA-4253-8A57-85097659E120}" type="pres">
      <dgm:prSet presAssocID="{7AF22857-9FB9-431B-B1EF-E3323A1137E2}" presName="parentText" presStyleLbl="node1" presStyleIdx="0" presStyleCnt="2">
        <dgm:presLayoutVars>
          <dgm:chMax val="0"/>
          <dgm:bulletEnabled val="1"/>
        </dgm:presLayoutVars>
      </dgm:prSet>
      <dgm:spPr/>
    </dgm:pt>
    <dgm:pt modelId="{2B68AC48-7B08-44AE-8BEC-493A390C3515}" type="pres">
      <dgm:prSet presAssocID="{7AF22857-9FB9-431B-B1EF-E3323A1137E2}" presName="childText" presStyleLbl="revTx" presStyleIdx="0" presStyleCnt="2">
        <dgm:presLayoutVars>
          <dgm:bulletEnabled val="1"/>
        </dgm:presLayoutVars>
      </dgm:prSet>
      <dgm:spPr/>
    </dgm:pt>
    <dgm:pt modelId="{530A2382-180A-4F55-85A5-8193578A8CCE}" type="pres">
      <dgm:prSet presAssocID="{FDC5C0F0-ACB8-4458-B5DC-ABA9365EBA18}" presName="parentText" presStyleLbl="node1" presStyleIdx="1" presStyleCnt="2">
        <dgm:presLayoutVars>
          <dgm:chMax val="0"/>
          <dgm:bulletEnabled val="1"/>
        </dgm:presLayoutVars>
      </dgm:prSet>
      <dgm:spPr/>
    </dgm:pt>
    <dgm:pt modelId="{94EEB632-590C-450F-AF0F-823F6D5C8E8D}" type="pres">
      <dgm:prSet presAssocID="{FDC5C0F0-ACB8-4458-B5DC-ABA9365EBA18}" presName="childText" presStyleLbl="revTx" presStyleIdx="1" presStyleCnt="2">
        <dgm:presLayoutVars>
          <dgm:bulletEnabled val="1"/>
        </dgm:presLayoutVars>
      </dgm:prSet>
      <dgm:spPr/>
    </dgm:pt>
  </dgm:ptLst>
  <dgm:cxnLst>
    <dgm:cxn modelId="{0D5CB03B-0214-497F-B96D-75574D306F63}" type="presOf" srcId="{4C39F6D3-25E8-4E22-A910-EA6EC6F9E34C}" destId="{AE80090E-ADC0-43C7-88D1-9F0C7F226DC0}" srcOrd="0" destOrd="0" presId="urn:microsoft.com/office/officeart/2005/8/layout/vList2"/>
    <dgm:cxn modelId="{3736A16A-608A-4020-9BC0-7462C3F24C0F}" type="presOf" srcId="{CDBD8ACF-C5FF-4F03-BE27-A26C9DD16791}" destId="{2B68AC48-7B08-44AE-8BEC-493A390C3515}" srcOrd="0" destOrd="0" presId="urn:microsoft.com/office/officeart/2005/8/layout/vList2"/>
    <dgm:cxn modelId="{ABF43351-CDCA-4EFE-95FB-F83BC1410252}" srcId="{7AF22857-9FB9-431B-B1EF-E3323A1137E2}" destId="{CDBD8ACF-C5FF-4F03-BE27-A26C9DD16791}" srcOrd="0" destOrd="0" parTransId="{2C2DB306-3C03-446D-82A3-0C904810E1CD}" sibTransId="{ABD22459-85E9-470E-AFE7-C42FDE88384D}"/>
    <dgm:cxn modelId="{60710352-EB2D-4BE9-95FF-A303191A70DB}" type="presOf" srcId="{FDC5C0F0-ACB8-4458-B5DC-ABA9365EBA18}" destId="{530A2382-180A-4F55-85A5-8193578A8CCE}" srcOrd="0" destOrd="0" presId="urn:microsoft.com/office/officeart/2005/8/layout/vList2"/>
    <dgm:cxn modelId="{32F51C9C-BA69-42DE-B989-FCED253FF14D}" srcId="{4C39F6D3-25E8-4E22-A910-EA6EC6F9E34C}" destId="{FDC5C0F0-ACB8-4458-B5DC-ABA9365EBA18}" srcOrd="1" destOrd="0" parTransId="{54700E94-230A-4D61-A256-4C95DFC9186F}" sibTransId="{1728CA50-04D7-444A-8EE8-967CD5B968F1}"/>
    <dgm:cxn modelId="{01321CC3-43CF-4F8A-A417-1CC1F563642E}" srcId="{FDC5C0F0-ACB8-4458-B5DC-ABA9365EBA18}" destId="{77940ED4-DBBE-49B6-851A-ECC4372AF912}" srcOrd="0" destOrd="0" parTransId="{A272F074-B863-422C-AEB9-C9C5A9F36695}" sibTransId="{B4334C58-010D-464B-9D1E-0A8BA7328EE9}"/>
    <dgm:cxn modelId="{A9E20EE5-C7CC-4816-B4AD-DA1021FF2524}" srcId="{4C39F6D3-25E8-4E22-A910-EA6EC6F9E34C}" destId="{7AF22857-9FB9-431B-B1EF-E3323A1137E2}" srcOrd="0" destOrd="0" parTransId="{F0638E6C-73B8-47A6-BDB8-0FB5342BDED1}" sibTransId="{01C1D6A9-07B8-42CE-94DB-CB25DBA5D15A}"/>
    <dgm:cxn modelId="{E1AAA1F7-5BA0-4597-A47B-E491A03EE51F}" type="presOf" srcId="{7AF22857-9FB9-431B-B1EF-E3323A1137E2}" destId="{90887C3A-31DA-4253-8A57-85097659E120}" srcOrd="0" destOrd="0" presId="urn:microsoft.com/office/officeart/2005/8/layout/vList2"/>
    <dgm:cxn modelId="{617279FE-1112-4ECF-8E57-D6C427399544}" type="presOf" srcId="{77940ED4-DBBE-49B6-851A-ECC4372AF912}" destId="{94EEB632-590C-450F-AF0F-823F6D5C8E8D}" srcOrd="0" destOrd="0" presId="urn:microsoft.com/office/officeart/2005/8/layout/vList2"/>
    <dgm:cxn modelId="{05979627-725E-4591-80F2-A0FFD4CB52F9}" type="presParOf" srcId="{AE80090E-ADC0-43C7-88D1-9F0C7F226DC0}" destId="{90887C3A-31DA-4253-8A57-85097659E120}" srcOrd="0" destOrd="0" presId="urn:microsoft.com/office/officeart/2005/8/layout/vList2"/>
    <dgm:cxn modelId="{66F1ABC3-F3DF-4C97-934F-40F27EC53F00}" type="presParOf" srcId="{AE80090E-ADC0-43C7-88D1-9F0C7F226DC0}" destId="{2B68AC48-7B08-44AE-8BEC-493A390C3515}" srcOrd="1" destOrd="0" presId="urn:microsoft.com/office/officeart/2005/8/layout/vList2"/>
    <dgm:cxn modelId="{08B35C20-2356-48F0-83F6-50054CC7BE6D}" type="presParOf" srcId="{AE80090E-ADC0-43C7-88D1-9F0C7F226DC0}" destId="{530A2382-180A-4F55-85A5-8193578A8CCE}" srcOrd="2" destOrd="0" presId="urn:microsoft.com/office/officeart/2005/8/layout/vList2"/>
    <dgm:cxn modelId="{EF674354-E4AB-4CF7-B442-16F4D53E6DB9}" type="presParOf" srcId="{AE80090E-ADC0-43C7-88D1-9F0C7F226DC0}" destId="{94EEB632-590C-450F-AF0F-823F6D5C8E8D}"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106E500C-3AED-498C-A4EB-C2E55355B009}" type="doc">
      <dgm:prSet loTypeId="urn:microsoft.com/office/officeart/2005/8/layout/vList2" loCatId="list" qsTypeId="urn:microsoft.com/office/officeart/2005/8/quickstyle/3d1" qsCatId="3D" csTypeId="urn:microsoft.com/office/officeart/2005/8/colors/accent2_2" csCatId="accent2" phldr="1"/>
      <dgm:spPr/>
      <dgm:t>
        <a:bodyPr/>
        <a:lstStyle/>
        <a:p>
          <a:endParaRPr lang="cs-CZ"/>
        </a:p>
      </dgm:t>
    </dgm:pt>
    <dgm:pt modelId="{3A321928-5ED0-43DE-A678-AEC83EBADD56}">
      <dgm:prSet/>
      <dgm:spPr/>
      <dgm:t>
        <a:bodyPr/>
        <a:lstStyle/>
        <a:p>
          <a:pPr rtl="0"/>
          <a:r>
            <a:rPr lang="en-US" dirty="0"/>
            <a:t>Every citizen has the possibility to submit complaints to doctors at no cost to the </a:t>
          </a:r>
          <a:r>
            <a:rPr lang="cs-CZ" dirty="0"/>
            <a:t>CMC</a:t>
          </a:r>
          <a:r>
            <a:rPr lang="en-US" dirty="0"/>
            <a:t> organs, at all times, </a:t>
          </a:r>
          <a:r>
            <a:rPr lang="en-US" b="1" dirty="0"/>
            <a:t>if he thinks that the physician was acting improperly or acting unethically.</a:t>
          </a:r>
          <a:endParaRPr lang="cs-CZ" b="1" dirty="0"/>
        </a:p>
      </dgm:t>
    </dgm:pt>
    <dgm:pt modelId="{6445302D-F7E0-4F3F-89CA-FED446DFD1C4}" type="parTrans" cxnId="{5590BD5B-D2C0-474D-BEC8-22DC297586CA}">
      <dgm:prSet/>
      <dgm:spPr/>
      <dgm:t>
        <a:bodyPr/>
        <a:lstStyle/>
        <a:p>
          <a:endParaRPr lang="cs-CZ"/>
        </a:p>
      </dgm:t>
    </dgm:pt>
    <dgm:pt modelId="{C75B460F-4C49-4CFC-A397-4E916EAB79DD}" type="sibTrans" cxnId="{5590BD5B-D2C0-474D-BEC8-22DC297586CA}">
      <dgm:prSet/>
      <dgm:spPr/>
      <dgm:t>
        <a:bodyPr/>
        <a:lstStyle/>
        <a:p>
          <a:endParaRPr lang="cs-CZ"/>
        </a:p>
      </dgm:t>
    </dgm:pt>
    <dgm:pt modelId="{FA39D618-92D1-4F07-8A57-7F0ECEC8FA79}">
      <dgm:prSet/>
      <dgm:spPr/>
      <dgm:t>
        <a:bodyPr/>
        <a:lstStyle/>
        <a:p>
          <a:pPr marL="0" marR="0" lvl="0" indent="0" defTabSz="914400" rtl="0" eaLnBrk="1" fontAlgn="auto" latinLnBrk="0" hangingPunct="1">
            <a:lnSpc>
              <a:spcPct val="100000"/>
            </a:lnSpc>
            <a:spcBef>
              <a:spcPts val="0"/>
            </a:spcBef>
            <a:spcAft>
              <a:spcPts val="0"/>
            </a:spcAft>
            <a:buClrTx/>
            <a:buSzTx/>
            <a:buFontTx/>
            <a:buNone/>
            <a:tabLst/>
            <a:defRPr/>
          </a:pPr>
          <a:r>
            <a:rPr lang="cs-CZ" dirty="0"/>
            <a:t>Fine up to CZK 30.000</a:t>
          </a:r>
        </a:p>
      </dgm:t>
    </dgm:pt>
    <dgm:pt modelId="{A76F7E9F-BF69-47B1-B247-01AF038664E5}" type="parTrans" cxnId="{55366E90-884A-4F5E-BC84-3EA844FB2F0B}">
      <dgm:prSet/>
      <dgm:spPr/>
      <dgm:t>
        <a:bodyPr/>
        <a:lstStyle/>
        <a:p>
          <a:endParaRPr lang="cs-CZ"/>
        </a:p>
      </dgm:t>
    </dgm:pt>
    <dgm:pt modelId="{83BE8938-173B-432A-9F5E-CC261D43161D}" type="sibTrans" cxnId="{55366E90-884A-4F5E-BC84-3EA844FB2F0B}">
      <dgm:prSet/>
      <dgm:spPr/>
      <dgm:t>
        <a:bodyPr/>
        <a:lstStyle/>
        <a:p>
          <a:endParaRPr lang="cs-CZ"/>
        </a:p>
      </dgm:t>
    </dgm:pt>
    <dgm:pt modelId="{8BE41EDE-69C3-44A3-B7CC-19ABF1A5B339}">
      <dgm:prSet/>
      <dgm:spPr/>
      <dgm:t>
        <a:bodyPr/>
        <a:lstStyle/>
        <a:p>
          <a:pPr rtl="0"/>
          <a:r>
            <a:rPr lang="en-US" dirty="0"/>
            <a:t>Exclusion from the Czech Medical Chamber</a:t>
          </a:r>
          <a:endParaRPr lang="cs-CZ" dirty="0"/>
        </a:p>
      </dgm:t>
    </dgm:pt>
    <dgm:pt modelId="{941C24AD-EA7D-4F95-89CB-0541D0C9AD84}" type="parTrans" cxnId="{5C34F790-C043-4848-90A3-4866343BE74D}">
      <dgm:prSet/>
      <dgm:spPr/>
      <dgm:t>
        <a:bodyPr/>
        <a:lstStyle/>
        <a:p>
          <a:endParaRPr lang="cs-CZ"/>
        </a:p>
      </dgm:t>
    </dgm:pt>
    <dgm:pt modelId="{09AB099D-90B2-496F-82E3-9BC8F330FE24}" type="sibTrans" cxnId="{5C34F790-C043-4848-90A3-4866343BE74D}">
      <dgm:prSet/>
      <dgm:spPr/>
      <dgm:t>
        <a:bodyPr/>
        <a:lstStyle/>
        <a:p>
          <a:endParaRPr lang="cs-CZ"/>
        </a:p>
      </dgm:t>
    </dgm:pt>
    <dgm:pt modelId="{F07AE105-45D8-4272-8B68-308E9AFC2C41}">
      <dgm:prSet/>
      <dgm:spPr/>
      <dgm:t>
        <a:bodyPr/>
        <a:lstStyle/>
        <a:p>
          <a:pPr rtl="0"/>
          <a:r>
            <a:rPr lang="en-US" dirty="0"/>
            <a:t>Actual ban on activity up to 5 years</a:t>
          </a:r>
          <a:endParaRPr lang="cs-CZ" dirty="0"/>
        </a:p>
      </dgm:t>
    </dgm:pt>
    <dgm:pt modelId="{B3E2EDA5-79D5-4DFB-85CD-13DB742A0C79}" type="parTrans" cxnId="{1D815A0E-276A-4F4C-AA75-32C1A346B51C}">
      <dgm:prSet/>
      <dgm:spPr/>
      <dgm:t>
        <a:bodyPr/>
        <a:lstStyle/>
        <a:p>
          <a:endParaRPr lang="cs-CZ"/>
        </a:p>
      </dgm:t>
    </dgm:pt>
    <dgm:pt modelId="{92EC3EF8-DD9D-4D69-9BDA-3B2818473ECF}" type="sibTrans" cxnId="{1D815A0E-276A-4F4C-AA75-32C1A346B51C}">
      <dgm:prSet/>
      <dgm:spPr/>
      <dgm:t>
        <a:bodyPr/>
        <a:lstStyle/>
        <a:p>
          <a:endParaRPr lang="cs-CZ"/>
        </a:p>
      </dgm:t>
    </dgm:pt>
    <dgm:pt modelId="{FE4CBF83-0768-4216-9DB7-7D75CD94DB53}" type="pres">
      <dgm:prSet presAssocID="{106E500C-3AED-498C-A4EB-C2E55355B009}" presName="linear" presStyleCnt="0">
        <dgm:presLayoutVars>
          <dgm:animLvl val="lvl"/>
          <dgm:resizeHandles val="exact"/>
        </dgm:presLayoutVars>
      </dgm:prSet>
      <dgm:spPr/>
    </dgm:pt>
    <dgm:pt modelId="{BBEB0CDA-8AD7-4C50-9F14-86EB18A5E6AD}" type="pres">
      <dgm:prSet presAssocID="{3A321928-5ED0-43DE-A678-AEC83EBADD56}" presName="parentText" presStyleLbl="node1" presStyleIdx="0" presStyleCnt="3">
        <dgm:presLayoutVars>
          <dgm:chMax val="0"/>
          <dgm:bulletEnabled val="1"/>
        </dgm:presLayoutVars>
      </dgm:prSet>
      <dgm:spPr/>
    </dgm:pt>
    <dgm:pt modelId="{BE81B10B-F2AB-4686-9466-867CA6C25725}" type="pres">
      <dgm:prSet presAssocID="{C75B460F-4C49-4CFC-A397-4E916EAB79DD}" presName="spacer" presStyleCnt="0"/>
      <dgm:spPr/>
    </dgm:pt>
    <dgm:pt modelId="{EA05406C-B8F2-40BA-9010-F9C9A31EAB5E}" type="pres">
      <dgm:prSet presAssocID="{FA39D618-92D1-4F07-8A57-7F0ECEC8FA79}" presName="parentText" presStyleLbl="node1" presStyleIdx="1" presStyleCnt="3" custLinFactNeighborX="0" custLinFactNeighborY="-30384">
        <dgm:presLayoutVars>
          <dgm:chMax val="0"/>
          <dgm:bulletEnabled val="1"/>
        </dgm:presLayoutVars>
      </dgm:prSet>
      <dgm:spPr/>
    </dgm:pt>
    <dgm:pt modelId="{7D6C24AD-FD5C-431F-88E7-2E21AC048F56}" type="pres">
      <dgm:prSet presAssocID="{83BE8938-173B-432A-9F5E-CC261D43161D}" presName="spacer" presStyleCnt="0"/>
      <dgm:spPr/>
    </dgm:pt>
    <dgm:pt modelId="{8BB6A144-A7B0-4A5A-8C7D-4994B086C10D}" type="pres">
      <dgm:prSet presAssocID="{8BE41EDE-69C3-44A3-B7CC-19ABF1A5B339}" presName="parentText" presStyleLbl="node1" presStyleIdx="2" presStyleCnt="3">
        <dgm:presLayoutVars>
          <dgm:chMax val="0"/>
          <dgm:bulletEnabled val="1"/>
        </dgm:presLayoutVars>
      </dgm:prSet>
      <dgm:spPr/>
    </dgm:pt>
    <dgm:pt modelId="{C8923580-79EB-4CC9-AE37-3551748479F0}" type="pres">
      <dgm:prSet presAssocID="{8BE41EDE-69C3-44A3-B7CC-19ABF1A5B339}" presName="childText" presStyleLbl="revTx" presStyleIdx="0" presStyleCnt="1">
        <dgm:presLayoutVars>
          <dgm:bulletEnabled val="1"/>
        </dgm:presLayoutVars>
      </dgm:prSet>
      <dgm:spPr/>
    </dgm:pt>
  </dgm:ptLst>
  <dgm:cxnLst>
    <dgm:cxn modelId="{639EAB00-587B-4706-B34F-BD763EA5800C}" type="presOf" srcId="{F07AE105-45D8-4272-8B68-308E9AFC2C41}" destId="{C8923580-79EB-4CC9-AE37-3551748479F0}" srcOrd="0" destOrd="0" presId="urn:microsoft.com/office/officeart/2005/8/layout/vList2"/>
    <dgm:cxn modelId="{1D815A0E-276A-4F4C-AA75-32C1A346B51C}" srcId="{8BE41EDE-69C3-44A3-B7CC-19ABF1A5B339}" destId="{F07AE105-45D8-4272-8B68-308E9AFC2C41}" srcOrd="0" destOrd="0" parTransId="{B3E2EDA5-79D5-4DFB-85CD-13DB742A0C79}" sibTransId="{92EC3EF8-DD9D-4D69-9BDA-3B2818473ECF}"/>
    <dgm:cxn modelId="{5590BD5B-D2C0-474D-BEC8-22DC297586CA}" srcId="{106E500C-3AED-498C-A4EB-C2E55355B009}" destId="{3A321928-5ED0-43DE-A678-AEC83EBADD56}" srcOrd="0" destOrd="0" parTransId="{6445302D-F7E0-4F3F-89CA-FED446DFD1C4}" sibTransId="{C75B460F-4C49-4CFC-A397-4E916EAB79DD}"/>
    <dgm:cxn modelId="{4F171651-9EAA-481C-A89C-54E12A6BE029}" type="presOf" srcId="{3A321928-5ED0-43DE-A678-AEC83EBADD56}" destId="{BBEB0CDA-8AD7-4C50-9F14-86EB18A5E6AD}" srcOrd="0" destOrd="0" presId="urn:microsoft.com/office/officeart/2005/8/layout/vList2"/>
    <dgm:cxn modelId="{812C6F53-9235-4442-A72B-3E8AF62B0A7C}" type="presOf" srcId="{106E500C-3AED-498C-A4EB-C2E55355B009}" destId="{FE4CBF83-0768-4216-9DB7-7D75CD94DB53}" srcOrd="0" destOrd="0" presId="urn:microsoft.com/office/officeart/2005/8/layout/vList2"/>
    <dgm:cxn modelId="{CE791D88-01D9-4B06-9FF0-8E200B94D64A}" type="presOf" srcId="{FA39D618-92D1-4F07-8A57-7F0ECEC8FA79}" destId="{EA05406C-B8F2-40BA-9010-F9C9A31EAB5E}" srcOrd="0" destOrd="0" presId="urn:microsoft.com/office/officeart/2005/8/layout/vList2"/>
    <dgm:cxn modelId="{9E01A68D-184D-41BA-8EC9-9551B7E52B0E}" type="presOf" srcId="{8BE41EDE-69C3-44A3-B7CC-19ABF1A5B339}" destId="{8BB6A144-A7B0-4A5A-8C7D-4994B086C10D}" srcOrd="0" destOrd="0" presId="urn:microsoft.com/office/officeart/2005/8/layout/vList2"/>
    <dgm:cxn modelId="{55366E90-884A-4F5E-BC84-3EA844FB2F0B}" srcId="{106E500C-3AED-498C-A4EB-C2E55355B009}" destId="{FA39D618-92D1-4F07-8A57-7F0ECEC8FA79}" srcOrd="1" destOrd="0" parTransId="{A76F7E9F-BF69-47B1-B247-01AF038664E5}" sibTransId="{83BE8938-173B-432A-9F5E-CC261D43161D}"/>
    <dgm:cxn modelId="{5C34F790-C043-4848-90A3-4866343BE74D}" srcId="{106E500C-3AED-498C-A4EB-C2E55355B009}" destId="{8BE41EDE-69C3-44A3-B7CC-19ABF1A5B339}" srcOrd="2" destOrd="0" parTransId="{941C24AD-EA7D-4F95-89CB-0541D0C9AD84}" sibTransId="{09AB099D-90B2-496F-82E3-9BC8F330FE24}"/>
    <dgm:cxn modelId="{FAADB03B-A3B3-4C06-BE7A-9EC5FA49F8C9}" type="presParOf" srcId="{FE4CBF83-0768-4216-9DB7-7D75CD94DB53}" destId="{BBEB0CDA-8AD7-4C50-9F14-86EB18A5E6AD}" srcOrd="0" destOrd="0" presId="urn:microsoft.com/office/officeart/2005/8/layout/vList2"/>
    <dgm:cxn modelId="{0250D77B-C75A-4E40-A0D0-A35051D91E5E}" type="presParOf" srcId="{FE4CBF83-0768-4216-9DB7-7D75CD94DB53}" destId="{BE81B10B-F2AB-4686-9466-867CA6C25725}" srcOrd="1" destOrd="0" presId="urn:microsoft.com/office/officeart/2005/8/layout/vList2"/>
    <dgm:cxn modelId="{A4EECECB-E4AC-4B3C-A079-146093D9EED7}" type="presParOf" srcId="{FE4CBF83-0768-4216-9DB7-7D75CD94DB53}" destId="{EA05406C-B8F2-40BA-9010-F9C9A31EAB5E}" srcOrd="2" destOrd="0" presId="urn:microsoft.com/office/officeart/2005/8/layout/vList2"/>
    <dgm:cxn modelId="{FBCEAEBB-FA7C-43D9-BD4F-25F20ED7E3D1}" type="presParOf" srcId="{FE4CBF83-0768-4216-9DB7-7D75CD94DB53}" destId="{7D6C24AD-FD5C-431F-88E7-2E21AC048F56}" srcOrd="3" destOrd="0" presId="urn:microsoft.com/office/officeart/2005/8/layout/vList2"/>
    <dgm:cxn modelId="{C2070635-EC01-4ABE-B28B-1729C3E68698}" type="presParOf" srcId="{FE4CBF83-0768-4216-9DB7-7D75CD94DB53}" destId="{8BB6A144-A7B0-4A5A-8C7D-4994B086C10D}" srcOrd="4" destOrd="0" presId="urn:microsoft.com/office/officeart/2005/8/layout/vList2"/>
    <dgm:cxn modelId="{FC3A1BD7-FEF8-46F9-B388-FCD38E52AC81}" type="presParOf" srcId="{FE4CBF83-0768-4216-9DB7-7D75CD94DB53}" destId="{C8923580-79EB-4CC9-AE37-3551748479F0}"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DFD7923-B511-4CEC-8669-590486B96F58}"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cs-CZ"/>
        </a:p>
      </dgm:t>
    </dgm:pt>
    <dgm:pt modelId="{C5490AD0-731E-4659-92A6-38D2A7B7A62D}">
      <dgm:prSet/>
      <dgm:spPr/>
      <dgm:t>
        <a:bodyPr/>
        <a:lstStyle/>
        <a:p>
          <a:pPr rtl="0"/>
          <a:r>
            <a:rPr lang="cs-CZ" dirty="0"/>
            <a:t>to </a:t>
          </a:r>
          <a:r>
            <a:rPr lang="en-US" dirty="0"/>
            <a:t>be informed in advance about the cost of health services not covered by public health insurance</a:t>
          </a:r>
          <a:r>
            <a:rPr lang="cs-CZ" dirty="0"/>
            <a:t>,</a:t>
          </a:r>
        </a:p>
      </dgm:t>
    </dgm:pt>
    <dgm:pt modelId="{8F0C7FA6-9272-48B4-9FAF-7523CC624708}" type="parTrans" cxnId="{954121AC-0A0B-4846-817D-7D404ED3FE3F}">
      <dgm:prSet/>
      <dgm:spPr/>
      <dgm:t>
        <a:bodyPr/>
        <a:lstStyle/>
        <a:p>
          <a:endParaRPr lang="cs-CZ"/>
        </a:p>
      </dgm:t>
    </dgm:pt>
    <dgm:pt modelId="{AC8E0CED-AFE9-4259-A729-61F77B5BCA78}" type="sibTrans" cxnId="{954121AC-0A0B-4846-817D-7D404ED3FE3F}">
      <dgm:prSet/>
      <dgm:spPr/>
      <dgm:t>
        <a:bodyPr/>
        <a:lstStyle/>
        <a:p>
          <a:endParaRPr lang="cs-CZ"/>
        </a:p>
      </dgm:t>
    </dgm:pt>
    <dgm:pt modelId="{0769F7F5-2862-4BA1-9697-C73BB7EF8509}">
      <dgm:prSet/>
      <dgm:spPr/>
      <dgm:t>
        <a:bodyPr/>
        <a:lstStyle/>
        <a:p>
          <a:pPr rtl="0"/>
          <a:r>
            <a:rPr lang="cs-CZ" dirty="0"/>
            <a:t>to </a:t>
          </a:r>
          <a:r>
            <a:rPr lang="en-US" dirty="0"/>
            <a:t>know the names</a:t>
          </a:r>
          <a:r>
            <a:rPr lang="cs-CZ" dirty="0"/>
            <a:t> and</a:t>
          </a:r>
          <a:r>
            <a:rPr lang="en-US" dirty="0"/>
            <a:t> surnames </a:t>
          </a:r>
          <a:r>
            <a:rPr lang="cs-CZ" dirty="0" err="1"/>
            <a:t>of</a:t>
          </a:r>
          <a:r>
            <a:rPr lang="cs-CZ" dirty="0"/>
            <a:t> </a:t>
          </a:r>
          <a:r>
            <a:rPr lang="en-US" dirty="0"/>
            <a:t>healthcare </a:t>
          </a:r>
          <a:r>
            <a:rPr lang="en-US" noProof="0" dirty="0"/>
            <a:t>professionals</a:t>
          </a:r>
          <a:r>
            <a:rPr lang="cs-CZ" dirty="0"/>
            <a:t> </a:t>
          </a:r>
          <a:r>
            <a:rPr lang="en-US" dirty="0"/>
            <a:t>directly involved in the provision of health</a:t>
          </a:r>
          <a:r>
            <a:rPr lang="cs-CZ" dirty="0"/>
            <a:t>care</a:t>
          </a:r>
          <a:r>
            <a:rPr lang="en-US" dirty="0"/>
            <a:t> services</a:t>
          </a:r>
          <a:endParaRPr lang="cs-CZ" dirty="0"/>
        </a:p>
      </dgm:t>
    </dgm:pt>
    <dgm:pt modelId="{57F7B2B1-CA56-4AE5-89D1-357F3F5030F2}" type="parTrans" cxnId="{86C548F7-1540-4FC0-B60C-99A578027021}">
      <dgm:prSet/>
      <dgm:spPr/>
      <dgm:t>
        <a:bodyPr/>
        <a:lstStyle/>
        <a:p>
          <a:endParaRPr lang="cs-CZ"/>
        </a:p>
      </dgm:t>
    </dgm:pt>
    <dgm:pt modelId="{CB930B1D-CBB7-4C0B-90A7-54F2E7B4D115}" type="sibTrans" cxnId="{86C548F7-1540-4FC0-B60C-99A578027021}">
      <dgm:prSet/>
      <dgm:spPr/>
      <dgm:t>
        <a:bodyPr/>
        <a:lstStyle/>
        <a:p>
          <a:endParaRPr lang="cs-CZ"/>
        </a:p>
      </dgm:t>
    </dgm:pt>
    <dgm:pt modelId="{26F8F50D-2B5D-439D-9F51-8ECE34FF2660}">
      <dgm:prSet/>
      <dgm:spPr/>
      <dgm:t>
        <a:bodyPr/>
        <a:lstStyle/>
        <a:p>
          <a:pPr marL="0" marR="0" lvl="0" indent="0" defTabSz="914400" rtl="0" eaLnBrk="1" fontAlgn="auto" latinLnBrk="0" hangingPunct="1">
            <a:lnSpc>
              <a:spcPct val="100000"/>
            </a:lnSpc>
            <a:spcBef>
              <a:spcPts val="0"/>
            </a:spcBef>
            <a:spcAft>
              <a:spcPts val="0"/>
            </a:spcAft>
            <a:buClrTx/>
            <a:buSzTx/>
            <a:buFontTx/>
            <a:buNone/>
            <a:tabLst/>
            <a:defRPr/>
          </a:pPr>
          <a:r>
            <a:rPr lang="cs-CZ" dirty="0"/>
            <a:t>to </a:t>
          </a:r>
          <a:r>
            <a:rPr lang="en-US" dirty="0"/>
            <a:t>reject the presence of persons who are not directly involved</a:t>
          </a:r>
          <a:r>
            <a:rPr lang="cs-CZ" dirty="0"/>
            <a:t> in </a:t>
          </a:r>
          <a:r>
            <a:rPr lang="cs-CZ" dirty="0" err="1"/>
            <a:t>the</a:t>
          </a:r>
          <a:endParaRPr lang="cs-CZ" dirty="0"/>
        </a:p>
        <a:p>
          <a:pPr lvl="0" defTabSz="1333500" rtl="0">
            <a:lnSpc>
              <a:spcPct val="90000"/>
            </a:lnSpc>
            <a:spcBef>
              <a:spcPct val="0"/>
            </a:spcBef>
            <a:spcAft>
              <a:spcPct val="35000"/>
            </a:spcAft>
          </a:pPr>
          <a:r>
            <a:rPr lang="en-US" dirty="0"/>
            <a:t>providing </a:t>
          </a:r>
          <a:r>
            <a:rPr lang="cs-CZ" dirty="0" err="1"/>
            <a:t>of</a:t>
          </a:r>
          <a:r>
            <a:rPr lang="cs-CZ" dirty="0"/>
            <a:t> </a:t>
          </a:r>
          <a:r>
            <a:rPr lang="en-US" dirty="0"/>
            <a:t>health</a:t>
          </a:r>
          <a:r>
            <a:rPr lang="cs-CZ" dirty="0"/>
            <a:t>care</a:t>
          </a:r>
          <a:r>
            <a:rPr lang="en-US" dirty="0"/>
            <a:t> services</a:t>
          </a:r>
          <a:endParaRPr lang="cs-CZ" dirty="0"/>
        </a:p>
      </dgm:t>
    </dgm:pt>
    <dgm:pt modelId="{534AB65A-8082-40DD-BAF4-AC920080602D}" type="parTrans" cxnId="{8EE29106-59F6-49F9-A95C-084DFE9CC7B2}">
      <dgm:prSet/>
      <dgm:spPr/>
      <dgm:t>
        <a:bodyPr/>
        <a:lstStyle/>
        <a:p>
          <a:endParaRPr lang="cs-CZ"/>
        </a:p>
      </dgm:t>
    </dgm:pt>
    <dgm:pt modelId="{FBAFEDA3-8864-446C-888A-29575ED2DD2E}" type="sibTrans" cxnId="{8EE29106-59F6-49F9-A95C-084DFE9CC7B2}">
      <dgm:prSet/>
      <dgm:spPr/>
      <dgm:t>
        <a:bodyPr/>
        <a:lstStyle/>
        <a:p>
          <a:endParaRPr lang="cs-CZ"/>
        </a:p>
      </dgm:t>
    </dgm:pt>
    <dgm:pt modelId="{191F1ABF-7BFC-4C6B-9CCB-D232BDF0730A}">
      <dgm:prSet/>
      <dgm:spPr/>
      <dgm:t>
        <a:bodyPr/>
        <a:lstStyle/>
        <a:p>
          <a:pPr rtl="0"/>
          <a:r>
            <a:rPr lang="en-US" dirty="0"/>
            <a:t>Including those preparing for the profession of healthcare professional</a:t>
          </a:r>
          <a:r>
            <a:rPr lang="cs-CZ" dirty="0"/>
            <a:t>,</a:t>
          </a:r>
        </a:p>
      </dgm:t>
    </dgm:pt>
    <dgm:pt modelId="{05C5DF81-620B-45F0-A052-83675A9D3EEC}" type="parTrans" cxnId="{B1C888E4-8D17-403A-9882-6DCFD34A3D75}">
      <dgm:prSet/>
      <dgm:spPr/>
      <dgm:t>
        <a:bodyPr/>
        <a:lstStyle/>
        <a:p>
          <a:endParaRPr lang="cs-CZ"/>
        </a:p>
      </dgm:t>
    </dgm:pt>
    <dgm:pt modelId="{E403C4F8-AD6A-475B-BAE2-9B731908BAD9}" type="sibTrans" cxnId="{B1C888E4-8D17-403A-9882-6DCFD34A3D75}">
      <dgm:prSet/>
      <dgm:spPr/>
      <dgm:t>
        <a:bodyPr/>
        <a:lstStyle/>
        <a:p>
          <a:endParaRPr lang="cs-CZ"/>
        </a:p>
      </dgm:t>
    </dgm:pt>
    <dgm:pt modelId="{5A555D06-E3D7-45E1-ADDE-5CA4241E2D82}" type="pres">
      <dgm:prSet presAssocID="{BDFD7923-B511-4CEC-8669-590486B96F58}" presName="linear" presStyleCnt="0">
        <dgm:presLayoutVars>
          <dgm:animLvl val="lvl"/>
          <dgm:resizeHandles val="exact"/>
        </dgm:presLayoutVars>
      </dgm:prSet>
      <dgm:spPr/>
    </dgm:pt>
    <dgm:pt modelId="{C7AEFE8D-7E0A-44F6-A5AE-63E55FB949D5}" type="pres">
      <dgm:prSet presAssocID="{C5490AD0-731E-4659-92A6-38D2A7B7A62D}" presName="parentText" presStyleLbl="node1" presStyleIdx="0" presStyleCnt="3">
        <dgm:presLayoutVars>
          <dgm:chMax val="0"/>
          <dgm:bulletEnabled val="1"/>
        </dgm:presLayoutVars>
      </dgm:prSet>
      <dgm:spPr/>
    </dgm:pt>
    <dgm:pt modelId="{729B1928-A8EA-4B07-86F8-3C80F5DC429E}" type="pres">
      <dgm:prSet presAssocID="{AC8E0CED-AFE9-4259-A729-61F77B5BCA78}" presName="spacer" presStyleCnt="0"/>
      <dgm:spPr/>
    </dgm:pt>
    <dgm:pt modelId="{827FA593-F5FD-40BA-A0DB-593D38BC60E9}" type="pres">
      <dgm:prSet presAssocID="{0769F7F5-2862-4BA1-9697-C73BB7EF8509}" presName="parentText" presStyleLbl="node1" presStyleIdx="1" presStyleCnt="3">
        <dgm:presLayoutVars>
          <dgm:chMax val="0"/>
          <dgm:bulletEnabled val="1"/>
        </dgm:presLayoutVars>
      </dgm:prSet>
      <dgm:spPr/>
    </dgm:pt>
    <dgm:pt modelId="{E21B93FC-AC35-44C0-8218-C6F56DFEFA50}" type="pres">
      <dgm:prSet presAssocID="{CB930B1D-CBB7-4C0B-90A7-54F2E7B4D115}" presName="spacer" presStyleCnt="0"/>
      <dgm:spPr/>
    </dgm:pt>
    <dgm:pt modelId="{F8F5CCDF-DDF8-4DCA-AD8F-3B7410AF4B19}" type="pres">
      <dgm:prSet presAssocID="{26F8F50D-2B5D-439D-9F51-8ECE34FF2660}" presName="parentText" presStyleLbl="node1" presStyleIdx="2" presStyleCnt="3">
        <dgm:presLayoutVars>
          <dgm:chMax val="0"/>
          <dgm:bulletEnabled val="1"/>
        </dgm:presLayoutVars>
      </dgm:prSet>
      <dgm:spPr/>
    </dgm:pt>
    <dgm:pt modelId="{05976236-DCAE-4AF9-9706-69803F955371}" type="pres">
      <dgm:prSet presAssocID="{26F8F50D-2B5D-439D-9F51-8ECE34FF2660}" presName="childText" presStyleLbl="revTx" presStyleIdx="0" presStyleCnt="1">
        <dgm:presLayoutVars>
          <dgm:bulletEnabled val="1"/>
        </dgm:presLayoutVars>
      </dgm:prSet>
      <dgm:spPr/>
    </dgm:pt>
  </dgm:ptLst>
  <dgm:cxnLst>
    <dgm:cxn modelId="{8EE29106-59F6-49F9-A95C-084DFE9CC7B2}" srcId="{BDFD7923-B511-4CEC-8669-590486B96F58}" destId="{26F8F50D-2B5D-439D-9F51-8ECE34FF2660}" srcOrd="2" destOrd="0" parTransId="{534AB65A-8082-40DD-BAF4-AC920080602D}" sibTransId="{FBAFEDA3-8864-446C-888A-29575ED2DD2E}"/>
    <dgm:cxn modelId="{53756B0B-49A7-4AA2-B7F8-EC5D68E16E50}" type="presOf" srcId="{BDFD7923-B511-4CEC-8669-590486B96F58}" destId="{5A555D06-E3D7-45E1-ADDE-5CA4241E2D82}" srcOrd="0" destOrd="0" presId="urn:microsoft.com/office/officeart/2005/8/layout/vList2"/>
    <dgm:cxn modelId="{58607D25-9409-4FEC-B2BF-7663F84A58E0}" type="presOf" srcId="{191F1ABF-7BFC-4C6B-9CCB-D232BDF0730A}" destId="{05976236-DCAE-4AF9-9706-69803F955371}" srcOrd="0" destOrd="0" presId="urn:microsoft.com/office/officeart/2005/8/layout/vList2"/>
    <dgm:cxn modelId="{D558482F-D654-44D0-855A-ACAC1F0C59DA}" type="presOf" srcId="{26F8F50D-2B5D-439D-9F51-8ECE34FF2660}" destId="{F8F5CCDF-DDF8-4DCA-AD8F-3B7410AF4B19}" srcOrd="0" destOrd="0" presId="urn:microsoft.com/office/officeart/2005/8/layout/vList2"/>
    <dgm:cxn modelId="{414B3E44-D427-4783-809B-9F0C9652C672}" type="presOf" srcId="{C5490AD0-731E-4659-92A6-38D2A7B7A62D}" destId="{C7AEFE8D-7E0A-44F6-A5AE-63E55FB949D5}" srcOrd="0" destOrd="0" presId="urn:microsoft.com/office/officeart/2005/8/layout/vList2"/>
    <dgm:cxn modelId="{954121AC-0A0B-4846-817D-7D404ED3FE3F}" srcId="{BDFD7923-B511-4CEC-8669-590486B96F58}" destId="{C5490AD0-731E-4659-92A6-38D2A7B7A62D}" srcOrd="0" destOrd="0" parTransId="{8F0C7FA6-9272-48B4-9FAF-7523CC624708}" sibTransId="{AC8E0CED-AFE9-4259-A729-61F77B5BCA78}"/>
    <dgm:cxn modelId="{FC1096D2-0CF3-498F-B16C-9E2A982D0D9C}" type="presOf" srcId="{0769F7F5-2862-4BA1-9697-C73BB7EF8509}" destId="{827FA593-F5FD-40BA-A0DB-593D38BC60E9}" srcOrd="0" destOrd="0" presId="urn:microsoft.com/office/officeart/2005/8/layout/vList2"/>
    <dgm:cxn modelId="{B1C888E4-8D17-403A-9882-6DCFD34A3D75}" srcId="{26F8F50D-2B5D-439D-9F51-8ECE34FF2660}" destId="{191F1ABF-7BFC-4C6B-9CCB-D232BDF0730A}" srcOrd="0" destOrd="0" parTransId="{05C5DF81-620B-45F0-A052-83675A9D3EEC}" sibTransId="{E403C4F8-AD6A-475B-BAE2-9B731908BAD9}"/>
    <dgm:cxn modelId="{86C548F7-1540-4FC0-B60C-99A578027021}" srcId="{BDFD7923-B511-4CEC-8669-590486B96F58}" destId="{0769F7F5-2862-4BA1-9697-C73BB7EF8509}" srcOrd="1" destOrd="0" parTransId="{57F7B2B1-CA56-4AE5-89D1-357F3F5030F2}" sibTransId="{CB930B1D-CBB7-4C0B-90A7-54F2E7B4D115}"/>
    <dgm:cxn modelId="{4B70B87E-1FDB-413C-873F-6FA8C9704278}" type="presParOf" srcId="{5A555D06-E3D7-45E1-ADDE-5CA4241E2D82}" destId="{C7AEFE8D-7E0A-44F6-A5AE-63E55FB949D5}" srcOrd="0" destOrd="0" presId="urn:microsoft.com/office/officeart/2005/8/layout/vList2"/>
    <dgm:cxn modelId="{0C8DADB8-3851-42F6-827B-F2F18E4615F5}" type="presParOf" srcId="{5A555D06-E3D7-45E1-ADDE-5CA4241E2D82}" destId="{729B1928-A8EA-4B07-86F8-3C80F5DC429E}" srcOrd="1" destOrd="0" presId="urn:microsoft.com/office/officeart/2005/8/layout/vList2"/>
    <dgm:cxn modelId="{8BA0F94E-0AE7-4A1F-847C-DFE10A04329C}" type="presParOf" srcId="{5A555D06-E3D7-45E1-ADDE-5CA4241E2D82}" destId="{827FA593-F5FD-40BA-A0DB-593D38BC60E9}" srcOrd="2" destOrd="0" presId="urn:microsoft.com/office/officeart/2005/8/layout/vList2"/>
    <dgm:cxn modelId="{7E34A53D-9D8F-484D-9B92-D4C3C44A34BD}" type="presParOf" srcId="{5A555D06-E3D7-45E1-ADDE-5CA4241E2D82}" destId="{E21B93FC-AC35-44C0-8218-C6F56DFEFA50}" srcOrd="3" destOrd="0" presId="urn:microsoft.com/office/officeart/2005/8/layout/vList2"/>
    <dgm:cxn modelId="{875CCCB8-0E45-42B6-8039-191140EE9940}" type="presParOf" srcId="{5A555D06-E3D7-45E1-ADDE-5CA4241E2D82}" destId="{F8F5CCDF-DDF8-4DCA-AD8F-3B7410AF4B19}" srcOrd="4" destOrd="0" presId="urn:microsoft.com/office/officeart/2005/8/layout/vList2"/>
    <dgm:cxn modelId="{4972E428-A165-40C1-BA48-732CCC4033F3}" type="presParOf" srcId="{5A555D06-E3D7-45E1-ADDE-5CA4241E2D82}" destId="{05976236-DCAE-4AF9-9706-69803F955371}"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6AE7DEA-3334-403B-9AA2-F9942EAFCBA3}" type="doc">
      <dgm:prSet loTypeId="urn:microsoft.com/office/officeart/2005/8/layout/vList2" loCatId="list" qsTypeId="urn:microsoft.com/office/officeart/2005/8/quickstyle/simple1" qsCatId="simple" csTypeId="urn:microsoft.com/office/officeart/2005/8/colors/accent1_4" csCatId="accent1" phldr="1"/>
      <dgm:spPr/>
      <dgm:t>
        <a:bodyPr/>
        <a:lstStyle/>
        <a:p>
          <a:endParaRPr lang="cs-CZ"/>
        </a:p>
      </dgm:t>
    </dgm:pt>
    <dgm:pt modelId="{2D9A8B63-6FD9-4072-B1F4-ED7D10F8D2EB}">
      <dgm:prSet/>
      <dgm:spPr/>
      <dgm:t>
        <a:bodyPr/>
        <a:lstStyle/>
        <a:p>
          <a:pPr rtl="0"/>
          <a:r>
            <a:rPr lang="cs-CZ" dirty="0"/>
            <a:t>to </a:t>
          </a:r>
          <a:r>
            <a:rPr lang="en-US" dirty="0"/>
            <a:t>receive visitors in a medical facility </a:t>
          </a:r>
          <a:r>
            <a:rPr lang="cs-CZ" dirty="0" err="1"/>
            <a:t>of</a:t>
          </a:r>
          <a:r>
            <a:rPr lang="cs-CZ" dirty="0"/>
            <a:t> </a:t>
          </a:r>
          <a:r>
            <a:rPr lang="en-US" dirty="0"/>
            <a:t>inpatient or day care</a:t>
          </a:r>
          <a:r>
            <a:rPr lang="cs-CZ" dirty="0"/>
            <a:t>, </a:t>
          </a:r>
        </a:p>
      </dgm:t>
    </dgm:pt>
    <dgm:pt modelId="{EA4EE152-1F71-44DB-8126-EF49F2B76846}" type="parTrans" cxnId="{2FD1AF44-758A-4AB2-A6DE-AFF3B78D872A}">
      <dgm:prSet/>
      <dgm:spPr/>
      <dgm:t>
        <a:bodyPr/>
        <a:lstStyle/>
        <a:p>
          <a:endParaRPr lang="cs-CZ"/>
        </a:p>
      </dgm:t>
    </dgm:pt>
    <dgm:pt modelId="{D429D742-3DCF-40BA-A9CC-4D0DA1C1E9B8}" type="sibTrans" cxnId="{2FD1AF44-758A-4AB2-A6DE-AFF3B78D872A}">
      <dgm:prSet/>
      <dgm:spPr/>
      <dgm:t>
        <a:bodyPr/>
        <a:lstStyle/>
        <a:p>
          <a:endParaRPr lang="cs-CZ"/>
        </a:p>
      </dgm:t>
    </dgm:pt>
    <dgm:pt modelId="{A51BC0BF-EFCD-4218-B0DA-5D69C2CDBC8D}">
      <dgm:prSet/>
      <dgm:spPr/>
      <dgm:t>
        <a:bodyPr/>
        <a:lstStyle/>
        <a:p>
          <a:pPr rtl="0"/>
          <a:r>
            <a:rPr lang="en-US" dirty="0"/>
            <a:t>with regard to their health</a:t>
          </a:r>
          <a:r>
            <a:rPr lang="cs-CZ" dirty="0"/>
            <a:t> </a:t>
          </a:r>
        </a:p>
      </dgm:t>
    </dgm:pt>
    <dgm:pt modelId="{0190D049-4AE8-4EA6-9E0D-8399A7607747}" type="parTrans" cxnId="{E9D60025-8B77-4662-905F-D79772EB577B}">
      <dgm:prSet/>
      <dgm:spPr/>
      <dgm:t>
        <a:bodyPr/>
        <a:lstStyle/>
        <a:p>
          <a:endParaRPr lang="cs-CZ"/>
        </a:p>
      </dgm:t>
    </dgm:pt>
    <dgm:pt modelId="{86807E72-39AE-4A36-B389-CD7380C9A6C6}" type="sibTrans" cxnId="{E9D60025-8B77-4662-905F-D79772EB577B}">
      <dgm:prSet/>
      <dgm:spPr/>
      <dgm:t>
        <a:bodyPr/>
        <a:lstStyle/>
        <a:p>
          <a:endParaRPr lang="cs-CZ"/>
        </a:p>
      </dgm:t>
    </dgm:pt>
    <dgm:pt modelId="{BF6371F2-220E-4496-9346-394BA100CADE}">
      <dgm:prSet/>
      <dgm:spPr/>
      <dgm:t>
        <a:bodyPr/>
        <a:lstStyle/>
        <a:p>
          <a:pPr rtl="0"/>
          <a:r>
            <a:rPr lang="en-US" dirty="0"/>
            <a:t>in accordance with the internal rules</a:t>
          </a:r>
          <a:endParaRPr lang="cs-CZ" dirty="0"/>
        </a:p>
      </dgm:t>
    </dgm:pt>
    <dgm:pt modelId="{4B31E656-B506-4C05-8010-B0FB9405194C}" type="parTrans" cxnId="{CDF7EDE9-294D-4B33-A3B6-8CB75659B954}">
      <dgm:prSet/>
      <dgm:spPr/>
      <dgm:t>
        <a:bodyPr/>
        <a:lstStyle/>
        <a:p>
          <a:endParaRPr lang="cs-CZ"/>
        </a:p>
      </dgm:t>
    </dgm:pt>
    <dgm:pt modelId="{BD8D4F19-033E-4EEC-8664-5B12F16D24C4}" type="sibTrans" cxnId="{CDF7EDE9-294D-4B33-A3B6-8CB75659B954}">
      <dgm:prSet/>
      <dgm:spPr/>
      <dgm:t>
        <a:bodyPr/>
        <a:lstStyle/>
        <a:p>
          <a:endParaRPr lang="cs-CZ"/>
        </a:p>
      </dgm:t>
    </dgm:pt>
    <dgm:pt modelId="{C3EF28D2-92C9-4A01-9AC0-C577BB8A7175}">
      <dgm:prSet/>
      <dgm:spPr/>
      <dgm:t>
        <a:bodyPr/>
        <a:lstStyle/>
        <a:p>
          <a:pPr rtl="0"/>
          <a:r>
            <a:rPr lang="en-US" dirty="0"/>
            <a:t>in a manner which does not infringe the rights of other patients, unless </a:t>
          </a:r>
          <a:r>
            <a:rPr lang="cs-CZ" dirty="0"/>
            <a:t>HCA </a:t>
          </a:r>
          <a:r>
            <a:rPr lang="en-US" dirty="0"/>
            <a:t>or another law provides otherwise</a:t>
          </a:r>
          <a:endParaRPr lang="cs-CZ" dirty="0"/>
        </a:p>
      </dgm:t>
    </dgm:pt>
    <dgm:pt modelId="{79414935-9A10-4A3B-8101-B3996EF97310}" type="parTrans" cxnId="{0F21C36A-7F1B-4327-99CE-51DFF39BDFCD}">
      <dgm:prSet/>
      <dgm:spPr/>
      <dgm:t>
        <a:bodyPr/>
        <a:lstStyle/>
        <a:p>
          <a:endParaRPr lang="cs-CZ"/>
        </a:p>
      </dgm:t>
    </dgm:pt>
    <dgm:pt modelId="{84E7E1B7-C0DE-4503-9E1A-78535A4A376B}" type="sibTrans" cxnId="{0F21C36A-7F1B-4327-99CE-51DFF39BDFCD}">
      <dgm:prSet/>
      <dgm:spPr/>
      <dgm:t>
        <a:bodyPr/>
        <a:lstStyle/>
        <a:p>
          <a:endParaRPr lang="cs-CZ"/>
        </a:p>
      </dgm:t>
    </dgm:pt>
    <dgm:pt modelId="{F855CA94-3F09-4167-97D4-38F943F055CD}">
      <dgm:prSet/>
      <dgm:spPr/>
      <dgm:t>
        <a:bodyPr/>
        <a:lstStyle/>
        <a:p>
          <a:pPr rtl="0"/>
          <a:r>
            <a:rPr lang="cs-CZ" dirty="0"/>
            <a:t>to </a:t>
          </a:r>
          <a:r>
            <a:rPr lang="en-US" dirty="0"/>
            <a:t>receive the pastoral care and spiritual support from spiritual churches and religious communities</a:t>
          </a:r>
          <a:endParaRPr lang="cs-CZ" dirty="0"/>
        </a:p>
      </dgm:t>
    </dgm:pt>
    <dgm:pt modelId="{A7DDE01A-14BF-4E3B-87D1-C4FEECA75281}" type="parTrans" cxnId="{B4ACC2C7-7FF5-413F-AB52-4EEC92992296}">
      <dgm:prSet/>
      <dgm:spPr/>
      <dgm:t>
        <a:bodyPr/>
        <a:lstStyle/>
        <a:p>
          <a:endParaRPr lang="cs-CZ"/>
        </a:p>
      </dgm:t>
    </dgm:pt>
    <dgm:pt modelId="{E470AE2C-42F6-4495-AF77-E0B0A61BA8B1}" type="sibTrans" cxnId="{B4ACC2C7-7FF5-413F-AB52-4EEC92992296}">
      <dgm:prSet/>
      <dgm:spPr/>
      <dgm:t>
        <a:bodyPr/>
        <a:lstStyle/>
        <a:p>
          <a:endParaRPr lang="cs-CZ"/>
        </a:p>
      </dgm:t>
    </dgm:pt>
    <dgm:pt modelId="{A9AB0CB3-E957-4C18-A292-711A69B8B1D6}">
      <dgm:prSet/>
      <dgm:spPr/>
      <dgm:t>
        <a:bodyPr/>
        <a:lstStyle/>
        <a:p>
          <a:pPr rtl="0"/>
          <a:r>
            <a:rPr lang="en-US" dirty="0"/>
            <a:t>on provision of health services in the least restrictive environment while ensuring the quality and safety of healthcare services.</a:t>
          </a:r>
          <a:endParaRPr lang="cs-CZ" dirty="0"/>
        </a:p>
      </dgm:t>
    </dgm:pt>
    <dgm:pt modelId="{2F867559-57F8-4342-955E-3B2DD188DDD6}" type="parTrans" cxnId="{A196DD6E-2C5F-49F0-8EF7-3DEE54FD6651}">
      <dgm:prSet/>
      <dgm:spPr/>
      <dgm:t>
        <a:bodyPr/>
        <a:lstStyle/>
        <a:p>
          <a:endParaRPr lang="cs-CZ"/>
        </a:p>
      </dgm:t>
    </dgm:pt>
    <dgm:pt modelId="{BFA8FC69-D78E-4B35-86FF-0AF4B28CFDD7}" type="sibTrans" cxnId="{A196DD6E-2C5F-49F0-8EF7-3DEE54FD6651}">
      <dgm:prSet/>
      <dgm:spPr/>
      <dgm:t>
        <a:bodyPr/>
        <a:lstStyle/>
        <a:p>
          <a:endParaRPr lang="cs-CZ"/>
        </a:p>
      </dgm:t>
    </dgm:pt>
    <dgm:pt modelId="{25FA9DDE-BF14-44CB-9C6F-FD3663F105F1}" type="pres">
      <dgm:prSet presAssocID="{E6AE7DEA-3334-403B-9AA2-F9942EAFCBA3}" presName="linear" presStyleCnt="0">
        <dgm:presLayoutVars>
          <dgm:animLvl val="lvl"/>
          <dgm:resizeHandles val="exact"/>
        </dgm:presLayoutVars>
      </dgm:prSet>
      <dgm:spPr/>
    </dgm:pt>
    <dgm:pt modelId="{EB25D490-2FD7-47E3-A62A-D3AEB5E0EBE9}" type="pres">
      <dgm:prSet presAssocID="{2D9A8B63-6FD9-4072-B1F4-ED7D10F8D2EB}" presName="parentText" presStyleLbl="node1" presStyleIdx="0" presStyleCnt="3">
        <dgm:presLayoutVars>
          <dgm:chMax val="0"/>
          <dgm:bulletEnabled val="1"/>
        </dgm:presLayoutVars>
      </dgm:prSet>
      <dgm:spPr/>
    </dgm:pt>
    <dgm:pt modelId="{CD2D6C4A-B605-4EB6-A2CE-6B7343B7F557}" type="pres">
      <dgm:prSet presAssocID="{2D9A8B63-6FD9-4072-B1F4-ED7D10F8D2EB}" presName="childText" presStyleLbl="revTx" presStyleIdx="0" presStyleCnt="1">
        <dgm:presLayoutVars>
          <dgm:bulletEnabled val="1"/>
        </dgm:presLayoutVars>
      </dgm:prSet>
      <dgm:spPr/>
    </dgm:pt>
    <dgm:pt modelId="{A32BFF14-2FAD-4919-A464-D5AF74346F7A}" type="pres">
      <dgm:prSet presAssocID="{F855CA94-3F09-4167-97D4-38F943F055CD}" presName="parentText" presStyleLbl="node1" presStyleIdx="1" presStyleCnt="3">
        <dgm:presLayoutVars>
          <dgm:chMax val="0"/>
          <dgm:bulletEnabled val="1"/>
        </dgm:presLayoutVars>
      </dgm:prSet>
      <dgm:spPr/>
    </dgm:pt>
    <dgm:pt modelId="{B7A3CFF7-7520-457A-B87B-66DEE37F62F0}" type="pres">
      <dgm:prSet presAssocID="{E470AE2C-42F6-4495-AF77-E0B0A61BA8B1}" presName="spacer" presStyleCnt="0"/>
      <dgm:spPr/>
    </dgm:pt>
    <dgm:pt modelId="{E646C942-F14B-4196-BF36-83F89571F1BC}" type="pres">
      <dgm:prSet presAssocID="{A9AB0CB3-E957-4C18-A292-711A69B8B1D6}" presName="parentText" presStyleLbl="node1" presStyleIdx="2" presStyleCnt="3">
        <dgm:presLayoutVars>
          <dgm:chMax val="0"/>
          <dgm:bulletEnabled val="1"/>
        </dgm:presLayoutVars>
      </dgm:prSet>
      <dgm:spPr/>
    </dgm:pt>
  </dgm:ptLst>
  <dgm:cxnLst>
    <dgm:cxn modelId="{7D6FE90D-C242-492E-85FB-1D825CEE6066}" type="presOf" srcId="{A51BC0BF-EFCD-4218-B0DA-5D69C2CDBC8D}" destId="{CD2D6C4A-B605-4EB6-A2CE-6B7343B7F557}" srcOrd="0" destOrd="0" presId="urn:microsoft.com/office/officeart/2005/8/layout/vList2"/>
    <dgm:cxn modelId="{61566717-29E4-4B0C-9318-D257EB81846E}" type="presOf" srcId="{BF6371F2-220E-4496-9346-394BA100CADE}" destId="{CD2D6C4A-B605-4EB6-A2CE-6B7343B7F557}" srcOrd="0" destOrd="1" presId="urn:microsoft.com/office/officeart/2005/8/layout/vList2"/>
    <dgm:cxn modelId="{3ACB7422-7172-436C-A2D5-BF81D117FB05}" type="presOf" srcId="{C3EF28D2-92C9-4A01-9AC0-C577BB8A7175}" destId="{CD2D6C4A-B605-4EB6-A2CE-6B7343B7F557}" srcOrd="0" destOrd="2" presId="urn:microsoft.com/office/officeart/2005/8/layout/vList2"/>
    <dgm:cxn modelId="{E9D60025-8B77-4662-905F-D79772EB577B}" srcId="{2D9A8B63-6FD9-4072-B1F4-ED7D10F8D2EB}" destId="{A51BC0BF-EFCD-4218-B0DA-5D69C2CDBC8D}" srcOrd="0" destOrd="0" parTransId="{0190D049-4AE8-4EA6-9E0D-8399A7607747}" sibTransId="{86807E72-39AE-4A36-B389-CD7380C9A6C6}"/>
    <dgm:cxn modelId="{9338ED3C-DF83-4314-AFB6-DD08C3DBD35A}" type="presOf" srcId="{E6AE7DEA-3334-403B-9AA2-F9942EAFCBA3}" destId="{25FA9DDE-BF14-44CB-9C6F-FD3663F105F1}" srcOrd="0" destOrd="0" presId="urn:microsoft.com/office/officeart/2005/8/layout/vList2"/>
    <dgm:cxn modelId="{2FD1AF44-758A-4AB2-A6DE-AFF3B78D872A}" srcId="{E6AE7DEA-3334-403B-9AA2-F9942EAFCBA3}" destId="{2D9A8B63-6FD9-4072-B1F4-ED7D10F8D2EB}" srcOrd="0" destOrd="0" parTransId="{EA4EE152-1F71-44DB-8126-EF49F2B76846}" sibTransId="{D429D742-3DCF-40BA-A9CC-4D0DA1C1E9B8}"/>
    <dgm:cxn modelId="{0F21C36A-7F1B-4327-99CE-51DFF39BDFCD}" srcId="{2D9A8B63-6FD9-4072-B1F4-ED7D10F8D2EB}" destId="{C3EF28D2-92C9-4A01-9AC0-C577BB8A7175}" srcOrd="2" destOrd="0" parTransId="{79414935-9A10-4A3B-8101-B3996EF97310}" sibTransId="{84E7E1B7-C0DE-4503-9E1A-78535A4A376B}"/>
    <dgm:cxn modelId="{A196DD6E-2C5F-49F0-8EF7-3DEE54FD6651}" srcId="{E6AE7DEA-3334-403B-9AA2-F9942EAFCBA3}" destId="{A9AB0CB3-E957-4C18-A292-711A69B8B1D6}" srcOrd="2" destOrd="0" parTransId="{2F867559-57F8-4342-955E-3B2DD188DDD6}" sibTransId="{BFA8FC69-D78E-4B35-86FF-0AF4B28CFDD7}"/>
    <dgm:cxn modelId="{E2ABAE96-9C48-4362-BF42-586D8CFC431B}" type="presOf" srcId="{2D9A8B63-6FD9-4072-B1F4-ED7D10F8D2EB}" destId="{EB25D490-2FD7-47E3-A62A-D3AEB5E0EBE9}" srcOrd="0" destOrd="0" presId="urn:microsoft.com/office/officeart/2005/8/layout/vList2"/>
    <dgm:cxn modelId="{B4ACC2C7-7FF5-413F-AB52-4EEC92992296}" srcId="{E6AE7DEA-3334-403B-9AA2-F9942EAFCBA3}" destId="{F855CA94-3F09-4167-97D4-38F943F055CD}" srcOrd="1" destOrd="0" parTransId="{A7DDE01A-14BF-4E3B-87D1-C4FEECA75281}" sibTransId="{E470AE2C-42F6-4495-AF77-E0B0A61BA8B1}"/>
    <dgm:cxn modelId="{8EACE4CA-55B3-44E5-AC66-3E548F4245DC}" type="presOf" srcId="{A9AB0CB3-E957-4C18-A292-711A69B8B1D6}" destId="{E646C942-F14B-4196-BF36-83F89571F1BC}" srcOrd="0" destOrd="0" presId="urn:microsoft.com/office/officeart/2005/8/layout/vList2"/>
    <dgm:cxn modelId="{CDF7EDE9-294D-4B33-A3B6-8CB75659B954}" srcId="{2D9A8B63-6FD9-4072-B1F4-ED7D10F8D2EB}" destId="{BF6371F2-220E-4496-9346-394BA100CADE}" srcOrd="1" destOrd="0" parTransId="{4B31E656-B506-4C05-8010-B0FB9405194C}" sibTransId="{BD8D4F19-033E-4EEC-8664-5B12F16D24C4}"/>
    <dgm:cxn modelId="{85AEC8F1-515A-48DB-AF54-5B534DD3BD71}" type="presOf" srcId="{F855CA94-3F09-4167-97D4-38F943F055CD}" destId="{A32BFF14-2FAD-4919-A464-D5AF74346F7A}" srcOrd="0" destOrd="0" presId="urn:microsoft.com/office/officeart/2005/8/layout/vList2"/>
    <dgm:cxn modelId="{F18A0C3F-7CE9-4D98-9D53-A13A7D2764CD}" type="presParOf" srcId="{25FA9DDE-BF14-44CB-9C6F-FD3663F105F1}" destId="{EB25D490-2FD7-47E3-A62A-D3AEB5E0EBE9}" srcOrd="0" destOrd="0" presId="urn:microsoft.com/office/officeart/2005/8/layout/vList2"/>
    <dgm:cxn modelId="{F9DA3A39-121F-47D5-9D64-64084B1ABDA8}" type="presParOf" srcId="{25FA9DDE-BF14-44CB-9C6F-FD3663F105F1}" destId="{CD2D6C4A-B605-4EB6-A2CE-6B7343B7F557}" srcOrd="1" destOrd="0" presId="urn:microsoft.com/office/officeart/2005/8/layout/vList2"/>
    <dgm:cxn modelId="{16B91278-2D4F-430A-BFB8-232A04FD13C4}" type="presParOf" srcId="{25FA9DDE-BF14-44CB-9C6F-FD3663F105F1}" destId="{A32BFF14-2FAD-4919-A464-D5AF74346F7A}" srcOrd="2" destOrd="0" presId="urn:microsoft.com/office/officeart/2005/8/layout/vList2"/>
    <dgm:cxn modelId="{6617ABFA-2C4B-4DEF-9441-C4C37711B0BF}" type="presParOf" srcId="{25FA9DDE-BF14-44CB-9C6F-FD3663F105F1}" destId="{B7A3CFF7-7520-457A-B87B-66DEE37F62F0}" srcOrd="3" destOrd="0" presId="urn:microsoft.com/office/officeart/2005/8/layout/vList2"/>
    <dgm:cxn modelId="{E3E7AB45-F092-41A6-A848-FFDCBEA49338}" type="presParOf" srcId="{25FA9DDE-BF14-44CB-9C6F-FD3663F105F1}" destId="{E646C942-F14B-4196-BF36-83F89571F1B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551AAA5-5572-4828-802F-DCE7FA1479D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cs-CZ"/>
        </a:p>
      </dgm:t>
    </dgm:pt>
    <dgm:pt modelId="{20F3E74B-3B38-4037-AFA1-C1CBE08A9868}">
      <dgm:prSet/>
      <dgm:spPr/>
      <dgm:t>
        <a:bodyPr/>
        <a:lstStyle/>
        <a:p>
          <a:pPr rtl="0"/>
          <a:r>
            <a:rPr lang="cs-CZ" dirty="0" err="1"/>
            <a:t>Rejecting</a:t>
          </a:r>
          <a:r>
            <a:rPr lang="cs-CZ" dirty="0"/>
            <a:t> by a </a:t>
          </a:r>
          <a:r>
            <a:rPr lang="cs-CZ" dirty="0" err="1"/>
            <a:t>Healthcare</a:t>
          </a:r>
          <a:r>
            <a:rPr lang="cs-CZ" dirty="0"/>
            <a:t> Professional</a:t>
          </a:r>
        </a:p>
      </dgm:t>
    </dgm:pt>
    <dgm:pt modelId="{02D81195-3590-48C3-90F5-30CAB0997CD4}" type="parTrans" cxnId="{C79786F5-74B9-41C1-8330-3D46FBD723A3}">
      <dgm:prSet/>
      <dgm:spPr/>
      <dgm:t>
        <a:bodyPr/>
        <a:lstStyle/>
        <a:p>
          <a:endParaRPr lang="cs-CZ"/>
        </a:p>
      </dgm:t>
    </dgm:pt>
    <dgm:pt modelId="{5775D6BE-5108-41D4-A34E-9EA23D8CFE98}" type="sibTrans" cxnId="{C79786F5-74B9-41C1-8330-3D46FBD723A3}">
      <dgm:prSet/>
      <dgm:spPr/>
      <dgm:t>
        <a:bodyPr/>
        <a:lstStyle/>
        <a:p>
          <a:endParaRPr lang="cs-CZ"/>
        </a:p>
      </dgm:t>
    </dgm:pt>
    <dgm:pt modelId="{AEEC6279-D5F7-41AD-AB93-059D481F91B2}">
      <dgm:prSet/>
      <dgm:spPr/>
      <dgm:t>
        <a:bodyPr/>
        <a:lstStyle/>
        <a:p>
          <a:pPr rtl="0"/>
          <a:r>
            <a:rPr lang="cs-CZ" dirty="0" err="1"/>
            <a:t>Retention</a:t>
          </a:r>
          <a:r>
            <a:rPr lang="cs-CZ" dirty="0"/>
            <a:t> </a:t>
          </a:r>
          <a:r>
            <a:rPr lang="cs-CZ" dirty="0" err="1"/>
            <a:t>of</a:t>
          </a:r>
          <a:r>
            <a:rPr lang="cs-CZ" dirty="0"/>
            <a:t> </a:t>
          </a:r>
          <a:r>
            <a:rPr lang="cs-CZ" dirty="0" err="1"/>
            <a:t>conscience</a:t>
          </a:r>
          <a:endParaRPr lang="cs-CZ" dirty="0"/>
        </a:p>
      </dgm:t>
    </dgm:pt>
    <dgm:pt modelId="{AC23B2E7-207F-47C7-AF47-57C66DDFEE2F}" type="parTrans" cxnId="{B09D1FFA-ABAA-400B-9B79-D12B94AEDB35}">
      <dgm:prSet/>
      <dgm:spPr/>
      <dgm:t>
        <a:bodyPr/>
        <a:lstStyle/>
        <a:p>
          <a:endParaRPr lang="cs-CZ"/>
        </a:p>
      </dgm:t>
    </dgm:pt>
    <dgm:pt modelId="{6F26AB47-3C0F-47E0-A18E-8C8F77057A35}" type="sibTrans" cxnId="{B09D1FFA-ABAA-400B-9B79-D12B94AEDB35}">
      <dgm:prSet/>
      <dgm:spPr/>
      <dgm:t>
        <a:bodyPr/>
        <a:lstStyle/>
        <a:p>
          <a:endParaRPr lang="cs-CZ"/>
        </a:p>
      </dgm:t>
    </dgm:pt>
    <dgm:pt modelId="{B49A6628-F4C8-4201-A308-03047BF0AC17}">
      <dgm:prSet/>
      <dgm:spPr/>
      <dgm:t>
        <a:bodyPr/>
        <a:lstStyle/>
        <a:p>
          <a:pPr rtl="0"/>
          <a:r>
            <a:rPr lang="cs-CZ" dirty="0" err="1"/>
            <a:t>Rejecting</a:t>
          </a:r>
          <a:r>
            <a:rPr lang="cs-CZ" dirty="0"/>
            <a:t> by a </a:t>
          </a:r>
          <a:r>
            <a:rPr lang="cs-CZ" dirty="0" err="1"/>
            <a:t>Healthcare</a:t>
          </a:r>
          <a:r>
            <a:rPr lang="cs-CZ" dirty="0"/>
            <a:t> Provider</a:t>
          </a:r>
        </a:p>
      </dgm:t>
    </dgm:pt>
    <dgm:pt modelId="{249C27BA-E13A-4195-9CFD-0BCEFEEDED4A}" type="parTrans" cxnId="{FA5E9D6C-C812-4EDB-B206-999500B20FE9}">
      <dgm:prSet/>
      <dgm:spPr/>
      <dgm:t>
        <a:bodyPr/>
        <a:lstStyle/>
        <a:p>
          <a:endParaRPr lang="cs-CZ"/>
        </a:p>
      </dgm:t>
    </dgm:pt>
    <dgm:pt modelId="{CB68B830-3112-4F53-BDA5-C47ABDEBADF1}" type="sibTrans" cxnId="{FA5E9D6C-C812-4EDB-B206-999500B20FE9}">
      <dgm:prSet/>
      <dgm:spPr/>
      <dgm:t>
        <a:bodyPr/>
        <a:lstStyle/>
        <a:p>
          <a:endParaRPr lang="cs-CZ"/>
        </a:p>
      </dgm:t>
    </dgm:pt>
    <dgm:pt modelId="{E79CBFE2-D209-4C02-891B-9F1306EA938E}">
      <dgm:prSet/>
      <dgm:spPr/>
      <dgm:t>
        <a:bodyPr/>
        <a:lstStyle/>
        <a:p>
          <a:pPr rtl="0"/>
          <a:r>
            <a:rPr lang="en-US" dirty="0"/>
            <a:t>rejection of proof of identity</a:t>
          </a:r>
          <a:endParaRPr lang="cs-CZ" dirty="0"/>
        </a:p>
      </dgm:t>
    </dgm:pt>
    <dgm:pt modelId="{C685E5B8-0727-4755-8D8E-A0F2D0363771}" type="parTrans" cxnId="{221E5AA7-8507-409B-9DB4-9D539CD1602B}">
      <dgm:prSet/>
      <dgm:spPr/>
      <dgm:t>
        <a:bodyPr/>
        <a:lstStyle/>
        <a:p>
          <a:endParaRPr lang="cs-CZ"/>
        </a:p>
      </dgm:t>
    </dgm:pt>
    <dgm:pt modelId="{7099C434-892C-475F-B456-6091DF7D7A72}" type="sibTrans" cxnId="{221E5AA7-8507-409B-9DB4-9D539CD1602B}">
      <dgm:prSet/>
      <dgm:spPr/>
      <dgm:t>
        <a:bodyPr/>
        <a:lstStyle/>
        <a:p>
          <a:endParaRPr lang="cs-CZ"/>
        </a:p>
      </dgm:t>
    </dgm:pt>
    <dgm:pt modelId="{B086603C-D35D-4A1A-8EB9-0D51D043E22F}">
      <dgm:prSet/>
      <dgm:spPr/>
      <dgm:t>
        <a:bodyPr/>
        <a:lstStyle/>
        <a:p>
          <a:pPr rtl="0"/>
          <a:r>
            <a:rPr lang="cs-CZ" dirty="0" err="1"/>
            <a:t>operational</a:t>
          </a:r>
          <a:r>
            <a:rPr lang="cs-CZ" dirty="0"/>
            <a:t> </a:t>
          </a:r>
          <a:r>
            <a:rPr lang="cs-CZ" dirty="0" err="1"/>
            <a:t>reasons</a:t>
          </a:r>
          <a:endParaRPr lang="cs-CZ" dirty="0"/>
        </a:p>
      </dgm:t>
    </dgm:pt>
    <dgm:pt modelId="{6A4B367D-AD66-4AEA-A97F-9CD1DE6D1BD4}" type="parTrans" cxnId="{1617E432-2C06-4516-A3A1-B1F5565B5E9D}">
      <dgm:prSet/>
      <dgm:spPr/>
      <dgm:t>
        <a:bodyPr/>
        <a:lstStyle/>
        <a:p>
          <a:endParaRPr lang="cs-CZ"/>
        </a:p>
      </dgm:t>
    </dgm:pt>
    <dgm:pt modelId="{86F1F1B7-C76F-473B-90BB-45BC04E28370}" type="sibTrans" cxnId="{1617E432-2C06-4516-A3A1-B1F5565B5E9D}">
      <dgm:prSet/>
      <dgm:spPr/>
      <dgm:t>
        <a:bodyPr/>
        <a:lstStyle/>
        <a:p>
          <a:endParaRPr lang="cs-CZ"/>
        </a:p>
      </dgm:t>
    </dgm:pt>
    <dgm:pt modelId="{54EC24F4-A65C-4304-ACCD-4B13AF2B454C}">
      <dgm:prSet/>
      <dgm:spPr/>
      <dgm:t>
        <a:bodyPr/>
        <a:lstStyle/>
        <a:p>
          <a:pPr rtl="0"/>
          <a:r>
            <a:rPr lang="en-US" dirty="0"/>
            <a:t>Foreigners from the EU have a special </a:t>
          </a:r>
          <a:r>
            <a:rPr lang="cs-CZ" dirty="0" err="1"/>
            <a:t>regulation</a:t>
          </a:r>
          <a:endParaRPr lang="cs-CZ" dirty="0"/>
        </a:p>
      </dgm:t>
    </dgm:pt>
    <dgm:pt modelId="{7D3CC77F-A1EB-4292-9661-1F9E2C8EF442}" type="parTrans" cxnId="{EFD5F6E1-E6E9-49EE-98BB-554FCD50E4FA}">
      <dgm:prSet/>
      <dgm:spPr/>
      <dgm:t>
        <a:bodyPr/>
        <a:lstStyle/>
        <a:p>
          <a:endParaRPr lang="cs-CZ"/>
        </a:p>
      </dgm:t>
    </dgm:pt>
    <dgm:pt modelId="{97D737E4-3484-4149-AC2D-5D5C61A8D9BE}" type="sibTrans" cxnId="{EFD5F6E1-E6E9-49EE-98BB-554FCD50E4FA}">
      <dgm:prSet/>
      <dgm:spPr/>
      <dgm:t>
        <a:bodyPr/>
        <a:lstStyle/>
        <a:p>
          <a:endParaRPr lang="cs-CZ"/>
        </a:p>
      </dgm:t>
    </dgm:pt>
    <dgm:pt modelId="{9A9DFF1C-FEE5-4E80-BA49-FFDA35B168AD}">
      <dgm:prSet/>
      <dgm:spPr/>
      <dgm:t>
        <a:bodyPr/>
        <a:lstStyle/>
        <a:p>
          <a:pPr rtl="0"/>
          <a:endParaRPr lang="cs-CZ" dirty="0"/>
        </a:p>
      </dgm:t>
    </dgm:pt>
    <dgm:pt modelId="{FFD425AE-FBFD-48DB-82F7-6547FE6451FE}" type="parTrans" cxnId="{A9B6BBF2-29C9-40BE-878B-2B2AD0D397FE}">
      <dgm:prSet/>
      <dgm:spPr/>
      <dgm:t>
        <a:bodyPr/>
        <a:lstStyle/>
        <a:p>
          <a:endParaRPr lang="cs-CZ"/>
        </a:p>
      </dgm:t>
    </dgm:pt>
    <dgm:pt modelId="{F45BF916-65A6-41A8-B20B-985C8484C0D7}" type="sibTrans" cxnId="{A9B6BBF2-29C9-40BE-878B-2B2AD0D397FE}">
      <dgm:prSet/>
      <dgm:spPr/>
      <dgm:t>
        <a:bodyPr/>
        <a:lstStyle/>
        <a:p>
          <a:endParaRPr lang="cs-CZ"/>
        </a:p>
      </dgm:t>
    </dgm:pt>
    <dgm:pt modelId="{DFACD435-FF8C-4CA5-97EF-D4FDC10B7BAA}">
      <dgm:prSet/>
      <dgm:spPr/>
      <dgm:t>
        <a:bodyPr/>
        <a:lstStyle/>
        <a:p>
          <a:pPr rtl="0"/>
          <a:r>
            <a:rPr lang="en-US" dirty="0" err="1"/>
            <a:t>refus</a:t>
          </a:r>
          <a:r>
            <a:rPr lang="cs-CZ" dirty="0"/>
            <a:t>al</a:t>
          </a:r>
          <a:r>
            <a:rPr lang="en-US" dirty="0"/>
            <a:t> to provide health</a:t>
          </a:r>
          <a:r>
            <a:rPr lang="cs-CZ" dirty="0"/>
            <a:t>care</a:t>
          </a:r>
          <a:r>
            <a:rPr lang="en-US" dirty="0"/>
            <a:t> services to the patient if the disclosure would be contrary to conscience or religious beliefs</a:t>
          </a:r>
          <a:r>
            <a:rPr lang="cs-CZ" dirty="0"/>
            <a:t> </a:t>
          </a:r>
          <a:r>
            <a:rPr lang="cs-CZ" dirty="0" err="1"/>
            <a:t>of</a:t>
          </a:r>
          <a:r>
            <a:rPr lang="cs-CZ" dirty="0"/>
            <a:t> a </a:t>
          </a:r>
          <a:r>
            <a:rPr lang="cs-CZ" dirty="0" err="1"/>
            <a:t>healthcare</a:t>
          </a:r>
          <a:r>
            <a:rPr lang="cs-CZ" dirty="0"/>
            <a:t> </a:t>
          </a:r>
          <a:r>
            <a:rPr lang="cs-CZ" dirty="0" err="1"/>
            <a:t>professional</a:t>
          </a:r>
          <a:endParaRPr lang="cs-CZ" dirty="0"/>
        </a:p>
      </dgm:t>
    </dgm:pt>
    <dgm:pt modelId="{EC44B701-80FB-4964-B34C-C2CCD8B3411E}" type="parTrans" cxnId="{734A5C98-9469-41E3-9CBF-ECD365ADE1E0}">
      <dgm:prSet/>
      <dgm:spPr/>
      <dgm:t>
        <a:bodyPr/>
        <a:lstStyle/>
        <a:p>
          <a:endParaRPr lang="cs-CZ"/>
        </a:p>
      </dgm:t>
    </dgm:pt>
    <dgm:pt modelId="{8EA1D753-5040-4D4D-95EC-283C7D6079CD}" type="sibTrans" cxnId="{734A5C98-9469-41E3-9CBF-ECD365ADE1E0}">
      <dgm:prSet/>
      <dgm:spPr/>
      <dgm:t>
        <a:bodyPr/>
        <a:lstStyle/>
        <a:p>
          <a:endParaRPr lang="cs-CZ"/>
        </a:p>
      </dgm:t>
    </dgm:pt>
    <dgm:pt modelId="{74FD78AE-6D66-49EE-852A-9D5F76330C85}">
      <dgm:prSet/>
      <dgm:spPr/>
      <dgm:t>
        <a:bodyPr/>
        <a:lstStyle/>
        <a:p>
          <a:pPr rtl="0"/>
          <a:r>
            <a:rPr lang="cs-CZ" dirty="0" err="1"/>
            <a:t>exceeding</a:t>
          </a:r>
          <a:r>
            <a:rPr lang="cs-CZ" dirty="0"/>
            <a:t> </a:t>
          </a:r>
          <a:r>
            <a:rPr lang="cs-CZ" dirty="0" err="1"/>
            <a:t>the</a:t>
          </a:r>
          <a:r>
            <a:rPr lang="cs-CZ" dirty="0"/>
            <a:t> </a:t>
          </a:r>
          <a:r>
            <a:rPr lang="cs-CZ" dirty="0" err="1"/>
            <a:t>workload</a:t>
          </a:r>
          <a:endParaRPr lang="cs-CZ" dirty="0"/>
        </a:p>
      </dgm:t>
    </dgm:pt>
    <dgm:pt modelId="{2082FF23-6FBD-4713-BE01-D903CE373D05}" type="parTrans" cxnId="{310D6280-A73B-4806-8453-A051F75F0F16}">
      <dgm:prSet/>
      <dgm:spPr/>
      <dgm:t>
        <a:bodyPr/>
        <a:lstStyle/>
        <a:p>
          <a:endParaRPr lang="cs-CZ"/>
        </a:p>
      </dgm:t>
    </dgm:pt>
    <dgm:pt modelId="{0D972225-C652-47AE-9B5B-404DD72B8A3F}" type="sibTrans" cxnId="{310D6280-A73B-4806-8453-A051F75F0F16}">
      <dgm:prSet/>
      <dgm:spPr/>
      <dgm:t>
        <a:bodyPr/>
        <a:lstStyle/>
        <a:p>
          <a:endParaRPr lang="cs-CZ"/>
        </a:p>
      </dgm:t>
    </dgm:pt>
    <dgm:pt modelId="{484D99AC-8DEB-4196-8C86-E0DCA4038929}">
      <dgm:prSet/>
      <dgm:spPr/>
      <dgm:t>
        <a:bodyPr/>
        <a:lstStyle/>
        <a:p>
          <a:pPr rtl="0"/>
          <a:r>
            <a:rPr lang="cs-CZ" dirty="0"/>
            <a:t>not </a:t>
          </a:r>
          <a:r>
            <a:rPr lang="cs-CZ" dirty="0" err="1"/>
            <a:t>insured</a:t>
          </a:r>
          <a:endParaRPr lang="cs-CZ" dirty="0"/>
        </a:p>
      </dgm:t>
    </dgm:pt>
    <dgm:pt modelId="{E743588D-5798-4B85-B12A-0C1F72A5BAD0}" type="parTrans" cxnId="{1EAC81A6-6E6F-4F00-A72E-057EF17C95B0}">
      <dgm:prSet/>
      <dgm:spPr/>
      <dgm:t>
        <a:bodyPr/>
        <a:lstStyle/>
        <a:p>
          <a:endParaRPr lang="cs-CZ"/>
        </a:p>
      </dgm:t>
    </dgm:pt>
    <dgm:pt modelId="{73C22E2C-272B-48E6-AED0-3BCD2A6659DB}" type="sibTrans" cxnId="{1EAC81A6-6E6F-4F00-A72E-057EF17C95B0}">
      <dgm:prSet/>
      <dgm:spPr/>
      <dgm:t>
        <a:bodyPr/>
        <a:lstStyle/>
        <a:p>
          <a:endParaRPr lang="cs-CZ"/>
        </a:p>
      </dgm:t>
    </dgm:pt>
    <dgm:pt modelId="{C2604712-D49A-491F-8CF6-D36273E674E4}" type="pres">
      <dgm:prSet presAssocID="{A551AAA5-5572-4828-802F-DCE7FA1479D4}" presName="Name0" presStyleCnt="0">
        <dgm:presLayoutVars>
          <dgm:dir/>
          <dgm:animLvl val="lvl"/>
          <dgm:resizeHandles val="exact"/>
        </dgm:presLayoutVars>
      </dgm:prSet>
      <dgm:spPr/>
    </dgm:pt>
    <dgm:pt modelId="{94A173E6-2466-4661-ACD9-CB4B1C9A4DE4}" type="pres">
      <dgm:prSet presAssocID="{20F3E74B-3B38-4037-AFA1-C1CBE08A9868}" presName="composite" presStyleCnt="0"/>
      <dgm:spPr/>
    </dgm:pt>
    <dgm:pt modelId="{377EF242-2D1E-4002-AFA6-E7B6DFA5EECA}" type="pres">
      <dgm:prSet presAssocID="{20F3E74B-3B38-4037-AFA1-C1CBE08A9868}" presName="parTx" presStyleLbl="alignNode1" presStyleIdx="0" presStyleCnt="2">
        <dgm:presLayoutVars>
          <dgm:chMax val="0"/>
          <dgm:chPref val="0"/>
          <dgm:bulletEnabled val="1"/>
        </dgm:presLayoutVars>
      </dgm:prSet>
      <dgm:spPr/>
    </dgm:pt>
    <dgm:pt modelId="{D8C3CC33-1E8E-409E-BB2C-249294B309D8}" type="pres">
      <dgm:prSet presAssocID="{20F3E74B-3B38-4037-AFA1-C1CBE08A9868}" presName="desTx" presStyleLbl="alignAccFollowNode1" presStyleIdx="0" presStyleCnt="2">
        <dgm:presLayoutVars>
          <dgm:bulletEnabled val="1"/>
        </dgm:presLayoutVars>
      </dgm:prSet>
      <dgm:spPr/>
    </dgm:pt>
    <dgm:pt modelId="{582AF689-F23E-4D88-BBFA-6194DF96AEB7}" type="pres">
      <dgm:prSet presAssocID="{5775D6BE-5108-41D4-A34E-9EA23D8CFE98}" presName="space" presStyleCnt="0"/>
      <dgm:spPr/>
    </dgm:pt>
    <dgm:pt modelId="{E5CF7C9C-BF3E-4E6C-BCB7-B2657F3F81C3}" type="pres">
      <dgm:prSet presAssocID="{B49A6628-F4C8-4201-A308-03047BF0AC17}" presName="composite" presStyleCnt="0"/>
      <dgm:spPr/>
    </dgm:pt>
    <dgm:pt modelId="{9A528F8C-6803-480E-9A2D-BB107AB8A856}" type="pres">
      <dgm:prSet presAssocID="{B49A6628-F4C8-4201-A308-03047BF0AC17}" presName="parTx" presStyleLbl="alignNode1" presStyleIdx="1" presStyleCnt="2" custLinFactNeighborX="1">
        <dgm:presLayoutVars>
          <dgm:chMax val="0"/>
          <dgm:chPref val="0"/>
          <dgm:bulletEnabled val="1"/>
        </dgm:presLayoutVars>
      </dgm:prSet>
      <dgm:spPr/>
    </dgm:pt>
    <dgm:pt modelId="{706315B1-05E4-4985-8CB8-01F4FC0E5A93}" type="pres">
      <dgm:prSet presAssocID="{B49A6628-F4C8-4201-A308-03047BF0AC17}" presName="desTx" presStyleLbl="alignAccFollowNode1" presStyleIdx="1" presStyleCnt="2">
        <dgm:presLayoutVars>
          <dgm:bulletEnabled val="1"/>
        </dgm:presLayoutVars>
      </dgm:prSet>
      <dgm:spPr/>
    </dgm:pt>
  </dgm:ptLst>
  <dgm:cxnLst>
    <dgm:cxn modelId="{E499EF1A-8484-467A-A72A-EEE99F251863}" type="presOf" srcId="{74FD78AE-6D66-49EE-852A-9D5F76330C85}" destId="{706315B1-05E4-4985-8CB8-01F4FC0E5A93}" srcOrd="0" destOrd="1" presId="urn:microsoft.com/office/officeart/2005/8/layout/hList1"/>
    <dgm:cxn modelId="{D6081931-4649-4BE9-995A-F0B4C7253796}" type="presOf" srcId="{484D99AC-8DEB-4196-8C86-E0DCA4038929}" destId="{706315B1-05E4-4985-8CB8-01F4FC0E5A93}" srcOrd="0" destOrd="3" presId="urn:microsoft.com/office/officeart/2005/8/layout/hList1"/>
    <dgm:cxn modelId="{1617E432-2C06-4516-A3A1-B1F5565B5E9D}" srcId="{B49A6628-F4C8-4201-A308-03047BF0AC17}" destId="{B086603C-D35D-4A1A-8EB9-0D51D043E22F}" srcOrd="2" destOrd="0" parTransId="{6A4B367D-AD66-4AEA-A97F-9CD1DE6D1BD4}" sibTransId="{86F1F1B7-C76F-473B-90BB-45BC04E28370}"/>
    <dgm:cxn modelId="{EBB1BE5D-F13E-4371-B738-026B4119FC8E}" type="presOf" srcId="{B49A6628-F4C8-4201-A308-03047BF0AC17}" destId="{9A528F8C-6803-480E-9A2D-BB107AB8A856}" srcOrd="0" destOrd="0" presId="urn:microsoft.com/office/officeart/2005/8/layout/hList1"/>
    <dgm:cxn modelId="{13B71643-0C74-405A-A3E2-E21B8742B8B3}" type="presOf" srcId="{B086603C-D35D-4A1A-8EB9-0D51D043E22F}" destId="{706315B1-05E4-4985-8CB8-01F4FC0E5A93}" srcOrd="0" destOrd="2" presId="urn:microsoft.com/office/officeart/2005/8/layout/hList1"/>
    <dgm:cxn modelId="{FA5E9D6C-C812-4EDB-B206-999500B20FE9}" srcId="{A551AAA5-5572-4828-802F-DCE7FA1479D4}" destId="{B49A6628-F4C8-4201-A308-03047BF0AC17}" srcOrd="1" destOrd="0" parTransId="{249C27BA-E13A-4195-9CFD-0BCEFEEDED4A}" sibTransId="{CB68B830-3112-4F53-BDA5-C47ABDEBADF1}"/>
    <dgm:cxn modelId="{54609B57-5668-4C3E-8D34-BBAB5546F3C0}" type="presOf" srcId="{AEEC6279-D5F7-41AD-AB93-059D481F91B2}" destId="{D8C3CC33-1E8E-409E-BB2C-249294B309D8}" srcOrd="0" destOrd="0" presId="urn:microsoft.com/office/officeart/2005/8/layout/hList1"/>
    <dgm:cxn modelId="{C9E9667A-EB8D-4757-ADF9-49A129366927}" type="presOf" srcId="{54EC24F4-A65C-4304-ACCD-4B13AF2B454C}" destId="{706315B1-05E4-4985-8CB8-01F4FC0E5A93}" srcOrd="0" destOrd="4" presId="urn:microsoft.com/office/officeart/2005/8/layout/hList1"/>
    <dgm:cxn modelId="{310D6280-A73B-4806-8453-A051F75F0F16}" srcId="{B49A6628-F4C8-4201-A308-03047BF0AC17}" destId="{74FD78AE-6D66-49EE-852A-9D5F76330C85}" srcOrd="1" destOrd="0" parTransId="{2082FF23-6FBD-4713-BE01-D903CE373D05}" sibTransId="{0D972225-C652-47AE-9B5B-404DD72B8A3F}"/>
    <dgm:cxn modelId="{22CBF795-5C7A-4CF4-9ECE-2D4C49EDFE2C}" type="presOf" srcId="{A551AAA5-5572-4828-802F-DCE7FA1479D4}" destId="{C2604712-D49A-491F-8CF6-D36273E674E4}" srcOrd="0" destOrd="0" presId="urn:microsoft.com/office/officeart/2005/8/layout/hList1"/>
    <dgm:cxn modelId="{734A5C98-9469-41E3-9CBF-ECD365ADE1E0}" srcId="{20F3E74B-3B38-4037-AFA1-C1CBE08A9868}" destId="{DFACD435-FF8C-4CA5-97EF-D4FDC10B7BAA}" srcOrd="1" destOrd="0" parTransId="{EC44B701-80FB-4964-B34C-C2CCD8B3411E}" sibTransId="{8EA1D753-5040-4D4D-95EC-283C7D6079CD}"/>
    <dgm:cxn modelId="{1EAC81A6-6E6F-4F00-A72E-057EF17C95B0}" srcId="{B49A6628-F4C8-4201-A308-03047BF0AC17}" destId="{484D99AC-8DEB-4196-8C86-E0DCA4038929}" srcOrd="3" destOrd="0" parTransId="{E743588D-5798-4B85-B12A-0C1F72A5BAD0}" sibTransId="{73C22E2C-272B-48E6-AED0-3BCD2A6659DB}"/>
    <dgm:cxn modelId="{221E5AA7-8507-409B-9DB4-9D539CD1602B}" srcId="{B49A6628-F4C8-4201-A308-03047BF0AC17}" destId="{E79CBFE2-D209-4C02-891B-9F1306EA938E}" srcOrd="0" destOrd="0" parTransId="{C685E5B8-0727-4755-8D8E-A0F2D0363771}" sibTransId="{7099C434-892C-475F-B456-6091DF7D7A72}"/>
    <dgm:cxn modelId="{789BAEC9-23EF-4A62-9705-971BF0401C19}" type="presOf" srcId="{9A9DFF1C-FEE5-4E80-BA49-FFDA35B168AD}" destId="{D8C3CC33-1E8E-409E-BB2C-249294B309D8}" srcOrd="0" destOrd="2" presId="urn:microsoft.com/office/officeart/2005/8/layout/hList1"/>
    <dgm:cxn modelId="{D09A04D1-6D22-4E3E-B13F-FF50DC50BA33}" type="presOf" srcId="{E79CBFE2-D209-4C02-891B-9F1306EA938E}" destId="{706315B1-05E4-4985-8CB8-01F4FC0E5A93}" srcOrd="0" destOrd="0" presId="urn:microsoft.com/office/officeart/2005/8/layout/hList1"/>
    <dgm:cxn modelId="{EFD5F6E1-E6E9-49EE-98BB-554FCD50E4FA}" srcId="{484D99AC-8DEB-4196-8C86-E0DCA4038929}" destId="{54EC24F4-A65C-4304-ACCD-4B13AF2B454C}" srcOrd="0" destOrd="0" parTransId="{7D3CC77F-A1EB-4292-9661-1F9E2C8EF442}" sibTransId="{97D737E4-3484-4149-AC2D-5D5C61A8D9BE}"/>
    <dgm:cxn modelId="{6D64C9EE-A7D1-482D-9803-1B48443B9354}" type="presOf" srcId="{DFACD435-FF8C-4CA5-97EF-D4FDC10B7BAA}" destId="{D8C3CC33-1E8E-409E-BB2C-249294B309D8}" srcOrd="0" destOrd="1" presId="urn:microsoft.com/office/officeart/2005/8/layout/hList1"/>
    <dgm:cxn modelId="{A9B6BBF2-29C9-40BE-878B-2B2AD0D397FE}" srcId="{20F3E74B-3B38-4037-AFA1-C1CBE08A9868}" destId="{9A9DFF1C-FEE5-4E80-BA49-FFDA35B168AD}" srcOrd="2" destOrd="0" parTransId="{FFD425AE-FBFD-48DB-82F7-6547FE6451FE}" sibTransId="{F45BF916-65A6-41A8-B20B-985C8484C0D7}"/>
    <dgm:cxn modelId="{C79786F5-74B9-41C1-8330-3D46FBD723A3}" srcId="{A551AAA5-5572-4828-802F-DCE7FA1479D4}" destId="{20F3E74B-3B38-4037-AFA1-C1CBE08A9868}" srcOrd="0" destOrd="0" parTransId="{02D81195-3590-48C3-90F5-30CAB0997CD4}" sibTransId="{5775D6BE-5108-41D4-A34E-9EA23D8CFE98}"/>
    <dgm:cxn modelId="{9C6C35F6-80F9-4EC7-B8AB-E29F02F3DE66}" type="presOf" srcId="{20F3E74B-3B38-4037-AFA1-C1CBE08A9868}" destId="{377EF242-2D1E-4002-AFA6-E7B6DFA5EECA}" srcOrd="0" destOrd="0" presId="urn:microsoft.com/office/officeart/2005/8/layout/hList1"/>
    <dgm:cxn modelId="{B09D1FFA-ABAA-400B-9B79-D12B94AEDB35}" srcId="{20F3E74B-3B38-4037-AFA1-C1CBE08A9868}" destId="{AEEC6279-D5F7-41AD-AB93-059D481F91B2}" srcOrd="0" destOrd="0" parTransId="{AC23B2E7-207F-47C7-AF47-57C66DDFEE2F}" sibTransId="{6F26AB47-3C0F-47E0-A18E-8C8F77057A35}"/>
    <dgm:cxn modelId="{4C1931DD-5AF6-4627-B6A3-6E9D0A046F3D}" type="presParOf" srcId="{C2604712-D49A-491F-8CF6-D36273E674E4}" destId="{94A173E6-2466-4661-ACD9-CB4B1C9A4DE4}" srcOrd="0" destOrd="0" presId="urn:microsoft.com/office/officeart/2005/8/layout/hList1"/>
    <dgm:cxn modelId="{1454667C-2A69-4208-9898-5AFB37BE56D7}" type="presParOf" srcId="{94A173E6-2466-4661-ACD9-CB4B1C9A4DE4}" destId="{377EF242-2D1E-4002-AFA6-E7B6DFA5EECA}" srcOrd="0" destOrd="0" presId="urn:microsoft.com/office/officeart/2005/8/layout/hList1"/>
    <dgm:cxn modelId="{42073698-64BE-49FC-9229-EC05CEDB8254}" type="presParOf" srcId="{94A173E6-2466-4661-ACD9-CB4B1C9A4DE4}" destId="{D8C3CC33-1E8E-409E-BB2C-249294B309D8}" srcOrd="1" destOrd="0" presId="urn:microsoft.com/office/officeart/2005/8/layout/hList1"/>
    <dgm:cxn modelId="{D67154E7-FB35-48EA-B0B3-C6AD8EBBFB2A}" type="presParOf" srcId="{C2604712-D49A-491F-8CF6-D36273E674E4}" destId="{582AF689-F23E-4D88-BBFA-6194DF96AEB7}" srcOrd="1" destOrd="0" presId="urn:microsoft.com/office/officeart/2005/8/layout/hList1"/>
    <dgm:cxn modelId="{5F86B07C-DD94-4C6F-8FE9-B734F93AEC52}" type="presParOf" srcId="{C2604712-D49A-491F-8CF6-D36273E674E4}" destId="{E5CF7C9C-BF3E-4E6C-BCB7-B2657F3F81C3}" srcOrd="2" destOrd="0" presId="urn:microsoft.com/office/officeart/2005/8/layout/hList1"/>
    <dgm:cxn modelId="{0123735E-6183-4644-BE79-DE0A5FD28C8B}" type="presParOf" srcId="{E5CF7C9C-BF3E-4E6C-BCB7-B2657F3F81C3}" destId="{9A528F8C-6803-480E-9A2D-BB107AB8A856}" srcOrd="0" destOrd="0" presId="urn:microsoft.com/office/officeart/2005/8/layout/hList1"/>
    <dgm:cxn modelId="{F8F6E964-27B7-4B81-A479-FAD0EF0FC96E}" type="presParOf" srcId="{E5CF7C9C-BF3E-4E6C-BCB7-B2657F3F81C3}" destId="{706315B1-05E4-4985-8CB8-01F4FC0E5A9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7EA15C2-1C09-4D58-A79E-4D47F2E7D6B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cs-CZ"/>
        </a:p>
      </dgm:t>
    </dgm:pt>
    <dgm:pt modelId="{4797ADE9-5066-42D6-9972-ADDCE462AF43}">
      <dgm:prSet/>
      <dgm:spPr/>
      <dgm:t>
        <a:bodyPr/>
        <a:lstStyle/>
        <a:p>
          <a:pPr rtl="0"/>
          <a:r>
            <a:rPr lang="cs-CZ" dirty="0" err="1"/>
            <a:t>Termination</a:t>
          </a:r>
          <a:r>
            <a:rPr lang="cs-CZ" dirty="0"/>
            <a:t> </a:t>
          </a:r>
          <a:r>
            <a:rPr lang="cs-CZ" dirty="0" err="1"/>
            <a:t>of</a:t>
          </a:r>
          <a:r>
            <a:rPr lang="cs-CZ" dirty="0"/>
            <a:t> </a:t>
          </a:r>
          <a:r>
            <a:rPr lang="cs-CZ" dirty="0" err="1"/>
            <a:t>the</a:t>
          </a:r>
          <a:r>
            <a:rPr lang="cs-CZ" dirty="0"/>
            <a:t> </a:t>
          </a:r>
          <a:r>
            <a:rPr lang="cs-CZ" dirty="0" err="1"/>
            <a:t>healthcare</a:t>
          </a:r>
          <a:r>
            <a:rPr lang="cs-CZ" dirty="0"/>
            <a:t> (provider)</a:t>
          </a:r>
        </a:p>
      </dgm:t>
    </dgm:pt>
    <dgm:pt modelId="{98768142-9504-4492-A101-3BCC1E7D0EBD}" type="parTrans" cxnId="{064E95FE-873E-4A1F-8F6D-DB7B0F7E764F}">
      <dgm:prSet/>
      <dgm:spPr/>
      <dgm:t>
        <a:bodyPr/>
        <a:lstStyle/>
        <a:p>
          <a:endParaRPr lang="cs-CZ"/>
        </a:p>
      </dgm:t>
    </dgm:pt>
    <dgm:pt modelId="{44796CD4-866C-4CD6-AAE2-EEE6B4F122A5}" type="sibTrans" cxnId="{064E95FE-873E-4A1F-8F6D-DB7B0F7E764F}">
      <dgm:prSet/>
      <dgm:spPr/>
      <dgm:t>
        <a:bodyPr/>
        <a:lstStyle/>
        <a:p>
          <a:endParaRPr lang="cs-CZ"/>
        </a:p>
      </dgm:t>
    </dgm:pt>
    <dgm:pt modelId="{2A1B84F7-FED3-4EDA-8649-B7AEDE16B6AA}" type="pres">
      <dgm:prSet presAssocID="{07EA15C2-1C09-4D58-A79E-4D47F2E7D6B5}" presName="linear" presStyleCnt="0">
        <dgm:presLayoutVars>
          <dgm:animLvl val="lvl"/>
          <dgm:resizeHandles val="exact"/>
        </dgm:presLayoutVars>
      </dgm:prSet>
      <dgm:spPr/>
    </dgm:pt>
    <dgm:pt modelId="{BB4CF15A-9114-4173-BA23-94E2CBE4D531}" type="pres">
      <dgm:prSet presAssocID="{4797ADE9-5066-42D6-9972-ADDCE462AF43}" presName="parentText" presStyleLbl="node1" presStyleIdx="0" presStyleCnt="1">
        <dgm:presLayoutVars>
          <dgm:chMax val="0"/>
          <dgm:bulletEnabled val="1"/>
        </dgm:presLayoutVars>
      </dgm:prSet>
      <dgm:spPr/>
    </dgm:pt>
  </dgm:ptLst>
  <dgm:cxnLst>
    <dgm:cxn modelId="{85398C58-40DB-4F11-A878-8F06BD744C8B}" type="presOf" srcId="{4797ADE9-5066-42D6-9972-ADDCE462AF43}" destId="{BB4CF15A-9114-4173-BA23-94E2CBE4D531}" srcOrd="0" destOrd="0" presId="urn:microsoft.com/office/officeart/2005/8/layout/vList2"/>
    <dgm:cxn modelId="{78B6A489-2854-40C4-8293-94F1B9A0C7C2}" type="presOf" srcId="{07EA15C2-1C09-4D58-A79E-4D47F2E7D6B5}" destId="{2A1B84F7-FED3-4EDA-8649-B7AEDE16B6AA}" srcOrd="0" destOrd="0" presId="urn:microsoft.com/office/officeart/2005/8/layout/vList2"/>
    <dgm:cxn modelId="{064E95FE-873E-4A1F-8F6D-DB7B0F7E764F}" srcId="{07EA15C2-1C09-4D58-A79E-4D47F2E7D6B5}" destId="{4797ADE9-5066-42D6-9972-ADDCE462AF43}" srcOrd="0" destOrd="0" parTransId="{98768142-9504-4492-A101-3BCC1E7D0EBD}" sibTransId="{44796CD4-866C-4CD6-AAE2-EEE6B4F122A5}"/>
    <dgm:cxn modelId="{BE952DE1-003F-4CF8-8673-611F4AC69831}" type="presParOf" srcId="{2A1B84F7-FED3-4EDA-8649-B7AEDE16B6AA}" destId="{BB4CF15A-9114-4173-BA23-94E2CBE4D53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62ED5A1-8F33-42D6-8A99-3F2D70F9C7F9}" type="doc">
      <dgm:prSet loTypeId="urn:microsoft.com/office/officeart/2005/8/layout/vList2" loCatId="list" qsTypeId="urn:microsoft.com/office/officeart/2005/8/quickstyle/simple3" qsCatId="simple" csTypeId="urn:microsoft.com/office/officeart/2005/8/colors/accent0_1" csCatId="mainScheme" phldr="1"/>
      <dgm:spPr/>
      <dgm:t>
        <a:bodyPr/>
        <a:lstStyle/>
        <a:p>
          <a:endParaRPr lang="cs-CZ"/>
        </a:p>
      </dgm:t>
    </dgm:pt>
    <dgm:pt modelId="{0F5C8883-6664-4171-8435-35813ADF21FE}">
      <dgm:prSet>
        <dgm:style>
          <a:lnRef idx="2">
            <a:schemeClr val="accent6"/>
          </a:lnRef>
          <a:fillRef idx="1">
            <a:schemeClr val="lt1"/>
          </a:fillRef>
          <a:effectRef idx="0">
            <a:schemeClr val="accent6"/>
          </a:effectRef>
          <a:fontRef idx="minor">
            <a:schemeClr val="dk1"/>
          </a:fontRef>
        </dgm:style>
      </dgm:prSet>
      <dgm:spPr/>
      <dgm:t>
        <a:bodyPr/>
        <a:lstStyle/>
        <a:p>
          <a:pPr rtl="0"/>
          <a:r>
            <a:rPr lang="cs-CZ" dirty="0" err="1"/>
            <a:t>Retention</a:t>
          </a:r>
          <a:r>
            <a:rPr lang="cs-CZ" dirty="0"/>
            <a:t> </a:t>
          </a:r>
          <a:r>
            <a:rPr lang="cs-CZ" dirty="0" err="1"/>
            <a:t>of</a:t>
          </a:r>
          <a:r>
            <a:rPr lang="cs-CZ" dirty="0"/>
            <a:t> </a:t>
          </a:r>
          <a:r>
            <a:rPr lang="cs-CZ" dirty="0" err="1"/>
            <a:t>health</a:t>
          </a:r>
          <a:r>
            <a:rPr lang="cs-CZ" dirty="0"/>
            <a:t> </a:t>
          </a:r>
          <a:r>
            <a:rPr lang="cs-CZ" dirty="0" err="1"/>
            <a:t>information</a:t>
          </a:r>
          <a:r>
            <a:rPr lang="cs-CZ" dirty="0"/>
            <a:t>,</a:t>
          </a:r>
        </a:p>
      </dgm:t>
    </dgm:pt>
    <dgm:pt modelId="{507C57D7-CB0F-471C-AC6B-B07103FFB00E}" type="parTrans" cxnId="{7B8B4F65-9E2C-43CF-A8E6-F48437E1D8B8}">
      <dgm:prSet/>
      <dgm:spPr/>
      <dgm:t>
        <a:bodyPr/>
        <a:lstStyle/>
        <a:p>
          <a:endParaRPr lang="cs-CZ"/>
        </a:p>
      </dgm:t>
    </dgm:pt>
    <dgm:pt modelId="{40F9310E-9C4F-48CD-B772-F533A3AD36FA}" type="sibTrans" cxnId="{7B8B4F65-9E2C-43CF-A8E6-F48437E1D8B8}">
      <dgm:prSet/>
      <dgm:spPr/>
      <dgm:t>
        <a:bodyPr/>
        <a:lstStyle/>
        <a:p>
          <a:endParaRPr lang="cs-CZ"/>
        </a:p>
      </dgm:t>
    </dgm:pt>
    <dgm:pt modelId="{22402776-2180-4DFB-B0AA-0B711FA0874E}">
      <dgm:prSet/>
      <dgm:spPr/>
      <dgm:t>
        <a:bodyPr/>
        <a:lstStyle/>
        <a:p>
          <a:pPr rtl="0"/>
          <a:r>
            <a:rPr lang="en-US" dirty="0"/>
            <a:t>The information would cause</a:t>
          </a:r>
          <a:r>
            <a:rPr lang="cs-CZ" dirty="0"/>
            <a:t> </a:t>
          </a:r>
          <a:r>
            <a:rPr lang="en-US" dirty="0"/>
            <a:t>serious injury </a:t>
          </a:r>
          <a:r>
            <a:rPr lang="cs-CZ" dirty="0"/>
            <a:t>to </a:t>
          </a:r>
          <a:r>
            <a:rPr lang="en-US" dirty="0"/>
            <a:t>the patient</a:t>
          </a:r>
          <a:r>
            <a:rPr lang="cs-CZ" dirty="0"/>
            <a:t>. </a:t>
          </a:r>
        </a:p>
      </dgm:t>
    </dgm:pt>
    <dgm:pt modelId="{A37E3ADF-741A-43B0-8D24-C25CA615C1FB}" type="parTrans" cxnId="{360CD991-38A8-439D-9ACB-F1C7207145C1}">
      <dgm:prSet/>
      <dgm:spPr/>
      <dgm:t>
        <a:bodyPr/>
        <a:lstStyle/>
        <a:p>
          <a:endParaRPr lang="cs-CZ"/>
        </a:p>
      </dgm:t>
    </dgm:pt>
    <dgm:pt modelId="{4A6FBB03-0122-4165-9228-A96477AEF5FC}" type="sibTrans" cxnId="{360CD991-38A8-439D-9ACB-F1C7207145C1}">
      <dgm:prSet/>
      <dgm:spPr/>
      <dgm:t>
        <a:bodyPr/>
        <a:lstStyle/>
        <a:p>
          <a:endParaRPr lang="cs-CZ"/>
        </a:p>
      </dgm:t>
    </dgm:pt>
    <dgm:pt modelId="{A0E8EF75-EA37-46A9-8CFA-5685F1BAC2D8}">
      <dgm:prSet/>
      <dgm:spPr/>
      <dgm:t>
        <a:bodyPr/>
        <a:lstStyle/>
        <a:p>
          <a:pPr rtl="0"/>
          <a:r>
            <a:rPr lang="cs-CZ" dirty="0" err="1"/>
            <a:t>Does</a:t>
          </a:r>
          <a:r>
            <a:rPr lang="cs-CZ" dirty="0"/>
            <a:t> not </a:t>
          </a:r>
          <a:r>
            <a:rPr lang="cs-CZ" dirty="0" err="1"/>
            <a:t>apply</a:t>
          </a:r>
          <a:r>
            <a:rPr lang="cs-CZ" dirty="0"/>
            <a:t> </a:t>
          </a:r>
          <a:r>
            <a:rPr lang="cs-CZ" dirty="0" err="1"/>
            <a:t>if</a:t>
          </a:r>
          <a:r>
            <a:rPr lang="cs-CZ" dirty="0"/>
            <a:t>: </a:t>
          </a:r>
        </a:p>
      </dgm:t>
    </dgm:pt>
    <dgm:pt modelId="{71CD86C8-715F-40E6-BFAC-2EB39D083D5F}" type="parTrans" cxnId="{02BDB63F-0BE0-48BF-A36B-47B5E7242CA9}">
      <dgm:prSet/>
      <dgm:spPr/>
      <dgm:t>
        <a:bodyPr/>
        <a:lstStyle/>
        <a:p>
          <a:endParaRPr lang="cs-CZ"/>
        </a:p>
      </dgm:t>
    </dgm:pt>
    <dgm:pt modelId="{9EBE2FD1-6DA0-4BB5-809C-19F9A82A0A9C}" type="sibTrans" cxnId="{02BDB63F-0BE0-48BF-A36B-47B5E7242CA9}">
      <dgm:prSet/>
      <dgm:spPr/>
      <dgm:t>
        <a:bodyPr/>
        <a:lstStyle/>
        <a:p>
          <a:endParaRPr lang="cs-CZ"/>
        </a:p>
      </dgm:t>
    </dgm:pt>
    <dgm:pt modelId="{3DA730F5-796C-4713-B146-0F4C3CD19CA8}">
      <dgm:prSet/>
      <dgm:spPr/>
      <dgm:t>
        <a:bodyPr/>
        <a:lstStyle/>
        <a:p>
          <a:pPr rtl="0"/>
          <a:r>
            <a:rPr lang="cs-CZ" b="1" dirty="0"/>
            <a:t>a)</a:t>
          </a:r>
          <a:r>
            <a:rPr lang="cs-CZ" dirty="0"/>
            <a:t>  </a:t>
          </a:r>
          <a:r>
            <a:rPr lang="cs-CZ" dirty="0" err="1"/>
            <a:t>there</a:t>
          </a:r>
          <a:r>
            <a:rPr lang="cs-CZ" dirty="0"/>
            <a:t> </a:t>
          </a:r>
          <a:r>
            <a:rPr lang="cs-CZ" dirty="0" err="1"/>
            <a:t>is</a:t>
          </a:r>
          <a:r>
            <a:rPr lang="cs-CZ" dirty="0"/>
            <a:t> a </a:t>
          </a:r>
          <a:r>
            <a:rPr lang="cs-CZ" dirty="0" err="1"/>
            <a:t>need</a:t>
          </a:r>
          <a:r>
            <a:rPr lang="cs-CZ" dirty="0"/>
            <a:t> </a:t>
          </a:r>
          <a:r>
            <a:rPr lang="cs-CZ" dirty="0" err="1"/>
            <a:t>for</a:t>
          </a:r>
          <a:r>
            <a:rPr lang="cs-CZ" dirty="0"/>
            <a:t> early </a:t>
          </a:r>
          <a:r>
            <a:rPr lang="cs-CZ" dirty="0" err="1"/>
            <a:t>treatment</a:t>
          </a:r>
          <a:r>
            <a:rPr lang="cs-CZ" dirty="0"/>
            <a:t>,</a:t>
          </a:r>
        </a:p>
      </dgm:t>
    </dgm:pt>
    <dgm:pt modelId="{D5973C22-E640-4009-A599-3D1248B290EB}" type="parTrans" cxnId="{C0A7FA50-19B8-4848-A13D-7B5B818DEB19}">
      <dgm:prSet/>
      <dgm:spPr/>
      <dgm:t>
        <a:bodyPr/>
        <a:lstStyle/>
        <a:p>
          <a:endParaRPr lang="cs-CZ"/>
        </a:p>
      </dgm:t>
    </dgm:pt>
    <dgm:pt modelId="{93919F4C-D51A-4B57-A2DE-6A5E2A4C135E}" type="sibTrans" cxnId="{C0A7FA50-19B8-4848-A13D-7B5B818DEB19}">
      <dgm:prSet/>
      <dgm:spPr/>
      <dgm:t>
        <a:bodyPr/>
        <a:lstStyle/>
        <a:p>
          <a:endParaRPr lang="cs-CZ"/>
        </a:p>
      </dgm:t>
    </dgm:pt>
    <dgm:pt modelId="{801AB5C2-23FC-4632-9E57-56064F98FC6D}">
      <dgm:prSet/>
      <dgm:spPr/>
      <dgm:t>
        <a:bodyPr/>
        <a:lstStyle/>
        <a:p>
          <a:pPr rtl="0"/>
          <a:r>
            <a:rPr lang="cs-CZ" b="1" dirty="0"/>
            <a:t>b)</a:t>
          </a:r>
          <a:r>
            <a:rPr lang="cs-CZ" dirty="0"/>
            <a:t> risk </a:t>
          </a:r>
          <a:r>
            <a:rPr lang="cs-CZ" dirty="0" err="1"/>
            <a:t>for</a:t>
          </a:r>
          <a:r>
            <a:rPr lang="cs-CZ" dirty="0"/>
            <a:t> </a:t>
          </a:r>
          <a:r>
            <a:rPr lang="cs-CZ" dirty="0" err="1"/>
            <a:t>the</a:t>
          </a:r>
          <a:r>
            <a:rPr lang="cs-CZ" dirty="0"/>
            <a:t> </a:t>
          </a:r>
          <a:r>
            <a:rPr lang="cs-CZ" dirty="0" err="1"/>
            <a:t>surroundings</a:t>
          </a:r>
          <a:r>
            <a:rPr lang="cs-CZ" dirty="0"/>
            <a:t>,</a:t>
          </a:r>
        </a:p>
      </dgm:t>
    </dgm:pt>
    <dgm:pt modelId="{2DCF49C9-D505-4D2F-9DD6-E69119238BAA}" type="parTrans" cxnId="{E470214E-6FE7-4C7D-8180-6054AB35A524}">
      <dgm:prSet/>
      <dgm:spPr/>
      <dgm:t>
        <a:bodyPr/>
        <a:lstStyle/>
        <a:p>
          <a:endParaRPr lang="cs-CZ"/>
        </a:p>
      </dgm:t>
    </dgm:pt>
    <dgm:pt modelId="{2BF127CD-0862-4608-BCB3-0FED7AC40AC4}" type="sibTrans" cxnId="{E470214E-6FE7-4C7D-8180-6054AB35A524}">
      <dgm:prSet/>
      <dgm:spPr/>
      <dgm:t>
        <a:bodyPr/>
        <a:lstStyle/>
        <a:p>
          <a:endParaRPr lang="cs-CZ"/>
        </a:p>
      </dgm:t>
    </dgm:pt>
    <dgm:pt modelId="{E0FD4903-B688-4567-845D-955450DB2066}">
      <dgm:prSet/>
      <dgm:spPr/>
      <dgm:t>
        <a:bodyPr/>
        <a:lstStyle/>
        <a:p>
          <a:pPr rtl="0"/>
          <a:r>
            <a:rPr lang="cs-CZ" b="1" dirty="0"/>
            <a:t>c)</a:t>
          </a:r>
          <a:r>
            <a:rPr lang="cs-CZ" dirty="0"/>
            <a:t> </a:t>
          </a:r>
          <a:r>
            <a:rPr lang="en-US" dirty="0"/>
            <a:t>patient specifically asks for accurate and truthful information</a:t>
          </a:r>
          <a:r>
            <a:rPr lang="cs-CZ" dirty="0"/>
            <a:t>.</a:t>
          </a:r>
        </a:p>
      </dgm:t>
    </dgm:pt>
    <dgm:pt modelId="{95110A3D-2DEB-450A-B234-6C783196A4F8}" type="parTrans" cxnId="{BC0246D8-9D3A-478E-87AB-20155C8AE032}">
      <dgm:prSet/>
      <dgm:spPr/>
      <dgm:t>
        <a:bodyPr/>
        <a:lstStyle/>
        <a:p>
          <a:endParaRPr lang="cs-CZ"/>
        </a:p>
      </dgm:t>
    </dgm:pt>
    <dgm:pt modelId="{662E0C21-5089-46D3-977D-82E52EC278EF}" type="sibTrans" cxnId="{BC0246D8-9D3A-478E-87AB-20155C8AE032}">
      <dgm:prSet/>
      <dgm:spPr/>
      <dgm:t>
        <a:bodyPr/>
        <a:lstStyle/>
        <a:p>
          <a:endParaRPr lang="cs-CZ"/>
        </a:p>
      </dgm:t>
    </dgm:pt>
    <dgm:pt modelId="{1BBFF8A5-8376-48E7-9557-7BC3CEF390F6}" type="pres">
      <dgm:prSet presAssocID="{362ED5A1-8F33-42D6-8A99-3F2D70F9C7F9}" presName="linear" presStyleCnt="0">
        <dgm:presLayoutVars>
          <dgm:animLvl val="lvl"/>
          <dgm:resizeHandles val="exact"/>
        </dgm:presLayoutVars>
      </dgm:prSet>
      <dgm:spPr/>
    </dgm:pt>
    <dgm:pt modelId="{139050CB-4E24-4C4A-B816-FC9905BB4929}" type="pres">
      <dgm:prSet presAssocID="{0F5C8883-6664-4171-8435-35813ADF21FE}" presName="parentText" presStyleLbl="node1" presStyleIdx="0" presStyleCnt="2">
        <dgm:presLayoutVars>
          <dgm:chMax val="0"/>
          <dgm:bulletEnabled val="1"/>
        </dgm:presLayoutVars>
      </dgm:prSet>
      <dgm:spPr/>
    </dgm:pt>
    <dgm:pt modelId="{91FEA49B-3650-4758-9BB1-008ACFACE984}" type="pres">
      <dgm:prSet presAssocID="{0F5C8883-6664-4171-8435-35813ADF21FE}" presName="childText" presStyleLbl="revTx" presStyleIdx="0" presStyleCnt="2">
        <dgm:presLayoutVars>
          <dgm:bulletEnabled val="1"/>
        </dgm:presLayoutVars>
      </dgm:prSet>
      <dgm:spPr/>
    </dgm:pt>
    <dgm:pt modelId="{8E72E03A-DE9F-4D2B-B3B3-546355C89DE7}" type="pres">
      <dgm:prSet presAssocID="{A0E8EF75-EA37-46A9-8CFA-5685F1BAC2D8}" presName="parentText" presStyleLbl="node1" presStyleIdx="1" presStyleCnt="2">
        <dgm:presLayoutVars>
          <dgm:chMax val="0"/>
          <dgm:bulletEnabled val="1"/>
        </dgm:presLayoutVars>
      </dgm:prSet>
      <dgm:spPr/>
    </dgm:pt>
    <dgm:pt modelId="{E973751A-E290-4BEC-A580-DD799A6D0A57}" type="pres">
      <dgm:prSet presAssocID="{A0E8EF75-EA37-46A9-8CFA-5685F1BAC2D8}" presName="childText" presStyleLbl="revTx" presStyleIdx="1" presStyleCnt="2">
        <dgm:presLayoutVars>
          <dgm:bulletEnabled val="1"/>
        </dgm:presLayoutVars>
      </dgm:prSet>
      <dgm:spPr/>
    </dgm:pt>
  </dgm:ptLst>
  <dgm:cxnLst>
    <dgm:cxn modelId="{DC2C3701-CF44-4C01-B8C0-4789E9D27ADE}" type="presOf" srcId="{0F5C8883-6664-4171-8435-35813ADF21FE}" destId="{139050CB-4E24-4C4A-B816-FC9905BB4929}" srcOrd="0" destOrd="0" presId="urn:microsoft.com/office/officeart/2005/8/layout/vList2"/>
    <dgm:cxn modelId="{290BFD32-8B7D-40A3-A5CE-ABAFEA63283A}" type="presOf" srcId="{E0FD4903-B688-4567-845D-955450DB2066}" destId="{E973751A-E290-4BEC-A580-DD799A6D0A57}" srcOrd="0" destOrd="2" presId="urn:microsoft.com/office/officeart/2005/8/layout/vList2"/>
    <dgm:cxn modelId="{02BDB63F-0BE0-48BF-A36B-47B5E7242CA9}" srcId="{362ED5A1-8F33-42D6-8A99-3F2D70F9C7F9}" destId="{A0E8EF75-EA37-46A9-8CFA-5685F1BAC2D8}" srcOrd="1" destOrd="0" parTransId="{71CD86C8-715F-40E6-BFAC-2EB39D083D5F}" sibTransId="{9EBE2FD1-6DA0-4BB5-809C-19F9A82A0A9C}"/>
    <dgm:cxn modelId="{7B8B4F65-9E2C-43CF-A8E6-F48437E1D8B8}" srcId="{362ED5A1-8F33-42D6-8A99-3F2D70F9C7F9}" destId="{0F5C8883-6664-4171-8435-35813ADF21FE}" srcOrd="0" destOrd="0" parTransId="{507C57D7-CB0F-471C-AC6B-B07103FFB00E}" sibTransId="{40F9310E-9C4F-48CD-B772-F533A3AD36FA}"/>
    <dgm:cxn modelId="{E470214E-6FE7-4C7D-8180-6054AB35A524}" srcId="{A0E8EF75-EA37-46A9-8CFA-5685F1BAC2D8}" destId="{801AB5C2-23FC-4632-9E57-56064F98FC6D}" srcOrd="1" destOrd="0" parTransId="{2DCF49C9-D505-4D2F-9DD6-E69119238BAA}" sibTransId="{2BF127CD-0862-4608-BCB3-0FED7AC40AC4}"/>
    <dgm:cxn modelId="{C0A7FA50-19B8-4848-A13D-7B5B818DEB19}" srcId="{A0E8EF75-EA37-46A9-8CFA-5685F1BAC2D8}" destId="{3DA730F5-796C-4713-B146-0F4C3CD19CA8}" srcOrd="0" destOrd="0" parTransId="{D5973C22-E640-4009-A599-3D1248B290EB}" sibTransId="{93919F4C-D51A-4B57-A2DE-6A5E2A4C135E}"/>
    <dgm:cxn modelId="{360CD991-38A8-439D-9ACB-F1C7207145C1}" srcId="{0F5C8883-6664-4171-8435-35813ADF21FE}" destId="{22402776-2180-4DFB-B0AA-0B711FA0874E}" srcOrd="0" destOrd="0" parTransId="{A37E3ADF-741A-43B0-8D24-C25CA615C1FB}" sibTransId="{4A6FBB03-0122-4165-9228-A96477AEF5FC}"/>
    <dgm:cxn modelId="{B59293AD-27DD-4BBF-8BBD-347B1CE88C14}" type="presOf" srcId="{362ED5A1-8F33-42D6-8A99-3F2D70F9C7F9}" destId="{1BBFF8A5-8376-48E7-9557-7BC3CEF390F6}" srcOrd="0" destOrd="0" presId="urn:microsoft.com/office/officeart/2005/8/layout/vList2"/>
    <dgm:cxn modelId="{1B1C8EC0-0CEF-47BF-976E-094942414080}" type="presOf" srcId="{3DA730F5-796C-4713-B146-0F4C3CD19CA8}" destId="{E973751A-E290-4BEC-A580-DD799A6D0A57}" srcOrd="0" destOrd="0" presId="urn:microsoft.com/office/officeart/2005/8/layout/vList2"/>
    <dgm:cxn modelId="{12830CC7-A461-4145-B580-BB536159EB53}" type="presOf" srcId="{22402776-2180-4DFB-B0AA-0B711FA0874E}" destId="{91FEA49B-3650-4758-9BB1-008ACFACE984}" srcOrd="0" destOrd="0" presId="urn:microsoft.com/office/officeart/2005/8/layout/vList2"/>
    <dgm:cxn modelId="{EC3524CC-4612-45F5-A7DC-92CF85FD9C0D}" type="presOf" srcId="{A0E8EF75-EA37-46A9-8CFA-5685F1BAC2D8}" destId="{8E72E03A-DE9F-4D2B-B3B3-546355C89DE7}" srcOrd="0" destOrd="0" presId="urn:microsoft.com/office/officeart/2005/8/layout/vList2"/>
    <dgm:cxn modelId="{BC0246D8-9D3A-478E-87AB-20155C8AE032}" srcId="{A0E8EF75-EA37-46A9-8CFA-5685F1BAC2D8}" destId="{E0FD4903-B688-4567-845D-955450DB2066}" srcOrd="2" destOrd="0" parTransId="{95110A3D-2DEB-450A-B234-6C783196A4F8}" sibTransId="{662E0C21-5089-46D3-977D-82E52EC278EF}"/>
    <dgm:cxn modelId="{251780E1-0FBD-467E-95FF-38D27BEE9CFB}" type="presOf" srcId="{801AB5C2-23FC-4632-9E57-56064F98FC6D}" destId="{E973751A-E290-4BEC-A580-DD799A6D0A57}" srcOrd="0" destOrd="1" presId="urn:microsoft.com/office/officeart/2005/8/layout/vList2"/>
    <dgm:cxn modelId="{028D3B8F-E2CD-4B0F-80DA-5640D87F5D27}" type="presParOf" srcId="{1BBFF8A5-8376-48E7-9557-7BC3CEF390F6}" destId="{139050CB-4E24-4C4A-B816-FC9905BB4929}" srcOrd="0" destOrd="0" presId="urn:microsoft.com/office/officeart/2005/8/layout/vList2"/>
    <dgm:cxn modelId="{EC394750-99F3-452E-BAC3-7CC73F8F6850}" type="presParOf" srcId="{1BBFF8A5-8376-48E7-9557-7BC3CEF390F6}" destId="{91FEA49B-3650-4758-9BB1-008ACFACE984}" srcOrd="1" destOrd="0" presId="urn:microsoft.com/office/officeart/2005/8/layout/vList2"/>
    <dgm:cxn modelId="{E0DB1B6D-3AF6-4339-8880-B748B60623EC}" type="presParOf" srcId="{1BBFF8A5-8376-48E7-9557-7BC3CEF390F6}" destId="{8E72E03A-DE9F-4D2B-B3B3-546355C89DE7}" srcOrd="2" destOrd="0" presId="urn:microsoft.com/office/officeart/2005/8/layout/vList2"/>
    <dgm:cxn modelId="{B1D6322F-93CD-43AF-9EAF-760624C45E49}" type="presParOf" srcId="{1BBFF8A5-8376-48E7-9557-7BC3CEF390F6}" destId="{E973751A-E290-4BEC-A580-DD799A6D0A57}"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43E11C-5766-42F6-9AA4-67B7FE91AE66}">
      <dsp:nvSpPr>
        <dsp:cNvPr id="0" name=""/>
        <dsp:cNvSpPr/>
      </dsp:nvSpPr>
      <dsp:spPr>
        <a:xfrm>
          <a:off x="0" y="680"/>
          <a:ext cx="608965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4F6DE0-4A44-4B01-B037-4B7E9986C7ED}">
      <dsp:nvSpPr>
        <dsp:cNvPr id="0" name=""/>
        <dsp:cNvSpPr/>
      </dsp:nvSpPr>
      <dsp:spPr>
        <a:xfrm>
          <a:off x="0" y="680"/>
          <a:ext cx="6089650" cy="795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cs-CZ" sz="2800" kern="1200"/>
            <a:t>Create trust</a:t>
          </a:r>
        </a:p>
      </dsp:txBody>
      <dsp:txXfrm>
        <a:off x="0" y="680"/>
        <a:ext cx="6089650" cy="795823"/>
      </dsp:txXfrm>
    </dsp:sp>
    <dsp:sp modelId="{3D8EB605-9F72-4B31-83E7-DE194DCB59A8}">
      <dsp:nvSpPr>
        <dsp:cNvPr id="0" name=""/>
        <dsp:cNvSpPr/>
      </dsp:nvSpPr>
      <dsp:spPr>
        <a:xfrm>
          <a:off x="0" y="796503"/>
          <a:ext cx="6089650" cy="0"/>
        </a:xfrm>
        <a:prstGeom prst="line">
          <a:avLst/>
        </a:prstGeom>
        <a:solidFill>
          <a:schemeClr val="accent5">
            <a:hueOff val="-1225557"/>
            <a:satOff val="-1705"/>
            <a:lumOff val="-654"/>
            <a:alphaOff val="0"/>
          </a:schemeClr>
        </a:solidFill>
        <a:ln w="12700" cap="flat" cmpd="sng" algn="ctr">
          <a:solidFill>
            <a:schemeClr val="accent5">
              <a:hueOff val="-1225557"/>
              <a:satOff val="-1705"/>
              <a:lumOff val="-65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733DA8-D171-44F5-9D45-CB3FADB55CFA}">
      <dsp:nvSpPr>
        <dsp:cNvPr id="0" name=""/>
        <dsp:cNvSpPr/>
      </dsp:nvSpPr>
      <dsp:spPr>
        <a:xfrm>
          <a:off x="0" y="796503"/>
          <a:ext cx="6089650" cy="795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cs-CZ" sz="2800" kern="1200"/>
            <a:t>Level of organsation in society</a:t>
          </a:r>
        </a:p>
      </dsp:txBody>
      <dsp:txXfrm>
        <a:off x="0" y="796503"/>
        <a:ext cx="6089650" cy="795823"/>
      </dsp:txXfrm>
    </dsp:sp>
    <dsp:sp modelId="{C7FA3BCB-EBD3-4365-82D6-90D42BBB0370}">
      <dsp:nvSpPr>
        <dsp:cNvPr id="0" name=""/>
        <dsp:cNvSpPr/>
      </dsp:nvSpPr>
      <dsp:spPr>
        <a:xfrm>
          <a:off x="0" y="1592327"/>
          <a:ext cx="6089650" cy="0"/>
        </a:xfrm>
        <a:prstGeom prst="line">
          <a:avLst/>
        </a:prstGeom>
        <a:solidFill>
          <a:schemeClr val="accent5">
            <a:hueOff val="-2451115"/>
            <a:satOff val="-3409"/>
            <a:lumOff val="-1307"/>
            <a:alphaOff val="0"/>
          </a:schemeClr>
        </a:solidFill>
        <a:ln w="12700" cap="flat" cmpd="sng" algn="ctr">
          <a:solidFill>
            <a:schemeClr val="accent5">
              <a:hueOff val="-2451115"/>
              <a:satOff val="-3409"/>
              <a:lumOff val="-130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ECCC7B-584E-46C0-A306-49BB1F4F774D}">
      <dsp:nvSpPr>
        <dsp:cNvPr id="0" name=""/>
        <dsp:cNvSpPr/>
      </dsp:nvSpPr>
      <dsp:spPr>
        <a:xfrm>
          <a:off x="0" y="1592327"/>
          <a:ext cx="6089650" cy="795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cs-CZ" sz="2800" kern="1200"/>
            <a:t>Achieve „justice“</a:t>
          </a:r>
        </a:p>
      </dsp:txBody>
      <dsp:txXfrm>
        <a:off x="0" y="1592327"/>
        <a:ext cx="6089650" cy="795823"/>
      </dsp:txXfrm>
    </dsp:sp>
    <dsp:sp modelId="{960AD3EE-EFFC-4C0A-9B8F-D2884392B5A8}">
      <dsp:nvSpPr>
        <dsp:cNvPr id="0" name=""/>
        <dsp:cNvSpPr/>
      </dsp:nvSpPr>
      <dsp:spPr>
        <a:xfrm>
          <a:off x="0" y="2388150"/>
          <a:ext cx="6089650" cy="0"/>
        </a:xfrm>
        <a:prstGeom prst="line">
          <a:avLst/>
        </a:prstGeom>
        <a:solidFill>
          <a:schemeClr val="accent5">
            <a:hueOff val="-3676672"/>
            <a:satOff val="-5114"/>
            <a:lumOff val="-1961"/>
            <a:alphaOff val="0"/>
          </a:schemeClr>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BE608A-83DD-4BE4-A210-4E546CDC8245}">
      <dsp:nvSpPr>
        <dsp:cNvPr id="0" name=""/>
        <dsp:cNvSpPr/>
      </dsp:nvSpPr>
      <dsp:spPr>
        <a:xfrm>
          <a:off x="0" y="2388150"/>
          <a:ext cx="6089650" cy="795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cs-CZ" sz="2800" kern="1200"/>
            <a:t>Achieve „equality“</a:t>
          </a:r>
        </a:p>
      </dsp:txBody>
      <dsp:txXfrm>
        <a:off x="0" y="2388150"/>
        <a:ext cx="6089650" cy="795823"/>
      </dsp:txXfrm>
    </dsp:sp>
    <dsp:sp modelId="{0B349712-E7CF-4A09-BEE9-774C86F79D34}">
      <dsp:nvSpPr>
        <dsp:cNvPr id="0" name=""/>
        <dsp:cNvSpPr/>
      </dsp:nvSpPr>
      <dsp:spPr>
        <a:xfrm>
          <a:off x="0" y="3183974"/>
          <a:ext cx="6089650" cy="0"/>
        </a:xfrm>
        <a:prstGeom prst="line">
          <a:avLst/>
        </a:prstGeom>
        <a:solidFill>
          <a:schemeClr val="accent5">
            <a:hueOff val="-4902230"/>
            <a:satOff val="-6819"/>
            <a:lumOff val="-2615"/>
            <a:alphaOff val="0"/>
          </a:schemeClr>
        </a:solidFill>
        <a:ln w="12700" cap="flat" cmpd="sng" algn="ctr">
          <a:solidFill>
            <a:schemeClr val="accent5">
              <a:hueOff val="-4902230"/>
              <a:satOff val="-6819"/>
              <a:lumOff val="-261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F9BC64-8225-4675-9B36-4CBF1A24E054}">
      <dsp:nvSpPr>
        <dsp:cNvPr id="0" name=""/>
        <dsp:cNvSpPr/>
      </dsp:nvSpPr>
      <dsp:spPr>
        <a:xfrm>
          <a:off x="0" y="3183974"/>
          <a:ext cx="6089650" cy="795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cs-CZ" sz="2800" kern="1200" dirty="0" err="1"/>
            <a:t>Protect</a:t>
          </a:r>
          <a:r>
            <a:rPr lang="cs-CZ" sz="2800" kern="1200" dirty="0"/>
            <a:t> </a:t>
          </a:r>
          <a:r>
            <a:rPr lang="cs-CZ" sz="2800" kern="1200" dirty="0" err="1"/>
            <a:t>the</a:t>
          </a:r>
          <a:r>
            <a:rPr lang="cs-CZ" sz="2800" kern="1200" dirty="0"/>
            <a:t> </a:t>
          </a:r>
          <a:r>
            <a:rPr lang="cs-CZ" sz="2800" kern="1200" dirty="0" err="1"/>
            <a:t>weak</a:t>
          </a:r>
          <a:endParaRPr lang="cs-CZ" sz="2800" kern="1200" dirty="0"/>
        </a:p>
      </dsp:txBody>
      <dsp:txXfrm>
        <a:off x="0" y="3183974"/>
        <a:ext cx="6089650" cy="795823"/>
      </dsp:txXfrm>
    </dsp:sp>
    <dsp:sp modelId="{F1D00638-FE7E-4F2E-BEBA-8A153DD82667}">
      <dsp:nvSpPr>
        <dsp:cNvPr id="0" name=""/>
        <dsp:cNvSpPr/>
      </dsp:nvSpPr>
      <dsp:spPr>
        <a:xfrm>
          <a:off x="0" y="3979797"/>
          <a:ext cx="6089650" cy="0"/>
        </a:xfrm>
        <a:prstGeom prst="line">
          <a:avLst/>
        </a:prstGeom>
        <a:solidFill>
          <a:schemeClr val="accent5">
            <a:hueOff val="-6127787"/>
            <a:satOff val="-8523"/>
            <a:lumOff val="-3268"/>
            <a:alphaOff val="0"/>
          </a:schemeClr>
        </a:solidFill>
        <a:ln w="12700" cap="flat" cmpd="sng" algn="ctr">
          <a:solidFill>
            <a:schemeClr val="accent5">
              <a:hueOff val="-6127787"/>
              <a:satOff val="-8523"/>
              <a:lumOff val="-326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08558A-C2DE-4791-96AE-929201E6F333}">
      <dsp:nvSpPr>
        <dsp:cNvPr id="0" name=""/>
        <dsp:cNvSpPr/>
      </dsp:nvSpPr>
      <dsp:spPr>
        <a:xfrm>
          <a:off x="0" y="3979797"/>
          <a:ext cx="6089650" cy="795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cs-CZ" sz="2800" kern="1200"/>
            <a:t>Serve as tool for economic transactions</a:t>
          </a:r>
        </a:p>
      </dsp:txBody>
      <dsp:txXfrm>
        <a:off x="0" y="3979797"/>
        <a:ext cx="6089650" cy="795823"/>
      </dsp:txXfrm>
    </dsp:sp>
    <dsp:sp modelId="{105171C7-2BA5-4F84-BE8A-809CCF376829}">
      <dsp:nvSpPr>
        <dsp:cNvPr id="0" name=""/>
        <dsp:cNvSpPr/>
      </dsp:nvSpPr>
      <dsp:spPr>
        <a:xfrm>
          <a:off x="0" y="4775621"/>
          <a:ext cx="6089650" cy="0"/>
        </a:xfrm>
        <a:prstGeom prst="line">
          <a:avLst/>
        </a:prstGeom>
        <a:solidFill>
          <a:schemeClr val="accent5">
            <a:hueOff val="-7353344"/>
            <a:satOff val="-10228"/>
            <a:lumOff val="-3922"/>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C4D8AD-5AB7-4B1A-8760-855F15B12089}">
      <dsp:nvSpPr>
        <dsp:cNvPr id="0" name=""/>
        <dsp:cNvSpPr/>
      </dsp:nvSpPr>
      <dsp:spPr>
        <a:xfrm>
          <a:off x="0" y="4775621"/>
          <a:ext cx="6089650" cy="795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cs-CZ" sz="2800" kern="1200"/>
            <a:t>Protect investment</a:t>
          </a:r>
        </a:p>
      </dsp:txBody>
      <dsp:txXfrm>
        <a:off x="0" y="4775621"/>
        <a:ext cx="6089650" cy="79582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36E781-005B-486A-87CD-4D8F4749D7A6}">
      <dsp:nvSpPr>
        <dsp:cNvPr id="0" name=""/>
        <dsp:cNvSpPr/>
      </dsp:nvSpPr>
      <dsp:spPr>
        <a:xfrm>
          <a:off x="1086903" y="36843"/>
          <a:ext cx="1338187" cy="1338187"/>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DCA27A-E97B-4E93-A6CE-F3C7F2A96E1F}">
      <dsp:nvSpPr>
        <dsp:cNvPr id="0" name=""/>
        <dsp:cNvSpPr/>
      </dsp:nvSpPr>
      <dsp:spPr>
        <a:xfrm>
          <a:off x="1372090" y="322031"/>
          <a:ext cx="767812" cy="767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ECCD1AC-6FC3-4C23-B207-15EEF5BDC1F9}">
      <dsp:nvSpPr>
        <dsp:cNvPr id="0" name=""/>
        <dsp:cNvSpPr/>
      </dsp:nvSpPr>
      <dsp:spPr>
        <a:xfrm>
          <a:off x="659121" y="1791843"/>
          <a:ext cx="21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cap="all"/>
          </a:pPr>
          <a:r>
            <a:rPr lang="cs-CZ" sz="2100" kern="1200"/>
            <a:t>Revers</a:t>
          </a:r>
        </a:p>
      </dsp:txBody>
      <dsp:txXfrm>
        <a:off x="659121" y="1791843"/>
        <a:ext cx="2193750" cy="720000"/>
      </dsp:txXfrm>
    </dsp:sp>
    <dsp:sp modelId="{BACB6D75-CBC6-41C9-A729-CA02E48D485D}">
      <dsp:nvSpPr>
        <dsp:cNvPr id="0" name=""/>
        <dsp:cNvSpPr/>
      </dsp:nvSpPr>
      <dsp:spPr>
        <a:xfrm>
          <a:off x="3664559" y="36843"/>
          <a:ext cx="1338187" cy="1338187"/>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976B57-35DA-45AF-AEF9-CB9F1B6B85A6}">
      <dsp:nvSpPr>
        <dsp:cNvPr id="0" name=""/>
        <dsp:cNvSpPr/>
      </dsp:nvSpPr>
      <dsp:spPr>
        <a:xfrm>
          <a:off x="3949746" y="322031"/>
          <a:ext cx="767812" cy="767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319DB34-9DCC-4F3C-AC63-572D42C8C42A}">
      <dsp:nvSpPr>
        <dsp:cNvPr id="0" name=""/>
        <dsp:cNvSpPr/>
      </dsp:nvSpPr>
      <dsp:spPr>
        <a:xfrm>
          <a:off x="3236778" y="1791843"/>
          <a:ext cx="21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cap="all"/>
          </a:pPr>
          <a:r>
            <a:rPr lang="cs-CZ" sz="2100" kern="1200"/>
            <a:t>Withdrawal of consent</a:t>
          </a:r>
        </a:p>
      </dsp:txBody>
      <dsp:txXfrm>
        <a:off x="3236778" y="1791843"/>
        <a:ext cx="2193750" cy="720000"/>
      </dsp:txXfrm>
    </dsp:sp>
    <dsp:sp modelId="{E2CEC89E-2DDB-4C21-BF17-98E8F3E7CFF7}">
      <dsp:nvSpPr>
        <dsp:cNvPr id="0" name=""/>
        <dsp:cNvSpPr/>
      </dsp:nvSpPr>
      <dsp:spPr>
        <a:xfrm>
          <a:off x="2375731" y="3060281"/>
          <a:ext cx="1338187" cy="1338187"/>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F3ED8B-7C0C-474F-A8D4-9B6C01BF19C5}">
      <dsp:nvSpPr>
        <dsp:cNvPr id="0" name=""/>
        <dsp:cNvSpPr/>
      </dsp:nvSpPr>
      <dsp:spPr>
        <a:xfrm>
          <a:off x="2660918" y="3345468"/>
          <a:ext cx="767812" cy="767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BD6FC45-44C9-47A2-A0D3-349C1151F699}">
      <dsp:nvSpPr>
        <dsp:cNvPr id="0" name=""/>
        <dsp:cNvSpPr/>
      </dsp:nvSpPr>
      <dsp:spPr>
        <a:xfrm>
          <a:off x="1947950" y="4815281"/>
          <a:ext cx="21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cap="all"/>
          </a:pPr>
          <a:r>
            <a:rPr lang="cs-CZ" sz="2100" kern="1200"/>
            <a:t>Previously expressed wishes</a:t>
          </a:r>
        </a:p>
      </dsp:txBody>
      <dsp:txXfrm>
        <a:off x="1947950" y="4815281"/>
        <a:ext cx="2193750" cy="7200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0CF2AB-6B9D-4BE0-A102-8DB545836E4D}">
      <dsp:nvSpPr>
        <dsp:cNvPr id="0" name=""/>
        <dsp:cNvSpPr/>
      </dsp:nvSpPr>
      <dsp:spPr>
        <a:xfrm rot="5400000">
          <a:off x="3422680" y="-1048115"/>
          <a:ext cx="1436563" cy="3897376"/>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a:t>the patient is informed about </a:t>
          </a:r>
          <a:r>
            <a:rPr lang="cs-CZ" sz="1300" kern="1200"/>
            <a:t>his </a:t>
          </a:r>
          <a:r>
            <a:rPr lang="en-US" sz="1300" kern="1200"/>
            <a:t>health condition</a:t>
          </a:r>
          <a:r>
            <a:rPr lang="cs-CZ" sz="1300" kern="1200"/>
            <a:t> </a:t>
          </a:r>
          <a:r>
            <a:rPr lang="en-US" sz="1300" kern="1200"/>
            <a:t>and still refuses treatment </a:t>
          </a:r>
        </a:p>
        <a:p>
          <a:pPr marL="114300" lvl="1" indent="-114300" algn="l" defTabSz="577850">
            <a:lnSpc>
              <a:spcPct val="90000"/>
            </a:lnSpc>
            <a:spcBef>
              <a:spcPct val="0"/>
            </a:spcBef>
            <a:spcAft>
              <a:spcPct val="15000"/>
            </a:spcAft>
            <a:buChar char="•"/>
          </a:pPr>
          <a:r>
            <a:rPr lang="en-US" sz="1300" kern="1200"/>
            <a:t>make</a:t>
          </a:r>
          <a:r>
            <a:rPr lang="cs-CZ" sz="1300" kern="1200"/>
            <a:t>s</a:t>
          </a:r>
          <a:r>
            <a:rPr lang="en-US" sz="1300" kern="1200"/>
            <a:t> a written declaration</a:t>
          </a:r>
          <a:r>
            <a:rPr lang="cs-CZ" sz="1300" kern="1200"/>
            <a:t> of refusal</a:t>
          </a:r>
          <a:endParaRPr lang="en-US" sz="1300" kern="1200"/>
        </a:p>
      </dsp:txBody>
      <dsp:txXfrm rot="-5400000">
        <a:off x="2192274" y="252418"/>
        <a:ext cx="3827249" cy="1296309"/>
      </dsp:txXfrm>
    </dsp:sp>
    <dsp:sp modelId="{367F69AF-798D-4CAB-9E56-DDDB16BD48F3}">
      <dsp:nvSpPr>
        <dsp:cNvPr id="0" name=""/>
        <dsp:cNvSpPr/>
      </dsp:nvSpPr>
      <dsp:spPr>
        <a:xfrm>
          <a:off x="0" y="2720"/>
          <a:ext cx="2192274" cy="179570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cs-CZ" sz="2900" kern="1200"/>
            <a:t>REVERS</a:t>
          </a:r>
          <a:endParaRPr lang="en-US" sz="2900" kern="1200"/>
        </a:p>
      </dsp:txBody>
      <dsp:txXfrm>
        <a:off x="87659" y="90379"/>
        <a:ext cx="2016956" cy="1620386"/>
      </dsp:txXfrm>
    </dsp:sp>
    <dsp:sp modelId="{D6C83759-572D-4D91-A31E-E66AFFFC51AB}">
      <dsp:nvSpPr>
        <dsp:cNvPr id="0" name=""/>
        <dsp:cNvSpPr/>
      </dsp:nvSpPr>
      <dsp:spPr>
        <a:xfrm rot="5400000">
          <a:off x="3422680" y="837374"/>
          <a:ext cx="1436563" cy="3897376"/>
        </a:xfrm>
        <a:prstGeom prst="round2Same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cs-CZ" sz="1300" kern="1200"/>
            <a:t>P</a:t>
          </a:r>
          <a:r>
            <a:rPr lang="en-US" sz="1300" kern="1200"/>
            <a:t>atient may </a:t>
          </a:r>
          <a:r>
            <a:rPr lang="cs-CZ" sz="1300" kern="1200"/>
            <a:t>withdraw</a:t>
          </a:r>
          <a:r>
            <a:rPr lang="en-US" sz="1300" kern="1200"/>
            <a:t> </a:t>
          </a:r>
          <a:r>
            <a:rPr lang="cs-CZ" sz="1300" kern="1200"/>
            <a:t>his </a:t>
          </a:r>
          <a:r>
            <a:rPr lang="en-US" sz="1300" kern="1200"/>
            <a:t>consent </a:t>
          </a:r>
          <a:r>
            <a:rPr lang="cs-CZ" sz="1300" kern="1200"/>
            <a:t>to </a:t>
          </a:r>
          <a:r>
            <a:rPr lang="en-US" sz="1300" kern="1200"/>
            <a:t>the provision of health</a:t>
          </a:r>
          <a:r>
            <a:rPr lang="cs-CZ" sz="1300" kern="1200"/>
            <a:t>care</a:t>
          </a:r>
          <a:r>
            <a:rPr lang="en-US" sz="1300" kern="1200"/>
            <a:t> services</a:t>
          </a:r>
          <a:r>
            <a:rPr lang="cs-CZ" sz="1300" kern="1200"/>
            <a:t> unless the medical procedure has allready started and its termination may cause a serious injury to the patient.</a:t>
          </a:r>
          <a:endParaRPr lang="en-US" sz="1300" kern="1200"/>
        </a:p>
      </dsp:txBody>
      <dsp:txXfrm rot="-5400000">
        <a:off x="2192274" y="2137908"/>
        <a:ext cx="3827249" cy="1296309"/>
      </dsp:txXfrm>
    </dsp:sp>
    <dsp:sp modelId="{F92A6587-702B-4926-A7F0-BCADECFE39E6}">
      <dsp:nvSpPr>
        <dsp:cNvPr id="0" name=""/>
        <dsp:cNvSpPr/>
      </dsp:nvSpPr>
      <dsp:spPr>
        <a:xfrm>
          <a:off x="0" y="1888210"/>
          <a:ext cx="2192274" cy="179570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cs-CZ" sz="2900" kern="1200"/>
            <a:t>Withdrawal of consent </a:t>
          </a:r>
          <a:endParaRPr lang="en-US" sz="2900" kern="1200"/>
        </a:p>
      </dsp:txBody>
      <dsp:txXfrm>
        <a:off x="87659" y="1975869"/>
        <a:ext cx="2016956" cy="1620386"/>
      </dsp:txXfrm>
    </dsp:sp>
    <dsp:sp modelId="{16DD4EC1-EB09-4BBB-9980-A73D9062A867}">
      <dsp:nvSpPr>
        <dsp:cNvPr id="0" name=""/>
        <dsp:cNvSpPr/>
      </dsp:nvSpPr>
      <dsp:spPr>
        <a:xfrm rot="5400000">
          <a:off x="3422680" y="2722864"/>
          <a:ext cx="1436563" cy="3897376"/>
        </a:xfrm>
        <a:prstGeom prst="round2Same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a:t>Written consent</a:t>
          </a:r>
          <a:r>
            <a:rPr lang="cs-CZ" sz="1300" kern="1200"/>
            <a:t> and </a:t>
          </a:r>
          <a:r>
            <a:rPr lang="en-US" sz="1300" kern="1200"/>
            <a:t>written withdrawal </a:t>
          </a:r>
          <a:r>
            <a:rPr lang="cs-CZ" sz="1300" kern="1200"/>
            <a:t>of a </a:t>
          </a:r>
          <a:r>
            <a:rPr lang="en-US" sz="1300" kern="1200"/>
            <a:t>consent </a:t>
          </a:r>
          <a:r>
            <a:rPr lang="cs-CZ" sz="1300" kern="1200"/>
            <a:t>or its record is a part of medical documentation</a:t>
          </a:r>
          <a:endParaRPr lang="en-US" sz="1300" kern="1200"/>
        </a:p>
        <a:p>
          <a:pPr marL="114300" lvl="1" indent="-114300" algn="l" defTabSz="577850">
            <a:lnSpc>
              <a:spcPct val="90000"/>
            </a:lnSpc>
            <a:spcBef>
              <a:spcPct val="0"/>
            </a:spcBef>
            <a:spcAft>
              <a:spcPct val="15000"/>
            </a:spcAft>
            <a:buChar char="•"/>
          </a:pPr>
          <a:r>
            <a:rPr lang="cs-CZ" sz="1300" kern="1200"/>
            <a:t>It is signed by a patient and healthcare professional</a:t>
          </a:r>
          <a:endParaRPr lang="en-US" sz="1300" kern="1200"/>
        </a:p>
        <a:p>
          <a:pPr marL="114300" lvl="1" indent="-114300" algn="l" defTabSz="577850">
            <a:lnSpc>
              <a:spcPct val="90000"/>
            </a:lnSpc>
            <a:spcBef>
              <a:spcPct val="0"/>
            </a:spcBef>
            <a:spcAft>
              <a:spcPct val="15000"/>
            </a:spcAft>
            <a:buChar char="•"/>
          </a:pPr>
          <a:r>
            <a:rPr lang="cs-CZ" sz="1300" kern="1200"/>
            <a:t>Patient may refuse to sign - healthcare professional and witness</a:t>
          </a:r>
          <a:endParaRPr lang="en-US" sz="1300" kern="1200"/>
        </a:p>
      </dsp:txBody>
      <dsp:txXfrm rot="-5400000">
        <a:off x="2192274" y="4023398"/>
        <a:ext cx="3827249" cy="1296309"/>
      </dsp:txXfrm>
    </dsp:sp>
    <dsp:sp modelId="{5A9017C5-149B-457A-9208-71BC391CAD4D}">
      <dsp:nvSpPr>
        <dsp:cNvPr id="0" name=""/>
        <dsp:cNvSpPr/>
      </dsp:nvSpPr>
      <dsp:spPr>
        <a:xfrm>
          <a:off x="0" y="3773699"/>
          <a:ext cx="2192274" cy="179570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cs-CZ" sz="2900" kern="1200"/>
            <a:t>Record</a:t>
          </a:r>
          <a:endParaRPr lang="en-US" sz="2900" kern="1200"/>
        </a:p>
      </dsp:txBody>
      <dsp:txXfrm>
        <a:off x="87659" y="3861358"/>
        <a:ext cx="2016956" cy="162038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329454-AA04-4EB2-9201-4856A332E495}">
      <dsp:nvSpPr>
        <dsp:cNvPr id="0" name=""/>
        <dsp:cNvSpPr/>
      </dsp:nvSpPr>
      <dsp:spPr>
        <a:xfrm>
          <a:off x="0" y="209519"/>
          <a:ext cx="6089650" cy="83537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cs-CZ" sz="2100" kern="1200"/>
            <a:t>P</a:t>
          </a:r>
          <a:r>
            <a:rPr lang="en-US" sz="2100" kern="1200"/>
            <a:t>atient may express agreement / disagreement </a:t>
          </a:r>
          <a:r>
            <a:rPr lang="cs-CZ" sz="2100" kern="1200"/>
            <a:t>in </a:t>
          </a:r>
          <a:r>
            <a:rPr lang="en-US" sz="2100" kern="1200"/>
            <a:t>advance</a:t>
          </a:r>
          <a:r>
            <a:rPr lang="cs-CZ" sz="2100" kern="1200"/>
            <a:t> </a:t>
          </a:r>
          <a:r>
            <a:rPr lang="en-US" sz="2100" kern="1200"/>
            <a:t>in certain cases</a:t>
          </a:r>
        </a:p>
      </dsp:txBody>
      <dsp:txXfrm>
        <a:off x="40780" y="250299"/>
        <a:ext cx="6008090" cy="753819"/>
      </dsp:txXfrm>
    </dsp:sp>
    <dsp:sp modelId="{0E276065-F9D4-4002-A1B5-C8E1CCE68EA6}">
      <dsp:nvSpPr>
        <dsp:cNvPr id="0" name=""/>
        <dsp:cNvSpPr/>
      </dsp:nvSpPr>
      <dsp:spPr>
        <a:xfrm>
          <a:off x="0" y="1105379"/>
          <a:ext cx="6089650" cy="835379"/>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cs-CZ" sz="2100" kern="1200"/>
            <a:t>P</a:t>
          </a:r>
          <a:r>
            <a:rPr lang="en-US" sz="2100" kern="1200"/>
            <a:t>rovider takes into account the </a:t>
          </a:r>
          <a:r>
            <a:rPr lang="cs-CZ" sz="2100" kern="1200"/>
            <a:t>previously expressed wishes if</a:t>
          </a:r>
          <a:endParaRPr lang="en-US" sz="2100" kern="1200"/>
        </a:p>
      </dsp:txBody>
      <dsp:txXfrm>
        <a:off x="40780" y="1146159"/>
        <a:ext cx="6008090" cy="753819"/>
      </dsp:txXfrm>
    </dsp:sp>
    <dsp:sp modelId="{2F0574B9-FA6B-44E4-B634-929239EA767A}">
      <dsp:nvSpPr>
        <dsp:cNvPr id="0" name=""/>
        <dsp:cNvSpPr/>
      </dsp:nvSpPr>
      <dsp:spPr>
        <a:xfrm>
          <a:off x="0" y="1940759"/>
          <a:ext cx="6089650" cy="1065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346"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cs-CZ" sz="1600" kern="1200"/>
            <a:t>it is available</a:t>
          </a:r>
          <a:endParaRPr lang="en-US" sz="1600" kern="1200"/>
        </a:p>
        <a:p>
          <a:pPr marL="171450" lvl="1" indent="-171450" algn="l" defTabSz="711200">
            <a:lnSpc>
              <a:spcPct val="90000"/>
            </a:lnSpc>
            <a:spcBef>
              <a:spcPct val="0"/>
            </a:spcBef>
            <a:spcAft>
              <a:spcPct val="20000"/>
            </a:spcAft>
            <a:buChar char="•"/>
          </a:pPr>
          <a:r>
            <a:rPr lang="en-US" sz="1600" kern="1200"/>
            <a:t>there was a predictable situation which previously expressed </a:t>
          </a:r>
          <a:r>
            <a:rPr lang="cs-CZ" sz="1600" kern="1200"/>
            <a:t>wish </a:t>
          </a:r>
          <a:r>
            <a:rPr lang="en-US" sz="1600" kern="1200"/>
            <a:t>covers</a:t>
          </a:r>
        </a:p>
        <a:p>
          <a:pPr marL="171450" lvl="1" indent="-171450" algn="l" defTabSz="711200">
            <a:lnSpc>
              <a:spcPct val="90000"/>
            </a:lnSpc>
            <a:spcBef>
              <a:spcPct val="0"/>
            </a:spcBef>
            <a:spcAft>
              <a:spcPct val="20000"/>
            </a:spcAft>
            <a:buChar char="•"/>
          </a:pPr>
          <a:r>
            <a:rPr lang="en-US" sz="1600" kern="1200"/>
            <a:t>patient is unable to pronounce a new agreement or disagreement</a:t>
          </a:r>
        </a:p>
      </dsp:txBody>
      <dsp:txXfrm>
        <a:off x="0" y="1940759"/>
        <a:ext cx="6089650" cy="1065015"/>
      </dsp:txXfrm>
    </dsp:sp>
    <dsp:sp modelId="{C14DD705-3368-46D4-8F3A-41A2031C1D7E}">
      <dsp:nvSpPr>
        <dsp:cNvPr id="0" name=""/>
        <dsp:cNvSpPr/>
      </dsp:nvSpPr>
      <dsp:spPr>
        <a:xfrm>
          <a:off x="0" y="3005774"/>
          <a:ext cx="6089650" cy="835379"/>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Previously Expressed wishes will be respected</a:t>
          </a:r>
        </a:p>
      </dsp:txBody>
      <dsp:txXfrm>
        <a:off x="40780" y="3046554"/>
        <a:ext cx="6008090" cy="753819"/>
      </dsp:txXfrm>
    </dsp:sp>
    <dsp:sp modelId="{5A1A5B0C-E0E6-41DC-B857-55DFA9C0A5F8}">
      <dsp:nvSpPr>
        <dsp:cNvPr id="0" name=""/>
        <dsp:cNvSpPr/>
      </dsp:nvSpPr>
      <dsp:spPr>
        <a:xfrm>
          <a:off x="0" y="3841155"/>
          <a:ext cx="6089650" cy="1521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346"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cs-CZ" sz="1600" kern="1200"/>
            <a:t>If it </a:t>
          </a:r>
          <a:r>
            <a:rPr lang="en-US" sz="1600" kern="1200"/>
            <a:t>was based on a written </a:t>
          </a:r>
          <a:r>
            <a:rPr lang="cs-CZ" sz="1600" kern="1200"/>
            <a:t>notice </a:t>
          </a:r>
          <a:r>
            <a:rPr lang="en-US" sz="1600" kern="1200"/>
            <a:t>about the consequences of his decision</a:t>
          </a:r>
          <a:r>
            <a:rPr lang="cs-CZ" sz="1600" kern="1200"/>
            <a:t>.</a:t>
          </a:r>
          <a:endParaRPr lang="en-US" sz="1600" kern="1200"/>
        </a:p>
        <a:p>
          <a:pPr marL="171450" lvl="1" indent="-171450" algn="l" defTabSz="711200">
            <a:lnSpc>
              <a:spcPct val="90000"/>
            </a:lnSpc>
            <a:spcBef>
              <a:spcPct val="0"/>
            </a:spcBef>
            <a:spcAft>
              <a:spcPct val="20000"/>
            </a:spcAft>
            <a:buChar char="•"/>
          </a:pPr>
          <a:r>
            <a:rPr lang="cs-CZ" sz="1600" kern="1200"/>
            <a:t>It m</a:t>
          </a:r>
          <a:r>
            <a:rPr lang="en-US" sz="1600" kern="1200"/>
            <a:t>ust be in writing and shall bear an officially verified signature of the patient.</a:t>
          </a:r>
        </a:p>
        <a:p>
          <a:pPr marL="171450" lvl="1" indent="-171450" algn="l" defTabSz="711200">
            <a:lnSpc>
              <a:spcPct val="90000"/>
            </a:lnSpc>
            <a:spcBef>
              <a:spcPct val="0"/>
            </a:spcBef>
            <a:spcAft>
              <a:spcPct val="20000"/>
            </a:spcAft>
            <a:buChar char="•"/>
          </a:pPr>
          <a:r>
            <a:rPr lang="en-US" sz="1600" kern="1200"/>
            <a:t>If </a:t>
          </a:r>
          <a:r>
            <a:rPr lang="cs-CZ" sz="1600" kern="1200"/>
            <a:t>a </a:t>
          </a:r>
          <a:r>
            <a:rPr lang="en-US" sz="1600" kern="1200"/>
            <a:t>written</a:t>
          </a:r>
          <a:r>
            <a:rPr lang="cs-CZ" sz="1600" kern="1200"/>
            <a:t> </a:t>
          </a:r>
          <a:r>
            <a:rPr lang="en-US" sz="1600" kern="1200"/>
            <a:t>notice of the attending physician is </a:t>
          </a:r>
          <a:r>
            <a:rPr lang="cs-CZ" sz="1600" kern="1200"/>
            <a:t>a </a:t>
          </a:r>
          <a:r>
            <a:rPr lang="en-US" sz="1600" kern="1200"/>
            <a:t>part </a:t>
          </a:r>
          <a:r>
            <a:rPr lang="cs-CZ" sz="1600" kern="1200"/>
            <a:t>of </a:t>
          </a:r>
          <a:r>
            <a:rPr lang="en-US" sz="1600" kern="1200"/>
            <a:t>previously </a:t>
          </a:r>
          <a:r>
            <a:rPr lang="cs-CZ" sz="1600" kern="1200"/>
            <a:t>expressed </a:t>
          </a:r>
          <a:r>
            <a:rPr lang="en-US" sz="1600" kern="1200"/>
            <a:t>wishes.</a:t>
          </a:r>
        </a:p>
      </dsp:txBody>
      <dsp:txXfrm>
        <a:off x="0" y="3841155"/>
        <a:ext cx="6089650" cy="152145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502691-6150-46C3-9264-9477E07DED1C}">
      <dsp:nvSpPr>
        <dsp:cNvPr id="0" name=""/>
        <dsp:cNvSpPr/>
      </dsp:nvSpPr>
      <dsp:spPr>
        <a:xfrm>
          <a:off x="0" y="49689"/>
          <a:ext cx="10515600" cy="743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rtl="0">
            <a:lnSpc>
              <a:spcPct val="90000"/>
            </a:lnSpc>
            <a:spcBef>
              <a:spcPct val="0"/>
            </a:spcBef>
            <a:spcAft>
              <a:spcPct val="35000"/>
            </a:spcAft>
            <a:buNone/>
          </a:pPr>
          <a:r>
            <a:rPr lang="en-US" sz="3100" kern="1200" dirty="0"/>
            <a:t>Hospitalization </a:t>
          </a:r>
          <a:endParaRPr lang="cs-CZ" sz="3100" kern="1200" dirty="0"/>
        </a:p>
      </dsp:txBody>
      <dsp:txXfrm>
        <a:off x="36296" y="85985"/>
        <a:ext cx="10443008" cy="670943"/>
      </dsp:txXfrm>
    </dsp:sp>
    <dsp:sp modelId="{E221404C-B39E-4D6E-A197-D02554847FB6}">
      <dsp:nvSpPr>
        <dsp:cNvPr id="0" name=""/>
        <dsp:cNvSpPr/>
      </dsp:nvSpPr>
      <dsp:spPr>
        <a:xfrm>
          <a:off x="0" y="793224"/>
          <a:ext cx="10515600" cy="7539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9370" rIns="220472" bIns="39370" numCol="1" spcCol="1270" anchor="t" anchorCtr="0">
          <a:noAutofit/>
        </a:bodyPr>
        <a:lstStyle/>
        <a:p>
          <a:pPr marL="228600" lvl="1" indent="-228600" algn="l" defTabSz="1066800" rtl="0">
            <a:lnSpc>
              <a:spcPct val="90000"/>
            </a:lnSpc>
            <a:spcBef>
              <a:spcPct val="0"/>
            </a:spcBef>
            <a:spcAft>
              <a:spcPct val="20000"/>
            </a:spcAft>
            <a:buChar char="•"/>
          </a:pPr>
          <a:r>
            <a:rPr lang="en-US" sz="2400" kern="1200" dirty="0"/>
            <a:t>condition </a:t>
          </a:r>
          <a:r>
            <a:rPr lang="cs-CZ" sz="2400" kern="1200" dirty="0" err="1"/>
            <a:t>of</a:t>
          </a:r>
          <a:r>
            <a:rPr lang="cs-CZ" sz="2400" kern="1200" dirty="0"/>
            <a:t> </a:t>
          </a:r>
          <a:r>
            <a:rPr lang="cs-CZ" sz="2400" kern="1200" dirty="0" err="1"/>
            <a:t>the</a:t>
          </a:r>
          <a:r>
            <a:rPr lang="cs-CZ" sz="2400" kern="1200" dirty="0"/>
            <a:t> </a:t>
          </a:r>
          <a:r>
            <a:rPr lang="cs-CZ" sz="2400" kern="1200" dirty="0" err="1"/>
            <a:t>patient</a:t>
          </a:r>
          <a:r>
            <a:rPr lang="cs-CZ" sz="2400" kern="1200" dirty="0"/>
            <a:t> </a:t>
          </a:r>
          <a:r>
            <a:rPr lang="en-US" sz="2400" kern="1200" dirty="0"/>
            <a:t>requires the provision of </a:t>
          </a:r>
          <a:r>
            <a:rPr lang="cs-CZ" sz="2400" kern="1200" dirty="0"/>
            <a:t>urgent </a:t>
          </a:r>
          <a:r>
            <a:rPr lang="en-US" sz="2400" kern="1200" dirty="0"/>
            <a:t>care and </a:t>
          </a:r>
          <a:r>
            <a:rPr lang="cs-CZ" sz="2400" kern="1200" dirty="0"/>
            <a:t>he </a:t>
          </a:r>
          <a:r>
            <a:rPr lang="cs-CZ" sz="2400" kern="1200" dirty="0" err="1"/>
            <a:t>is</a:t>
          </a:r>
          <a:r>
            <a:rPr lang="cs-CZ" sz="2400" kern="1200" dirty="0"/>
            <a:t> </a:t>
          </a:r>
          <a:r>
            <a:rPr lang="cs-CZ" sz="2400" kern="1200" dirty="0" err="1"/>
            <a:t>unable</a:t>
          </a:r>
          <a:r>
            <a:rPr lang="cs-CZ" sz="2400" kern="1200" dirty="0"/>
            <a:t> to </a:t>
          </a:r>
          <a:r>
            <a:rPr lang="cs-CZ" sz="2400" kern="1200" dirty="0" err="1"/>
            <a:t>give</a:t>
          </a:r>
          <a:r>
            <a:rPr lang="cs-CZ" sz="2400" kern="1200" dirty="0"/>
            <a:t> his </a:t>
          </a:r>
          <a:r>
            <a:rPr lang="en-US" sz="2400" kern="1200" dirty="0"/>
            <a:t>consent</a:t>
          </a:r>
          <a:r>
            <a:rPr lang="cs-CZ" sz="2400" kern="1200" dirty="0"/>
            <a:t> </a:t>
          </a:r>
          <a:r>
            <a:rPr lang="en-US" sz="2400" kern="1200" dirty="0"/>
            <a:t>at the same time</a:t>
          </a:r>
          <a:endParaRPr lang="cs-CZ" sz="2400" kern="1200" dirty="0"/>
        </a:p>
      </dsp:txBody>
      <dsp:txXfrm>
        <a:off x="0" y="793224"/>
        <a:ext cx="10515600" cy="753997"/>
      </dsp:txXfrm>
    </dsp:sp>
    <dsp:sp modelId="{AF93F47C-6734-4C83-B029-C257612EC192}">
      <dsp:nvSpPr>
        <dsp:cNvPr id="0" name=""/>
        <dsp:cNvSpPr/>
      </dsp:nvSpPr>
      <dsp:spPr>
        <a:xfrm>
          <a:off x="0" y="1547221"/>
          <a:ext cx="10515600" cy="743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rtl="0">
            <a:lnSpc>
              <a:spcPct val="90000"/>
            </a:lnSpc>
            <a:spcBef>
              <a:spcPct val="0"/>
            </a:spcBef>
            <a:spcAft>
              <a:spcPct val="35000"/>
            </a:spcAft>
            <a:buNone/>
          </a:pPr>
          <a:r>
            <a:rPr lang="cs-CZ" sz="3100" kern="1200" dirty="0"/>
            <a:t>Urgent care</a:t>
          </a:r>
        </a:p>
      </dsp:txBody>
      <dsp:txXfrm>
        <a:off x="36296" y="1583517"/>
        <a:ext cx="10443008" cy="670943"/>
      </dsp:txXfrm>
    </dsp:sp>
    <dsp:sp modelId="{8FE34A01-99BC-4909-84EA-E50FAD1E9A0B}">
      <dsp:nvSpPr>
        <dsp:cNvPr id="0" name=""/>
        <dsp:cNvSpPr/>
      </dsp:nvSpPr>
      <dsp:spPr>
        <a:xfrm>
          <a:off x="0" y="2290756"/>
          <a:ext cx="10515600" cy="7539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9370" rIns="220472" bIns="39370" numCol="1" spcCol="1270" anchor="t" anchorCtr="0">
          <a:noAutofit/>
        </a:bodyPr>
        <a:lstStyle/>
        <a:p>
          <a:pPr marL="228600" lvl="1" indent="-228600" algn="l" defTabSz="1066800" rtl="0">
            <a:lnSpc>
              <a:spcPct val="90000"/>
            </a:lnSpc>
            <a:spcBef>
              <a:spcPct val="0"/>
            </a:spcBef>
            <a:spcAft>
              <a:spcPct val="20000"/>
            </a:spcAft>
            <a:buChar char="•"/>
          </a:pPr>
          <a:r>
            <a:rPr lang="en-US" sz="2400" kern="1200" dirty="0"/>
            <a:t>case of health services essential to saving lives or preventing serious damage to health</a:t>
          </a:r>
          <a:r>
            <a:rPr lang="cs-CZ" sz="2400" kern="1200" dirty="0"/>
            <a:t>.</a:t>
          </a:r>
        </a:p>
      </dsp:txBody>
      <dsp:txXfrm>
        <a:off x="0" y="2290756"/>
        <a:ext cx="10515600" cy="753997"/>
      </dsp:txXfrm>
    </dsp:sp>
    <dsp:sp modelId="{267AD6D4-6798-4C5B-83D3-D94D81C36067}">
      <dsp:nvSpPr>
        <dsp:cNvPr id="0" name=""/>
        <dsp:cNvSpPr/>
      </dsp:nvSpPr>
      <dsp:spPr>
        <a:xfrm>
          <a:off x="0" y="3044754"/>
          <a:ext cx="10515600" cy="743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rtl="0">
            <a:lnSpc>
              <a:spcPct val="90000"/>
            </a:lnSpc>
            <a:spcBef>
              <a:spcPct val="0"/>
            </a:spcBef>
            <a:spcAft>
              <a:spcPct val="35000"/>
            </a:spcAft>
            <a:buNone/>
          </a:pPr>
          <a:r>
            <a:rPr lang="en-US" sz="3100" kern="1200" dirty="0"/>
            <a:t>Based on a court decision</a:t>
          </a:r>
          <a:endParaRPr lang="cs-CZ" sz="3100" kern="1200" dirty="0"/>
        </a:p>
      </dsp:txBody>
      <dsp:txXfrm>
        <a:off x="36296" y="3081050"/>
        <a:ext cx="10443008" cy="670943"/>
      </dsp:txXfrm>
    </dsp:sp>
    <dsp:sp modelId="{88822137-C43F-42E9-B719-803DABA447A3}">
      <dsp:nvSpPr>
        <dsp:cNvPr id="0" name=""/>
        <dsp:cNvSpPr/>
      </dsp:nvSpPr>
      <dsp:spPr>
        <a:xfrm>
          <a:off x="0" y="3788289"/>
          <a:ext cx="10515600" cy="51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such as protective measures imposed in criminal proceedings</a:t>
          </a:r>
          <a:endParaRPr lang="cs-CZ" sz="2400" kern="1200" dirty="0"/>
        </a:p>
      </dsp:txBody>
      <dsp:txXfrm>
        <a:off x="0" y="3788289"/>
        <a:ext cx="10515600" cy="51336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B453D9-E84C-45C1-9C0A-714B115F8E21}">
      <dsp:nvSpPr>
        <dsp:cNvPr id="0" name=""/>
        <dsp:cNvSpPr/>
      </dsp:nvSpPr>
      <dsp:spPr>
        <a:xfrm>
          <a:off x="0" y="3569039"/>
          <a:ext cx="10515600" cy="780818"/>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rtl="0">
            <a:lnSpc>
              <a:spcPct val="90000"/>
            </a:lnSpc>
            <a:spcBef>
              <a:spcPct val="0"/>
            </a:spcBef>
            <a:spcAft>
              <a:spcPct val="35000"/>
            </a:spcAft>
            <a:buNone/>
          </a:pPr>
          <a:r>
            <a:rPr lang="en-US" sz="2700" kern="1200" dirty="0"/>
            <a:t>consent </a:t>
          </a:r>
          <a:r>
            <a:rPr lang="cs-CZ" sz="2700" kern="1200" dirty="0" err="1"/>
            <a:t>of</a:t>
          </a:r>
          <a:r>
            <a:rPr lang="cs-CZ" sz="2700" kern="1200" dirty="0"/>
            <a:t> </a:t>
          </a:r>
          <a:r>
            <a:rPr lang="en-US" sz="2700" kern="1200" dirty="0"/>
            <a:t>other legally competent close person</a:t>
          </a:r>
          <a:r>
            <a:rPr lang="cs-CZ" sz="2700" kern="1200" dirty="0"/>
            <a:t> </a:t>
          </a:r>
        </a:p>
      </dsp:txBody>
      <dsp:txXfrm>
        <a:off x="0" y="3569039"/>
        <a:ext cx="10515600" cy="780818"/>
      </dsp:txXfrm>
    </dsp:sp>
    <dsp:sp modelId="{580384A2-8652-4443-BE8F-44E17F6F4240}">
      <dsp:nvSpPr>
        <dsp:cNvPr id="0" name=""/>
        <dsp:cNvSpPr/>
      </dsp:nvSpPr>
      <dsp:spPr>
        <a:xfrm rot="10800000">
          <a:off x="0" y="2379853"/>
          <a:ext cx="10515600" cy="1200899"/>
        </a:xfrm>
        <a:prstGeom prst="upArrowCallou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rtl="0">
            <a:lnSpc>
              <a:spcPct val="90000"/>
            </a:lnSpc>
            <a:spcBef>
              <a:spcPct val="0"/>
            </a:spcBef>
            <a:spcAft>
              <a:spcPct val="35000"/>
            </a:spcAft>
            <a:buNone/>
          </a:pPr>
          <a:r>
            <a:rPr lang="cs-CZ" sz="2700" kern="1200" dirty="0" err="1"/>
            <a:t>parents</a:t>
          </a:r>
          <a:endParaRPr lang="cs-CZ" sz="2700" kern="1200" dirty="0"/>
        </a:p>
      </dsp:txBody>
      <dsp:txXfrm rot="10800000">
        <a:off x="0" y="2379853"/>
        <a:ext cx="10515600" cy="780308"/>
      </dsp:txXfrm>
    </dsp:sp>
    <dsp:sp modelId="{55C5348C-7A20-4967-8593-1CCAFEEA3A58}">
      <dsp:nvSpPr>
        <dsp:cNvPr id="0" name=""/>
        <dsp:cNvSpPr/>
      </dsp:nvSpPr>
      <dsp:spPr>
        <a:xfrm rot="10800000">
          <a:off x="0" y="1190666"/>
          <a:ext cx="10515600" cy="1200899"/>
        </a:xfrm>
        <a:prstGeom prst="upArrowCallou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rtl="0">
            <a:lnSpc>
              <a:spcPct val="90000"/>
            </a:lnSpc>
            <a:spcBef>
              <a:spcPct val="0"/>
            </a:spcBef>
            <a:spcAft>
              <a:spcPct val="35000"/>
            </a:spcAft>
            <a:buNone/>
          </a:pPr>
          <a:r>
            <a:rPr lang="cs-CZ" sz="2700" kern="1200" dirty="0" err="1"/>
            <a:t>spouse</a:t>
          </a:r>
          <a:r>
            <a:rPr lang="cs-CZ" sz="2700" kern="1200" dirty="0"/>
            <a:t> </a:t>
          </a:r>
          <a:r>
            <a:rPr lang="cs-CZ" sz="2700" kern="1200" dirty="0" err="1"/>
            <a:t>or</a:t>
          </a:r>
          <a:r>
            <a:rPr lang="cs-CZ" sz="2700" kern="1200" dirty="0"/>
            <a:t> </a:t>
          </a:r>
          <a:r>
            <a:rPr lang="cs-CZ" sz="2700" kern="1200" dirty="0" err="1"/>
            <a:t>registered</a:t>
          </a:r>
          <a:r>
            <a:rPr lang="cs-CZ" sz="2700" kern="1200" dirty="0"/>
            <a:t> partner</a:t>
          </a:r>
        </a:p>
      </dsp:txBody>
      <dsp:txXfrm rot="10800000">
        <a:off x="0" y="1190666"/>
        <a:ext cx="10515600" cy="780308"/>
      </dsp:txXfrm>
    </dsp:sp>
    <dsp:sp modelId="{466AAA96-404F-4706-A319-C878489C070C}">
      <dsp:nvSpPr>
        <dsp:cNvPr id="0" name=""/>
        <dsp:cNvSpPr/>
      </dsp:nvSpPr>
      <dsp:spPr>
        <a:xfrm rot="10800000">
          <a:off x="0" y="1479"/>
          <a:ext cx="10515600" cy="1200899"/>
        </a:xfrm>
        <a:prstGeom prst="upArrowCallou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rtl="0">
            <a:lnSpc>
              <a:spcPct val="90000"/>
            </a:lnSpc>
            <a:spcBef>
              <a:spcPct val="0"/>
            </a:spcBef>
            <a:spcAft>
              <a:spcPct val="35000"/>
            </a:spcAft>
            <a:buNone/>
          </a:pPr>
          <a:r>
            <a:rPr lang="en-US" sz="2700" kern="1200" dirty="0"/>
            <a:t>consent of the person designated by the patient</a:t>
          </a:r>
          <a:endParaRPr lang="cs-CZ" sz="2700" kern="1200" dirty="0"/>
        </a:p>
      </dsp:txBody>
      <dsp:txXfrm rot="10800000">
        <a:off x="0" y="1479"/>
        <a:ext cx="10515600" cy="78030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94CE1D-55AA-462F-825C-FF5334BB9379}">
      <dsp:nvSpPr>
        <dsp:cNvPr id="0" name=""/>
        <dsp:cNvSpPr/>
      </dsp:nvSpPr>
      <dsp:spPr>
        <a:xfrm>
          <a:off x="2246149" y="910"/>
          <a:ext cx="2174533" cy="2174533"/>
        </a:xfrm>
        <a:prstGeom prst="downArrow">
          <a:avLst>
            <a:gd name="adj1" fmla="val 50000"/>
            <a:gd name="adj2" fmla="val 35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a:t>Our society as a society of information</a:t>
          </a:r>
          <a:r>
            <a:rPr lang="cs-CZ" sz="1100" kern="1200"/>
            <a:t>, </a:t>
          </a:r>
          <a:r>
            <a:rPr lang="en-US" sz="1100" kern="1200"/>
            <a:t>more and more people are engaged in processing</a:t>
          </a:r>
          <a:r>
            <a:rPr lang="cs-CZ" sz="1100" kern="1200"/>
            <a:t> of</a:t>
          </a:r>
          <a:r>
            <a:rPr lang="en-US" sz="1100" kern="1200"/>
            <a:t> information in their profession</a:t>
          </a:r>
        </a:p>
      </dsp:txBody>
      <dsp:txXfrm>
        <a:off x="2789782" y="910"/>
        <a:ext cx="1087267" cy="1793990"/>
      </dsp:txXfrm>
    </dsp:sp>
    <dsp:sp modelId="{847552C0-DC23-4D0A-97C3-E05183575AE9}">
      <dsp:nvSpPr>
        <dsp:cNvPr id="0" name=""/>
        <dsp:cNvSpPr/>
      </dsp:nvSpPr>
      <dsp:spPr>
        <a:xfrm rot="5400000">
          <a:off x="3884932" y="1639693"/>
          <a:ext cx="2174533" cy="2174533"/>
        </a:xfrm>
        <a:prstGeom prst="downArrow">
          <a:avLst>
            <a:gd name="adj1" fmla="val 50000"/>
            <a:gd name="adj2" fmla="val 35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cs-CZ" sz="1100" kern="1200"/>
            <a:t>Information as a commodity</a:t>
          </a:r>
          <a:endParaRPr lang="en-US" sz="1100" kern="1200"/>
        </a:p>
      </dsp:txBody>
      <dsp:txXfrm rot="-5400000">
        <a:off x="4265476" y="2183326"/>
        <a:ext cx="1793990" cy="1087267"/>
      </dsp:txXfrm>
    </dsp:sp>
    <dsp:sp modelId="{079A5DB7-5CB6-472E-B50A-F693B26E62B8}">
      <dsp:nvSpPr>
        <dsp:cNvPr id="0" name=""/>
        <dsp:cNvSpPr/>
      </dsp:nvSpPr>
      <dsp:spPr>
        <a:xfrm rot="10800000">
          <a:off x="2246149" y="3278476"/>
          <a:ext cx="2174533" cy="2174533"/>
        </a:xfrm>
        <a:prstGeom prst="downArrow">
          <a:avLst>
            <a:gd name="adj1" fmla="val 50000"/>
            <a:gd name="adj2" fmla="val 35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a:t>Some information touches the personal spheres of individuals</a:t>
          </a:r>
        </a:p>
      </dsp:txBody>
      <dsp:txXfrm rot="10800000">
        <a:off x="2789782" y="3659019"/>
        <a:ext cx="1087267" cy="1793990"/>
      </dsp:txXfrm>
    </dsp:sp>
    <dsp:sp modelId="{C8B7A4B4-C71F-4492-A3EF-EEE46DBA536A}">
      <dsp:nvSpPr>
        <dsp:cNvPr id="0" name=""/>
        <dsp:cNvSpPr/>
      </dsp:nvSpPr>
      <dsp:spPr>
        <a:xfrm rot="16200000">
          <a:off x="607367" y="1639693"/>
          <a:ext cx="2174533" cy="2174533"/>
        </a:xfrm>
        <a:prstGeom prst="downArrow">
          <a:avLst>
            <a:gd name="adj1" fmla="val 50000"/>
            <a:gd name="adj2" fmla="val 35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a:t>Privacy becomes one of the most discussed aspects of human life</a:t>
          </a:r>
        </a:p>
      </dsp:txBody>
      <dsp:txXfrm rot="5400000">
        <a:off x="607368" y="2183326"/>
        <a:ext cx="1793990" cy="108726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7658CC-690C-43A6-9697-B1862A047AB9}">
      <dsp:nvSpPr>
        <dsp:cNvPr id="0" name=""/>
        <dsp:cNvSpPr/>
      </dsp:nvSpPr>
      <dsp:spPr>
        <a:xfrm>
          <a:off x="1237010" y="1631"/>
          <a:ext cx="4192812" cy="251568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t>Part of the </a:t>
          </a:r>
          <a:r>
            <a:rPr lang="en-US" sz="3000" kern="1200" dirty="0" err="1"/>
            <a:t>Hippocrat</a:t>
          </a:r>
          <a:r>
            <a:rPr lang="cs-CZ" sz="3000" kern="1200" dirty="0" err="1"/>
            <a:t>ic</a:t>
          </a:r>
          <a:r>
            <a:rPr lang="en-US" sz="3000" kern="1200" dirty="0"/>
            <a:t> oath</a:t>
          </a:r>
          <a:endParaRPr lang="cs-CZ" sz="3000" kern="1200" dirty="0"/>
        </a:p>
        <a:p>
          <a:pPr marL="228600" lvl="1" indent="-228600" algn="l" defTabSz="1022350">
            <a:lnSpc>
              <a:spcPct val="90000"/>
            </a:lnSpc>
            <a:spcBef>
              <a:spcPct val="0"/>
            </a:spcBef>
            <a:spcAft>
              <a:spcPct val="15000"/>
            </a:spcAft>
            <a:buFontTx/>
            <a:buNone/>
          </a:pPr>
          <a:r>
            <a:rPr lang="cs-CZ" sz="2300" kern="1200" dirty="0"/>
            <a:t>  I </a:t>
          </a:r>
          <a:r>
            <a:rPr lang="cs-CZ" sz="2300" kern="1200" dirty="0" err="1"/>
            <a:t>will</a:t>
          </a:r>
          <a:r>
            <a:rPr lang="cs-CZ" sz="2300" kern="1200" dirty="0"/>
            <a:t> </a:t>
          </a:r>
          <a:r>
            <a:rPr lang="cs-CZ" sz="2300" kern="1200" dirty="0" err="1"/>
            <a:t>respect</a:t>
          </a:r>
          <a:r>
            <a:rPr lang="cs-CZ" sz="2300" kern="1200" dirty="0"/>
            <a:t> </a:t>
          </a:r>
          <a:r>
            <a:rPr lang="cs-CZ" sz="2300" kern="1200" dirty="0" err="1"/>
            <a:t>the</a:t>
          </a:r>
          <a:r>
            <a:rPr lang="cs-CZ" sz="2300" kern="1200" dirty="0"/>
            <a:t> </a:t>
          </a:r>
          <a:r>
            <a:rPr lang="cs-CZ" sz="2300" kern="1200" dirty="0" err="1"/>
            <a:t>privacy</a:t>
          </a:r>
          <a:r>
            <a:rPr lang="cs-CZ" sz="2300" kern="1200" dirty="0"/>
            <a:t> </a:t>
          </a:r>
          <a:r>
            <a:rPr lang="cs-CZ" sz="2300" kern="1200" dirty="0" err="1"/>
            <a:t>of</a:t>
          </a:r>
          <a:r>
            <a:rPr lang="cs-CZ" sz="2300" kern="1200" dirty="0"/>
            <a:t> my </a:t>
          </a:r>
          <a:r>
            <a:rPr lang="cs-CZ" sz="2300" kern="1200" dirty="0" err="1"/>
            <a:t>patients</a:t>
          </a:r>
          <a:r>
            <a:rPr lang="cs-CZ" sz="2300" kern="1200" dirty="0"/>
            <a:t>, </a:t>
          </a:r>
          <a:r>
            <a:rPr lang="cs-CZ" sz="2300" kern="1200" dirty="0" err="1"/>
            <a:t>for</a:t>
          </a:r>
          <a:r>
            <a:rPr lang="cs-CZ" sz="2300" kern="1200" dirty="0"/>
            <a:t> </a:t>
          </a:r>
          <a:r>
            <a:rPr lang="cs-CZ" sz="2300" kern="1200" dirty="0" err="1"/>
            <a:t>their</a:t>
          </a:r>
          <a:r>
            <a:rPr lang="cs-CZ" sz="2300" kern="1200" dirty="0"/>
            <a:t> </a:t>
          </a:r>
          <a:r>
            <a:rPr lang="cs-CZ" sz="2300" kern="1200" dirty="0" err="1"/>
            <a:t>problems</a:t>
          </a:r>
          <a:r>
            <a:rPr lang="cs-CZ" sz="2300" kern="1200" dirty="0"/>
            <a:t> are not </a:t>
          </a:r>
          <a:r>
            <a:rPr lang="cs-CZ" sz="2300" kern="1200" dirty="0" err="1"/>
            <a:t>disclosed</a:t>
          </a:r>
          <a:r>
            <a:rPr lang="cs-CZ" sz="2300" kern="1200" dirty="0"/>
            <a:t> to </a:t>
          </a:r>
          <a:r>
            <a:rPr lang="cs-CZ" sz="2300" kern="1200" dirty="0" err="1"/>
            <a:t>me</a:t>
          </a:r>
          <a:r>
            <a:rPr lang="cs-CZ" sz="2300" kern="1200" dirty="0"/>
            <a:t> </a:t>
          </a:r>
          <a:r>
            <a:rPr lang="cs-CZ" sz="2300" kern="1200" dirty="0" err="1"/>
            <a:t>that</a:t>
          </a:r>
          <a:r>
            <a:rPr lang="cs-CZ" sz="2300" kern="1200" dirty="0"/>
            <a:t> </a:t>
          </a:r>
          <a:r>
            <a:rPr lang="cs-CZ" sz="2300" kern="1200" dirty="0" err="1"/>
            <a:t>the</a:t>
          </a:r>
          <a:r>
            <a:rPr lang="cs-CZ" sz="2300" kern="1200" dirty="0"/>
            <a:t> </a:t>
          </a:r>
          <a:r>
            <a:rPr lang="cs-CZ" sz="2300" kern="1200" dirty="0" err="1"/>
            <a:t>world</a:t>
          </a:r>
          <a:r>
            <a:rPr lang="cs-CZ" sz="2300" kern="1200" dirty="0"/>
            <a:t> </a:t>
          </a:r>
          <a:r>
            <a:rPr lang="cs-CZ" sz="2300" kern="1200" dirty="0" err="1"/>
            <a:t>shall</a:t>
          </a:r>
          <a:r>
            <a:rPr lang="cs-CZ" sz="2300" kern="1200" dirty="0"/>
            <a:t> </a:t>
          </a:r>
          <a:r>
            <a:rPr lang="cs-CZ" sz="2300" kern="1200" dirty="0" err="1"/>
            <a:t>know</a:t>
          </a:r>
          <a:r>
            <a:rPr lang="cs-CZ" sz="2300" kern="1200" dirty="0"/>
            <a:t>.</a:t>
          </a:r>
        </a:p>
      </dsp:txBody>
      <dsp:txXfrm>
        <a:off x="1237010" y="1631"/>
        <a:ext cx="4192812" cy="2515687"/>
      </dsp:txXfrm>
    </dsp:sp>
    <dsp:sp modelId="{6854992E-0C0B-4ECF-BE00-B9EC901104BE}">
      <dsp:nvSpPr>
        <dsp:cNvPr id="0" name=""/>
        <dsp:cNvSpPr/>
      </dsp:nvSpPr>
      <dsp:spPr>
        <a:xfrm>
          <a:off x="1237010" y="2936600"/>
          <a:ext cx="4192812" cy="2515687"/>
        </a:xfrm>
        <a:prstGeom prst="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FontTx/>
            <a:buNone/>
          </a:pPr>
          <a:r>
            <a:rPr lang="en-US" sz="3000" kern="1200" dirty="0"/>
            <a:t>Privacy is part of accentuated patient </a:t>
          </a:r>
          <a:r>
            <a:rPr lang="en-US" sz="3000" u="sng" kern="1200" dirty="0"/>
            <a:t>autonomy in modern bioethics</a:t>
          </a:r>
          <a:r>
            <a:rPr lang="en-US" sz="3000" kern="1200" dirty="0"/>
            <a:t>.</a:t>
          </a:r>
          <a:endParaRPr lang="cs-CZ" sz="3000" kern="1200" dirty="0"/>
        </a:p>
        <a:p>
          <a:pPr marL="228600" lvl="1" indent="-228600" algn="l" defTabSz="1022350">
            <a:lnSpc>
              <a:spcPct val="90000"/>
            </a:lnSpc>
            <a:spcBef>
              <a:spcPct val="0"/>
            </a:spcBef>
            <a:spcAft>
              <a:spcPct val="15000"/>
            </a:spcAft>
            <a:buFontTx/>
            <a:buNone/>
          </a:pPr>
          <a:endParaRPr lang="cs-CZ" sz="2300" kern="1200" dirty="0"/>
        </a:p>
      </dsp:txBody>
      <dsp:txXfrm>
        <a:off x="1237010" y="2936600"/>
        <a:ext cx="4192812" cy="251568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AC0278-68F5-4CB9-943E-FBF8516E7719}">
      <dsp:nvSpPr>
        <dsp:cNvPr id="0" name=""/>
        <dsp:cNvSpPr/>
      </dsp:nvSpPr>
      <dsp:spPr>
        <a:xfrm>
          <a:off x="0" y="2663"/>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EEC3535-33A2-4230-9887-E66D938A5256}">
      <dsp:nvSpPr>
        <dsp:cNvPr id="0" name=""/>
        <dsp:cNvSpPr/>
      </dsp:nvSpPr>
      <dsp:spPr>
        <a:xfrm>
          <a:off x="0" y="2663"/>
          <a:ext cx="6666833"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Many health information </a:t>
          </a:r>
          <a:r>
            <a:rPr lang="cs-CZ" sz="3100" kern="1200"/>
            <a:t>are</a:t>
          </a:r>
          <a:r>
            <a:rPr lang="en-US" sz="3100" kern="1200"/>
            <a:t> sensitive</a:t>
          </a:r>
          <a:r>
            <a:rPr lang="cs-CZ" sz="3100" kern="1200"/>
            <a:t> </a:t>
          </a:r>
          <a:r>
            <a:rPr lang="en-US" sz="3100" kern="1200"/>
            <a:t>(sexual life, mental state, alcohol and drug addiction, career and career </a:t>
          </a:r>
          <a:r>
            <a:rPr lang="cs-CZ" sz="3100" kern="1200"/>
            <a:t>goals)</a:t>
          </a:r>
        </a:p>
      </dsp:txBody>
      <dsp:txXfrm>
        <a:off x="0" y="2663"/>
        <a:ext cx="6666833" cy="1816197"/>
      </dsp:txXfrm>
    </dsp:sp>
    <dsp:sp modelId="{2D930FAD-B323-4176-B8EF-8424012410C9}">
      <dsp:nvSpPr>
        <dsp:cNvPr id="0" name=""/>
        <dsp:cNvSpPr/>
      </dsp:nvSpPr>
      <dsp:spPr>
        <a:xfrm>
          <a:off x="0" y="1818861"/>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6F76C77-6758-4447-9864-29448A205794}">
      <dsp:nvSpPr>
        <dsp:cNvPr id="0" name=""/>
        <dsp:cNvSpPr/>
      </dsp:nvSpPr>
      <dsp:spPr>
        <a:xfrm>
          <a:off x="0" y="1818861"/>
          <a:ext cx="6666833"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Some other information are generally less sensitive, especially if they can not be easily kept secret</a:t>
          </a:r>
          <a:endParaRPr lang="cs-CZ" sz="3100" kern="1200"/>
        </a:p>
      </dsp:txBody>
      <dsp:txXfrm>
        <a:off x="0" y="1818861"/>
        <a:ext cx="6666833" cy="1816197"/>
      </dsp:txXfrm>
    </dsp:sp>
    <dsp:sp modelId="{48CE880C-F4CC-4E53-9C9B-ED0897FECFFD}">
      <dsp:nvSpPr>
        <dsp:cNvPr id="0" name=""/>
        <dsp:cNvSpPr/>
      </dsp:nvSpPr>
      <dsp:spPr>
        <a:xfrm>
          <a:off x="0" y="3635058"/>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B2461DD-C28B-4E60-8D64-C42AFC3B1C06}">
      <dsp:nvSpPr>
        <dsp:cNvPr id="0" name=""/>
        <dsp:cNvSpPr/>
      </dsp:nvSpPr>
      <dsp:spPr>
        <a:xfrm>
          <a:off x="0" y="3635058"/>
          <a:ext cx="6666833"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They may be sensitive to specific patients (with regard to employment, family, religion, etc.)</a:t>
          </a:r>
          <a:endParaRPr lang="cs-CZ" sz="3100" kern="1200"/>
        </a:p>
      </dsp:txBody>
      <dsp:txXfrm>
        <a:off x="0" y="3635058"/>
        <a:ext cx="6666833" cy="181619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4B4B33-427E-4143-A1A2-D8A95918BCF8}">
      <dsp:nvSpPr>
        <dsp:cNvPr id="0" name=""/>
        <dsp:cNvSpPr/>
      </dsp:nvSpPr>
      <dsp:spPr>
        <a:xfrm>
          <a:off x="0" y="2663"/>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91A2FC4-C083-4756-8027-504980F2F3F6}">
      <dsp:nvSpPr>
        <dsp:cNvPr id="0" name=""/>
        <dsp:cNvSpPr/>
      </dsp:nvSpPr>
      <dsp:spPr>
        <a:xfrm>
          <a:off x="0" y="2663"/>
          <a:ext cx="6666833"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Everyone has the right to preserve his dignity, honor, reputation and protect his name.</a:t>
          </a:r>
        </a:p>
      </dsp:txBody>
      <dsp:txXfrm>
        <a:off x="0" y="2663"/>
        <a:ext cx="6666833" cy="1816197"/>
      </dsp:txXfrm>
    </dsp:sp>
    <dsp:sp modelId="{EAB5BA74-9915-4372-BE8B-E8A8CAF0B437}">
      <dsp:nvSpPr>
        <dsp:cNvPr id="0" name=""/>
        <dsp:cNvSpPr/>
      </dsp:nvSpPr>
      <dsp:spPr>
        <a:xfrm>
          <a:off x="0" y="1818861"/>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B1E760D-D183-44F4-B04D-3A8203BCD34D}">
      <dsp:nvSpPr>
        <dsp:cNvPr id="0" name=""/>
        <dsp:cNvSpPr/>
      </dsp:nvSpPr>
      <dsp:spPr>
        <a:xfrm>
          <a:off x="0" y="1818861"/>
          <a:ext cx="6666833"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Everyone has the right to protection against unauthorized intrusion into private and family life.</a:t>
          </a:r>
        </a:p>
      </dsp:txBody>
      <dsp:txXfrm>
        <a:off x="0" y="1818861"/>
        <a:ext cx="6666833" cy="1816197"/>
      </dsp:txXfrm>
    </dsp:sp>
    <dsp:sp modelId="{0E659D06-1D35-4C3A-8D53-83AA1B3CEA97}">
      <dsp:nvSpPr>
        <dsp:cNvPr id="0" name=""/>
        <dsp:cNvSpPr/>
      </dsp:nvSpPr>
      <dsp:spPr>
        <a:xfrm>
          <a:off x="0" y="3635058"/>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EBC494C-06C9-4E3F-B4F8-718CD0B407F8}">
      <dsp:nvSpPr>
        <dsp:cNvPr id="0" name=""/>
        <dsp:cNvSpPr/>
      </dsp:nvSpPr>
      <dsp:spPr>
        <a:xfrm>
          <a:off x="0" y="3635058"/>
          <a:ext cx="6666833"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Everyone has the right to protection against unauthorized gathering, publication or other misuse of his personal data</a:t>
          </a:r>
        </a:p>
      </dsp:txBody>
      <dsp:txXfrm>
        <a:off x="0" y="3635058"/>
        <a:ext cx="6666833" cy="1816197"/>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704FCC-DC65-41B0-9072-F5092A0FCA1C}">
      <dsp:nvSpPr>
        <dsp:cNvPr id="0" name=""/>
        <dsp:cNvSpPr/>
      </dsp:nvSpPr>
      <dsp:spPr>
        <a:xfrm>
          <a:off x="0" y="709918"/>
          <a:ext cx="6666833" cy="2201062"/>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7420" tIns="1353820" rIns="517420"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t>The right to "personal area"</a:t>
          </a:r>
          <a:endParaRPr lang="cs-CZ" sz="1200" kern="1200" dirty="0"/>
        </a:p>
        <a:p>
          <a:pPr marL="114300" lvl="1" indent="-114300" algn="l" defTabSz="533400">
            <a:lnSpc>
              <a:spcPct val="90000"/>
            </a:lnSpc>
            <a:spcBef>
              <a:spcPct val="0"/>
            </a:spcBef>
            <a:spcAft>
              <a:spcPct val="15000"/>
            </a:spcAft>
            <a:buChar char="•"/>
          </a:pPr>
          <a:r>
            <a:rPr lang="en-US" sz="1200" kern="1200" dirty="0"/>
            <a:t>The right to withhold information about </a:t>
          </a:r>
          <a:r>
            <a:rPr lang="en-GB" sz="1200" kern="1200" dirty="0"/>
            <a:t>yourselves</a:t>
          </a:r>
          <a:endParaRPr lang="cs-CZ" sz="1200" kern="1200" dirty="0"/>
        </a:p>
        <a:p>
          <a:pPr marL="114300" lvl="1" indent="-114300" algn="l" defTabSz="533400">
            <a:lnSpc>
              <a:spcPct val="90000"/>
            </a:lnSpc>
            <a:spcBef>
              <a:spcPct val="0"/>
            </a:spcBef>
            <a:spcAft>
              <a:spcPct val="15000"/>
            </a:spcAft>
            <a:buChar char="•"/>
          </a:pPr>
          <a:r>
            <a:rPr lang="en-GB" sz="1200" kern="1200"/>
            <a:t>The right to decide</a:t>
          </a:r>
          <a:r>
            <a:rPr lang="cs-CZ" sz="1200" kern="1200"/>
            <a:t> if and how </a:t>
          </a:r>
          <a:r>
            <a:rPr lang="en-GB" sz="1200" kern="1200"/>
            <a:t>should</a:t>
          </a:r>
          <a:r>
            <a:rPr lang="cs-CZ" sz="1200" kern="1200"/>
            <a:t> be facts from personal privacy revealed to others</a:t>
          </a:r>
        </a:p>
        <a:p>
          <a:pPr marL="114300" lvl="1" indent="-114300" algn="l" defTabSz="533400">
            <a:lnSpc>
              <a:spcPct val="90000"/>
            </a:lnSpc>
            <a:spcBef>
              <a:spcPct val="0"/>
            </a:spcBef>
            <a:spcAft>
              <a:spcPct val="15000"/>
            </a:spcAft>
            <a:buChar char="•"/>
          </a:pPr>
          <a:r>
            <a:rPr lang="cs-CZ" sz="1200" kern="1200" dirty="0"/>
            <a:t>United </a:t>
          </a:r>
          <a:r>
            <a:rPr lang="cs-CZ" sz="1200" kern="1200" dirty="0" err="1"/>
            <a:t>States</a:t>
          </a:r>
          <a:r>
            <a:rPr lang="cs-CZ" sz="1200" kern="1200" dirty="0"/>
            <a:t>: </a:t>
          </a:r>
          <a:r>
            <a:rPr lang="cs-CZ" sz="1200" kern="1200" dirty="0" err="1"/>
            <a:t>Right</a:t>
          </a:r>
          <a:r>
            <a:rPr lang="cs-CZ" sz="1200" kern="1200" dirty="0"/>
            <a:t> to </a:t>
          </a:r>
          <a:r>
            <a:rPr lang="cs-CZ" sz="1200" kern="1200" dirty="0" err="1"/>
            <a:t>be</a:t>
          </a:r>
          <a:r>
            <a:rPr lang="cs-CZ" sz="1200" kern="1200" dirty="0"/>
            <a:t> let </a:t>
          </a:r>
          <a:r>
            <a:rPr lang="cs-CZ" sz="1200" kern="1200" dirty="0" err="1"/>
            <a:t>alone</a:t>
          </a:r>
          <a:endParaRPr lang="cs-CZ" sz="1200" kern="1200" dirty="0"/>
        </a:p>
      </dsp:txBody>
      <dsp:txXfrm>
        <a:off x="0" y="709918"/>
        <a:ext cx="6666833" cy="2201062"/>
      </dsp:txXfrm>
    </dsp:sp>
    <dsp:sp modelId="{D2A25D0D-8A58-4336-9C62-611B096E50E7}">
      <dsp:nvSpPr>
        <dsp:cNvPr id="0" name=""/>
        <dsp:cNvSpPr/>
      </dsp:nvSpPr>
      <dsp:spPr>
        <a:xfrm>
          <a:off x="333341" y="929352"/>
          <a:ext cx="4666783" cy="739966"/>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533400">
            <a:lnSpc>
              <a:spcPct val="90000"/>
            </a:lnSpc>
            <a:spcBef>
              <a:spcPct val="0"/>
            </a:spcBef>
            <a:spcAft>
              <a:spcPct val="35000"/>
            </a:spcAft>
            <a:buNone/>
          </a:pPr>
          <a:r>
            <a:rPr lang="en-US" sz="1200" kern="1200" dirty="0"/>
            <a:t>The right not to be part of the</a:t>
          </a:r>
          <a:r>
            <a:rPr lang="cs-CZ" sz="1200" kern="1200" dirty="0"/>
            <a:t> </a:t>
          </a:r>
          <a:r>
            <a:rPr lang="en-US" sz="1200" kern="1200" dirty="0"/>
            <a:t>public</a:t>
          </a:r>
          <a:endParaRPr lang="cs-CZ" sz="1200" kern="1200" dirty="0"/>
        </a:p>
      </dsp:txBody>
      <dsp:txXfrm>
        <a:off x="369463" y="965474"/>
        <a:ext cx="4594539" cy="667722"/>
      </dsp:txXfrm>
    </dsp:sp>
    <dsp:sp modelId="{5DB7B7DC-08E9-4F29-A24A-2EEECD545BC0}">
      <dsp:nvSpPr>
        <dsp:cNvPr id="0" name=""/>
        <dsp:cNvSpPr/>
      </dsp:nvSpPr>
      <dsp:spPr>
        <a:xfrm>
          <a:off x="0" y="3106001"/>
          <a:ext cx="6666833" cy="1638000"/>
        </a:xfrm>
        <a:prstGeom prst="rect">
          <a:avLst/>
        </a:prstGeom>
        <a:solidFill>
          <a:schemeClr val="lt1">
            <a:alpha val="90000"/>
            <a:hueOff val="0"/>
            <a:satOff val="0"/>
            <a:lumOff val="0"/>
            <a:alphaOff val="0"/>
          </a:schemeClr>
        </a:soli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7420" tIns="1353820" rIns="517420"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a:t> </a:t>
          </a:r>
          <a:r>
            <a:rPr lang="en-US" sz="1200" kern="1200" dirty="0"/>
            <a:t>regardless of age or legal capacity</a:t>
          </a:r>
          <a:endParaRPr lang="cs-CZ" sz="1200" kern="1200" dirty="0"/>
        </a:p>
      </dsp:txBody>
      <dsp:txXfrm>
        <a:off x="0" y="3106001"/>
        <a:ext cx="6666833" cy="1638000"/>
      </dsp:txXfrm>
    </dsp:sp>
    <dsp:sp modelId="{9421C488-AA3C-4C38-828B-49DDBF02DE19}">
      <dsp:nvSpPr>
        <dsp:cNvPr id="0" name=""/>
        <dsp:cNvSpPr/>
      </dsp:nvSpPr>
      <dsp:spPr>
        <a:xfrm>
          <a:off x="333341" y="3261980"/>
          <a:ext cx="4666783" cy="80342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533400">
            <a:lnSpc>
              <a:spcPct val="90000"/>
            </a:lnSpc>
            <a:spcBef>
              <a:spcPct val="0"/>
            </a:spcBef>
            <a:spcAft>
              <a:spcPct val="35000"/>
            </a:spcAft>
            <a:buNone/>
          </a:pPr>
          <a:r>
            <a:rPr lang="en-US" sz="1200" kern="1200" dirty="0"/>
            <a:t>The right to privacy extends to every individual,</a:t>
          </a:r>
          <a:endParaRPr lang="cs-CZ" sz="1200" kern="1200" dirty="0"/>
        </a:p>
      </dsp:txBody>
      <dsp:txXfrm>
        <a:off x="372561" y="3301200"/>
        <a:ext cx="4588343" cy="7249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0D21D2-F4C6-43FF-8C5F-1F2295489A16}">
      <dsp:nvSpPr>
        <dsp:cNvPr id="0" name=""/>
        <dsp:cNvSpPr/>
      </dsp:nvSpPr>
      <dsp:spPr>
        <a:xfrm>
          <a:off x="0" y="3591"/>
          <a:ext cx="6513603" cy="1679498"/>
        </a:xfrm>
        <a:prstGeom prst="roundRect">
          <a:avLst>
            <a:gd name="adj" fmla="val 10000"/>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CCC1DC-1A73-4ED9-AC00-EDC49C2281E8}">
      <dsp:nvSpPr>
        <dsp:cNvPr id="0" name=""/>
        <dsp:cNvSpPr/>
      </dsp:nvSpPr>
      <dsp:spPr>
        <a:xfrm>
          <a:off x="508048" y="381478"/>
          <a:ext cx="923723" cy="9237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8F1D8D-6774-418B-98C3-4D82B7A6E2EE}">
      <dsp:nvSpPr>
        <dsp:cNvPr id="0" name=""/>
        <dsp:cNvSpPr/>
      </dsp:nvSpPr>
      <dsp:spPr>
        <a:xfrm>
          <a:off x="1939820" y="3591"/>
          <a:ext cx="2931121" cy="1679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747" tIns="177747" rIns="177747" bIns="177747" numCol="1" spcCol="1270" anchor="ctr" anchorCtr="0">
          <a:noAutofit/>
        </a:bodyPr>
        <a:lstStyle/>
        <a:p>
          <a:pPr marL="0" lvl="0" indent="0" algn="l" defTabSz="1111250">
            <a:lnSpc>
              <a:spcPct val="100000"/>
            </a:lnSpc>
            <a:spcBef>
              <a:spcPct val="0"/>
            </a:spcBef>
            <a:spcAft>
              <a:spcPct val="35000"/>
            </a:spcAft>
            <a:buNone/>
          </a:pPr>
          <a:r>
            <a:rPr lang="cs-CZ" sz="2500" kern="1200"/>
            <a:t>As a citizen</a:t>
          </a:r>
        </a:p>
      </dsp:txBody>
      <dsp:txXfrm>
        <a:off x="1939820" y="3591"/>
        <a:ext cx="2931121" cy="1679498"/>
      </dsp:txXfrm>
    </dsp:sp>
    <dsp:sp modelId="{327888D5-E1F5-4978-AA0A-CD1E8A1D034E}">
      <dsp:nvSpPr>
        <dsp:cNvPr id="0" name=""/>
        <dsp:cNvSpPr/>
      </dsp:nvSpPr>
      <dsp:spPr>
        <a:xfrm>
          <a:off x="4870942" y="3591"/>
          <a:ext cx="1640765" cy="1679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747" tIns="177747" rIns="177747" bIns="177747" numCol="1" spcCol="1270" anchor="ctr" anchorCtr="0">
          <a:noAutofit/>
        </a:bodyPr>
        <a:lstStyle/>
        <a:p>
          <a:pPr marL="0" lvl="0" indent="0" algn="l" defTabSz="488950">
            <a:lnSpc>
              <a:spcPct val="100000"/>
            </a:lnSpc>
            <a:spcBef>
              <a:spcPct val="0"/>
            </a:spcBef>
            <a:spcAft>
              <a:spcPct val="35000"/>
            </a:spcAft>
            <a:buNone/>
          </a:pPr>
          <a:r>
            <a:rPr lang="cs-CZ" sz="1100" kern="1200"/>
            <a:t>to health protection. </a:t>
          </a:r>
        </a:p>
        <a:p>
          <a:pPr marL="0" lvl="0" indent="0" algn="l" defTabSz="488950">
            <a:lnSpc>
              <a:spcPct val="100000"/>
            </a:lnSpc>
            <a:spcBef>
              <a:spcPct val="0"/>
            </a:spcBef>
            <a:spcAft>
              <a:spcPct val="35000"/>
            </a:spcAft>
            <a:buNone/>
          </a:pPr>
          <a:r>
            <a:rPr lang="cs-CZ" sz="1100" kern="1200"/>
            <a:t>to free health care</a:t>
          </a:r>
        </a:p>
        <a:p>
          <a:pPr marL="0" lvl="0" indent="0" algn="l" defTabSz="488950">
            <a:lnSpc>
              <a:spcPct val="100000"/>
            </a:lnSpc>
            <a:spcBef>
              <a:spcPct val="0"/>
            </a:spcBef>
            <a:spcAft>
              <a:spcPct val="35000"/>
            </a:spcAft>
            <a:buNone/>
          </a:pPr>
          <a:r>
            <a:rPr lang="en-US" sz="1100" kern="1200"/>
            <a:t>right to medical aids under conditions provided by law</a:t>
          </a:r>
          <a:r>
            <a:rPr lang="cs-CZ" sz="1100" kern="1200"/>
            <a:t>.</a:t>
          </a:r>
        </a:p>
        <a:p>
          <a:pPr marL="0" lvl="0" indent="0" algn="l" defTabSz="488950">
            <a:lnSpc>
              <a:spcPct val="100000"/>
            </a:lnSpc>
            <a:spcBef>
              <a:spcPct val="0"/>
            </a:spcBef>
            <a:spcAft>
              <a:spcPct val="35000"/>
            </a:spcAft>
            <a:buNone/>
          </a:pPr>
          <a:r>
            <a:rPr lang="cs-CZ" sz="1100" kern="1200"/>
            <a:t>(</a:t>
          </a:r>
          <a:r>
            <a:rPr lang="en-US" sz="1100" kern="1200"/>
            <a:t>Charter of Fundamental Rights and Freedoms</a:t>
          </a:r>
          <a:r>
            <a:rPr lang="cs-CZ" sz="1100" kern="1200"/>
            <a:t>)</a:t>
          </a:r>
        </a:p>
      </dsp:txBody>
      <dsp:txXfrm>
        <a:off x="4870942" y="3591"/>
        <a:ext cx="1640765" cy="1679498"/>
      </dsp:txXfrm>
    </dsp:sp>
    <dsp:sp modelId="{5FDE5DDB-E0E1-4D78-8F5C-82067EA88C15}">
      <dsp:nvSpPr>
        <dsp:cNvPr id="0" name=""/>
        <dsp:cNvSpPr/>
      </dsp:nvSpPr>
      <dsp:spPr>
        <a:xfrm>
          <a:off x="0" y="2102963"/>
          <a:ext cx="6513603" cy="1679498"/>
        </a:xfrm>
        <a:prstGeom prst="roundRect">
          <a:avLst>
            <a:gd name="adj" fmla="val 10000"/>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785900-2E2B-4C4C-826A-E798EF55D7BC}">
      <dsp:nvSpPr>
        <dsp:cNvPr id="0" name=""/>
        <dsp:cNvSpPr/>
      </dsp:nvSpPr>
      <dsp:spPr>
        <a:xfrm>
          <a:off x="508048" y="2480851"/>
          <a:ext cx="923723" cy="92372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CB260B-8B2F-43DD-B8EC-12F962369CD0}">
      <dsp:nvSpPr>
        <dsp:cNvPr id="0" name=""/>
        <dsp:cNvSpPr/>
      </dsp:nvSpPr>
      <dsp:spPr>
        <a:xfrm>
          <a:off x="1939820" y="2102963"/>
          <a:ext cx="2931121" cy="1679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747" tIns="177747" rIns="177747" bIns="177747" numCol="1" spcCol="1270" anchor="ctr" anchorCtr="0">
          <a:noAutofit/>
        </a:bodyPr>
        <a:lstStyle/>
        <a:p>
          <a:pPr marL="0" lvl="0" indent="0" algn="l" defTabSz="1111250">
            <a:lnSpc>
              <a:spcPct val="100000"/>
            </a:lnSpc>
            <a:spcBef>
              <a:spcPct val="0"/>
            </a:spcBef>
            <a:spcAft>
              <a:spcPct val="35000"/>
            </a:spcAft>
            <a:buNone/>
          </a:pPr>
          <a:r>
            <a:rPr lang="cs-CZ" sz="2500" kern="1200" dirty="0"/>
            <a:t>As a </a:t>
          </a:r>
          <a:r>
            <a:rPr lang="cs-CZ" sz="2500" kern="1200" dirty="0" err="1"/>
            <a:t>policyholder</a:t>
          </a:r>
          <a:endParaRPr lang="cs-CZ" sz="2500" kern="1200" dirty="0"/>
        </a:p>
      </dsp:txBody>
      <dsp:txXfrm>
        <a:off x="1939820" y="2102963"/>
        <a:ext cx="2931121" cy="1679498"/>
      </dsp:txXfrm>
    </dsp:sp>
    <dsp:sp modelId="{E8200655-26BC-46A3-8A48-0539D33CD8EF}">
      <dsp:nvSpPr>
        <dsp:cNvPr id="0" name=""/>
        <dsp:cNvSpPr/>
      </dsp:nvSpPr>
      <dsp:spPr>
        <a:xfrm>
          <a:off x="4870942" y="2102963"/>
          <a:ext cx="1640765" cy="1679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747" tIns="177747" rIns="177747" bIns="177747" numCol="1" spcCol="1270" anchor="ctr" anchorCtr="0">
          <a:noAutofit/>
        </a:bodyPr>
        <a:lstStyle/>
        <a:p>
          <a:pPr marL="0" lvl="0" indent="0" algn="l" defTabSz="488950">
            <a:lnSpc>
              <a:spcPct val="100000"/>
            </a:lnSpc>
            <a:spcBef>
              <a:spcPct val="0"/>
            </a:spcBef>
            <a:spcAft>
              <a:spcPct val="35000"/>
            </a:spcAft>
            <a:buNone/>
          </a:pPr>
          <a:r>
            <a:rPr lang="en-US" sz="1100" kern="1200"/>
            <a:t>to </a:t>
          </a:r>
          <a:r>
            <a:rPr lang="en-US" sz="1100" kern="1200" noProof="0"/>
            <a:t>choose</a:t>
          </a:r>
          <a:r>
            <a:rPr lang="cs-CZ" sz="1100" kern="1200"/>
            <a:t> </a:t>
          </a:r>
          <a:r>
            <a:rPr lang="en-US" sz="1100" kern="1200"/>
            <a:t>the health insurance company</a:t>
          </a:r>
          <a:endParaRPr lang="cs-CZ" sz="1100" kern="1200"/>
        </a:p>
        <a:p>
          <a:pPr marL="0" lvl="0" indent="0" algn="l" defTabSz="488950">
            <a:lnSpc>
              <a:spcPct val="100000"/>
            </a:lnSpc>
            <a:spcBef>
              <a:spcPct val="0"/>
            </a:spcBef>
            <a:spcAft>
              <a:spcPct val="35000"/>
            </a:spcAft>
            <a:buNone/>
          </a:pPr>
          <a:r>
            <a:rPr lang="cs-CZ" sz="1100" kern="1200"/>
            <a:t>to t</a:t>
          </a:r>
          <a:r>
            <a:rPr lang="en-US" sz="1100" kern="1200"/>
            <a:t>ime and the local accessibility</a:t>
          </a:r>
          <a:r>
            <a:rPr lang="cs-CZ" sz="1100" kern="1200"/>
            <a:t> and </a:t>
          </a:r>
          <a:r>
            <a:rPr lang="en-US" sz="1100" kern="1200" noProof="0"/>
            <a:t>availability</a:t>
          </a:r>
          <a:r>
            <a:rPr lang="cs-CZ" sz="1100" kern="1200" noProof="0"/>
            <a:t> of</a:t>
          </a:r>
          <a:r>
            <a:rPr lang="en-US" sz="1100" kern="1200"/>
            <a:t> paid services</a:t>
          </a:r>
          <a:endParaRPr lang="cs-CZ" sz="1100" kern="1200"/>
        </a:p>
        <a:p>
          <a:pPr marL="0" lvl="0" indent="0" algn="l" defTabSz="488950">
            <a:lnSpc>
              <a:spcPct val="100000"/>
            </a:lnSpc>
            <a:spcBef>
              <a:spcPct val="0"/>
            </a:spcBef>
            <a:spcAft>
              <a:spcPct val="35000"/>
            </a:spcAft>
            <a:buNone/>
          </a:pPr>
          <a:r>
            <a:rPr lang="en-US" sz="1100" kern="1200"/>
            <a:t>On medicinal product and foods for special medical purposes</a:t>
          </a:r>
          <a:endParaRPr lang="cs-CZ" sz="1100" kern="1200"/>
        </a:p>
      </dsp:txBody>
      <dsp:txXfrm>
        <a:off x="4870942" y="2102963"/>
        <a:ext cx="1640765" cy="1679498"/>
      </dsp:txXfrm>
    </dsp:sp>
    <dsp:sp modelId="{952F055F-D931-48DB-AA77-F62D054DC74F}">
      <dsp:nvSpPr>
        <dsp:cNvPr id="0" name=""/>
        <dsp:cNvSpPr/>
      </dsp:nvSpPr>
      <dsp:spPr>
        <a:xfrm>
          <a:off x="0" y="4202336"/>
          <a:ext cx="6513603" cy="1679498"/>
        </a:xfrm>
        <a:prstGeom prst="roundRect">
          <a:avLst>
            <a:gd name="adj" fmla="val 10000"/>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F1F874-31E5-46C5-9250-D2373CABDDA9}">
      <dsp:nvSpPr>
        <dsp:cNvPr id="0" name=""/>
        <dsp:cNvSpPr/>
      </dsp:nvSpPr>
      <dsp:spPr>
        <a:xfrm>
          <a:off x="508048" y="4580223"/>
          <a:ext cx="923723" cy="92372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E94FFD-A731-4814-9ACC-92A4F193EE6B}">
      <dsp:nvSpPr>
        <dsp:cNvPr id="0" name=""/>
        <dsp:cNvSpPr/>
      </dsp:nvSpPr>
      <dsp:spPr>
        <a:xfrm>
          <a:off x="1939820" y="4202336"/>
          <a:ext cx="2931121" cy="1679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747" tIns="177747" rIns="177747" bIns="177747" numCol="1" spcCol="1270" anchor="ctr" anchorCtr="0">
          <a:noAutofit/>
        </a:bodyPr>
        <a:lstStyle/>
        <a:p>
          <a:pPr marL="0" lvl="0" indent="0" algn="l" defTabSz="1111250">
            <a:lnSpc>
              <a:spcPct val="100000"/>
            </a:lnSpc>
            <a:spcBef>
              <a:spcPct val="0"/>
            </a:spcBef>
            <a:spcAft>
              <a:spcPct val="35000"/>
            </a:spcAft>
            <a:buNone/>
          </a:pPr>
          <a:r>
            <a:rPr lang="cs-CZ" sz="2500" kern="1200" dirty="0"/>
            <a:t>As a </a:t>
          </a:r>
          <a:r>
            <a:rPr lang="cs-CZ" sz="2500" kern="1200" dirty="0" err="1"/>
            <a:t>patient</a:t>
          </a:r>
          <a:endParaRPr lang="cs-CZ" sz="2500" kern="1200" dirty="0"/>
        </a:p>
      </dsp:txBody>
      <dsp:txXfrm>
        <a:off x="1939820" y="4202336"/>
        <a:ext cx="2931121" cy="1679498"/>
      </dsp:txXfrm>
    </dsp:sp>
    <dsp:sp modelId="{2689F11F-EB55-4716-BF30-E8CA013F469D}">
      <dsp:nvSpPr>
        <dsp:cNvPr id="0" name=""/>
        <dsp:cNvSpPr/>
      </dsp:nvSpPr>
      <dsp:spPr>
        <a:xfrm>
          <a:off x="4870942" y="4202336"/>
          <a:ext cx="1640765" cy="1679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747" tIns="177747" rIns="177747" bIns="177747" numCol="1" spcCol="1270" anchor="ctr" anchorCtr="0">
          <a:noAutofit/>
        </a:bodyPr>
        <a:lstStyle/>
        <a:p>
          <a:pPr marL="0" lvl="0" indent="0" algn="l" defTabSz="488950">
            <a:lnSpc>
              <a:spcPct val="100000"/>
            </a:lnSpc>
            <a:spcBef>
              <a:spcPct val="0"/>
            </a:spcBef>
            <a:spcAft>
              <a:spcPct val="35000"/>
            </a:spcAft>
            <a:buNone/>
          </a:pPr>
          <a:r>
            <a:rPr lang="en-US" sz="1100" kern="1200"/>
            <a:t>"Patients means a natural person, which are provided by the health services"</a:t>
          </a:r>
          <a:endParaRPr lang="cs-CZ" sz="1100" kern="1200"/>
        </a:p>
        <a:p>
          <a:pPr marL="0" lvl="0" indent="0" algn="l" defTabSz="488950">
            <a:lnSpc>
              <a:spcPct val="100000"/>
            </a:lnSpc>
            <a:spcBef>
              <a:spcPct val="0"/>
            </a:spcBef>
            <a:spcAft>
              <a:spcPct val="35000"/>
            </a:spcAft>
            <a:buNone/>
          </a:pPr>
          <a:endParaRPr lang="cs-CZ" sz="1100" kern="1200"/>
        </a:p>
        <a:p>
          <a:pPr marL="0" lvl="0" indent="0" algn="l" defTabSz="488950">
            <a:lnSpc>
              <a:spcPct val="100000"/>
            </a:lnSpc>
            <a:spcBef>
              <a:spcPct val="0"/>
            </a:spcBef>
            <a:spcAft>
              <a:spcPct val="35000"/>
            </a:spcAft>
            <a:buNone/>
          </a:pPr>
          <a:r>
            <a:rPr lang="en-US" sz="1100" kern="1200"/>
            <a:t>His rights correspond</a:t>
          </a:r>
          <a:r>
            <a:rPr lang="cs-CZ" sz="1100" kern="1200"/>
            <a:t> with</a:t>
          </a:r>
          <a:r>
            <a:rPr lang="en-US" sz="1100" kern="1200"/>
            <a:t> obligations </a:t>
          </a:r>
          <a:r>
            <a:rPr lang="cs-CZ" sz="1100" kern="1200"/>
            <a:t>of healthcare </a:t>
          </a:r>
          <a:r>
            <a:rPr lang="en-US" sz="1100" kern="1200"/>
            <a:t>provider</a:t>
          </a:r>
          <a:r>
            <a:rPr lang="cs-CZ" sz="1100" kern="1200"/>
            <a:t> and </a:t>
          </a:r>
          <a:r>
            <a:rPr lang="en-US" sz="1100" kern="1200"/>
            <a:t>medical staff</a:t>
          </a:r>
        </a:p>
        <a:p>
          <a:pPr marL="0" lvl="0" indent="0" algn="l" defTabSz="488950">
            <a:lnSpc>
              <a:spcPct val="100000"/>
            </a:lnSpc>
            <a:spcBef>
              <a:spcPct val="0"/>
            </a:spcBef>
            <a:spcAft>
              <a:spcPct val="35000"/>
            </a:spcAft>
            <a:buNone/>
          </a:pPr>
          <a:endParaRPr lang="cs-CZ" sz="1100" kern="1200"/>
        </a:p>
      </dsp:txBody>
      <dsp:txXfrm>
        <a:off x="4870942" y="4202336"/>
        <a:ext cx="1640765" cy="1679498"/>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35D8F1-4B8A-4A1B-B721-6A9CD6AADC69}">
      <dsp:nvSpPr>
        <dsp:cNvPr id="0" name=""/>
        <dsp:cNvSpPr/>
      </dsp:nvSpPr>
      <dsp:spPr>
        <a:xfrm>
          <a:off x="0" y="46156"/>
          <a:ext cx="10515600" cy="551655"/>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cs-CZ" sz="2300" kern="1200"/>
            <a:t>Life</a:t>
          </a:r>
        </a:p>
      </dsp:txBody>
      <dsp:txXfrm>
        <a:off x="26930" y="73086"/>
        <a:ext cx="10461740" cy="497795"/>
      </dsp:txXfrm>
    </dsp:sp>
    <dsp:sp modelId="{5B73A69C-BA20-4054-9B18-4671906F69ED}">
      <dsp:nvSpPr>
        <dsp:cNvPr id="0" name=""/>
        <dsp:cNvSpPr/>
      </dsp:nvSpPr>
      <dsp:spPr>
        <a:xfrm>
          <a:off x="0" y="664051"/>
          <a:ext cx="10515600" cy="551655"/>
        </a:xfrm>
        <a:prstGeom prst="roundRect">
          <a:avLst/>
        </a:prstGeom>
        <a:gradFill rotWithShape="0">
          <a:gsLst>
            <a:gs pos="0">
              <a:schemeClr val="accent5">
                <a:hueOff val="-1225557"/>
                <a:satOff val="-1705"/>
                <a:lumOff val="-654"/>
                <a:alphaOff val="0"/>
                <a:satMod val="103000"/>
                <a:lumMod val="102000"/>
                <a:tint val="94000"/>
              </a:schemeClr>
            </a:gs>
            <a:gs pos="50000">
              <a:schemeClr val="accent5">
                <a:hueOff val="-1225557"/>
                <a:satOff val="-1705"/>
                <a:lumOff val="-654"/>
                <a:alphaOff val="0"/>
                <a:satMod val="110000"/>
                <a:lumMod val="100000"/>
                <a:shade val="100000"/>
              </a:schemeClr>
            </a:gs>
            <a:gs pos="100000">
              <a:schemeClr val="accent5">
                <a:hueOff val="-1225557"/>
                <a:satOff val="-1705"/>
                <a:lumOff val="-65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cs-CZ" sz="2300" kern="1200"/>
            <a:t>E</a:t>
          </a:r>
          <a:r>
            <a:rPr lang="en-US" sz="2300" kern="1200"/>
            <a:t>xpressions of a personal nature</a:t>
          </a:r>
          <a:endParaRPr lang="cs-CZ" sz="2300" kern="1200"/>
        </a:p>
      </dsp:txBody>
      <dsp:txXfrm>
        <a:off x="26930" y="690981"/>
        <a:ext cx="10461740" cy="497795"/>
      </dsp:txXfrm>
    </dsp:sp>
    <dsp:sp modelId="{148C5661-33E2-4A3A-A7A9-44703392CE7A}">
      <dsp:nvSpPr>
        <dsp:cNvPr id="0" name=""/>
        <dsp:cNvSpPr/>
      </dsp:nvSpPr>
      <dsp:spPr>
        <a:xfrm>
          <a:off x="0" y="1281946"/>
          <a:ext cx="10515600" cy="551655"/>
        </a:xfrm>
        <a:prstGeom prst="roundRect">
          <a:avLst/>
        </a:prstGeom>
        <a:gradFill rotWithShape="0">
          <a:gsLst>
            <a:gs pos="0">
              <a:schemeClr val="accent5">
                <a:hueOff val="-2451115"/>
                <a:satOff val="-3409"/>
                <a:lumOff val="-1307"/>
                <a:alphaOff val="0"/>
                <a:satMod val="103000"/>
                <a:lumMod val="102000"/>
                <a:tint val="94000"/>
              </a:schemeClr>
            </a:gs>
            <a:gs pos="50000">
              <a:schemeClr val="accent5">
                <a:hueOff val="-2451115"/>
                <a:satOff val="-3409"/>
                <a:lumOff val="-1307"/>
                <a:alphaOff val="0"/>
                <a:satMod val="110000"/>
                <a:lumMod val="100000"/>
                <a:shade val="100000"/>
              </a:schemeClr>
            </a:gs>
            <a:gs pos="100000">
              <a:schemeClr val="accent5">
                <a:hueOff val="-2451115"/>
                <a:satOff val="-3409"/>
                <a:lumOff val="-1307"/>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cs-CZ" sz="2300" kern="1200"/>
            <a:t>Dignity</a:t>
          </a:r>
        </a:p>
      </dsp:txBody>
      <dsp:txXfrm>
        <a:off x="26930" y="1308876"/>
        <a:ext cx="10461740" cy="497795"/>
      </dsp:txXfrm>
    </dsp:sp>
    <dsp:sp modelId="{A47EF640-8C52-451A-986C-F5A3284B86AD}">
      <dsp:nvSpPr>
        <dsp:cNvPr id="0" name=""/>
        <dsp:cNvSpPr/>
      </dsp:nvSpPr>
      <dsp:spPr>
        <a:xfrm>
          <a:off x="0" y="1899841"/>
          <a:ext cx="10515600" cy="551655"/>
        </a:xfrm>
        <a:prstGeom prst="roundRect">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cs-CZ" sz="2300" u="sng" kern="1200"/>
            <a:t>Privacy</a:t>
          </a:r>
          <a:endParaRPr lang="cs-CZ" sz="2300" kern="1200"/>
        </a:p>
      </dsp:txBody>
      <dsp:txXfrm>
        <a:off x="26930" y="1926771"/>
        <a:ext cx="10461740" cy="497795"/>
      </dsp:txXfrm>
    </dsp:sp>
    <dsp:sp modelId="{C1D61680-48BD-486C-ADE1-5D06756EC30E}">
      <dsp:nvSpPr>
        <dsp:cNvPr id="0" name=""/>
        <dsp:cNvSpPr/>
      </dsp:nvSpPr>
      <dsp:spPr>
        <a:xfrm>
          <a:off x="0" y="2517736"/>
          <a:ext cx="10515600" cy="551655"/>
        </a:xfrm>
        <a:prstGeom prst="roundRect">
          <a:avLst/>
        </a:prstGeom>
        <a:gradFill rotWithShape="0">
          <a:gsLst>
            <a:gs pos="0">
              <a:schemeClr val="accent5">
                <a:hueOff val="-4902230"/>
                <a:satOff val="-6819"/>
                <a:lumOff val="-2615"/>
                <a:alphaOff val="0"/>
                <a:satMod val="103000"/>
                <a:lumMod val="102000"/>
                <a:tint val="94000"/>
              </a:schemeClr>
            </a:gs>
            <a:gs pos="50000">
              <a:schemeClr val="accent5">
                <a:hueOff val="-4902230"/>
                <a:satOff val="-6819"/>
                <a:lumOff val="-2615"/>
                <a:alphaOff val="0"/>
                <a:satMod val="110000"/>
                <a:lumMod val="100000"/>
                <a:shade val="100000"/>
              </a:schemeClr>
            </a:gs>
            <a:gs pos="100000">
              <a:schemeClr val="accent5">
                <a:hueOff val="-4902230"/>
                <a:satOff val="-6819"/>
                <a:lumOff val="-261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cs-CZ" sz="2300" kern="1200"/>
            <a:t>Honor</a:t>
          </a:r>
        </a:p>
      </dsp:txBody>
      <dsp:txXfrm>
        <a:off x="26930" y="2544666"/>
        <a:ext cx="10461740" cy="497795"/>
      </dsp:txXfrm>
    </dsp:sp>
    <dsp:sp modelId="{3265AA59-489D-4F97-A183-9A85D8BD294E}">
      <dsp:nvSpPr>
        <dsp:cNvPr id="0" name=""/>
        <dsp:cNvSpPr/>
      </dsp:nvSpPr>
      <dsp:spPr>
        <a:xfrm>
          <a:off x="0" y="3135631"/>
          <a:ext cx="10515600" cy="551655"/>
        </a:xfrm>
        <a:prstGeom prst="roundRect">
          <a:avLst/>
        </a:prstGeom>
        <a:gradFill rotWithShape="0">
          <a:gsLst>
            <a:gs pos="0">
              <a:schemeClr val="accent5">
                <a:hueOff val="-6127787"/>
                <a:satOff val="-8523"/>
                <a:lumOff val="-3268"/>
                <a:alphaOff val="0"/>
                <a:satMod val="103000"/>
                <a:lumMod val="102000"/>
                <a:tint val="94000"/>
              </a:schemeClr>
            </a:gs>
            <a:gs pos="50000">
              <a:schemeClr val="accent5">
                <a:hueOff val="-6127787"/>
                <a:satOff val="-8523"/>
                <a:lumOff val="-3268"/>
                <a:alphaOff val="0"/>
                <a:satMod val="110000"/>
                <a:lumMod val="100000"/>
                <a:shade val="100000"/>
              </a:schemeClr>
            </a:gs>
            <a:gs pos="100000">
              <a:schemeClr val="accent5">
                <a:hueOff val="-6127787"/>
                <a:satOff val="-8523"/>
                <a:lumOff val="-326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The right to live in a favorable environment</a:t>
          </a:r>
          <a:r>
            <a:rPr lang="cs-CZ" sz="2300" kern="1200"/>
            <a:t> </a:t>
          </a:r>
        </a:p>
      </dsp:txBody>
      <dsp:txXfrm>
        <a:off x="26930" y="3162561"/>
        <a:ext cx="10461740" cy="497795"/>
      </dsp:txXfrm>
    </dsp:sp>
    <dsp:sp modelId="{97AE1DC7-DD73-4635-87D4-FB8A06B910F1}">
      <dsp:nvSpPr>
        <dsp:cNvPr id="0" name=""/>
        <dsp:cNvSpPr/>
      </dsp:nvSpPr>
      <dsp:spPr>
        <a:xfrm>
          <a:off x="0" y="3753526"/>
          <a:ext cx="10515600" cy="551655"/>
        </a:xfrm>
        <a:prstGeom prst="round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cs-CZ" sz="2300" kern="1200"/>
            <a:t>Health</a:t>
          </a:r>
        </a:p>
      </dsp:txBody>
      <dsp:txXfrm>
        <a:off x="26930" y="3780456"/>
        <a:ext cx="10461740" cy="497795"/>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B09E5B-CBA9-4B95-A8E6-FB60A766D41A}">
      <dsp:nvSpPr>
        <dsp:cNvPr id="0" name=""/>
        <dsp:cNvSpPr/>
      </dsp:nvSpPr>
      <dsp:spPr>
        <a:xfrm>
          <a:off x="0" y="87129"/>
          <a:ext cx="10515600" cy="1630980"/>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a:t>The patient has the right </a:t>
          </a:r>
          <a:r>
            <a:rPr lang="cs-CZ" sz="4100" kern="1200"/>
            <a:t>during the provision of</a:t>
          </a:r>
          <a:r>
            <a:rPr lang="en-US" sz="4100" kern="1200"/>
            <a:t> health</a:t>
          </a:r>
          <a:r>
            <a:rPr lang="cs-CZ" sz="4100" kern="1200"/>
            <a:t>care</a:t>
          </a:r>
          <a:r>
            <a:rPr lang="en-US" sz="4100" kern="1200"/>
            <a:t> services</a:t>
          </a:r>
          <a:r>
            <a:rPr lang="cs-CZ" sz="4100" kern="1200"/>
            <a:t> </a:t>
          </a:r>
          <a:r>
            <a:rPr lang="en-US" sz="4100" kern="1200"/>
            <a:t>to</a:t>
          </a:r>
          <a:r>
            <a:rPr lang="cs-CZ" sz="4100" kern="1200"/>
            <a:t>:</a:t>
          </a:r>
        </a:p>
      </dsp:txBody>
      <dsp:txXfrm>
        <a:off x="79618" y="166747"/>
        <a:ext cx="10356364" cy="1471744"/>
      </dsp:txXfrm>
    </dsp:sp>
    <dsp:sp modelId="{47A24C69-419D-4F1B-A1C1-086198DF97DF}">
      <dsp:nvSpPr>
        <dsp:cNvPr id="0" name=""/>
        <dsp:cNvSpPr/>
      </dsp:nvSpPr>
      <dsp:spPr>
        <a:xfrm>
          <a:off x="0" y="1718109"/>
          <a:ext cx="10515600" cy="2546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52070" rIns="291592" bIns="52070" numCol="1" spcCol="1270" anchor="t" anchorCtr="0">
          <a:noAutofit/>
        </a:bodyPr>
        <a:lstStyle/>
        <a:p>
          <a:pPr marL="285750" lvl="1" indent="-285750" algn="l" defTabSz="1422400">
            <a:lnSpc>
              <a:spcPct val="90000"/>
            </a:lnSpc>
            <a:spcBef>
              <a:spcPct val="0"/>
            </a:spcBef>
            <a:spcAft>
              <a:spcPct val="20000"/>
            </a:spcAft>
            <a:buChar char="•"/>
          </a:pPr>
          <a:r>
            <a:rPr lang="en-US" sz="3200" kern="1200"/>
            <a:t>esteem, decent treatment, courtesy and respect for privacy </a:t>
          </a:r>
          <a:r>
            <a:rPr lang="cs-CZ" sz="3200" kern="1200"/>
            <a:t>during </a:t>
          </a:r>
          <a:r>
            <a:rPr lang="en-US" sz="3200" kern="1200"/>
            <a:t>the provision of health services</a:t>
          </a:r>
          <a:r>
            <a:rPr lang="cs-CZ" sz="3200" kern="1200"/>
            <a:t>,</a:t>
          </a:r>
        </a:p>
        <a:p>
          <a:pPr marL="285750" lvl="1" indent="-285750" algn="l" defTabSz="1422400">
            <a:lnSpc>
              <a:spcPct val="90000"/>
            </a:lnSpc>
            <a:spcBef>
              <a:spcPct val="0"/>
            </a:spcBef>
            <a:spcAft>
              <a:spcPct val="20000"/>
            </a:spcAft>
            <a:buChar char="•"/>
          </a:pPr>
          <a:r>
            <a:rPr lang="en-US" sz="3200" kern="1200"/>
            <a:t>reject the presence of persons who are not directly involved</a:t>
          </a:r>
          <a:r>
            <a:rPr lang="cs-CZ" sz="3200" kern="1200"/>
            <a:t> in </a:t>
          </a:r>
          <a:r>
            <a:rPr lang="en-US" sz="3200" kern="1200"/>
            <a:t>providing </a:t>
          </a:r>
          <a:r>
            <a:rPr lang="cs-CZ" sz="3200" kern="1200"/>
            <a:t>of </a:t>
          </a:r>
          <a:r>
            <a:rPr lang="en-US" sz="3200" kern="1200"/>
            <a:t>health services</a:t>
          </a:r>
          <a:r>
            <a:rPr lang="cs-CZ" sz="3200" kern="1200"/>
            <a:t>,</a:t>
          </a:r>
        </a:p>
        <a:p>
          <a:pPr marL="285750" lvl="1" indent="-285750" algn="l" defTabSz="1422400">
            <a:lnSpc>
              <a:spcPct val="90000"/>
            </a:lnSpc>
            <a:spcBef>
              <a:spcPct val="0"/>
            </a:spcBef>
            <a:spcAft>
              <a:spcPct val="20000"/>
            </a:spcAft>
            <a:buChar char="•"/>
          </a:pPr>
          <a:r>
            <a:rPr lang="cs-CZ" sz="3200" kern="1200"/>
            <a:t>k</a:t>
          </a:r>
          <a:r>
            <a:rPr lang="en-US" sz="3200" kern="1200"/>
            <a:t>now the names of healthcare professionals and students</a:t>
          </a:r>
          <a:endParaRPr lang="cs-CZ" sz="3200" kern="1200"/>
        </a:p>
      </dsp:txBody>
      <dsp:txXfrm>
        <a:off x="0" y="1718109"/>
        <a:ext cx="10515600" cy="2546099"/>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280FF9-5A53-4502-9009-70FE212E36CE}">
      <dsp:nvSpPr>
        <dsp:cNvPr id="0" name=""/>
        <dsp:cNvSpPr/>
      </dsp:nvSpPr>
      <dsp:spPr>
        <a:xfrm>
          <a:off x="0" y="1616922"/>
          <a:ext cx="6666833" cy="757575"/>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7420" tIns="270764" rIns="517420" bIns="92456" numCol="1" spcCol="1270" anchor="t" anchorCtr="0">
          <a:noAutofit/>
        </a:bodyPr>
        <a:lstStyle/>
        <a:p>
          <a:pPr marL="114300" lvl="1" indent="-114300" algn="l" defTabSz="577850">
            <a:lnSpc>
              <a:spcPct val="90000"/>
            </a:lnSpc>
            <a:spcBef>
              <a:spcPct val="0"/>
            </a:spcBef>
            <a:spcAft>
              <a:spcPct val="15000"/>
            </a:spcAft>
            <a:buChar char="•"/>
          </a:pPr>
          <a:r>
            <a:rPr lang="cs-CZ" sz="1300" kern="1200"/>
            <a:t>Legal reason, </a:t>
          </a:r>
        </a:p>
        <a:p>
          <a:pPr marL="114300" lvl="1" indent="-114300" algn="l" defTabSz="577850">
            <a:lnSpc>
              <a:spcPct val="90000"/>
            </a:lnSpc>
            <a:spcBef>
              <a:spcPct val="0"/>
            </a:spcBef>
            <a:spcAft>
              <a:spcPct val="15000"/>
            </a:spcAft>
            <a:buChar char="•"/>
          </a:pPr>
          <a:r>
            <a:rPr lang="cs-CZ" sz="1300" kern="1200"/>
            <a:t>Permission</a:t>
          </a:r>
        </a:p>
      </dsp:txBody>
      <dsp:txXfrm>
        <a:off x="0" y="1616922"/>
        <a:ext cx="6666833" cy="757575"/>
      </dsp:txXfrm>
    </dsp:sp>
    <dsp:sp modelId="{90454325-1334-4A9A-BE1B-F45F1BFCDF85}">
      <dsp:nvSpPr>
        <dsp:cNvPr id="0" name=""/>
        <dsp:cNvSpPr/>
      </dsp:nvSpPr>
      <dsp:spPr>
        <a:xfrm>
          <a:off x="333341" y="1425042"/>
          <a:ext cx="4666783" cy="38376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577850">
            <a:lnSpc>
              <a:spcPct val="90000"/>
            </a:lnSpc>
            <a:spcBef>
              <a:spcPct val="0"/>
            </a:spcBef>
            <a:spcAft>
              <a:spcPct val="35000"/>
            </a:spcAft>
            <a:buNone/>
          </a:pPr>
          <a:r>
            <a:rPr lang="en-US" sz="1300" kern="1200"/>
            <a:t>No person shall intervene in</a:t>
          </a:r>
          <a:r>
            <a:rPr lang="cs-CZ" sz="1300" kern="1200"/>
            <a:t>to</a:t>
          </a:r>
          <a:r>
            <a:rPr lang="en-US" sz="1300" kern="1200"/>
            <a:t> the privacy of another, unless</a:t>
          </a:r>
          <a:r>
            <a:rPr lang="cs-CZ" sz="1300" kern="1200"/>
            <a:t>…</a:t>
          </a:r>
        </a:p>
      </dsp:txBody>
      <dsp:txXfrm>
        <a:off x="352075" y="1443776"/>
        <a:ext cx="4629315" cy="346292"/>
      </dsp:txXfrm>
    </dsp:sp>
    <dsp:sp modelId="{ED8F389D-986C-4338-9950-52B40EE47DFD}">
      <dsp:nvSpPr>
        <dsp:cNvPr id="0" name=""/>
        <dsp:cNvSpPr/>
      </dsp:nvSpPr>
      <dsp:spPr>
        <a:xfrm>
          <a:off x="0" y="2636577"/>
          <a:ext cx="6666833" cy="1392300"/>
        </a:xfrm>
        <a:prstGeom prst="rect">
          <a:avLst/>
        </a:prstGeom>
        <a:solidFill>
          <a:schemeClr val="lt1">
            <a:alpha val="90000"/>
            <a:hueOff val="0"/>
            <a:satOff val="0"/>
            <a:lumOff val="0"/>
            <a:alphaOff val="0"/>
          </a:schemeClr>
        </a:soli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7420" tIns="270764" rIns="517420" bIns="92456" numCol="1" spcCol="1270" anchor="t" anchorCtr="0">
          <a:noAutofit/>
        </a:bodyPr>
        <a:lstStyle/>
        <a:p>
          <a:pPr marL="114300" lvl="1" indent="-114300" algn="l" defTabSz="577850">
            <a:lnSpc>
              <a:spcPct val="90000"/>
            </a:lnSpc>
            <a:spcBef>
              <a:spcPct val="0"/>
            </a:spcBef>
            <a:spcAft>
              <a:spcPct val="15000"/>
            </a:spcAft>
            <a:buChar char="•"/>
          </a:pPr>
          <a:r>
            <a:rPr lang="cs-CZ" sz="1300" kern="1200"/>
            <a:t>disrupt Private Spaces of a man,</a:t>
          </a:r>
        </a:p>
        <a:p>
          <a:pPr marL="114300" lvl="1" indent="-114300" algn="l" defTabSz="577850">
            <a:lnSpc>
              <a:spcPct val="90000"/>
            </a:lnSpc>
            <a:spcBef>
              <a:spcPct val="0"/>
            </a:spcBef>
            <a:spcAft>
              <a:spcPct val="15000"/>
            </a:spcAft>
            <a:buChar char="•"/>
          </a:pPr>
          <a:r>
            <a:rPr lang="cs-CZ" sz="1300" kern="1200"/>
            <a:t>watch his private life,</a:t>
          </a:r>
        </a:p>
        <a:p>
          <a:pPr marL="114300" lvl="1" indent="-114300" algn="l" defTabSz="577850">
            <a:lnSpc>
              <a:spcPct val="90000"/>
            </a:lnSpc>
            <a:spcBef>
              <a:spcPct val="0"/>
            </a:spcBef>
            <a:spcAft>
              <a:spcPct val="15000"/>
            </a:spcAft>
            <a:buChar char="•"/>
          </a:pPr>
          <a:r>
            <a:rPr lang="en-US" sz="1300" kern="1200"/>
            <a:t>capture audio or video recording</a:t>
          </a:r>
          <a:r>
            <a:rPr lang="cs-CZ" sz="1300" kern="1200"/>
            <a:t>,</a:t>
          </a:r>
        </a:p>
        <a:p>
          <a:pPr marL="114300" lvl="1" indent="-114300" algn="l" defTabSz="577850">
            <a:lnSpc>
              <a:spcPct val="90000"/>
            </a:lnSpc>
            <a:spcBef>
              <a:spcPct val="0"/>
            </a:spcBef>
            <a:spcAft>
              <a:spcPct val="15000"/>
            </a:spcAft>
            <a:buChar char="•"/>
          </a:pPr>
          <a:r>
            <a:rPr lang="en-US" sz="1300" kern="1200"/>
            <a:t>use the images recorded about the private life of a person by a third party</a:t>
          </a:r>
          <a:r>
            <a:rPr lang="cs-CZ" sz="1300" kern="1200"/>
            <a:t>,</a:t>
          </a:r>
        </a:p>
        <a:p>
          <a:pPr marL="114300" lvl="1" indent="-114300" algn="l" defTabSz="577850">
            <a:lnSpc>
              <a:spcPct val="90000"/>
            </a:lnSpc>
            <a:spcBef>
              <a:spcPct val="0"/>
            </a:spcBef>
            <a:spcAft>
              <a:spcPct val="15000"/>
            </a:spcAft>
            <a:buChar char="•"/>
          </a:pPr>
          <a:r>
            <a:rPr lang="en-US" sz="1300" kern="1200"/>
            <a:t>spread such records of his private life</a:t>
          </a:r>
          <a:r>
            <a:rPr lang="cs-CZ" sz="1300" kern="1200"/>
            <a:t>.</a:t>
          </a:r>
        </a:p>
      </dsp:txBody>
      <dsp:txXfrm>
        <a:off x="0" y="2636577"/>
        <a:ext cx="6666833" cy="1392300"/>
      </dsp:txXfrm>
    </dsp:sp>
    <dsp:sp modelId="{CD1EEA9F-83F1-4AC8-9BDF-0DD591CABE26}">
      <dsp:nvSpPr>
        <dsp:cNvPr id="0" name=""/>
        <dsp:cNvSpPr/>
      </dsp:nvSpPr>
      <dsp:spPr>
        <a:xfrm>
          <a:off x="333341" y="2444697"/>
          <a:ext cx="4666783" cy="38376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577850">
            <a:lnSpc>
              <a:spcPct val="90000"/>
            </a:lnSpc>
            <a:spcBef>
              <a:spcPct val="0"/>
            </a:spcBef>
            <a:spcAft>
              <a:spcPct val="35000"/>
            </a:spcAft>
            <a:buNone/>
          </a:pPr>
          <a:r>
            <a:rPr lang="en-US" sz="1300" kern="1200"/>
            <a:t>Without permission </a:t>
          </a:r>
          <a:r>
            <a:rPr lang="cs-CZ" sz="1300" kern="1200"/>
            <a:t>you </a:t>
          </a:r>
          <a:r>
            <a:rPr lang="en-US" sz="1300" kern="1200"/>
            <a:t>c</a:t>
          </a:r>
          <a:r>
            <a:rPr lang="cs-CZ" sz="1300" kern="1200"/>
            <a:t>an</a:t>
          </a:r>
          <a:r>
            <a:rPr lang="en-US" sz="1300" kern="1200"/>
            <a:t>not:</a:t>
          </a:r>
          <a:endParaRPr lang="cs-CZ" sz="1300" kern="1200"/>
        </a:p>
      </dsp:txBody>
      <dsp:txXfrm>
        <a:off x="352075" y="2463431"/>
        <a:ext cx="4629315" cy="346292"/>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ABFE7C-AC2B-4F4F-98DE-6B73D11EC44E}">
      <dsp:nvSpPr>
        <dsp:cNvPr id="0" name=""/>
        <dsp:cNvSpPr/>
      </dsp:nvSpPr>
      <dsp:spPr>
        <a:xfrm>
          <a:off x="0" y="0"/>
          <a:ext cx="5315188"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3171E23-E05B-442F-8EEF-A050E77337E2}">
      <dsp:nvSpPr>
        <dsp:cNvPr id="0" name=""/>
        <dsp:cNvSpPr/>
      </dsp:nvSpPr>
      <dsp:spPr>
        <a:xfrm>
          <a:off x="0" y="0"/>
          <a:ext cx="5315188" cy="1767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cs-CZ" sz="2700" kern="1200" dirty="0"/>
            <a:t>C</a:t>
          </a:r>
          <a:r>
            <a:rPr lang="en-US" sz="2700" kern="1200" dirty="0" err="1"/>
            <a:t>apture</a:t>
          </a:r>
          <a:r>
            <a:rPr lang="en-US" sz="2700" kern="1200" dirty="0"/>
            <a:t> </a:t>
          </a:r>
          <a:r>
            <a:rPr lang="cs-CZ" sz="2700" kern="1200" dirty="0"/>
            <a:t>a </a:t>
          </a:r>
          <a:r>
            <a:rPr lang="en-US" sz="2700" kern="1200" dirty="0"/>
            <a:t>human </a:t>
          </a:r>
          <a:r>
            <a:rPr lang="cs-CZ" sz="2700" kern="1200" dirty="0" err="1"/>
            <a:t>appearance</a:t>
          </a:r>
          <a:r>
            <a:rPr lang="cs-CZ" sz="2700" kern="1200" dirty="0"/>
            <a:t> by </a:t>
          </a:r>
          <a:r>
            <a:rPr lang="en-US" sz="2700" kern="1200" dirty="0"/>
            <a:t>any way, so that </a:t>
          </a:r>
          <a:r>
            <a:rPr lang="cs-CZ" sz="2700" kern="1200" dirty="0" err="1"/>
            <a:t>it</a:t>
          </a:r>
          <a:r>
            <a:rPr lang="cs-CZ" sz="2700" kern="1200" dirty="0"/>
            <a:t> </a:t>
          </a:r>
          <a:r>
            <a:rPr lang="cs-CZ" sz="2700" kern="1200" dirty="0" err="1"/>
            <a:t>is</a:t>
          </a:r>
          <a:r>
            <a:rPr lang="cs-CZ" sz="2700" kern="1200" dirty="0"/>
            <a:t> </a:t>
          </a:r>
          <a:r>
            <a:rPr lang="cs-CZ" sz="2700" kern="1200" dirty="0" err="1"/>
            <a:t>possible</a:t>
          </a:r>
          <a:r>
            <a:rPr lang="cs-CZ" sz="2700" kern="1200" dirty="0"/>
            <a:t> to </a:t>
          </a:r>
          <a:r>
            <a:rPr lang="en-US" sz="2700" kern="1200" dirty="0"/>
            <a:t>determine his identity, is possible only with his permission.</a:t>
          </a:r>
          <a:endParaRPr lang="cs-CZ" sz="2700" kern="1200" dirty="0"/>
        </a:p>
      </dsp:txBody>
      <dsp:txXfrm>
        <a:off x="0" y="0"/>
        <a:ext cx="5315188" cy="1767541"/>
      </dsp:txXfrm>
    </dsp:sp>
    <dsp:sp modelId="{81D8E4FD-EE2F-4149-B494-32D2D4EF4DEA}">
      <dsp:nvSpPr>
        <dsp:cNvPr id="0" name=""/>
        <dsp:cNvSpPr/>
      </dsp:nvSpPr>
      <dsp:spPr>
        <a:xfrm>
          <a:off x="0" y="1767541"/>
          <a:ext cx="5315188"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F305BB4-B89B-4AF4-A055-10663486AE37}">
      <dsp:nvSpPr>
        <dsp:cNvPr id="0" name=""/>
        <dsp:cNvSpPr/>
      </dsp:nvSpPr>
      <dsp:spPr>
        <a:xfrm>
          <a:off x="0" y="1767541"/>
          <a:ext cx="5315188" cy="1767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Spread human </a:t>
          </a:r>
          <a:r>
            <a:rPr lang="en-GB" sz="2700" kern="1200" noProof="0" dirty="0"/>
            <a:t>appearance</a:t>
          </a:r>
          <a:r>
            <a:rPr lang="cs-CZ" sz="2700" kern="1200" dirty="0"/>
            <a:t> </a:t>
          </a:r>
          <a:r>
            <a:rPr lang="en-US" sz="2700" kern="1200" dirty="0"/>
            <a:t>is possible only with his permission</a:t>
          </a:r>
          <a:r>
            <a:rPr lang="cs-CZ" sz="2700" kern="1200" dirty="0"/>
            <a:t>.</a:t>
          </a:r>
        </a:p>
      </dsp:txBody>
      <dsp:txXfrm>
        <a:off x="0" y="1767541"/>
        <a:ext cx="5315188" cy="1767541"/>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6E7CB3-F885-4DA6-8C96-4A242E154661}">
      <dsp:nvSpPr>
        <dsp:cNvPr id="0" name=""/>
        <dsp:cNvSpPr/>
      </dsp:nvSpPr>
      <dsp:spPr>
        <a:xfrm>
          <a:off x="0" y="2663"/>
          <a:ext cx="6666833"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A03CF3FB-1379-41C9-AFB3-22BC51ADC04C}">
      <dsp:nvSpPr>
        <dsp:cNvPr id="0" name=""/>
        <dsp:cNvSpPr/>
      </dsp:nvSpPr>
      <dsp:spPr>
        <a:xfrm>
          <a:off x="0" y="2663"/>
          <a:ext cx="6666833"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cs-CZ" sz="6500" kern="1200"/>
            <a:t>In Writing</a:t>
          </a:r>
        </a:p>
      </dsp:txBody>
      <dsp:txXfrm>
        <a:off x="0" y="2663"/>
        <a:ext cx="6666833" cy="1816197"/>
      </dsp:txXfrm>
    </dsp:sp>
    <dsp:sp modelId="{C250BE47-7A1A-4F4A-9E84-AF6E50917A2B}">
      <dsp:nvSpPr>
        <dsp:cNvPr id="0" name=""/>
        <dsp:cNvSpPr/>
      </dsp:nvSpPr>
      <dsp:spPr>
        <a:xfrm>
          <a:off x="0" y="1818861"/>
          <a:ext cx="6666833"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FD05F4F-08A3-461A-B6A9-56CB9A74A501}">
      <dsp:nvSpPr>
        <dsp:cNvPr id="0" name=""/>
        <dsp:cNvSpPr/>
      </dsp:nvSpPr>
      <dsp:spPr>
        <a:xfrm>
          <a:off x="0" y="1818861"/>
          <a:ext cx="6666833"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cs-CZ" sz="6500" kern="1200"/>
            <a:t>Orally</a:t>
          </a:r>
        </a:p>
      </dsp:txBody>
      <dsp:txXfrm>
        <a:off x="0" y="1818861"/>
        <a:ext cx="6666833" cy="1816197"/>
      </dsp:txXfrm>
    </dsp:sp>
    <dsp:sp modelId="{D4093B65-8FB1-4F34-834B-6C22EB12BD44}">
      <dsp:nvSpPr>
        <dsp:cNvPr id="0" name=""/>
        <dsp:cNvSpPr/>
      </dsp:nvSpPr>
      <dsp:spPr>
        <a:xfrm>
          <a:off x="0" y="3635058"/>
          <a:ext cx="6666833"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4881B06-5452-4904-A959-690F120DF5BF}">
      <dsp:nvSpPr>
        <dsp:cNvPr id="0" name=""/>
        <dsp:cNvSpPr/>
      </dsp:nvSpPr>
      <dsp:spPr>
        <a:xfrm>
          <a:off x="0" y="3635058"/>
          <a:ext cx="6666833"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cs-CZ" sz="6500" kern="1200"/>
            <a:t>Tacitly</a:t>
          </a:r>
        </a:p>
      </dsp:txBody>
      <dsp:txXfrm>
        <a:off x="0" y="3635058"/>
        <a:ext cx="6666833" cy="1816197"/>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914101-B336-4690-BDC8-984948957DB3}">
      <dsp:nvSpPr>
        <dsp:cNvPr id="0" name=""/>
        <dsp:cNvSpPr/>
      </dsp:nvSpPr>
      <dsp:spPr>
        <a:xfrm>
          <a:off x="0" y="4210"/>
          <a:ext cx="5157787" cy="815490"/>
        </a:xfrm>
        <a:prstGeom prst="roundRect">
          <a:avLst/>
        </a:prstGeom>
        <a:gradFill rotWithShape="0">
          <a:gsLst>
            <a:gs pos="0">
              <a:schemeClr val="accent1">
                <a:shade val="50000"/>
                <a:hueOff val="0"/>
                <a:satOff val="0"/>
                <a:lumOff val="0"/>
                <a:alphaOff val="0"/>
                <a:satMod val="103000"/>
                <a:lumMod val="102000"/>
                <a:tint val="94000"/>
              </a:schemeClr>
            </a:gs>
            <a:gs pos="50000">
              <a:schemeClr val="accent1">
                <a:shade val="50000"/>
                <a:hueOff val="0"/>
                <a:satOff val="0"/>
                <a:lumOff val="0"/>
                <a:alphaOff val="0"/>
                <a:satMod val="110000"/>
                <a:lumMod val="100000"/>
                <a:shade val="100000"/>
              </a:schemeClr>
            </a:gs>
            <a:gs pos="100000">
              <a:schemeClr val="accent1">
                <a:shade val="5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cs-CZ" sz="3400" b="1" kern="1200" dirty="0" err="1"/>
            <a:t>Privacy</a:t>
          </a:r>
          <a:endParaRPr lang="cs-CZ" sz="3400" kern="1200" dirty="0"/>
        </a:p>
      </dsp:txBody>
      <dsp:txXfrm>
        <a:off x="39809" y="44019"/>
        <a:ext cx="5078169" cy="735872"/>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0FE113-4C00-465B-93ED-3C785A169E80}">
      <dsp:nvSpPr>
        <dsp:cNvPr id="0" name=""/>
        <dsp:cNvSpPr/>
      </dsp:nvSpPr>
      <dsp:spPr>
        <a:xfrm>
          <a:off x="0" y="4210"/>
          <a:ext cx="5183188" cy="81549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cs-CZ" sz="3400" b="1" kern="1200" dirty="0" err="1"/>
            <a:t>Confidentiality</a:t>
          </a:r>
          <a:endParaRPr lang="cs-CZ" sz="3400" kern="1200" dirty="0"/>
        </a:p>
      </dsp:txBody>
      <dsp:txXfrm>
        <a:off x="39809" y="44019"/>
        <a:ext cx="5103570" cy="735872"/>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DA7738-8984-4A21-A3BC-037B2EE8C04B}">
      <dsp:nvSpPr>
        <dsp:cNvPr id="0" name=""/>
        <dsp:cNvSpPr/>
      </dsp:nvSpPr>
      <dsp:spPr>
        <a:xfrm>
          <a:off x="0" y="0"/>
          <a:ext cx="5315188"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F54128B9-21A5-4832-9B54-E545069C9FC3}">
      <dsp:nvSpPr>
        <dsp:cNvPr id="0" name=""/>
        <dsp:cNvSpPr/>
      </dsp:nvSpPr>
      <dsp:spPr>
        <a:xfrm>
          <a:off x="0" y="0"/>
          <a:ext cx="5315188" cy="35350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dirty="0"/>
            <a:t>The Provider is obliged to maintain confidentiality </a:t>
          </a:r>
          <a:r>
            <a:rPr lang="en-US" sz="3700" b="1" u="sng" kern="1200" dirty="0"/>
            <a:t>about all the facts </a:t>
          </a:r>
          <a:r>
            <a:rPr lang="en-US" sz="3700" kern="1200" dirty="0"/>
            <a:t>that he has learned in connection with the provision of health services</a:t>
          </a:r>
          <a:endParaRPr lang="cs-CZ" sz="3700" kern="1200" dirty="0"/>
        </a:p>
      </dsp:txBody>
      <dsp:txXfrm>
        <a:off x="0" y="0"/>
        <a:ext cx="5315188" cy="3535083"/>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ACA3D2-24A3-4810-93CE-B253878507BD}">
      <dsp:nvSpPr>
        <dsp:cNvPr id="0" name=""/>
        <dsp:cNvSpPr/>
      </dsp:nvSpPr>
      <dsp:spPr>
        <a:xfrm>
          <a:off x="0" y="8165"/>
          <a:ext cx="10515600" cy="1152029"/>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From the perspective of the law </a:t>
          </a:r>
          <a:r>
            <a:rPr lang="cs-CZ" sz="2900" kern="1200"/>
            <a:t>:</a:t>
          </a:r>
        </a:p>
      </dsp:txBody>
      <dsp:txXfrm>
        <a:off x="56237" y="64402"/>
        <a:ext cx="10403126" cy="1039555"/>
      </dsp:txXfrm>
    </dsp:sp>
    <dsp:sp modelId="{E80DCF07-85AF-4FFF-A887-942968668FBF}">
      <dsp:nvSpPr>
        <dsp:cNvPr id="0" name=""/>
        <dsp:cNvSpPr/>
      </dsp:nvSpPr>
      <dsp:spPr>
        <a:xfrm>
          <a:off x="0" y="1160195"/>
          <a:ext cx="10515600" cy="795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6830" rIns="206248" bIns="36830" numCol="1" spcCol="1270" anchor="t" anchorCtr="0">
          <a:noAutofit/>
        </a:bodyPr>
        <a:lstStyle/>
        <a:p>
          <a:pPr marL="228600" lvl="1" indent="-228600" algn="l" defTabSz="1022350">
            <a:lnSpc>
              <a:spcPct val="90000"/>
            </a:lnSpc>
            <a:spcBef>
              <a:spcPct val="0"/>
            </a:spcBef>
            <a:spcAft>
              <a:spcPct val="20000"/>
            </a:spcAft>
            <a:buChar char="•"/>
          </a:pPr>
          <a:r>
            <a:rPr lang="cs-CZ" sz="2300" kern="1200"/>
            <a:t>Confidentiality of a healthcare professional</a:t>
          </a:r>
        </a:p>
        <a:p>
          <a:pPr marL="228600" lvl="1" indent="-228600" algn="l" defTabSz="1022350">
            <a:lnSpc>
              <a:spcPct val="90000"/>
            </a:lnSpc>
            <a:spcBef>
              <a:spcPct val="0"/>
            </a:spcBef>
            <a:spcAft>
              <a:spcPct val="20000"/>
            </a:spcAft>
            <a:buChar char="•"/>
          </a:pPr>
          <a:r>
            <a:rPr lang="cs-CZ" sz="2300" kern="1200"/>
            <a:t>Confidentiality of a healthcare provider </a:t>
          </a:r>
        </a:p>
      </dsp:txBody>
      <dsp:txXfrm>
        <a:off x="0" y="1160195"/>
        <a:ext cx="10515600" cy="795397"/>
      </dsp:txXfrm>
    </dsp:sp>
    <dsp:sp modelId="{7D749FD6-CBE0-4AD0-91D3-9D1EBA1B3CA9}">
      <dsp:nvSpPr>
        <dsp:cNvPr id="0" name=""/>
        <dsp:cNvSpPr/>
      </dsp:nvSpPr>
      <dsp:spPr>
        <a:xfrm>
          <a:off x="0" y="1955592"/>
          <a:ext cx="10515600" cy="1152029"/>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Much, </a:t>
          </a:r>
          <a:r>
            <a:rPr lang="cs-CZ" sz="2900" b="1" kern="1200"/>
            <a:t>MUCH</a:t>
          </a:r>
          <a:r>
            <a:rPr lang="en-US" sz="2900" b="1" kern="1200"/>
            <a:t>(!)</a:t>
          </a:r>
          <a:r>
            <a:rPr lang="en-US" sz="2900" kern="1200"/>
            <a:t> </a:t>
          </a:r>
          <a:r>
            <a:rPr lang="cs-CZ" sz="2900" kern="1200"/>
            <a:t>h</a:t>
          </a:r>
          <a:r>
            <a:rPr lang="en-US" sz="2900" kern="1200"/>
            <a:t>igher standard</a:t>
          </a:r>
          <a:r>
            <a:rPr lang="cs-CZ" sz="2900" kern="1200"/>
            <a:t>s</a:t>
          </a:r>
          <a:r>
            <a:rPr lang="en-US" sz="2900" kern="1200"/>
            <a:t> of confidentiality than other </a:t>
          </a:r>
          <a:r>
            <a:rPr lang="cs-CZ" sz="2900" kern="1200"/>
            <a:t>professions</a:t>
          </a:r>
        </a:p>
      </dsp:txBody>
      <dsp:txXfrm>
        <a:off x="56237" y="2011829"/>
        <a:ext cx="10403126" cy="1039555"/>
      </dsp:txXfrm>
    </dsp:sp>
    <dsp:sp modelId="{754FE76F-A8E9-42A9-B6CA-548845AC48A8}">
      <dsp:nvSpPr>
        <dsp:cNvPr id="0" name=""/>
        <dsp:cNvSpPr/>
      </dsp:nvSpPr>
      <dsp:spPr>
        <a:xfrm>
          <a:off x="0" y="3191142"/>
          <a:ext cx="10515600" cy="1152029"/>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Break only in cases precisely defined </a:t>
          </a:r>
          <a:r>
            <a:rPr lang="cs-CZ" sz="2900" kern="1200"/>
            <a:t>by </a:t>
          </a:r>
          <a:r>
            <a:rPr lang="en-US" sz="2900" kern="1200"/>
            <a:t>the </a:t>
          </a:r>
          <a:r>
            <a:rPr lang="cs-CZ" sz="2900" kern="1200"/>
            <a:t>Law</a:t>
          </a:r>
        </a:p>
      </dsp:txBody>
      <dsp:txXfrm>
        <a:off x="56237" y="3247379"/>
        <a:ext cx="10403126" cy="1039555"/>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D1FEA2-E826-42ED-8F2D-11CE3DC50A02}">
      <dsp:nvSpPr>
        <dsp:cNvPr id="0" name=""/>
        <dsp:cNvSpPr/>
      </dsp:nvSpPr>
      <dsp:spPr>
        <a:xfrm>
          <a:off x="0" y="665"/>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15B307EE-FD63-4A60-BEC9-6BEA1DDCD819}">
      <dsp:nvSpPr>
        <dsp:cNvPr id="0" name=""/>
        <dsp:cNvSpPr/>
      </dsp:nvSpPr>
      <dsp:spPr>
        <a:xfrm>
          <a:off x="0" y="665"/>
          <a:ext cx="6666833" cy="109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What do you imagine under it?</a:t>
          </a:r>
        </a:p>
      </dsp:txBody>
      <dsp:txXfrm>
        <a:off x="0" y="665"/>
        <a:ext cx="6666833" cy="1090517"/>
      </dsp:txXfrm>
    </dsp:sp>
    <dsp:sp modelId="{8FDA722B-B5A3-4368-AF3F-D87D7E33856D}">
      <dsp:nvSpPr>
        <dsp:cNvPr id="0" name=""/>
        <dsp:cNvSpPr/>
      </dsp:nvSpPr>
      <dsp:spPr>
        <a:xfrm>
          <a:off x="0" y="1091183"/>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755C167-6D2D-4A4F-8F97-19DEC55773C3}">
      <dsp:nvSpPr>
        <dsp:cNvPr id="0" name=""/>
        <dsp:cNvSpPr/>
      </dsp:nvSpPr>
      <dsp:spPr>
        <a:xfrm>
          <a:off x="0" y="1091183"/>
          <a:ext cx="6666833" cy="109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cs-CZ" sz="2200" kern="1200"/>
            <a:t>Writing doctor into papers?</a:t>
          </a:r>
          <a:endParaRPr lang="en-US" sz="2200" kern="1200"/>
        </a:p>
      </dsp:txBody>
      <dsp:txXfrm>
        <a:off x="0" y="1091183"/>
        <a:ext cx="6666833" cy="1090517"/>
      </dsp:txXfrm>
    </dsp:sp>
    <dsp:sp modelId="{EA21E90D-B3EA-4598-91E7-DCA52C85C129}">
      <dsp:nvSpPr>
        <dsp:cNvPr id="0" name=""/>
        <dsp:cNvSpPr/>
      </dsp:nvSpPr>
      <dsp:spPr>
        <a:xfrm>
          <a:off x="0" y="2181701"/>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6965D8A-5385-4785-85AC-C1AA5433C69C}">
      <dsp:nvSpPr>
        <dsp:cNvPr id="0" name=""/>
        <dsp:cNvSpPr/>
      </dsp:nvSpPr>
      <dsp:spPr>
        <a:xfrm>
          <a:off x="0" y="2181701"/>
          <a:ext cx="6666833" cy="109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cs-CZ" sz="2200" kern="1200"/>
            <a:t>Is it really just a paperwork?</a:t>
          </a:r>
          <a:endParaRPr lang="en-US" sz="2200" kern="1200"/>
        </a:p>
      </dsp:txBody>
      <dsp:txXfrm>
        <a:off x="0" y="2181701"/>
        <a:ext cx="6666833" cy="1090517"/>
      </dsp:txXfrm>
    </dsp:sp>
    <dsp:sp modelId="{E5B9C26C-067D-439D-BDC0-C41807559CEC}">
      <dsp:nvSpPr>
        <dsp:cNvPr id="0" name=""/>
        <dsp:cNvSpPr/>
      </dsp:nvSpPr>
      <dsp:spPr>
        <a:xfrm>
          <a:off x="0" y="3272218"/>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A476975C-82A1-411E-89AD-9F4AAB6AE3DE}">
      <dsp:nvSpPr>
        <dsp:cNvPr id="0" name=""/>
        <dsp:cNvSpPr/>
      </dsp:nvSpPr>
      <dsp:spPr>
        <a:xfrm>
          <a:off x="0" y="3272218"/>
          <a:ext cx="6666833" cy="109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cs-CZ" sz="2200" kern="1200"/>
            <a:t>I</a:t>
          </a:r>
          <a:r>
            <a:rPr lang="en-US" sz="2200" kern="1200"/>
            <a:t>t would</a:t>
          </a:r>
          <a:r>
            <a:rPr lang="cs-CZ" sz="2200" kern="1200"/>
            <a:t> be impossible</a:t>
          </a:r>
          <a:r>
            <a:rPr lang="en-US" sz="2200" kern="1200"/>
            <a:t> </a:t>
          </a:r>
          <a:r>
            <a:rPr lang="cs-CZ" sz="2200" kern="1200"/>
            <a:t>to </a:t>
          </a:r>
          <a:r>
            <a:rPr lang="en-US" sz="2200" kern="1200"/>
            <a:t>cure anyone rationally</a:t>
          </a:r>
          <a:r>
            <a:rPr lang="cs-CZ" sz="2200" kern="1200"/>
            <a:t> in practice w</a:t>
          </a:r>
          <a:r>
            <a:rPr lang="en-US" sz="2200" kern="1200"/>
            <a:t>ithout medical documentation</a:t>
          </a:r>
          <a:r>
            <a:rPr lang="cs-CZ" sz="2200" kern="1200"/>
            <a:t>!</a:t>
          </a:r>
          <a:endParaRPr lang="en-US" sz="2200" kern="1200"/>
        </a:p>
      </dsp:txBody>
      <dsp:txXfrm>
        <a:off x="0" y="3272218"/>
        <a:ext cx="6666833" cy="1090517"/>
      </dsp:txXfrm>
    </dsp:sp>
    <dsp:sp modelId="{F4A1FD11-7C42-4BDF-BB7F-FFAC39E491C8}">
      <dsp:nvSpPr>
        <dsp:cNvPr id="0" name=""/>
        <dsp:cNvSpPr/>
      </dsp:nvSpPr>
      <dsp:spPr>
        <a:xfrm>
          <a:off x="0" y="4362736"/>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096B4CAE-7297-46C2-A734-50F8718376A2}">
      <dsp:nvSpPr>
        <dsp:cNvPr id="0" name=""/>
        <dsp:cNvSpPr/>
      </dsp:nvSpPr>
      <dsp:spPr>
        <a:xfrm>
          <a:off x="0" y="4362736"/>
          <a:ext cx="6666833" cy="109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Medical documentation contains a lot of confidential data</a:t>
          </a:r>
          <a:r>
            <a:rPr lang="cs-CZ" sz="2200" kern="1200"/>
            <a:t> </a:t>
          </a:r>
          <a:r>
            <a:rPr lang="en-US" sz="2200" kern="1200"/>
            <a:t>and therefore deserve special protection and treatment!</a:t>
          </a:r>
        </a:p>
      </dsp:txBody>
      <dsp:txXfrm>
        <a:off x="0" y="4362736"/>
        <a:ext cx="6666833" cy="10905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10D989-54F8-45DD-B5AA-7FF0F75850D4}">
      <dsp:nvSpPr>
        <dsp:cNvPr id="0" name=""/>
        <dsp:cNvSpPr/>
      </dsp:nvSpPr>
      <dsp:spPr>
        <a:xfrm>
          <a:off x="0" y="93033"/>
          <a:ext cx="10515600" cy="873953"/>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kern="1200" dirty="0"/>
            <a:t>Right on the provision of health services at the appropriate professional level</a:t>
          </a:r>
          <a:endParaRPr lang="cs-CZ" sz="2200" kern="1200" dirty="0"/>
        </a:p>
      </dsp:txBody>
      <dsp:txXfrm>
        <a:off x="42663" y="135696"/>
        <a:ext cx="10430274" cy="788627"/>
      </dsp:txXfrm>
    </dsp:sp>
    <dsp:sp modelId="{76DED07F-73BF-4F3B-A235-0B77487621F7}">
      <dsp:nvSpPr>
        <dsp:cNvPr id="0" name=""/>
        <dsp:cNvSpPr/>
      </dsp:nvSpPr>
      <dsp:spPr>
        <a:xfrm>
          <a:off x="0" y="966987"/>
          <a:ext cx="10515600" cy="888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7940" rIns="156464" bIns="27940" numCol="1" spcCol="1270" anchor="t" anchorCtr="0">
          <a:noAutofit/>
        </a:bodyPr>
        <a:lstStyle/>
        <a:p>
          <a:pPr marL="171450" lvl="1" indent="-171450" algn="l" defTabSz="755650" rtl="0">
            <a:lnSpc>
              <a:spcPct val="90000"/>
            </a:lnSpc>
            <a:spcBef>
              <a:spcPct val="0"/>
            </a:spcBef>
            <a:spcAft>
              <a:spcPct val="20000"/>
            </a:spcAft>
            <a:buChar char="•"/>
          </a:pPr>
          <a:r>
            <a:rPr lang="en-US" sz="1700" kern="1200" dirty="0"/>
            <a:t>according to the rules of science and accepted medical practices</a:t>
          </a:r>
          <a:r>
            <a:rPr lang="cs-CZ" sz="1700" kern="1200" dirty="0"/>
            <a:t>, </a:t>
          </a:r>
        </a:p>
        <a:p>
          <a:pPr marL="171450" lvl="1" indent="-171450" algn="l" defTabSz="755650" rtl="0">
            <a:lnSpc>
              <a:spcPct val="90000"/>
            </a:lnSpc>
            <a:spcBef>
              <a:spcPct val="0"/>
            </a:spcBef>
            <a:spcAft>
              <a:spcPct val="20000"/>
            </a:spcAft>
            <a:buChar char="•"/>
          </a:pPr>
          <a:r>
            <a:rPr lang="en-US" sz="1700" kern="1200" dirty="0"/>
            <a:t>while respecting the individuality of the patient</a:t>
          </a:r>
          <a:r>
            <a:rPr lang="cs-CZ" sz="1700" kern="1200" dirty="0"/>
            <a:t>, </a:t>
          </a:r>
        </a:p>
        <a:p>
          <a:pPr marL="171450" lvl="1" indent="-171450" algn="l" defTabSz="755650" rtl="0">
            <a:lnSpc>
              <a:spcPct val="90000"/>
            </a:lnSpc>
            <a:spcBef>
              <a:spcPct val="0"/>
            </a:spcBef>
            <a:spcAft>
              <a:spcPct val="20000"/>
            </a:spcAft>
            <a:buChar char="•"/>
          </a:pPr>
          <a:r>
            <a:rPr lang="en-US" sz="1700" kern="1200" dirty="0"/>
            <a:t>with regard to the specific conditions and objective options</a:t>
          </a:r>
          <a:r>
            <a:rPr lang="cs-CZ" sz="1700" kern="1200" dirty="0"/>
            <a:t>.</a:t>
          </a:r>
        </a:p>
      </dsp:txBody>
      <dsp:txXfrm>
        <a:off x="0" y="966987"/>
        <a:ext cx="10515600" cy="888030"/>
      </dsp:txXfrm>
    </dsp:sp>
    <dsp:sp modelId="{F7BA87E7-8A07-4B82-B07E-E7B6D0A272D2}">
      <dsp:nvSpPr>
        <dsp:cNvPr id="0" name=""/>
        <dsp:cNvSpPr/>
      </dsp:nvSpPr>
      <dsp:spPr>
        <a:xfrm>
          <a:off x="0" y="1855017"/>
          <a:ext cx="10515600" cy="873953"/>
        </a:xfrm>
        <a:prstGeom prst="roundRect">
          <a:avLst/>
        </a:prstGeom>
        <a:solidFill>
          <a:schemeClr val="accent1">
            <a:shade val="80000"/>
            <a:hueOff val="135632"/>
            <a:satOff val="2588"/>
            <a:lumOff val="114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kern="1200" dirty="0"/>
            <a:t>to esteem, treated with dignity, </a:t>
          </a:r>
          <a:r>
            <a:rPr lang="cs-CZ" sz="2200" kern="1200" dirty="0"/>
            <a:t>to </a:t>
          </a:r>
          <a:r>
            <a:rPr lang="en-US" sz="2200" kern="1200" noProof="0" dirty="0"/>
            <a:t>be treated with </a:t>
          </a:r>
          <a:r>
            <a:rPr lang="en-US" sz="2200" kern="1200" dirty="0"/>
            <a:t>courtesy in accordance with the nature of health services</a:t>
          </a:r>
          <a:r>
            <a:rPr lang="cs-CZ" sz="2200" kern="1200" dirty="0"/>
            <a:t>,</a:t>
          </a:r>
        </a:p>
      </dsp:txBody>
      <dsp:txXfrm>
        <a:off x="42663" y="1897680"/>
        <a:ext cx="10430274" cy="788627"/>
      </dsp:txXfrm>
    </dsp:sp>
    <dsp:sp modelId="{B45C8CB1-625A-4472-9AD1-A7294F839BA0}">
      <dsp:nvSpPr>
        <dsp:cNvPr id="0" name=""/>
        <dsp:cNvSpPr/>
      </dsp:nvSpPr>
      <dsp:spPr>
        <a:xfrm>
          <a:off x="0" y="2792330"/>
          <a:ext cx="10515600" cy="873953"/>
        </a:xfrm>
        <a:prstGeom prst="roundRect">
          <a:avLst/>
        </a:prstGeom>
        <a:solidFill>
          <a:schemeClr val="accent1">
            <a:shade val="80000"/>
            <a:hueOff val="271263"/>
            <a:satOff val="5175"/>
            <a:lumOff val="228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kern="1200" dirty="0"/>
            <a:t>respect for privacy </a:t>
          </a:r>
          <a:r>
            <a:rPr lang="en-US" sz="2200" kern="1200" noProof="0" dirty="0"/>
            <a:t>during</a:t>
          </a:r>
          <a:r>
            <a:rPr lang="cs-CZ" sz="2200" kern="1200" dirty="0"/>
            <a:t> </a:t>
          </a:r>
          <a:r>
            <a:rPr lang="en-US" sz="2200" kern="1200" dirty="0"/>
            <a:t>the provision of health</a:t>
          </a:r>
          <a:r>
            <a:rPr lang="cs-CZ" sz="2200" kern="1200" dirty="0"/>
            <a:t>care</a:t>
          </a:r>
          <a:r>
            <a:rPr lang="en-US" sz="2200" kern="1200" dirty="0"/>
            <a:t> services</a:t>
          </a:r>
          <a:endParaRPr lang="cs-CZ" sz="2200" kern="1200" dirty="0"/>
        </a:p>
      </dsp:txBody>
      <dsp:txXfrm>
        <a:off x="42663" y="2834993"/>
        <a:ext cx="10430274" cy="788627"/>
      </dsp:txXfrm>
    </dsp:sp>
    <dsp:sp modelId="{68CBD2F7-3C09-46C5-AD2C-EB1DE2A9EAE3}">
      <dsp:nvSpPr>
        <dsp:cNvPr id="0" name=""/>
        <dsp:cNvSpPr/>
      </dsp:nvSpPr>
      <dsp:spPr>
        <a:xfrm>
          <a:off x="0" y="3666284"/>
          <a:ext cx="10515600" cy="592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7940" rIns="156464" bIns="27940" numCol="1" spcCol="1270" anchor="t" anchorCtr="0">
          <a:noAutofit/>
        </a:bodyPr>
        <a:lstStyle/>
        <a:p>
          <a:pPr marL="171450" lvl="1" indent="-171450" algn="l" defTabSz="755650" rtl="0">
            <a:lnSpc>
              <a:spcPct val="90000"/>
            </a:lnSpc>
            <a:spcBef>
              <a:spcPct val="0"/>
            </a:spcBef>
            <a:spcAft>
              <a:spcPct val="20000"/>
            </a:spcAft>
            <a:buChar char="•"/>
          </a:pPr>
          <a:r>
            <a:rPr lang="en-US" sz="1700" kern="1200" dirty="0"/>
            <a:t>in accordance with the nature of health</a:t>
          </a:r>
          <a:r>
            <a:rPr lang="cs-CZ" sz="1700" kern="1200" dirty="0"/>
            <a:t>care</a:t>
          </a:r>
          <a:r>
            <a:rPr lang="en-US" sz="1700" kern="1200" dirty="0"/>
            <a:t> services</a:t>
          </a:r>
          <a:r>
            <a:rPr lang="cs-CZ" sz="1700" kern="1200" dirty="0"/>
            <a:t>,</a:t>
          </a:r>
        </a:p>
        <a:p>
          <a:pPr marL="171450" lvl="1" indent="-171450" algn="l" defTabSz="755650" rtl="0">
            <a:lnSpc>
              <a:spcPct val="90000"/>
            </a:lnSpc>
            <a:spcBef>
              <a:spcPct val="0"/>
            </a:spcBef>
            <a:spcAft>
              <a:spcPct val="20000"/>
            </a:spcAft>
            <a:buChar char="•"/>
          </a:pPr>
          <a:r>
            <a:rPr lang="en-US" sz="1700" kern="1200" dirty="0"/>
            <a:t>Related rules for the</a:t>
          </a:r>
          <a:r>
            <a:rPr lang="cs-CZ" sz="1700" kern="1200" dirty="0"/>
            <a:t> </a:t>
          </a:r>
          <a:r>
            <a:rPr lang="en-US" sz="1700" kern="1200" dirty="0"/>
            <a:t>close persons, medical documentation, etc.</a:t>
          </a:r>
          <a:endParaRPr lang="cs-CZ" sz="1700" kern="1200" dirty="0"/>
        </a:p>
      </dsp:txBody>
      <dsp:txXfrm>
        <a:off x="0" y="3666284"/>
        <a:ext cx="10515600" cy="592020"/>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AFCEDF-82ED-464A-BA27-B3A91D1E3CCD}">
      <dsp:nvSpPr>
        <dsp:cNvPr id="0" name=""/>
        <dsp:cNvSpPr/>
      </dsp:nvSpPr>
      <dsp:spPr>
        <a:xfrm>
          <a:off x="0" y="24702"/>
          <a:ext cx="10515600" cy="2586405"/>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The Provider is obliged to keep and store medical records and dispose of them according to this Act and other legal regulations. Health documentation is a set of information:</a:t>
          </a:r>
          <a:endParaRPr lang="cs-CZ" sz="3600" kern="1200" dirty="0"/>
        </a:p>
      </dsp:txBody>
      <dsp:txXfrm>
        <a:off x="126258" y="150960"/>
        <a:ext cx="10263084" cy="2333889"/>
      </dsp:txXfrm>
    </dsp:sp>
    <dsp:sp modelId="{20993516-1590-4E7A-BFC2-DEA9F5D7DFD8}">
      <dsp:nvSpPr>
        <dsp:cNvPr id="0" name=""/>
        <dsp:cNvSpPr/>
      </dsp:nvSpPr>
      <dsp:spPr>
        <a:xfrm>
          <a:off x="0" y="2611108"/>
          <a:ext cx="10515600" cy="3278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cs-CZ" sz="2800" kern="1200"/>
            <a:t>Patient</a:t>
          </a:r>
          <a:r>
            <a:rPr lang="en-US" sz="2800" kern="1200"/>
            <a:t>’</a:t>
          </a:r>
          <a:r>
            <a:rPr lang="cs-CZ" sz="2800" kern="1200"/>
            <a:t>s identification data</a:t>
          </a:r>
        </a:p>
        <a:p>
          <a:pPr marL="285750" lvl="1" indent="-285750" algn="l" defTabSz="1244600">
            <a:lnSpc>
              <a:spcPct val="90000"/>
            </a:lnSpc>
            <a:spcBef>
              <a:spcPct val="0"/>
            </a:spcBef>
            <a:spcAft>
              <a:spcPct val="20000"/>
            </a:spcAft>
            <a:buChar char="•"/>
          </a:pPr>
          <a:r>
            <a:rPr lang="en-US" sz="2800" kern="1200"/>
            <a:t>the sex of the patient</a:t>
          </a:r>
          <a:endParaRPr lang="cs-CZ" sz="2800" kern="1200"/>
        </a:p>
        <a:p>
          <a:pPr marL="285750" lvl="1" indent="-285750" algn="l" defTabSz="1244600">
            <a:lnSpc>
              <a:spcPct val="90000"/>
            </a:lnSpc>
            <a:spcBef>
              <a:spcPct val="0"/>
            </a:spcBef>
            <a:spcAft>
              <a:spcPct val="20000"/>
            </a:spcAft>
            <a:buChar char="•"/>
          </a:pPr>
          <a:r>
            <a:rPr lang="en-US" sz="2800" kern="1200"/>
            <a:t>identification data of the health</a:t>
          </a:r>
          <a:r>
            <a:rPr lang="cs-CZ" sz="2800" kern="1200"/>
            <a:t>care</a:t>
          </a:r>
          <a:r>
            <a:rPr lang="en-US" sz="2800" kern="1200"/>
            <a:t> provider</a:t>
          </a:r>
          <a:endParaRPr lang="cs-CZ" sz="2800" kern="1200"/>
        </a:p>
        <a:p>
          <a:pPr marL="285750" lvl="1" indent="-285750" algn="l" defTabSz="1244600">
            <a:lnSpc>
              <a:spcPct val="90000"/>
            </a:lnSpc>
            <a:spcBef>
              <a:spcPct val="0"/>
            </a:spcBef>
            <a:spcAft>
              <a:spcPct val="20000"/>
            </a:spcAft>
            <a:buChar char="•"/>
          </a:pPr>
          <a:r>
            <a:rPr lang="en-US" sz="2800" kern="1200" dirty="0"/>
            <a:t>information on the patient's state of health</a:t>
          </a:r>
          <a:endParaRPr lang="cs-CZ" sz="2800" kern="1200" dirty="0"/>
        </a:p>
        <a:p>
          <a:pPr marL="285750" lvl="1" indent="-285750" algn="l" defTabSz="1244600">
            <a:lnSpc>
              <a:spcPct val="90000"/>
            </a:lnSpc>
            <a:spcBef>
              <a:spcPct val="0"/>
            </a:spcBef>
            <a:spcAft>
              <a:spcPct val="20000"/>
            </a:spcAft>
            <a:buChar char="•"/>
          </a:pPr>
          <a:r>
            <a:rPr lang="en-US" sz="2800" kern="1200"/>
            <a:t>data from the family, personal and occupational history of the patient, and </a:t>
          </a:r>
          <a:r>
            <a:rPr lang="cs-CZ" sz="2800" kern="1200"/>
            <a:t>(</a:t>
          </a:r>
          <a:r>
            <a:rPr lang="en-US" sz="2800" kern="1200"/>
            <a:t>if justified</a:t>
          </a:r>
          <a:r>
            <a:rPr lang="cs-CZ" sz="2800" kern="1200"/>
            <a:t>)</a:t>
          </a:r>
          <a:r>
            <a:rPr lang="en-US" sz="2800" kern="1200"/>
            <a:t> also from social history</a:t>
          </a:r>
          <a:endParaRPr lang="cs-CZ" sz="2800" kern="1200"/>
        </a:p>
        <a:p>
          <a:pPr marL="285750" lvl="1" indent="-285750" algn="l" defTabSz="1244600">
            <a:lnSpc>
              <a:spcPct val="90000"/>
            </a:lnSpc>
            <a:spcBef>
              <a:spcPct val="0"/>
            </a:spcBef>
            <a:spcAft>
              <a:spcPct val="20000"/>
            </a:spcAft>
            <a:buChar char="•"/>
          </a:pPr>
          <a:r>
            <a:rPr lang="en-US" sz="2800" kern="1200"/>
            <a:t>data relating to the death of the patient</a:t>
          </a:r>
          <a:endParaRPr lang="cs-CZ" sz="2800" kern="1200"/>
        </a:p>
      </dsp:txBody>
      <dsp:txXfrm>
        <a:off x="0" y="2611108"/>
        <a:ext cx="10515600" cy="3278880"/>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D66E24-557E-420B-A0A1-D1F0B9217825}">
      <dsp:nvSpPr>
        <dsp:cNvPr id="0" name=""/>
        <dsp:cNvSpPr/>
      </dsp:nvSpPr>
      <dsp:spPr>
        <a:xfrm>
          <a:off x="3542" y="2033236"/>
          <a:ext cx="2774894" cy="1387447"/>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Medical documentation can be kept</a:t>
          </a:r>
          <a:endParaRPr lang="cs-CZ" sz="3000" kern="1200" dirty="0"/>
        </a:p>
      </dsp:txBody>
      <dsp:txXfrm>
        <a:off x="44179" y="2073873"/>
        <a:ext cx="2693620" cy="1306173"/>
      </dsp:txXfrm>
    </dsp:sp>
    <dsp:sp modelId="{BE90EF06-EA35-45BE-9BEF-365425B18E74}">
      <dsp:nvSpPr>
        <dsp:cNvPr id="0" name=""/>
        <dsp:cNvSpPr/>
      </dsp:nvSpPr>
      <dsp:spPr>
        <a:xfrm rot="18289469">
          <a:off x="2361584" y="1906282"/>
          <a:ext cx="1943664" cy="45791"/>
        </a:xfrm>
        <a:custGeom>
          <a:avLst/>
          <a:gdLst/>
          <a:ahLst/>
          <a:cxnLst/>
          <a:rect l="0" t="0" r="0" b="0"/>
          <a:pathLst>
            <a:path>
              <a:moveTo>
                <a:pt x="0" y="22895"/>
              </a:moveTo>
              <a:lnTo>
                <a:pt x="1943664" y="22895"/>
              </a:lnTo>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cs-CZ" sz="600" kern="1200"/>
        </a:p>
      </dsp:txBody>
      <dsp:txXfrm>
        <a:off x="3284824" y="1880586"/>
        <a:ext cx="97183" cy="97183"/>
      </dsp:txXfrm>
    </dsp:sp>
    <dsp:sp modelId="{8A1431D0-3426-43E8-A6EE-6F1C68C30F66}">
      <dsp:nvSpPr>
        <dsp:cNvPr id="0" name=""/>
        <dsp:cNvSpPr/>
      </dsp:nvSpPr>
      <dsp:spPr>
        <a:xfrm>
          <a:off x="3888395" y="437671"/>
          <a:ext cx="2774894" cy="1387447"/>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rtl="0">
            <a:lnSpc>
              <a:spcPct val="90000"/>
            </a:lnSpc>
            <a:spcBef>
              <a:spcPct val="0"/>
            </a:spcBef>
            <a:spcAft>
              <a:spcPct val="35000"/>
            </a:spcAft>
            <a:buNone/>
          </a:pPr>
          <a:r>
            <a:rPr lang="cs-CZ" sz="3000" kern="1200" dirty="0"/>
            <a:t>In a </a:t>
          </a:r>
          <a:r>
            <a:rPr lang="cs-CZ" sz="3000" kern="1200" dirty="0" err="1"/>
            <a:t>paper</a:t>
          </a:r>
          <a:r>
            <a:rPr lang="cs-CZ" sz="3000" kern="1200" dirty="0"/>
            <a:t> </a:t>
          </a:r>
          <a:r>
            <a:rPr lang="cs-CZ" sz="3000" kern="1200" dirty="0" err="1"/>
            <a:t>form</a:t>
          </a:r>
          <a:endParaRPr lang="cs-CZ" sz="3000" kern="1200" dirty="0"/>
        </a:p>
      </dsp:txBody>
      <dsp:txXfrm>
        <a:off x="3929032" y="478308"/>
        <a:ext cx="2693620" cy="1306173"/>
      </dsp:txXfrm>
    </dsp:sp>
    <dsp:sp modelId="{4DF7263A-C4FA-4709-BAF8-6746F35F9FB9}">
      <dsp:nvSpPr>
        <dsp:cNvPr id="0" name=""/>
        <dsp:cNvSpPr/>
      </dsp:nvSpPr>
      <dsp:spPr>
        <a:xfrm>
          <a:off x="2778437" y="2704064"/>
          <a:ext cx="1109957" cy="45791"/>
        </a:xfrm>
        <a:custGeom>
          <a:avLst/>
          <a:gdLst/>
          <a:ahLst/>
          <a:cxnLst/>
          <a:rect l="0" t="0" r="0" b="0"/>
          <a:pathLst>
            <a:path>
              <a:moveTo>
                <a:pt x="0" y="22895"/>
              </a:moveTo>
              <a:lnTo>
                <a:pt x="1109957" y="22895"/>
              </a:lnTo>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3305667" y="2699211"/>
        <a:ext cx="55497" cy="55497"/>
      </dsp:txXfrm>
    </dsp:sp>
    <dsp:sp modelId="{E9C5361B-7253-447B-9810-40C1B2BF775A}">
      <dsp:nvSpPr>
        <dsp:cNvPr id="0" name=""/>
        <dsp:cNvSpPr/>
      </dsp:nvSpPr>
      <dsp:spPr>
        <a:xfrm>
          <a:off x="3888395" y="2033236"/>
          <a:ext cx="2774894" cy="1387447"/>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rtl="0">
            <a:lnSpc>
              <a:spcPct val="90000"/>
            </a:lnSpc>
            <a:spcBef>
              <a:spcPct val="0"/>
            </a:spcBef>
            <a:spcAft>
              <a:spcPct val="35000"/>
            </a:spcAft>
            <a:buNone/>
          </a:pPr>
          <a:r>
            <a:rPr lang="cs-CZ" sz="3000" kern="1200"/>
            <a:t>In an electronic form</a:t>
          </a:r>
          <a:endParaRPr lang="cs-CZ" sz="3000" kern="1200" dirty="0"/>
        </a:p>
      </dsp:txBody>
      <dsp:txXfrm>
        <a:off x="3929032" y="2073873"/>
        <a:ext cx="2693620" cy="1306173"/>
      </dsp:txXfrm>
    </dsp:sp>
    <dsp:sp modelId="{E640659E-B8A9-4BCB-9BE4-F0A726C6316F}">
      <dsp:nvSpPr>
        <dsp:cNvPr id="0" name=""/>
        <dsp:cNvSpPr/>
      </dsp:nvSpPr>
      <dsp:spPr>
        <a:xfrm rot="3310531">
          <a:off x="2361584" y="3501846"/>
          <a:ext cx="1943664" cy="45791"/>
        </a:xfrm>
        <a:custGeom>
          <a:avLst/>
          <a:gdLst/>
          <a:ahLst/>
          <a:cxnLst/>
          <a:rect l="0" t="0" r="0" b="0"/>
          <a:pathLst>
            <a:path>
              <a:moveTo>
                <a:pt x="0" y="22895"/>
              </a:moveTo>
              <a:lnTo>
                <a:pt x="1943664" y="22895"/>
              </a:lnTo>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cs-CZ" sz="600" kern="1200"/>
        </a:p>
      </dsp:txBody>
      <dsp:txXfrm>
        <a:off x="3284824" y="3476150"/>
        <a:ext cx="97183" cy="97183"/>
      </dsp:txXfrm>
    </dsp:sp>
    <dsp:sp modelId="{31D9695C-B8CF-4CAE-B57E-2C9836C91ABB}">
      <dsp:nvSpPr>
        <dsp:cNvPr id="0" name=""/>
        <dsp:cNvSpPr/>
      </dsp:nvSpPr>
      <dsp:spPr>
        <a:xfrm>
          <a:off x="3888395" y="3628800"/>
          <a:ext cx="2774894" cy="1387447"/>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rtl="0">
            <a:lnSpc>
              <a:spcPct val="90000"/>
            </a:lnSpc>
            <a:spcBef>
              <a:spcPct val="0"/>
            </a:spcBef>
            <a:spcAft>
              <a:spcPct val="35000"/>
            </a:spcAft>
            <a:buNone/>
          </a:pPr>
          <a:r>
            <a:rPr lang="cs-CZ" sz="3000" kern="1200" dirty="0"/>
            <a:t>In a </a:t>
          </a:r>
          <a:r>
            <a:rPr lang="en-US" sz="3000" kern="1200" dirty="0"/>
            <a:t>combined paper and electronic form</a:t>
          </a:r>
          <a:endParaRPr lang="cs-CZ" sz="3000" kern="1200" dirty="0"/>
        </a:p>
      </dsp:txBody>
      <dsp:txXfrm>
        <a:off x="3929032" y="3669437"/>
        <a:ext cx="2693620" cy="1306173"/>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8FC22F-8E98-4D1A-B9DB-8D83CF84D051}">
      <dsp:nvSpPr>
        <dsp:cNvPr id="0" name=""/>
        <dsp:cNvSpPr/>
      </dsp:nvSpPr>
      <dsp:spPr>
        <a:xfrm>
          <a:off x="0" y="0"/>
          <a:ext cx="6666833"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A24E8C1D-A930-4D5E-B352-01B87C18265A}">
      <dsp:nvSpPr>
        <dsp:cNvPr id="0" name=""/>
        <dsp:cNvSpPr/>
      </dsp:nvSpPr>
      <dsp:spPr>
        <a:xfrm>
          <a:off x="0" y="0"/>
          <a:ext cx="6666833"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60" tIns="175260" rIns="175260" bIns="175260" numCol="1" spcCol="1270" anchor="t" anchorCtr="0">
          <a:noAutofit/>
        </a:bodyPr>
        <a:lstStyle/>
        <a:p>
          <a:pPr marL="0" lvl="0" indent="0" algn="l" defTabSz="2044700">
            <a:lnSpc>
              <a:spcPct val="90000"/>
            </a:lnSpc>
            <a:spcBef>
              <a:spcPct val="0"/>
            </a:spcBef>
            <a:spcAft>
              <a:spcPct val="35000"/>
            </a:spcAft>
            <a:buNone/>
          </a:pPr>
          <a:r>
            <a:rPr lang="cs-CZ" sz="4600" kern="1200"/>
            <a:t>H</a:t>
          </a:r>
          <a:r>
            <a:rPr lang="en-US" sz="4600" kern="1200"/>
            <a:t>ealthcare professionals </a:t>
          </a:r>
          <a:endParaRPr lang="cs-CZ" sz="4600" kern="1200"/>
        </a:p>
      </dsp:txBody>
      <dsp:txXfrm>
        <a:off x="0" y="0"/>
        <a:ext cx="6666833" cy="1363480"/>
      </dsp:txXfrm>
    </dsp:sp>
    <dsp:sp modelId="{07040F69-E3E9-439D-91CB-9631E1BD7EBA}">
      <dsp:nvSpPr>
        <dsp:cNvPr id="0" name=""/>
        <dsp:cNvSpPr/>
      </dsp:nvSpPr>
      <dsp:spPr>
        <a:xfrm>
          <a:off x="0" y="1363480"/>
          <a:ext cx="6666833"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02B28BF3-A65A-4D58-9BC5-4FB1072D1EB4}">
      <dsp:nvSpPr>
        <dsp:cNvPr id="0" name=""/>
        <dsp:cNvSpPr/>
      </dsp:nvSpPr>
      <dsp:spPr>
        <a:xfrm>
          <a:off x="0" y="1363480"/>
          <a:ext cx="6666833"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60" tIns="175260" rIns="175260" bIns="175260" numCol="1" spcCol="1270" anchor="t" anchorCtr="0">
          <a:noAutofit/>
        </a:bodyPr>
        <a:lstStyle/>
        <a:p>
          <a:pPr marL="0" lvl="0" indent="0" algn="l" defTabSz="2044700">
            <a:lnSpc>
              <a:spcPct val="90000"/>
            </a:lnSpc>
            <a:spcBef>
              <a:spcPct val="0"/>
            </a:spcBef>
            <a:spcAft>
              <a:spcPct val="35000"/>
            </a:spcAft>
            <a:buNone/>
          </a:pPr>
          <a:r>
            <a:rPr lang="cs-CZ" sz="4600" kern="1200"/>
            <a:t>Patient</a:t>
          </a:r>
        </a:p>
      </dsp:txBody>
      <dsp:txXfrm>
        <a:off x="0" y="1363480"/>
        <a:ext cx="6666833" cy="1363480"/>
      </dsp:txXfrm>
    </dsp:sp>
    <dsp:sp modelId="{6BAC68D6-8CF4-489C-AECF-00C23DBF8AE3}">
      <dsp:nvSpPr>
        <dsp:cNvPr id="0" name=""/>
        <dsp:cNvSpPr/>
      </dsp:nvSpPr>
      <dsp:spPr>
        <a:xfrm>
          <a:off x="0" y="2726960"/>
          <a:ext cx="6666833"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A19411B-A717-4523-A5F4-DCD88C4D9192}">
      <dsp:nvSpPr>
        <dsp:cNvPr id="0" name=""/>
        <dsp:cNvSpPr/>
      </dsp:nvSpPr>
      <dsp:spPr>
        <a:xfrm>
          <a:off x="0" y="2726960"/>
          <a:ext cx="6666833"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60" tIns="175260" rIns="175260" bIns="175260" numCol="1" spcCol="1270" anchor="t" anchorCtr="0">
          <a:noAutofit/>
        </a:bodyPr>
        <a:lstStyle/>
        <a:p>
          <a:pPr marL="0" lvl="0" indent="0" algn="l" defTabSz="2044700">
            <a:lnSpc>
              <a:spcPct val="90000"/>
            </a:lnSpc>
            <a:spcBef>
              <a:spcPct val="0"/>
            </a:spcBef>
            <a:spcAft>
              <a:spcPct val="35000"/>
            </a:spcAft>
            <a:buNone/>
          </a:pPr>
          <a:r>
            <a:rPr lang="cs-CZ" sz="4600" kern="1200"/>
            <a:t>Family, relatives, survivors</a:t>
          </a:r>
        </a:p>
      </dsp:txBody>
      <dsp:txXfrm>
        <a:off x="0" y="2726960"/>
        <a:ext cx="6666833" cy="1363480"/>
      </dsp:txXfrm>
    </dsp:sp>
    <dsp:sp modelId="{2B5127CF-A5E6-4001-BE6A-57A4330D55E2}">
      <dsp:nvSpPr>
        <dsp:cNvPr id="0" name=""/>
        <dsp:cNvSpPr/>
      </dsp:nvSpPr>
      <dsp:spPr>
        <a:xfrm>
          <a:off x="0" y="4090440"/>
          <a:ext cx="6666833"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9ED3717-DE47-43C9-9E8C-84E95E2A92DC}">
      <dsp:nvSpPr>
        <dsp:cNvPr id="0" name=""/>
        <dsp:cNvSpPr/>
      </dsp:nvSpPr>
      <dsp:spPr>
        <a:xfrm>
          <a:off x="0" y="4090440"/>
          <a:ext cx="6666833"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60" tIns="175260" rIns="175260" bIns="175260" numCol="1" spcCol="1270" anchor="t" anchorCtr="0">
          <a:noAutofit/>
        </a:bodyPr>
        <a:lstStyle/>
        <a:p>
          <a:pPr marL="0" lvl="0" indent="0" algn="l" defTabSz="2044700">
            <a:lnSpc>
              <a:spcPct val="90000"/>
            </a:lnSpc>
            <a:spcBef>
              <a:spcPct val="0"/>
            </a:spcBef>
            <a:spcAft>
              <a:spcPct val="35000"/>
            </a:spcAft>
            <a:buNone/>
          </a:pPr>
          <a:r>
            <a:rPr lang="cs-CZ" sz="4600" kern="1200"/>
            <a:t>Students</a:t>
          </a:r>
        </a:p>
      </dsp:txBody>
      <dsp:txXfrm>
        <a:off x="0" y="4090440"/>
        <a:ext cx="6666833" cy="1363480"/>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7D1957-BE2A-4229-9CC2-2000539DC35D}">
      <dsp:nvSpPr>
        <dsp:cNvPr id="0" name=""/>
        <dsp:cNvSpPr/>
      </dsp:nvSpPr>
      <dsp:spPr>
        <a:xfrm>
          <a:off x="0" y="665"/>
          <a:ext cx="6666833"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0ED196D-1000-4326-8D87-DF9272C6212D}">
      <dsp:nvSpPr>
        <dsp:cNvPr id="0" name=""/>
        <dsp:cNvSpPr/>
      </dsp:nvSpPr>
      <dsp:spPr>
        <a:xfrm>
          <a:off x="0" y="665"/>
          <a:ext cx="6666833" cy="109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persons with the </a:t>
          </a:r>
          <a:r>
            <a:rPr lang="cs-CZ" sz="3000" kern="1200"/>
            <a:t>legal </a:t>
          </a:r>
          <a:r>
            <a:rPr lang="en-US" sz="3000" kern="1200"/>
            <a:t>capacity to practice the medical profession</a:t>
          </a:r>
        </a:p>
      </dsp:txBody>
      <dsp:txXfrm>
        <a:off x="0" y="665"/>
        <a:ext cx="6666833" cy="1090517"/>
      </dsp:txXfrm>
    </dsp:sp>
    <dsp:sp modelId="{1F91CC8A-AA01-480F-92E2-36FD2529E223}">
      <dsp:nvSpPr>
        <dsp:cNvPr id="0" name=""/>
        <dsp:cNvSpPr/>
      </dsp:nvSpPr>
      <dsp:spPr>
        <a:xfrm>
          <a:off x="0" y="1091183"/>
          <a:ext cx="6666833"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1894DCF0-F617-43CD-AA97-0E0A1EA01ED5}">
      <dsp:nvSpPr>
        <dsp:cNvPr id="0" name=""/>
        <dsp:cNvSpPr/>
      </dsp:nvSpPr>
      <dsp:spPr>
        <a:xfrm>
          <a:off x="0" y="1091183"/>
          <a:ext cx="6666833" cy="109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in direct connection with the provision of health services</a:t>
          </a:r>
        </a:p>
      </dsp:txBody>
      <dsp:txXfrm>
        <a:off x="0" y="1091183"/>
        <a:ext cx="6666833" cy="1090517"/>
      </dsp:txXfrm>
    </dsp:sp>
    <dsp:sp modelId="{07C1D218-9D2F-46BB-927B-972443CF19D7}">
      <dsp:nvSpPr>
        <dsp:cNvPr id="0" name=""/>
        <dsp:cNvSpPr/>
      </dsp:nvSpPr>
      <dsp:spPr>
        <a:xfrm>
          <a:off x="0" y="2181701"/>
          <a:ext cx="6666833"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56660E2-623D-40F7-8881-F28F2549124D}">
      <dsp:nvSpPr>
        <dsp:cNvPr id="0" name=""/>
        <dsp:cNvSpPr/>
      </dsp:nvSpPr>
      <dsp:spPr>
        <a:xfrm>
          <a:off x="0" y="2181701"/>
          <a:ext cx="6666833" cy="109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to the extent strictly necessary for the pursuit of the profession</a:t>
          </a:r>
        </a:p>
      </dsp:txBody>
      <dsp:txXfrm>
        <a:off x="0" y="2181701"/>
        <a:ext cx="6666833" cy="1090517"/>
      </dsp:txXfrm>
    </dsp:sp>
    <dsp:sp modelId="{B1210BD1-531B-4D12-96AD-F5D8B6632657}">
      <dsp:nvSpPr>
        <dsp:cNvPr id="0" name=""/>
        <dsp:cNvSpPr/>
      </dsp:nvSpPr>
      <dsp:spPr>
        <a:xfrm>
          <a:off x="0" y="3272218"/>
          <a:ext cx="6666833"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440E6CA-02BA-437F-BCD1-036143252BA0}">
      <dsp:nvSpPr>
        <dsp:cNvPr id="0" name=""/>
        <dsp:cNvSpPr/>
      </dsp:nvSpPr>
      <dsp:spPr>
        <a:xfrm>
          <a:off x="0" y="3272218"/>
          <a:ext cx="6666833" cy="109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to perform tasks </a:t>
          </a:r>
          <a:r>
            <a:rPr lang="cs-CZ" sz="3000" kern="1200"/>
            <a:t>under </a:t>
          </a:r>
          <a:r>
            <a:rPr lang="en-US" sz="3000" kern="1200"/>
            <a:t>HcA</a:t>
          </a:r>
          <a:r>
            <a:rPr lang="cs-CZ" sz="3000" kern="1200"/>
            <a:t>ct </a:t>
          </a:r>
          <a:r>
            <a:rPr lang="en-US" sz="3000" kern="1200"/>
            <a:t>or other legal regulations</a:t>
          </a:r>
        </a:p>
      </dsp:txBody>
      <dsp:txXfrm>
        <a:off x="0" y="3272218"/>
        <a:ext cx="6666833" cy="1090517"/>
      </dsp:txXfrm>
    </dsp:sp>
    <dsp:sp modelId="{985F4E36-282E-48FB-9C99-587133592391}">
      <dsp:nvSpPr>
        <dsp:cNvPr id="0" name=""/>
        <dsp:cNvSpPr/>
      </dsp:nvSpPr>
      <dsp:spPr>
        <a:xfrm>
          <a:off x="0" y="4362736"/>
          <a:ext cx="6666833"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B6065E05-5969-483A-9556-8391F0244FBF}">
      <dsp:nvSpPr>
        <dsp:cNvPr id="0" name=""/>
        <dsp:cNvSpPr/>
      </dsp:nvSpPr>
      <dsp:spPr>
        <a:xfrm>
          <a:off x="0" y="4362736"/>
          <a:ext cx="6666833" cy="109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when assessing the correct procedure for providing health services</a:t>
          </a:r>
        </a:p>
      </dsp:txBody>
      <dsp:txXfrm>
        <a:off x="0" y="4362736"/>
        <a:ext cx="6666833" cy="1090517"/>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03B993-1FAD-4254-899A-58B17FD90BFB}">
      <dsp:nvSpPr>
        <dsp:cNvPr id="0" name=""/>
        <dsp:cNvSpPr/>
      </dsp:nvSpPr>
      <dsp:spPr>
        <a:xfrm>
          <a:off x="0" y="925715"/>
          <a:ext cx="6117335" cy="170901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1B763B-8021-4B05-A2ED-2A2C2C147B16}">
      <dsp:nvSpPr>
        <dsp:cNvPr id="0" name=""/>
        <dsp:cNvSpPr/>
      </dsp:nvSpPr>
      <dsp:spPr>
        <a:xfrm>
          <a:off x="516976" y="1310243"/>
          <a:ext cx="939957" cy="9399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09D782E-5F32-4618-AA09-A563EDE59FDF}">
      <dsp:nvSpPr>
        <dsp:cNvPr id="0" name=""/>
        <dsp:cNvSpPr/>
      </dsp:nvSpPr>
      <dsp:spPr>
        <a:xfrm>
          <a:off x="1973910" y="925715"/>
          <a:ext cx="4143425" cy="1709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871" tIns="180871" rIns="180871" bIns="180871" numCol="1" spcCol="1270" anchor="ctr" anchorCtr="0">
          <a:noAutofit/>
        </a:bodyPr>
        <a:lstStyle/>
        <a:p>
          <a:pPr marL="0" lvl="0" indent="0" algn="l" defTabSz="1111250">
            <a:lnSpc>
              <a:spcPct val="100000"/>
            </a:lnSpc>
            <a:spcBef>
              <a:spcPct val="0"/>
            </a:spcBef>
            <a:spcAft>
              <a:spcPct val="35000"/>
            </a:spcAft>
            <a:buNone/>
          </a:pPr>
          <a:r>
            <a:rPr lang="en-US" sz="2500" kern="1200"/>
            <a:t>In the presence of an employee authorized by the provider</a:t>
          </a:r>
          <a:endParaRPr lang="cs-CZ" sz="2500" kern="1200"/>
        </a:p>
      </dsp:txBody>
      <dsp:txXfrm>
        <a:off x="1973910" y="925715"/>
        <a:ext cx="4143425" cy="1709013"/>
      </dsp:txXfrm>
    </dsp:sp>
    <dsp:sp modelId="{57124385-5770-4839-AD90-44DC0DF6F6F7}">
      <dsp:nvSpPr>
        <dsp:cNvPr id="0" name=""/>
        <dsp:cNvSpPr/>
      </dsp:nvSpPr>
      <dsp:spPr>
        <a:xfrm>
          <a:off x="0" y="3061982"/>
          <a:ext cx="6117335" cy="170901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CC592A-CAF7-46D6-BBF4-B3FFBF8F19B3}">
      <dsp:nvSpPr>
        <dsp:cNvPr id="0" name=""/>
        <dsp:cNvSpPr/>
      </dsp:nvSpPr>
      <dsp:spPr>
        <a:xfrm>
          <a:off x="516976" y="3446510"/>
          <a:ext cx="939957" cy="9399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F413DF6-B695-4326-AD9C-51E3D4C9C06B}">
      <dsp:nvSpPr>
        <dsp:cNvPr id="0" name=""/>
        <dsp:cNvSpPr/>
      </dsp:nvSpPr>
      <dsp:spPr>
        <a:xfrm>
          <a:off x="1973910" y="3061982"/>
          <a:ext cx="2752801" cy="1709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871" tIns="180871" rIns="180871" bIns="180871" numCol="1" spcCol="1270" anchor="ctr" anchorCtr="0">
          <a:noAutofit/>
        </a:bodyPr>
        <a:lstStyle/>
        <a:p>
          <a:pPr marL="0" lvl="0" indent="0" algn="l" defTabSz="1111250">
            <a:lnSpc>
              <a:spcPct val="100000"/>
            </a:lnSpc>
            <a:spcBef>
              <a:spcPct val="0"/>
            </a:spcBef>
            <a:spcAft>
              <a:spcPct val="35000"/>
            </a:spcAft>
            <a:buNone/>
          </a:pPr>
          <a:r>
            <a:rPr lang="en-US" sz="2500" kern="1200"/>
            <a:t>The right to make copies or extracts</a:t>
          </a:r>
          <a:endParaRPr lang="cs-CZ" sz="2500" kern="1200"/>
        </a:p>
      </dsp:txBody>
      <dsp:txXfrm>
        <a:off x="1973910" y="3061982"/>
        <a:ext cx="2752801" cy="1709013"/>
      </dsp:txXfrm>
    </dsp:sp>
    <dsp:sp modelId="{5BD51121-4040-4D08-A0CF-80B78A4DADF2}">
      <dsp:nvSpPr>
        <dsp:cNvPr id="0" name=""/>
        <dsp:cNvSpPr/>
      </dsp:nvSpPr>
      <dsp:spPr>
        <a:xfrm>
          <a:off x="4726711" y="3061982"/>
          <a:ext cx="1390624" cy="1709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871" tIns="180871" rIns="180871" bIns="180871" numCol="1" spcCol="1270" anchor="ctr" anchorCtr="0">
          <a:noAutofit/>
        </a:bodyPr>
        <a:lstStyle/>
        <a:p>
          <a:pPr marL="0" lvl="0" indent="0" algn="l" defTabSz="533400">
            <a:lnSpc>
              <a:spcPct val="100000"/>
            </a:lnSpc>
            <a:spcBef>
              <a:spcPct val="0"/>
            </a:spcBef>
            <a:spcAft>
              <a:spcPct val="35000"/>
            </a:spcAft>
            <a:buNone/>
          </a:pPr>
          <a:r>
            <a:rPr lang="en-US" sz="1200" kern="1200"/>
            <a:t>The Provider may charge the cost of making copies of the documentation</a:t>
          </a:r>
          <a:r>
            <a:rPr lang="cs-CZ" sz="1200" kern="1200"/>
            <a:t> (but cannot make any profit)</a:t>
          </a:r>
        </a:p>
      </dsp:txBody>
      <dsp:txXfrm>
        <a:off x="4726711" y="3061982"/>
        <a:ext cx="1390624" cy="1709013"/>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928B68-CA2B-41EE-9AAA-7DC79350734D}">
      <dsp:nvSpPr>
        <dsp:cNvPr id="0" name=""/>
        <dsp:cNvSpPr/>
      </dsp:nvSpPr>
      <dsp:spPr>
        <a:xfrm>
          <a:off x="0" y="0"/>
          <a:ext cx="6666833"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50CF2CD-1279-4F1C-999D-944C131A0277}">
      <dsp:nvSpPr>
        <dsp:cNvPr id="0" name=""/>
        <dsp:cNvSpPr/>
      </dsp:nvSpPr>
      <dsp:spPr>
        <a:xfrm>
          <a:off x="0" y="0"/>
          <a:ext cx="1333366" cy="2726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n-US" sz="1600" kern="1200" dirty="0"/>
            <a:t>legal representative or guardian</a:t>
          </a:r>
          <a:r>
            <a:rPr lang="cs-CZ" sz="1600" kern="1200" dirty="0"/>
            <a:t> (</a:t>
          </a:r>
          <a:r>
            <a:rPr lang="cs-CZ" sz="1600" kern="1200" dirty="0" err="1"/>
            <a:t>minors</a:t>
          </a:r>
          <a:r>
            <a:rPr lang="cs-CZ" sz="1600" kern="1200" dirty="0"/>
            <a:t>), </a:t>
          </a:r>
          <a:r>
            <a:rPr lang="en-US" sz="1600" kern="1200" dirty="0"/>
            <a:t>person specified by the patient</a:t>
          </a:r>
          <a:r>
            <a:rPr lang="cs-CZ" sz="1600" kern="1200" dirty="0"/>
            <a:t>,</a:t>
          </a:r>
          <a:r>
            <a:rPr lang="en-US" sz="1600" kern="1200" dirty="0"/>
            <a:t> legal representative or guardian</a:t>
          </a:r>
          <a:endParaRPr lang="cs-CZ" sz="1600" kern="1200" dirty="0"/>
        </a:p>
      </dsp:txBody>
      <dsp:txXfrm>
        <a:off x="0" y="0"/>
        <a:ext cx="1333366" cy="2726960"/>
      </dsp:txXfrm>
    </dsp:sp>
    <dsp:sp modelId="{DA141051-2874-4155-9F19-7DE9B76EE2B6}">
      <dsp:nvSpPr>
        <dsp:cNvPr id="0" name=""/>
        <dsp:cNvSpPr/>
      </dsp:nvSpPr>
      <dsp:spPr>
        <a:xfrm>
          <a:off x="1433369" y="123831"/>
          <a:ext cx="5233463" cy="2476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cs-CZ" sz="1600" kern="1200" dirty="0" err="1"/>
            <a:t>Acts</a:t>
          </a:r>
          <a:r>
            <a:rPr lang="cs-CZ" sz="1600" kern="1200" dirty="0"/>
            <a:t> on </a:t>
          </a:r>
          <a:r>
            <a:rPr lang="cs-CZ" sz="1600" kern="1200" dirty="0" err="1"/>
            <a:t>behalf</a:t>
          </a:r>
          <a:r>
            <a:rPr lang="cs-CZ" sz="1600" kern="1200" dirty="0"/>
            <a:t> </a:t>
          </a:r>
          <a:r>
            <a:rPr lang="cs-CZ" sz="1600" kern="1200" dirty="0" err="1"/>
            <a:t>of</a:t>
          </a:r>
          <a:r>
            <a:rPr lang="cs-CZ" sz="1600" kern="1200" dirty="0"/>
            <a:t> </a:t>
          </a:r>
          <a:r>
            <a:rPr lang="cs-CZ" sz="1600" kern="1200" dirty="0" err="1"/>
            <a:t>the</a:t>
          </a:r>
          <a:r>
            <a:rPr lang="cs-CZ" sz="1600" kern="1200" dirty="0"/>
            <a:t> </a:t>
          </a:r>
          <a:r>
            <a:rPr lang="cs-CZ" sz="1600" kern="1200" dirty="0" err="1"/>
            <a:t>patient</a:t>
          </a:r>
          <a:endParaRPr lang="cs-CZ" sz="1600" kern="1200" dirty="0"/>
        </a:p>
      </dsp:txBody>
      <dsp:txXfrm>
        <a:off x="1433369" y="123831"/>
        <a:ext cx="5233463" cy="2476633"/>
      </dsp:txXfrm>
    </dsp:sp>
    <dsp:sp modelId="{AB83DD1E-8215-4357-8C1B-DFED33144632}">
      <dsp:nvSpPr>
        <dsp:cNvPr id="0" name=""/>
        <dsp:cNvSpPr/>
      </dsp:nvSpPr>
      <dsp:spPr>
        <a:xfrm>
          <a:off x="1333366" y="2600465"/>
          <a:ext cx="5333466"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6B055C7F-2AEB-47E6-9754-B657F96F6E15}">
      <dsp:nvSpPr>
        <dsp:cNvPr id="0" name=""/>
        <dsp:cNvSpPr/>
      </dsp:nvSpPr>
      <dsp:spPr>
        <a:xfrm>
          <a:off x="0" y="2726960"/>
          <a:ext cx="6666833" cy="0"/>
        </a:xfrm>
        <a:prstGeom prst="line">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0BAE1F87-D7F9-496F-8887-057258819400}">
      <dsp:nvSpPr>
        <dsp:cNvPr id="0" name=""/>
        <dsp:cNvSpPr/>
      </dsp:nvSpPr>
      <dsp:spPr>
        <a:xfrm>
          <a:off x="0" y="2726960"/>
          <a:ext cx="1333366" cy="2726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n-US" sz="1600" kern="1200"/>
            <a:t>persons close to the deceased patient:</a:t>
          </a:r>
          <a:endParaRPr lang="cs-CZ" sz="1600" kern="1200"/>
        </a:p>
      </dsp:txBody>
      <dsp:txXfrm>
        <a:off x="0" y="2726960"/>
        <a:ext cx="1333366" cy="2726960"/>
      </dsp:txXfrm>
    </dsp:sp>
    <dsp:sp modelId="{FEB0AFE3-5C14-4F7D-8B6C-37F3300C9588}">
      <dsp:nvSpPr>
        <dsp:cNvPr id="0" name=""/>
        <dsp:cNvSpPr/>
      </dsp:nvSpPr>
      <dsp:spPr>
        <a:xfrm>
          <a:off x="1433369" y="2790340"/>
          <a:ext cx="5233463" cy="1267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n-US" sz="1600" kern="1200" dirty="0"/>
            <a:t>information on the state of health of the patient who died and information on the outcome of the autopsy if done, including the right to inspect the medical records kept </a:t>
          </a:r>
          <a:r>
            <a:rPr lang="cs-CZ" sz="1600" kern="1200" dirty="0" err="1"/>
            <a:t>about</a:t>
          </a:r>
          <a:r>
            <a:rPr lang="cs-CZ" sz="1600" kern="1200" dirty="0"/>
            <a:t> </a:t>
          </a:r>
          <a:r>
            <a:rPr lang="cs-CZ" sz="1600" kern="1200" dirty="0" err="1"/>
            <a:t>the</a:t>
          </a:r>
          <a:r>
            <a:rPr lang="cs-CZ" sz="1600" kern="1200" dirty="0"/>
            <a:t> </a:t>
          </a:r>
          <a:r>
            <a:rPr lang="cs-CZ" sz="1600" kern="1200" dirty="0" err="1"/>
            <a:t>deceased</a:t>
          </a:r>
          <a:r>
            <a:rPr lang="cs-CZ" sz="1600" kern="1200" dirty="0"/>
            <a:t> </a:t>
          </a:r>
          <a:r>
            <a:rPr lang="en-US" sz="1600" kern="1200" dirty="0"/>
            <a:t>or other medical records relating to his / her state of health and to obtain extracts or copies thereof.</a:t>
          </a:r>
          <a:endParaRPr lang="cs-CZ" sz="1600" kern="1200" dirty="0"/>
        </a:p>
      </dsp:txBody>
      <dsp:txXfrm>
        <a:off x="1433369" y="2790340"/>
        <a:ext cx="5233463" cy="1267610"/>
      </dsp:txXfrm>
    </dsp:sp>
    <dsp:sp modelId="{8CA605E3-04C7-4725-8A3F-FB9BC1F0B479}">
      <dsp:nvSpPr>
        <dsp:cNvPr id="0" name=""/>
        <dsp:cNvSpPr/>
      </dsp:nvSpPr>
      <dsp:spPr>
        <a:xfrm>
          <a:off x="1333366" y="4057950"/>
          <a:ext cx="5333466"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CF53056A-1E98-486C-9345-436E950DFB3E}">
      <dsp:nvSpPr>
        <dsp:cNvPr id="0" name=""/>
        <dsp:cNvSpPr/>
      </dsp:nvSpPr>
      <dsp:spPr>
        <a:xfrm>
          <a:off x="1433369" y="4121331"/>
          <a:ext cx="5233463" cy="1267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n-US" sz="1600" b="1" kern="1200"/>
            <a:t>the deceased could forbid this access in advance</a:t>
          </a:r>
          <a:endParaRPr lang="cs-CZ" sz="1600" b="1" kern="1200"/>
        </a:p>
      </dsp:txBody>
      <dsp:txXfrm>
        <a:off x="1433369" y="4121331"/>
        <a:ext cx="5233463" cy="1267610"/>
      </dsp:txXfrm>
    </dsp:sp>
    <dsp:sp modelId="{BE06F5BF-D70E-409C-8C57-FBD3D97F1A93}">
      <dsp:nvSpPr>
        <dsp:cNvPr id="0" name=""/>
        <dsp:cNvSpPr/>
      </dsp:nvSpPr>
      <dsp:spPr>
        <a:xfrm>
          <a:off x="1333366" y="5388941"/>
          <a:ext cx="5333466"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814D7F-ADEF-4308-8C24-7660B4B9715D}">
      <dsp:nvSpPr>
        <dsp:cNvPr id="0" name=""/>
        <dsp:cNvSpPr/>
      </dsp:nvSpPr>
      <dsp:spPr>
        <a:xfrm>
          <a:off x="0" y="2663"/>
          <a:ext cx="6666833"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F14C802-27D1-4A9D-A7A6-82B58BB0E1CF}">
      <dsp:nvSpPr>
        <dsp:cNvPr id="0" name=""/>
        <dsp:cNvSpPr/>
      </dsp:nvSpPr>
      <dsp:spPr>
        <a:xfrm>
          <a:off x="0" y="2663"/>
          <a:ext cx="6666833"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Persons </a:t>
          </a:r>
          <a:r>
            <a:rPr lang="cs-CZ" sz="2800" kern="1200"/>
            <a:t>preparing</a:t>
          </a:r>
          <a:r>
            <a:rPr lang="en-US" sz="2800" kern="1200"/>
            <a:t> </a:t>
          </a:r>
          <a:r>
            <a:rPr lang="cs-CZ" sz="2800" kern="1200"/>
            <a:t>for </a:t>
          </a:r>
          <a:r>
            <a:rPr lang="en-US" sz="2800" kern="1200"/>
            <a:t>the profession </a:t>
          </a:r>
          <a:r>
            <a:rPr lang="cs-CZ" sz="2800" kern="1200"/>
            <a:t>of </a:t>
          </a:r>
          <a:r>
            <a:rPr lang="en-US" sz="2800" kern="1200"/>
            <a:t>a medical professional</a:t>
          </a:r>
          <a:r>
            <a:rPr lang="cs-CZ" sz="2800" kern="1200"/>
            <a:t> </a:t>
          </a:r>
          <a:r>
            <a:rPr lang="en-US" sz="2800" kern="1200"/>
            <a:t>may inspect the medical documentation</a:t>
          </a:r>
          <a:r>
            <a:rPr lang="cs-CZ" sz="2800" kern="1200"/>
            <a:t> to </a:t>
          </a:r>
          <a:r>
            <a:rPr lang="en-US" sz="2800" kern="1200"/>
            <a:t>the extent strictly necessary for teaching</a:t>
          </a:r>
          <a:r>
            <a:rPr lang="cs-CZ" sz="2800" kern="1200"/>
            <a:t>. </a:t>
          </a:r>
          <a:endParaRPr lang="en-US" sz="2800" kern="1200"/>
        </a:p>
      </dsp:txBody>
      <dsp:txXfrm>
        <a:off x="0" y="2663"/>
        <a:ext cx="6666833" cy="1816197"/>
      </dsp:txXfrm>
    </dsp:sp>
    <dsp:sp modelId="{7EABDDCD-D657-46D3-B21A-0BD161DE38D7}">
      <dsp:nvSpPr>
        <dsp:cNvPr id="0" name=""/>
        <dsp:cNvSpPr/>
      </dsp:nvSpPr>
      <dsp:spPr>
        <a:xfrm>
          <a:off x="0" y="1818861"/>
          <a:ext cx="6666833"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484CF52-5811-416C-B49E-3AE7B8FBCEF9}">
      <dsp:nvSpPr>
        <dsp:cNvPr id="0" name=""/>
        <dsp:cNvSpPr/>
      </dsp:nvSpPr>
      <dsp:spPr>
        <a:xfrm>
          <a:off x="0" y="1818861"/>
          <a:ext cx="6666833"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The patient may prohibit access to his medical documentation</a:t>
          </a:r>
          <a:r>
            <a:rPr lang="cs-CZ" sz="2800" kern="1200"/>
            <a:t> to </a:t>
          </a:r>
          <a:r>
            <a:rPr lang="en-US" sz="2800" kern="1200"/>
            <a:t>students</a:t>
          </a:r>
          <a:r>
            <a:rPr lang="cs-CZ" sz="2800" kern="1200"/>
            <a:t>.</a:t>
          </a:r>
          <a:endParaRPr lang="en-US" sz="2800" kern="1200"/>
        </a:p>
      </dsp:txBody>
      <dsp:txXfrm>
        <a:off x="0" y="1818861"/>
        <a:ext cx="6666833" cy="1816197"/>
      </dsp:txXfrm>
    </dsp:sp>
    <dsp:sp modelId="{E04F249C-75CC-4B15-A43B-6F2C861191EF}">
      <dsp:nvSpPr>
        <dsp:cNvPr id="0" name=""/>
        <dsp:cNvSpPr/>
      </dsp:nvSpPr>
      <dsp:spPr>
        <a:xfrm>
          <a:off x="0" y="3635058"/>
          <a:ext cx="6666833"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F80D4A02-9EEC-4968-9C98-F3D659072FBF}">
      <dsp:nvSpPr>
        <dsp:cNvPr id="0" name=""/>
        <dsp:cNvSpPr/>
      </dsp:nvSpPr>
      <dsp:spPr>
        <a:xfrm>
          <a:off x="0" y="3635058"/>
          <a:ext cx="6666833"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u="sng" kern="1200"/>
            <a:t>NO COPIES AND EXTRACTS </a:t>
          </a:r>
          <a:r>
            <a:rPr lang="en-US" sz="2800" kern="1200"/>
            <a:t>(possible only with the express consent of the patient)</a:t>
          </a:r>
        </a:p>
      </dsp:txBody>
      <dsp:txXfrm>
        <a:off x="0" y="3635058"/>
        <a:ext cx="6666833" cy="1816197"/>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F6DE16-B200-452A-A0EC-CE889E5E2507}">
      <dsp:nvSpPr>
        <dsp:cNvPr id="0" name=""/>
        <dsp:cNvSpPr/>
      </dsp:nvSpPr>
      <dsp:spPr>
        <a:xfrm>
          <a:off x="0" y="0"/>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C45E657-E8D3-4C10-8795-0CBF7A021F30}">
      <dsp:nvSpPr>
        <dsp:cNvPr id="0" name=""/>
        <dsp:cNvSpPr/>
      </dsp:nvSpPr>
      <dsp:spPr>
        <a:xfrm>
          <a:off x="0" y="0"/>
          <a:ext cx="6666833" cy="2726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cs-CZ" sz="3500" kern="1200"/>
            <a:t>The </a:t>
          </a:r>
          <a:r>
            <a:rPr lang="en-US" sz="3500" kern="1200"/>
            <a:t>Health Services Act imposes penalties for improper management of medical documentation</a:t>
          </a:r>
          <a:r>
            <a:rPr lang="cs-CZ" sz="3500" kern="1200"/>
            <a:t>. </a:t>
          </a:r>
          <a:endParaRPr lang="en-US" sz="3500" kern="1200"/>
        </a:p>
      </dsp:txBody>
      <dsp:txXfrm>
        <a:off x="0" y="0"/>
        <a:ext cx="6666833" cy="2726960"/>
      </dsp:txXfrm>
    </dsp:sp>
    <dsp:sp modelId="{3C929C85-2813-4809-BED8-88425B131B69}">
      <dsp:nvSpPr>
        <dsp:cNvPr id="0" name=""/>
        <dsp:cNvSpPr/>
      </dsp:nvSpPr>
      <dsp:spPr>
        <a:xfrm>
          <a:off x="0" y="2726960"/>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354FC67-0362-499A-8BC8-79EEEADC8BC6}">
      <dsp:nvSpPr>
        <dsp:cNvPr id="0" name=""/>
        <dsp:cNvSpPr/>
      </dsp:nvSpPr>
      <dsp:spPr>
        <a:xfrm>
          <a:off x="0" y="2726960"/>
          <a:ext cx="6666833" cy="2726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cs-CZ" sz="3500" kern="1200"/>
            <a:t>T</a:t>
          </a:r>
          <a:r>
            <a:rPr lang="en-US" sz="3500" kern="1200"/>
            <a:t>he unauthorized disclosure of the information contained in the medical documentation is </a:t>
          </a:r>
          <a:r>
            <a:rPr lang="cs-CZ" sz="3500" kern="1200"/>
            <a:t>a</a:t>
          </a:r>
          <a:r>
            <a:rPr lang="en-US" sz="3500" kern="1200"/>
            <a:t>lways</a:t>
          </a:r>
          <a:r>
            <a:rPr lang="cs-CZ" sz="3500" kern="1200"/>
            <a:t> </a:t>
          </a:r>
          <a:r>
            <a:rPr lang="en-US" sz="3500" kern="1200"/>
            <a:t>a violation of the mandatory confidentiality</a:t>
          </a:r>
        </a:p>
      </dsp:txBody>
      <dsp:txXfrm>
        <a:off x="0" y="2726960"/>
        <a:ext cx="6666833" cy="2726960"/>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F09514-26BB-4DCB-B79A-C01090529E03}">
      <dsp:nvSpPr>
        <dsp:cNvPr id="0" name=""/>
        <dsp:cNvSpPr/>
      </dsp:nvSpPr>
      <dsp:spPr>
        <a:xfrm>
          <a:off x="0" y="0"/>
          <a:ext cx="6666833"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6FC4BC8-6473-4AA3-A9D3-8E47E4E337C5}">
      <dsp:nvSpPr>
        <dsp:cNvPr id="0" name=""/>
        <dsp:cNvSpPr/>
      </dsp:nvSpPr>
      <dsp:spPr>
        <a:xfrm>
          <a:off x="0" y="0"/>
          <a:ext cx="6666833" cy="2726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l" defTabSz="1866900" rtl="0">
            <a:lnSpc>
              <a:spcPct val="90000"/>
            </a:lnSpc>
            <a:spcBef>
              <a:spcPct val="0"/>
            </a:spcBef>
            <a:spcAft>
              <a:spcPct val="35000"/>
            </a:spcAft>
            <a:buNone/>
          </a:pPr>
          <a:r>
            <a:rPr lang="cs-CZ" sz="4200" kern="1200" dirty="0" err="1"/>
            <a:t>Family</a:t>
          </a:r>
          <a:r>
            <a:rPr lang="cs-CZ" sz="4200" kern="1200" dirty="0"/>
            <a:t> </a:t>
          </a:r>
          <a:r>
            <a:rPr lang="cs-CZ" sz="4200" kern="1200" dirty="0" err="1"/>
            <a:t>members</a:t>
          </a:r>
          <a:endParaRPr lang="cs-CZ" sz="4200" kern="1200" dirty="0"/>
        </a:p>
      </dsp:txBody>
      <dsp:txXfrm>
        <a:off x="0" y="0"/>
        <a:ext cx="6666833" cy="2726960"/>
      </dsp:txXfrm>
    </dsp:sp>
    <dsp:sp modelId="{3A5D9DD6-6AAD-4441-B926-31660D7955E1}">
      <dsp:nvSpPr>
        <dsp:cNvPr id="0" name=""/>
        <dsp:cNvSpPr/>
      </dsp:nvSpPr>
      <dsp:spPr>
        <a:xfrm>
          <a:off x="0" y="2726960"/>
          <a:ext cx="6666833" cy="0"/>
        </a:xfrm>
        <a:prstGeom prst="line">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FB11D3D8-3ED3-4641-99AD-C6B1F39C4485}">
      <dsp:nvSpPr>
        <dsp:cNvPr id="0" name=""/>
        <dsp:cNvSpPr/>
      </dsp:nvSpPr>
      <dsp:spPr>
        <a:xfrm>
          <a:off x="0" y="2726960"/>
          <a:ext cx="6666833" cy="2726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l" defTabSz="1866900" rtl="0">
            <a:lnSpc>
              <a:spcPct val="90000"/>
            </a:lnSpc>
            <a:spcBef>
              <a:spcPct val="0"/>
            </a:spcBef>
            <a:spcAft>
              <a:spcPct val="35000"/>
            </a:spcAft>
            <a:buNone/>
          </a:pPr>
          <a:r>
            <a:rPr lang="cs-CZ" sz="4200" kern="1200" dirty="0"/>
            <a:t>Public </a:t>
          </a:r>
          <a:r>
            <a:rPr lang="cs-CZ" sz="4200" kern="1200" dirty="0" err="1"/>
            <a:t>authorities</a:t>
          </a:r>
          <a:r>
            <a:rPr lang="cs-CZ" sz="4200" kern="1200" dirty="0"/>
            <a:t> (f</a:t>
          </a:r>
          <a:r>
            <a:rPr lang="en-US" sz="4200" kern="1200" dirty="0"/>
            <a:t>or example, the Police</a:t>
          </a:r>
          <a:r>
            <a:rPr lang="cs-CZ" sz="4200" kern="1200" dirty="0"/>
            <a:t> </a:t>
          </a:r>
          <a:r>
            <a:rPr lang="cs-CZ" sz="4200" kern="1200" dirty="0" err="1"/>
            <a:t>of</a:t>
          </a:r>
          <a:r>
            <a:rPr lang="cs-CZ" sz="4200" kern="1200" dirty="0"/>
            <a:t> </a:t>
          </a:r>
          <a:r>
            <a:rPr lang="en-US" sz="4200" kern="1200" dirty="0"/>
            <a:t>Czech</a:t>
          </a:r>
          <a:r>
            <a:rPr lang="cs-CZ" sz="4200" kern="1200" dirty="0"/>
            <a:t> Republic</a:t>
          </a:r>
          <a:r>
            <a:rPr lang="en-US" sz="4200" kern="1200" dirty="0"/>
            <a:t>, courts, various administrations, etc.</a:t>
          </a:r>
          <a:r>
            <a:rPr lang="cs-CZ" sz="4200" kern="1200" dirty="0"/>
            <a:t>)</a:t>
          </a:r>
        </a:p>
      </dsp:txBody>
      <dsp:txXfrm>
        <a:off x="0" y="2726960"/>
        <a:ext cx="6666833" cy="2726960"/>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175C36-5D19-4102-BF8E-521DB893C7F3}">
      <dsp:nvSpPr>
        <dsp:cNvPr id="0" name=""/>
        <dsp:cNvSpPr/>
      </dsp:nvSpPr>
      <dsp:spPr>
        <a:xfrm>
          <a:off x="0" y="0"/>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6250439-8561-4751-92BB-F89FBDF3A941}">
      <dsp:nvSpPr>
        <dsp:cNvPr id="0" name=""/>
        <dsp:cNvSpPr/>
      </dsp:nvSpPr>
      <dsp:spPr>
        <a:xfrm>
          <a:off x="0" y="0"/>
          <a:ext cx="6666833"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cs-CZ" sz="2100" kern="1200" dirty="0" err="1"/>
            <a:t>Careful</a:t>
          </a:r>
          <a:r>
            <a:rPr lang="cs-CZ" sz="2100" kern="1200" dirty="0"/>
            <a:t>! </a:t>
          </a:r>
          <a:r>
            <a:rPr lang="cs-CZ" sz="2100" kern="1200" dirty="0" err="1"/>
            <a:t>Fully</a:t>
          </a:r>
          <a:r>
            <a:rPr lang="cs-CZ" sz="2100" kern="1200" dirty="0"/>
            <a:t> </a:t>
          </a:r>
          <a:r>
            <a:rPr lang="cs-CZ" sz="2100" kern="1200" dirty="0" err="1"/>
            <a:t>competent</a:t>
          </a:r>
          <a:r>
            <a:rPr lang="cs-CZ" sz="2100" kern="1200" dirty="0"/>
            <a:t> </a:t>
          </a:r>
          <a:r>
            <a:rPr lang="cs-CZ" sz="2100" kern="1200" dirty="0" err="1"/>
            <a:t>patient</a:t>
          </a:r>
          <a:r>
            <a:rPr lang="cs-CZ" sz="2100" kern="1200" dirty="0"/>
            <a:t> </a:t>
          </a:r>
          <a:r>
            <a:rPr lang="cs-CZ" sz="2100" kern="1200" dirty="0" err="1"/>
            <a:t>decides</a:t>
          </a:r>
          <a:r>
            <a:rPr lang="cs-CZ" sz="2100" kern="1200" dirty="0"/>
            <a:t> on </a:t>
          </a:r>
          <a:r>
            <a:rPr lang="cs-CZ" sz="2100" kern="1200" dirty="0" err="1"/>
            <a:t>the</a:t>
          </a:r>
          <a:r>
            <a:rPr lang="cs-CZ" sz="2100" kern="1200" dirty="0"/>
            <a:t> </a:t>
          </a:r>
          <a:r>
            <a:rPr lang="cs-CZ" sz="2100" kern="1200" dirty="0" err="1"/>
            <a:t>disclosure</a:t>
          </a:r>
          <a:r>
            <a:rPr lang="cs-CZ" sz="2100" kern="1200" dirty="0"/>
            <a:t> </a:t>
          </a:r>
          <a:r>
            <a:rPr lang="cs-CZ" sz="2100" kern="1200" dirty="0" err="1"/>
            <a:t>of</a:t>
          </a:r>
          <a:r>
            <a:rPr lang="cs-CZ" sz="2100" kern="1200" dirty="0"/>
            <a:t> </a:t>
          </a:r>
          <a:r>
            <a:rPr lang="cs-CZ" sz="2100" kern="1200" dirty="0" err="1"/>
            <a:t>information</a:t>
          </a:r>
          <a:r>
            <a:rPr lang="cs-CZ" sz="2100" kern="1200" dirty="0"/>
            <a:t> </a:t>
          </a:r>
          <a:r>
            <a:rPr lang="cs-CZ" sz="2100" kern="1200" dirty="0" err="1"/>
            <a:t>about</a:t>
          </a:r>
          <a:r>
            <a:rPr lang="cs-CZ" sz="2100" kern="1200" dirty="0"/>
            <a:t> his </a:t>
          </a:r>
          <a:r>
            <a:rPr lang="cs-CZ" sz="2100" kern="1200" dirty="0" err="1"/>
            <a:t>health</a:t>
          </a:r>
          <a:r>
            <a:rPr lang="cs-CZ" sz="2100" kern="1200" dirty="0"/>
            <a:t> </a:t>
          </a:r>
          <a:r>
            <a:rPr lang="cs-CZ" sz="2100" kern="1200" dirty="0" err="1"/>
            <a:t>condition</a:t>
          </a:r>
          <a:r>
            <a:rPr lang="cs-CZ" sz="2100" kern="1200" dirty="0"/>
            <a:t> by </a:t>
          </a:r>
          <a:r>
            <a:rPr lang="cs-CZ" sz="2100" kern="1200" dirty="0" err="1"/>
            <a:t>himself</a:t>
          </a:r>
          <a:r>
            <a:rPr lang="en-GB" sz="2100" kern="1200" dirty="0"/>
            <a:t>, even towards the family members of the patient (</a:t>
          </a:r>
          <a:r>
            <a:rPr lang="cs-CZ" sz="2100" kern="1200" dirty="0" err="1"/>
            <a:t>persons</a:t>
          </a:r>
          <a:r>
            <a:rPr lang="cs-CZ" sz="2100" kern="1200" dirty="0"/>
            <a:t> </a:t>
          </a:r>
          <a:r>
            <a:rPr lang="cs-CZ" sz="2100" kern="1200" dirty="0" err="1"/>
            <a:t>close</a:t>
          </a:r>
          <a:r>
            <a:rPr lang="en-GB" sz="2100" kern="1200" dirty="0"/>
            <a:t>).</a:t>
          </a:r>
          <a:endParaRPr lang="cs-CZ" sz="2100" kern="1200" dirty="0"/>
        </a:p>
      </dsp:txBody>
      <dsp:txXfrm>
        <a:off x="0" y="0"/>
        <a:ext cx="6666833" cy="1363480"/>
      </dsp:txXfrm>
    </dsp:sp>
    <dsp:sp modelId="{16F79B93-9083-434A-8F1F-DEE61FE0E448}">
      <dsp:nvSpPr>
        <dsp:cNvPr id="0" name=""/>
        <dsp:cNvSpPr/>
      </dsp:nvSpPr>
      <dsp:spPr>
        <a:xfrm>
          <a:off x="0" y="1363480"/>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EE3BC27-B677-481F-9069-0DED5022EF96}">
      <dsp:nvSpPr>
        <dsp:cNvPr id="0" name=""/>
        <dsp:cNvSpPr/>
      </dsp:nvSpPr>
      <dsp:spPr>
        <a:xfrm>
          <a:off x="0" y="1363480"/>
          <a:ext cx="6666833"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cs-CZ" sz="2100" kern="1200"/>
            <a:t>A patient may designate any person </a:t>
          </a:r>
          <a:r>
            <a:rPr lang="en-GB" sz="2100" kern="1200"/>
            <a:t>(</a:t>
          </a:r>
          <a:r>
            <a:rPr lang="cs-CZ" sz="2100" kern="1200"/>
            <a:t>even unrelated</a:t>
          </a:r>
          <a:r>
            <a:rPr lang="en-GB" sz="2100" kern="1200"/>
            <a:t>) </a:t>
          </a:r>
          <a:r>
            <a:rPr lang="cs-CZ" sz="2100" kern="1200"/>
            <a:t>who may receive information about his health and vice versa, without his consent it is not possible to disclose confidential information even to persons close to the patient.</a:t>
          </a:r>
        </a:p>
      </dsp:txBody>
      <dsp:txXfrm>
        <a:off x="0" y="1363480"/>
        <a:ext cx="6666833" cy="1363480"/>
      </dsp:txXfrm>
    </dsp:sp>
    <dsp:sp modelId="{7ABD6B6C-721D-482E-82B1-A9163623B219}">
      <dsp:nvSpPr>
        <dsp:cNvPr id="0" name=""/>
        <dsp:cNvSpPr/>
      </dsp:nvSpPr>
      <dsp:spPr>
        <a:xfrm>
          <a:off x="0" y="2726960"/>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00CEE38D-7A46-44E8-A5AD-C25F3288BF65}">
      <dsp:nvSpPr>
        <dsp:cNvPr id="0" name=""/>
        <dsp:cNvSpPr/>
      </dsp:nvSpPr>
      <dsp:spPr>
        <a:xfrm>
          <a:off x="0" y="2726960"/>
          <a:ext cx="6666833"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cs-CZ" sz="2100" kern="1200"/>
            <a:t>The exception is if the patient's condition requires that these people have to care about the patient, or it is necessary to protect their health.</a:t>
          </a:r>
        </a:p>
      </dsp:txBody>
      <dsp:txXfrm>
        <a:off x="0" y="2726960"/>
        <a:ext cx="6666833" cy="1363480"/>
      </dsp:txXfrm>
    </dsp:sp>
    <dsp:sp modelId="{3F7ACA53-78A2-4E63-B937-134523FBBC77}">
      <dsp:nvSpPr>
        <dsp:cNvPr id="0" name=""/>
        <dsp:cNvSpPr/>
      </dsp:nvSpPr>
      <dsp:spPr>
        <a:xfrm>
          <a:off x="0" y="4090440"/>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A132E3D0-4886-4FAF-9E38-21571D12E90B}">
      <dsp:nvSpPr>
        <dsp:cNvPr id="0" name=""/>
        <dsp:cNvSpPr/>
      </dsp:nvSpPr>
      <dsp:spPr>
        <a:xfrm>
          <a:off x="0" y="4090440"/>
          <a:ext cx="6666833"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cs-CZ" sz="2100" kern="1200"/>
            <a:t>In a case of a patient who is not fully sui juris, the right to decide on disclosure of information about the health of this patient to third parties has fundamentally his legal representative or guardian </a:t>
          </a:r>
          <a:r>
            <a:rPr lang="en-GB" sz="2100" kern="1200"/>
            <a:t>(</a:t>
          </a:r>
          <a:r>
            <a:rPr lang="cs-CZ" sz="2100" kern="1200"/>
            <a:t>determined by a court</a:t>
          </a:r>
          <a:r>
            <a:rPr lang="en-GB" sz="2100" kern="1200"/>
            <a:t>)</a:t>
          </a:r>
          <a:r>
            <a:rPr lang="cs-CZ" sz="2100" kern="1200"/>
            <a:t>.</a:t>
          </a:r>
        </a:p>
      </dsp:txBody>
      <dsp:txXfrm>
        <a:off x="0" y="4090440"/>
        <a:ext cx="6666833" cy="13634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4B0D80-4C6C-422E-9225-BA82B623769E}">
      <dsp:nvSpPr>
        <dsp:cNvPr id="0" name=""/>
        <dsp:cNvSpPr/>
      </dsp:nvSpPr>
      <dsp:spPr>
        <a:xfrm>
          <a:off x="0" y="301636"/>
          <a:ext cx="10515600" cy="1191754"/>
        </a:xfrm>
        <a:prstGeom prst="round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rtl="0">
            <a:lnSpc>
              <a:spcPct val="90000"/>
            </a:lnSpc>
            <a:spcBef>
              <a:spcPct val="0"/>
            </a:spcBef>
            <a:spcAft>
              <a:spcPct val="35000"/>
            </a:spcAft>
            <a:buNone/>
          </a:pPr>
          <a:r>
            <a:rPr lang="cs-CZ" sz="3000" kern="1200" dirty="0"/>
            <a:t>to </a:t>
          </a:r>
          <a:r>
            <a:rPr lang="en-US" sz="3000" kern="1200" dirty="0"/>
            <a:t>choose </a:t>
          </a:r>
          <a:r>
            <a:rPr lang="cs-CZ" sz="3000" kern="1200" dirty="0"/>
            <a:t>a </a:t>
          </a:r>
          <a:r>
            <a:rPr lang="en-US" sz="3000" kern="1200" dirty="0"/>
            <a:t>provider authorized to provide health</a:t>
          </a:r>
          <a:r>
            <a:rPr lang="cs-CZ" sz="3000" kern="1200" dirty="0"/>
            <a:t>care</a:t>
          </a:r>
          <a:r>
            <a:rPr lang="en-US" sz="3000" kern="1200" dirty="0"/>
            <a:t> services</a:t>
          </a:r>
          <a:r>
            <a:rPr lang="cs-CZ" sz="3000" kern="1200" dirty="0"/>
            <a:t>,</a:t>
          </a:r>
        </a:p>
      </dsp:txBody>
      <dsp:txXfrm>
        <a:off x="58177" y="359813"/>
        <a:ext cx="10399246" cy="1075400"/>
      </dsp:txXfrm>
    </dsp:sp>
    <dsp:sp modelId="{E50F2D24-0820-42AC-A546-CD539F4106C5}">
      <dsp:nvSpPr>
        <dsp:cNvPr id="0" name=""/>
        <dsp:cNvSpPr/>
      </dsp:nvSpPr>
      <dsp:spPr>
        <a:xfrm>
          <a:off x="0" y="1579791"/>
          <a:ext cx="10515600" cy="1191754"/>
        </a:xfrm>
        <a:prstGeom prst="roundRect">
          <a:avLst/>
        </a:prstGeom>
        <a:solidFill>
          <a:schemeClr val="accent1">
            <a:shade val="50000"/>
            <a:hueOff val="222839"/>
            <a:satOff val="5970"/>
            <a:lumOff val="263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rtl="0">
            <a:lnSpc>
              <a:spcPct val="90000"/>
            </a:lnSpc>
            <a:spcBef>
              <a:spcPct val="0"/>
            </a:spcBef>
            <a:spcAft>
              <a:spcPct val="35000"/>
            </a:spcAft>
            <a:buNone/>
          </a:pPr>
          <a:r>
            <a:rPr lang="en-US" sz="3000" kern="1200" dirty="0"/>
            <a:t>to seek consulting services from another provider</a:t>
          </a:r>
          <a:r>
            <a:rPr lang="cs-CZ" sz="3000" kern="1200" dirty="0"/>
            <a:t> </a:t>
          </a:r>
          <a:r>
            <a:rPr lang="cs-CZ" sz="3000" kern="1200" dirty="0" err="1"/>
            <a:t>or</a:t>
          </a:r>
          <a:r>
            <a:rPr lang="cs-CZ" sz="3000" kern="1200" dirty="0"/>
            <a:t> </a:t>
          </a:r>
          <a:r>
            <a:rPr lang="cs-CZ" sz="3000" kern="1200" dirty="0" err="1"/>
            <a:t>healthcare</a:t>
          </a:r>
          <a:r>
            <a:rPr lang="cs-CZ" sz="3000" kern="1200" dirty="0"/>
            <a:t> </a:t>
          </a:r>
          <a:r>
            <a:rPr lang="cs-CZ" sz="3000" kern="1200" dirty="0" err="1"/>
            <a:t>professional</a:t>
          </a:r>
          <a:r>
            <a:rPr lang="cs-CZ" sz="3000" kern="1200" dirty="0"/>
            <a:t>, </a:t>
          </a:r>
          <a:r>
            <a:rPr lang="en-US" sz="3000" kern="1200" dirty="0"/>
            <a:t>other than that </a:t>
          </a:r>
          <a:r>
            <a:rPr lang="cs-CZ" sz="3000" kern="1200" dirty="0" err="1"/>
            <a:t>who</a:t>
          </a:r>
          <a:r>
            <a:rPr lang="cs-CZ" sz="3000" kern="1200" dirty="0"/>
            <a:t> </a:t>
          </a:r>
          <a:r>
            <a:rPr lang="en-US" sz="3000" kern="1200" dirty="0"/>
            <a:t>provides health services</a:t>
          </a:r>
          <a:r>
            <a:rPr lang="cs-CZ" sz="3000" kern="1200" dirty="0"/>
            <a:t>;</a:t>
          </a:r>
        </a:p>
      </dsp:txBody>
      <dsp:txXfrm>
        <a:off x="58177" y="1637968"/>
        <a:ext cx="10399246" cy="1075400"/>
      </dsp:txXfrm>
    </dsp:sp>
    <dsp:sp modelId="{444CDB97-855D-4A8E-A4F6-61BB44B56A9D}">
      <dsp:nvSpPr>
        <dsp:cNvPr id="0" name=""/>
        <dsp:cNvSpPr/>
      </dsp:nvSpPr>
      <dsp:spPr>
        <a:xfrm>
          <a:off x="0" y="2857946"/>
          <a:ext cx="10515600" cy="1191754"/>
        </a:xfrm>
        <a:prstGeom prst="roundRect">
          <a:avLst/>
        </a:prstGeom>
        <a:solidFill>
          <a:schemeClr val="accent1">
            <a:shade val="50000"/>
            <a:hueOff val="222839"/>
            <a:satOff val="5970"/>
            <a:lumOff val="263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rtl="0">
            <a:lnSpc>
              <a:spcPct val="90000"/>
            </a:lnSpc>
            <a:spcBef>
              <a:spcPct val="0"/>
            </a:spcBef>
            <a:spcAft>
              <a:spcPct val="35000"/>
            </a:spcAft>
            <a:buNone/>
          </a:pPr>
          <a:r>
            <a:rPr lang="cs-CZ" sz="3000" kern="1200" dirty="0"/>
            <a:t>to </a:t>
          </a:r>
          <a:r>
            <a:rPr lang="en-US" sz="3000" kern="1200" dirty="0"/>
            <a:t>be informed </a:t>
          </a:r>
          <a:r>
            <a:rPr lang="cs-CZ" sz="3000" kern="1200" dirty="0" err="1"/>
            <a:t>about</a:t>
          </a:r>
          <a:r>
            <a:rPr lang="cs-CZ" sz="3000" kern="1200" dirty="0"/>
            <a:t> </a:t>
          </a:r>
          <a:r>
            <a:rPr lang="en-US" sz="3000" kern="1200" dirty="0"/>
            <a:t>the internal rules of the healthcare facility inpatient or day care</a:t>
          </a:r>
          <a:endParaRPr lang="cs-CZ" sz="3000" kern="1200" dirty="0"/>
        </a:p>
      </dsp:txBody>
      <dsp:txXfrm>
        <a:off x="58177" y="2916123"/>
        <a:ext cx="10399246" cy="1075400"/>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BE4FB7-6370-4638-84F4-D360EDC42431}">
      <dsp:nvSpPr>
        <dsp:cNvPr id="0" name=""/>
        <dsp:cNvSpPr/>
      </dsp:nvSpPr>
      <dsp:spPr>
        <a:xfrm>
          <a:off x="0" y="665"/>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66B7715-B286-4CA0-9DB0-AEDBA4C52322}">
      <dsp:nvSpPr>
        <dsp:cNvPr id="0" name=""/>
        <dsp:cNvSpPr/>
      </dsp:nvSpPr>
      <dsp:spPr>
        <a:xfrm>
          <a:off x="0" y="665"/>
          <a:ext cx="6666833" cy="109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rtl="0">
            <a:lnSpc>
              <a:spcPct val="90000"/>
            </a:lnSpc>
            <a:spcBef>
              <a:spcPct val="0"/>
            </a:spcBef>
            <a:spcAft>
              <a:spcPct val="35000"/>
            </a:spcAft>
            <a:buNone/>
          </a:pPr>
          <a:r>
            <a:rPr lang="cs-CZ" sz="3000" kern="1200" dirty="0" err="1"/>
            <a:t>Consent</a:t>
          </a:r>
          <a:r>
            <a:rPr lang="cs-CZ" sz="3000" kern="1200" dirty="0"/>
            <a:t> </a:t>
          </a:r>
          <a:r>
            <a:rPr lang="cs-CZ" sz="3000" kern="1200" dirty="0" err="1"/>
            <a:t>of</a:t>
          </a:r>
          <a:r>
            <a:rPr lang="cs-CZ" sz="3000" kern="1200" dirty="0"/>
            <a:t> a </a:t>
          </a:r>
          <a:r>
            <a:rPr lang="cs-CZ" sz="3000" kern="1200" dirty="0" err="1"/>
            <a:t>patient</a:t>
          </a:r>
          <a:endParaRPr lang="cs-CZ" sz="3000" kern="1200" dirty="0"/>
        </a:p>
      </dsp:txBody>
      <dsp:txXfrm>
        <a:off x="0" y="665"/>
        <a:ext cx="6666833" cy="1090517"/>
      </dsp:txXfrm>
    </dsp:sp>
    <dsp:sp modelId="{62A685C6-FEE1-43B0-8E76-6EE13C0C145A}">
      <dsp:nvSpPr>
        <dsp:cNvPr id="0" name=""/>
        <dsp:cNvSpPr/>
      </dsp:nvSpPr>
      <dsp:spPr>
        <a:xfrm>
          <a:off x="0" y="1091183"/>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88690AD-7E35-4068-A96F-B0A51B47713A}">
      <dsp:nvSpPr>
        <dsp:cNvPr id="0" name=""/>
        <dsp:cNvSpPr/>
      </dsp:nvSpPr>
      <dsp:spPr>
        <a:xfrm>
          <a:off x="0" y="1091183"/>
          <a:ext cx="6666833" cy="109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rtl="0">
            <a:lnSpc>
              <a:spcPct val="90000"/>
            </a:lnSpc>
            <a:spcBef>
              <a:spcPct val="0"/>
            </a:spcBef>
            <a:spcAft>
              <a:spcPct val="35000"/>
            </a:spcAft>
            <a:buNone/>
          </a:pPr>
          <a:r>
            <a:rPr lang="cs-CZ" sz="3000" kern="1200" dirty="0" err="1"/>
            <a:t>Providing</a:t>
          </a:r>
          <a:r>
            <a:rPr lang="cs-CZ" sz="3000" kern="1200" dirty="0"/>
            <a:t> </a:t>
          </a:r>
          <a:r>
            <a:rPr lang="cs-CZ" sz="3000" kern="1200" dirty="0" err="1"/>
            <a:t>follow</a:t>
          </a:r>
          <a:r>
            <a:rPr lang="cs-CZ" sz="3000" kern="1200" dirty="0"/>
            <a:t>-up </a:t>
          </a:r>
          <a:r>
            <a:rPr lang="cs-CZ" sz="3000" kern="1200" dirty="0" err="1"/>
            <a:t>services</a:t>
          </a:r>
          <a:r>
            <a:rPr lang="cs-CZ" sz="3000" kern="1200" dirty="0"/>
            <a:t> </a:t>
          </a:r>
        </a:p>
      </dsp:txBody>
      <dsp:txXfrm>
        <a:off x="0" y="1091183"/>
        <a:ext cx="6666833" cy="1090517"/>
      </dsp:txXfrm>
    </dsp:sp>
    <dsp:sp modelId="{3954A212-F81E-41B5-A5AE-947CDC101C41}">
      <dsp:nvSpPr>
        <dsp:cNvPr id="0" name=""/>
        <dsp:cNvSpPr/>
      </dsp:nvSpPr>
      <dsp:spPr>
        <a:xfrm>
          <a:off x="0" y="2181701"/>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1A7A3AE-D65D-4FCF-9C02-B9B384C6A721}">
      <dsp:nvSpPr>
        <dsp:cNvPr id="0" name=""/>
        <dsp:cNvSpPr/>
      </dsp:nvSpPr>
      <dsp:spPr>
        <a:xfrm>
          <a:off x="0" y="2181701"/>
          <a:ext cx="6666833" cy="109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cs-CZ" sz="3000" kern="1200"/>
            <a:t>Protection of your rights</a:t>
          </a:r>
        </a:p>
      </dsp:txBody>
      <dsp:txXfrm>
        <a:off x="0" y="2181701"/>
        <a:ext cx="6666833" cy="1090517"/>
      </dsp:txXfrm>
    </dsp:sp>
    <dsp:sp modelId="{FE584D0B-F876-4C5E-8539-0EBF07B3FABC}">
      <dsp:nvSpPr>
        <dsp:cNvPr id="0" name=""/>
        <dsp:cNvSpPr/>
      </dsp:nvSpPr>
      <dsp:spPr>
        <a:xfrm>
          <a:off x="0" y="3272218"/>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FB0466C1-2021-43EC-BDB2-2CB9FB75041C}">
      <dsp:nvSpPr>
        <dsp:cNvPr id="0" name=""/>
        <dsp:cNvSpPr/>
      </dsp:nvSpPr>
      <dsp:spPr>
        <a:xfrm>
          <a:off x="0" y="3272218"/>
          <a:ext cx="6666833" cy="109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rtl="0">
            <a:lnSpc>
              <a:spcPct val="90000"/>
            </a:lnSpc>
            <a:spcBef>
              <a:spcPct val="0"/>
            </a:spcBef>
            <a:spcAft>
              <a:spcPct val="35000"/>
            </a:spcAft>
            <a:buNone/>
          </a:pPr>
          <a:r>
            <a:rPr lang="en-US" sz="3000" kern="1200" dirty="0"/>
            <a:t>Communication of data for the purpose of criminal proceedings</a:t>
          </a:r>
          <a:endParaRPr lang="cs-CZ" sz="3000" kern="1200" dirty="0"/>
        </a:p>
      </dsp:txBody>
      <dsp:txXfrm>
        <a:off x="0" y="3272218"/>
        <a:ext cx="6666833" cy="1090517"/>
      </dsp:txXfrm>
    </dsp:sp>
    <dsp:sp modelId="{D6C00431-44AB-48CA-A575-9B4E3874963A}">
      <dsp:nvSpPr>
        <dsp:cNvPr id="0" name=""/>
        <dsp:cNvSpPr/>
      </dsp:nvSpPr>
      <dsp:spPr>
        <a:xfrm>
          <a:off x="0" y="4362736"/>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06B030F-8DE8-4217-B629-8E2D931FE5F6}">
      <dsp:nvSpPr>
        <dsp:cNvPr id="0" name=""/>
        <dsp:cNvSpPr/>
      </dsp:nvSpPr>
      <dsp:spPr>
        <a:xfrm>
          <a:off x="0" y="4362736"/>
          <a:ext cx="6666833" cy="109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rtl="0">
            <a:lnSpc>
              <a:spcPct val="90000"/>
            </a:lnSpc>
            <a:spcBef>
              <a:spcPct val="0"/>
            </a:spcBef>
            <a:spcAft>
              <a:spcPct val="35000"/>
            </a:spcAft>
            <a:buNone/>
          </a:pPr>
          <a:r>
            <a:rPr lang="en-US" sz="3000" kern="1200" dirty="0"/>
            <a:t>Fulfilling the duty to thwart or report the offense</a:t>
          </a:r>
          <a:endParaRPr lang="cs-CZ" sz="3000" kern="1200" dirty="0"/>
        </a:p>
      </dsp:txBody>
      <dsp:txXfrm>
        <a:off x="0" y="4362736"/>
        <a:ext cx="6666833" cy="1090517"/>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038579-99A5-4EFD-AAD2-1D733CE43601}">
      <dsp:nvSpPr>
        <dsp:cNvPr id="0" name=""/>
        <dsp:cNvSpPr/>
      </dsp:nvSpPr>
      <dsp:spPr>
        <a:xfrm>
          <a:off x="0" y="682834"/>
          <a:ext cx="6666833" cy="2680650"/>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7420" tIns="958088" rIns="517420" bIns="327152" numCol="1" spcCol="1270" anchor="t" anchorCtr="0">
          <a:noAutofit/>
        </a:bodyPr>
        <a:lstStyle/>
        <a:p>
          <a:pPr marL="285750" lvl="1" indent="-285750" algn="l" defTabSz="2044700" rtl="0">
            <a:lnSpc>
              <a:spcPct val="90000"/>
            </a:lnSpc>
            <a:spcBef>
              <a:spcPct val="0"/>
            </a:spcBef>
            <a:spcAft>
              <a:spcPct val="15000"/>
            </a:spcAft>
            <a:buChar char="•"/>
          </a:pPr>
          <a:r>
            <a:rPr lang="cs-CZ" sz="4600" kern="1200" dirty="0"/>
            <a:t>Oral</a:t>
          </a:r>
        </a:p>
        <a:p>
          <a:pPr marL="285750" lvl="1" indent="-285750" algn="l" defTabSz="2044700" rtl="0">
            <a:lnSpc>
              <a:spcPct val="90000"/>
            </a:lnSpc>
            <a:spcBef>
              <a:spcPct val="0"/>
            </a:spcBef>
            <a:spcAft>
              <a:spcPct val="15000"/>
            </a:spcAft>
            <a:buChar char="•"/>
          </a:pPr>
          <a:r>
            <a:rPr lang="cs-CZ" sz="4600" kern="1200" dirty="0"/>
            <a:t>In </a:t>
          </a:r>
          <a:r>
            <a:rPr lang="cs-CZ" sz="4600" kern="1200" dirty="0" err="1"/>
            <a:t>writing</a:t>
          </a:r>
          <a:endParaRPr lang="cs-CZ" sz="4600" kern="1200" dirty="0"/>
        </a:p>
      </dsp:txBody>
      <dsp:txXfrm>
        <a:off x="0" y="682834"/>
        <a:ext cx="6666833" cy="2680650"/>
      </dsp:txXfrm>
    </dsp:sp>
    <dsp:sp modelId="{24C114B5-DC63-48E2-AE50-CEC7DBAE3B3A}">
      <dsp:nvSpPr>
        <dsp:cNvPr id="0" name=""/>
        <dsp:cNvSpPr/>
      </dsp:nvSpPr>
      <dsp:spPr>
        <a:xfrm>
          <a:off x="333341" y="3874"/>
          <a:ext cx="4666783" cy="135792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2044700" rtl="0">
            <a:lnSpc>
              <a:spcPct val="90000"/>
            </a:lnSpc>
            <a:spcBef>
              <a:spcPct val="0"/>
            </a:spcBef>
            <a:spcAft>
              <a:spcPct val="35000"/>
            </a:spcAft>
            <a:buNone/>
          </a:pPr>
          <a:r>
            <a:rPr lang="cs-CZ" sz="4600" kern="1200" dirty="0"/>
            <a:t>Explicit</a:t>
          </a:r>
        </a:p>
      </dsp:txBody>
      <dsp:txXfrm>
        <a:off x="399629" y="70162"/>
        <a:ext cx="4534207" cy="1225344"/>
      </dsp:txXfrm>
    </dsp:sp>
    <dsp:sp modelId="{C81C084E-22DA-45E7-A385-A7F1091766B4}">
      <dsp:nvSpPr>
        <dsp:cNvPr id="0" name=""/>
        <dsp:cNvSpPr/>
      </dsp:nvSpPr>
      <dsp:spPr>
        <a:xfrm>
          <a:off x="0" y="4290845"/>
          <a:ext cx="6666833" cy="1159200"/>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51F4C8D5-11EA-486F-B8A2-B24B3F78B241}">
      <dsp:nvSpPr>
        <dsp:cNvPr id="0" name=""/>
        <dsp:cNvSpPr/>
      </dsp:nvSpPr>
      <dsp:spPr>
        <a:xfrm>
          <a:off x="333341" y="3611885"/>
          <a:ext cx="4666783" cy="135792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2044700" rtl="0">
            <a:lnSpc>
              <a:spcPct val="90000"/>
            </a:lnSpc>
            <a:spcBef>
              <a:spcPct val="0"/>
            </a:spcBef>
            <a:spcAft>
              <a:spcPct val="35000"/>
            </a:spcAft>
            <a:buNone/>
          </a:pPr>
          <a:r>
            <a:rPr lang="cs-CZ" sz="4600" kern="1200" dirty="0" err="1"/>
            <a:t>Tacitly</a:t>
          </a:r>
          <a:endParaRPr lang="cs-CZ" sz="4600" kern="1200" dirty="0"/>
        </a:p>
      </dsp:txBody>
      <dsp:txXfrm>
        <a:off x="399629" y="3678173"/>
        <a:ext cx="4534207" cy="1225344"/>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32B6C7-6F88-4F3C-9563-B7E6CC572F62}">
      <dsp:nvSpPr>
        <dsp:cNvPr id="0" name=""/>
        <dsp:cNvSpPr/>
      </dsp:nvSpPr>
      <dsp:spPr>
        <a:xfrm>
          <a:off x="1237010" y="1631"/>
          <a:ext cx="4192812" cy="251568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cs-CZ" sz="2000" kern="1200"/>
            <a:t>Compulsory confidentiality of healthcare professionals is required by law </a:t>
          </a:r>
          <a:r>
            <a:rPr lang="en-US" sz="2000" kern="1200"/>
            <a:t>and has great social significance</a:t>
          </a:r>
          <a:endParaRPr lang="cs-CZ" sz="2000" kern="1200"/>
        </a:p>
        <a:p>
          <a:pPr marL="171450" lvl="1" indent="-171450" algn="l" defTabSz="711200">
            <a:lnSpc>
              <a:spcPct val="90000"/>
            </a:lnSpc>
            <a:spcBef>
              <a:spcPct val="0"/>
            </a:spcBef>
            <a:spcAft>
              <a:spcPct val="15000"/>
            </a:spcAft>
            <a:buChar char="•"/>
          </a:pPr>
          <a:r>
            <a:rPr lang="en-US" sz="1600" kern="1200"/>
            <a:t>Remember the right to privacy</a:t>
          </a:r>
          <a:endParaRPr lang="cs-CZ" sz="1600" kern="1200"/>
        </a:p>
      </dsp:txBody>
      <dsp:txXfrm>
        <a:off x="1237010" y="1631"/>
        <a:ext cx="4192812" cy="2515687"/>
      </dsp:txXfrm>
    </dsp:sp>
    <dsp:sp modelId="{9FA0ADC1-8A4D-4DBF-B7F5-7639B8F2A046}">
      <dsp:nvSpPr>
        <dsp:cNvPr id="0" name=""/>
        <dsp:cNvSpPr/>
      </dsp:nvSpPr>
      <dsp:spPr>
        <a:xfrm>
          <a:off x="1237010" y="2936600"/>
          <a:ext cx="4192812" cy="2515687"/>
        </a:xfrm>
        <a:prstGeom prst="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cs-CZ" sz="2000" kern="1200"/>
            <a:t>Public authorities, including the police and the courts, can require information about health of a patient only in cases determined by a law.</a:t>
          </a:r>
        </a:p>
        <a:p>
          <a:pPr marL="171450" lvl="1" indent="-171450" algn="l" defTabSz="711200">
            <a:lnSpc>
              <a:spcPct val="90000"/>
            </a:lnSpc>
            <a:spcBef>
              <a:spcPct val="0"/>
            </a:spcBef>
            <a:spcAft>
              <a:spcPct val="15000"/>
            </a:spcAft>
            <a:buChar char="•"/>
          </a:pPr>
          <a:r>
            <a:rPr lang="cs-CZ" sz="1600" kern="1200"/>
            <a:t>For an example it is not enough that a policeman comes to the hospital and asks about the patient's health condition </a:t>
          </a:r>
          <a:r>
            <a:rPr lang="en-GB" sz="1600" kern="1200"/>
            <a:t>(</a:t>
          </a:r>
          <a:r>
            <a:rPr lang="cs-CZ" sz="1600" kern="1200"/>
            <a:t>typically at injuries caused by the other person</a:t>
          </a:r>
          <a:r>
            <a:rPr lang="en-GB" sz="1600" kern="1200"/>
            <a:t>)</a:t>
          </a:r>
          <a:r>
            <a:rPr lang="cs-CZ" sz="1600" kern="1200"/>
            <a:t>.</a:t>
          </a:r>
        </a:p>
      </dsp:txBody>
      <dsp:txXfrm>
        <a:off x="1237010" y="2936600"/>
        <a:ext cx="4192812" cy="2515687"/>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978683-B81D-44A1-9B25-F8B07F57B3C9}">
      <dsp:nvSpPr>
        <dsp:cNvPr id="0" name=""/>
        <dsp:cNvSpPr/>
      </dsp:nvSpPr>
      <dsp:spPr>
        <a:xfrm>
          <a:off x="0" y="124512"/>
          <a:ext cx="6902116" cy="1213289"/>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cs-CZ" sz="1700" kern="1200" dirty="0"/>
            <a:t>In </a:t>
          </a:r>
          <a:r>
            <a:rPr lang="cs-CZ" sz="1700" kern="1200" dirty="0" err="1"/>
            <a:t>certain</a:t>
          </a:r>
          <a:r>
            <a:rPr lang="cs-CZ" sz="1700" kern="1200" dirty="0"/>
            <a:t> </a:t>
          </a:r>
          <a:r>
            <a:rPr lang="cs-CZ" sz="1700" kern="1200" dirty="0" err="1"/>
            <a:t>cases</a:t>
          </a:r>
          <a:r>
            <a:rPr lang="cs-CZ" sz="1700" kern="1200" dirty="0"/>
            <a:t> </a:t>
          </a:r>
          <a:r>
            <a:rPr lang="cs-CZ" sz="1700" kern="1200" dirty="0" err="1"/>
            <a:t>there</a:t>
          </a:r>
          <a:r>
            <a:rPr lang="cs-CZ" sz="1700" kern="1200" dirty="0"/>
            <a:t> </a:t>
          </a:r>
          <a:r>
            <a:rPr lang="cs-CZ" sz="1700" kern="1200" dirty="0" err="1"/>
            <a:t>is</a:t>
          </a:r>
          <a:r>
            <a:rPr lang="cs-CZ" sz="1700" kern="1200" dirty="0"/>
            <a:t> </a:t>
          </a:r>
          <a:r>
            <a:rPr lang="cs-CZ" sz="1700" kern="1200" dirty="0" err="1"/>
            <a:t>the</a:t>
          </a:r>
          <a:r>
            <a:rPr lang="cs-CZ" sz="1700" kern="1200" dirty="0"/>
            <a:t> so-</a:t>
          </a:r>
          <a:r>
            <a:rPr lang="cs-CZ" sz="1700" kern="1200" dirty="0" err="1"/>
            <a:t>called</a:t>
          </a:r>
          <a:r>
            <a:rPr lang="cs-CZ" sz="1700" kern="1200" dirty="0"/>
            <a:t> </a:t>
          </a:r>
          <a:r>
            <a:rPr lang="cs-CZ" sz="1700" kern="1200" dirty="0" err="1"/>
            <a:t>notification</a:t>
          </a:r>
          <a:r>
            <a:rPr lang="cs-CZ" sz="1700" kern="1200" dirty="0"/>
            <a:t> </a:t>
          </a:r>
          <a:r>
            <a:rPr lang="cs-CZ" sz="1700" kern="1200" dirty="0" err="1"/>
            <a:t>obligation</a:t>
          </a:r>
          <a:r>
            <a:rPr lang="cs-CZ" sz="1700" kern="1200" dirty="0"/>
            <a:t> </a:t>
          </a:r>
          <a:r>
            <a:rPr lang="cs-CZ" sz="1700" kern="1200" dirty="0" err="1"/>
            <a:t>when</a:t>
          </a:r>
          <a:r>
            <a:rPr lang="cs-CZ" sz="1700" kern="1200" dirty="0"/>
            <a:t> </a:t>
          </a:r>
          <a:r>
            <a:rPr lang="cs-CZ" sz="1700" kern="1200" dirty="0" err="1"/>
            <a:t>everybody</a:t>
          </a:r>
          <a:r>
            <a:rPr lang="cs-CZ" sz="1700" kern="1200" dirty="0"/>
            <a:t> (not </a:t>
          </a:r>
          <a:r>
            <a:rPr lang="cs-CZ" sz="1700" kern="1200" dirty="0" err="1"/>
            <a:t>only</a:t>
          </a:r>
          <a:r>
            <a:rPr lang="cs-CZ" sz="1700" kern="1200" dirty="0"/>
            <a:t> a </a:t>
          </a:r>
          <a:r>
            <a:rPr lang="cs-CZ" sz="1700" kern="1200" dirty="0" err="1"/>
            <a:t>healthcare</a:t>
          </a:r>
          <a:r>
            <a:rPr lang="cs-CZ" sz="1700" kern="1200" dirty="0"/>
            <a:t> </a:t>
          </a:r>
          <a:r>
            <a:rPr lang="cs-CZ" sz="1700" kern="1200" dirty="0" err="1"/>
            <a:t>professional</a:t>
          </a:r>
          <a:r>
            <a:rPr lang="cs-CZ" sz="1700" kern="1200" dirty="0"/>
            <a:t>) has to </a:t>
          </a:r>
          <a:r>
            <a:rPr lang="cs-CZ" sz="1700" kern="1200" dirty="0" err="1"/>
            <a:t>notify</a:t>
          </a:r>
          <a:r>
            <a:rPr lang="cs-CZ" sz="1700" kern="1200" dirty="0"/>
            <a:t> </a:t>
          </a:r>
          <a:r>
            <a:rPr lang="cs-CZ" sz="1700" kern="1200" dirty="0" err="1"/>
            <a:t>the</a:t>
          </a:r>
          <a:r>
            <a:rPr lang="cs-CZ" sz="1700" kern="1200" dirty="0"/>
            <a:t> Police </a:t>
          </a:r>
          <a:r>
            <a:rPr lang="cs-CZ" sz="1700" kern="1200" dirty="0" err="1"/>
            <a:t>of</a:t>
          </a:r>
          <a:r>
            <a:rPr lang="cs-CZ" sz="1700" kern="1200" dirty="0"/>
            <a:t> </a:t>
          </a:r>
          <a:r>
            <a:rPr lang="cs-CZ" sz="1700" kern="1200" dirty="0" err="1"/>
            <a:t>the</a:t>
          </a:r>
          <a:r>
            <a:rPr lang="cs-CZ" sz="1700" kern="1200" dirty="0"/>
            <a:t> Czech Republic </a:t>
          </a:r>
          <a:r>
            <a:rPr lang="cs-CZ" sz="1700" kern="1200" dirty="0" err="1"/>
            <a:t>upon</a:t>
          </a:r>
          <a:r>
            <a:rPr lang="cs-CZ" sz="1700" kern="1200" dirty="0"/>
            <a:t> </a:t>
          </a:r>
          <a:r>
            <a:rPr lang="cs-CZ" sz="1700" kern="1200" dirty="0" err="1"/>
            <a:t>the</a:t>
          </a:r>
          <a:r>
            <a:rPr lang="cs-CZ" sz="1700" kern="1200" dirty="0"/>
            <a:t> </a:t>
          </a:r>
          <a:r>
            <a:rPr lang="cs-CZ" sz="1700" kern="1200" dirty="0" err="1"/>
            <a:t>fact</a:t>
          </a:r>
          <a:r>
            <a:rPr lang="cs-CZ" sz="1700" kern="1200" dirty="0"/>
            <a:t> </a:t>
          </a:r>
          <a:r>
            <a:rPr lang="cs-CZ" sz="1700" kern="1200" dirty="0" err="1"/>
            <a:t>that</a:t>
          </a:r>
          <a:r>
            <a:rPr lang="cs-CZ" sz="1700" kern="1200" dirty="0"/>
            <a:t> a </a:t>
          </a:r>
          <a:r>
            <a:rPr lang="cs-CZ" sz="1700" kern="1200" dirty="0" err="1"/>
            <a:t>crime</a:t>
          </a:r>
          <a:r>
            <a:rPr lang="cs-CZ" sz="1700" kern="1200" dirty="0"/>
            <a:t> </a:t>
          </a:r>
          <a:r>
            <a:rPr lang="cs-CZ" sz="1700" kern="1200" dirty="0" err="1"/>
            <a:t>of</a:t>
          </a:r>
          <a:r>
            <a:rPr lang="cs-CZ" sz="1700" kern="1200" dirty="0"/>
            <a:t> </a:t>
          </a:r>
          <a:r>
            <a:rPr lang="cs-CZ" sz="1700" kern="1200" dirty="0" err="1"/>
            <a:t>cruelty</a:t>
          </a:r>
          <a:r>
            <a:rPr lang="cs-CZ" sz="1700" kern="1200" dirty="0"/>
            <a:t> </a:t>
          </a:r>
          <a:r>
            <a:rPr lang="cs-CZ" sz="1700" kern="1200" dirty="0" err="1"/>
            <a:t>or</a:t>
          </a:r>
          <a:r>
            <a:rPr lang="cs-CZ" sz="1700" kern="1200" dirty="0"/>
            <a:t> </a:t>
          </a:r>
          <a:r>
            <a:rPr lang="cs-CZ" sz="1700" kern="1200" dirty="0" err="1"/>
            <a:t>wilful</a:t>
          </a:r>
          <a:r>
            <a:rPr lang="cs-CZ" sz="1700" kern="1200" dirty="0"/>
            <a:t> </a:t>
          </a:r>
          <a:r>
            <a:rPr lang="cs-CZ" sz="1700" kern="1200" dirty="0" err="1"/>
            <a:t>grievous</a:t>
          </a:r>
          <a:r>
            <a:rPr lang="cs-CZ" sz="1700" kern="1200" dirty="0"/>
            <a:t> </a:t>
          </a:r>
          <a:r>
            <a:rPr lang="cs-CZ" sz="1700" kern="1200" dirty="0" err="1"/>
            <a:t>bodily</a:t>
          </a:r>
          <a:r>
            <a:rPr lang="cs-CZ" sz="1700" kern="1200" dirty="0"/>
            <a:t> </a:t>
          </a:r>
          <a:r>
            <a:rPr lang="cs-CZ" sz="1700" kern="1200" dirty="0" err="1"/>
            <a:t>harm</a:t>
          </a:r>
          <a:r>
            <a:rPr lang="cs-CZ" sz="1700" kern="1200" dirty="0"/>
            <a:t> (a </a:t>
          </a:r>
          <a:r>
            <a:rPr lang="cs-CZ" sz="1700" kern="1200" dirty="0" err="1"/>
            <a:t>serious</a:t>
          </a:r>
          <a:r>
            <a:rPr lang="cs-CZ" sz="1700" kern="1200" dirty="0"/>
            <a:t> </a:t>
          </a:r>
          <a:r>
            <a:rPr lang="cs-CZ" sz="1700" kern="1200" dirty="0" err="1"/>
            <a:t>injury</a:t>
          </a:r>
          <a:r>
            <a:rPr lang="cs-CZ" sz="1700" kern="1200" dirty="0"/>
            <a:t>) </a:t>
          </a:r>
          <a:r>
            <a:rPr lang="cs-CZ" sz="1700" kern="1200" dirty="0" err="1"/>
            <a:t>was</a:t>
          </a:r>
          <a:r>
            <a:rPr lang="cs-CZ" sz="1700" kern="1200" dirty="0"/>
            <a:t> </a:t>
          </a:r>
          <a:r>
            <a:rPr lang="cs-CZ" sz="1700" kern="1200" dirty="0" err="1"/>
            <a:t>committed</a:t>
          </a:r>
          <a:r>
            <a:rPr lang="cs-CZ" sz="1700" kern="1200" dirty="0"/>
            <a:t>.</a:t>
          </a:r>
        </a:p>
      </dsp:txBody>
      <dsp:txXfrm>
        <a:off x="59228" y="183740"/>
        <a:ext cx="6783660" cy="1094833"/>
      </dsp:txXfrm>
    </dsp:sp>
    <dsp:sp modelId="{C658E307-B04E-442B-A45A-2AA4E66049CE}">
      <dsp:nvSpPr>
        <dsp:cNvPr id="0" name=""/>
        <dsp:cNvSpPr/>
      </dsp:nvSpPr>
      <dsp:spPr>
        <a:xfrm>
          <a:off x="0" y="1386762"/>
          <a:ext cx="6902116" cy="1213289"/>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cs-CZ" sz="1700" kern="1200"/>
            <a:t>In certain cases of children patients it is necessary to inform the authority of social and legal protection of children. </a:t>
          </a:r>
        </a:p>
      </dsp:txBody>
      <dsp:txXfrm>
        <a:off x="59228" y="1445990"/>
        <a:ext cx="6783660" cy="1094833"/>
      </dsp:txXfrm>
    </dsp:sp>
    <dsp:sp modelId="{7F02BF1E-EA18-4839-8243-0D74981D3954}">
      <dsp:nvSpPr>
        <dsp:cNvPr id="0" name=""/>
        <dsp:cNvSpPr/>
      </dsp:nvSpPr>
      <dsp:spPr>
        <a:xfrm>
          <a:off x="0" y="2600052"/>
          <a:ext cx="6902116" cy="413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142"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cs-CZ" sz="1300" kern="1200"/>
            <a:t>Such as </a:t>
          </a:r>
          <a:r>
            <a:rPr lang="en-US" sz="1300" kern="1200"/>
            <a:t>underage drinking, abuse of addictive substances, or </a:t>
          </a:r>
          <a:r>
            <a:rPr lang="cs-CZ" sz="1300" kern="1200"/>
            <a:t>when there is suspicion that a crime endangering </a:t>
          </a:r>
          <a:r>
            <a:rPr lang="en-US" sz="1300" kern="1200"/>
            <a:t>health or life, human dignity or moral development</a:t>
          </a:r>
          <a:r>
            <a:rPr lang="cs-CZ" sz="1300" kern="1200"/>
            <a:t> was </a:t>
          </a:r>
          <a:r>
            <a:rPr lang="en-US" sz="1300" kern="1200"/>
            <a:t>committed </a:t>
          </a:r>
          <a:r>
            <a:rPr lang="cs-CZ" sz="1300" kern="1200"/>
            <a:t>on them.</a:t>
          </a:r>
        </a:p>
      </dsp:txBody>
      <dsp:txXfrm>
        <a:off x="0" y="2600052"/>
        <a:ext cx="6902116" cy="413482"/>
      </dsp:txXfrm>
    </dsp:sp>
    <dsp:sp modelId="{62E65E29-78DA-4B5F-ADD3-AE212EDE6B7F}">
      <dsp:nvSpPr>
        <dsp:cNvPr id="0" name=""/>
        <dsp:cNvSpPr/>
      </dsp:nvSpPr>
      <dsp:spPr>
        <a:xfrm>
          <a:off x="0" y="3013535"/>
          <a:ext cx="6902116" cy="1213289"/>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At the hospital, however, this reporting obligation should</a:t>
          </a:r>
          <a:r>
            <a:rPr lang="cs-CZ" sz="1700" kern="1200"/>
            <a:t> be</a:t>
          </a:r>
          <a:r>
            <a:rPr lang="en-US" sz="1700" kern="1200"/>
            <a:t> primarily met </a:t>
          </a:r>
          <a:r>
            <a:rPr lang="cs-CZ" sz="1700" kern="1200"/>
            <a:t>by </a:t>
          </a:r>
          <a:r>
            <a:rPr lang="en-US" sz="1700" kern="1200"/>
            <a:t>the attending healthcare professionals, not students</a:t>
          </a:r>
          <a:r>
            <a:rPr lang="cs-CZ" sz="1700" kern="1200"/>
            <a:t>.</a:t>
          </a:r>
        </a:p>
      </dsp:txBody>
      <dsp:txXfrm>
        <a:off x="59228" y="3072763"/>
        <a:ext cx="6783660" cy="1094833"/>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08D964-A212-43D8-A0DE-89E756C7BFD2}">
      <dsp:nvSpPr>
        <dsp:cNvPr id="0" name=""/>
        <dsp:cNvSpPr/>
      </dsp:nvSpPr>
      <dsp:spPr>
        <a:xfrm>
          <a:off x="0" y="0"/>
          <a:ext cx="9613900"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3A6038FD-A669-46FA-98B8-3A756BB5779E}">
      <dsp:nvSpPr>
        <dsp:cNvPr id="0" name=""/>
        <dsp:cNvSpPr/>
      </dsp:nvSpPr>
      <dsp:spPr>
        <a:xfrm>
          <a:off x="0" y="0"/>
          <a:ext cx="9613900" cy="2122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l" defTabSz="1866900" rtl="0">
            <a:lnSpc>
              <a:spcPct val="90000"/>
            </a:lnSpc>
            <a:spcBef>
              <a:spcPct val="0"/>
            </a:spcBef>
            <a:spcAft>
              <a:spcPct val="35000"/>
            </a:spcAft>
            <a:buNone/>
          </a:pPr>
          <a:r>
            <a:rPr lang="cs-CZ" sz="4200" kern="1200" dirty="0"/>
            <a:t>Not </a:t>
          </a:r>
          <a:r>
            <a:rPr lang="cs-CZ" sz="4200" kern="1200" dirty="0" err="1"/>
            <a:t>everyone</a:t>
          </a:r>
          <a:r>
            <a:rPr lang="cs-CZ" sz="4200" kern="1200" dirty="0"/>
            <a:t> </a:t>
          </a:r>
          <a:r>
            <a:rPr lang="cs-CZ" sz="4200" kern="1200" dirty="0" err="1"/>
            <a:t>who</a:t>
          </a:r>
          <a:r>
            <a:rPr lang="cs-CZ" sz="4200" kern="1200" dirty="0"/>
            <a:t> </a:t>
          </a:r>
          <a:r>
            <a:rPr lang="cs-CZ" sz="4200" kern="1200" dirty="0" err="1"/>
            <a:t>cares</a:t>
          </a:r>
          <a:r>
            <a:rPr lang="cs-CZ" sz="4200" kern="1200" dirty="0"/>
            <a:t> </a:t>
          </a:r>
          <a:r>
            <a:rPr lang="cs-CZ" sz="4200" kern="1200" dirty="0" err="1"/>
            <a:t>about</a:t>
          </a:r>
          <a:r>
            <a:rPr lang="cs-CZ" sz="4200" kern="1200" dirty="0"/>
            <a:t> </a:t>
          </a:r>
          <a:r>
            <a:rPr lang="cs-CZ" sz="4200" kern="1200" dirty="0" err="1"/>
            <a:t>the</a:t>
          </a:r>
          <a:r>
            <a:rPr lang="cs-CZ" sz="4200" kern="1200" dirty="0"/>
            <a:t> </a:t>
          </a:r>
          <a:r>
            <a:rPr lang="cs-CZ" sz="4200" kern="1200" dirty="0" err="1"/>
            <a:t>health</a:t>
          </a:r>
          <a:r>
            <a:rPr lang="cs-CZ" sz="4200" kern="1200" dirty="0"/>
            <a:t> </a:t>
          </a:r>
          <a:r>
            <a:rPr lang="cs-CZ" sz="4200" kern="1200" dirty="0" err="1"/>
            <a:t>of</a:t>
          </a:r>
          <a:r>
            <a:rPr lang="cs-CZ" sz="4200" kern="1200" dirty="0"/>
            <a:t> </a:t>
          </a:r>
          <a:r>
            <a:rPr lang="cs-CZ" sz="4200" kern="1200" dirty="0" err="1"/>
            <a:t>the</a:t>
          </a:r>
          <a:r>
            <a:rPr lang="cs-CZ" sz="4200" kern="1200" dirty="0"/>
            <a:t> </a:t>
          </a:r>
          <a:r>
            <a:rPr lang="cs-CZ" sz="4200" kern="1200" dirty="0" err="1"/>
            <a:t>patient</a:t>
          </a:r>
          <a:r>
            <a:rPr lang="cs-CZ" sz="4200" kern="1200" dirty="0"/>
            <a:t> </a:t>
          </a:r>
          <a:r>
            <a:rPr lang="cs-CZ" sz="4200" kern="1200" dirty="0" err="1"/>
            <a:t>is</a:t>
          </a:r>
          <a:r>
            <a:rPr lang="cs-CZ" sz="4200" kern="1200" dirty="0"/>
            <a:t> </a:t>
          </a:r>
          <a:r>
            <a:rPr lang="cs-CZ" sz="4200" kern="1200" dirty="0" err="1"/>
            <a:t>entitled</a:t>
          </a:r>
          <a:r>
            <a:rPr lang="cs-CZ" sz="4200" kern="1200" dirty="0"/>
            <a:t> to </a:t>
          </a:r>
          <a:r>
            <a:rPr lang="cs-CZ" sz="4200" kern="1200" dirty="0" err="1"/>
            <a:t>this</a:t>
          </a:r>
          <a:r>
            <a:rPr lang="cs-CZ" sz="4200" kern="1200" dirty="0"/>
            <a:t> </a:t>
          </a:r>
          <a:r>
            <a:rPr lang="cs-CZ" sz="4200" kern="1200" dirty="0" err="1"/>
            <a:t>information</a:t>
          </a:r>
          <a:r>
            <a:rPr lang="cs-CZ" sz="4200" kern="1200" dirty="0"/>
            <a:t>!</a:t>
          </a:r>
        </a:p>
      </dsp:txBody>
      <dsp:txXfrm>
        <a:off x="0" y="0"/>
        <a:ext cx="9613900" cy="2122487"/>
      </dsp:txXfrm>
    </dsp:sp>
    <dsp:sp modelId="{CF229A4B-6E86-47DF-B812-F23C251335E9}">
      <dsp:nvSpPr>
        <dsp:cNvPr id="0" name=""/>
        <dsp:cNvSpPr/>
      </dsp:nvSpPr>
      <dsp:spPr>
        <a:xfrm>
          <a:off x="0" y="2122487"/>
          <a:ext cx="9613900" cy="0"/>
        </a:xfrm>
        <a:prstGeom prst="line">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w="6350" cap="flat" cmpd="sng" algn="ctr">
          <a:solidFill>
            <a:schemeClr val="accent5">
              <a:hueOff val="-7353344"/>
              <a:satOff val="-10228"/>
              <a:lumOff val="-3922"/>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7EF0A912-215A-40B4-B3B8-799D3BB7B3C4}">
      <dsp:nvSpPr>
        <dsp:cNvPr id="0" name=""/>
        <dsp:cNvSpPr/>
      </dsp:nvSpPr>
      <dsp:spPr>
        <a:xfrm>
          <a:off x="0" y="2122487"/>
          <a:ext cx="9613900" cy="2122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l" defTabSz="1866900" rtl="0">
            <a:lnSpc>
              <a:spcPct val="90000"/>
            </a:lnSpc>
            <a:spcBef>
              <a:spcPct val="0"/>
            </a:spcBef>
            <a:spcAft>
              <a:spcPct val="35000"/>
            </a:spcAft>
            <a:buNone/>
          </a:pPr>
          <a:r>
            <a:rPr lang="cs-CZ" sz="4200" kern="1200" dirty="0" err="1"/>
            <a:t>This</a:t>
          </a:r>
          <a:r>
            <a:rPr lang="cs-CZ" sz="4200" kern="1200" dirty="0"/>
            <a:t> </a:t>
          </a:r>
          <a:r>
            <a:rPr lang="cs-CZ" sz="4200" kern="1200" dirty="0" err="1"/>
            <a:t>also</a:t>
          </a:r>
          <a:r>
            <a:rPr lang="cs-CZ" sz="4200" kern="1200" dirty="0"/>
            <a:t> </a:t>
          </a:r>
          <a:r>
            <a:rPr lang="cs-CZ" sz="4200" kern="1200" dirty="0" err="1"/>
            <a:t>applies</a:t>
          </a:r>
          <a:r>
            <a:rPr lang="cs-CZ" sz="4200" kern="1200" dirty="0"/>
            <a:t> to </a:t>
          </a:r>
          <a:r>
            <a:rPr lang="cs-CZ" sz="4200" kern="1200" dirty="0" err="1"/>
            <a:t>family</a:t>
          </a:r>
          <a:r>
            <a:rPr lang="cs-CZ" sz="4200" kern="1200" dirty="0"/>
            <a:t> </a:t>
          </a:r>
          <a:r>
            <a:rPr lang="cs-CZ" sz="4200" kern="1200" dirty="0" err="1"/>
            <a:t>members</a:t>
          </a:r>
          <a:r>
            <a:rPr lang="cs-CZ" sz="4200" kern="1200" dirty="0"/>
            <a:t> </a:t>
          </a:r>
          <a:r>
            <a:rPr lang="cs-CZ" sz="4200" kern="1200" dirty="0" err="1"/>
            <a:t>of</a:t>
          </a:r>
          <a:r>
            <a:rPr lang="cs-CZ" sz="4200" kern="1200" dirty="0"/>
            <a:t> </a:t>
          </a:r>
          <a:r>
            <a:rPr lang="cs-CZ" sz="4200" kern="1200" dirty="0" err="1"/>
            <a:t>the</a:t>
          </a:r>
          <a:r>
            <a:rPr lang="cs-CZ" sz="4200" kern="1200" dirty="0"/>
            <a:t> </a:t>
          </a:r>
          <a:r>
            <a:rPr lang="cs-CZ" sz="4200" kern="1200" dirty="0" err="1"/>
            <a:t>patient</a:t>
          </a:r>
          <a:r>
            <a:rPr lang="cs-CZ" sz="4200" kern="1200" dirty="0"/>
            <a:t> and public </a:t>
          </a:r>
          <a:r>
            <a:rPr lang="cs-CZ" sz="4200" kern="1200" dirty="0" err="1"/>
            <a:t>authorities</a:t>
          </a:r>
          <a:r>
            <a:rPr lang="cs-CZ" sz="4200" kern="1200" dirty="0"/>
            <a:t>. </a:t>
          </a:r>
        </a:p>
      </dsp:txBody>
      <dsp:txXfrm>
        <a:off x="0" y="2122487"/>
        <a:ext cx="9613900" cy="2122487"/>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F4F9DC-45DD-4CE0-BA91-87346805378C}">
      <dsp:nvSpPr>
        <dsp:cNvPr id="0" name=""/>
        <dsp:cNvSpPr/>
      </dsp:nvSpPr>
      <dsp:spPr>
        <a:xfrm>
          <a:off x="0" y="0"/>
          <a:ext cx="10672762"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6548C8E9-8E47-4AEC-80B7-2D86FED2A04C}">
      <dsp:nvSpPr>
        <dsp:cNvPr id="0" name=""/>
        <dsp:cNvSpPr/>
      </dsp:nvSpPr>
      <dsp:spPr>
        <a:xfrm>
          <a:off x="0" y="0"/>
          <a:ext cx="10672762" cy="3994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310" tIns="194310" rIns="194310" bIns="194310" numCol="1" spcCol="1270" anchor="t" anchorCtr="0">
          <a:noAutofit/>
        </a:bodyPr>
        <a:lstStyle/>
        <a:p>
          <a:pPr marL="0" lvl="0" indent="0" algn="ctr" defTabSz="2266950" rtl="0">
            <a:lnSpc>
              <a:spcPct val="90000"/>
            </a:lnSpc>
            <a:spcBef>
              <a:spcPct val="0"/>
            </a:spcBef>
            <a:spcAft>
              <a:spcPct val="35000"/>
            </a:spcAft>
            <a:buNone/>
          </a:pPr>
          <a:r>
            <a:rPr lang="cs-CZ" sz="5100" kern="1200" dirty="0" err="1"/>
            <a:t>Students</a:t>
          </a:r>
          <a:r>
            <a:rPr lang="cs-CZ" sz="5100" kern="1200" dirty="0"/>
            <a:t> </a:t>
          </a:r>
          <a:r>
            <a:rPr lang="cs-CZ" sz="5100" kern="1200" dirty="0" err="1"/>
            <a:t>should</a:t>
          </a:r>
          <a:r>
            <a:rPr lang="cs-CZ" sz="5100" kern="1200" dirty="0"/>
            <a:t> not </a:t>
          </a:r>
          <a:r>
            <a:rPr lang="cs-CZ" sz="5100" kern="1200" dirty="0" err="1"/>
            <a:t>be</a:t>
          </a:r>
          <a:r>
            <a:rPr lang="cs-CZ" sz="5100" kern="1200" dirty="0"/>
            <a:t> </a:t>
          </a:r>
          <a:r>
            <a:rPr lang="cs-CZ" sz="5100" kern="1200" dirty="0" err="1"/>
            <a:t>providing</a:t>
          </a:r>
          <a:r>
            <a:rPr lang="cs-CZ" sz="5100" kern="1200" dirty="0"/>
            <a:t> </a:t>
          </a:r>
          <a:r>
            <a:rPr lang="cs-CZ" sz="5100" kern="1200" dirty="0" err="1"/>
            <a:t>information</a:t>
          </a:r>
          <a:r>
            <a:rPr lang="cs-CZ" sz="5100" kern="1200" dirty="0"/>
            <a:t> </a:t>
          </a:r>
          <a:r>
            <a:rPr lang="cs-CZ" sz="5100" kern="1200" dirty="0" err="1"/>
            <a:t>about</a:t>
          </a:r>
          <a:r>
            <a:rPr lang="cs-CZ" sz="5100" kern="1200" dirty="0"/>
            <a:t> </a:t>
          </a:r>
          <a:r>
            <a:rPr lang="cs-CZ" sz="5100" kern="1200" dirty="0" err="1"/>
            <a:t>the</a:t>
          </a:r>
          <a:r>
            <a:rPr lang="cs-CZ" sz="5100" kern="1200" dirty="0"/>
            <a:t> </a:t>
          </a:r>
          <a:r>
            <a:rPr lang="cs-CZ" sz="5100" kern="1200" dirty="0" err="1"/>
            <a:t>health</a:t>
          </a:r>
          <a:r>
            <a:rPr lang="cs-CZ" sz="5100" kern="1200" dirty="0"/>
            <a:t> status </a:t>
          </a:r>
          <a:r>
            <a:rPr lang="cs-CZ" sz="5100" kern="1200" dirty="0" err="1"/>
            <a:t>both</a:t>
          </a:r>
          <a:r>
            <a:rPr lang="cs-CZ" sz="5100" kern="1200" dirty="0"/>
            <a:t> to </a:t>
          </a:r>
          <a:r>
            <a:rPr lang="cs-CZ" sz="5100" kern="1200" dirty="0" err="1"/>
            <a:t>the</a:t>
          </a:r>
          <a:r>
            <a:rPr lang="cs-CZ" sz="5100" kern="1200" dirty="0"/>
            <a:t> </a:t>
          </a:r>
          <a:r>
            <a:rPr lang="cs-CZ" sz="5100" kern="1200" dirty="0" err="1"/>
            <a:t>patient</a:t>
          </a:r>
          <a:r>
            <a:rPr lang="cs-CZ" sz="5100" kern="1200" dirty="0"/>
            <a:t> and </a:t>
          </a:r>
          <a:r>
            <a:rPr lang="cs-CZ" sz="5100" kern="1200" dirty="0" err="1"/>
            <a:t>third</a:t>
          </a:r>
          <a:r>
            <a:rPr lang="cs-CZ" sz="5100" kern="1200" dirty="0"/>
            <a:t> </a:t>
          </a:r>
          <a:r>
            <a:rPr lang="cs-CZ" sz="5100" kern="1200" dirty="0" err="1"/>
            <a:t>parties</a:t>
          </a:r>
          <a:r>
            <a:rPr lang="en-GB" sz="5100" kern="1200" dirty="0"/>
            <a:t> (family members, public authorities and other</a:t>
          </a:r>
          <a:r>
            <a:rPr lang="cs-CZ" sz="5100" kern="1200" dirty="0"/>
            <a:t>s</a:t>
          </a:r>
          <a:r>
            <a:rPr lang="en-GB" sz="5100" kern="1200" dirty="0"/>
            <a:t>). </a:t>
          </a:r>
          <a:endParaRPr lang="cs-CZ" sz="5100" kern="1200" dirty="0"/>
        </a:p>
      </dsp:txBody>
      <dsp:txXfrm>
        <a:off x="0" y="0"/>
        <a:ext cx="10672762" cy="3994568"/>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B7C103-3E37-49EE-BC32-5553D62249E4}">
      <dsp:nvSpPr>
        <dsp:cNvPr id="0" name=""/>
        <dsp:cNvSpPr/>
      </dsp:nvSpPr>
      <dsp:spPr>
        <a:xfrm>
          <a:off x="0" y="97748"/>
          <a:ext cx="10515600" cy="3294720"/>
        </a:xfrm>
        <a:prstGeom prst="roundRect">
          <a:avLst/>
        </a:prstGeom>
        <a:gradFill rotWithShape="0">
          <a:gsLst>
            <a:gs pos="0">
              <a:schemeClr val="accent2">
                <a:shade val="50000"/>
                <a:hueOff val="0"/>
                <a:satOff val="0"/>
                <a:lumOff val="0"/>
                <a:alphaOff val="0"/>
                <a:satMod val="103000"/>
                <a:lumMod val="102000"/>
                <a:tint val="94000"/>
              </a:schemeClr>
            </a:gs>
            <a:gs pos="50000">
              <a:schemeClr val="accent2">
                <a:shade val="50000"/>
                <a:hueOff val="0"/>
                <a:satOff val="0"/>
                <a:lumOff val="0"/>
                <a:alphaOff val="0"/>
                <a:satMod val="110000"/>
                <a:lumMod val="100000"/>
                <a:shade val="100000"/>
              </a:schemeClr>
            </a:gs>
            <a:gs pos="100000">
              <a:schemeClr val="accent2">
                <a:shade val="5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Penalties shall be given to who, even if negligently, violates the obligation of secrecy by unlawfully disclosing, communicating or making available to a third party personal data obtained in connection with the exercise of his profession, occupation or function, thereby causing serious harm to the rights or legitimate interests of the person</a:t>
          </a:r>
          <a:endParaRPr lang="cs-CZ" sz="3200" kern="1200" dirty="0"/>
        </a:p>
      </dsp:txBody>
      <dsp:txXfrm>
        <a:off x="160835" y="258583"/>
        <a:ext cx="10193930" cy="2973050"/>
      </dsp:txXfrm>
    </dsp:sp>
    <dsp:sp modelId="{FA5E9982-9AEF-496D-B80E-AC336B4947F1}">
      <dsp:nvSpPr>
        <dsp:cNvPr id="0" name=""/>
        <dsp:cNvSpPr/>
      </dsp:nvSpPr>
      <dsp:spPr>
        <a:xfrm>
          <a:off x="0" y="3392469"/>
          <a:ext cx="10515600" cy="861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dirty="0"/>
            <a:t>Up to three years or a ban on activity</a:t>
          </a:r>
          <a:endParaRPr lang="cs-CZ" sz="2500" kern="1200" dirty="0"/>
        </a:p>
        <a:p>
          <a:pPr marL="228600" lvl="1" indent="-228600" algn="l" defTabSz="1111250">
            <a:lnSpc>
              <a:spcPct val="90000"/>
            </a:lnSpc>
            <a:spcBef>
              <a:spcPct val="0"/>
            </a:spcBef>
            <a:spcAft>
              <a:spcPct val="20000"/>
            </a:spcAft>
            <a:buChar char="•"/>
          </a:pPr>
          <a:r>
            <a:rPr lang="cs-CZ" sz="2500" kern="1200" dirty="0" err="1"/>
            <a:t>If</a:t>
          </a:r>
          <a:r>
            <a:rPr lang="cs-CZ" sz="2500" kern="1200" dirty="0"/>
            <a:t> </a:t>
          </a:r>
          <a:r>
            <a:rPr lang="cs-CZ" sz="2500" kern="1200" dirty="0" err="1"/>
            <a:t>deliberately</a:t>
          </a:r>
          <a:r>
            <a:rPr lang="cs-CZ" sz="2500" kern="1200" dirty="0"/>
            <a:t> – up to 8 </a:t>
          </a:r>
          <a:r>
            <a:rPr lang="cs-CZ" sz="2500" kern="1200" dirty="0" err="1"/>
            <a:t>years</a:t>
          </a:r>
          <a:endParaRPr lang="cs-CZ" sz="2500" kern="1200" dirty="0"/>
        </a:p>
      </dsp:txBody>
      <dsp:txXfrm>
        <a:off x="0" y="3392469"/>
        <a:ext cx="10515600" cy="861120"/>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887C3A-31DA-4253-8A57-85097659E120}">
      <dsp:nvSpPr>
        <dsp:cNvPr id="0" name=""/>
        <dsp:cNvSpPr/>
      </dsp:nvSpPr>
      <dsp:spPr>
        <a:xfrm>
          <a:off x="0" y="17919"/>
          <a:ext cx="9613860" cy="1141920"/>
        </a:xfrm>
        <a:prstGeom prst="roundRect">
          <a:avLst/>
        </a:prstGeom>
        <a:gradFill rotWithShape="0">
          <a:gsLst>
            <a:gs pos="0">
              <a:schemeClr val="accent2">
                <a:shade val="50000"/>
                <a:hueOff val="0"/>
                <a:satOff val="0"/>
                <a:lumOff val="0"/>
                <a:alphaOff val="0"/>
                <a:satMod val="103000"/>
                <a:lumMod val="102000"/>
                <a:tint val="94000"/>
              </a:schemeClr>
            </a:gs>
            <a:gs pos="50000">
              <a:schemeClr val="accent2">
                <a:shade val="50000"/>
                <a:hueOff val="0"/>
                <a:satOff val="0"/>
                <a:lumOff val="0"/>
                <a:alphaOff val="0"/>
                <a:satMod val="110000"/>
                <a:lumMod val="100000"/>
                <a:shade val="100000"/>
              </a:schemeClr>
            </a:gs>
            <a:gs pos="100000">
              <a:schemeClr val="accent2">
                <a:shade val="5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Breach of the Provider's Obligations arising from </a:t>
          </a:r>
          <a:r>
            <a:rPr lang="cs-CZ" sz="2800" kern="1200" dirty="0" err="1"/>
            <a:t>HcAct</a:t>
          </a:r>
          <a:endParaRPr lang="cs-CZ" sz="2800" kern="1200" dirty="0"/>
        </a:p>
      </dsp:txBody>
      <dsp:txXfrm>
        <a:off x="55744" y="73663"/>
        <a:ext cx="9502372" cy="1030432"/>
      </dsp:txXfrm>
    </dsp:sp>
    <dsp:sp modelId="{2B68AC48-7B08-44AE-8BEC-493A390C3515}">
      <dsp:nvSpPr>
        <dsp:cNvPr id="0" name=""/>
        <dsp:cNvSpPr/>
      </dsp:nvSpPr>
      <dsp:spPr>
        <a:xfrm>
          <a:off x="0" y="1159840"/>
          <a:ext cx="9613860" cy="1010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5240"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A fine of up to CZK </a:t>
          </a:r>
          <a:r>
            <a:rPr lang="cs-CZ" sz="2400" kern="1200" dirty="0"/>
            <a:t>1</a:t>
          </a:r>
          <a:r>
            <a:rPr lang="en-US" sz="2400" kern="1200" dirty="0"/>
            <a:t>,000,000</a:t>
          </a:r>
          <a:endParaRPr lang="cs-CZ" sz="2400" kern="1200" dirty="0"/>
        </a:p>
      </dsp:txBody>
      <dsp:txXfrm>
        <a:off x="0" y="1159840"/>
        <a:ext cx="9613860" cy="1010160"/>
      </dsp:txXfrm>
    </dsp:sp>
    <dsp:sp modelId="{530A2382-180A-4F55-85A5-8193578A8CCE}">
      <dsp:nvSpPr>
        <dsp:cNvPr id="0" name=""/>
        <dsp:cNvSpPr/>
      </dsp:nvSpPr>
      <dsp:spPr>
        <a:xfrm>
          <a:off x="0" y="2170000"/>
          <a:ext cx="9613860" cy="1141920"/>
        </a:xfrm>
        <a:prstGeom prst="roundRect">
          <a:avLst/>
        </a:prstGeom>
        <a:gradFill rotWithShape="0">
          <a:gsLst>
            <a:gs pos="0">
              <a:schemeClr val="accent2">
                <a:shade val="50000"/>
                <a:hueOff val="-591173"/>
                <a:satOff val="7783"/>
                <a:lumOff val="46617"/>
                <a:alphaOff val="0"/>
                <a:satMod val="103000"/>
                <a:lumMod val="102000"/>
                <a:tint val="94000"/>
              </a:schemeClr>
            </a:gs>
            <a:gs pos="50000">
              <a:schemeClr val="accent2">
                <a:shade val="50000"/>
                <a:hueOff val="-591173"/>
                <a:satOff val="7783"/>
                <a:lumOff val="46617"/>
                <a:alphaOff val="0"/>
                <a:satMod val="110000"/>
                <a:lumMod val="100000"/>
                <a:shade val="100000"/>
              </a:schemeClr>
            </a:gs>
            <a:gs pos="100000">
              <a:schemeClr val="accent2">
                <a:shade val="50000"/>
                <a:hueOff val="-591173"/>
                <a:satOff val="7783"/>
                <a:lumOff val="46617"/>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Breach of the Provider's Obligations under the Personal Data Protection Act</a:t>
          </a:r>
          <a:endParaRPr lang="cs-CZ" sz="2800" kern="1200" dirty="0"/>
        </a:p>
      </dsp:txBody>
      <dsp:txXfrm>
        <a:off x="55744" y="2225744"/>
        <a:ext cx="9502372" cy="1030432"/>
      </dsp:txXfrm>
    </dsp:sp>
    <dsp:sp modelId="{94EEB632-590C-450F-AF0F-823F6D5C8E8D}">
      <dsp:nvSpPr>
        <dsp:cNvPr id="0" name=""/>
        <dsp:cNvSpPr/>
      </dsp:nvSpPr>
      <dsp:spPr>
        <a:xfrm>
          <a:off x="0" y="3311919"/>
          <a:ext cx="9613860" cy="1010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5240"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cs-CZ" sz="2400" kern="1200" dirty="0" err="1"/>
            <a:t>According</a:t>
          </a:r>
          <a:r>
            <a:rPr lang="cs-CZ" sz="2400" kern="1200" dirty="0"/>
            <a:t> to GDPR - </a:t>
          </a:r>
          <a:r>
            <a:rPr lang="en-US" sz="2400" kern="1200" dirty="0"/>
            <a:t>up to 4% of </a:t>
          </a:r>
          <a:r>
            <a:rPr lang="cs-CZ" sz="2400" kern="1200" dirty="0" err="1"/>
            <a:t>yearly</a:t>
          </a:r>
          <a:r>
            <a:rPr lang="cs-CZ" sz="2400" kern="1200" dirty="0"/>
            <a:t> </a:t>
          </a:r>
          <a:r>
            <a:rPr lang="en-US" sz="2400" kern="1200" dirty="0"/>
            <a:t>turnover</a:t>
          </a:r>
          <a:r>
            <a:rPr lang="cs-CZ" sz="2400" kern="1200" dirty="0"/>
            <a:t> </a:t>
          </a:r>
          <a:r>
            <a:rPr lang="cs-CZ" sz="2400" kern="1200" dirty="0" err="1"/>
            <a:t>of</a:t>
          </a:r>
          <a:r>
            <a:rPr lang="cs-CZ" sz="2400" kern="1200" dirty="0"/>
            <a:t> a </a:t>
          </a:r>
          <a:r>
            <a:rPr lang="cs-CZ" sz="2400" kern="1200" dirty="0" err="1"/>
            <a:t>healthcare</a:t>
          </a:r>
          <a:r>
            <a:rPr lang="cs-CZ" sz="2400" kern="1200" dirty="0"/>
            <a:t> provider</a:t>
          </a:r>
        </a:p>
      </dsp:txBody>
      <dsp:txXfrm>
        <a:off x="0" y="3311919"/>
        <a:ext cx="9613860" cy="1010160"/>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887C3A-31DA-4253-8A57-85097659E120}">
      <dsp:nvSpPr>
        <dsp:cNvPr id="0" name=""/>
        <dsp:cNvSpPr/>
      </dsp:nvSpPr>
      <dsp:spPr>
        <a:xfrm>
          <a:off x="0" y="377"/>
          <a:ext cx="9613860" cy="95472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cs-CZ" sz="2800" kern="1200" dirty="0" err="1"/>
            <a:t>Labor-law</a:t>
          </a:r>
          <a:r>
            <a:rPr lang="cs-CZ" sz="2800" kern="1200" dirty="0"/>
            <a:t> </a:t>
          </a:r>
          <a:r>
            <a:rPr lang="cs-CZ" sz="2800" kern="1200" dirty="0" err="1"/>
            <a:t>sanctions</a:t>
          </a:r>
          <a:endParaRPr lang="cs-CZ" sz="2800" kern="1200" dirty="0"/>
        </a:p>
      </dsp:txBody>
      <dsp:txXfrm>
        <a:off x="46606" y="46983"/>
        <a:ext cx="9520648" cy="861508"/>
      </dsp:txXfrm>
    </dsp:sp>
    <dsp:sp modelId="{2B68AC48-7B08-44AE-8BEC-493A390C3515}">
      <dsp:nvSpPr>
        <dsp:cNvPr id="0" name=""/>
        <dsp:cNvSpPr/>
      </dsp:nvSpPr>
      <dsp:spPr>
        <a:xfrm>
          <a:off x="0" y="955097"/>
          <a:ext cx="9613860" cy="844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5240"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Even the immediate termination of employment</a:t>
          </a:r>
          <a:endParaRPr lang="cs-CZ" sz="2400" kern="1200" dirty="0"/>
        </a:p>
      </dsp:txBody>
      <dsp:txXfrm>
        <a:off x="0" y="955097"/>
        <a:ext cx="9613860" cy="844560"/>
      </dsp:txXfrm>
    </dsp:sp>
    <dsp:sp modelId="{530A2382-180A-4F55-85A5-8193578A8CCE}">
      <dsp:nvSpPr>
        <dsp:cNvPr id="0" name=""/>
        <dsp:cNvSpPr/>
      </dsp:nvSpPr>
      <dsp:spPr>
        <a:xfrm>
          <a:off x="0" y="1799658"/>
          <a:ext cx="9613860" cy="95472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Exposure to the risk of bringing a </a:t>
          </a:r>
          <a:r>
            <a:rPr lang="cs-CZ" sz="2800" kern="1200" dirty="0" err="1"/>
            <a:t>lawsuit</a:t>
          </a:r>
          <a:endParaRPr lang="cs-CZ" sz="2800" kern="1200" dirty="0"/>
        </a:p>
      </dsp:txBody>
      <dsp:txXfrm>
        <a:off x="46606" y="1846264"/>
        <a:ext cx="9520648" cy="861508"/>
      </dsp:txXfrm>
    </dsp:sp>
    <dsp:sp modelId="{94EEB632-590C-450F-AF0F-823F6D5C8E8D}">
      <dsp:nvSpPr>
        <dsp:cNvPr id="0" name=""/>
        <dsp:cNvSpPr/>
      </dsp:nvSpPr>
      <dsp:spPr>
        <a:xfrm>
          <a:off x="0" y="2754377"/>
          <a:ext cx="9613860" cy="844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5240"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cs-CZ" sz="2400" kern="1200" dirty="0" err="1"/>
            <a:t>Compensation</a:t>
          </a:r>
          <a:r>
            <a:rPr lang="cs-CZ" sz="2400" kern="1200" dirty="0"/>
            <a:t> </a:t>
          </a:r>
          <a:r>
            <a:rPr lang="cs-CZ" sz="2400" kern="1200" dirty="0" err="1"/>
            <a:t>for</a:t>
          </a:r>
          <a:r>
            <a:rPr lang="cs-CZ" sz="2400" kern="1200" dirty="0"/>
            <a:t> non-</a:t>
          </a:r>
          <a:r>
            <a:rPr lang="cs-CZ" sz="2400" kern="1200" dirty="0" err="1"/>
            <a:t>material</a:t>
          </a:r>
          <a:r>
            <a:rPr lang="cs-CZ" sz="2400" kern="1200" dirty="0"/>
            <a:t> </a:t>
          </a:r>
          <a:r>
            <a:rPr lang="cs-CZ" sz="2400" kern="1200" dirty="0" err="1"/>
            <a:t>damage</a:t>
          </a:r>
          <a:endParaRPr lang="cs-CZ" sz="2400" kern="1200" dirty="0"/>
        </a:p>
      </dsp:txBody>
      <dsp:txXfrm>
        <a:off x="0" y="2754377"/>
        <a:ext cx="9613860" cy="844560"/>
      </dsp:txXfrm>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EB0CDA-8AD7-4C50-9F14-86EB18A5E6AD}">
      <dsp:nvSpPr>
        <dsp:cNvPr id="0" name=""/>
        <dsp:cNvSpPr/>
      </dsp:nvSpPr>
      <dsp:spPr>
        <a:xfrm>
          <a:off x="0" y="35315"/>
          <a:ext cx="9613900" cy="120978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kern="1200" dirty="0"/>
            <a:t>Every citizen has the possibility to submit complaints to doctors at no cost to the </a:t>
          </a:r>
          <a:r>
            <a:rPr lang="cs-CZ" sz="2200" kern="1200" dirty="0"/>
            <a:t>CMC</a:t>
          </a:r>
          <a:r>
            <a:rPr lang="en-US" sz="2200" kern="1200" dirty="0"/>
            <a:t> organs, at all times, </a:t>
          </a:r>
          <a:r>
            <a:rPr lang="en-US" sz="2200" b="1" kern="1200" dirty="0"/>
            <a:t>if he thinks that the physician was acting improperly or acting unethically.</a:t>
          </a:r>
          <a:endParaRPr lang="cs-CZ" sz="2200" b="1" kern="1200" dirty="0"/>
        </a:p>
      </dsp:txBody>
      <dsp:txXfrm>
        <a:off x="59057" y="94372"/>
        <a:ext cx="9495786" cy="1091666"/>
      </dsp:txXfrm>
    </dsp:sp>
    <dsp:sp modelId="{EA05406C-B8F2-40BA-9010-F9C9A31EAB5E}">
      <dsp:nvSpPr>
        <dsp:cNvPr id="0" name=""/>
        <dsp:cNvSpPr/>
      </dsp:nvSpPr>
      <dsp:spPr>
        <a:xfrm>
          <a:off x="0" y="1289204"/>
          <a:ext cx="9613900" cy="120978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cs-CZ" sz="2200" kern="1200" dirty="0"/>
            <a:t>Fine up to CZK 30.000</a:t>
          </a:r>
        </a:p>
      </dsp:txBody>
      <dsp:txXfrm>
        <a:off x="59057" y="1348261"/>
        <a:ext cx="9495786" cy="1091666"/>
      </dsp:txXfrm>
    </dsp:sp>
    <dsp:sp modelId="{8BB6A144-A7B0-4A5A-8C7D-4994B086C10D}">
      <dsp:nvSpPr>
        <dsp:cNvPr id="0" name=""/>
        <dsp:cNvSpPr/>
      </dsp:nvSpPr>
      <dsp:spPr>
        <a:xfrm>
          <a:off x="0" y="2581595"/>
          <a:ext cx="9613900" cy="120978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kern="1200" dirty="0"/>
            <a:t>Exclusion from the Czech Medical Chamber</a:t>
          </a:r>
          <a:endParaRPr lang="cs-CZ" sz="2200" kern="1200" dirty="0"/>
        </a:p>
      </dsp:txBody>
      <dsp:txXfrm>
        <a:off x="59057" y="2640652"/>
        <a:ext cx="9495786" cy="1091666"/>
      </dsp:txXfrm>
    </dsp:sp>
    <dsp:sp modelId="{C8923580-79EB-4CC9-AE37-3551748479F0}">
      <dsp:nvSpPr>
        <dsp:cNvPr id="0" name=""/>
        <dsp:cNvSpPr/>
      </dsp:nvSpPr>
      <dsp:spPr>
        <a:xfrm>
          <a:off x="0" y="3791375"/>
          <a:ext cx="9613900"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5241" tIns="27940" rIns="156464" bIns="27940" numCol="1" spcCol="1270" anchor="t" anchorCtr="0">
          <a:noAutofit/>
        </a:bodyPr>
        <a:lstStyle/>
        <a:p>
          <a:pPr marL="171450" lvl="1" indent="-171450" algn="l" defTabSz="755650" rtl="0">
            <a:lnSpc>
              <a:spcPct val="90000"/>
            </a:lnSpc>
            <a:spcBef>
              <a:spcPct val="0"/>
            </a:spcBef>
            <a:spcAft>
              <a:spcPct val="20000"/>
            </a:spcAft>
            <a:buChar char="•"/>
          </a:pPr>
          <a:r>
            <a:rPr lang="en-US" sz="1700" kern="1200" dirty="0"/>
            <a:t>Actual ban on activity up to 5 years</a:t>
          </a:r>
          <a:endParaRPr lang="cs-CZ" sz="1700" kern="1200" dirty="0"/>
        </a:p>
      </dsp:txBody>
      <dsp:txXfrm>
        <a:off x="0" y="3791375"/>
        <a:ext cx="9613900" cy="3643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AEFE8D-7E0A-44F6-A5AE-63E55FB949D5}">
      <dsp:nvSpPr>
        <dsp:cNvPr id="0" name=""/>
        <dsp:cNvSpPr/>
      </dsp:nvSpPr>
      <dsp:spPr>
        <a:xfrm>
          <a:off x="0" y="88006"/>
          <a:ext cx="10515600" cy="1183455"/>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cs-CZ" sz="2800" kern="1200" dirty="0"/>
            <a:t>to </a:t>
          </a:r>
          <a:r>
            <a:rPr lang="en-US" sz="2800" kern="1200" dirty="0"/>
            <a:t>be informed in advance about the cost of health services not covered by public health insurance</a:t>
          </a:r>
          <a:r>
            <a:rPr lang="cs-CZ" sz="2800" kern="1200" dirty="0"/>
            <a:t>,</a:t>
          </a:r>
        </a:p>
      </dsp:txBody>
      <dsp:txXfrm>
        <a:off x="57772" y="145778"/>
        <a:ext cx="10400056" cy="1067911"/>
      </dsp:txXfrm>
    </dsp:sp>
    <dsp:sp modelId="{827FA593-F5FD-40BA-A0DB-593D38BC60E9}">
      <dsp:nvSpPr>
        <dsp:cNvPr id="0" name=""/>
        <dsp:cNvSpPr/>
      </dsp:nvSpPr>
      <dsp:spPr>
        <a:xfrm>
          <a:off x="0" y="1352101"/>
          <a:ext cx="10515600" cy="1183455"/>
        </a:xfrm>
        <a:prstGeom prst="roundRect">
          <a:avLst/>
        </a:prstGeom>
        <a:solidFill>
          <a:schemeClr val="accent1">
            <a:shade val="80000"/>
            <a:hueOff val="135632"/>
            <a:satOff val="2588"/>
            <a:lumOff val="114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cs-CZ" sz="2800" kern="1200" dirty="0"/>
            <a:t>to </a:t>
          </a:r>
          <a:r>
            <a:rPr lang="en-US" sz="2800" kern="1200" dirty="0"/>
            <a:t>know the names</a:t>
          </a:r>
          <a:r>
            <a:rPr lang="cs-CZ" sz="2800" kern="1200" dirty="0"/>
            <a:t> and</a:t>
          </a:r>
          <a:r>
            <a:rPr lang="en-US" sz="2800" kern="1200" dirty="0"/>
            <a:t> surnames </a:t>
          </a:r>
          <a:r>
            <a:rPr lang="cs-CZ" sz="2800" kern="1200" dirty="0" err="1"/>
            <a:t>of</a:t>
          </a:r>
          <a:r>
            <a:rPr lang="cs-CZ" sz="2800" kern="1200" dirty="0"/>
            <a:t> </a:t>
          </a:r>
          <a:r>
            <a:rPr lang="en-US" sz="2800" kern="1200" dirty="0"/>
            <a:t>healthcare </a:t>
          </a:r>
          <a:r>
            <a:rPr lang="en-US" sz="2800" kern="1200" noProof="0" dirty="0"/>
            <a:t>professionals</a:t>
          </a:r>
          <a:r>
            <a:rPr lang="cs-CZ" sz="2800" kern="1200" dirty="0"/>
            <a:t> </a:t>
          </a:r>
          <a:r>
            <a:rPr lang="en-US" sz="2800" kern="1200" dirty="0"/>
            <a:t>directly involved in the provision of health</a:t>
          </a:r>
          <a:r>
            <a:rPr lang="cs-CZ" sz="2800" kern="1200" dirty="0"/>
            <a:t>care</a:t>
          </a:r>
          <a:r>
            <a:rPr lang="en-US" sz="2800" kern="1200" dirty="0"/>
            <a:t> services</a:t>
          </a:r>
          <a:endParaRPr lang="cs-CZ" sz="2800" kern="1200" dirty="0"/>
        </a:p>
      </dsp:txBody>
      <dsp:txXfrm>
        <a:off x="57772" y="1409873"/>
        <a:ext cx="10400056" cy="1067911"/>
      </dsp:txXfrm>
    </dsp:sp>
    <dsp:sp modelId="{F8F5CCDF-DDF8-4DCA-AD8F-3B7410AF4B19}">
      <dsp:nvSpPr>
        <dsp:cNvPr id="0" name=""/>
        <dsp:cNvSpPr/>
      </dsp:nvSpPr>
      <dsp:spPr>
        <a:xfrm>
          <a:off x="0" y="2616196"/>
          <a:ext cx="10515600" cy="1183455"/>
        </a:xfrm>
        <a:prstGeom prst="roundRect">
          <a:avLst/>
        </a:prstGeom>
        <a:solidFill>
          <a:schemeClr val="accent1">
            <a:shade val="80000"/>
            <a:hueOff val="271263"/>
            <a:satOff val="5175"/>
            <a:lumOff val="228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cs-CZ" sz="2800" kern="1200" dirty="0"/>
            <a:t>to </a:t>
          </a:r>
          <a:r>
            <a:rPr lang="en-US" sz="2800" kern="1200" dirty="0"/>
            <a:t>reject the presence of persons who are not directly involved</a:t>
          </a:r>
          <a:r>
            <a:rPr lang="cs-CZ" sz="2800" kern="1200" dirty="0"/>
            <a:t> in </a:t>
          </a:r>
          <a:r>
            <a:rPr lang="cs-CZ" sz="2800" kern="1200" dirty="0" err="1"/>
            <a:t>the</a:t>
          </a:r>
          <a:endParaRPr lang="cs-CZ" sz="2800" kern="1200" dirty="0"/>
        </a:p>
        <a:p>
          <a:pPr lvl="0" algn="l" defTabSz="1333500" rtl="0">
            <a:lnSpc>
              <a:spcPct val="90000"/>
            </a:lnSpc>
            <a:spcBef>
              <a:spcPct val="0"/>
            </a:spcBef>
            <a:spcAft>
              <a:spcPct val="35000"/>
            </a:spcAft>
            <a:buNone/>
          </a:pPr>
          <a:r>
            <a:rPr lang="en-US" sz="2800" kern="1200" dirty="0"/>
            <a:t>providing </a:t>
          </a:r>
          <a:r>
            <a:rPr lang="cs-CZ" sz="2800" kern="1200" dirty="0" err="1"/>
            <a:t>of</a:t>
          </a:r>
          <a:r>
            <a:rPr lang="cs-CZ" sz="2800" kern="1200" dirty="0"/>
            <a:t> </a:t>
          </a:r>
          <a:r>
            <a:rPr lang="en-US" sz="2800" kern="1200" dirty="0"/>
            <a:t>health</a:t>
          </a:r>
          <a:r>
            <a:rPr lang="cs-CZ" sz="2800" kern="1200" dirty="0"/>
            <a:t>care</a:t>
          </a:r>
          <a:r>
            <a:rPr lang="en-US" sz="2800" kern="1200" dirty="0"/>
            <a:t> services</a:t>
          </a:r>
          <a:endParaRPr lang="cs-CZ" sz="2800" kern="1200" dirty="0"/>
        </a:p>
      </dsp:txBody>
      <dsp:txXfrm>
        <a:off x="57772" y="2673968"/>
        <a:ext cx="10400056" cy="1067911"/>
      </dsp:txXfrm>
    </dsp:sp>
    <dsp:sp modelId="{05976236-DCAE-4AF9-9706-69803F955371}">
      <dsp:nvSpPr>
        <dsp:cNvPr id="0" name=""/>
        <dsp:cNvSpPr/>
      </dsp:nvSpPr>
      <dsp:spPr>
        <a:xfrm>
          <a:off x="0" y="3799651"/>
          <a:ext cx="10515600" cy="46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5560" rIns="199136" bIns="35560" numCol="1" spcCol="1270" anchor="t" anchorCtr="0">
          <a:noAutofit/>
        </a:bodyPr>
        <a:lstStyle/>
        <a:p>
          <a:pPr marL="228600" lvl="1" indent="-228600" algn="l" defTabSz="977900" rtl="0">
            <a:lnSpc>
              <a:spcPct val="90000"/>
            </a:lnSpc>
            <a:spcBef>
              <a:spcPct val="0"/>
            </a:spcBef>
            <a:spcAft>
              <a:spcPct val="20000"/>
            </a:spcAft>
            <a:buChar char="•"/>
          </a:pPr>
          <a:r>
            <a:rPr lang="en-US" sz="2200" kern="1200" dirty="0"/>
            <a:t>Including those preparing for the profession of healthcare professional</a:t>
          </a:r>
          <a:r>
            <a:rPr lang="cs-CZ" sz="2200" kern="1200" dirty="0"/>
            <a:t>,</a:t>
          </a:r>
        </a:p>
      </dsp:txBody>
      <dsp:txXfrm>
        <a:off x="0" y="3799651"/>
        <a:ext cx="10515600" cy="4636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25D490-2FD7-47E3-A62A-D3AEB5E0EBE9}">
      <dsp:nvSpPr>
        <dsp:cNvPr id="0" name=""/>
        <dsp:cNvSpPr/>
      </dsp:nvSpPr>
      <dsp:spPr>
        <a:xfrm>
          <a:off x="0" y="90003"/>
          <a:ext cx="10515600" cy="953403"/>
        </a:xfrm>
        <a:prstGeom prst="round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cs-CZ" sz="2400" kern="1200" dirty="0"/>
            <a:t>to </a:t>
          </a:r>
          <a:r>
            <a:rPr lang="en-US" sz="2400" kern="1200" dirty="0"/>
            <a:t>receive visitors in a medical facility </a:t>
          </a:r>
          <a:r>
            <a:rPr lang="cs-CZ" sz="2400" kern="1200" dirty="0" err="1"/>
            <a:t>of</a:t>
          </a:r>
          <a:r>
            <a:rPr lang="cs-CZ" sz="2400" kern="1200" dirty="0"/>
            <a:t> </a:t>
          </a:r>
          <a:r>
            <a:rPr lang="en-US" sz="2400" kern="1200" dirty="0"/>
            <a:t>inpatient or day care</a:t>
          </a:r>
          <a:r>
            <a:rPr lang="cs-CZ" sz="2400" kern="1200" dirty="0"/>
            <a:t>, </a:t>
          </a:r>
        </a:p>
      </dsp:txBody>
      <dsp:txXfrm>
        <a:off x="46541" y="136544"/>
        <a:ext cx="10422518" cy="860321"/>
      </dsp:txXfrm>
    </dsp:sp>
    <dsp:sp modelId="{CD2D6C4A-B605-4EB6-A2CE-6B7343B7F557}">
      <dsp:nvSpPr>
        <dsp:cNvPr id="0" name=""/>
        <dsp:cNvSpPr/>
      </dsp:nvSpPr>
      <dsp:spPr>
        <a:xfrm>
          <a:off x="0" y="1043407"/>
          <a:ext cx="10515600" cy="124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0480" rIns="170688" bIns="30480" numCol="1" spcCol="1270" anchor="t" anchorCtr="0">
          <a:noAutofit/>
        </a:bodyPr>
        <a:lstStyle/>
        <a:p>
          <a:pPr marL="171450" lvl="1" indent="-171450" algn="l" defTabSz="844550" rtl="0">
            <a:lnSpc>
              <a:spcPct val="90000"/>
            </a:lnSpc>
            <a:spcBef>
              <a:spcPct val="0"/>
            </a:spcBef>
            <a:spcAft>
              <a:spcPct val="20000"/>
            </a:spcAft>
            <a:buChar char="•"/>
          </a:pPr>
          <a:r>
            <a:rPr lang="en-US" sz="1900" kern="1200" dirty="0"/>
            <a:t>with regard to their health</a:t>
          </a:r>
          <a:r>
            <a:rPr lang="cs-CZ" sz="1900" kern="1200" dirty="0"/>
            <a:t> </a:t>
          </a:r>
        </a:p>
        <a:p>
          <a:pPr marL="171450" lvl="1" indent="-171450" algn="l" defTabSz="844550" rtl="0">
            <a:lnSpc>
              <a:spcPct val="90000"/>
            </a:lnSpc>
            <a:spcBef>
              <a:spcPct val="0"/>
            </a:spcBef>
            <a:spcAft>
              <a:spcPct val="20000"/>
            </a:spcAft>
            <a:buChar char="•"/>
          </a:pPr>
          <a:r>
            <a:rPr lang="en-US" sz="1900" kern="1200" dirty="0"/>
            <a:t>in accordance with the internal rules</a:t>
          </a:r>
          <a:endParaRPr lang="cs-CZ" sz="1900" kern="1200" dirty="0"/>
        </a:p>
        <a:p>
          <a:pPr marL="171450" lvl="1" indent="-171450" algn="l" defTabSz="844550" rtl="0">
            <a:lnSpc>
              <a:spcPct val="90000"/>
            </a:lnSpc>
            <a:spcBef>
              <a:spcPct val="0"/>
            </a:spcBef>
            <a:spcAft>
              <a:spcPct val="20000"/>
            </a:spcAft>
            <a:buChar char="•"/>
          </a:pPr>
          <a:r>
            <a:rPr lang="en-US" sz="1900" kern="1200" dirty="0"/>
            <a:t>in a manner which does not infringe the rights of other patients, unless </a:t>
          </a:r>
          <a:r>
            <a:rPr lang="cs-CZ" sz="1900" kern="1200" dirty="0"/>
            <a:t>HCA </a:t>
          </a:r>
          <a:r>
            <a:rPr lang="en-US" sz="1900" kern="1200" dirty="0"/>
            <a:t>or another law provides otherwise</a:t>
          </a:r>
          <a:endParaRPr lang="cs-CZ" sz="1900" kern="1200" dirty="0"/>
        </a:p>
      </dsp:txBody>
      <dsp:txXfrm>
        <a:off x="0" y="1043407"/>
        <a:ext cx="10515600" cy="1242000"/>
      </dsp:txXfrm>
    </dsp:sp>
    <dsp:sp modelId="{A32BFF14-2FAD-4919-A464-D5AF74346F7A}">
      <dsp:nvSpPr>
        <dsp:cNvPr id="0" name=""/>
        <dsp:cNvSpPr/>
      </dsp:nvSpPr>
      <dsp:spPr>
        <a:xfrm>
          <a:off x="0" y="2285407"/>
          <a:ext cx="10515600" cy="953403"/>
        </a:xfrm>
        <a:prstGeom prst="roundRect">
          <a:avLst/>
        </a:prstGeom>
        <a:solidFill>
          <a:schemeClr val="accent1">
            <a:shade val="50000"/>
            <a:hueOff val="222839"/>
            <a:satOff val="5970"/>
            <a:lumOff val="263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cs-CZ" sz="2400" kern="1200" dirty="0"/>
            <a:t>to </a:t>
          </a:r>
          <a:r>
            <a:rPr lang="en-US" sz="2400" kern="1200" dirty="0"/>
            <a:t>receive the pastoral care and spiritual support from spiritual churches and religious communities</a:t>
          </a:r>
          <a:endParaRPr lang="cs-CZ" sz="2400" kern="1200" dirty="0"/>
        </a:p>
      </dsp:txBody>
      <dsp:txXfrm>
        <a:off x="46541" y="2331948"/>
        <a:ext cx="10422518" cy="860321"/>
      </dsp:txXfrm>
    </dsp:sp>
    <dsp:sp modelId="{E646C942-F14B-4196-BF36-83F89571F1BC}">
      <dsp:nvSpPr>
        <dsp:cNvPr id="0" name=""/>
        <dsp:cNvSpPr/>
      </dsp:nvSpPr>
      <dsp:spPr>
        <a:xfrm>
          <a:off x="0" y="3307930"/>
          <a:ext cx="10515600" cy="953403"/>
        </a:xfrm>
        <a:prstGeom prst="roundRect">
          <a:avLst/>
        </a:prstGeom>
        <a:solidFill>
          <a:schemeClr val="accent1">
            <a:shade val="50000"/>
            <a:hueOff val="222839"/>
            <a:satOff val="5970"/>
            <a:lumOff val="263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dirty="0"/>
            <a:t>on provision of health services in the least restrictive environment while ensuring the quality and safety of healthcare services.</a:t>
          </a:r>
          <a:endParaRPr lang="cs-CZ" sz="2400" kern="1200" dirty="0"/>
        </a:p>
      </dsp:txBody>
      <dsp:txXfrm>
        <a:off x="46541" y="3354471"/>
        <a:ext cx="10422518" cy="86032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7EF242-2D1E-4002-AFA6-E7B6DFA5EECA}">
      <dsp:nvSpPr>
        <dsp:cNvPr id="0" name=""/>
        <dsp:cNvSpPr/>
      </dsp:nvSpPr>
      <dsp:spPr>
        <a:xfrm>
          <a:off x="51" y="171758"/>
          <a:ext cx="4913783" cy="93891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rtl="0">
            <a:lnSpc>
              <a:spcPct val="90000"/>
            </a:lnSpc>
            <a:spcBef>
              <a:spcPct val="0"/>
            </a:spcBef>
            <a:spcAft>
              <a:spcPct val="35000"/>
            </a:spcAft>
            <a:buNone/>
          </a:pPr>
          <a:r>
            <a:rPr lang="cs-CZ" sz="2600" kern="1200" dirty="0" err="1"/>
            <a:t>Rejecting</a:t>
          </a:r>
          <a:r>
            <a:rPr lang="cs-CZ" sz="2600" kern="1200" dirty="0"/>
            <a:t> by a </a:t>
          </a:r>
          <a:r>
            <a:rPr lang="cs-CZ" sz="2600" kern="1200" dirty="0" err="1"/>
            <a:t>Healthcare</a:t>
          </a:r>
          <a:r>
            <a:rPr lang="cs-CZ" sz="2600" kern="1200" dirty="0"/>
            <a:t> Professional</a:t>
          </a:r>
        </a:p>
      </dsp:txBody>
      <dsp:txXfrm>
        <a:off x="51" y="171758"/>
        <a:ext cx="4913783" cy="938911"/>
      </dsp:txXfrm>
    </dsp:sp>
    <dsp:sp modelId="{D8C3CC33-1E8E-409E-BB2C-249294B309D8}">
      <dsp:nvSpPr>
        <dsp:cNvPr id="0" name=""/>
        <dsp:cNvSpPr/>
      </dsp:nvSpPr>
      <dsp:spPr>
        <a:xfrm>
          <a:off x="51" y="1110669"/>
          <a:ext cx="4913783" cy="306890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rtl="0">
            <a:lnSpc>
              <a:spcPct val="90000"/>
            </a:lnSpc>
            <a:spcBef>
              <a:spcPct val="0"/>
            </a:spcBef>
            <a:spcAft>
              <a:spcPct val="15000"/>
            </a:spcAft>
            <a:buChar char="•"/>
          </a:pPr>
          <a:r>
            <a:rPr lang="cs-CZ" sz="2600" kern="1200" dirty="0" err="1"/>
            <a:t>Retention</a:t>
          </a:r>
          <a:r>
            <a:rPr lang="cs-CZ" sz="2600" kern="1200" dirty="0"/>
            <a:t> </a:t>
          </a:r>
          <a:r>
            <a:rPr lang="cs-CZ" sz="2600" kern="1200" dirty="0" err="1"/>
            <a:t>of</a:t>
          </a:r>
          <a:r>
            <a:rPr lang="cs-CZ" sz="2600" kern="1200" dirty="0"/>
            <a:t> </a:t>
          </a:r>
          <a:r>
            <a:rPr lang="cs-CZ" sz="2600" kern="1200" dirty="0" err="1"/>
            <a:t>conscience</a:t>
          </a:r>
          <a:endParaRPr lang="cs-CZ" sz="2600" kern="1200" dirty="0"/>
        </a:p>
        <a:p>
          <a:pPr marL="228600" lvl="1" indent="-228600" algn="l" defTabSz="1155700" rtl="0">
            <a:lnSpc>
              <a:spcPct val="90000"/>
            </a:lnSpc>
            <a:spcBef>
              <a:spcPct val="0"/>
            </a:spcBef>
            <a:spcAft>
              <a:spcPct val="15000"/>
            </a:spcAft>
            <a:buChar char="•"/>
          </a:pPr>
          <a:r>
            <a:rPr lang="en-US" sz="2600" kern="1200" dirty="0" err="1"/>
            <a:t>refus</a:t>
          </a:r>
          <a:r>
            <a:rPr lang="cs-CZ" sz="2600" kern="1200" dirty="0"/>
            <a:t>al</a:t>
          </a:r>
          <a:r>
            <a:rPr lang="en-US" sz="2600" kern="1200" dirty="0"/>
            <a:t> to provide health</a:t>
          </a:r>
          <a:r>
            <a:rPr lang="cs-CZ" sz="2600" kern="1200" dirty="0"/>
            <a:t>care</a:t>
          </a:r>
          <a:r>
            <a:rPr lang="en-US" sz="2600" kern="1200" dirty="0"/>
            <a:t> services to the patient if the disclosure would be contrary to conscience or religious beliefs</a:t>
          </a:r>
          <a:r>
            <a:rPr lang="cs-CZ" sz="2600" kern="1200" dirty="0"/>
            <a:t> </a:t>
          </a:r>
          <a:r>
            <a:rPr lang="cs-CZ" sz="2600" kern="1200" dirty="0" err="1"/>
            <a:t>of</a:t>
          </a:r>
          <a:r>
            <a:rPr lang="cs-CZ" sz="2600" kern="1200" dirty="0"/>
            <a:t> a </a:t>
          </a:r>
          <a:r>
            <a:rPr lang="cs-CZ" sz="2600" kern="1200" dirty="0" err="1"/>
            <a:t>healthcare</a:t>
          </a:r>
          <a:r>
            <a:rPr lang="cs-CZ" sz="2600" kern="1200" dirty="0"/>
            <a:t> </a:t>
          </a:r>
          <a:r>
            <a:rPr lang="cs-CZ" sz="2600" kern="1200" dirty="0" err="1"/>
            <a:t>professional</a:t>
          </a:r>
          <a:endParaRPr lang="cs-CZ" sz="2600" kern="1200" dirty="0"/>
        </a:p>
        <a:p>
          <a:pPr marL="228600" lvl="1" indent="-228600" algn="l" defTabSz="1155700" rtl="0">
            <a:lnSpc>
              <a:spcPct val="90000"/>
            </a:lnSpc>
            <a:spcBef>
              <a:spcPct val="0"/>
            </a:spcBef>
            <a:spcAft>
              <a:spcPct val="15000"/>
            </a:spcAft>
            <a:buChar char="•"/>
          </a:pPr>
          <a:endParaRPr lang="cs-CZ" sz="2600" kern="1200" dirty="0"/>
        </a:p>
      </dsp:txBody>
      <dsp:txXfrm>
        <a:off x="51" y="1110669"/>
        <a:ext cx="4913783" cy="3068909"/>
      </dsp:txXfrm>
    </dsp:sp>
    <dsp:sp modelId="{9A528F8C-6803-480E-9A2D-BB107AB8A856}">
      <dsp:nvSpPr>
        <dsp:cNvPr id="0" name=""/>
        <dsp:cNvSpPr/>
      </dsp:nvSpPr>
      <dsp:spPr>
        <a:xfrm>
          <a:off x="5601814" y="171758"/>
          <a:ext cx="4913783" cy="93891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rtl="0">
            <a:lnSpc>
              <a:spcPct val="90000"/>
            </a:lnSpc>
            <a:spcBef>
              <a:spcPct val="0"/>
            </a:spcBef>
            <a:spcAft>
              <a:spcPct val="35000"/>
            </a:spcAft>
            <a:buNone/>
          </a:pPr>
          <a:r>
            <a:rPr lang="cs-CZ" sz="2600" kern="1200" dirty="0" err="1"/>
            <a:t>Rejecting</a:t>
          </a:r>
          <a:r>
            <a:rPr lang="cs-CZ" sz="2600" kern="1200" dirty="0"/>
            <a:t> by a </a:t>
          </a:r>
          <a:r>
            <a:rPr lang="cs-CZ" sz="2600" kern="1200" dirty="0" err="1"/>
            <a:t>Healthcare</a:t>
          </a:r>
          <a:r>
            <a:rPr lang="cs-CZ" sz="2600" kern="1200" dirty="0"/>
            <a:t> Provider</a:t>
          </a:r>
        </a:p>
      </dsp:txBody>
      <dsp:txXfrm>
        <a:off x="5601814" y="171758"/>
        <a:ext cx="4913783" cy="938911"/>
      </dsp:txXfrm>
    </dsp:sp>
    <dsp:sp modelId="{706315B1-05E4-4985-8CB8-01F4FC0E5A93}">
      <dsp:nvSpPr>
        <dsp:cNvPr id="0" name=""/>
        <dsp:cNvSpPr/>
      </dsp:nvSpPr>
      <dsp:spPr>
        <a:xfrm>
          <a:off x="5601764" y="1110669"/>
          <a:ext cx="4913783" cy="306890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rtl="0">
            <a:lnSpc>
              <a:spcPct val="90000"/>
            </a:lnSpc>
            <a:spcBef>
              <a:spcPct val="0"/>
            </a:spcBef>
            <a:spcAft>
              <a:spcPct val="15000"/>
            </a:spcAft>
            <a:buChar char="•"/>
          </a:pPr>
          <a:r>
            <a:rPr lang="en-US" sz="2600" kern="1200" dirty="0"/>
            <a:t>rejection of proof of identity</a:t>
          </a:r>
          <a:endParaRPr lang="cs-CZ" sz="2600" kern="1200" dirty="0"/>
        </a:p>
        <a:p>
          <a:pPr marL="228600" lvl="1" indent="-228600" algn="l" defTabSz="1155700" rtl="0">
            <a:lnSpc>
              <a:spcPct val="90000"/>
            </a:lnSpc>
            <a:spcBef>
              <a:spcPct val="0"/>
            </a:spcBef>
            <a:spcAft>
              <a:spcPct val="15000"/>
            </a:spcAft>
            <a:buChar char="•"/>
          </a:pPr>
          <a:r>
            <a:rPr lang="cs-CZ" sz="2600" kern="1200" dirty="0" err="1"/>
            <a:t>exceeding</a:t>
          </a:r>
          <a:r>
            <a:rPr lang="cs-CZ" sz="2600" kern="1200" dirty="0"/>
            <a:t> </a:t>
          </a:r>
          <a:r>
            <a:rPr lang="cs-CZ" sz="2600" kern="1200" dirty="0" err="1"/>
            <a:t>the</a:t>
          </a:r>
          <a:r>
            <a:rPr lang="cs-CZ" sz="2600" kern="1200" dirty="0"/>
            <a:t> </a:t>
          </a:r>
          <a:r>
            <a:rPr lang="cs-CZ" sz="2600" kern="1200" dirty="0" err="1"/>
            <a:t>workload</a:t>
          </a:r>
          <a:endParaRPr lang="cs-CZ" sz="2600" kern="1200" dirty="0"/>
        </a:p>
        <a:p>
          <a:pPr marL="228600" lvl="1" indent="-228600" algn="l" defTabSz="1155700" rtl="0">
            <a:lnSpc>
              <a:spcPct val="90000"/>
            </a:lnSpc>
            <a:spcBef>
              <a:spcPct val="0"/>
            </a:spcBef>
            <a:spcAft>
              <a:spcPct val="15000"/>
            </a:spcAft>
            <a:buChar char="•"/>
          </a:pPr>
          <a:r>
            <a:rPr lang="cs-CZ" sz="2600" kern="1200" dirty="0" err="1"/>
            <a:t>operational</a:t>
          </a:r>
          <a:r>
            <a:rPr lang="cs-CZ" sz="2600" kern="1200" dirty="0"/>
            <a:t> </a:t>
          </a:r>
          <a:r>
            <a:rPr lang="cs-CZ" sz="2600" kern="1200" dirty="0" err="1"/>
            <a:t>reasons</a:t>
          </a:r>
          <a:endParaRPr lang="cs-CZ" sz="2600" kern="1200" dirty="0"/>
        </a:p>
        <a:p>
          <a:pPr marL="228600" lvl="1" indent="-228600" algn="l" defTabSz="1155700" rtl="0">
            <a:lnSpc>
              <a:spcPct val="90000"/>
            </a:lnSpc>
            <a:spcBef>
              <a:spcPct val="0"/>
            </a:spcBef>
            <a:spcAft>
              <a:spcPct val="15000"/>
            </a:spcAft>
            <a:buChar char="•"/>
          </a:pPr>
          <a:r>
            <a:rPr lang="cs-CZ" sz="2600" kern="1200" dirty="0"/>
            <a:t>not </a:t>
          </a:r>
          <a:r>
            <a:rPr lang="cs-CZ" sz="2600" kern="1200" dirty="0" err="1"/>
            <a:t>insured</a:t>
          </a:r>
          <a:endParaRPr lang="cs-CZ" sz="2600" kern="1200" dirty="0"/>
        </a:p>
        <a:p>
          <a:pPr marL="457200" lvl="2" indent="-228600" algn="l" defTabSz="1155700" rtl="0">
            <a:lnSpc>
              <a:spcPct val="90000"/>
            </a:lnSpc>
            <a:spcBef>
              <a:spcPct val="0"/>
            </a:spcBef>
            <a:spcAft>
              <a:spcPct val="15000"/>
            </a:spcAft>
            <a:buChar char="•"/>
          </a:pPr>
          <a:r>
            <a:rPr lang="en-US" sz="2600" kern="1200" dirty="0"/>
            <a:t>Foreigners from the EU have a special </a:t>
          </a:r>
          <a:r>
            <a:rPr lang="cs-CZ" sz="2600" kern="1200" dirty="0" err="1"/>
            <a:t>regulation</a:t>
          </a:r>
          <a:endParaRPr lang="cs-CZ" sz="2600" kern="1200" dirty="0"/>
        </a:p>
      </dsp:txBody>
      <dsp:txXfrm>
        <a:off x="5601764" y="1110669"/>
        <a:ext cx="4913783" cy="306890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4CF15A-9114-4173-BA23-94E2CBE4D531}">
      <dsp:nvSpPr>
        <dsp:cNvPr id="0" name=""/>
        <dsp:cNvSpPr/>
      </dsp:nvSpPr>
      <dsp:spPr>
        <a:xfrm>
          <a:off x="0" y="87141"/>
          <a:ext cx="10515600" cy="11512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rtl="0">
            <a:lnSpc>
              <a:spcPct val="90000"/>
            </a:lnSpc>
            <a:spcBef>
              <a:spcPct val="0"/>
            </a:spcBef>
            <a:spcAft>
              <a:spcPct val="35000"/>
            </a:spcAft>
            <a:buNone/>
          </a:pPr>
          <a:r>
            <a:rPr lang="cs-CZ" sz="4800" kern="1200" dirty="0" err="1"/>
            <a:t>Termination</a:t>
          </a:r>
          <a:r>
            <a:rPr lang="cs-CZ" sz="4800" kern="1200" dirty="0"/>
            <a:t> </a:t>
          </a:r>
          <a:r>
            <a:rPr lang="cs-CZ" sz="4800" kern="1200" dirty="0" err="1"/>
            <a:t>of</a:t>
          </a:r>
          <a:r>
            <a:rPr lang="cs-CZ" sz="4800" kern="1200" dirty="0"/>
            <a:t> </a:t>
          </a:r>
          <a:r>
            <a:rPr lang="cs-CZ" sz="4800" kern="1200" dirty="0" err="1"/>
            <a:t>the</a:t>
          </a:r>
          <a:r>
            <a:rPr lang="cs-CZ" sz="4800" kern="1200" dirty="0"/>
            <a:t> </a:t>
          </a:r>
          <a:r>
            <a:rPr lang="cs-CZ" sz="4800" kern="1200" dirty="0" err="1"/>
            <a:t>healthcare</a:t>
          </a:r>
          <a:r>
            <a:rPr lang="cs-CZ" sz="4800" kern="1200" dirty="0"/>
            <a:t> (provider)</a:t>
          </a:r>
        </a:p>
      </dsp:txBody>
      <dsp:txXfrm>
        <a:off x="56201" y="143342"/>
        <a:ext cx="10403198" cy="103887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9050CB-4E24-4C4A-B816-FC9905BB4929}">
      <dsp:nvSpPr>
        <dsp:cNvPr id="0" name=""/>
        <dsp:cNvSpPr/>
      </dsp:nvSpPr>
      <dsp:spPr>
        <a:xfrm>
          <a:off x="0" y="235111"/>
          <a:ext cx="10515600" cy="887445"/>
        </a:xfrm>
        <a:prstGeom prst="roundRect">
          <a:avLst/>
        </a:prstGeom>
        <a:solidFill>
          <a:schemeClr val="lt1"/>
        </a:solidFill>
        <a:ln w="12700" cap="flat" cmpd="sng" algn="ctr">
          <a:solidFill>
            <a:schemeClr val="accent6"/>
          </a:solidFill>
          <a:prstDash val="solid"/>
          <a:miter lim="800000"/>
        </a:ln>
        <a:effectLst/>
        <a:scene3d>
          <a:camera prst="orthographicFront"/>
          <a:lightRig rig="flat" dir="t"/>
        </a:scene3d>
        <a:sp3d/>
      </dsp:spPr>
      <dsp:style>
        <a:lnRef idx="2">
          <a:schemeClr val="accent6"/>
        </a:lnRef>
        <a:fillRef idx="1">
          <a:schemeClr val="lt1"/>
        </a:fillRef>
        <a:effectRef idx="0">
          <a:schemeClr val="accent6"/>
        </a:effectRef>
        <a:fontRef idx="minor">
          <a:schemeClr val="dk1"/>
        </a:fontRef>
      </dsp:style>
      <dsp:txBody>
        <a:bodyPr spcFirstLastPara="0" vert="horz" wrap="square" lIns="140970" tIns="140970" rIns="140970" bIns="140970" numCol="1" spcCol="1270" anchor="ctr" anchorCtr="0">
          <a:noAutofit/>
        </a:bodyPr>
        <a:lstStyle/>
        <a:p>
          <a:pPr marL="0" lvl="0" indent="0" algn="l" defTabSz="1644650" rtl="0">
            <a:lnSpc>
              <a:spcPct val="90000"/>
            </a:lnSpc>
            <a:spcBef>
              <a:spcPct val="0"/>
            </a:spcBef>
            <a:spcAft>
              <a:spcPct val="35000"/>
            </a:spcAft>
            <a:buNone/>
          </a:pPr>
          <a:r>
            <a:rPr lang="cs-CZ" sz="3700" kern="1200" dirty="0" err="1"/>
            <a:t>Retention</a:t>
          </a:r>
          <a:r>
            <a:rPr lang="cs-CZ" sz="3700" kern="1200" dirty="0"/>
            <a:t> </a:t>
          </a:r>
          <a:r>
            <a:rPr lang="cs-CZ" sz="3700" kern="1200" dirty="0" err="1"/>
            <a:t>of</a:t>
          </a:r>
          <a:r>
            <a:rPr lang="cs-CZ" sz="3700" kern="1200" dirty="0"/>
            <a:t> </a:t>
          </a:r>
          <a:r>
            <a:rPr lang="cs-CZ" sz="3700" kern="1200" dirty="0" err="1"/>
            <a:t>health</a:t>
          </a:r>
          <a:r>
            <a:rPr lang="cs-CZ" sz="3700" kern="1200" dirty="0"/>
            <a:t> </a:t>
          </a:r>
          <a:r>
            <a:rPr lang="cs-CZ" sz="3700" kern="1200" dirty="0" err="1"/>
            <a:t>information</a:t>
          </a:r>
          <a:r>
            <a:rPr lang="cs-CZ" sz="3700" kern="1200" dirty="0"/>
            <a:t>,</a:t>
          </a:r>
        </a:p>
      </dsp:txBody>
      <dsp:txXfrm>
        <a:off x="43321" y="278432"/>
        <a:ext cx="10428958" cy="800803"/>
      </dsp:txXfrm>
    </dsp:sp>
    <dsp:sp modelId="{91FEA49B-3650-4758-9BB1-008ACFACE984}">
      <dsp:nvSpPr>
        <dsp:cNvPr id="0" name=""/>
        <dsp:cNvSpPr/>
      </dsp:nvSpPr>
      <dsp:spPr>
        <a:xfrm>
          <a:off x="0" y="1122556"/>
          <a:ext cx="10515600" cy="612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46990" rIns="263144" bIns="46990" numCol="1" spcCol="1270" anchor="t" anchorCtr="0">
          <a:noAutofit/>
        </a:bodyPr>
        <a:lstStyle/>
        <a:p>
          <a:pPr marL="285750" lvl="1" indent="-285750" algn="l" defTabSz="1289050" rtl="0">
            <a:lnSpc>
              <a:spcPct val="90000"/>
            </a:lnSpc>
            <a:spcBef>
              <a:spcPct val="0"/>
            </a:spcBef>
            <a:spcAft>
              <a:spcPct val="20000"/>
            </a:spcAft>
            <a:buChar char="•"/>
          </a:pPr>
          <a:r>
            <a:rPr lang="en-US" sz="2900" kern="1200" dirty="0"/>
            <a:t>The information would cause</a:t>
          </a:r>
          <a:r>
            <a:rPr lang="cs-CZ" sz="2900" kern="1200" dirty="0"/>
            <a:t> </a:t>
          </a:r>
          <a:r>
            <a:rPr lang="en-US" sz="2900" kern="1200" dirty="0"/>
            <a:t>serious injury </a:t>
          </a:r>
          <a:r>
            <a:rPr lang="cs-CZ" sz="2900" kern="1200" dirty="0"/>
            <a:t>to </a:t>
          </a:r>
          <a:r>
            <a:rPr lang="en-US" sz="2900" kern="1200" dirty="0"/>
            <a:t>the patient</a:t>
          </a:r>
          <a:r>
            <a:rPr lang="cs-CZ" sz="2900" kern="1200" dirty="0"/>
            <a:t>. </a:t>
          </a:r>
        </a:p>
      </dsp:txBody>
      <dsp:txXfrm>
        <a:off x="0" y="1122556"/>
        <a:ext cx="10515600" cy="612720"/>
      </dsp:txXfrm>
    </dsp:sp>
    <dsp:sp modelId="{8E72E03A-DE9F-4D2B-B3B3-546355C89DE7}">
      <dsp:nvSpPr>
        <dsp:cNvPr id="0" name=""/>
        <dsp:cNvSpPr/>
      </dsp:nvSpPr>
      <dsp:spPr>
        <a:xfrm>
          <a:off x="0" y="1735276"/>
          <a:ext cx="10515600" cy="887445"/>
        </a:xfrm>
        <a:prstGeom prst="round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0970" tIns="140970" rIns="140970" bIns="140970" numCol="1" spcCol="1270" anchor="ctr" anchorCtr="0">
          <a:noAutofit/>
        </a:bodyPr>
        <a:lstStyle/>
        <a:p>
          <a:pPr marL="0" lvl="0" indent="0" algn="l" defTabSz="1644650" rtl="0">
            <a:lnSpc>
              <a:spcPct val="90000"/>
            </a:lnSpc>
            <a:spcBef>
              <a:spcPct val="0"/>
            </a:spcBef>
            <a:spcAft>
              <a:spcPct val="35000"/>
            </a:spcAft>
            <a:buNone/>
          </a:pPr>
          <a:r>
            <a:rPr lang="cs-CZ" sz="3700" kern="1200" dirty="0" err="1"/>
            <a:t>Does</a:t>
          </a:r>
          <a:r>
            <a:rPr lang="cs-CZ" sz="3700" kern="1200" dirty="0"/>
            <a:t> not </a:t>
          </a:r>
          <a:r>
            <a:rPr lang="cs-CZ" sz="3700" kern="1200" dirty="0" err="1"/>
            <a:t>apply</a:t>
          </a:r>
          <a:r>
            <a:rPr lang="cs-CZ" sz="3700" kern="1200" dirty="0"/>
            <a:t> </a:t>
          </a:r>
          <a:r>
            <a:rPr lang="cs-CZ" sz="3700" kern="1200" dirty="0" err="1"/>
            <a:t>if</a:t>
          </a:r>
          <a:r>
            <a:rPr lang="cs-CZ" sz="3700" kern="1200" dirty="0"/>
            <a:t>: </a:t>
          </a:r>
        </a:p>
      </dsp:txBody>
      <dsp:txXfrm>
        <a:off x="43321" y="1778597"/>
        <a:ext cx="10428958" cy="800803"/>
      </dsp:txXfrm>
    </dsp:sp>
    <dsp:sp modelId="{E973751A-E290-4BEC-A580-DD799A6D0A57}">
      <dsp:nvSpPr>
        <dsp:cNvPr id="0" name=""/>
        <dsp:cNvSpPr/>
      </dsp:nvSpPr>
      <dsp:spPr>
        <a:xfrm>
          <a:off x="0" y="2622721"/>
          <a:ext cx="10515600" cy="1493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46990" rIns="263144" bIns="46990" numCol="1" spcCol="1270" anchor="t" anchorCtr="0">
          <a:noAutofit/>
        </a:bodyPr>
        <a:lstStyle/>
        <a:p>
          <a:pPr marL="285750" lvl="1" indent="-285750" algn="l" defTabSz="1289050" rtl="0">
            <a:lnSpc>
              <a:spcPct val="90000"/>
            </a:lnSpc>
            <a:spcBef>
              <a:spcPct val="0"/>
            </a:spcBef>
            <a:spcAft>
              <a:spcPct val="20000"/>
            </a:spcAft>
            <a:buChar char="•"/>
          </a:pPr>
          <a:r>
            <a:rPr lang="cs-CZ" sz="2900" b="1" kern="1200" dirty="0"/>
            <a:t>a)</a:t>
          </a:r>
          <a:r>
            <a:rPr lang="cs-CZ" sz="2900" kern="1200" dirty="0"/>
            <a:t>  </a:t>
          </a:r>
          <a:r>
            <a:rPr lang="cs-CZ" sz="2900" kern="1200" dirty="0" err="1"/>
            <a:t>there</a:t>
          </a:r>
          <a:r>
            <a:rPr lang="cs-CZ" sz="2900" kern="1200" dirty="0"/>
            <a:t> </a:t>
          </a:r>
          <a:r>
            <a:rPr lang="cs-CZ" sz="2900" kern="1200" dirty="0" err="1"/>
            <a:t>is</a:t>
          </a:r>
          <a:r>
            <a:rPr lang="cs-CZ" sz="2900" kern="1200" dirty="0"/>
            <a:t> a </a:t>
          </a:r>
          <a:r>
            <a:rPr lang="cs-CZ" sz="2900" kern="1200" dirty="0" err="1"/>
            <a:t>need</a:t>
          </a:r>
          <a:r>
            <a:rPr lang="cs-CZ" sz="2900" kern="1200" dirty="0"/>
            <a:t> </a:t>
          </a:r>
          <a:r>
            <a:rPr lang="cs-CZ" sz="2900" kern="1200" dirty="0" err="1"/>
            <a:t>for</a:t>
          </a:r>
          <a:r>
            <a:rPr lang="cs-CZ" sz="2900" kern="1200" dirty="0"/>
            <a:t> early </a:t>
          </a:r>
          <a:r>
            <a:rPr lang="cs-CZ" sz="2900" kern="1200" dirty="0" err="1"/>
            <a:t>treatment</a:t>
          </a:r>
          <a:r>
            <a:rPr lang="cs-CZ" sz="2900" kern="1200" dirty="0"/>
            <a:t>,</a:t>
          </a:r>
        </a:p>
        <a:p>
          <a:pPr marL="285750" lvl="1" indent="-285750" algn="l" defTabSz="1289050" rtl="0">
            <a:lnSpc>
              <a:spcPct val="90000"/>
            </a:lnSpc>
            <a:spcBef>
              <a:spcPct val="0"/>
            </a:spcBef>
            <a:spcAft>
              <a:spcPct val="20000"/>
            </a:spcAft>
            <a:buChar char="•"/>
          </a:pPr>
          <a:r>
            <a:rPr lang="cs-CZ" sz="2900" b="1" kern="1200" dirty="0"/>
            <a:t>b)</a:t>
          </a:r>
          <a:r>
            <a:rPr lang="cs-CZ" sz="2900" kern="1200" dirty="0"/>
            <a:t> risk </a:t>
          </a:r>
          <a:r>
            <a:rPr lang="cs-CZ" sz="2900" kern="1200" dirty="0" err="1"/>
            <a:t>for</a:t>
          </a:r>
          <a:r>
            <a:rPr lang="cs-CZ" sz="2900" kern="1200" dirty="0"/>
            <a:t> </a:t>
          </a:r>
          <a:r>
            <a:rPr lang="cs-CZ" sz="2900" kern="1200" dirty="0" err="1"/>
            <a:t>the</a:t>
          </a:r>
          <a:r>
            <a:rPr lang="cs-CZ" sz="2900" kern="1200" dirty="0"/>
            <a:t> </a:t>
          </a:r>
          <a:r>
            <a:rPr lang="cs-CZ" sz="2900" kern="1200" dirty="0" err="1"/>
            <a:t>surroundings</a:t>
          </a:r>
          <a:r>
            <a:rPr lang="cs-CZ" sz="2900" kern="1200" dirty="0"/>
            <a:t>,</a:t>
          </a:r>
        </a:p>
        <a:p>
          <a:pPr marL="285750" lvl="1" indent="-285750" algn="l" defTabSz="1289050" rtl="0">
            <a:lnSpc>
              <a:spcPct val="90000"/>
            </a:lnSpc>
            <a:spcBef>
              <a:spcPct val="0"/>
            </a:spcBef>
            <a:spcAft>
              <a:spcPct val="20000"/>
            </a:spcAft>
            <a:buChar char="•"/>
          </a:pPr>
          <a:r>
            <a:rPr lang="cs-CZ" sz="2900" b="1" kern="1200" dirty="0"/>
            <a:t>c)</a:t>
          </a:r>
          <a:r>
            <a:rPr lang="cs-CZ" sz="2900" kern="1200" dirty="0"/>
            <a:t> </a:t>
          </a:r>
          <a:r>
            <a:rPr lang="en-US" sz="2900" kern="1200" dirty="0"/>
            <a:t>patient specifically asks for accurate and truthful information</a:t>
          </a:r>
          <a:r>
            <a:rPr lang="cs-CZ" sz="2900" kern="1200" dirty="0"/>
            <a:t>.</a:t>
          </a:r>
        </a:p>
      </dsp:txBody>
      <dsp:txXfrm>
        <a:off x="0" y="2622721"/>
        <a:ext cx="10515600" cy="149350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3010323" cy="465160"/>
          </a:xfrm>
          <a:prstGeom prst="rect">
            <a:avLst/>
          </a:prstGeom>
        </p:spPr>
        <p:txBody>
          <a:bodyPr vert="horz" lIns="92665" tIns="46333" rIns="92665" bIns="46333" rtlCol="0"/>
          <a:lstStyle>
            <a:lvl1pPr algn="l">
              <a:defRPr sz="1200"/>
            </a:lvl1pPr>
          </a:lstStyle>
          <a:p>
            <a:endParaRPr lang="cs-CZ"/>
          </a:p>
        </p:txBody>
      </p:sp>
      <p:sp>
        <p:nvSpPr>
          <p:cNvPr id="3" name="Zástupný symbol pro datum 2"/>
          <p:cNvSpPr>
            <a:spLocks noGrp="1"/>
          </p:cNvSpPr>
          <p:nvPr>
            <p:ph type="dt" sz="quarter" idx="1"/>
          </p:nvPr>
        </p:nvSpPr>
        <p:spPr>
          <a:xfrm>
            <a:off x="3934969" y="0"/>
            <a:ext cx="3010323" cy="465160"/>
          </a:xfrm>
          <a:prstGeom prst="rect">
            <a:avLst/>
          </a:prstGeom>
        </p:spPr>
        <p:txBody>
          <a:bodyPr vert="horz" lIns="92665" tIns="46333" rIns="92665" bIns="46333" rtlCol="0"/>
          <a:lstStyle>
            <a:lvl1pPr algn="r">
              <a:defRPr sz="1200"/>
            </a:lvl1pPr>
          </a:lstStyle>
          <a:p>
            <a:fld id="{F735AAF7-33C7-4398-A80F-86A464EFA21A}" type="datetimeFigureOut">
              <a:rPr lang="cs-CZ" smtClean="0"/>
              <a:t>24.11.2023</a:t>
            </a:fld>
            <a:endParaRPr lang="cs-CZ"/>
          </a:p>
        </p:txBody>
      </p:sp>
      <p:sp>
        <p:nvSpPr>
          <p:cNvPr id="4" name="Zástupný symbol pro zápatí 3"/>
          <p:cNvSpPr>
            <a:spLocks noGrp="1"/>
          </p:cNvSpPr>
          <p:nvPr>
            <p:ph type="ftr" sz="quarter" idx="2"/>
          </p:nvPr>
        </p:nvSpPr>
        <p:spPr>
          <a:xfrm>
            <a:off x="0" y="8805841"/>
            <a:ext cx="3010323" cy="465159"/>
          </a:xfrm>
          <a:prstGeom prst="rect">
            <a:avLst/>
          </a:prstGeom>
        </p:spPr>
        <p:txBody>
          <a:bodyPr vert="horz" lIns="92665" tIns="46333" rIns="92665" bIns="46333"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934969" y="8805841"/>
            <a:ext cx="3010323" cy="465159"/>
          </a:xfrm>
          <a:prstGeom prst="rect">
            <a:avLst/>
          </a:prstGeom>
        </p:spPr>
        <p:txBody>
          <a:bodyPr vert="horz" lIns="92665" tIns="46333" rIns="92665" bIns="46333" rtlCol="0" anchor="b"/>
          <a:lstStyle>
            <a:lvl1pPr algn="r">
              <a:defRPr sz="1200"/>
            </a:lvl1pPr>
          </a:lstStyle>
          <a:p>
            <a:fld id="{78A4B718-92EE-4F83-ABFA-8CBBFDEB6994}" type="slidenum">
              <a:rPr lang="cs-CZ" smtClean="0"/>
              <a:t>‹#›</a:t>
            </a:fld>
            <a:endParaRPr lang="cs-CZ"/>
          </a:p>
        </p:txBody>
      </p:sp>
    </p:spTree>
    <p:extLst>
      <p:ext uri="{BB962C8B-B14F-4D97-AF65-F5344CB8AC3E}">
        <p14:creationId xmlns:p14="http://schemas.microsoft.com/office/powerpoint/2010/main" val="35518202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3010323" cy="465160"/>
          </a:xfrm>
          <a:prstGeom prst="rect">
            <a:avLst/>
          </a:prstGeom>
        </p:spPr>
        <p:txBody>
          <a:bodyPr vert="horz" lIns="92665" tIns="46333" rIns="92665" bIns="46333" rtlCol="0"/>
          <a:lstStyle>
            <a:lvl1pPr algn="l">
              <a:defRPr sz="1200"/>
            </a:lvl1pPr>
          </a:lstStyle>
          <a:p>
            <a:endParaRPr lang="cs-CZ"/>
          </a:p>
        </p:txBody>
      </p:sp>
      <p:sp>
        <p:nvSpPr>
          <p:cNvPr id="3" name="Zástupný symbol pro datum 2"/>
          <p:cNvSpPr>
            <a:spLocks noGrp="1"/>
          </p:cNvSpPr>
          <p:nvPr>
            <p:ph type="dt" idx="1"/>
          </p:nvPr>
        </p:nvSpPr>
        <p:spPr>
          <a:xfrm>
            <a:off x="3934969" y="0"/>
            <a:ext cx="3010323" cy="465160"/>
          </a:xfrm>
          <a:prstGeom prst="rect">
            <a:avLst/>
          </a:prstGeom>
        </p:spPr>
        <p:txBody>
          <a:bodyPr vert="horz" lIns="92665" tIns="46333" rIns="92665" bIns="46333" rtlCol="0"/>
          <a:lstStyle>
            <a:lvl1pPr algn="r">
              <a:defRPr sz="1200"/>
            </a:lvl1pPr>
          </a:lstStyle>
          <a:p>
            <a:fld id="{A4B2DFF6-B660-4A61-99E2-AC26F3AD8221}" type="datetimeFigureOut">
              <a:rPr lang="cs-CZ" smtClean="0"/>
              <a:t>24.11.2023</a:t>
            </a:fld>
            <a:endParaRPr lang="cs-CZ"/>
          </a:p>
        </p:txBody>
      </p:sp>
      <p:sp>
        <p:nvSpPr>
          <p:cNvPr id="4" name="Zástupný symbol pro obrázek snímku 3"/>
          <p:cNvSpPr>
            <a:spLocks noGrp="1" noRot="1" noChangeAspect="1"/>
          </p:cNvSpPr>
          <p:nvPr>
            <p:ph type="sldImg" idx="2"/>
          </p:nvPr>
        </p:nvSpPr>
        <p:spPr>
          <a:xfrm>
            <a:off x="692150" y="1158875"/>
            <a:ext cx="5562600" cy="3128963"/>
          </a:xfrm>
          <a:prstGeom prst="rect">
            <a:avLst/>
          </a:prstGeom>
          <a:noFill/>
          <a:ln w="12700">
            <a:solidFill>
              <a:prstClr val="black"/>
            </a:solidFill>
          </a:ln>
        </p:spPr>
        <p:txBody>
          <a:bodyPr vert="horz" lIns="92665" tIns="46333" rIns="92665" bIns="46333" rtlCol="0" anchor="ctr"/>
          <a:lstStyle/>
          <a:p>
            <a:endParaRPr lang="cs-CZ"/>
          </a:p>
        </p:txBody>
      </p:sp>
      <p:sp>
        <p:nvSpPr>
          <p:cNvPr id="5" name="Zástupný symbol pro poznámky 4"/>
          <p:cNvSpPr>
            <a:spLocks noGrp="1"/>
          </p:cNvSpPr>
          <p:nvPr>
            <p:ph type="body" sz="quarter" idx="3"/>
          </p:nvPr>
        </p:nvSpPr>
        <p:spPr>
          <a:xfrm>
            <a:off x="694690" y="4461669"/>
            <a:ext cx="5557520" cy="3650456"/>
          </a:xfrm>
          <a:prstGeom prst="rect">
            <a:avLst/>
          </a:prstGeom>
        </p:spPr>
        <p:txBody>
          <a:bodyPr vert="horz" lIns="92665" tIns="46333" rIns="92665" bIns="46333"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805841"/>
            <a:ext cx="3010323" cy="465159"/>
          </a:xfrm>
          <a:prstGeom prst="rect">
            <a:avLst/>
          </a:prstGeom>
        </p:spPr>
        <p:txBody>
          <a:bodyPr vert="horz" lIns="92665" tIns="46333" rIns="92665" bIns="46333"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934969" y="8805841"/>
            <a:ext cx="3010323" cy="465159"/>
          </a:xfrm>
          <a:prstGeom prst="rect">
            <a:avLst/>
          </a:prstGeom>
        </p:spPr>
        <p:txBody>
          <a:bodyPr vert="horz" lIns="92665" tIns="46333" rIns="92665" bIns="46333" rtlCol="0" anchor="b"/>
          <a:lstStyle>
            <a:lvl1pPr algn="r">
              <a:defRPr sz="1200"/>
            </a:lvl1pPr>
          </a:lstStyle>
          <a:p>
            <a:fld id="{CB67530C-BE30-4F7F-A61A-42A945D3591C}" type="slidenum">
              <a:rPr lang="cs-CZ" smtClean="0"/>
              <a:t>‹#›</a:t>
            </a:fld>
            <a:endParaRPr lang="cs-CZ"/>
          </a:p>
        </p:txBody>
      </p:sp>
    </p:spTree>
    <p:extLst>
      <p:ext uri="{BB962C8B-B14F-4D97-AF65-F5344CB8AC3E}">
        <p14:creationId xmlns:p14="http://schemas.microsoft.com/office/powerpoint/2010/main" val="3423126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p>
        </p:txBody>
      </p:sp>
      <p:sp>
        <p:nvSpPr>
          <p:cNvPr id="4" name="Zástupný symbol pro datum 3"/>
          <p:cNvSpPr>
            <a:spLocks noGrp="1"/>
          </p:cNvSpPr>
          <p:nvPr>
            <p:ph type="dt" sz="half" idx="10"/>
          </p:nvPr>
        </p:nvSpPr>
        <p:spPr/>
        <p:txBody>
          <a:bodyPr/>
          <a:lstStyle/>
          <a:p>
            <a:fld id="{3F31300C-82F7-42CB-A527-6AC821E42CB2}" type="datetimeFigureOut">
              <a:rPr lang="cs-CZ" smtClean="0"/>
              <a:t>24.11.2023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2A229A8-1E5E-4CC2-850A-CC066173B6B8}" type="slidenum">
              <a:rPr lang="cs-CZ" smtClean="0"/>
              <a:t>‹#›</a:t>
            </a:fld>
            <a:endParaRPr lang="cs-CZ"/>
          </a:p>
        </p:txBody>
      </p:sp>
    </p:spTree>
    <p:extLst>
      <p:ext uri="{BB962C8B-B14F-4D97-AF65-F5344CB8AC3E}">
        <p14:creationId xmlns:p14="http://schemas.microsoft.com/office/powerpoint/2010/main" val="4212312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F31300C-82F7-42CB-A527-6AC821E42CB2}" type="datetimeFigureOut">
              <a:rPr lang="cs-CZ" smtClean="0"/>
              <a:t>24.11.2023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2A229A8-1E5E-4CC2-850A-CC066173B6B8}" type="slidenum">
              <a:rPr lang="cs-CZ" smtClean="0"/>
              <a:t>‹#›</a:t>
            </a:fld>
            <a:endParaRPr lang="cs-CZ"/>
          </a:p>
        </p:txBody>
      </p:sp>
    </p:spTree>
    <p:extLst>
      <p:ext uri="{BB962C8B-B14F-4D97-AF65-F5344CB8AC3E}">
        <p14:creationId xmlns:p14="http://schemas.microsoft.com/office/powerpoint/2010/main" val="2194261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F31300C-82F7-42CB-A527-6AC821E42CB2}" type="datetimeFigureOut">
              <a:rPr lang="cs-CZ" smtClean="0"/>
              <a:t>24.11.2023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2A229A8-1E5E-4CC2-850A-CC066173B6B8}" type="slidenum">
              <a:rPr lang="cs-CZ" smtClean="0"/>
              <a:t>‹#›</a:t>
            </a:fld>
            <a:endParaRPr lang="cs-CZ"/>
          </a:p>
        </p:txBody>
      </p:sp>
    </p:spTree>
    <p:extLst>
      <p:ext uri="{BB962C8B-B14F-4D97-AF65-F5344CB8AC3E}">
        <p14:creationId xmlns:p14="http://schemas.microsoft.com/office/powerpoint/2010/main" val="1772882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F31300C-82F7-42CB-A527-6AC821E42CB2}" type="datetimeFigureOut">
              <a:rPr lang="cs-CZ" smtClean="0"/>
              <a:t>24.11.2023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2A229A8-1E5E-4CC2-850A-CC066173B6B8}" type="slidenum">
              <a:rPr lang="cs-CZ" smtClean="0"/>
              <a:t>‹#›</a:t>
            </a:fld>
            <a:endParaRPr lang="cs-CZ"/>
          </a:p>
        </p:txBody>
      </p:sp>
    </p:spTree>
    <p:extLst>
      <p:ext uri="{BB962C8B-B14F-4D97-AF65-F5344CB8AC3E}">
        <p14:creationId xmlns:p14="http://schemas.microsoft.com/office/powerpoint/2010/main" val="4169408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3F31300C-82F7-42CB-A527-6AC821E42CB2}" type="datetimeFigureOut">
              <a:rPr lang="cs-CZ" smtClean="0"/>
              <a:t>24.11.2023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2A229A8-1E5E-4CC2-850A-CC066173B6B8}" type="slidenum">
              <a:rPr lang="cs-CZ" smtClean="0"/>
              <a:t>‹#›</a:t>
            </a:fld>
            <a:endParaRPr lang="cs-CZ"/>
          </a:p>
        </p:txBody>
      </p:sp>
    </p:spTree>
    <p:extLst>
      <p:ext uri="{BB962C8B-B14F-4D97-AF65-F5344CB8AC3E}">
        <p14:creationId xmlns:p14="http://schemas.microsoft.com/office/powerpoint/2010/main" val="3137209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3F31300C-82F7-42CB-A527-6AC821E42CB2}" type="datetimeFigureOut">
              <a:rPr lang="cs-CZ" smtClean="0"/>
              <a:t>24.11.2023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12A229A8-1E5E-4CC2-850A-CC066173B6B8}" type="slidenum">
              <a:rPr lang="cs-CZ" smtClean="0"/>
              <a:t>‹#›</a:t>
            </a:fld>
            <a:endParaRPr lang="cs-CZ"/>
          </a:p>
        </p:txBody>
      </p:sp>
    </p:spTree>
    <p:extLst>
      <p:ext uri="{BB962C8B-B14F-4D97-AF65-F5344CB8AC3E}">
        <p14:creationId xmlns:p14="http://schemas.microsoft.com/office/powerpoint/2010/main" val="1381778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3F31300C-82F7-42CB-A527-6AC821E42CB2}" type="datetimeFigureOut">
              <a:rPr lang="cs-CZ" smtClean="0"/>
              <a:t>24.11.2023</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12A229A8-1E5E-4CC2-850A-CC066173B6B8}" type="slidenum">
              <a:rPr lang="cs-CZ" smtClean="0"/>
              <a:t>‹#›</a:t>
            </a:fld>
            <a:endParaRPr lang="cs-CZ"/>
          </a:p>
        </p:txBody>
      </p:sp>
    </p:spTree>
    <p:extLst>
      <p:ext uri="{BB962C8B-B14F-4D97-AF65-F5344CB8AC3E}">
        <p14:creationId xmlns:p14="http://schemas.microsoft.com/office/powerpoint/2010/main" val="3434928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3F31300C-82F7-42CB-A527-6AC821E42CB2}" type="datetimeFigureOut">
              <a:rPr lang="cs-CZ" smtClean="0"/>
              <a:t>24.11.2023</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12A229A8-1E5E-4CC2-850A-CC066173B6B8}" type="slidenum">
              <a:rPr lang="cs-CZ" smtClean="0"/>
              <a:t>‹#›</a:t>
            </a:fld>
            <a:endParaRPr lang="cs-CZ"/>
          </a:p>
        </p:txBody>
      </p:sp>
    </p:spTree>
    <p:extLst>
      <p:ext uri="{BB962C8B-B14F-4D97-AF65-F5344CB8AC3E}">
        <p14:creationId xmlns:p14="http://schemas.microsoft.com/office/powerpoint/2010/main" val="997552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3F31300C-82F7-42CB-A527-6AC821E42CB2}" type="datetimeFigureOut">
              <a:rPr lang="cs-CZ" smtClean="0"/>
              <a:t>24.11.2023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12A229A8-1E5E-4CC2-850A-CC066173B6B8}" type="slidenum">
              <a:rPr lang="cs-CZ" smtClean="0"/>
              <a:t>‹#›</a:t>
            </a:fld>
            <a:endParaRPr lang="cs-CZ"/>
          </a:p>
        </p:txBody>
      </p:sp>
    </p:spTree>
    <p:extLst>
      <p:ext uri="{BB962C8B-B14F-4D97-AF65-F5344CB8AC3E}">
        <p14:creationId xmlns:p14="http://schemas.microsoft.com/office/powerpoint/2010/main" val="257278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3F31300C-82F7-42CB-A527-6AC821E42CB2}" type="datetimeFigureOut">
              <a:rPr lang="cs-CZ" smtClean="0"/>
              <a:t>24.11.2023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12A229A8-1E5E-4CC2-850A-CC066173B6B8}" type="slidenum">
              <a:rPr lang="cs-CZ" smtClean="0"/>
              <a:t>‹#›</a:t>
            </a:fld>
            <a:endParaRPr lang="cs-CZ"/>
          </a:p>
        </p:txBody>
      </p:sp>
    </p:spTree>
    <p:extLst>
      <p:ext uri="{BB962C8B-B14F-4D97-AF65-F5344CB8AC3E}">
        <p14:creationId xmlns:p14="http://schemas.microsoft.com/office/powerpoint/2010/main" val="2214093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3F31300C-82F7-42CB-A527-6AC821E42CB2}" type="datetimeFigureOut">
              <a:rPr lang="cs-CZ" smtClean="0"/>
              <a:t>24.11.2023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12A229A8-1E5E-4CC2-850A-CC066173B6B8}" type="slidenum">
              <a:rPr lang="cs-CZ" smtClean="0"/>
              <a:t>‹#›</a:t>
            </a:fld>
            <a:endParaRPr lang="cs-CZ"/>
          </a:p>
        </p:txBody>
      </p:sp>
    </p:spTree>
    <p:extLst>
      <p:ext uri="{BB962C8B-B14F-4D97-AF65-F5344CB8AC3E}">
        <p14:creationId xmlns:p14="http://schemas.microsoft.com/office/powerpoint/2010/main" val="2999454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31300C-82F7-42CB-A527-6AC821E42CB2}" type="datetimeFigureOut">
              <a:rPr lang="cs-CZ" smtClean="0"/>
              <a:t>24.11.2023</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A229A8-1E5E-4CC2-850A-CC066173B6B8}" type="slidenum">
              <a:rPr lang="cs-CZ" smtClean="0"/>
              <a:t>‹#›</a:t>
            </a:fld>
            <a:endParaRPr lang="cs-CZ"/>
          </a:p>
        </p:txBody>
      </p:sp>
    </p:spTree>
    <p:extLst>
      <p:ext uri="{BB962C8B-B14F-4D97-AF65-F5344CB8AC3E}">
        <p14:creationId xmlns:p14="http://schemas.microsoft.com/office/powerpoint/2010/main" val="150183613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image" Target="../media/image21.jpg"/><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image" Target="../media/image4.sv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8" Type="http://schemas.openxmlformats.org/officeDocument/2006/relationships/diagramLayout" Target="../diagrams/layout26.xml"/><Relationship Id="rId3" Type="http://schemas.openxmlformats.org/officeDocument/2006/relationships/diagramLayout" Target="../diagrams/layout25.xml"/><Relationship Id="rId7" Type="http://schemas.openxmlformats.org/officeDocument/2006/relationships/diagramData" Target="../diagrams/data26.xml"/><Relationship Id="rId2" Type="http://schemas.openxmlformats.org/officeDocument/2006/relationships/diagramData" Target="../diagrams/data25.xml"/><Relationship Id="rId1" Type="http://schemas.openxmlformats.org/officeDocument/2006/relationships/slideLayout" Target="../slideLayouts/slideLayout5.xml"/><Relationship Id="rId6" Type="http://schemas.microsoft.com/office/2007/relationships/diagramDrawing" Target="../diagrams/drawing25.xml"/><Relationship Id="rId11" Type="http://schemas.microsoft.com/office/2007/relationships/diagramDrawing" Target="../diagrams/drawing26.xml"/><Relationship Id="rId5" Type="http://schemas.openxmlformats.org/officeDocument/2006/relationships/diagramColors" Target="../diagrams/colors25.xml"/><Relationship Id="rId10" Type="http://schemas.openxmlformats.org/officeDocument/2006/relationships/diagramColors" Target="../diagrams/colors26.xml"/><Relationship Id="rId4" Type="http://schemas.openxmlformats.org/officeDocument/2006/relationships/diagramQuickStyle" Target="../diagrams/quickStyle25.xml"/><Relationship Id="rId9" Type="http://schemas.openxmlformats.org/officeDocument/2006/relationships/diagramQuickStyle" Target="../diagrams/quickStyle26.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2.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2.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2.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38.xml"/><Relationship Id="rId2" Type="http://schemas.openxmlformats.org/officeDocument/2006/relationships/diagramData" Target="../diagrams/data38.xml"/><Relationship Id="rId1" Type="http://schemas.openxmlformats.org/officeDocument/2006/relationships/slideLayout" Target="../slideLayouts/slideLayout2.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2.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40.xml"/><Relationship Id="rId2" Type="http://schemas.openxmlformats.org/officeDocument/2006/relationships/diagramData" Target="../diagrams/data40.xml"/><Relationship Id="rId1" Type="http://schemas.openxmlformats.org/officeDocument/2006/relationships/slideLayout" Target="../slideLayouts/slideLayout2.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41.xml"/><Relationship Id="rId2" Type="http://schemas.openxmlformats.org/officeDocument/2006/relationships/diagramData" Target="../diagrams/data41.xml"/><Relationship Id="rId1" Type="http://schemas.openxmlformats.org/officeDocument/2006/relationships/slideLayout" Target="../slideLayouts/slideLayout2.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42.xml"/><Relationship Id="rId2" Type="http://schemas.openxmlformats.org/officeDocument/2006/relationships/diagramData" Target="../diagrams/data42.xml"/><Relationship Id="rId1" Type="http://schemas.openxmlformats.org/officeDocument/2006/relationships/slideLayout" Target="../slideLayouts/slideLayout2.xml"/><Relationship Id="rId6" Type="http://schemas.microsoft.com/office/2007/relationships/diagramDrawing" Target="../diagrams/drawing42.xml"/><Relationship Id="rId5" Type="http://schemas.openxmlformats.org/officeDocument/2006/relationships/diagramColors" Target="../diagrams/colors42.xml"/><Relationship Id="rId4" Type="http://schemas.openxmlformats.org/officeDocument/2006/relationships/diagramQuickStyle" Target="../diagrams/quickStyle42.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43.xml"/><Relationship Id="rId2" Type="http://schemas.openxmlformats.org/officeDocument/2006/relationships/diagramData" Target="../diagrams/data43.xml"/><Relationship Id="rId1" Type="http://schemas.openxmlformats.org/officeDocument/2006/relationships/slideLayout" Target="../slideLayouts/slideLayout2.xml"/><Relationship Id="rId6" Type="http://schemas.microsoft.com/office/2007/relationships/diagramDrawing" Target="../diagrams/drawing43.xml"/><Relationship Id="rId5" Type="http://schemas.openxmlformats.org/officeDocument/2006/relationships/diagramColors" Target="../diagrams/colors43.xml"/><Relationship Id="rId4" Type="http://schemas.openxmlformats.org/officeDocument/2006/relationships/diagramQuickStyle" Target="../diagrams/quickStyle43.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44.xml"/><Relationship Id="rId2" Type="http://schemas.openxmlformats.org/officeDocument/2006/relationships/diagramData" Target="../diagrams/data44.xml"/><Relationship Id="rId1" Type="http://schemas.openxmlformats.org/officeDocument/2006/relationships/slideLayout" Target="../slideLayouts/slideLayout2.xml"/><Relationship Id="rId6" Type="http://schemas.microsoft.com/office/2007/relationships/diagramDrawing" Target="../diagrams/drawing44.xml"/><Relationship Id="rId5" Type="http://schemas.openxmlformats.org/officeDocument/2006/relationships/diagramColors" Target="../diagrams/colors44.xml"/><Relationship Id="rId4" Type="http://schemas.openxmlformats.org/officeDocument/2006/relationships/diagramQuickStyle" Target="../diagrams/quickStyle44.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45.xml"/><Relationship Id="rId2" Type="http://schemas.openxmlformats.org/officeDocument/2006/relationships/diagramData" Target="../diagrams/data45.xml"/><Relationship Id="rId1" Type="http://schemas.openxmlformats.org/officeDocument/2006/relationships/slideLayout" Target="../slideLayouts/slideLayout2.xml"/><Relationship Id="rId6" Type="http://schemas.microsoft.com/office/2007/relationships/diagramDrawing" Target="../diagrams/drawing45.xml"/><Relationship Id="rId5" Type="http://schemas.openxmlformats.org/officeDocument/2006/relationships/diagramColors" Target="../diagrams/colors45.xml"/><Relationship Id="rId4" Type="http://schemas.openxmlformats.org/officeDocument/2006/relationships/diagramQuickStyle" Target="../diagrams/quickStyle4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46.xml"/><Relationship Id="rId2" Type="http://schemas.openxmlformats.org/officeDocument/2006/relationships/diagramData" Target="../diagrams/data46.xml"/><Relationship Id="rId1" Type="http://schemas.openxmlformats.org/officeDocument/2006/relationships/slideLayout" Target="../slideLayouts/slideLayout2.xml"/><Relationship Id="rId6" Type="http://schemas.microsoft.com/office/2007/relationships/diagramDrawing" Target="../diagrams/drawing46.xml"/><Relationship Id="rId5" Type="http://schemas.openxmlformats.org/officeDocument/2006/relationships/diagramColors" Target="../diagrams/colors46.xml"/><Relationship Id="rId4" Type="http://schemas.openxmlformats.org/officeDocument/2006/relationships/diagramQuickStyle" Target="../diagrams/quickStyle46.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47.xml"/><Relationship Id="rId2" Type="http://schemas.openxmlformats.org/officeDocument/2006/relationships/diagramData" Target="../diagrams/data47.xml"/><Relationship Id="rId1" Type="http://schemas.openxmlformats.org/officeDocument/2006/relationships/slideLayout" Target="../slideLayouts/slideLayout2.xml"/><Relationship Id="rId6" Type="http://schemas.microsoft.com/office/2007/relationships/diagramDrawing" Target="../diagrams/drawing47.xml"/><Relationship Id="rId5" Type="http://schemas.openxmlformats.org/officeDocument/2006/relationships/diagramColors" Target="../diagrams/colors47.xml"/><Relationship Id="rId4" Type="http://schemas.openxmlformats.org/officeDocument/2006/relationships/diagramQuickStyle" Target="../diagrams/quickStyle4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48.xml"/><Relationship Id="rId2" Type="http://schemas.openxmlformats.org/officeDocument/2006/relationships/diagramData" Target="../diagrams/data48.xml"/><Relationship Id="rId1" Type="http://schemas.openxmlformats.org/officeDocument/2006/relationships/slideLayout" Target="../slideLayouts/slideLayout2.xml"/><Relationship Id="rId6" Type="http://schemas.microsoft.com/office/2007/relationships/diagramDrawing" Target="../diagrams/drawing48.xml"/><Relationship Id="rId5" Type="http://schemas.openxmlformats.org/officeDocument/2006/relationships/diagramColors" Target="../diagrams/colors48.xml"/><Relationship Id="rId4" Type="http://schemas.openxmlformats.org/officeDocument/2006/relationships/diagramQuickStyle" Target="../diagrams/quickStyle48.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49.xml"/><Relationship Id="rId2" Type="http://schemas.openxmlformats.org/officeDocument/2006/relationships/diagramData" Target="../diagrams/data49.xml"/><Relationship Id="rId1" Type="http://schemas.openxmlformats.org/officeDocument/2006/relationships/slideLayout" Target="../slideLayouts/slideLayout2.xml"/><Relationship Id="rId6" Type="http://schemas.microsoft.com/office/2007/relationships/diagramDrawing" Target="../diagrams/drawing49.xml"/><Relationship Id="rId5" Type="http://schemas.openxmlformats.org/officeDocument/2006/relationships/diagramColors" Target="../diagrams/colors49.xml"/><Relationship Id="rId4" Type="http://schemas.openxmlformats.org/officeDocument/2006/relationships/diagramQuickStyle" Target="../diagrams/quickStyle4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cs-CZ" dirty="0" err="1"/>
              <a:t>Law</a:t>
            </a:r>
            <a:r>
              <a:rPr lang="cs-CZ" dirty="0"/>
              <a:t> in </a:t>
            </a:r>
            <a:r>
              <a:rPr lang="cs-CZ" dirty="0" err="1"/>
              <a:t>healthcare</a:t>
            </a:r>
            <a:r>
              <a:rPr lang="cs-CZ" dirty="0"/>
              <a:t> 02</a:t>
            </a:r>
            <a:endParaRPr lang="en-US" dirty="0"/>
          </a:p>
        </p:txBody>
      </p:sp>
      <p:sp>
        <p:nvSpPr>
          <p:cNvPr id="3" name="Podnadpis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1055858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Rights</a:t>
            </a:r>
            <a:r>
              <a:rPr lang="cs-CZ" dirty="0"/>
              <a:t> </a:t>
            </a:r>
            <a:r>
              <a:rPr lang="cs-CZ" dirty="0" err="1"/>
              <a:t>of</a:t>
            </a:r>
            <a:r>
              <a:rPr lang="cs-CZ" dirty="0"/>
              <a:t> </a:t>
            </a:r>
            <a:r>
              <a:rPr lang="cs-CZ" dirty="0" err="1"/>
              <a:t>the</a:t>
            </a:r>
            <a:r>
              <a:rPr lang="cs-CZ" dirty="0"/>
              <a:t> </a:t>
            </a:r>
            <a:r>
              <a:rPr lang="cs-CZ" dirty="0" err="1"/>
              <a:t>patient</a:t>
            </a:r>
            <a:r>
              <a:rPr lang="cs-CZ" dirty="0"/>
              <a:t> (§28 HCA)</a:t>
            </a:r>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59529627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0747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Rights</a:t>
            </a:r>
            <a:r>
              <a:rPr lang="cs-CZ" dirty="0"/>
              <a:t> </a:t>
            </a:r>
            <a:r>
              <a:rPr lang="cs-CZ" dirty="0" err="1"/>
              <a:t>of</a:t>
            </a:r>
            <a:r>
              <a:rPr lang="cs-CZ" dirty="0"/>
              <a:t> </a:t>
            </a:r>
            <a:r>
              <a:rPr lang="cs-CZ" dirty="0" err="1"/>
              <a:t>the</a:t>
            </a:r>
            <a:r>
              <a:rPr lang="cs-CZ" dirty="0"/>
              <a:t> </a:t>
            </a:r>
            <a:r>
              <a:rPr lang="cs-CZ" dirty="0" err="1"/>
              <a:t>patient</a:t>
            </a:r>
            <a:r>
              <a:rPr lang="cs-CZ" dirty="0"/>
              <a:t> (§28 HCA)</a:t>
            </a:r>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421669021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9669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normAutofit/>
          </a:bodyPr>
          <a:lstStyle/>
          <a:p>
            <a:r>
              <a:rPr lang="cs-CZ" dirty="0" err="1"/>
              <a:t>Obligations</a:t>
            </a:r>
            <a:r>
              <a:rPr lang="cs-CZ" dirty="0"/>
              <a:t> </a:t>
            </a:r>
            <a:r>
              <a:rPr lang="cs-CZ" dirty="0" err="1"/>
              <a:t>of</a:t>
            </a:r>
            <a:r>
              <a:rPr lang="cs-CZ" dirty="0"/>
              <a:t> </a:t>
            </a:r>
            <a:r>
              <a:rPr lang="cs-CZ" dirty="0" err="1"/>
              <a:t>the</a:t>
            </a:r>
            <a:r>
              <a:rPr lang="cs-CZ" dirty="0"/>
              <a:t> </a:t>
            </a:r>
            <a:r>
              <a:rPr lang="cs-CZ" dirty="0" err="1"/>
              <a:t>patient</a:t>
            </a:r>
            <a:r>
              <a:rPr lang="cs-CZ" dirty="0"/>
              <a:t> (!)</a:t>
            </a:r>
          </a:p>
        </p:txBody>
      </p:sp>
      <p:sp>
        <p:nvSpPr>
          <p:cNvPr id="3" name="Zástupný symbol pro obsah 2"/>
          <p:cNvSpPr>
            <a:spLocks noGrp="1"/>
          </p:cNvSpPr>
          <p:nvPr>
            <p:ph idx="1"/>
          </p:nvPr>
        </p:nvSpPr>
        <p:spPr/>
        <p:txBody>
          <a:bodyPr>
            <a:normAutofit fontScale="92500" lnSpcReduction="10000"/>
          </a:bodyPr>
          <a:lstStyle/>
          <a:p>
            <a:pPr marL="514350" indent="-514350" algn="just">
              <a:buAutoNum type="alphaLcParenR"/>
            </a:pPr>
            <a:r>
              <a:rPr lang="en-US" dirty="0"/>
              <a:t>to follow </a:t>
            </a:r>
            <a:r>
              <a:rPr lang="cs-CZ" dirty="0"/>
              <a:t>a </a:t>
            </a:r>
            <a:r>
              <a:rPr lang="en-US" dirty="0"/>
              <a:t>designed individualized treatment </a:t>
            </a:r>
            <a:r>
              <a:rPr lang="cs-CZ" dirty="0" err="1"/>
              <a:t>procedure</a:t>
            </a:r>
            <a:r>
              <a:rPr lang="cs-CZ" dirty="0"/>
              <a:t> </a:t>
            </a:r>
          </a:p>
          <a:p>
            <a:pPr marL="514350" indent="-514350" algn="just">
              <a:buAutoNum type="alphaLcParenR"/>
            </a:pPr>
            <a:r>
              <a:rPr lang="cs-CZ" dirty="0"/>
              <a:t>to </a:t>
            </a:r>
            <a:r>
              <a:rPr lang="cs-CZ" dirty="0" err="1"/>
              <a:t>follow</a:t>
            </a:r>
            <a:r>
              <a:rPr lang="cs-CZ" dirty="0"/>
              <a:t> </a:t>
            </a:r>
            <a:r>
              <a:rPr lang="cs-CZ" dirty="0" err="1"/>
              <a:t>the</a:t>
            </a:r>
            <a:r>
              <a:rPr lang="cs-CZ" dirty="0"/>
              <a:t> </a:t>
            </a:r>
            <a:r>
              <a:rPr lang="cs-CZ" dirty="0" err="1"/>
              <a:t>internal</a:t>
            </a:r>
            <a:r>
              <a:rPr lang="cs-CZ" dirty="0"/>
              <a:t> </a:t>
            </a:r>
            <a:r>
              <a:rPr lang="cs-CZ" dirty="0" err="1"/>
              <a:t>rules</a:t>
            </a:r>
            <a:r>
              <a:rPr lang="cs-CZ" dirty="0"/>
              <a:t>, </a:t>
            </a:r>
          </a:p>
          <a:p>
            <a:pPr marL="514350" indent="-514350" algn="just">
              <a:buAutoNum type="alphaLcParenR"/>
            </a:pPr>
            <a:r>
              <a:rPr lang="cs-CZ" dirty="0"/>
              <a:t>to </a:t>
            </a:r>
            <a:r>
              <a:rPr lang="en-US" dirty="0"/>
              <a:t>pay the </a:t>
            </a:r>
            <a:r>
              <a:rPr lang="cs-CZ" dirty="0"/>
              <a:t>p</a:t>
            </a:r>
            <a:r>
              <a:rPr lang="en-US" dirty="0" err="1"/>
              <a:t>rovider</a:t>
            </a:r>
            <a:r>
              <a:rPr lang="en-US" dirty="0"/>
              <a:t> </a:t>
            </a:r>
            <a:r>
              <a:rPr lang="cs-CZ" dirty="0" err="1"/>
              <a:t>cost</a:t>
            </a:r>
            <a:r>
              <a:rPr lang="cs-CZ" dirty="0"/>
              <a:t> </a:t>
            </a:r>
            <a:r>
              <a:rPr lang="en-US" dirty="0"/>
              <a:t>of health services provided to him with his consent</a:t>
            </a:r>
            <a:endParaRPr lang="cs-CZ" dirty="0"/>
          </a:p>
          <a:p>
            <a:pPr marL="514350" indent="-514350" algn="just">
              <a:buAutoNum type="alphaLcParenR"/>
            </a:pPr>
            <a:r>
              <a:rPr lang="en-US" dirty="0"/>
              <a:t>truthfully inform healthcare professional about the development of health</a:t>
            </a:r>
            <a:r>
              <a:rPr lang="cs-CZ" dirty="0"/>
              <a:t> </a:t>
            </a:r>
            <a:r>
              <a:rPr lang="cs-CZ" dirty="0" err="1"/>
              <a:t>condition</a:t>
            </a:r>
            <a:r>
              <a:rPr lang="en-US" dirty="0"/>
              <a:t>, including information on infectious diseases</a:t>
            </a:r>
            <a:endParaRPr lang="cs-CZ" dirty="0"/>
          </a:p>
          <a:p>
            <a:pPr marL="514350" indent="-514350" algn="just">
              <a:buAutoNum type="alphaLcParenR"/>
            </a:pPr>
            <a:r>
              <a:rPr lang="en-US" dirty="0"/>
              <a:t>not to drink alcohol or </a:t>
            </a:r>
            <a:r>
              <a:rPr lang="cs-CZ" dirty="0"/>
              <a:t>use </a:t>
            </a:r>
            <a:r>
              <a:rPr lang="en-US" dirty="0"/>
              <a:t>other addictive substances during hospitalization and undergo in justified cases</a:t>
            </a:r>
            <a:r>
              <a:rPr lang="cs-CZ" dirty="0"/>
              <a:t> </a:t>
            </a:r>
            <a:r>
              <a:rPr lang="en-US" dirty="0"/>
              <a:t>examination in order to establish whether or not</a:t>
            </a:r>
            <a:r>
              <a:rPr lang="cs-CZ" dirty="0"/>
              <a:t> </a:t>
            </a:r>
            <a:r>
              <a:rPr lang="cs-CZ" dirty="0" err="1"/>
              <a:t>is</a:t>
            </a:r>
            <a:r>
              <a:rPr lang="cs-CZ" dirty="0"/>
              <a:t> </a:t>
            </a:r>
            <a:r>
              <a:rPr lang="cs-CZ" dirty="0" err="1"/>
              <a:t>the</a:t>
            </a:r>
            <a:r>
              <a:rPr lang="cs-CZ" dirty="0"/>
              <a:t> </a:t>
            </a:r>
            <a:r>
              <a:rPr lang="cs-CZ" dirty="0" err="1"/>
              <a:t>patient</a:t>
            </a:r>
            <a:r>
              <a:rPr lang="en-US" dirty="0"/>
              <a:t> under the influence of alcohol or other addictive substances at the discretion of the attending physician</a:t>
            </a:r>
            <a:endParaRPr lang="cs-CZ" dirty="0"/>
          </a:p>
          <a:p>
            <a:pPr marL="0" indent="0">
              <a:buNone/>
            </a:pPr>
            <a:r>
              <a:rPr lang="cs-CZ" dirty="0"/>
              <a:t> </a:t>
            </a:r>
          </a:p>
        </p:txBody>
      </p:sp>
    </p:spTree>
    <p:extLst>
      <p:ext uri="{BB962C8B-B14F-4D97-AF65-F5344CB8AC3E}">
        <p14:creationId xmlns:p14="http://schemas.microsoft.com/office/powerpoint/2010/main" val="3729303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en-US" dirty="0"/>
              <a:t>Refusal to provide health</a:t>
            </a:r>
            <a:r>
              <a:rPr lang="cs-CZ" dirty="0"/>
              <a:t>care</a:t>
            </a:r>
            <a:r>
              <a:rPr lang="en-US" dirty="0"/>
              <a:t> services</a:t>
            </a:r>
            <a:endParaRPr lang="cs-CZ" dirty="0"/>
          </a:p>
        </p:txBody>
      </p:sp>
      <p:sp>
        <p:nvSpPr>
          <p:cNvPr id="3" name="Podnadpis 2"/>
          <p:cNvSpPr>
            <a:spLocks noGrp="1"/>
          </p:cNvSpPr>
          <p:nvPr>
            <p:ph type="subTitle" idx="1"/>
          </p:nvPr>
        </p:nvSpPr>
        <p:spPr/>
        <p:txBody>
          <a:bodyPr/>
          <a:lstStyle/>
          <a:p>
            <a:endParaRPr lang="cs-CZ" dirty="0"/>
          </a:p>
        </p:txBody>
      </p:sp>
    </p:spTree>
    <p:extLst>
      <p:ext uri="{BB962C8B-B14F-4D97-AF65-F5344CB8AC3E}">
        <p14:creationId xmlns:p14="http://schemas.microsoft.com/office/powerpoint/2010/main" val="1723239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I</a:t>
            </a:r>
            <a:r>
              <a:rPr lang="en-US" dirty="0"/>
              <a:t>t is </a:t>
            </a:r>
            <a:r>
              <a:rPr lang="cs-CZ" dirty="0" err="1"/>
              <a:t>important</a:t>
            </a:r>
            <a:r>
              <a:rPr lang="en-US" dirty="0"/>
              <a:t> to distinguish</a:t>
            </a:r>
            <a:endParaRPr lang="cs-CZ" dirty="0"/>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389721857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172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81339451"/>
              </p:ext>
            </p:extLst>
          </p:nvPr>
        </p:nvGraphicFramePr>
        <p:xfrm>
          <a:off x="838200" y="365125"/>
          <a:ext cx="10515600"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Zástupný symbol pro obsah 2"/>
          <p:cNvSpPr>
            <a:spLocks noGrp="1"/>
          </p:cNvSpPr>
          <p:nvPr>
            <p:ph idx="1"/>
          </p:nvPr>
        </p:nvSpPr>
        <p:spPr/>
        <p:txBody>
          <a:bodyPr>
            <a:normAutofit fontScale="92500" lnSpcReduction="10000"/>
          </a:bodyPr>
          <a:lstStyle/>
          <a:p>
            <a:r>
              <a:rPr lang="en-US" dirty="0"/>
              <a:t>transfer the patient to another </a:t>
            </a:r>
            <a:r>
              <a:rPr lang="cs-CZ" dirty="0" err="1"/>
              <a:t>health</a:t>
            </a:r>
            <a:r>
              <a:rPr lang="en-US" dirty="0"/>
              <a:t>care provider</a:t>
            </a:r>
          </a:p>
          <a:p>
            <a:r>
              <a:rPr lang="cs-CZ" dirty="0" err="1"/>
              <a:t>There</a:t>
            </a:r>
            <a:r>
              <a:rPr lang="cs-CZ" dirty="0"/>
              <a:t> are no </a:t>
            </a:r>
            <a:r>
              <a:rPr lang="cs-CZ" dirty="0" err="1"/>
              <a:t>longer</a:t>
            </a:r>
            <a:r>
              <a:rPr lang="cs-CZ" dirty="0"/>
              <a:t> </a:t>
            </a:r>
            <a:r>
              <a:rPr lang="cs-CZ" dirty="0" err="1"/>
              <a:t>reasons</a:t>
            </a:r>
            <a:r>
              <a:rPr lang="cs-CZ" dirty="0"/>
              <a:t> </a:t>
            </a:r>
            <a:r>
              <a:rPr lang="en-US" dirty="0"/>
              <a:t>for the provision of health</a:t>
            </a:r>
            <a:r>
              <a:rPr lang="cs-CZ" dirty="0"/>
              <a:t>care</a:t>
            </a:r>
            <a:r>
              <a:rPr lang="en-US" dirty="0"/>
              <a:t> services</a:t>
            </a:r>
            <a:r>
              <a:rPr lang="cs-CZ" dirty="0"/>
              <a:t>; </a:t>
            </a:r>
            <a:r>
              <a:rPr lang="en-US" dirty="0"/>
              <a:t>does not apply in the case of </a:t>
            </a:r>
            <a:r>
              <a:rPr lang="cs-CZ" dirty="0" err="1"/>
              <a:t>the</a:t>
            </a:r>
            <a:r>
              <a:rPr lang="cs-CZ" dirty="0"/>
              <a:t> </a:t>
            </a:r>
            <a:r>
              <a:rPr lang="en-US" dirty="0"/>
              <a:t>registering provider</a:t>
            </a:r>
          </a:p>
          <a:p>
            <a:r>
              <a:rPr lang="en-US" dirty="0"/>
              <a:t>patient refuse</a:t>
            </a:r>
            <a:r>
              <a:rPr lang="cs-CZ" dirty="0"/>
              <a:t> t</a:t>
            </a:r>
            <a:r>
              <a:rPr lang="en-US" dirty="0"/>
              <a:t>he provision of all health</a:t>
            </a:r>
            <a:r>
              <a:rPr lang="cs-CZ" dirty="0"/>
              <a:t>care</a:t>
            </a:r>
            <a:r>
              <a:rPr lang="en-US" dirty="0"/>
              <a:t> services</a:t>
            </a:r>
            <a:r>
              <a:rPr lang="cs-CZ" dirty="0"/>
              <a:t>,</a:t>
            </a:r>
          </a:p>
          <a:p>
            <a:r>
              <a:rPr lang="en-US" dirty="0"/>
              <a:t>patient severely restricts the rights of other patients</a:t>
            </a:r>
          </a:p>
          <a:p>
            <a:r>
              <a:rPr lang="en-US" dirty="0"/>
              <a:t>deliberately and systematically fails to comply with the proposed individual medical procedure, if </a:t>
            </a:r>
            <a:r>
              <a:rPr lang="cs-CZ" dirty="0"/>
              <a:t>he </a:t>
            </a:r>
            <a:r>
              <a:rPr lang="en-US" dirty="0"/>
              <a:t>gave </a:t>
            </a:r>
            <a:r>
              <a:rPr lang="cs-CZ" dirty="0"/>
              <a:t>his </a:t>
            </a:r>
            <a:r>
              <a:rPr lang="en-US" dirty="0"/>
              <a:t>consent</a:t>
            </a:r>
            <a:r>
              <a:rPr lang="cs-CZ" dirty="0"/>
              <a:t> to </a:t>
            </a:r>
            <a:r>
              <a:rPr lang="en-US" dirty="0"/>
              <a:t>the provision of health services</a:t>
            </a:r>
            <a:r>
              <a:rPr lang="cs-CZ" dirty="0"/>
              <a:t>, </a:t>
            </a:r>
          </a:p>
          <a:p>
            <a:r>
              <a:rPr lang="cs-CZ" dirty="0" err="1"/>
              <a:t>Does</a:t>
            </a:r>
            <a:r>
              <a:rPr lang="cs-CZ" dirty="0"/>
              <a:t> not </a:t>
            </a:r>
            <a:r>
              <a:rPr lang="cs-CZ" dirty="0" err="1"/>
              <a:t>follow</a:t>
            </a:r>
            <a:r>
              <a:rPr lang="cs-CZ" dirty="0"/>
              <a:t> </a:t>
            </a:r>
            <a:r>
              <a:rPr lang="cs-CZ" dirty="0" err="1"/>
              <a:t>internal</a:t>
            </a:r>
            <a:r>
              <a:rPr lang="cs-CZ" dirty="0"/>
              <a:t> </a:t>
            </a:r>
            <a:r>
              <a:rPr lang="cs-CZ" dirty="0" err="1"/>
              <a:t>rulles</a:t>
            </a:r>
            <a:endParaRPr lang="cs-CZ" dirty="0"/>
          </a:p>
          <a:p>
            <a:r>
              <a:rPr lang="cs-CZ" dirty="0" err="1"/>
              <a:t>does</a:t>
            </a:r>
            <a:r>
              <a:rPr lang="cs-CZ" dirty="0"/>
              <a:t> not </a:t>
            </a:r>
            <a:r>
              <a:rPr lang="cs-CZ" dirty="0" err="1"/>
              <a:t>cooperate</a:t>
            </a:r>
            <a:r>
              <a:rPr lang="cs-CZ" dirty="0"/>
              <a:t>; </a:t>
            </a:r>
          </a:p>
        </p:txBody>
      </p:sp>
    </p:spTree>
    <p:extLst>
      <p:ext uri="{BB962C8B-B14F-4D97-AF65-F5344CB8AC3E}">
        <p14:creationId xmlns:p14="http://schemas.microsoft.com/office/powerpoint/2010/main" val="31560706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en-US" dirty="0"/>
              <a:t>Informed consent </a:t>
            </a:r>
            <a:r>
              <a:rPr lang="cs-CZ" dirty="0" err="1"/>
              <a:t>with</a:t>
            </a:r>
            <a:r>
              <a:rPr lang="cs-CZ" dirty="0"/>
              <a:t> </a:t>
            </a:r>
            <a:r>
              <a:rPr lang="en-US" dirty="0"/>
              <a:t>medical performance; denial of medical care</a:t>
            </a:r>
            <a:endParaRPr lang="cs-CZ" dirty="0"/>
          </a:p>
        </p:txBody>
      </p:sp>
      <p:sp>
        <p:nvSpPr>
          <p:cNvPr id="5" name="Zástupný symbol pro text 4"/>
          <p:cNvSpPr>
            <a:spLocks noGrp="1"/>
          </p:cNvSpPr>
          <p:nvPr>
            <p:ph type="body" idx="1"/>
          </p:nvPr>
        </p:nvSpPr>
        <p:spPr/>
        <p:txBody>
          <a:bodyPr/>
          <a:lstStyle/>
          <a:p>
            <a:endParaRPr lang="cs-CZ"/>
          </a:p>
        </p:txBody>
      </p:sp>
    </p:spTree>
    <p:extLst>
      <p:ext uri="{BB962C8B-B14F-4D97-AF65-F5344CB8AC3E}">
        <p14:creationId xmlns:p14="http://schemas.microsoft.com/office/powerpoint/2010/main" val="36948428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err="1"/>
              <a:t>Distinguish</a:t>
            </a:r>
            <a:endParaRPr lang="cs-CZ" dirty="0"/>
          </a:p>
        </p:txBody>
      </p:sp>
      <p:sp>
        <p:nvSpPr>
          <p:cNvPr id="5" name="Zástupný symbol pro text 4"/>
          <p:cNvSpPr>
            <a:spLocks noGrp="1"/>
          </p:cNvSpPr>
          <p:nvPr>
            <p:ph type="body" idx="1"/>
          </p:nvPr>
        </p:nvSpPr>
        <p:spPr/>
        <p:style>
          <a:lnRef idx="2">
            <a:schemeClr val="accent6"/>
          </a:lnRef>
          <a:fillRef idx="1">
            <a:schemeClr val="lt1"/>
          </a:fillRef>
          <a:effectRef idx="0">
            <a:schemeClr val="accent6"/>
          </a:effectRef>
          <a:fontRef idx="minor">
            <a:schemeClr val="dk1"/>
          </a:fontRef>
        </p:style>
        <p:txBody>
          <a:bodyPr>
            <a:normAutofit lnSpcReduction="10000"/>
          </a:bodyPr>
          <a:lstStyle/>
          <a:p>
            <a:endParaRPr lang="cs-CZ" dirty="0"/>
          </a:p>
          <a:p>
            <a:r>
              <a:rPr lang="cs-CZ" dirty="0" err="1"/>
              <a:t>Informed</a:t>
            </a:r>
            <a:r>
              <a:rPr lang="cs-CZ" dirty="0"/>
              <a:t> </a:t>
            </a:r>
            <a:r>
              <a:rPr lang="cs-CZ" dirty="0" err="1"/>
              <a:t>consent</a:t>
            </a:r>
            <a:endParaRPr lang="cs-CZ" dirty="0">
              <a:effectLst/>
            </a:endParaRPr>
          </a:p>
        </p:txBody>
      </p:sp>
      <p:sp>
        <p:nvSpPr>
          <p:cNvPr id="6" name="Zástupný symbol pro obsah 5"/>
          <p:cNvSpPr>
            <a:spLocks noGrp="1"/>
          </p:cNvSpPr>
          <p:nvPr>
            <p:ph sz="half" idx="2"/>
          </p:nvPr>
        </p:nvSpPr>
        <p:spPr/>
        <p:txBody>
          <a:bodyPr/>
          <a:lstStyle/>
          <a:p>
            <a:r>
              <a:rPr lang="cs-CZ" b="1" dirty="0"/>
              <a:t>Free </a:t>
            </a:r>
            <a:r>
              <a:rPr lang="cs-CZ" b="1" dirty="0" err="1"/>
              <a:t>of</a:t>
            </a:r>
            <a:r>
              <a:rPr lang="cs-CZ" b="1" dirty="0"/>
              <a:t> </a:t>
            </a:r>
            <a:r>
              <a:rPr lang="cs-CZ" b="1" dirty="0" err="1"/>
              <a:t>will</a:t>
            </a:r>
            <a:r>
              <a:rPr lang="cs-CZ" dirty="0"/>
              <a:t> </a:t>
            </a:r>
          </a:p>
          <a:p>
            <a:r>
              <a:rPr lang="cs-CZ" b="1" dirty="0" err="1"/>
              <a:t>Informed</a:t>
            </a:r>
            <a:endParaRPr lang="cs-CZ" dirty="0"/>
          </a:p>
          <a:p>
            <a:endParaRPr lang="cs-CZ" dirty="0"/>
          </a:p>
        </p:txBody>
      </p:sp>
      <p:sp>
        <p:nvSpPr>
          <p:cNvPr id="7" name="Zástupný symbol pro text 6"/>
          <p:cNvSpPr>
            <a:spLocks noGrp="1"/>
          </p:cNvSpPr>
          <p:nvPr>
            <p:ph type="body" sz="quarter" idx="3"/>
          </p:nvPr>
        </p:nvSpPr>
        <p:spPr/>
        <p:style>
          <a:lnRef idx="2">
            <a:schemeClr val="accent2"/>
          </a:lnRef>
          <a:fillRef idx="1">
            <a:schemeClr val="lt1"/>
          </a:fillRef>
          <a:effectRef idx="0">
            <a:schemeClr val="accent2"/>
          </a:effectRef>
          <a:fontRef idx="minor">
            <a:schemeClr val="dk1"/>
          </a:fontRef>
        </p:style>
        <p:txBody>
          <a:bodyPr/>
          <a:lstStyle/>
          <a:p>
            <a:r>
              <a:rPr lang="cs-CZ" dirty="0" err="1"/>
              <a:t>Information</a:t>
            </a:r>
            <a:r>
              <a:rPr lang="cs-CZ" dirty="0"/>
              <a:t> </a:t>
            </a:r>
            <a:r>
              <a:rPr lang="cs-CZ" dirty="0" err="1"/>
              <a:t>about</a:t>
            </a:r>
            <a:r>
              <a:rPr lang="cs-CZ" dirty="0"/>
              <a:t> </a:t>
            </a:r>
            <a:r>
              <a:rPr lang="cs-CZ" dirty="0" err="1"/>
              <a:t>health</a:t>
            </a:r>
            <a:r>
              <a:rPr lang="cs-CZ" dirty="0"/>
              <a:t> </a:t>
            </a:r>
            <a:r>
              <a:rPr lang="cs-CZ" dirty="0" err="1"/>
              <a:t>condition</a:t>
            </a:r>
            <a:endParaRPr lang="cs-CZ" dirty="0"/>
          </a:p>
        </p:txBody>
      </p:sp>
      <p:sp>
        <p:nvSpPr>
          <p:cNvPr id="8" name="Zástupný symbol pro obsah 7"/>
          <p:cNvSpPr>
            <a:spLocks noGrp="1"/>
          </p:cNvSpPr>
          <p:nvPr>
            <p:ph sz="quarter" idx="4"/>
          </p:nvPr>
        </p:nvSpPr>
        <p:spPr/>
        <p:txBody>
          <a:bodyPr/>
          <a:lstStyle/>
          <a:p>
            <a:r>
              <a:rPr lang="en-US" dirty="0"/>
              <a:t>notified upon admission to </a:t>
            </a:r>
            <a:r>
              <a:rPr lang="cs-CZ" dirty="0" err="1"/>
              <a:t>health</a:t>
            </a:r>
            <a:r>
              <a:rPr lang="en-US" dirty="0"/>
              <a:t>care</a:t>
            </a:r>
            <a:endParaRPr lang="cs-CZ" dirty="0"/>
          </a:p>
          <a:p>
            <a:r>
              <a:rPr lang="cs-CZ" dirty="0" err="1"/>
              <a:t>Always</a:t>
            </a:r>
            <a:r>
              <a:rPr lang="cs-CZ" dirty="0"/>
              <a:t> </a:t>
            </a:r>
            <a:r>
              <a:rPr lang="cs-CZ" dirty="0" err="1"/>
              <a:t>if</a:t>
            </a:r>
            <a:r>
              <a:rPr lang="cs-CZ" dirty="0"/>
              <a:t> </a:t>
            </a:r>
            <a:r>
              <a:rPr lang="cs-CZ" dirty="0" err="1"/>
              <a:t>it</a:t>
            </a:r>
            <a:r>
              <a:rPr lang="cs-CZ" dirty="0"/>
              <a:t> </a:t>
            </a:r>
            <a:r>
              <a:rPr lang="cs-CZ" dirty="0" err="1"/>
              <a:t>is</a:t>
            </a:r>
            <a:r>
              <a:rPr lang="cs-CZ" dirty="0"/>
              <a:t> </a:t>
            </a:r>
            <a:r>
              <a:rPr lang="cs-CZ" dirty="0" err="1"/>
              <a:t>purposeful</a:t>
            </a:r>
            <a:endParaRPr lang="cs-CZ" dirty="0"/>
          </a:p>
          <a:p>
            <a:r>
              <a:rPr lang="cs-CZ" dirty="0" err="1"/>
              <a:t>The</a:t>
            </a:r>
            <a:r>
              <a:rPr lang="cs-CZ" dirty="0"/>
              <a:t> </a:t>
            </a:r>
            <a:r>
              <a:rPr lang="cs-CZ" dirty="0" err="1"/>
              <a:t>patient</a:t>
            </a:r>
            <a:r>
              <a:rPr lang="cs-CZ" dirty="0"/>
              <a:t> </a:t>
            </a:r>
            <a:r>
              <a:rPr lang="cs-CZ" dirty="0" err="1"/>
              <a:t>may</a:t>
            </a:r>
            <a:r>
              <a:rPr lang="cs-CZ" dirty="0"/>
              <a:t> </a:t>
            </a:r>
            <a:r>
              <a:rPr lang="cs-CZ" dirty="0" err="1"/>
              <a:t>waive</a:t>
            </a:r>
            <a:endParaRPr lang="cs-CZ" dirty="0"/>
          </a:p>
        </p:txBody>
      </p:sp>
    </p:spTree>
    <p:extLst>
      <p:ext uri="{BB962C8B-B14F-4D97-AF65-F5344CB8AC3E}">
        <p14:creationId xmlns:p14="http://schemas.microsoft.com/office/powerpoint/2010/main" val="5133137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cs-CZ" dirty="0" err="1"/>
              <a:t>Information</a:t>
            </a:r>
            <a:r>
              <a:rPr lang="cs-CZ" dirty="0"/>
              <a:t> </a:t>
            </a:r>
            <a:r>
              <a:rPr lang="cs-CZ" dirty="0" err="1"/>
              <a:t>about</a:t>
            </a:r>
            <a:r>
              <a:rPr lang="cs-CZ" dirty="0"/>
              <a:t> </a:t>
            </a:r>
            <a:r>
              <a:rPr lang="cs-CZ" dirty="0" err="1"/>
              <a:t>health</a:t>
            </a:r>
            <a:r>
              <a:rPr lang="cs-CZ" dirty="0"/>
              <a:t> </a:t>
            </a:r>
            <a:r>
              <a:rPr lang="cs-CZ" dirty="0" err="1"/>
              <a:t>condition</a:t>
            </a:r>
            <a:endParaRPr lang="cs-CZ" dirty="0"/>
          </a:p>
        </p:txBody>
      </p:sp>
      <p:sp>
        <p:nvSpPr>
          <p:cNvPr id="8" name="Zástupný symbol pro obsah 7"/>
          <p:cNvSpPr>
            <a:spLocks noGrp="1"/>
          </p:cNvSpPr>
          <p:nvPr>
            <p:ph idx="1"/>
          </p:nvPr>
        </p:nvSpPr>
        <p:spPr>
          <a:xfrm>
            <a:off x="622539" y="1690688"/>
            <a:ext cx="10515600" cy="4351338"/>
          </a:xfrm>
        </p:spPr>
        <p:txBody>
          <a:bodyPr>
            <a:normAutofit fontScale="92500" lnSpcReduction="10000"/>
          </a:bodyPr>
          <a:lstStyle/>
          <a:p>
            <a:r>
              <a:rPr lang="cs-CZ" dirty="0" err="1"/>
              <a:t>about</a:t>
            </a:r>
            <a:r>
              <a:rPr lang="cs-CZ" dirty="0"/>
              <a:t> </a:t>
            </a:r>
            <a:r>
              <a:rPr lang="cs-CZ" dirty="0" err="1"/>
              <a:t>the</a:t>
            </a:r>
            <a:r>
              <a:rPr lang="cs-CZ" dirty="0"/>
              <a:t> </a:t>
            </a:r>
            <a:r>
              <a:rPr lang="cs-CZ" dirty="0" err="1"/>
              <a:t>disease</a:t>
            </a:r>
            <a:r>
              <a:rPr lang="cs-CZ" dirty="0"/>
              <a:t>,</a:t>
            </a:r>
          </a:p>
          <a:p>
            <a:r>
              <a:rPr lang="en-US" dirty="0"/>
              <a:t>the purpose, nature, expected benefits, potential consequences and risks of the proposed health services</a:t>
            </a:r>
          </a:p>
          <a:p>
            <a:r>
              <a:rPr lang="cs-CZ" dirty="0" err="1"/>
              <a:t>other</a:t>
            </a:r>
            <a:r>
              <a:rPr lang="cs-CZ" dirty="0"/>
              <a:t> </a:t>
            </a:r>
            <a:r>
              <a:rPr lang="cs-CZ" dirty="0" err="1"/>
              <a:t>possibilities</a:t>
            </a:r>
            <a:r>
              <a:rPr lang="cs-CZ" dirty="0"/>
              <a:t>, </a:t>
            </a:r>
            <a:r>
              <a:rPr lang="cs-CZ" dirty="0" err="1"/>
              <a:t>their</a:t>
            </a:r>
            <a:r>
              <a:rPr lang="cs-CZ" dirty="0"/>
              <a:t> </a:t>
            </a:r>
            <a:r>
              <a:rPr lang="cs-CZ" dirty="0" err="1"/>
              <a:t>suitability</a:t>
            </a:r>
            <a:r>
              <a:rPr lang="cs-CZ" dirty="0"/>
              <a:t> and </a:t>
            </a:r>
            <a:r>
              <a:rPr lang="cs-CZ" dirty="0" err="1"/>
              <a:t>risks</a:t>
            </a:r>
            <a:endParaRPr lang="cs-CZ" dirty="0"/>
          </a:p>
          <a:p>
            <a:r>
              <a:rPr lang="cs-CZ" dirty="0"/>
              <a:t> </a:t>
            </a:r>
            <a:r>
              <a:rPr lang="cs-CZ" dirty="0" err="1"/>
              <a:t>another</a:t>
            </a:r>
            <a:r>
              <a:rPr lang="cs-CZ" dirty="0"/>
              <a:t> </a:t>
            </a:r>
            <a:r>
              <a:rPr lang="cs-CZ" dirty="0" err="1"/>
              <a:t>needed</a:t>
            </a:r>
            <a:r>
              <a:rPr lang="cs-CZ" dirty="0"/>
              <a:t> </a:t>
            </a:r>
            <a:r>
              <a:rPr lang="cs-CZ" dirty="0" err="1"/>
              <a:t>treatment</a:t>
            </a:r>
            <a:r>
              <a:rPr lang="cs-CZ" dirty="0"/>
              <a:t>,</a:t>
            </a:r>
          </a:p>
          <a:p>
            <a:r>
              <a:rPr lang="en-US" dirty="0"/>
              <a:t>restrictions and recommendations in the way of life with regard to health </a:t>
            </a:r>
            <a:r>
              <a:rPr lang="cs-CZ" dirty="0" err="1"/>
              <a:t>conditions</a:t>
            </a:r>
            <a:endParaRPr lang="cs-CZ" dirty="0"/>
          </a:p>
          <a:p>
            <a:r>
              <a:rPr lang="cs-CZ" dirty="0" err="1"/>
              <a:t>options</a:t>
            </a:r>
            <a:endParaRPr lang="cs-CZ" dirty="0"/>
          </a:p>
          <a:p>
            <a:pPr lvl="1"/>
            <a:r>
              <a:rPr lang="cs-CZ" dirty="0"/>
              <a:t>To </a:t>
            </a:r>
            <a:r>
              <a:rPr lang="cs-CZ" dirty="0" err="1"/>
              <a:t>waive</a:t>
            </a:r>
            <a:r>
              <a:rPr lang="cs-CZ" dirty="0"/>
              <a:t> </a:t>
            </a:r>
            <a:r>
              <a:rPr lang="cs-CZ" dirty="0" err="1"/>
              <a:t>the</a:t>
            </a:r>
            <a:r>
              <a:rPr lang="cs-CZ" dirty="0"/>
              <a:t> </a:t>
            </a:r>
            <a:r>
              <a:rPr lang="cs-CZ" dirty="0" err="1"/>
              <a:t>right</a:t>
            </a:r>
            <a:r>
              <a:rPr lang="cs-CZ" dirty="0"/>
              <a:t> to </a:t>
            </a:r>
            <a:r>
              <a:rPr lang="cs-CZ" dirty="0" err="1"/>
              <a:t>be</a:t>
            </a:r>
            <a:r>
              <a:rPr lang="cs-CZ" dirty="0"/>
              <a:t> </a:t>
            </a:r>
            <a:r>
              <a:rPr lang="cs-CZ" dirty="0" err="1"/>
              <a:t>informed</a:t>
            </a:r>
            <a:r>
              <a:rPr lang="cs-CZ" dirty="0"/>
              <a:t> </a:t>
            </a:r>
            <a:r>
              <a:rPr lang="cs-CZ" dirty="0" err="1"/>
              <a:t>about</a:t>
            </a:r>
            <a:r>
              <a:rPr lang="cs-CZ" dirty="0"/>
              <a:t> </a:t>
            </a:r>
            <a:r>
              <a:rPr lang="cs-CZ" dirty="0" err="1"/>
              <a:t>health</a:t>
            </a:r>
            <a:r>
              <a:rPr lang="cs-CZ" dirty="0"/>
              <a:t> </a:t>
            </a:r>
            <a:r>
              <a:rPr lang="cs-CZ" dirty="0" err="1"/>
              <a:t>condition</a:t>
            </a:r>
            <a:endParaRPr lang="cs-CZ" dirty="0"/>
          </a:p>
          <a:p>
            <a:pPr lvl="1"/>
            <a:r>
              <a:rPr lang="en-US" dirty="0"/>
              <a:t>identify the persons </a:t>
            </a:r>
            <a:r>
              <a:rPr lang="cs-CZ" dirty="0"/>
              <a:t>to </a:t>
            </a:r>
            <a:r>
              <a:rPr lang="en-US" dirty="0"/>
              <a:t>who</a:t>
            </a:r>
            <a:r>
              <a:rPr lang="cs-CZ" dirty="0"/>
              <a:t>m</a:t>
            </a:r>
            <a:r>
              <a:rPr lang="en-US" dirty="0"/>
              <a:t> </a:t>
            </a:r>
            <a:r>
              <a:rPr lang="cs-CZ" dirty="0" err="1"/>
              <a:t>the</a:t>
            </a:r>
            <a:r>
              <a:rPr lang="cs-CZ" dirty="0"/>
              <a:t> </a:t>
            </a:r>
            <a:r>
              <a:rPr lang="en-US" dirty="0"/>
              <a:t>information </a:t>
            </a:r>
            <a:r>
              <a:rPr lang="cs-CZ" dirty="0" err="1"/>
              <a:t>may</a:t>
            </a:r>
            <a:r>
              <a:rPr lang="cs-CZ" dirty="0"/>
              <a:t> </a:t>
            </a:r>
            <a:r>
              <a:rPr lang="cs-CZ" dirty="0" err="1"/>
              <a:t>be</a:t>
            </a:r>
            <a:r>
              <a:rPr lang="cs-CZ" dirty="0"/>
              <a:t> </a:t>
            </a:r>
            <a:r>
              <a:rPr lang="cs-CZ" dirty="0" err="1"/>
              <a:t>given</a:t>
            </a:r>
            <a:r>
              <a:rPr lang="cs-CZ" dirty="0"/>
              <a:t> </a:t>
            </a:r>
            <a:r>
              <a:rPr lang="en-US" dirty="0"/>
              <a:t>or to impose a ban on reporting on health </a:t>
            </a:r>
            <a:r>
              <a:rPr lang="cs-CZ" dirty="0" err="1"/>
              <a:t>condition</a:t>
            </a:r>
            <a:r>
              <a:rPr lang="cs-CZ" dirty="0"/>
              <a:t> </a:t>
            </a:r>
            <a:r>
              <a:rPr lang="en-US" dirty="0"/>
              <a:t>according to § 33</a:t>
            </a:r>
            <a:r>
              <a:rPr lang="cs-CZ" dirty="0"/>
              <a:t>.</a:t>
            </a:r>
          </a:p>
          <a:p>
            <a:endParaRPr lang="cs-CZ" dirty="0"/>
          </a:p>
        </p:txBody>
      </p:sp>
    </p:spTree>
    <p:extLst>
      <p:ext uri="{BB962C8B-B14F-4D97-AF65-F5344CB8AC3E}">
        <p14:creationId xmlns:p14="http://schemas.microsoft.com/office/powerpoint/2010/main" val="26566085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Zástupný symbol pro obsah 3"/>
          <p:cNvGraphicFramePr>
            <a:graphicFrameLocks noGrp="1"/>
          </p:cNvGraphicFramePr>
          <p:nvPr>
            <p:ph idx="1"/>
            <p:extLst>
              <p:ext uri="{D42A27DB-BD31-4B8C-83A1-F6EECF244321}">
                <p14:modId xmlns:p14="http://schemas.microsoft.com/office/powerpoint/2010/main" val="3621727835"/>
              </p:ext>
            </p:extLst>
          </p:nvPr>
        </p:nvGraphicFramePr>
        <p:xfrm>
          <a:off x="820947" y="773203"/>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6359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521C0C7C-10DC-4A37-995E-87660931B471}"/>
              </a:ext>
            </a:extLst>
          </p:cNvPr>
          <p:cNvSpPr>
            <a:spLocks noGrp="1"/>
          </p:cNvSpPr>
          <p:nvPr>
            <p:ph type="title"/>
          </p:nvPr>
        </p:nvSpPr>
        <p:spPr/>
        <p:txBody>
          <a:bodyPr/>
          <a:lstStyle/>
          <a:p>
            <a:r>
              <a:rPr lang="cs-CZ" dirty="0" err="1"/>
              <a:t>Question</a:t>
            </a:r>
            <a:r>
              <a:rPr lang="cs-CZ" dirty="0"/>
              <a:t> no. 1</a:t>
            </a:r>
          </a:p>
        </p:txBody>
      </p:sp>
      <p:sp>
        <p:nvSpPr>
          <p:cNvPr id="5" name="Zástupný text 4">
            <a:extLst>
              <a:ext uri="{FF2B5EF4-FFF2-40B4-BE49-F238E27FC236}">
                <a16:creationId xmlns:a16="http://schemas.microsoft.com/office/drawing/2014/main" id="{F30AEEC7-56EC-47B2-9BDC-98F84B757DF9}"/>
              </a:ext>
            </a:extLst>
          </p:cNvPr>
          <p:cNvSpPr>
            <a:spLocks noGrp="1"/>
          </p:cNvSpPr>
          <p:nvPr>
            <p:ph type="body" idx="1"/>
          </p:nvPr>
        </p:nvSpPr>
        <p:spPr/>
        <p:txBody>
          <a:bodyPr/>
          <a:lstStyle/>
          <a:p>
            <a:r>
              <a:rPr lang="cs-CZ" dirty="0" err="1"/>
              <a:t>What</a:t>
            </a:r>
            <a:r>
              <a:rPr lang="cs-CZ" dirty="0"/>
              <a:t> </a:t>
            </a:r>
            <a:r>
              <a:rPr lang="cs-CZ" dirty="0" err="1"/>
              <a:t>is</a:t>
            </a:r>
            <a:r>
              <a:rPr lang="cs-CZ" dirty="0"/>
              <a:t> </a:t>
            </a:r>
            <a:r>
              <a:rPr lang="cs-CZ" dirty="0" err="1"/>
              <a:t>the</a:t>
            </a:r>
            <a:r>
              <a:rPr lang="cs-CZ" dirty="0"/>
              <a:t> </a:t>
            </a:r>
            <a:r>
              <a:rPr lang="cs-CZ" dirty="0" err="1"/>
              <a:t>purpose</a:t>
            </a:r>
            <a:r>
              <a:rPr lang="cs-CZ" dirty="0"/>
              <a:t> </a:t>
            </a:r>
            <a:r>
              <a:rPr lang="cs-CZ" dirty="0" err="1"/>
              <a:t>of</a:t>
            </a:r>
            <a:r>
              <a:rPr lang="cs-CZ" dirty="0"/>
              <a:t> </a:t>
            </a:r>
            <a:r>
              <a:rPr lang="cs-CZ" dirty="0" err="1"/>
              <a:t>the</a:t>
            </a:r>
            <a:r>
              <a:rPr lang="cs-CZ" dirty="0"/>
              <a:t> </a:t>
            </a:r>
            <a:r>
              <a:rPr lang="cs-CZ" dirty="0" err="1"/>
              <a:t>law</a:t>
            </a:r>
            <a:r>
              <a:rPr lang="cs-CZ" dirty="0"/>
              <a:t> in </a:t>
            </a:r>
            <a:r>
              <a:rPr lang="cs-CZ" dirty="0" err="1"/>
              <a:t>healthcare</a:t>
            </a:r>
            <a:r>
              <a:rPr lang="cs-CZ" dirty="0"/>
              <a:t>?</a:t>
            </a:r>
          </a:p>
        </p:txBody>
      </p:sp>
    </p:spTree>
    <p:extLst>
      <p:ext uri="{BB962C8B-B14F-4D97-AF65-F5344CB8AC3E}">
        <p14:creationId xmlns:p14="http://schemas.microsoft.com/office/powerpoint/2010/main" val="38635561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Written</a:t>
            </a:r>
            <a:r>
              <a:rPr lang="cs-CZ" dirty="0"/>
              <a:t> </a:t>
            </a:r>
            <a:r>
              <a:rPr lang="cs-CZ" dirty="0" err="1"/>
              <a:t>form</a:t>
            </a:r>
            <a:r>
              <a:rPr lang="cs-CZ" dirty="0"/>
              <a:t> </a:t>
            </a:r>
            <a:r>
              <a:rPr lang="cs-CZ" dirty="0" err="1"/>
              <a:t>of</a:t>
            </a:r>
            <a:r>
              <a:rPr lang="cs-CZ" dirty="0"/>
              <a:t> a </a:t>
            </a:r>
            <a:r>
              <a:rPr lang="cs-CZ" dirty="0" err="1"/>
              <a:t>consent</a:t>
            </a:r>
            <a:endParaRPr lang="cs-CZ" dirty="0"/>
          </a:p>
        </p:txBody>
      </p:sp>
      <p:sp>
        <p:nvSpPr>
          <p:cNvPr id="3" name="Zástupný symbol pro obsah 2"/>
          <p:cNvSpPr>
            <a:spLocks noGrp="1"/>
          </p:cNvSpPr>
          <p:nvPr>
            <p:ph idx="1"/>
          </p:nvPr>
        </p:nvSpPr>
        <p:spPr/>
        <p:txBody>
          <a:bodyPr/>
          <a:lstStyle/>
          <a:p>
            <a:endParaRPr lang="cs-CZ" b="1" u="sng" dirty="0"/>
          </a:p>
          <a:p>
            <a:r>
              <a:rPr lang="en-US" b="1" u="sng" dirty="0"/>
              <a:t>Consent </a:t>
            </a:r>
            <a:r>
              <a:rPr lang="cs-CZ" b="1" u="sng" dirty="0" err="1"/>
              <a:t>with</a:t>
            </a:r>
            <a:r>
              <a:rPr lang="cs-CZ" b="1" u="sng" dirty="0"/>
              <a:t> </a:t>
            </a:r>
            <a:r>
              <a:rPr lang="en-US" b="1" u="sng" dirty="0"/>
              <a:t>hospitalization </a:t>
            </a:r>
            <a:r>
              <a:rPr lang="en-US" dirty="0"/>
              <a:t>must be in writing</a:t>
            </a:r>
            <a:r>
              <a:rPr lang="cs-CZ" dirty="0"/>
              <a:t>. </a:t>
            </a:r>
          </a:p>
          <a:p>
            <a:endParaRPr lang="cs-CZ" dirty="0"/>
          </a:p>
          <a:p>
            <a:r>
              <a:rPr lang="cs-CZ" dirty="0"/>
              <a:t>W</a:t>
            </a:r>
            <a:r>
              <a:rPr lang="en-US" dirty="0" err="1"/>
              <a:t>ritten</a:t>
            </a:r>
            <a:r>
              <a:rPr lang="en-US" dirty="0"/>
              <a:t> form </a:t>
            </a:r>
            <a:r>
              <a:rPr lang="cs-CZ" dirty="0" err="1"/>
              <a:t>of</a:t>
            </a:r>
            <a:r>
              <a:rPr lang="cs-CZ" dirty="0"/>
              <a:t> a </a:t>
            </a:r>
            <a:r>
              <a:rPr lang="en-US" dirty="0"/>
              <a:t>consent must be where </a:t>
            </a:r>
            <a:r>
              <a:rPr lang="cs-CZ" dirty="0" err="1"/>
              <a:t>it</a:t>
            </a:r>
            <a:r>
              <a:rPr lang="cs-CZ" dirty="0"/>
              <a:t> </a:t>
            </a:r>
            <a:r>
              <a:rPr lang="cs-CZ" dirty="0" err="1"/>
              <a:t>is</a:t>
            </a:r>
            <a:r>
              <a:rPr lang="cs-CZ" dirty="0"/>
              <a:t> </a:t>
            </a:r>
            <a:r>
              <a:rPr lang="en-US" dirty="0"/>
              <a:t>required by law or </a:t>
            </a:r>
            <a:r>
              <a:rPr lang="cs-CZ" dirty="0"/>
              <a:t>a </a:t>
            </a:r>
            <a:r>
              <a:rPr lang="en-US" dirty="0"/>
              <a:t>provider</a:t>
            </a:r>
            <a:r>
              <a:rPr lang="cs-CZ" dirty="0"/>
              <a:t>. </a:t>
            </a:r>
          </a:p>
          <a:p>
            <a:endParaRPr lang="cs-CZ" dirty="0"/>
          </a:p>
          <a:p>
            <a:r>
              <a:rPr lang="en-US" dirty="0"/>
              <a:t>Remember</a:t>
            </a:r>
            <a:r>
              <a:rPr lang="cs-CZ" dirty="0"/>
              <a:t> HCA, </a:t>
            </a:r>
            <a:r>
              <a:rPr lang="cs-CZ" dirty="0" err="1"/>
              <a:t>transplantation</a:t>
            </a:r>
            <a:r>
              <a:rPr lang="cs-CZ" dirty="0"/>
              <a:t> </a:t>
            </a:r>
            <a:r>
              <a:rPr lang="cs-CZ" dirty="0" err="1"/>
              <a:t>Act</a:t>
            </a:r>
            <a:r>
              <a:rPr lang="cs-CZ" dirty="0"/>
              <a:t>, </a:t>
            </a:r>
          </a:p>
        </p:txBody>
      </p:sp>
    </p:spTree>
    <p:extLst>
      <p:ext uri="{BB962C8B-B14F-4D97-AF65-F5344CB8AC3E}">
        <p14:creationId xmlns:p14="http://schemas.microsoft.com/office/powerpoint/2010/main" val="32804341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BE95D989-81FA-4BAD-9AD5-E46CEDA91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3"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p:cNvSpPr>
            <a:spLocks noGrp="1"/>
          </p:cNvSpPr>
          <p:nvPr>
            <p:ph type="title"/>
          </p:nvPr>
        </p:nvSpPr>
        <p:spPr>
          <a:xfrm>
            <a:off x="838200" y="811161"/>
            <a:ext cx="3335594" cy="5403370"/>
          </a:xfrm>
        </p:spPr>
        <p:txBody>
          <a:bodyPr>
            <a:normAutofit/>
          </a:bodyPr>
          <a:lstStyle/>
          <a:p>
            <a:r>
              <a:rPr lang="cs-CZ" dirty="0" err="1">
                <a:solidFill>
                  <a:srgbClr val="FFFFFF"/>
                </a:solidFill>
              </a:rPr>
              <a:t>Refusal</a:t>
            </a:r>
            <a:r>
              <a:rPr lang="cs-CZ" dirty="0">
                <a:solidFill>
                  <a:srgbClr val="FFFFFF"/>
                </a:solidFill>
              </a:rPr>
              <a:t> to </a:t>
            </a:r>
            <a:r>
              <a:rPr lang="cs-CZ" dirty="0" err="1">
                <a:solidFill>
                  <a:srgbClr val="FFFFFF"/>
                </a:solidFill>
              </a:rPr>
              <a:t>treatment</a:t>
            </a:r>
            <a:endParaRPr lang="cs-CZ" dirty="0">
              <a:solidFill>
                <a:srgbClr val="FFFFFF"/>
              </a:solidFill>
            </a:endParaRPr>
          </a:p>
        </p:txBody>
      </p:sp>
      <p:sp>
        <p:nvSpPr>
          <p:cNvPr id="14" name="Rectangle 10">
            <a:extLst>
              <a:ext uri="{FF2B5EF4-FFF2-40B4-BE49-F238E27FC236}">
                <a16:creationId xmlns:a16="http://schemas.microsoft.com/office/drawing/2014/main" id="{156189E5-8A3E-4CFD-B71B-CCD0F8495E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3734887070"/>
              </p:ext>
            </p:extLst>
          </p:nvPr>
        </p:nvGraphicFramePr>
        <p:xfrm>
          <a:off x="5459413" y="642938"/>
          <a:ext cx="6089650"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578884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E95D989-81FA-4BAD-9AD5-E46CEDA91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3"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1">
            <a:extLst>
              <a:ext uri="{FF2B5EF4-FFF2-40B4-BE49-F238E27FC236}">
                <a16:creationId xmlns:a16="http://schemas.microsoft.com/office/drawing/2014/main" id="{156189E5-8A3E-4CFD-B71B-CCD0F8495E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Zástupný symbol pro obsah 2">
            <a:extLst>
              <a:ext uri="{FF2B5EF4-FFF2-40B4-BE49-F238E27FC236}">
                <a16:creationId xmlns:a16="http://schemas.microsoft.com/office/drawing/2014/main" id="{222FCEEB-DC22-4745-9D22-A1BFDD148F74}"/>
              </a:ext>
            </a:extLst>
          </p:cNvPr>
          <p:cNvGraphicFramePr>
            <a:graphicFrameLocks noGrp="1"/>
          </p:cNvGraphicFramePr>
          <p:nvPr>
            <p:ph idx="1"/>
            <p:extLst>
              <p:ext uri="{D42A27DB-BD31-4B8C-83A1-F6EECF244321}">
                <p14:modId xmlns:p14="http://schemas.microsoft.com/office/powerpoint/2010/main" val="2011179244"/>
              </p:ext>
            </p:extLst>
          </p:nvPr>
        </p:nvGraphicFramePr>
        <p:xfrm>
          <a:off x="5459413" y="642938"/>
          <a:ext cx="6089650"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56295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9">
            <a:extLst>
              <a:ext uri="{FF2B5EF4-FFF2-40B4-BE49-F238E27FC236}">
                <a16:creationId xmlns:a16="http://schemas.microsoft.com/office/drawing/2014/main" id="{BE95D989-81FA-4BAD-9AD5-E46CEDA91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3"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p:cNvSpPr>
            <a:spLocks noGrp="1"/>
          </p:cNvSpPr>
          <p:nvPr>
            <p:ph type="title"/>
          </p:nvPr>
        </p:nvSpPr>
        <p:spPr>
          <a:xfrm>
            <a:off x="838200" y="811161"/>
            <a:ext cx="3335594" cy="5403370"/>
          </a:xfrm>
        </p:spPr>
        <p:txBody>
          <a:bodyPr>
            <a:normAutofit/>
          </a:bodyPr>
          <a:lstStyle/>
          <a:p>
            <a:pPr lvl="0"/>
            <a:r>
              <a:rPr lang="cs-CZ">
                <a:solidFill>
                  <a:srgbClr val="FFFFFF"/>
                </a:solidFill>
              </a:rPr>
              <a:t>Previously expressed wishes</a:t>
            </a:r>
          </a:p>
        </p:txBody>
      </p:sp>
      <p:sp>
        <p:nvSpPr>
          <p:cNvPr id="15" name="Rectangle 11">
            <a:extLst>
              <a:ext uri="{FF2B5EF4-FFF2-40B4-BE49-F238E27FC236}">
                <a16:creationId xmlns:a16="http://schemas.microsoft.com/office/drawing/2014/main" id="{156189E5-8A3E-4CFD-B71B-CCD0F8495E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6" name="Zástupný symbol pro obsah 2">
            <a:extLst>
              <a:ext uri="{FF2B5EF4-FFF2-40B4-BE49-F238E27FC236}">
                <a16:creationId xmlns:a16="http://schemas.microsoft.com/office/drawing/2014/main" id="{14E776B8-1CA5-443D-8546-8C378E052F7C}"/>
              </a:ext>
            </a:extLst>
          </p:cNvPr>
          <p:cNvGraphicFramePr>
            <a:graphicFrameLocks noGrp="1"/>
          </p:cNvGraphicFramePr>
          <p:nvPr>
            <p:ph idx="1"/>
            <p:extLst>
              <p:ext uri="{D42A27DB-BD31-4B8C-83A1-F6EECF244321}">
                <p14:modId xmlns:p14="http://schemas.microsoft.com/office/powerpoint/2010/main" val="2655686512"/>
              </p:ext>
            </p:extLst>
          </p:nvPr>
        </p:nvGraphicFramePr>
        <p:xfrm>
          <a:off x="5459413" y="642938"/>
          <a:ext cx="6089650"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076091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38200" y="963877"/>
            <a:ext cx="3494362" cy="4930246"/>
          </a:xfrm>
        </p:spPr>
        <p:txBody>
          <a:bodyPr>
            <a:normAutofit/>
          </a:bodyPr>
          <a:lstStyle/>
          <a:p>
            <a:pPr algn="r"/>
            <a:r>
              <a:rPr lang="en-US">
                <a:solidFill>
                  <a:schemeClr val="accent1"/>
                </a:solidFill>
              </a:rPr>
              <a:t>When it is not necessary to respect the previously expressed wishes</a:t>
            </a:r>
            <a:r>
              <a:rPr lang="cs-CZ">
                <a:solidFill>
                  <a:schemeClr val="accent1"/>
                </a:solidFill>
              </a:rPr>
              <a:t>?</a:t>
            </a:r>
          </a:p>
        </p:txBody>
      </p:sp>
      <p:cxnSp>
        <p:nvCxnSpPr>
          <p:cNvPr id="14"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Zástupný symbol pro obsah 2"/>
          <p:cNvSpPr>
            <a:spLocks noGrp="1"/>
          </p:cNvSpPr>
          <p:nvPr>
            <p:ph idx="1"/>
          </p:nvPr>
        </p:nvSpPr>
        <p:spPr>
          <a:xfrm>
            <a:off x="4976031" y="963877"/>
            <a:ext cx="6377769" cy="4930246"/>
          </a:xfrm>
        </p:spPr>
        <p:txBody>
          <a:bodyPr anchor="ctr">
            <a:normAutofit/>
          </a:bodyPr>
          <a:lstStyle/>
          <a:p>
            <a:pPr marL="457200" indent="-457200">
              <a:buAutoNum type="alphaLcParenR"/>
            </a:pPr>
            <a:r>
              <a:rPr lang="cs-CZ" sz="2200"/>
              <a:t>F</a:t>
            </a:r>
            <a:r>
              <a:rPr lang="en-US" sz="2200"/>
              <a:t>rom the express</a:t>
            </a:r>
            <a:r>
              <a:rPr lang="cs-CZ" sz="2200"/>
              <a:t>ion</a:t>
            </a:r>
            <a:r>
              <a:rPr lang="en-US" sz="2200"/>
              <a:t> occurred such developments on which</a:t>
            </a:r>
            <a:r>
              <a:rPr lang="cs-CZ" sz="2200"/>
              <a:t> </a:t>
            </a:r>
            <a:r>
              <a:rPr lang="en-US" sz="2200"/>
              <a:t>basis it can be reasonably assumed that the patient would</a:t>
            </a:r>
            <a:r>
              <a:rPr lang="cs-CZ" sz="2200"/>
              <a:t> </a:t>
            </a:r>
            <a:r>
              <a:rPr lang="en-US" sz="2200"/>
              <a:t>give</a:t>
            </a:r>
            <a:r>
              <a:rPr lang="cs-CZ" sz="2200"/>
              <a:t> his </a:t>
            </a:r>
            <a:r>
              <a:rPr lang="en-US" sz="2200"/>
              <a:t>consent</a:t>
            </a:r>
            <a:r>
              <a:rPr lang="cs-CZ" sz="2200"/>
              <a:t>; </a:t>
            </a:r>
          </a:p>
          <a:p>
            <a:pPr marL="457200" indent="-457200">
              <a:buAutoNum type="alphaLcParenR"/>
            </a:pPr>
            <a:endParaRPr lang="cs-CZ" sz="2200"/>
          </a:p>
          <a:p>
            <a:pPr marL="457200" indent="-457200">
              <a:buAutoNum type="alphaLcParenR"/>
            </a:pPr>
            <a:r>
              <a:rPr lang="cs-CZ" sz="2200"/>
              <a:t>P</a:t>
            </a:r>
            <a:r>
              <a:rPr lang="en-US" sz="2200"/>
              <a:t>atient encourages to</a:t>
            </a:r>
            <a:r>
              <a:rPr lang="cs-CZ" sz="2200"/>
              <a:t> cause</a:t>
            </a:r>
            <a:r>
              <a:rPr lang="en-US" sz="2200"/>
              <a:t> his death</a:t>
            </a:r>
            <a:r>
              <a:rPr lang="cs-CZ" sz="2200"/>
              <a:t>,</a:t>
            </a:r>
          </a:p>
          <a:p>
            <a:pPr marL="457200" indent="-457200">
              <a:buAutoNum type="alphaLcParenR"/>
            </a:pPr>
            <a:endParaRPr lang="cs-CZ" sz="2200"/>
          </a:p>
          <a:p>
            <a:pPr marL="457200" indent="-457200">
              <a:buAutoNum type="alphaLcParenR"/>
            </a:pPr>
            <a:r>
              <a:rPr lang="cs-CZ" sz="2200"/>
              <a:t>I</a:t>
            </a:r>
            <a:r>
              <a:rPr lang="en-US" sz="2200"/>
              <a:t>ts fulfillment could threaten others</a:t>
            </a:r>
            <a:r>
              <a:rPr lang="cs-CZ" sz="2200"/>
              <a:t>, </a:t>
            </a:r>
          </a:p>
          <a:p>
            <a:pPr marL="457200" indent="-457200">
              <a:buAutoNum type="alphaLcParenR"/>
            </a:pPr>
            <a:endParaRPr lang="cs-CZ" sz="2200"/>
          </a:p>
          <a:p>
            <a:pPr marL="457200" indent="-457200">
              <a:buAutoNum type="alphaLcParenR"/>
            </a:pPr>
            <a:r>
              <a:rPr lang="en-US" sz="2200"/>
              <a:t>If</a:t>
            </a:r>
            <a:r>
              <a:rPr lang="cs-CZ" sz="2200"/>
              <a:t> </a:t>
            </a:r>
            <a:r>
              <a:rPr lang="en-US" sz="2200"/>
              <a:t>the provider started a health</a:t>
            </a:r>
            <a:r>
              <a:rPr lang="cs-CZ" sz="2200"/>
              <a:t>care</a:t>
            </a:r>
            <a:r>
              <a:rPr lang="en-US" sz="2200"/>
              <a:t> </a:t>
            </a:r>
            <a:r>
              <a:rPr lang="cs-CZ" sz="2200"/>
              <a:t>procedures </a:t>
            </a:r>
            <a:r>
              <a:rPr lang="en-US" sz="2200"/>
              <a:t>at the time </a:t>
            </a:r>
            <a:r>
              <a:rPr lang="cs-CZ" sz="2200"/>
              <a:t>he </a:t>
            </a:r>
            <a:r>
              <a:rPr lang="en-US" sz="2200"/>
              <a:t>did not </a:t>
            </a:r>
            <a:r>
              <a:rPr lang="cs-CZ" sz="2200"/>
              <a:t>know</a:t>
            </a:r>
            <a:r>
              <a:rPr lang="en-US" sz="2200"/>
              <a:t> previously expressed wishes</a:t>
            </a:r>
            <a:r>
              <a:rPr lang="cs-CZ" sz="2200"/>
              <a:t> and </a:t>
            </a:r>
            <a:r>
              <a:rPr lang="en-US" sz="2200"/>
              <a:t>interruption </a:t>
            </a:r>
            <a:r>
              <a:rPr lang="cs-CZ" sz="2200"/>
              <a:t>of such procedures </a:t>
            </a:r>
            <a:r>
              <a:rPr lang="en-US" sz="2200"/>
              <a:t>would lead to an active cause of death</a:t>
            </a:r>
            <a:r>
              <a:rPr lang="cs-CZ" sz="2200"/>
              <a:t>. </a:t>
            </a:r>
          </a:p>
        </p:txBody>
      </p:sp>
    </p:spTree>
    <p:extLst>
      <p:ext uri="{BB962C8B-B14F-4D97-AF65-F5344CB8AC3E}">
        <p14:creationId xmlns:p14="http://schemas.microsoft.com/office/powerpoint/2010/main" val="6402167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Underage</a:t>
            </a:r>
            <a:r>
              <a:rPr lang="cs-CZ" dirty="0"/>
              <a:t> </a:t>
            </a:r>
            <a:r>
              <a:rPr lang="cs-CZ" dirty="0" err="1"/>
              <a:t>patient</a:t>
            </a:r>
            <a:endParaRPr lang="cs-CZ" dirty="0">
              <a:effectLst/>
            </a:endParaRPr>
          </a:p>
        </p:txBody>
      </p:sp>
      <p:sp>
        <p:nvSpPr>
          <p:cNvPr id="3" name="Zástupný symbol pro obsah 2"/>
          <p:cNvSpPr>
            <a:spLocks noGrp="1"/>
          </p:cNvSpPr>
          <p:nvPr>
            <p:ph idx="1"/>
          </p:nvPr>
        </p:nvSpPr>
        <p:spPr/>
        <p:txBody>
          <a:bodyPr>
            <a:normAutofit/>
          </a:bodyPr>
          <a:lstStyle/>
          <a:p>
            <a:endParaRPr lang="en-US" dirty="0"/>
          </a:p>
          <a:p>
            <a:r>
              <a:rPr lang="en-US" dirty="0"/>
              <a:t>it is necessary to know his opinion on the planned provision of health services if it is appropriate to his age and maturity</a:t>
            </a:r>
            <a:r>
              <a:rPr lang="cs-CZ" dirty="0"/>
              <a:t>. </a:t>
            </a:r>
          </a:p>
          <a:p>
            <a:r>
              <a:rPr lang="en-US" dirty="0"/>
              <a:t>the importance of his opinion increases in proportion to age and degree of maturity</a:t>
            </a:r>
            <a:r>
              <a:rPr lang="cs-CZ" dirty="0"/>
              <a:t>. </a:t>
            </a:r>
          </a:p>
          <a:p>
            <a:r>
              <a:rPr lang="cs-CZ" dirty="0"/>
              <a:t>T</a:t>
            </a:r>
            <a:r>
              <a:rPr lang="en-US" dirty="0"/>
              <a:t>he intended health services can</a:t>
            </a:r>
            <a:r>
              <a:rPr lang="cs-CZ" dirty="0"/>
              <a:t> </a:t>
            </a:r>
            <a:r>
              <a:rPr lang="cs-CZ" dirty="0" err="1"/>
              <a:t>be</a:t>
            </a:r>
            <a:r>
              <a:rPr lang="en-US" dirty="0"/>
              <a:t> provide</a:t>
            </a:r>
            <a:r>
              <a:rPr lang="cs-CZ" dirty="0"/>
              <a:t>d to</a:t>
            </a:r>
            <a:r>
              <a:rPr lang="en-US" dirty="0"/>
              <a:t> a</a:t>
            </a:r>
            <a:r>
              <a:rPr lang="cs-CZ" dirty="0"/>
              <a:t>n </a:t>
            </a:r>
            <a:r>
              <a:rPr lang="cs-CZ" dirty="0" err="1"/>
              <a:t>underage</a:t>
            </a:r>
            <a:r>
              <a:rPr lang="cs-CZ" dirty="0"/>
              <a:t> </a:t>
            </a:r>
            <a:r>
              <a:rPr lang="en-US" dirty="0"/>
              <a:t>patient on the basis of </a:t>
            </a:r>
            <a:r>
              <a:rPr lang="cs-CZ" dirty="0"/>
              <a:t>his </a:t>
            </a:r>
            <a:r>
              <a:rPr lang="en-US" dirty="0"/>
              <a:t>consent if the execution of such procedure</a:t>
            </a:r>
            <a:r>
              <a:rPr lang="cs-CZ" dirty="0"/>
              <a:t> </a:t>
            </a:r>
            <a:r>
              <a:rPr lang="cs-CZ" dirty="0" err="1"/>
              <a:t>is</a:t>
            </a:r>
            <a:r>
              <a:rPr lang="cs-CZ" dirty="0"/>
              <a:t> </a:t>
            </a:r>
            <a:r>
              <a:rPr lang="en-US" dirty="0"/>
              <a:t>appropriate to </a:t>
            </a:r>
            <a:r>
              <a:rPr lang="cs-CZ" dirty="0"/>
              <a:t>his </a:t>
            </a:r>
            <a:r>
              <a:rPr lang="en-US" dirty="0"/>
              <a:t>mental and moral maturity </a:t>
            </a:r>
            <a:r>
              <a:rPr lang="cs-CZ" dirty="0"/>
              <a:t>and </a:t>
            </a:r>
            <a:r>
              <a:rPr lang="en-US" dirty="0"/>
              <a:t>correspond</a:t>
            </a:r>
            <a:r>
              <a:rPr lang="cs-CZ" dirty="0"/>
              <a:t>s</a:t>
            </a:r>
            <a:r>
              <a:rPr lang="en-US" dirty="0"/>
              <a:t> </a:t>
            </a:r>
            <a:r>
              <a:rPr lang="cs-CZ" dirty="0" err="1"/>
              <a:t>with</a:t>
            </a:r>
            <a:r>
              <a:rPr lang="cs-CZ" dirty="0"/>
              <a:t> his </a:t>
            </a:r>
            <a:r>
              <a:rPr lang="en-US" dirty="0"/>
              <a:t>age</a:t>
            </a:r>
            <a:r>
              <a:rPr lang="cs-CZ" dirty="0"/>
              <a:t>. </a:t>
            </a:r>
          </a:p>
          <a:p>
            <a:pPr marL="0" indent="0">
              <a:buNone/>
            </a:pPr>
            <a:endParaRPr lang="cs-CZ" dirty="0"/>
          </a:p>
        </p:txBody>
      </p:sp>
    </p:spTree>
    <p:extLst>
      <p:ext uri="{BB962C8B-B14F-4D97-AF65-F5344CB8AC3E}">
        <p14:creationId xmlns:p14="http://schemas.microsoft.com/office/powerpoint/2010/main" val="12160919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dirty="0"/>
              <a:t>Hospitalization and </a:t>
            </a:r>
            <a:r>
              <a:rPr lang="en-US" dirty="0" err="1"/>
              <a:t>prov</a:t>
            </a:r>
            <a:r>
              <a:rPr lang="cs-CZ" dirty="0" err="1"/>
              <a:t>ision</a:t>
            </a:r>
            <a:r>
              <a:rPr lang="cs-CZ" dirty="0"/>
              <a:t> </a:t>
            </a:r>
            <a:r>
              <a:rPr lang="cs-CZ" dirty="0" err="1"/>
              <a:t>of</a:t>
            </a:r>
            <a:r>
              <a:rPr lang="en-US" dirty="0"/>
              <a:t> health services without consent</a:t>
            </a:r>
            <a:endParaRPr lang="cs-CZ" dirty="0"/>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65864971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28386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err="1"/>
              <a:t>The</a:t>
            </a:r>
            <a:r>
              <a:rPr lang="cs-CZ" dirty="0"/>
              <a:t> p</a:t>
            </a:r>
            <a:r>
              <a:rPr lang="en-US" dirty="0" err="1"/>
              <a:t>atient</a:t>
            </a:r>
            <a:r>
              <a:rPr lang="en-US" dirty="0"/>
              <a:t> can not give</a:t>
            </a:r>
            <a:r>
              <a:rPr lang="cs-CZ" dirty="0"/>
              <a:t> his </a:t>
            </a:r>
            <a:r>
              <a:rPr lang="en-US" dirty="0"/>
              <a:t>consent</a:t>
            </a:r>
            <a:endParaRPr lang="en-US" dirty="0">
              <a:effectLst/>
            </a:endParaRPr>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46632739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639450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68EB073-27D4-42DD-B533-EFFE0B20BB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5803871" y="0"/>
            <a:ext cx="6388129"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ctrTitle"/>
          </p:nvPr>
        </p:nvSpPr>
        <p:spPr>
          <a:xfrm>
            <a:off x="6745735" y="640081"/>
            <a:ext cx="4806184" cy="3637373"/>
          </a:xfrm>
          <a:noFill/>
          <a:scene3d>
            <a:camera prst="orthographicFront">
              <a:rot lat="0" lon="0" rev="0"/>
            </a:camera>
            <a:lightRig rig="brightRoom" dir="t">
              <a:rot lat="0" lon="0" rev="600000"/>
            </a:lightRig>
          </a:scene3d>
        </p:spPr>
        <p:style>
          <a:lnRef idx="3">
            <a:schemeClr val="lt1"/>
          </a:lnRef>
          <a:fillRef idx="1">
            <a:schemeClr val="accent6"/>
          </a:fillRef>
          <a:effectRef idx="1">
            <a:schemeClr val="accent6"/>
          </a:effectRef>
          <a:fontRef idx="minor">
            <a:schemeClr val="lt1"/>
          </a:fontRef>
        </p:style>
        <p:txBody>
          <a:bodyPr>
            <a:normAutofit/>
          </a:bodyPr>
          <a:lstStyle/>
          <a:p>
            <a:pPr algn="l"/>
            <a:r>
              <a:rPr lang="cs-CZ">
                <a:ln w="0"/>
                <a:solidFill>
                  <a:schemeClr val="bg1"/>
                </a:solidFill>
                <a:effectLst>
                  <a:outerShdw blurRad="38100" dist="19050" dir="2700000" algn="tl" rotWithShape="0">
                    <a:schemeClr val="dk1">
                      <a:alpha val="40000"/>
                    </a:schemeClr>
                  </a:outerShdw>
                </a:effectLst>
              </a:rPr>
              <a:t>P</a:t>
            </a:r>
            <a:r>
              <a:rPr lang="en-US">
                <a:ln w="0"/>
                <a:solidFill>
                  <a:schemeClr val="bg1"/>
                </a:solidFill>
                <a:effectLst>
                  <a:outerShdw blurRad="38100" dist="19050" dir="2700000" algn="tl" rotWithShape="0">
                    <a:schemeClr val="dk1">
                      <a:alpha val="40000"/>
                    </a:schemeClr>
                  </a:outerShdw>
                </a:effectLst>
              </a:rPr>
              <a:t>rivacy and confidentiality of medical</a:t>
            </a:r>
            <a:br>
              <a:rPr lang="en-US">
                <a:ln w="0"/>
                <a:solidFill>
                  <a:schemeClr val="bg1"/>
                </a:solidFill>
                <a:effectLst>
                  <a:outerShdw blurRad="38100" dist="19050" dir="2700000" algn="tl" rotWithShape="0">
                    <a:schemeClr val="dk1">
                      <a:alpha val="40000"/>
                    </a:schemeClr>
                  </a:outerShdw>
                </a:effectLst>
              </a:rPr>
            </a:br>
            <a:r>
              <a:rPr lang="en-US">
                <a:ln w="0"/>
                <a:solidFill>
                  <a:schemeClr val="bg1"/>
                </a:solidFill>
                <a:effectLst>
                  <a:outerShdw blurRad="38100" dist="19050" dir="2700000" algn="tl" rotWithShape="0">
                    <a:schemeClr val="dk1">
                      <a:alpha val="40000"/>
                    </a:schemeClr>
                  </a:outerShdw>
                </a:effectLst>
              </a:rPr>
              <a:t>information</a:t>
            </a:r>
            <a:endParaRPr lang="cs-CZ">
              <a:ln w="0"/>
              <a:solidFill>
                <a:schemeClr val="bg1"/>
              </a:solidFill>
              <a:effectLst>
                <a:outerShdw blurRad="38100" dist="19050" dir="2700000" algn="tl" rotWithShape="0">
                  <a:schemeClr val="dk1">
                    <a:alpha val="40000"/>
                  </a:schemeClr>
                </a:outerShdw>
              </a:effectLst>
            </a:endParaRPr>
          </a:p>
        </p:txBody>
      </p:sp>
      <p:pic>
        <p:nvPicPr>
          <p:cNvPr id="6" name="Obrázek 5" descr="Obsah obrázku text, kniha&#10;&#10;Popis byl vytvořen automaticky">
            <a:extLst>
              <a:ext uri="{FF2B5EF4-FFF2-40B4-BE49-F238E27FC236}">
                <a16:creationId xmlns:a16="http://schemas.microsoft.com/office/drawing/2014/main" id="{6F70714C-A0B0-4133-B1B6-9F2AE7553285}"/>
              </a:ext>
            </a:extLst>
          </p:cNvPr>
          <p:cNvPicPr>
            <a:picLocks noChangeAspect="1"/>
          </p:cNvPicPr>
          <p:nvPr/>
        </p:nvPicPr>
        <p:blipFill rotWithShape="1">
          <a:blip r:embed="rId2">
            <a:extLst>
              <a:ext uri="{28A0092B-C50C-407E-A947-70E740481C1C}">
                <a14:useLocalDpi xmlns:a14="http://schemas.microsoft.com/office/drawing/2010/main" val="0"/>
              </a:ext>
            </a:extLst>
          </a:blip>
          <a:srcRect r="1896"/>
          <a:stretch/>
        </p:blipFill>
        <p:spPr>
          <a:xfrm>
            <a:off x="20" y="10"/>
            <a:ext cx="6105635" cy="6857990"/>
          </a:xfrm>
          <a:prstGeom prst="rect">
            <a:avLst/>
          </a:prstGeom>
        </p:spPr>
      </p:pic>
    </p:spTree>
    <p:extLst>
      <p:ext uri="{BB962C8B-B14F-4D97-AF65-F5344CB8AC3E}">
        <p14:creationId xmlns:p14="http://schemas.microsoft.com/office/powerpoint/2010/main" val="14774518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586478" y="1683756"/>
            <a:ext cx="3115265" cy="2396359"/>
          </a:xfrm>
        </p:spPr>
        <p:txBody>
          <a:bodyPr anchor="b">
            <a:normAutofit/>
          </a:bodyPr>
          <a:lstStyle/>
          <a:p>
            <a:pPr algn="r"/>
            <a:br>
              <a:rPr lang="en-US" sz="3100">
                <a:solidFill>
                  <a:srgbClr val="FFFFFF"/>
                </a:solidFill>
              </a:rPr>
            </a:br>
            <a:r>
              <a:rPr lang="en-US" sz="3100">
                <a:solidFill>
                  <a:srgbClr val="FFFFFF"/>
                </a:solidFill>
              </a:rPr>
              <a:t>Importance of information and privacy today</a:t>
            </a:r>
            <a:br>
              <a:rPr lang="en-US" sz="3100">
                <a:solidFill>
                  <a:srgbClr val="FFFFFF"/>
                </a:solidFill>
              </a:rPr>
            </a:br>
            <a:endParaRPr lang="cs-CZ" sz="3100">
              <a:solidFill>
                <a:srgbClr val="FFFFFF"/>
              </a:solidFill>
            </a:endParaRPr>
          </a:p>
        </p:txBody>
      </p:sp>
      <p:graphicFrame>
        <p:nvGraphicFramePr>
          <p:cNvPr id="5" name="Zástupný symbol pro obsah 2">
            <a:extLst>
              <a:ext uri="{FF2B5EF4-FFF2-40B4-BE49-F238E27FC236}">
                <a16:creationId xmlns:a16="http://schemas.microsoft.com/office/drawing/2014/main" id="{5B6166E9-D08E-4DDC-889E-A6DC84A53014}"/>
              </a:ext>
            </a:extLst>
          </p:cNvPr>
          <p:cNvGraphicFramePr>
            <a:graphicFrameLocks noGrp="1"/>
          </p:cNvGraphicFramePr>
          <p:nvPr>
            <p:ph idx="1"/>
            <p:extLst>
              <p:ext uri="{D42A27DB-BD31-4B8C-83A1-F6EECF244321}">
                <p14:modId xmlns:p14="http://schemas.microsoft.com/office/powerpoint/2010/main" val="1760300466"/>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36236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E95D989-81FA-4BAD-9AD5-E46CEDA91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3"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B78336EB-2E6B-4C94-8CA2-8B56E6DA7631}"/>
              </a:ext>
            </a:extLst>
          </p:cNvPr>
          <p:cNvSpPr>
            <a:spLocks noGrp="1"/>
          </p:cNvSpPr>
          <p:nvPr>
            <p:ph type="title"/>
          </p:nvPr>
        </p:nvSpPr>
        <p:spPr>
          <a:xfrm>
            <a:off x="838200" y="811161"/>
            <a:ext cx="3335594" cy="5403370"/>
          </a:xfrm>
        </p:spPr>
        <p:txBody>
          <a:bodyPr>
            <a:normAutofit/>
          </a:bodyPr>
          <a:lstStyle/>
          <a:p>
            <a:r>
              <a:rPr lang="cs-CZ">
                <a:solidFill>
                  <a:srgbClr val="FFFFFF"/>
                </a:solidFill>
              </a:rPr>
              <a:t>Social role?</a:t>
            </a:r>
          </a:p>
        </p:txBody>
      </p:sp>
      <p:sp>
        <p:nvSpPr>
          <p:cNvPr id="11" name="Rectangle 10">
            <a:extLst>
              <a:ext uri="{FF2B5EF4-FFF2-40B4-BE49-F238E27FC236}">
                <a16:creationId xmlns:a16="http://schemas.microsoft.com/office/drawing/2014/main" id="{156189E5-8A3E-4CFD-B71B-CCD0F8495E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Zástupný obsah 3">
            <a:extLst>
              <a:ext uri="{FF2B5EF4-FFF2-40B4-BE49-F238E27FC236}">
                <a16:creationId xmlns:a16="http://schemas.microsoft.com/office/drawing/2014/main" id="{224A6264-D114-4944-BD67-C5FE9D9433DA}"/>
              </a:ext>
            </a:extLst>
          </p:cNvPr>
          <p:cNvGraphicFramePr>
            <a:graphicFrameLocks noGrp="1"/>
          </p:cNvGraphicFramePr>
          <p:nvPr>
            <p:ph idx="1"/>
            <p:extLst>
              <p:ext uri="{D42A27DB-BD31-4B8C-83A1-F6EECF244321}">
                <p14:modId xmlns:p14="http://schemas.microsoft.com/office/powerpoint/2010/main" val="1228655976"/>
              </p:ext>
            </p:extLst>
          </p:nvPr>
        </p:nvGraphicFramePr>
        <p:xfrm>
          <a:off x="5459413" y="642938"/>
          <a:ext cx="6089650"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138729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586478" y="1683756"/>
            <a:ext cx="3115265" cy="2396359"/>
          </a:xfrm>
        </p:spPr>
        <p:txBody>
          <a:bodyPr anchor="b">
            <a:normAutofit/>
          </a:bodyPr>
          <a:lstStyle/>
          <a:p>
            <a:pPr algn="r"/>
            <a:r>
              <a:rPr lang="cs-CZ" sz="4000">
                <a:solidFill>
                  <a:srgbClr val="FFFFFF"/>
                </a:solidFill>
              </a:rPr>
              <a:t>The requirement of ethics</a:t>
            </a:r>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232353680"/>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862791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Special sensitivity of health information</a:t>
            </a:r>
            <a:endParaRPr lang="cs-CZ" sz="4000">
              <a:solidFill>
                <a:srgbClr val="FFFFFF"/>
              </a:solidFill>
            </a:endParaRPr>
          </a:p>
        </p:txBody>
      </p:sp>
      <p:graphicFrame>
        <p:nvGraphicFramePr>
          <p:cNvPr id="5" name="Zástupný obsah 4">
            <a:extLst>
              <a:ext uri="{FF2B5EF4-FFF2-40B4-BE49-F238E27FC236}">
                <a16:creationId xmlns:a16="http://schemas.microsoft.com/office/drawing/2014/main" id="{56E8B351-A09C-407A-BB28-3EDAA60822D0}"/>
              </a:ext>
            </a:extLst>
          </p:cNvPr>
          <p:cNvGraphicFramePr>
            <a:graphicFrameLocks noGrp="1"/>
          </p:cNvGraphicFramePr>
          <p:nvPr>
            <p:ph idx="1"/>
            <p:extLst>
              <p:ext uri="{D42A27DB-BD31-4B8C-83A1-F6EECF244321}">
                <p14:modId xmlns:p14="http://schemas.microsoft.com/office/powerpoint/2010/main" val="1817422315"/>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72201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1">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3">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5" descr="White pillars">
            <a:extLst>
              <a:ext uri="{FF2B5EF4-FFF2-40B4-BE49-F238E27FC236}">
                <a16:creationId xmlns:a16="http://schemas.microsoft.com/office/drawing/2014/main" id="{44537A5C-2D68-4AF7-AE3B-5A95098BDF88}"/>
              </a:ext>
            </a:extLst>
          </p:cNvPr>
          <p:cNvPicPr>
            <a:picLocks noChangeAspect="1"/>
          </p:cNvPicPr>
          <p:nvPr/>
        </p:nvPicPr>
        <p:blipFill rotWithShape="1">
          <a:blip r:embed="rId2"/>
          <a:srcRect l="14624" r="6159"/>
          <a:stretch/>
        </p:blipFill>
        <p:spPr>
          <a:xfrm>
            <a:off x="4038599" y="10"/>
            <a:ext cx="8160026" cy="6875809"/>
          </a:xfrm>
          <a:prstGeom prst="rect">
            <a:avLst/>
          </a:prstGeom>
        </p:spPr>
      </p:pic>
      <p:sp>
        <p:nvSpPr>
          <p:cNvPr id="22" name="Freeform: Shape 15">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Nadpis 1"/>
          <p:cNvSpPr>
            <a:spLocks noGrp="1"/>
          </p:cNvSpPr>
          <p:nvPr>
            <p:ph type="title"/>
          </p:nvPr>
        </p:nvSpPr>
        <p:spPr>
          <a:xfrm>
            <a:off x="534473" y="2950387"/>
            <a:ext cx="3052293" cy="3531403"/>
          </a:xfrm>
        </p:spPr>
        <p:txBody>
          <a:bodyPr vert="horz" lIns="91440" tIns="45720" rIns="91440" bIns="45720" rtlCol="0" anchor="t">
            <a:normAutofit/>
          </a:bodyPr>
          <a:lstStyle/>
          <a:p>
            <a:pPr algn="r"/>
            <a:r>
              <a:rPr lang="en-US" sz="4000">
                <a:solidFill>
                  <a:srgbClr val="FFFFFF"/>
                </a:solidFill>
              </a:rPr>
              <a:t>The legal concept of privacy</a:t>
            </a:r>
          </a:p>
        </p:txBody>
      </p:sp>
      <p:sp>
        <p:nvSpPr>
          <p:cNvPr id="4" name="Zástupný symbol pro text 3"/>
          <p:cNvSpPr>
            <a:spLocks noGrp="1"/>
          </p:cNvSpPr>
          <p:nvPr>
            <p:ph type="body" idx="1"/>
          </p:nvPr>
        </p:nvSpPr>
        <p:spPr>
          <a:xfrm>
            <a:off x="777922" y="743803"/>
            <a:ext cx="2808844" cy="1382392"/>
          </a:xfrm>
        </p:spPr>
        <p:txBody>
          <a:bodyPr vert="horz" lIns="91440" tIns="45720" rIns="91440" bIns="45720" rtlCol="0" anchor="b">
            <a:normAutofit/>
          </a:bodyPr>
          <a:lstStyle/>
          <a:p>
            <a:pPr algn="r"/>
            <a:endParaRPr lang="en-US" sz="2000">
              <a:solidFill>
                <a:srgbClr val="FFFFFF"/>
              </a:solidFill>
            </a:endParaRPr>
          </a:p>
        </p:txBody>
      </p:sp>
    </p:spTree>
    <p:extLst>
      <p:ext uri="{BB962C8B-B14F-4D97-AF65-F5344CB8AC3E}">
        <p14:creationId xmlns:p14="http://schemas.microsoft.com/office/powerpoint/2010/main" val="9684496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586478" y="1683756"/>
            <a:ext cx="3115265" cy="2396359"/>
          </a:xfrm>
        </p:spPr>
        <p:txBody>
          <a:bodyPr anchor="b">
            <a:normAutofit/>
          </a:bodyPr>
          <a:lstStyle/>
          <a:p>
            <a:pPr algn="r"/>
            <a:r>
              <a:rPr lang="en-US" sz="3100">
                <a:solidFill>
                  <a:srgbClr val="FFFFFF"/>
                </a:solidFill>
              </a:rPr>
              <a:t>Charter of Fundamental Rights and Freedoms (Art. 10)</a:t>
            </a:r>
            <a:endParaRPr lang="cs-CZ" sz="3100">
              <a:solidFill>
                <a:srgbClr val="FFFFFF"/>
              </a:solidFill>
            </a:endParaRPr>
          </a:p>
        </p:txBody>
      </p:sp>
      <p:graphicFrame>
        <p:nvGraphicFramePr>
          <p:cNvPr id="5" name="Zástupný symbol pro obsah 2">
            <a:extLst>
              <a:ext uri="{FF2B5EF4-FFF2-40B4-BE49-F238E27FC236}">
                <a16:creationId xmlns:a16="http://schemas.microsoft.com/office/drawing/2014/main" id="{323FA5B0-4A46-4EE9-8D43-0E73DAEA5E5E}"/>
              </a:ext>
            </a:extLst>
          </p:cNvPr>
          <p:cNvGraphicFramePr>
            <a:graphicFrameLocks noGrp="1"/>
          </p:cNvGraphicFramePr>
          <p:nvPr>
            <p:ph idx="1"/>
            <p:extLst>
              <p:ext uri="{D42A27DB-BD31-4B8C-83A1-F6EECF244321}">
                <p14:modId xmlns:p14="http://schemas.microsoft.com/office/powerpoint/2010/main" val="1237638645"/>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98086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586478" y="1683756"/>
            <a:ext cx="3115265" cy="2396359"/>
          </a:xfrm>
        </p:spPr>
        <p:txBody>
          <a:bodyPr anchor="b">
            <a:normAutofit/>
          </a:bodyPr>
          <a:lstStyle/>
          <a:p>
            <a:pPr algn="r"/>
            <a:r>
              <a:rPr lang="cs-CZ" sz="4000">
                <a:solidFill>
                  <a:srgbClr val="FFFFFF"/>
                </a:solidFill>
              </a:rPr>
              <a:t>Privacy</a:t>
            </a:r>
          </a:p>
        </p:txBody>
      </p:sp>
      <p:graphicFrame>
        <p:nvGraphicFramePr>
          <p:cNvPr id="4" name="Zástupný obsah 3">
            <a:extLst>
              <a:ext uri="{FF2B5EF4-FFF2-40B4-BE49-F238E27FC236}">
                <a16:creationId xmlns:a16="http://schemas.microsoft.com/office/drawing/2014/main" id="{9FBBE0BA-F37D-4E68-9769-DD6AC78A0118}"/>
              </a:ext>
            </a:extLst>
          </p:cNvPr>
          <p:cNvGraphicFramePr>
            <a:graphicFrameLocks noGrp="1"/>
          </p:cNvGraphicFramePr>
          <p:nvPr>
            <p:ph idx="1"/>
            <p:extLst>
              <p:ext uri="{D42A27DB-BD31-4B8C-83A1-F6EECF244321}">
                <p14:modId xmlns:p14="http://schemas.microsoft.com/office/powerpoint/2010/main" val="1524876724"/>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007497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Personality</a:t>
            </a:r>
          </a:p>
        </p:txBody>
      </p:sp>
      <p:graphicFrame>
        <p:nvGraphicFramePr>
          <p:cNvPr id="4" name="Zástupný obsah 3">
            <a:extLst>
              <a:ext uri="{FF2B5EF4-FFF2-40B4-BE49-F238E27FC236}">
                <a16:creationId xmlns:a16="http://schemas.microsoft.com/office/drawing/2014/main" id="{ED724215-FBA0-414D-9842-67BB88B22A5A}"/>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77346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Specific</a:t>
            </a:r>
            <a:r>
              <a:rPr lang="cs-CZ" dirty="0"/>
              <a:t> </a:t>
            </a:r>
            <a:r>
              <a:rPr lang="cs-CZ" dirty="0" err="1"/>
              <a:t>regulations</a:t>
            </a:r>
            <a:r>
              <a:rPr lang="cs-CZ" dirty="0"/>
              <a:t> in </a:t>
            </a:r>
            <a:r>
              <a:rPr lang="cs-CZ" dirty="0" err="1"/>
              <a:t>healthcare</a:t>
            </a:r>
            <a:endParaRPr lang="cs-CZ" dirty="0"/>
          </a:p>
        </p:txBody>
      </p:sp>
      <p:graphicFrame>
        <p:nvGraphicFramePr>
          <p:cNvPr id="4" name="Zástupný obsah 3">
            <a:extLst>
              <a:ext uri="{FF2B5EF4-FFF2-40B4-BE49-F238E27FC236}">
                <a16:creationId xmlns:a16="http://schemas.microsoft.com/office/drawing/2014/main" id="{FAB369A3-45F2-4924-800A-6666545016C8}"/>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444983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The rules of the Civil Code</a:t>
            </a:r>
            <a:endParaRPr lang="cs-CZ" sz="4000">
              <a:solidFill>
                <a:srgbClr val="FFFFFF"/>
              </a:solidFill>
            </a:endParaRPr>
          </a:p>
        </p:txBody>
      </p:sp>
      <p:graphicFrame>
        <p:nvGraphicFramePr>
          <p:cNvPr id="4" name="Zástupný obsah 3">
            <a:extLst>
              <a:ext uri="{FF2B5EF4-FFF2-40B4-BE49-F238E27FC236}">
                <a16:creationId xmlns:a16="http://schemas.microsoft.com/office/drawing/2014/main" id="{70B71D49-84F0-4C4A-B6B6-DBF500592BDD}"/>
              </a:ext>
            </a:extLst>
          </p:cNvPr>
          <p:cNvGraphicFramePr>
            <a:graphicFrameLocks noGrp="1"/>
          </p:cNvGraphicFramePr>
          <p:nvPr>
            <p:ph idx="1"/>
            <p:extLst>
              <p:ext uri="{D42A27DB-BD31-4B8C-83A1-F6EECF244321}">
                <p14:modId xmlns:p14="http://schemas.microsoft.com/office/powerpoint/2010/main" val="242926201"/>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202226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1136397" y="502020"/>
            <a:ext cx="5323715" cy="1642970"/>
          </a:xfrm>
        </p:spPr>
        <p:txBody>
          <a:bodyPr anchor="b">
            <a:normAutofit/>
          </a:bodyPr>
          <a:lstStyle/>
          <a:p>
            <a:r>
              <a:rPr lang="cs-CZ" sz="4000"/>
              <a:t>Protection of human appearance</a:t>
            </a:r>
          </a:p>
        </p:txBody>
      </p:sp>
      <p:sp>
        <p:nvSpPr>
          <p:cNvPr id="12" name="Rectangle 11">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Obrázek 2">
            <a:extLst>
              <a:ext uri="{FF2B5EF4-FFF2-40B4-BE49-F238E27FC236}">
                <a16:creationId xmlns:a16="http://schemas.microsoft.com/office/drawing/2014/main" id="{88D0C469-8933-464F-A730-C6C18C9B92A4}"/>
              </a:ext>
            </a:extLst>
          </p:cNvPr>
          <p:cNvPicPr>
            <a:picLocks noChangeAspect="1"/>
          </p:cNvPicPr>
          <p:nvPr/>
        </p:nvPicPr>
        <p:blipFill rotWithShape="1">
          <a:blip r:embed="rId2">
            <a:extLst>
              <a:ext uri="{28A0092B-C50C-407E-A947-70E740481C1C}">
                <a14:useLocalDpi xmlns:a14="http://schemas.microsoft.com/office/drawing/2010/main" val="0"/>
              </a:ext>
            </a:extLst>
          </a:blip>
          <a:srcRect t="5319" r="-3" b="5571"/>
          <a:stretch/>
        </p:blipFill>
        <p:spPr>
          <a:xfrm>
            <a:off x="7075967" y="1278038"/>
            <a:ext cx="4170530" cy="4333816"/>
          </a:xfrm>
          <a:prstGeom prst="rect">
            <a:avLst/>
          </a:prstGeom>
        </p:spPr>
      </p:pic>
      <p:graphicFrame>
        <p:nvGraphicFramePr>
          <p:cNvPr id="5" name="Diagram 4"/>
          <p:cNvGraphicFramePr/>
          <p:nvPr>
            <p:extLst>
              <p:ext uri="{D42A27DB-BD31-4B8C-83A1-F6EECF244321}">
                <p14:modId xmlns:p14="http://schemas.microsoft.com/office/powerpoint/2010/main" val="1150637269"/>
              </p:ext>
            </p:extLst>
          </p:nvPr>
        </p:nvGraphicFramePr>
        <p:xfrm>
          <a:off x="1144923" y="2405894"/>
          <a:ext cx="5315189" cy="35350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66234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586478" y="1683756"/>
            <a:ext cx="3115265" cy="2396359"/>
          </a:xfrm>
        </p:spPr>
        <p:txBody>
          <a:bodyPr anchor="b">
            <a:normAutofit/>
          </a:bodyPr>
          <a:lstStyle/>
          <a:p>
            <a:pPr algn="r"/>
            <a:r>
              <a:rPr lang="cs-CZ" sz="4000">
                <a:solidFill>
                  <a:srgbClr val="FFFFFF"/>
                </a:solidFill>
              </a:rPr>
              <a:t>How to obtain a consent</a:t>
            </a:r>
          </a:p>
        </p:txBody>
      </p:sp>
      <p:graphicFrame>
        <p:nvGraphicFramePr>
          <p:cNvPr id="5" name="Diagram 4"/>
          <p:cNvGraphicFramePr/>
          <p:nvPr>
            <p:extLst>
              <p:ext uri="{D42A27DB-BD31-4B8C-83A1-F6EECF244321}">
                <p14:modId xmlns:p14="http://schemas.microsoft.com/office/powerpoint/2010/main" val="2573367775"/>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9522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35A04CF-97D4-4FF7-B359-C546B1F62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22">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D07C2EE1-D2EC-456D-ACE8-137C48092114}"/>
              </a:ext>
            </a:extLst>
          </p:cNvPr>
          <p:cNvSpPr>
            <a:spLocks noGrp="1"/>
          </p:cNvSpPr>
          <p:nvPr>
            <p:ph type="title"/>
          </p:nvPr>
        </p:nvSpPr>
        <p:spPr>
          <a:xfrm>
            <a:off x="804672" y="1412489"/>
            <a:ext cx="2871095" cy="2156621"/>
          </a:xfrm>
        </p:spPr>
        <p:txBody>
          <a:bodyPr anchor="t">
            <a:normAutofit/>
          </a:bodyPr>
          <a:lstStyle/>
          <a:p>
            <a:r>
              <a:rPr lang="cs-CZ" sz="3600">
                <a:solidFill>
                  <a:srgbClr val="FFFFFF"/>
                </a:solidFill>
              </a:rPr>
              <a:t>Two main masses of Law</a:t>
            </a:r>
          </a:p>
        </p:txBody>
      </p:sp>
      <p:sp>
        <p:nvSpPr>
          <p:cNvPr id="6" name="Zástupný obsah 5">
            <a:extLst>
              <a:ext uri="{FF2B5EF4-FFF2-40B4-BE49-F238E27FC236}">
                <a16:creationId xmlns:a16="http://schemas.microsoft.com/office/drawing/2014/main" id="{E54BDE46-475D-4DE5-BC2A-CBD7E0AF0C47}"/>
              </a:ext>
            </a:extLst>
          </p:cNvPr>
          <p:cNvSpPr>
            <a:spLocks noGrp="1"/>
          </p:cNvSpPr>
          <p:nvPr>
            <p:ph sz="half" idx="1"/>
          </p:nvPr>
        </p:nvSpPr>
        <p:spPr>
          <a:xfrm>
            <a:off x="5198993" y="1412489"/>
            <a:ext cx="2926080" cy="4363844"/>
          </a:xfrm>
        </p:spPr>
        <p:txBody>
          <a:bodyPr>
            <a:normAutofit/>
          </a:bodyPr>
          <a:lstStyle/>
          <a:p>
            <a:r>
              <a:rPr lang="cs-CZ" sz="2000" dirty="0"/>
              <a:t>PUBLIC LAW</a:t>
            </a:r>
          </a:p>
          <a:p>
            <a:pPr lvl="1"/>
            <a:r>
              <a:rPr lang="cs-CZ" sz="2000" dirty="0" err="1"/>
              <a:t>Constitution</a:t>
            </a:r>
            <a:endParaRPr lang="cs-CZ" sz="2000" dirty="0"/>
          </a:p>
          <a:p>
            <a:pPr lvl="1"/>
            <a:r>
              <a:rPr lang="cs-CZ" sz="2000" dirty="0"/>
              <a:t>Hierarchy</a:t>
            </a:r>
          </a:p>
          <a:p>
            <a:pPr lvl="1"/>
            <a:r>
              <a:rPr lang="cs-CZ" sz="2000" dirty="0" err="1"/>
              <a:t>Enforcement</a:t>
            </a:r>
            <a:endParaRPr lang="cs-CZ" sz="2000" dirty="0"/>
          </a:p>
          <a:p>
            <a:pPr lvl="1"/>
            <a:r>
              <a:rPr lang="cs-CZ" sz="2000" dirty="0" err="1"/>
              <a:t>Formal</a:t>
            </a:r>
            <a:r>
              <a:rPr lang="cs-CZ" sz="2000" dirty="0"/>
              <a:t> </a:t>
            </a:r>
            <a:r>
              <a:rPr lang="cs-CZ" sz="2000" dirty="0" err="1"/>
              <a:t>process</a:t>
            </a:r>
            <a:endParaRPr lang="cs-CZ" sz="2000" dirty="0"/>
          </a:p>
          <a:p>
            <a:pPr lvl="1"/>
            <a:endParaRPr lang="cs-CZ" sz="2000" dirty="0"/>
          </a:p>
        </p:txBody>
      </p:sp>
      <p:sp>
        <p:nvSpPr>
          <p:cNvPr id="7" name="Zástupný obsah 6">
            <a:extLst>
              <a:ext uri="{FF2B5EF4-FFF2-40B4-BE49-F238E27FC236}">
                <a16:creationId xmlns:a16="http://schemas.microsoft.com/office/drawing/2014/main" id="{E2BB019C-A4A7-49E4-B0D0-C06120CA90F7}"/>
              </a:ext>
            </a:extLst>
          </p:cNvPr>
          <p:cNvSpPr>
            <a:spLocks noGrp="1"/>
          </p:cNvSpPr>
          <p:nvPr>
            <p:ph sz="half" idx="2"/>
          </p:nvPr>
        </p:nvSpPr>
        <p:spPr>
          <a:xfrm>
            <a:off x="8451604" y="1412489"/>
            <a:ext cx="2926080" cy="4363844"/>
          </a:xfrm>
        </p:spPr>
        <p:txBody>
          <a:bodyPr>
            <a:normAutofit/>
          </a:bodyPr>
          <a:lstStyle/>
          <a:p>
            <a:r>
              <a:rPr lang="cs-CZ" sz="2000" dirty="0"/>
              <a:t>PRIVATE LAW</a:t>
            </a:r>
          </a:p>
          <a:p>
            <a:pPr lvl="1"/>
            <a:r>
              <a:rPr lang="cs-CZ" sz="2000" dirty="0" err="1"/>
              <a:t>Individual</a:t>
            </a:r>
            <a:endParaRPr lang="cs-CZ" sz="2000" dirty="0"/>
          </a:p>
          <a:p>
            <a:pPr lvl="1"/>
            <a:r>
              <a:rPr lang="cs-CZ" sz="2000" dirty="0" err="1"/>
              <a:t>Equality</a:t>
            </a:r>
            <a:r>
              <a:rPr lang="cs-CZ" sz="2000" dirty="0"/>
              <a:t> </a:t>
            </a:r>
          </a:p>
          <a:p>
            <a:pPr lvl="1"/>
            <a:r>
              <a:rPr lang="cs-CZ" sz="2000" dirty="0" err="1"/>
              <a:t>Authonomy</a:t>
            </a:r>
            <a:endParaRPr lang="cs-CZ" sz="2000" dirty="0"/>
          </a:p>
          <a:p>
            <a:pPr lvl="1"/>
            <a:r>
              <a:rPr lang="cs-CZ" sz="2000" dirty="0" err="1"/>
              <a:t>Freedom</a:t>
            </a:r>
            <a:endParaRPr lang="cs-CZ" sz="2000" dirty="0"/>
          </a:p>
          <a:p>
            <a:pPr lvl="1"/>
            <a:endParaRPr lang="cs-CZ" sz="2000" dirty="0"/>
          </a:p>
          <a:p>
            <a:pPr lvl="1"/>
            <a:endParaRPr lang="cs-CZ" sz="2000" dirty="0"/>
          </a:p>
        </p:txBody>
      </p:sp>
      <p:pic>
        <p:nvPicPr>
          <p:cNvPr id="9" name="Grafický objekt 8" descr="Soudní kladívko">
            <a:extLst>
              <a:ext uri="{FF2B5EF4-FFF2-40B4-BE49-F238E27FC236}">
                <a16:creationId xmlns:a16="http://schemas.microsoft.com/office/drawing/2014/main" id="{9FFB24BE-A073-4DC3-8786-0AAA04B8B72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04833" y="3647101"/>
            <a:ext cx="914400" cy="914400"/>
          </a:xfrm>
          <a:prstGeom prst="rect">
            <a:avLst/>
          </a:prstGeom>
        </p:spPr>
      </p:pic>
      <p:pic>
        <p:nvPicPr>
          <p:cNvPr id="11" name="Grafický objekt 10" descr="Podání ruky">
            <a:extLst>
              <a:ext uri="{FF2B5EF4-FFF2-40B4-BE49-F238E27FC236}">
                <a16:creationId xmlns:a16="http://schemas.microsoft.com/office/drawing/2014/main" id="{42EC0E7B-9292-4BF0-A89C-AD2FA5C1442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393098" y="3752088"/>
            <a:ext cx="914400" cy="914400"/>
          </a:xfrm>
          <a:prstGeom prst="rect">
            <a:avLst/>
          </a:prstGeom>
        </p:spPr>
      </p:pic>
    </p:spTree>
    <p:extLst>
      <p:ext uri="{BB962C8B-B14F-4D97-AF65-F5344CB8AC3E}">
        <p14:creationId xmlns:p14="http://schemas.microsoft.com/office/powerpoint/2010/main" val="33772335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Nadpis 3"/>
          <p:cNvSpPr>
            <a:spLocks noGrp="1"/>
          </p:cNvSpPr>
          <p:nvPr>
            <p:ph type="title"/>
          </p:nvPr>
        </p:nvSpPr>
        <p:spPr>
          <a:xfrm>
            <a:off x="1314824" y="735106"/>
            <a:ext cx="10053763" cy="2928470"/>
          </a:xfrm>
          <a:scene3d>
            <a:camera prst="orthographicFront">
              <a:rot lat="0" lon="0" rev="0"/>
            </a:camera>
            <a:lightRig rig="balanced" dir="t">
              <a:rot lat="0" lon="0" rev="8700000"/>
            </a:lightRig>
          </a:scene3d>
        </p:spPr>
        <p:txBody>
          <a:bodyPr vert="horz" lIns="91440" tIns="45720" rIns="91440" bIns="45720" rtlCol="0" anchor="b">
            <a:normAutofit/>
          </a:bodyPr>
          <a:lstStyle/>
          <a:p>
            <a:r>
              <a:rPr lang="en-US" sz="4800" kern="1200">
                <a:solidFill>
                  <a:srgbClr val="FFFFFF"/>
                </a:solidFill>
                <a:latin typeface="+mj-lt"/>
                <a:ea typeface="+mj-ea"/>
                <a:cs typeface="+mj-cs"/>
              </a:rPr>
              <a:t>Confidentiality of a healthcare professional</a:t>
            </a:r>
          </a:p>
        </p:txBody>
      </p:sp>
      <p:sp>
        <p:nvSpPr>
          <p:cNvPr id="5" name="Zástupný symbol pro text 4"/>
          <p:cNvSpPr>
            <a:spLocks noGrp="1"/>
          </p:cNvSpPr>
          <p:nvPr>
            <p:ph type="body" idx="1"/>
          </p:nvPr>
        </p:nvSpPr>
        <p:spPr>
          <a:xfrm>
            <a:off x="1350682" y="4870824"/>
            <a:ext cx="10005951" cy="1458258"/>
          </a:xfrm>
        </p:spPr>
        <p:txBody>
          <a:bodyPr vert="horz" lIns="91440" tIns="45720" rIns="91440" bIns="45720" rtlCol="0" anchor="ctr">
            <a:normAutofit/>
          </a:bodyPr>
          <a:lstStyle/>
          <a:p>
            <a:r>
              <a:rPr lang="en-US" kern="1200">
                <a:solidFill>
                  <a:schemeClr val="tx1"/>
                </a:solidFill>
                <a:latin typeface="+mn-lt"/>
                <a:ea typeface="+mn-ea"/>
                <a:cs typeface="+mn-cs"/>
              </a:rPr>
              <a:t>(Medical secret)</a:t>
            </a:r>
          </a:p>
          <a:p>
            <a:endParaRPr lang="en-US" kern="1200">
              <a:solidFill>
                <a:schemeClr val="tx1"/>
              </a:solidFill>
              <a:latin typeface="+mn-lt"/>
              <a:ea typeface="+mn-ea"/>
              <a:cs typeface="+mn-cs"/>
            </a:endParaRPr>
          </a:p>
        </p:txBody>
      </p:sp>
    </p:spTree>
    <p:extLst>
      <p:ext uri="{BB962C8B-B14F-4D97-AF65-F5344CB8AC3E}">
        <p14:creationId xmlns:p14="http://schemas.microsoft.com/office/powerpoint/2010/main" val="24286656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err="1"/>
              <a:t>Privacy</a:t>
            </a:r>
            <a:r>
              <a:rPr lang="cs-CZ" dirty="0"/>
              <a:t> </a:t>
            </a:r>
            <a:r>
              <a:rPr lang="cs-CZ" dirty="0" err="1"/>
              <a:t>contra</a:t>
            </a:r>
            <a:r>
              <a:rPr lang="cs-CZ" dirty="0"/>
              <a:t> </a:t>
            </a:r>
            <a:r>
              <a:rPr lang="cs-CZ" dirty="0" err="1"/>
              <a:t>Confidentiality</a:t>
            </a:r>
            <a:endParaRPr lang="cs-CZ" dirty="0"/>
          </a:p>
        </p:txBody>
      </p:sp>
      <p:graphicFrame>
        <p:nvGraphicFramePr>
          <p:cNvPr id="3" name="Diagram 2">
            <a:extLst>
              <a:ext uri="{FF2B5EF4-FFF2-40B4-BE49-F238E27FC236}">
                <a16:creationId xmlns:a16="http://schemas.microsoft.com/office/drawing/2014/main" id="{ACD1EF87-F69A-4D78-9250-40B814B6BCA7}"/>
              </a:ext>
            </a:extLst>
          </p:cNvPr>
          <p:cNvGraphicFramePr/>
          <p:nvPr>
            <p:extLst>
              <p:ext uri="{D42A27DB-BD31-4B8C-83A1-F6EECF244321}">
                <p14:modId xmlns:p14="http://schemas.microsoft.com/office/powerpoint/2010/main" val="3923100720"/>
              </p:ext>
            </p:extLst>
          </p:nvPr>
        </p:nvGraphicFramePr>
        <p:xfrm>
          <a:off x="839788" y="1681163"/>
          <a:ext cx="5157787" cy="823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Zástupný symbol pro obsah 6"/>
          <p:cNvSpPr>
            <a:spLocks noGrp="1"/>
          </p:cNvSpPr>
          <p:nvPr>
            <p:ph sz="half" idx="2"/>
          </p:nvPr>
        </p:nvSpPr>
        <p:spPr/>
        <p:txBody>
          <a:bodyPr/>
          <a:lstStyle/>
          <a:p>
            <a:pPr lvl="1"/>
            <a:r>
              <a:rPr lang="en-US" dirty="0"/>
              <a:t>Protection from identifying and collecting personal data</a:t>
            </a:r>
            <a:endParaRPr lang="cs-CZ" dirty="0"/>
          </a:p>
          <a:p>
            <a:pPr lvl="1"/>
            <a:endParaRPr lang="cs-CZ" dirty="0"/>
          </a:p>
          <a:p>
            <a:pPr lvl="1"/>
            <a:r>
              <a:rPr lang="en-US" dirty="0"/>
              <a:t>Protection against unauthorized access to information</a:t>
            </a:r>
            <a:endParaRPr lang="cs-CZ" dirty="0"/>
          </a:p>
          <a:p>
            <a:pPr lvl="1"/>
            <a:endParaRPr lang="cs-CZ" dirty="0"/>
          </a:p>
          <a:p>
            <a:pPr lvl="1"/>
            <a:r>
              <a:rPr lang="en-US" dirty="0"/>
              <a:t>Protection from capturing photographs, recordings and records</a:t>
            </a:r>
            <a:endParaRPr lang="cs-CZ" dirty="0"/>
          </a:p>
          <a:p>
            <a:endParaRPr lang="cs-CZ" dirty="0"/>
          </a:p>
        </p:txBody>
      </p:sp>
      <p:graphicFrame>
        <p:nvGraphicFramePr>
          <p:cNvPr id="2" name="Diagram 1">
            <a:extLst>
              <a:ext uri="{FF2B5EF4-FFF2-40B4-BE49-F238E27FC236}">
                <a16:creationId xmlns:a16="http://schemas.microsoft.com/office/drawing/2014/main" id="{3DB154F1-C3F4-4316-AB5D-9AD2E24AC0C0}"/>
              </a:ext>
            </a:extLst>
          </p:cNvPr>
          <p:cNvGraphicFramePr/>
          <p:nvPr>
            <p:extLst>
              <p:ext uri="{D42A27DB-BD31-4B8C-83A1-F6EECF244321}">
                <p14:modId xmlns:p14="http://schemas.microsoft.com/office/powerpoint/2010/main" val="4098442640"/>
              </p:ext>
            </p:extLst>
          </p:nvPr>
        </p:nvGraphicFramePr>
        <p:xfrm>
          <a:off x="6172200" y="1681163"/>
          <a:ext cx="5183188" cy="82391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Zástupný symbol pro obsah 8"/>
          <p:cNvSpPr>
            <a:spLocks noGrp="1"/>
          </p:cNvSpPr>
          <p:nvPr>
            <p:ph sz="quarter" idx="4"/>
          </p:nvPr>
        </p:nvSpPr>
        <p:spPr/>
        <p:txBody>
          <a:bodyPr/>
          <a:lstStyle/>
          <a:p>
            <a:pPr lvl="1"/>
            <a:r>
              <a:rPr lang="en-US" dirty="0"/>
              <a:t>Preventing the spread of information to which the medic gained access</a:t>
            </a:r>
            <a:endParaRPr lang="cs-CZ" dirty="0"/>
          </a:p>
          <a:p>
            <a:pPr lvl="1"/>
            <a:endParaRPr lang="cs-CZ" dirty="0"/>
          </a:p>
          <a:p>
            <a:pPr lvl="1"/>
            <a:r>
              <a:rPr lang="cs-CZ" dirty="0"/>
              <a:t>E</a:t>
            </a:r>
            <a:r>
              <a:rPr lang="en-US" dirty="0" err="1"/>
              <a:t>ven</a:t>
            </a:r>
            <a:r>
              <a:rPr lang="en-US" dirty="0"/>
              <a:t> if </a:t>
            </a:r>
            <a:r>
              <a:rPr lang="cs-CZ" dirty="0" err="1"/>
              <a:t>you</a:t>
            </a:r>
            <a:r>
              <a:rPr lang="cs-CZ" dirty="0"/>
              <a:t> </a:t>
            </a:r>
            <a:r>
              <a:rPr lang="en-US" dirty="0"/>
              <a:t>obtained that information legally</a:t>
            </a:r>
            <a:endParaRPr lang="en-GB" dirty="0"/>
          </a:p>
          <a:p>
            <a:endParaRPr lang="cs-CZ" dirty="0"/>
          </a:p>
        </p:txBody>
      </p:sp>
    </p:spTree>
    <p:extLst>
      <p:ext uri="{BB962C8B-B14F-4D97-AF65-F5344CB8AC3E}">
        <p14:creationId xmlns:p14="http://schemas.microsoft.com/office/powerpoint/2010/main" val="10502568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8">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Nadpis 3"/>
          <p:cNvSpPr>
            <a:spLocks noGrp="1"/>
          </p:cNvSpPr>
          <p:nvPr>
            <p:ph type="title"/>
          </p:nvPr>
        </p:nvSpPr>
        <p:spPr>
          <a:xfrm>
            <a:off x="1136397" y="502020"/>
            <a:ext cx="5323715" cy="1642970"/>
          </a:xfrm>
        </p:spPr>
        <p:txBody>
          <a:bodyPr anchor="b">
            <a:normAutofit/>
          </a:bodyPr>
          <a:lstStyle/>
          <a:p>
            <a:r>
              <a:rPr lang="cs-CZ" sz="4000" dirty="0" err="1"/>
              <a:t>Law</a:t>
            </a:r>
            <a:r>
              <a:rPr lang="cs-CZ" sz="4000" dirty="0"/>
              <a:t> on </a:t>
            </a:r>
            <a:r>
              <a:rPr lang="cs-CZ" sz="4000" dirty="0" err="1"/>
              <a:t>Healthcare</a:t>
            </a:r>
            <a:r>
              <a:rPr lang="cs-CZ" sz="4000" dirty="0"/>
              <a:t> </a:t>
            </a:r>
            <a:r>
              <a:rPr lang="cs-CZ" sz="4000" dirty="0" err="1"/>
              <a:t>Services</a:t>
            </a:r>
            <a:endParaRPr lang="cs-CZ" sz="4000" dirty="0"/>
          </a:p>
        </p:txBody>
      </p:sp>
      <p:sp>
        <p:nvSpPr>
          <p:cNvPr id="20" name="Rectangle 10">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14">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16">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 name="Zástupný obsah 1">
            <a:extLst>
              <a:ext uri="{FF2B5EF4-FFF2-40B4-BE49-F238E27FC236}">
                <a16:creationId xmlns:a16="http://schemas.microsoft.com/office/drawing/2014/main" id="{FB15211E-57C2-4CAF-B0E3-1546E758B6DC}"/>
              </a:ext>
            </a:extLst>
          </p:cNvPr>
          <p:cNvGraphicFramePr>
            <a:graphicFrameLocks noGrp="1"/>
          </p:cNvGraphicFramePr>
          <p:nvPr>
            <p:ph idx="1"/>
            <p:extLst>
              <p:ext uri="{D42A27DB-BD31-4B8C-83A1-F6EECF244321}">
                <p14:modId xmlns:p14="http://schemas.microsoft.com/office/powerpoint/2010/main" val="95468554"/>
              </p:ext>
            </p:extLst>
          </p:nvPr>
        </p:nvGraphicFramePr>
        <p:xfrm>
          <a:off x="1144923" y="2405894"/>
          <a:ext cx="5315189" cy="35350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33026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466722" y="586855"/>
            <a:ext cx="3201366" cy="3387497"/>
          </a:xfrm>
        </p:spPr>
        <p:txBody>
          <a:bodyPr anchor="b">
            <a:normAutofit/>
          </a:bodyPr>
          <a:lstStyle/>
          <a:p>
            <a:pPr algn="r"/>
            <a:r>
              <a:rPr lang="en-US" sz="3700">
                <a:solidFill>
                  <a:srgbClr val="FFFFFF"/>
                </a:solidFill>
              </a:rPr>
              <a:t>Who is bound by the obligation of confidentiality</a:t>
            </a:r>
            <a:r>
              <a:rPr lang="cs-CZ" sz="3700">
                <a:solidFill>
                  <a:srgbClr val="FFFFFF"/>
                </a:solidFill>
              </a:rPr>
              <a:t>?</a:t>
            </a:r>
          </a:p>
        </p:txBody>
      </p:sp>
      <p:sp>
        <p:nvSpPr>
          <p:cNvPr id="3" name="Zástupný symbol pro obsah 2"/>
          <p:cNvSpPr>
            <a:spLocks noGrp="1"/>
          </p:cNvSpPr>
          <p:nvPr>
            <p:ph idx="1"/>
          </p:nvPr>
        </p:nvSpPr>
        <p:spPr>
          <a:xfrm>
            <a:off x="4810259" y="649480"/>
            <a:ext cx="6555347" cy="5546047"/>
          </a:xfrm>
        </p:spPr>
        <p:txBody>
          <a:bodyPr anchor="ctr">
            <a:normAutofit/>
          </a:bodyPr>
          <a:lstStyle/>
          <a:p>
            <a:endParaRPr lang="cs-CZ" sz="2000"/>
          </a:p>
          <a:p>
            <a:r>
              <a:rPr lang="en-US" sz="2000"/>
              <a:t>Health workers and other professionals in connection with the exercise of their profession, including those who are no longer in employment, and information obtained in connection with the former exercise of the profession of healthcare professional</a:t>
            </a:r>
            <a:endParaRPr lang="cs-CZ" sz="2000"/>
          </a:p>
          <a:p>
            <a:endParaRPr lang="cs-CZ" sz="2000"/>
          </a:p>
          <a:p>
            <a:r>
              <a:rPr lang="cs-CZ" sz="2000"/>
              <a:t>P</a:t>
            </a:r>
            <a:r>
              <a:rPr lang="en-US" sz="2000"/>
              <a:t>ersons acquiring competence to pursue the profession of health</a:t>
            </a:r>
            <a:r>
              <a:rPr lang="cs-CZ" sz="2000"/>
              <a:t>care</a:t>
            </a:r>
            <a:r>
              <a:rPr lang="en-US" sz="2000"/>
              <a:t> professional (aka students)</a:t>
            </a:r>
            <a:endParaRPr lang="cs-CZ" sz="2000"/>
          </a:p>
        </p:txBody>
      </p:sp>
    </p:spTree>
    <p:extLst>
      <p:ext uri="{BB962C8B-B14F-4D97-AF65-F5344CB8AC3E}">
        <p14:creationId xmlns:p14="http://schemas.microsoft.com/office/powerpoint/2010/main" val="11327242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a:t>
            </a:r>
            <a:r>
              <a:rPr lang="cs-CZ" dirty="0" err="1"/>
              <a:t>Medical</a:t>
            </a:r>
            <a:r>
              <a:rPr lang="cs-CZ" dirty="0"/>
              <a:t> </a:t>
            </a:r>
            <a:r>
              <a:rPr lang="cs-CZ" dirty="0" err="1"/>
              <a:t>secret</a:t>
            </a:r>
            <a:r>
              <a:rPr lang="en-US" dirty="0"/>
              <a:t>”</a:t>
            </a:r>
            <a:endParaRPr lang="cs-CZ" dirty="0"/>
          </a:p>
        </p:txBody>
      </p:sp>
      <p:graphicFrame>
        <p:nvGraphicFramePr>
          <p:cNvPr id="3" name="Zástupný obsah 2">
            <a:extLst>
              <a:ext uri="{FF2B5EF4-FFF2-40B4-BE49-F238E27FC236}">
                <a16:creationId xmlns:a16="http://schemas.microsoft.com/office/drawing/2014/main" id="{4B63508A-DB86-4CCF-8A14-CA2D630E8811}"/>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32336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Confidentiality conceived in very broad terms</a:t>
            </a:r>
            <a:endParaRPr lang="cs-CZ" sz="4000">
              <a:solidFill>
                <a:srgbClr val="FFFFFF"/>
              </a:solidFill>
            </a:endParaRPr>
          </a:p>
        </p:txBody>
      </p:sp>
      <p:sp>
        <p:nvSpPr>
          <p:cNvPr id="3" name="Zástupný symbol pro obsah 2"/>
          <p:cNvSpPr>
            <a:spLocks noGrp="1"/>
          </p:cNvSpPr>
          <p:nvPr>
            <p:ph idx="1"/>
          </p:nvPr>
        </p:nvSpPr>
        <p:spPr>
          <a:xfrm>
            <a:off x="4810259" y="649480"/>
            <a:ext cx="6555347" cy="5546047"/>
          </a:xfrm>
        </p:spPr>
        <p:txBody>
          <a:bodyPr anchor="ctr">
            <a:normAutofit/>
          </a:bodyPr>
          <a:lstStyle/>
          <a:p>
            <a:r>
              <a:rPr lang="en-US" sz="2000"/>
              <a:t>All facts with which healthcare professionals meet</a:t>
            </a:r>
            <a:r>
              <a:rPr lang="cs-CZ" sz="2000"/>
              <a:t>s</a:t>
            </a:r>
            <a:endParaRPr lang="en-US" sz="2000"/>
          </a:p>
          <a:p>
            <a:pPr lvl="1"/>
            <a:r>
              <a:rPr lang="cs-CZ" sz="2000"/>
              <a:t>Diagnosis</a:t>
            </a:r>
          </a:p>
          <a:p>
            <a:pPr lvl="1"/>
            <a:endParaRPr lang="cs-CZ" sz="2000"/>
          </a:p>
          <a:p>
            <a:pPr lvl="1"/>
            <a:r>
              <a:rPr lang="cs-CZ" sz="2000"/>
              <a:t>Medical procedure</a:t>
            </a:r>
          </a:p>
          <a:p>
            <a:pPr lvl="1"/>
            <a:endParaRPr lang="cs-CZ" sz="2000"/>
          </a:p>
          <a:p>
            <a:pPr lvl="1"/>
            <a:r>
              <a:rPr lang="en-US" sz="2000"/>
              <a:t>Information about relatives (family history)</a:t>
            </a:r>
            <a:endParaRPr lang="cs-CZ" sz="2000"/>
          </a:p>
          <a:p>
            <a:pPr lvl="1"/>
            <a:endParaRPr lang="cs-CZ" sz="2000"/>
          </a:p>
          <a:p>
            <a:pPr lvl="1"/>
            <a:r>
              <a:rPr lang="cs-CZ" sz="2000"/>
              <a:t>Any information regarding patient</a:t>
            </a:r>
          </a:p>
          <a:p>
            <a:endParaRPr lang="cs-CZ" sz="2000"/>
          </a:p>
        </p:txBody>
      </p:sp>
    </p:spTree>
    <p:extLst>
      <p:ext uri="{BB962C8B-B14F-4D97-AF65-F5344CB8AC3E}">
        <p14:creationId xmlns:p14="http://schemas.microsoft.com/office/powerpoint/2010/main" val="11841366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6746628" y="1783959"/>
            <a:ext cx="4645250" cy="2889114"/>
          </a:xfrm>
          <a:scene3d>
            <a:camera prst="orthographicFront">
              <a:rot lat="0" lon="0" rev="0"/>
            </a:camera>
            <a:lightRig rig="glow" dir="t">
              <a:rot lat="0" lon="0" rev="4800000"/>
            </a:lightRig>
          </a:scene3d>
        </p:spPr>
        <p:txBody>
          <a:bodyPr vert="horz" lIns="91440" tIns="45720" rIns="91440" bIns="45720" rtlCol="0" anchor="b">
            <a:normAutofit/>
          </a:bodyPr>
          <a:lstStyle/>
          <a:p>
            <a:r>
              <a:rPr lang="en-US" sz="5600"/>
              <a:t>Handling medical documentation</a:t>
            </a:r>
          </a:p>
        </p:txBody>
      </p:sp>
      <p:sp>
        <p:nvSpPr>
          <p:cNvPr id="5" name="Zástupný symbol pro text 4"/>
          <p:cNvSpPr>
            <a:spLocks noGrp="1"/>
          </p:cNvSpPr>
          <p:nvPr>
            <p:ph type="body" idx="1"/>
          </p:nvPr>
        </p:nvSpPr>
        <p:spPr>
          <a:xfrm>
            <a:off x="6746627" y="4750893"/>
            <a:ext cx="4645250" cy="1147863"/>
          </a:xfrm>
        </p:spPr>
        <p:txBody>
          <a:bodyPr vert="horz" lIns="91440" tIns="45720" rIns="91440" bIns="45720" rtlCol="0" anchor="t">
            <a:normAutofit/>
          </a:bodyPr>
          <a:lstStyle/>
          <a:p>
            <a:endParaRPr lang="en-US" sz="2000">
              <a:solidFill>
                <a:schemeClr val="tx1"/>
              </a:solidFill>
            </a:endParaRPr>
          </a:p>
        </p:txBody>
      </p:sp>
      <p:pic>
        <p:nvPicPr>
          <p:cNvPr id="3" name="Obrázek 2" descr="Obsah obrázku box, kreslení&#10;&#10;Popis byl vytvořen automaticky">
            <a:extLst>
              <a:ext uri="{FF2B5EF4-FFF2-40B4-BE49-F238E27FC236}">
                <a16:creationId xmlns:a16="http://schemas.microsoft.com/office/drawing/2014/main" id="{A705B827-5C6D-4332-9C65-023A2ED7808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492" r="-1" b="8541"/>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6997317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Nadpis 3"/>
          <p:cNvSpPr>
            <a:spLocks noGrp="1"/>
          </p:cNvSpPr>
          <p:nvPr>
            <p:ph type="title"/>
          </p:nvPr>
        </p:nvSpPr>
        <p:spPr>
          <a:xfrm>
            <a:off x="586478" y="1683756"/>
            <a:ext cx="3115265" cy="2396359"/>
          </a:xfrm>
        </p:spPr>
        <p:txBody>
          <a:bodyPr anchor="b">
            <a:normAutofit/>
          </a:bodyPr>
          <a:lstStyle/>
          <a:p>
            <a:pPr algn="r"/>
            <a:r>
              <a:rPr lang="cs-CZ" sz="3700">
                <a:solidFill>
                  <a:srgbClr val="FFFFFF"/>
                </a:solidFill>
              </a:rPr>
              <a:t>Medical documentation</a:t>
            </a:r>
          </a:p>
        </p:txBody>
      </p:sp>
      <p:graphicFrame>
        <p:nvGraphicFramePr>
          <p:cNvPr id="7" name="Zástupný symbol pro obsah 4">
            <a:extLst>
              <a:ext uri="{FF2B5EF4-FFF2-40B4-BE49-F238E27FC236}">
                <a16:creationId xmlns:a16="http://schemas.microsoft.com/office/drawing/2014/main" id="{B4EBA647-8757-442A-A67C-2FECD7697658}"/>
              </a:ext>
            </a:extLst>
          </p:cNvPr>
          <p:cNvGraphicFramePr>
            <a:graphicFrameLocks noGrp="1"/>
          </p:cNvGraphicFramePr>
          <p:nvPr>
            <p:ph idx="1"/>
            <p:extLst>
              <p:ext uri="{D42A27DB-BD31-4B8C-83A1-F6EECF244321}">
                <p14:modId xmlns:p14="http://schemas.microsoft.com/office/powerpoint/2010/main" val="986582045"/>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492096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Zástupný obsah 1">
            <a:extLst>
              <a:ext uri="{FF2B5EF4-FFF2-40B4-BE49-F238E27FC236}">
                <a16:creationId xmlns:a16="http://schemas.microsoft.com/office/drawing/2014/main" id="{044B726B-9982-4E52-B41B-BB64923ADAFE}"/>
              </a:ext>
            </a:extLst>
          </p:cNvPr>
          <p:cNvGraphicFramePr>
            <a:graphicFrameLocks noGrp="1"/>
          </p:cNvGraphicFramePr>
          <p:nvPr>
            <p:ph idx="1"/>
          </p:nvPr>
        </p:nvGraphicFramePr>
        <p:xfrm>
          <a:off x="838200" y="462045"/>
          <a:ext cx="10515600" cy="59146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502082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586478" y="1683756"/>
            <a:ext cx="3115265" cy="2396359"/>
          </a:xfrm>
        </p:spPr>
        <p:txBody>
          <a:bodyPr anchor="b">
            <a:normAutofit/>
          </a:bodyPr>
          <a:lstStyle/>
          <a:p>
            <a:pPr algn="r"/>
            <a:r>
              <a:rPr lang="cs-CZ" sz="4000">
                <a:solidFill>
                  <a:srgbClr val="FFFFFF"/>
                </a:solidFill>
              </a:rPr>
              <a:t>Maintenance of a </a:t>
            </a:r>
            <a:r>
              <a:rPr lang="en-US" sz="4000">
                <a:solidFill>
                  <a:srgbClr val="FFFFFF"/>
                </a:solidFill>
              </a:rPr>
              <a:t>medical records</a:t>
            </a:r>
            <a:endParaRPr lang="cs-CZ" sz="4000">
              <a:solidFill>
                <a:srgbClr val="FFFFFF"/>
              </a:solidFill>
            </a:endParaRPr>
          </a:p>
        </p:txBody>
      </p:sp>
      <p:graphicFrame>
        <p:nvGraphicFramePr>
          <p:cNvPr id="4" name="Diagram 3"/>
          <p:cNvGraphicFramePr/>
          <p:nvPr>
            <p:extLst>
              <p:ext uri="{D42A27DB-BD31-4B8C-83A1-F6EECF244321}">
                <p14:modId xmlns:p14="http://schemas.microsoft.com/office/powerpoint/2010/main" val="3496347240"/>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9558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Nadpis 6"/>
          <p:cNvSpPr>
            <a:spLocks noGrp="1"/>
          </p:cNvSpPr>
          <p:nvPr>
            <p:ph type="title"/>
          </p:nvPr>
        </p:nvSpPr>
        <p:spPr>
          <a:xfrm>
            <a:off x="6413111" y="640081"/>
            <a:ext cx="5138808" cy="3352473"/>
          </a:xfrm>
          <a:noFill/>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b">
            <a:normAutofit/>
          </a:bodyPr>
          <a:lstStyle/>
          <a:p>
            <a:pPr algn="ctr"/>
            <a:r>
              <a:rPr lang="en-US" sz="5600" kern="1200">
                <a:solidFill>
                  <a:schemeClr val="tx1"/>
                </a:solidFill>
                <a:latin typeface="+mj-lt"/>
                <a:ea typeface="+mj-ea"/>
                <a:cs typeface="+mj-cs"/>
              </a:rPr>
              <a:t>The rights and obligations of citizens in health care</a:t>
            </a:r>
          </a:p>
        </p:txBody>
      </p:sp>
      <p:sp>
        <p:nvSpPr>
          <p:cNvPr id="8" name="Zástupný symbol pro text 7"/>
          <p:cNvSpPr>
            <a:spLocks noGrp="1"/>
          </p:cNvSpPr>
          <p:nvPr>
            <p:ph type="body" idx="1"/>
          </p:nvPr>
        </p:nvSpPr>
        <p:spPr>
          <a:xfrm>
            <a:off x="6413110" y="4157147"/>
            <a:ext cx="5138809" cy="2060774"/>
          </a:xfrm>
          <a:noFill/>
        </p:spPr>
        <p:txBody>
          <a:bodyPr vert="horz" lIns="91440" tIns="45720" rIns="91440" bIns="45720" rtlCol="0">
            <a:normAutofit/>
          </a:bodyPr>
          <a:lstStyle/>
          <a:p>
            <a:pPr algn="ctr"/>
            <a:r>
              <a:rPr lang="en-US" kern="1200" dirty="0">
                <a:solidFill>
                  <a:schemeClr val="tx1"/>
                </a:solidFill>
                <a:latin typeface="+mn-lt"/>
                <a:ea typeface="+mn-ea"/>
                <a:cs typeface="+mn-cs"/>
              </a:rPr>
              <a:t>(</a:t>
            </a:r>
            <a:r>
              <a:rPr lang="cs-CZ" kern="1200" dirty="0" err="1">
                <a:solidFill>
                  <a:schemeClr val="tx1"/>
                </a:solidFill>
                <a:latin typeface="+mn-lt"/>
                <a:ea typeface="+mn-ea"/>
                <a:cs typeface="+mn-cs"/>
              </a:rPr>
              <a:t>from</a:t>
            </a:r>
            <a:r>
              <a:rPr lang="cs-CZ" kern="1200" dirty="0">
                <a:solidFill>
                  <a:schemeClr val="tx1"/>
                </a:solidFill>
                <a:latin typeface="+mn-lt"/>
                <a:ea typeface="+mn-ea"/>
                <a:cs typeface="+mn-cs"/>
              </a:rPr>
              <a:t> </a:t>
            </a:r>
            <a:r>
              <a:rPr lang="cs-CZ" kern="1200" dirty="0" err="1">
                <a:solidFill>
                  <a:schemeClr val="tx1"/>
                </a:solidFill>
                <a:latin typeface="+mn-lt"/>
                <a:ea typeface="+mn-ea"/>
                <a:cs typeface="+mn-cs"/>
              </a:rPr>
              <a:t>yesterday</a:t>
            </a:r>
            <a:r>
              <a:rPr lang="en-US" kern="1200" dirty="0">
                <a:solidFill>
                  <a:schemeClr val="tx1"/>
                </a:solidFill>
                <a:latin typeface="+mn-lt"/>
                <a:ea typeface="+mn-ea"/>
                <a:cs typeface="+mn-cs"/>
              </a:rPr>
              <a:t>)</a:t>
            </a:r>
          </a:p>
          <a:p>
            <a:pPr algn="ctr"/>
            <a:endParaRPr lang="en-US" kern="1200" dirty="0">
              <a:solidFill>
                <a:schemeClr val="tx1"/>
              </a:solidFill>
              <a:latin typeface="+mn-lt"/>
              <a:ea typeface="+mn-ea"/>
              <a:cs typeface="+mn-cs"/>
            </a:endParaRPr>
          </a:p>
        </p:txBody>
      </p:sp>
      <p:sp>
        <p:nvSpPr>
          <p:cNvPr id="15" name="Rectangle 14">
            <a:extLst>
              <a:ext uri="{FF2B5EF4-FFF2-40B4-BE49-F238E27FC236}">
                <a16:creationId xmlns:a16="http://schemas.microsoft.com/office/drawing/2014/main" id="{4913D8DA-B72B-46FB-9E5D-656A0EB0A4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6107584" cy="6861717"/>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26">
            <a:extLst>
              <a:ext uri="{FF2B5EF4-FFF2-40B4-BE49-F238E27FC236}">
                <a16:creationId xmlns:a16="http://schemas.microsoft.com/office/drawing/2014/main" id="{63CDDC8E-3FD0-4545-A664-7661835B4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480917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a:extLst>
              <a:ext uri="{FF2B5EF4-FFF2-40B4-BE49-F238E27FC236}">
                <a16:creationId xmlns:a16="http://schemas.microsoft.com/office/drawing/2014/main" id="{0A36B2C9-31D1-4864-A440-04C2DD91941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6500" y="1344157"/>
            <a:ext cx="4169664" cy="4169664"/>
          </a:xfrm>
          <a:prstGeom prst="rect">
            <a:avLst/>
          </a:prstGeom>
          <a:effectLst/>
        </p:spPr>
      </p:pic>
    </p:spTree>
    <p:extLst>
      <p:ext uri="{BB962C8B-B14F-4D97-AF65-F5344CB8AC3E}">
        <p14:creationId xmlns:p14="http://schemas.microsoft.com/office/powerpoint/2010/main" val="12210141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466722" y="586855"/>
            <a:ext cx="3201366" cy="3387497"/>
          </a:xfrm>
        </p:spPr>
        <p:txBody>
          <a:bodyPr anchor="b">
            <a:normAutofit/>
          </a:bodyPr>
          <a:lstStyle/>
          <a:p>
            <a:pPr lvl="0" algn="r"/>
            <a:r>
              <a:rPr lang="cs-CZ" sz="3700">
                <a:solidFill>
                  <a:srgbClr val="FFFFFF"/>
                </a:solidFill>
              </a:rPr>
              <a:t>Medical documentation</a:t>
            </a:r>
          </a:p>
        </p:txBody>
      </p:sp>
      <p:sp>
        <p:nvSpPr>
          <p:cNvPr id="3" name="Zástupný symbol pro obsah 2"/>
          <p:cNvSpPr>
            <a:spLocks noGrp="1"/>
          </p:cNvSpPr>
          <p:nvPr>
            <p:ph idx="1"/>
          </p:nvPr>
        </p:nvSpPr>
        <p:spPr>
          <a:xfrm>
            <a:off x="4581727" y="649480"/>
            <a:ext cx="3025303" cy="5546047"/>
          </a:xfrm>
        </p:spPr>
        <p:txBody>
          <a:bodyPr anchor="ctr">
            <a:normAutofit/>
          </a:bodyPr>
          <a:lstStyle/>
          <a:p>
            <a:endParaRPr lang="cs-CZ" sz="1700" dirty="0"/>
          </a:p>
          <a:p>
            <a:r>
              <a:rPr lang="en-US" sz="1700" dirty="0"/>
              <a:t>The law imposes to keep medical records conclusively truthfully and legibly! The information in it must be continuously and promptly updated</a:t>
            </a:r>
            <a:endParaRPr lang="cs-CZ" sz="1700" dirty="0"/>
          </a:p>
          <a:p>
            <a:endParaRPr lang="cs-CZ" sz="1700" dirty="0"/>
          </a:p>
          <a:p>
            <a:r>
              <a:rPr kumimoji="0" lang="en-GB" altLang="cs-CZ" sz="1700" b="0" i="0" u="none" strike="noStrike" cap="none" normalizeH="0" baseline="0" dirty="0">
                <a:ln>
                  <a:noFill/>
                </a:ln>
                <a:effectLst/>
                <a:latin typeface="Arial Unicode MS"/>
              </a:rPr>
              <a:t>Correction of an erroneous entry in the documentation is done by striking out with one line (the </a:t>
            </a:r>
            <a:r>
              <a:rPr kumimoji="0" lang="cs-CZ" altLang="cs-CZ" sz="1700" b="0" i="0" u="none" strike="noStrike" cap="none" normalizeH="0" baseline="0" dirty="0" err="1">
                <a:ln>
                  <a:noFill/>
                </a:ln>
                <a:effectLst/>
                <a:latin typeface="Arial Unicode MS"/>
              </a:rPr>
              <a:t>entry</a:t>
            </a:r>
            <a:r>
              <a:rPr kumimoji="0" lang="en-GB" altLang="cs-CZ" sz="1700" b="0" i="0" u="none" strike="noStrike" cap="none" normalizeH="0" baseline="0" dirty="0">
                <a:ln>
                  <a:noFill/>
                </a:ln>
                <a:effectLst/>
                <a:latin typeface="Arial Unicode MS"/>
              </a:rPr>
              <a:t>, even the erroneous one</a:t>
            </a:r>
            <a:r>
              <a:rPr kumimoji="0" lang="cs-CZ" altLang="cs-CZ" sz="1700" b="0" i="0" u="none" strike="noStrike" cap="none" normalizeH="0" baseline="0" dirty="0">
                <a:ln>
                  <a:noFill/>
                </a:ln>
                <a:effectLst/>
                <a:latin typeface="Arial Unicode MS"/>
              </a:rPr>
              <a:t>,</a:t>
            </a:r>
            <a:r>
              <a:rPr kumimoji="0" lang="en-GB" altLang="cs-CZ" sz="1700" b="0" i="0" u="none" strike="noStrike" cap="none" normalizeH="0" baseline="0" dirty="0">
                <a:ln>
                  <a:noFill/>
                </a:ln>
                <a:effectLst/>
                <a:latin typeface="Arial Unicode MS"/>
              </a:rPr>
              <a:t> must remain legible)</a:t>
            </a:r>
            <a:r>
              <a:rPr kumimoji="0" lang="en-GB" altLang="cs-CZ" sz="1700" b="0" i="0" u="none" strike="noStrike" cap="none" normalizeH="0" baseline="0" dirty="0">
                <a:ln>
                  <a:noFill/>
                </a:ln>
                <a:effectLst/>
              </a:rPr>
              <a:t> </a:t>
            </a:r>
            <a:endParaRPr kumimoji="0" lang="en-GB" altLang="cs-CZ" sz="1700" b="0" i="0" u="none" strike="noStrike" cap="none" normalizeH="0" baseline="0" dirty="0">
              <a:ln>
                <a:noFill/>
              </a:ln>
              <a:effectLst/>
              <a:latin typeface="Arial" panose="020B0604020202020204" pitchFamily="34" charset="0"/>
            </a:endParaRPr>
          </a:p>
          <a:p>
            <a:endParaRPr lang="cs-CZ" sz="1700" dirty="0"/>
          </a:p>
          <a:p>
            <a:r>
              <a:rPr lang="en-US" sz="1700" u="sng" dirty="0"/>
              <a:t>It always must be clear who </a:t>
            </a:r>
            <a:r>
              <a:rPr lang="cs-CZ" sz="1700" u="sng" dirty="0"/>
              <a:t>made</a:t>
            </a:r>
            <a:r>
              <a:rPr lang="en-US" sz="1700" u="sng" dirty="0"/>
              <a:t> </a:t>
            </a:r>
            <a:r>
              <a:rPr lang="en-GB" sz="1700" u="sng" dirty="0"/>
              <a:t>which</a:t>
            </a:r>
            <a:r>
              <a:rPr lang="cs-CZ" sz="1700" u="sng" dirty="0"/>
              <a:t> </a:t>
            </a:r>
            <a:r>
              <a:rPr lang="en-US" sz="1700" u="sng" dirty="0"/>
              <a:t>notation</a:t>
            </a:r>
            <a:r>
              <a:rPr lang="cs-CZ" sz="1700" u="sng" dirty="0"/>
              <a:t>!</a:t>
            </a:r>
          </a:p>
          <a:p>
            <a:endParaRPr lang="cs-CZ" sz="1700" dirty="0"/>
          </a:p>
        </p:txBody>
      </p:sp>
      <p:pic>
        <p:nvPicPr>
          <p:cNvPr id="5" name="Obrázek 4">
            <a:extLst>
              <a:ext uri="{FF2B5EF4-FFF2-40B4-BE49-F238E27FC236}">
                <a16:creationId xmlns:a16="http://schemas.microsoft.com/office/drawing/2014/main" id="{5E75732D-9E9C-4918-91C7-B6F85641D77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533" r="2" b="2"/>
          <a:stretch/>
        </p:blipFill>
        <p:spPr>
          <a:xfrm>
            <a:off x="8109502" y="1246929"/>
            <a:ext cx="3615776" cy="4376020"/>
          </a:xfrm>
          <a:prstGeom prst="rect">
            <a:avLst/>
          </a:prstGeom>
        </p:spPr>
      </p:pic>
    </p:spTree>
    <p:extLst>
      <p:ext uri="{BB962C8B-B14F-4D97-AF65-F5344CB8AC3E}">
        <p14:creationId xmlns:p14="http://schemas.microsoft.com/office/powerpoint/2010/main" val="19462195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586478" y="1683756"/>
            <a:ext cx="3115265" cy="2396359"/>
          </a:xfrm>
        </p:spPr>
        <p:txBody>
          <a:bodyPr anchor="b">
            <a:normAutofit/>
          </a:bodyPr>
          <a:lstStyle/>
          <a:p>
            <a:pPr algn="r"/>
            <a:r>
              <a:rPr lang="cs-CZ" sz="3700">
                <a:solidFill>
                  <a:srgbClr val="FFFFFF"/>
                </a:solidFill>
              </a:rPr>
              <a:t>Access to a medical documentation</a:t>
            </a:r>
          </a:p>
        </p:txBody>
      </p:sp>
      <p:graphicFrame>
        <p:nvGraphicFramePr>
          <p:cNvPr id="4" name="Zástupný obsah 3">
            <a:extLst>
              <a:ext uri="{FF2B5EF4-FFF2-40B4-BE49-F238E27FC236}">
                <a16:creationId xmlns:a16="http://schemas.microsoft.com/office/drawing/2014/main" id="{21194CBE-AC68-45E6-8B99-42710D8C8562}"/>
              </a:ext>
            </a:extLst>
          </p:cNvPr>
          <p:cNvGraphicFramePr>
            <a:graphicFrameLocks noGrp="1"/>
          </p:cNvGraphicFramePr>
          <p:nvPr>
            <p:ph idx="1"/>
            <p:extLst>
              <p:ext uri="{D42A27DB-BD31-4B8C-83A1-F6EECF244321}">
                <p14:modId xmlns:p14="http://schemas.microsoft.com/office/powerpoint/2010/main" val="2337472528"/>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003702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586478" y="1683756"/>
            <a:ext cx="3115265" cy="2396359"/>
          </a:xfrm>
        </p:spPr>
        <p:txBody>
          <a:bodyPr anchor="b">
            <a:normAutofit/>
          </a:bodyPr>
          <a:lstStyle/>
          <a:p>
            <a:pPr algn="r"/>
            <a:r>
              <a:rPr lang="cs-CZ" sz="4000">
                <a:solidFill>
                  <a:srgbClr val="FFFFFF"/>
                </a:solidFill>
              </a:rPr>
              <a:t>H</a:t>
            </a:r>
            <a:r>
              <a:rPr lang="en-US" sz="4000">
                <a:solidFill>
                  <a:srgbClr val="FFFFFF"/>
                </a:solidFill>
              </a:rPr>
              <a:t>ealthcare professionals </a:t>
            </a:r>
            <a:endParaRPr lang="cs-CZ" sz="4000">
              <a:solidFill>
                <a:srgbClr val="FFFFFF"/>
              </a:solidFill>
            </a:endParaRPr>
          </a:p>
        </p:txBody>
      </p:sp>
      <p:graphicFrame>
        <p:nvGraphicFramePr>
          <p:cNvPr id="5" name="Zástupný symbol pro obsah 2">
            <a:extLst>
              <a:ext uri="{FF2B5EF4-FFF2-40B4-BE49-F238E27FC236}">
                <a16:creationId xmlns:a16="http://schemas.microsoft.com/office/drawing/2014/main" id="{8CFA8072-717E-48B8-BF3B-8493EE2A136E}"/>
              </a:ext>
            </a:extLst>
          </p:cNvPr>
          <p:cNvGraphicFramePr>
            <a:graphicFrameLocks noGrp="1"/>
          </p:cNvGraphicFramePr>
          <p:nvPr>
            <p:ph idx="1"/>
            <p:extLst>
              <p:ext uri="{D42A27DB-BD31-4B8C-83A1-F6EECF244321}">
                <p14:modId xmlns:p14="http://schemas.microsoft.com/office/powerpoint/2010/main" val="2921039377"/>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097824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8">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10">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20887" cy="6491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594360" y="1209086"/>
            <a:ext cx="3876848" cy="4064925"/>
          </a:xfrm>
        </p:spPr>
        <p:txBody>
          <a:bodyPr anchor="ctr">
            <a:normAutofit/>
          </a:bodyPr>
          <a:lstStyle/>
          <a:p>
            <a:r>
              <a:rPr lang="cs-CZ" sz="5000"/>
              <a:t>Patient</a:t>
            </a:r>
          </a:p>
        </p:txBody>
      </p:sp>
      <p:grpSp>
        <p:nvGrpSpPr>
          <p:cNvPr id="37" name="Group 12">
            <a:extLst>
              <a:ext uri="{FF2B5EF4-FFF2-40B4-BE49-F238E27FC236}">
                <a16:creationId xmlns:a16="http://schemas.microsoft.com/office/drawing/2014/main" id="{11999B20-6058-4C55-882E-A1FB050B69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2569464"/>
            <a:ext cx="242107" cy="1340860"/>
            <a:chOff x="56167" y="2761488"/>
            <a:chExt cx="242107" cy="1340860"/>
          </a:xfrm>
        </p:grpSpPr>
        <p:sp>
          <p:nvSpPr>
            <p:cNvPr id="14" name="Rectangle 2">
              <a:extLst>
                <a:ext uri="{FF2B5EF4-FFF2-40B4-BE49-F238E27FC236}">
                  <a16:creationId xmlns:a16="http://schemas.microsoft.com/office/drawing/2014/main" id="{168AC90C-344A-4A64-BC4B-AEE98034B0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59">
              <a:extLst>
                <a:ext uri="{FF2B5EF4-FFF2-40B4-BE49-F238E27FC236}">
                  <a16:creationId xmlns:a16="http://schemas.microsoft.com/office/drawing/2014/main" id="{47AEB9AE-7E63-42CA-A3E5-F8EF7D8CA0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2">
              <a:extLst>
                <a:ext uri="{FF2B5EF4-FFF2-40B4-BE49-F238E27FC236}">
                  <a16:creationId xmlns:a16="http://schemas.microsoft.com/office/drawing/2014/main" id="{076031FA-B93F-4A7D-AE66-85ADC613EB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59">
              <a:extLst>
                <a:ext uri="{FF2B5EF4-FFF2-40B4-BE49-F238E27FC236}">
                  <a16:creationId xmlns:a16="http://schemas.microsoft.com/office/drawing/2014/main" id="{0C1FC8D1-E08A-4B12-A48F-BF225E5B0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2">
              <a:extLst>
                <a:ext uri="{FF2B5EF4-FFF2-40B4-BE49-F238E27FC236}">
                  <a16:creationId xmlns:a16="http://schemas.microsoft.com/office/drawing/2014/main" id="{F62D5F69-2C82-4007-8EF0-EBC9C23501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677FAED6-5057-4B80-B1CF-196DC022B7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2">
              <a:extLst>
                <a:ext uri="{FF2B5EF4-FFF2-40B4-BE49-F238E27FC236}">
                  <a16:creationId xmlns:a16="http://schemas.microsoft.com/office/drawing/2014/main" id="{CE77C39F-572F-4435-85B4-9E9A35CFE2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59">
              <a:extLst>
                <a:ext uri="{FF2B5EF4-FFF2-40B4-BE49-F238E27FC236}">
                  <a16:creationId xmlns:a16="http://schemas.microsoft.com/office/drawing/2014/main" id="{B3283BD4-0BC4-41D1-B09B-CBDC4292CD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
              <a:extLst>
                <a:ext uri="{FF2B5EF4-FFF2-40B4-BE49-F238E27FC236}">
                  <a16:creationId xmlns:a16="http://schemas.microsoft.com/office/drawing/2014/main" id="{BA3E687B-951E-45B2-BEFE-4CBEB325FE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59">
              <a:extLst>
                <a:ext uri="{FF2B5EF4-FFF2-40B4-BE49-F238E27FC236}">
                  <a16:creationId xmlns:a16="http://schemas.microsoft.com/office/drawing/2014/main" id="{A49870CA-6E02-4787-82A6-28C0CB6B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
              <a:extLst>
                <a:ext uri="{FF2B5EF4-FFF2-40B4-BE49-F238E27FC236}">
                  <a16:creationId xmlns:a16="http://schemas.microsoft.com/office/drawing/2014/main" id="{5639C028-DD6E-4E69-AE6E-1CC158EDC9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59">
              <a:extLst>
                <a:ext uri="{FF2B5EF4-FFF2-40B4-BE49-F238E27FC236}">
                  <a16:creationId xmlns:a16="http://schemas.microsoft.com/office/drawing/2014/main" id="{B1CD1FE8-3027-45AA-AD53-5B131FB03D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
              <a:extLst>
                <a:ext uri="{FF2B5EF4-FFF2-40B4-BE49-F238E27FC236}">
                  <a16:creationId xmlns:a16="http://schemas.microsoft.com/office/drawing/2014/main" id="{1FD2B706-0BB9-4A30-9206-252E09AE0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59">
              <a:extLst>
                <a:ext uri="{FF2B5EF4-FFF2-40B4-BE49-F238E27FC236}">
                  <a16:creationId xmlns:a16="http://schemas.microsoft.com/office/drawing/2014/main" id="{D5783E13-BA0A-4F1E-A4F0-BFC9FF1035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a:extLst>
                <a:ext uri="{FF2B5EF4-FFF2-40B4-BE49-F238E27FC236}">
                  <a16:creationId xmlns:a16="http://schemas.microsoft.com/office/drawing/2014/main" id="{D0847D6C-8036-43A9-BA3E-D1E8928882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59">
              <a:extLst>
                <a:ext uri="{FF2B5EF4-FFF2-40B4-BE49-F238E27FC236}">
                  <a16:creationId xmlns:a16="http://schemas.microsoft.com/office/drawing/2014/main" id="{1D610CBF-7C35-498A-9BDD-A2954A7CAB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
              <a:extLst>
                <a:ext uri="{FF2B5EF4-FFF2-40B4-BE49-F238E27FC236}">
                  <a16:creationId xmlns:a16="http://schemas.microsoft.com/office/drawing/2014/main" id="{BCB60915-0422-4144-87E9-2289DBC04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59">
              <a:extLst>
                <a:ext uri="{FF2B5EF4-FFF2-40B4-BE49-F238E27FC236}">
                  <a16:creationId xmlns:a16="http://schemas.microsoft.com/office/drawing/2014/main" id="{9D64F486-DA93-45CE-9075-4110C67F10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2">
              <a:extLst>
                <a:ext uri="{FF2B5EF4-FFF2-40B4-BE49-F238E27FC236}">
                  <a16:creationId xmlns:a16="http://schemas.microsoft.com/office/drawing/2014/main" id="{DA8356F6-E822-44E0-8A11-33E5A5432E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59">
              <a:extLst>
                <a:ext uri="{FF2B5EF4-FFF2-40B4-BE49-F238E27FC236}">
                  <a16:creationId xmlns:a16="http://schemas.microsoft.com/office/drawing/2014/main" id="{C825C106-0BD3-41C1-8520-50F54BD67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Rectangle 34">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Zástupný obsah 3">
            <a:extLst>
              <a:ext uri="{FF2B5EF4-FFF2-40B4-BE49-F238E27FC236}">
                <a16:creationId xmlns:a16="http://schemas.microsoft.com/office/drawing/2014/main" id="{42D66A71-6DDF-411B-B6BA-5844CF6879C4}"/>
              </a:ext>
            </a:extLst>
          </p:cNvPr>
          <p:cNvGraphicFramePr>
            <a:graphicFrameLocks noGrp="1"/>
          </p:cNvGraphicFramePr>
          <p:nvPr>
            <p:ph idx="1"/>
            <p:extLst>
              <p:ext uri="{D42A27DB-BD31-4B8C-83A1-F6EECF244321}">
                <p14:modId xmlns:p14="http://schemas.microsoft.com/office/powerpoint/2010/main" val="3533217483"/>
              </p:ext>
            </p:extLst>
          </p:nvPr>
        </p:nvGraphicFramePr>
        <p:xfrm>
          <a:off x="5614416" y="457200"/>
          <a:ext cx="6117336" cy="5696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65317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586478" y="1683756"/>
            <a:ext cx="3115265" cy="2396359"/>
          </a:xfrm>
        </p:spPr>
        <p:txBody>
          <a:bodyPr anchor="b">
            <a:normAutofit/>
          </a:bodyPr>
          <a:lstStyle/>
          <a:p>
            <a:pPr algn="r"/>
            <a:r>
              <a:rPr lang="cs-CZ" sz="4000">
                <a:solidFill>
                  <a:srgbClr val="FFFFFF"/>
                </a:solidFill>
              </a:rPr>
              <a:t>Family, relatives, survivors of the deceased</a:t>
            </a:r>
          </a:p>
        </p:txBody>
      </p:sp>
      <p:graphicFrame>
        <p:nvGraphicFramePr>
          <p:cNvPr id="5" name="Zástupný symbol pro obsah 3"/>
          <p:cNvGraphicFramePr>
            <a:graphicFrameLocks/>
          </p:cNvGraphicFramePr>
          <p:nvPr>
            <p:extLst>
              <p:ext uri="{D42A27DB-BD31-4B8C-83A1-F6EECF244321}">
                <p14:modId xmlns:p14="http://schemas.microsoft.com/office/powerpoint/2010/main" val="2293895431"/>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304667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586478" y="1683756"/>
            <a:ext cx="3115265" cy="2396359"/>
          </a:xfrm>
        </p:spPr>
        <p:txBody>
          <a:bodyPr anchor="b">
            <a:normAutofit/>
          </a:bodyPr>
          <a:lstStyle/>
          <a:p>
            <a:pPr algn="r"/>
            <a:r>
              <a:rPr lang="cs-CZ" sz="3700">
                <a:solidFill>
                  <a:srgbClr val="FFFFFF"/>
                </a:solidFill>
              </a:rPr>
              <a:t>Students and a medical documentation</a:t>
            </a:r>
          </a:p>
        </p:txBody>
      </p:sp>
      <p:graphicFrame>
        <p:nvGraphicFramePr>
          <p:cNvPr id="5" name="Zástupný symbol pro obsah 2">
            <a:extLst>
              <a:ext uri="{FF2B5EF4-FFF2-40B4-BE49-F238E27FC236}">
                <a16:creationId xmlns:a16="http://schemas.microsoft.com/office/drawing/2014/main" id="{B6F1B3F2-286D-4A13-B872-CC83EE30B988}"/>
              </a:ext>
            </a:extLst>
          </p:cNvPr>
          <p:cNvGraphicFramePr>
            <a:graphicFrameLocks noGrp="1"/>
          </p:cNvGraphicFramePr>
          <p:nvPr>
            <p:ph idx="1"/>
            <p:extLst>
              <p:ext uri="{D42A27DB-BD31-4B8C-83A1-F6EECF244321}">
                <p14:modId xmlns:p14="http://schemas.microsoft.com/office/powerpoint/2010/main" val="1090460877"/>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657414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586478" y="1683756"/>
            <a:ext cx="3115265" cy="2396359"/>
          </a:xfrm>
        </p:spPr>
        <p:txBody>
          <a:bodyPr anchor="b">
            <a:normAutofit/>
          </a:bodyPr>
          <a:lstStyle/>
          <a:p>
            <a:pPr algn="r"/>
            <a:r>
              <a:rPr lang="cs-CZ" sz="4000">
                <a:solidFill>
                  <a:srgbClr val="FFFFFF"/>
                </a:solidFill>
              </a:rPr>
              <a:t>Sanctions</a:t>
            </a:r>
          </a:p>
        </p:txBody>
      </p:sp>
      <p:graphicFrame>
        <p:nvGraphicFramePr>
          <p:cNvPr id="5" name="Zástupný symbol pro obsah 2">
            <a:extLst>
              <a:ext uri="{FF2B5EF4-FFF2-40B4-BE49-F238E27FC236}">
                <a16:creationId xmlns:a16="http://schemas.microsoft.com/office/drawing/2014/main" id="{4A2281DA-4023-4F07-89C0-3D4D27B3AA38}"/>
              </a:ext>
            </a:extLst>
          </p:cNvPr>
          <p:cNvGraphicFramePr>
            <a:graphicFrameLocks noGrp="1"/>
          </p:cNvGraphicFramePr>
          <p:nvPr>
            <p:ph idx="1"/>
            <p:extLst>
              <p:ext uri="{D42A27DB-BD31-4B8C-83A1-F6EECF244321}">
                <p14:modId xmlns:p14="http://schemas.microsoft.com/office/powerpoint/2010/main" val="1015793140"/>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60589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Nadpis 3"/>
          <p:cNvSpPr>
            <a:spLocks noGrp="1"/>
          </p:cNvSpPr>
          <p:nvPr>
            <p:ph type="title"/>
          </p:nvPr>
        </p:nvSpPr>
        <p:spPr>
          <a:xfrm>
            <a:off x="1314824" y="735106"/>
            <a:ext cx="10053763" cy="2928470"/>
          </a:xfrm>
          <a:scene3d>
            <a:camera prst="orthographicFront">
              <a:rot lat="0" lon="0" rev="0"/>
            </a:camera>
            <a:lightRig rig="brightRoom" dir="t">
              <a:rot lat="0" lon="0" rev="600000"/>
            </a:lightRig>
          </a:scene3d>
        </p:spPr>
        <p:txBody>
          <a:bodyPr vert="horz" lIns="91440" tIns="45720" rIns="91440" bIns="45720" rtlCol="0" anchor="b">
            <a:normAutofit/>
          </a:bodyPr>
          <a:lstStyle/>
          <a:p>
            <a:r>
              <a:rPr lang="en-US" sz="4800" kern="1200">
                <a:solidFill>
                  <a:srgbClr val="FFFFFF"/>
                </a:solidFill>
                <a:latin typeface="+mj-lt"/>
                <a:ea typeface="+mj-ea"/>
                <a:cs typeface="+mj-cs"/>
              </a:rPr>
              <a:t>Communication with family members and public authorities</a:t>
            </a:r>
          </a:p>
        </p:txBody>
      </p:sp>
      <p:sp>
        <p:nvSpPr>
          <p:cNvPr id="5" name="Zástupný symbol pro text 4"/>
          <p:cNvSpPr>
            <a:spLocks noGrp="1"/>
          </p:cNvSpPr>
          <p:nvPr>
            <p:ph type="body" idx="1"/>
          </p:nvPr>
        </p:nvSpPr>
        <p:spPr>
          <a:xfrm>
            <a:off x="1350682" y="4870824"/>
            <a:ext cx="10005951" cy="1458258"/>
          </a:xfrm>
        </p:spPr>
        <p:txBody>
          <a:bodyPr vert="horz" lIns="91440" tIns="45720" rIns="91440" bIns="45720" rtlCol="0" anchor="ctr">
            <a:normAutofit/>
          </a:bodyPr>
          <a:lstStyle/>
          <a:p>
            <a:endParaRPr lang="en-US" sz="2400" kern="1200">
              <a:solidFill>
                <a:schemeClr val="tx1"/>
              </a:solidFill>
              <a:latin typeface="+mn-lt"/>
              <a:ea typeface="+mn-ea"/>
              <a:cs typeface="+mn-cs"/>
            </a:endParaRPr>
          </a:p>
        </p:txBody>
      </p:sp>
    </p:spTree>
    <p:extLst>
      <p:ext uri="{BB962C8B-B14F-4D97-AF65-F5344CB8AC3E}">
        <p14:creationId xmlns:p14="http://schemas.microsoft.com/office/powerpoint/2010/main" val="29658090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Rectangle 22">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Nadpis 3"/>
          <p:cNvSpPr>
            <a:spLocks noGrp="1"/>
          </p:cNvSpPr>
          <p:nvPr>
            <p:ph type="title"/>
          </p:nvPr>
        </p:nvSpPr>
        <p:spPr>
          <a:xfrm>
            <a:off x="586478" y="1683756"/>
            <a:ext cx="3115265" cy="2396359"/>
          </a:xfrm>
        </p:spPr>
        <p:txBody>
          <a:bodyPr anchor="b">
            <a:normAutofit/>
          </a:bodyPr>
          <a:lstStyle/>
          <a:p>
            <a:pPr algn="r"/>
            <a:r>
              <a:rPr lang="cs-CZ" sz="2800">
                <a:solidFill>
                  <a:srgbClr val="FFFFFF"/>
                </a:solidFill>
              </a:rPr>
              <a:t>I</a:t>
            </a:r>
            <a:r>
              <a:rPr lang="en-US" sz="2800">
                <a:solidFill>
                  <a:srgbClr val="FFFFFF"/>
                </a:solidFill>
              </a:rPr>
              <a:t>nformation </a:t>
            </a:r>
            <a:r>
              <a:rPr lang="cs-CZ" sz="2800">
                <a:solidFill>
                  <a:srgbClr val="FFFFFF"/>
                </a:solidFill>
              </a:rPr>
              <a:t>requests </a:t>
            </a:r>
            <a:r>
              <a:rPr lang="en-US" sz="2800">
                <a:solidFill>
                  <a:srgbClr val="FFFFFF"/>
                </a:solidFill>
              </a:rPr>
              <a:t>about the health status</a:t>
            </a:r>
            <a:r>
              <a:rPr lang="cs-CZ" sz="2800">
                <a:solidFill>
                  <a:srgbClr val="FFFFFF"/>
                </a:solidFill>
              </a:rPr>
              <a:t> of a patient by </a:t>
            </a:r>
            <a:r>
              <a:rPr lang="en-US" sz="2800">
                <a:solidFill>
                  <a:srgbClr val="FFFFFF"/>
                </a:solidFill>
              </a:rPr>
              <a:t>persons other than </a:t>
            </a:r>
            <a:r>
              <a:rPr lang="cs-CZ" sz="2800">
                <a:solidFill>
                  <a:srgbClr val="FFFFFF"/>
                </a:solidFill>
              </a:rPr>
              <a:t>the </a:t>
            </a:r>
            <a:r>
              <a:rPr lang="en-US" sz="2800">
                <a:solidFill>
                  <a:srgbClr val="FFFFFF"/>
                </a:solidFill>
              </a:rPr>
              <a:t>patient</a:t>
            </a:r>
            <a:endParaRPr lang="cs-CZ" sz="2800">
              <a:solidFill>
                <a:srgbClr val="FFFFFF"/>
              </a:solidFill>
            </a:endParaRPr>
          </a:p>
        </p:txBody>
      </p:sp>
      <p:graphicFrame>
        <p:nvGraphicFramePr>
          <p:cNvPr id="8" name="Zástupný symbol pro obsah 7"/>
          <p:cNvGraphicFramePr>
            <a:graphicFrameLocks noGrp="1"/>
          </p:cNvGraphicFramePr>
          <p:nvPr>
            <p:ph idx="1"/>
            <p:extLst>
              <p:ext uri="{D42A27DB-BD31-4B8C-83A1-F6EECF244321}">
                <p14:modId xmlns:p14="http://schemas.microsoft.com/office/powerpoint/2010/main" val="4090979020"/>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8648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Family of </a:t>
            </a:r>
            <a:r>
              <a:rPr lang="cs-CZ" sz="4000">
                <a:solidFill>
                  <a:srgbClr val="FFFFFF"/>
                </a:solidFill>
              </a:rPr>
              <a:t>a </a:t>
            </a:r>
            <a:r>
              <a:rPr lang="en-US" sz="4000">
                <a:solidFill>
                  <a:srgbClr val="FFFFFF"/>
                </a:solidFill>
              </a:rPr>
              <a:t>patient</a:t>
            </a:r>
            <a:endParaRPr lang="cs-CZ" sz="4000">
              <a:solidFill>
                <a:srgbClr val="FFFFFF"/>
              </a:solidFill>
            </a:endParaRPr>
          </a:p>
        </p:txBody>
      </p:sp>
      <p:graphicFrame>
        <p:nvGraphicFramePr>
          <p:cNvPr id="4" name="Zástupný obsah 3">
            <a:extLst>
              <a:ext uri="{FF2B5EF4-FFF2-40B4-BE49-F238E27FC236}">
                <a16:creationId xmlns:a16="http://schemas.microsoft.com/office/drawing/2014/main" id="{AA235430-F3D1-4775-B46A-08462C0DE2B6}"/>
              </a:ext>
            </a:extLst>
          </p:cNvPr>
          <p:cNvGraphicFramePr>
            <a:graphicFrameLocks noGrp="1"/>
          </p:cNvGraphicFramePr>
          <p:nvPr>
            <p:ph idx="1"/>
            <p:extLst>
              <p:ext uri="{D42A27DB-BD31-4B8C-83A1-F6EECF244321}">
                <p14:modId xmlns:p14="http://schemas.microsoft.com/office/powerpoint/2010/main" val="29879520"/>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8745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Nadpis 3"/>
          <p:cNvSpPr>
            <a:spLocks noGrp="1"/>
          </p:cNvSpPr>
          <p:nvPr>
            <p:ph type="title"/>
          </p:nvPr>
        </p:nvSpPr>
        <p:spPr>
          <a:xfrm>
            <a:off x="863029" y="1012004"/>
            <a:ext cx="3416158" cy="4795408"/>
          </a:xfrm>
        </p:spPr>
        <p:txBody>
          <a:bodyPr>
            <a:normAutofit/>
          </a:bodyPr>
          <a:lstStyle/>
          <a:p>
            <a:r>
              <a:rPr lang="en-US">
                <a:solidFill>
                  <a:srgbClr val="FFFFFF"/>
                </a:solidFill>
              </a:rPr>
              <a:t>Patient</a:t>
            </a:r>
            <a:r>
              <a:rPr lang="cs-CZ">
                <a:solidFill>
                  <a:srgbClr val="FFFFFF"/>
                </a:solidFill>
              </a:rPr>
              <a:t> has rights:</a:t>
            </a:r>
          </a:p>
        </p:txBody>
      </p:sp>
      <p:graphicFrame>
        <p:nvGraphicFramePr>
          <p:cNvPr id="2" name="Zástupný symbol pro obsah 1"/>
          <p:cNvGraphicFramePr>
            <a:graphicFrameLocks noGrp="1"/>
          </p:cNvGraphicFramePr>
          <p:nvPr>
            <p:ph idx="1"/>
            <p:extLst>
              <p:ext uri="{D42A27DB-BD31-4B8C-83A1-F6EECF244321}">
                <p14:modId xmlns:p14="http://schemas.microsoft.com/office/powerpoint/2010/main" val="1500419413"/>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97212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466722" y="586855"/>
            <a:ext cx="3201366" cy="3387497"/>
          </a:xfrm>
        </p:spPr>
        <p:txBody>
          <a:bodyPr anchor="b">
            <a:normAutofit/>
          </a:bodyPr>
          <a:lstStyle/>
          <a:p>
            <a:pPr algn="r"/>
            <a:r>
              <a:rPr lang="cs-CZ" sz="4000">
                <a:solidFill>
                  <a:srgbClr val="FFFFFF"/>
                </a:solidFill>
              </a:rPr>
              <a:t>Disclosure of health information</a:t>
            </a:r>
          </a:p>
        </p:txBody>
      </p:sp>
      <p:sp>
        <p:nvSpPr>
          <p:cNvPr id="3" name="Zástupný symbol pro obsah 2"/>
          <p:cNvSpPr>
            <a:spLocks noGrp="1"/>
          </p:cNvSpPr>
          <p:nvPr>
            <p:ph idx="1"/>
          </p:nvPr>
        </p:nvSpPr>
        <p:spPr>
          <a:xfrm>
            <a:off x="4810259" y="649480"/>
            <a:ext cx="6555347" cy="5546047"/>
          </a:xfrm>
        </p:spPr>
        <p:txBody>
          <a:bodyPr anchor="ctr">
            <a:normAutofit/>
          </a:bodyPr>
          <a:lstStyle/>
          <a:p>
            <a:endParaRPr lang="cs-CZ" sz="2000"/>
          </a:p>
          <a:p>
            <a:r>
              <a:rPr lang="en-GB" sz="2000"/>
              <a:t>Information about health of a patient are being given </a:t>
            </a:r>
            <a:r>
              <a:rPr lang="en-GB" sz="2000" u="sng"/>
              <a:t>by the attending medical personnel</a:t>
            </a:r>
            <a:r>
              <a:rPr lang="cs-CZ" sz="2000"/>
              <a:t>! </a:t>
            </a:r>
          </a:p>
          <a:p>
            <a:endParaRPr lang="cs-CZ" sz="2000"/>
          </a:p>
          <a:p>
            <a:r>
              <a:rPr lang="en-GB" sz="2000" u="sng"/>
              <a:t>Students of medical faculties do not give any information</a:t>
            </a:r>
            <a:r>
              <a:rPr lang="en-GB" sz="2000"/>
              <a:t> about health of patients to anyone</a:t>
            </a:r>
            <a:r>
              <a:rPr lang="cs-CZ" sz="2000"/>
              <a:t>, </a:t>
            </a:r>
            <a:r>
              <a:rPr lang="en-US" sz="2000"/>
              <a:t>even family members of the patient</a:t>
            </a:r>
            <a:r>
              <a:rPr lang="cs-CZ" sz="2000"/>
              <a:t>!</a:t>
            </a:r>
          </a:p>
          <a:p>
            <a:endParaRPr lang="cs-CZ" sz="2000"/>
          </a:p>
        </p:txBody>
      </p:sp>
    </p:spTree>
    <p:extLst>
      <p:ext uri="{BB962C8B-B14F-4D97-AF65-F5344CB8AC3E}">
        <p14:creationId xmlns:p14="http://schemas.microsoft.com/office/powerpoint/2010/main" val="31075096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586478" y="1683756"/>
            <a:ext cx="3115265" cy="2396359"/>
          </a:xfrm>
        </p:spPr>
        <p:txBody>
          <a:bodyPr anchor="b">
            <a:normAutofit/>
          </a:bodyPr>
          <a:lstStyle/>
          <a:p>
            <a:pPr algn="r"/>
            <a:r>
              <a:rPr lang="en-US" sz="3700">
                <a:solidFill>
                  <a:srgbClr val="FFFFFF"/>
                </a:solidFill>
              </a:rPr>
              <a:t>When is it possible </a:t>
            </a:r>
            <a:r>
              <a:rPr lang="cs-CZ" sz="3700">
                <a:solidFill>
                  <a:srgbClr val="FFFFFF"/>
                </a:solidFill>
              </a:rPr>
              <a:t>to </a:t>
            </a:r>
            <a:r>
              <a:rPr lang="en-US" sz="3700">
                <a:solidFill>
                  <a:srgbClr val="FFFFFF"/>
                </a:solidFill>
              </a:rPr>
              <a:t>breach </a:t>
            </a:r>
            <a:r>
              <a:rPr lang="cs-CZ" sz="3700">
                <a:solidFill>
                  <a:srgbClr val="FFFFFF"/>
                </a:solidFill>
              </a:rPr>
              <a:t>a </a:t>
            </a:r>
            <a:r>
              <a:rPr lang="en-US" sz="3700">
                <a:solidFill>
                  <a:srgbClr val="FFFFFF"/>
                </a:solidFill>
              </a:rPr>
              <a:t>confidentiality?</a:t>
            </a:r>
            <a:endParaRPr lang="cs-CZ" sz="3700">
              <a:solidFill>
                <a:srgbClr val="FFFFFF"/>
              </a:solidFill>
            </a:endParaRPr>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3824855174"/>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62128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586478" y="1683756"/>
            <a:ext cx="3115265" cy="2396359"/>
          </a:xfrm>
        </p:spPr>
        <p:txBody>
          <a:bodyPr anchor="b">
            <a:normAutofit/>
          </a:bodyPr>
          <a:lstStyle/>
          <a:p>
            <a:pPr algn="r"/>
            <a:r>
              <a:rPr lang="cs-CZ" sz="4000">
                <a:solidFill>
                  <a:srgbClr val="FFFFFF"/>
                </a:solidFill>
              </a:rPr>
              <a:t>How to obtain a consent</a:t>
            </a:r>
          </a:p>
        </p:txBody>
      </p:sp>
      <p:graphicFrame>
        <p:nvGraphicFramePr>
          <p:cNvPr id="6" name="Zástupný symbol pro obsah 3"/>
          <p:cNvGraphicFramePr>
            <a:graphicFrameLocks noGrp="1"/>
          </p:cNvGraphicFramePr>
          <p:nvPr>
            <p:ph idx="1"/>
            <p:extLst>
              <p:ext uri="{D42A27DB-BD31-4B8C-83A1-F6EECF244321}">
                <p14:modId xmlns:p14="http://schemas.microsoft.com/office/powerpoint/2010/main" val="962043217"/>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99051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586478" y="1683756"/>
            <a:ext cx="3115265" cy="2396359"/>
          </a:xfrm>
        </p:spPr>
        <p:txBody>
          <a:bodyPr anchor="b">
            <a:normAutofit/>
          </a:bodyPr>
          <a:lstStyle/>
          <a:p>
            <a:pPr algn="r"/>
            <a:r>
              <a:rPr lang="cs-CZ" sz="3100">
                <a:solidFill>
                  <a:srgbClr val="FFFFFF"/>
                </a:solidFill>
              </a:rPr>
              <a:t>Information on patients' health requested by public authorities</a:t>
            </a:r>
          </a:p>
        </p:txBody>
      </p:sp>
      <p:graphicFrame>
        <p:nvGraphicFramePr>
          <p:cNvPr id="4" name="Zástupný obsah 3">
            <a:extLst>
              <a:ext uri="{FF2B5EF4-FFF2-40B4-BE49-F238E27FC236}">
                <a16:creationId xmlns:a16="http://schemas.microsoft.com/office/drawing/2014/main" id="{3674F3E7-4224-4063-8675-E45463F47FFA}"/>
              </a:ext>
            </a:extLst>
          </p:cNvPr>
          <p:cNvGraphicFramePr>
            <a:graphicFrameLocks noGrp="1"/>
          </p:cNvGraphicFramePr>
          <p:nvPr>
            <p:ph idx="1"/>
            <p:extLst>
              <p:ext uri="{D42A27DB-BD31-4B8C-83A1-F6EECF244321}">
                <p14:modId xmlns:p14="http://schemas.microsoft.com/office/powerpoint/2010/main" val="4126155844"/>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349706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Nadpis 1"/>
          <p:cNvSpPr>
            <a:spLocks noGrp="1"/>
          </p:cNvSpPr>
          <p:nvPr>
            <p:ph type="title"/>
          </p:nvPr>
        </p:nvSpPr>
        <p:spPr>
          <a:xfrm>
            <a:off x="534473" y="2950387"/>
            <a:ext cx="3052293" cy="3531403"/>
          </a:xfrm>
        </p:spPr>
        <p:txBody>
          <a:bodyPr vert="horz" lIns="91440" tIns="45720" rIns="91440" bIns="45720" rtlCol="0" anchor="t">
            <a:normAutofit/>
          </a:bodyPr>
          <a:lstStyle/>
          <a:p>
            <a:pPr algn="r"/>
            <a:r>
              <a:rPr lang="en-US" sz="4000">
                <a:solidFill>
                  <a:srgbClr val="FFFFFF"/>
                </a:solidFill>
              </a:rPr>
              <a:t>Obligation to notify</a:t>
            </a:r>
          </a:p>
        </p:txBody>
      </p:sp>
      <p:graphicFrame>
        <p:nvGraphicFramePr>
          <p:cNvPr id="4" name="Zástupný obsah 3">
            <a:extLst>
              <a:ext uri="{FF2B5EF4-FFF2-40B4-BE49-F238E27FC236}">
                <a16:creationId xmlns:a16="http://schemas.microsoft.com/office/drawing/2014/main" id="{051D10FB-13D6-422D-B30F-3BAFE12BB5A5}"/>
              </a:ext>
            </a:extLst>
          </p:cNvPr>
          <p:cNvGraphicFramePr>
            <a:graphicFrameLocks noGrp="1"/>
          </p:cNvGraphicFramePr>
          <p:nvPr>
            <p:ph idx="1"/>
            <p:extLst>
              <p:ext uri="{D42A27DB-BD31-4B8C-83A1-F6EECF244321}">
                <p14:modId xmlns:p14="http://schemas.microsoft.com/office/powerpoint/2010/main" val="3994628635"/>
              </p:ext>
            </p:extLst>
          </p:nvPr>
        </p:nvGraphicFramePr>
        <p:xfrm>
          <a:off x="4866711" y="999457"/>
          <a:ext cx="6902116"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563142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Remember</a:t>
            </a:r>
            <a:r>
              <a:rPr lang="cs-CZ" dirty="0"/>
              <a:t>!</a:t>
            </a:r>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2304818154"/>
              </p:ext>
            </p:extLst>
          </p:nvPr>
        </p:nvGraphicFramePr>
        <p:xfrm>
          <a:off x="681038" y="1690688"/>
          <a:ext cx="9613900" cy="4244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604172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Conclusion</a:t>
            </a:r>
            <a:endParaRPr lang="cs-CZ" dirty="0"/>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2714536847"/>
              </p:ext>
            </p:extLst>
          </p:nvPr>
        </p:nvGraphicFramePr>
        <p:xfrm>
          <a:off x="681038" y="1941096"/>
          <a:ext cx="10672762" cy="3994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049426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a:xfrm>
            <a:off x="1524000" y="2074779"/>
            <a:ext cx="9144000" cy="2387600"/>
          </a:xfrm>
          <a:solidFill>
            <a:srgbClr val="C00000"/>
          </a:solidFill>
          <a:scene3d>
            <a:camera prst="orthographicFront"/>
            <a:lightRig rig="threePt" dir="t"/>
          </a:scene3d>
          <a:sp3d>
            <a:bevelT w="165100" prst="coolSlant"/>
          </a:sp3d>
        </p:spPr>
        <p:txBody>
          <a:bodyPr anchor="ctr"/>
          <a:lstStyle/>
          <a:p>
            <a:r>
              <a:rPr lang="en-US" sz="4800" dirty="0">
                <a:solidFill>
                  <a:schemeClr val="bg1"/>
                </a:solidFill>
              </a:rPr>
              <a:t>Sanctions for unauthorized breach of confidentiality</a:t>
            </a:r>
            <a:endParaRPr lang="cs-CZ" sz="4800" dirty="0">
              <a:solidFill>
                <a:schemeClr val="bg1"/>
              </a:solidFill>
            </a:endParaRPr>
          </a:p>
        </p:txBody>
      </p:sp>
    </p:spTree>
    <p:extLst>
      <p:ext uri="{BB962C8B-B14F-4D97-AF65-F5344CB8AC3E}">
        <p14:creationId xmlns:p14="http://schemas.microsoft.com/office/powerpoint/2010/main" val="183711982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Criminal</a:t>
            </a:r>
            <a:r>
              <a:rPr lang="cs-CZ" dirty="0"/>
              <a:t> </a:t>
            </a:r>
            <a:r>
              <a:rPr lang="cs-CZ" dirty="0" err="1"/>
              <a:t>penalties</a:t>
            </a:r>
            <a:endParaRPr lang="cs-CZ" dirty="0"/>
          </a:p>
        </p:txBody>
      </p:sp>
      <p:graphicFrame>
        <p:nvGraphicFramePr>
          <p:cNvPr id="4" name="Zástupný obsah 3">
            <a:extLst>
              <a:ext uri="{FF2B5EF4-FFF2-40B4-BE49-F238E27FC236}">
                <a16:creationId xmlns:a16="http://schemas.microsoft.com/office/drawing/2014/main" id="{327E7A46-B6ED-4013-A994-CF683337E821}"/>
              </a:ext>
            </a:extLst>
          </p:cNvPr>
          <p:cNvGraphicFramePr>
            <a:graphicFrameLocks noGrp="1"/>
          </p:cNvGraphicFramePr>
          <p:nvPr>
            <p:ph idx="1"/>
            <p:extLst>
              <p:ext uri="{D42A27DB-BD31-4B8C-83A1-F6EECF244321}">
                <p14:modId xmlns:p14="http://schemas.microsoft.com/office/powerpoint/2010/main" val="183967100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5089124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Administrative</a:t>
            </a:r>
            <a:r>
              <a:rPr lang="cs-CZ" dirty="0"/>
              <a:t> </a:t>
            </a:r>
            <a:r>
              <a:rPr lang="cs-CZ" dirty="0" err="1"/>
              <a:t>sanctions</a:t>
            </a:r>
            <a:endParaRPr lang="cs-CZ" dirty="0"/>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3755483250"/>
              </p:ext>
            </p:extLst>
          </p:nvPr>
        </p:nvGraphicFramePr>
        <p:xfrm>
          <a:off x="680321" y="1596189"/>
          <a:ext cx="9613861" cy="434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20491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80F6066-9CD0-4953-995D-48E89069802A}"/>
              </a:ext>
            </a:extLst>
          </p:cNvPr>
          <p:cNvSpPr>
            <a:spLocks noGrp="1"/>
          </p:cNvSpPr>
          <p:nvPr>
            <p:ph type="title"/>
          </p:nvPr>
        </p:nvSpPr>
        <p:spPr/>
        <p:txBody>
          <a:bodyPr/>
          <a:lstStyle/>
          <a:p>
            <a:r>
              <a:rPr lang="cs-CZ" dirty="0" err="1"/>
              <a:t>Patients</a:t>
            </a:r>
            <a:r>
              <a:rPr lang="cs-CZ" dirty="0"/>
              <a:t> </a:t>
            </a:r>
            <a:r>
              <a:rPr lang="cs-CZ" dirty="0" err="1"/>
              <a:t>rights</a:t>
            </a:r>
            <a:r>
              <a:rPr lang="cs-CZ" dirty="0"/>
              <a:t> (</a:t>
            </a:r>
            <a:r>
              <a:rPr lang="cs-CZ" dirty="0" err="1"/>
              <a:t>what</a:t>
            </a:r>
            <a:r>
              <a:rPr lang="cs-CZ" dirty="0"/>
              <a:t> </a:t>
            </a:r>
            <a:r>
              <a:rPr lang="cs-CZ" dirty="0" err="1"/>
              <a:t>the</a:t>
            </a:r>
            <a:r>
              <a:rPr lang="cs-CZ" dirty="0"/>
              <a:t> </a:t>
            </a:r>
            <a:r>
              <a:rPr lang="cs-CZ" dirty="0" err="1"/>
              <a:t>group</a:t>
            </a:r>
            <a:r>
              <a:rPr lang="cs-CZ" dirty="0"/>
              <a:t> </a:t>
            </a:r>
            <a:r>
              <a:rPr lang="cs-CZ" dirty="0" err="1"/>
              <a:t>thinks</a:t>
            </a:r>
            <a:r>
              <a:rPr lang="cs-CZ" dirty="0"/>
              <a:t>)</a:t>
            </a:r>
          </a:p>
        </p:txBody>
      </p:sp>
      <p:sp>
        <p:nvSpPr>
          <p:cNvPr id="3" name="Zástupný symbol pro obsah 2">
            <a:extLst>
              <a:ext uri="{FF2B5EF4-FFF2-40B4-BE49-F238E27FC236}">
                <a16:creationId xmlns:a16="http://schemas.microsoft.com/office/drawing/2014/main" id="{CE04D76A-39D9-4FBD-B2FF-46388883FEA4}"/>
              </a:ext>
            </a:extLst>
          </p:cNvPr>
          <p:cNvSpPr>
            <a:spLocks noGrp="1"/>
          </p:cNvSpPr>
          <p:nvPr>
            <p:ph idx="1"/>
          </p:nvPr>
        </p:nvSpPr>
        <p:spPr/>
        <p:txBody>
          <a:bodyPr>
            <a:normAutofit/>
          </a:bodyPr>
          <a:lstStyle/>
          <a:p>
            <a:endParaRPr lang="cs-CZ" dirty="0"/>
          </a:p>
          <a:p>
            <a:pPr lvl="1"/>
            <a:endParaRPr lang="cs-CZ" dirty="0"/>
          </a:p>
        </p:txBody>
      </p:sp>
    </p:spTree>
    <p:extLst>
      <p:ext uri="{BB962C8B-B14F-4D97-AF65-F5344CB8AC3E}">
        <p14:creationId xmlns:p14="http://schemas.microsoft.com/office/powerpoint/2010/main" val="377540737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Private</a:t>
            </a:r>
            <a:r>
              <a:rPr lang="cs-CZ" dirty="0"/>
              <a:t> </a:t>
            </a:r>
            <a:r>
              <a:rPr lang="cs-CZ" dirty="0" err="1"/>
              <a:t>Law</a:t>
            </a:r>
            <a:r>
              <a:rPr lang="cs-CZ" dirty="0"/>
              <a:t> </a:t>
            </a:r>
            <a:r>
              <a:rPr lang="cs-CZ" dirty="0" err="1"/>
              <a:t>Penalties</a:t>
            </a:r>
            <a:endParaRPr lang="cs-CZ" dirty="0"/>
          </a:p>
        </p:txBody>
      </p:sp>
      <p:graphicFrame>
        <p:nvGraphicFramePr>
          <p:cNvPr id="4" name="Zástupný symbol pro obsah 3"/>
          <p:cNvGraphicFramePr>
            <a:graphicFrameLocks/>
          </p:cNvGraphicFramePr>
          <p:nvPr>
            <p:extLst>
              <p:ext uri="{D42A27DB-BD31-4B8C-83A1-F6EECF244321}">
                <p14:modId xmlns:p14="http://schemas.microsoft.com/office/powerpoint/2010/main" val="960260273"/>
              </p:ext>
            </p:extLst>
          </p:nvPr>
        </p:nvGraphicFramePr>
        <p:xfrm>
          <a:off x="680321" y="2277783"/>
          <a:ext cx="9613861" cy="35993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3856609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Disciplinary</a:t>
            </a:r>
            <a:r>
              <a:rPr lang="cs-CZ" dirty="0"/>
              <a:t> </a:t>
            </a:r>
            <a:r>
              <a:rPr lang="cs-CZ" dirty="0" err="1"/>
              <a:t>sanctions</a:t>
            </a:r>
            <a:endParaRPr lang="cs-CZ" dirty="0"/>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1869100713"/>
              </p:ext>
            </p:extLst>
          </p:nvPr>
        </p:nvGraphicFramePr>
        <p:xfrm>
          <a:off x="680282" y="1628274"/>
          <a:ext cx="9613900" cy="41910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9882214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pPr algn="ctr"/>
            <a:r>
              <a:rPr lang="cs-CZ" dirty="0" err="1"/>
              <a:t>Thank</a:t>
            </a:r>
            <a:r>
              <a:rPr lang="cs-CZ" dirty="0"/>
              <a:t> </a:t>
            </a:r>
            <a:r>
              <a:rPr lang="cs-CZ" dirty="0" err="1"/>
              <a:t>you</a:t>
            </a:r>
            <a:r>
              <a:rPr lang="cs-CZ" dirty="0"/>
              <a:t> </a:t>
            </a:r>
            <a:r>
              <a:rPr lang="cs-CZ" dirty="0" err="1"/>
              <a:t>for</a:t>
            </a:r>
            <a:r>
              <a:rPr lang="cs-CZ" dirty="0"/>
              <a:t> </a:t>
            </a:r>
            <a:r>
              <a:rPr lang="cs-CZ" dirty="0" err="1"/>
              <a:t>your</a:t>
            </a:r>
            <a:r>
              <a:rPr lang="cs-CZ" dirty="0"/>
              <a:t> </a:t>
            </a:r>
            <a:r>
              <a:rPr lang="cs-CZ" dirty="0" err="1"/>
              <a:t>attention</a:t>
            </a:r>
            <a:endParaRPr lang="cs-CZ" dirty="0"/>
          </a:p>
        </p:txBody>
      </p:sp>
      <p:sp>
        <p:nvSpPr>
          <p:cNvPr id="5" name="Podnadpis 4"/>
          <p:cNvSpPr>
            <a:spLocks noGrp="1"/>
          </p:cNvSpPr>
          <p:nvPr>
            <p:ph type="subTitle" idx="1"/>
          </p:nvPr>
        </p:nvSpPr>
        <p:spPr/>
        <p:txBody>
          <a:bodyPr/>
          <a:lstStyle/>
          <a:p>
            <a:endParaRPr lang="cs-CZ"/>
          </a:p>
        </p:txBody>
      </p:sp>
    </p:spTree>
    <p:extLst>
      <p:ext uri="{BB962C8B-B14F-4D97-AF65-F5344CB8AC3E}">
        <p14:creationId xmlns:p14="http://schemas.microsoft.com/office/powerpoint/2010/main" val="2632790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500062"/>
            <a:ext cx="10515600" cy="1325563"/>
          </a:xfrm>
        </p:spPr>
        <p:txBody>
          <a:bodyPr>
            <a:normAutofit/>
          </a:bodyPr>
          <a:lstStyle/>
          <a:p>
            <a:r>
              <a:rPr lang="cs-CZ"/>
              <a:t>Rights of the patient (§28 HCA)</a:t>
            </a:r>
            <a:endParaRPr lang="cs-CZ" dirty="0"/>
          </a:p>
        </p:txBody>
      </p:sp>
      <p:graphicFrame>
        <p:nvGraphicFramePr>
          <p:cNvPr id="7" name="Zástupný symbol pro obsah 6"/>
          <p:cNvGraphicFramePr>
            <a:graphicFrameLocks noGrp="1"/>
          </p:cNvGraphicFramePr>
          <p:nvPr>
            <p:ph idx="1"/>
            <p:extLst>
              <p:ext uri="{D42A27DB-BD31-4B8C-83A1-F6EECF244321}">
                <p14:modId xmlns:p14="http://schemas.microsoft.com/office/powerpoint/2010/main" val="57949846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20152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Rights</a:t>
            </a:r>
            <a:r>
              <a:rPr lang="cs-CZ" dirty="0"/>
              <a:t> </a:t>
            </a:r>
            <a:r>
              <a:rPr lang="cs-CZ" dirty="0" err="1"/>
              <a:t>of</a:t>
            </a:r>
            <a:r>
              <a:rPr lang="cs-CZ" dirty="0"/>
              <a:t> </a:t>
            </a:r>
            <a:r>
              <a:rPr lang="cs-CZ" dirty="0" err="1"/>
              <a:t>the</a:t>
            </a:r>
            <a:r>
              <a:rPr lang="cs-CZ" dirty="0"/>
              <a:t> </a:t>
            </a:r>
            <a:r>
              <a:rPr lang="cs-CZ" dirty="0" err="1"/>
              <a:t>patient</a:t>
            </a:r>
            <a:r>
              <a:rPr lang="cs-CZ" dirty="0"/>
              <a:t> (§28 HCA)</a:t>
            </a:r>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162905208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7173501"/>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276E3CDB3C8F14F9F1AEF6C8F61049A" ma:contentTypeVersion="2" ma:contentTypeDescription="Vytvoří nový dokument" ma:contentTypeScope="" ma:versionID="4878b21f16cd5ed20deebb2c63192fd2">
  <xsd:schema xmlns:xsd="http://www.w3.org/2001/XMLSchema" xmlns:xs="http://www.w3.org/2001/XMLSchema" xmlns:p="http://schemas.microsoft.com/office/2006/metadata/properties" xmlns:ns2="3640df40-b18a-42ec-83fd-1a9bffb6308e" targetNamespace="http://schemas.microsoft.com/office/2006/metadata/properties" ma:root="true" ma:fieldsID="d9d2902fabb94b734db2521d762e35a6" ns2:_="">
    <xsd:import namespace="3640df40-b18a-42ec-83fd-1a9bffb6308e"/>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40df40-b18a-42ec-83fd-1a9bffb630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AEDC43C-7679-4E1A-A596-069F8790EA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40df40-b18a-42ec-83fd-1a9bffb6308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0E2956B-6DE6-482B-BDE7-76FD9A75F23D}">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AEFE0949-8072-4763-B3F6-6C0299D5D6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274</TotalTime>
  <Words>3410</Words>
  <Application>Microsoft Office PowerPoint</Application>
  <PresentationFormat>Širokoúhlá obrazovka</PresentationFormat>
  <Paragraphs>377</Paragraphs>
  <Slides>72</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72</vt:i4>
      </vt:variant>
    </vt:vector>
  </HeadingPairs>
  <TitlesOfParts>
    <vt:vector size="77" baseType="lpstr">
      <vt:lpstr>Arial</vt:lpstr>
      <vt:lpstr>Arial Unicode MS</vt:lpstr>
      <vt:lpstr>Calibri</vt:lpstr>
      <vt:lpstr>Calibri Light</vt:lpstr>
      <vt:lpstr>Motiv Office</vt:lpstr>
      <vt:lpstr>Law in healthcare 02</vt:lpstr>
      <vt:lpstr>Question no. 1</vt:lpstr>
      <vt:lpstr>Social role?</vt:lpstr>
      <vt:lpstr>Two main masses of Law</vt:lpstr>
      <vt:lpstr>The rights and obligations of citizens in health care</vt:lpstr>
      <vt:lpstr>Patient has rights:</vt:lpstr>
      <vt:lpstr>Patients rights (what the group thinks)</vt:lpstr>
      <vt:lpstr>Rights of the patient (§28 HCA)</vt:lpstr>
      <vt:lpstr>Rights of the patient (§28 HCA)</vt:lpstr>
      <vt:lpstr>Rights of the patient (§28 HCA)</vt:lpstr>
      <vt:lpstr>Rights of the patient (§28 HCA)</vt:lpstr>
      <vt:lpstr>Obligations of the patient (!)</vt:lpstr>
      <vt:lpstr>Refusal to provide healthcare services</vt:lpstr>
      <vt:lpstr>It is important to distinguish</vt:lpstr>
      <vt:lpstr>Prezentace aplikace PowerPoint</vt:lpstr>
      <vt:lpstr>Informed consent with medical performance; denial of medical care</vt:lpstr>
      <vt:lpstr>Distinguish</vt:lpstr>
      <vt:lpstr>Information about health condition</vt:lpstr>
      <vt:lpstr>Prezentace aplikace PowerPoint</vt:lpstr>
      <vt:lpstr>Written form of a consent</vt:lpstr>
      <vt:lpstr>Refusal to treatment</vt:lpstr>
      <vt:lpstr>Prezentace aplikace PowerPoint</vt:lpstr>
      <vt:lpstr>Previously expressed wishes</vt:lpstr>
      <vt:lpstr>When it is not necessary to respect the previously expressed wishes?</vt:lpstr>
      <vt:lpstr>Underage patient</vt:lpstr>
      <vt:lpstr>Hospitalization and provision of health services without consent</vt:lpstr>
      <vt:lpstr>The patient can not give his consent</vt:lpstr>
      <vt:lpstr>Privacy and confidentiality of medical information</vt:lpstr>
      <vt:lpstr> Importance of information and privacy today </vt:lpstr>
      <vt:lpstr>The requirement of ethics</vt:lpstr>
      <vt:lpstr>Special sensitivity of health information</vt:lpstr>
      <vt:lpstr>The legal concept of privacy</vt:lpstr>
      <vt:lpstr>Charter of Fundamental Rights and Freedoms (Art. 10)</vt:lpstr>
      <vt:lpstr>Privacy</vt:lpstr>
      <vt:lpstr>Personality</vt:lpstr>
      <vt:lpstr>Specific regulations in healthcare</vt:lpstr>
      <vt:lpstr>The rules of the Civil Code</vt:lpstr>
      <vt:lpstr>Protection of human appearance</vt:lpstr>
      <vt:lpstr>How to obtain a consent</vt:lpstr>
      <vt:lpstr>Confidentiality of a healthcare professional</vt:lpstr>
      <vt:lpstr>Privacy contra Confidentiality</vt:lpstr>
      <vt:lpstr>Law on Healthcare Services</vt:lpstr>
      <vt:lpstr>Who is bound by the obligation of confidentiality?</vt:lpstr>
      <vt:lpstr>“Medical secret”</vt:lpstr>
      <vt:lpstr>Confidentiality conceived in very broad terms</vt:lpstr>
      <vt:lpstr>Handling medical documentation</vt:lpstr>
      <vt:lpstr>Medical documentation</vt:lpstr>
      <vt:lpstr>Prezentace aplikace PowerPoint</vt:lpstr>
      <vt:lpstr>Maintenance of a medical records</vt:lpstr>
      <vt:lpstr>Medical documentation</vt:lpstr>
      <vt:lpstr>Access to a medical documentation</vt:lpstr>
      <vt:lpstr>Healthcare professionals </vt:lpstr>
      <vt:lpstr>Patient</vt:lpstr>
      <vt:lpstr>Family, relatives, survivors of the deceased</vt:lpstr>
      <vt:lpstr>Students and a medical documentation</vt:lpstr>
      <vt:lpstr>Sanctions</vt:lpstr>
      <vt:lpstr>Communication with family members and public authorities</vt:lpstr>
      <vt:lpstr>Information requests about the health status of a patient by persons other than the patient</vt:lpstr>
      <vt:lpstr>Family of a patient</vt:lpstr>
      <vt:lpstr>Disclosure of health information</vt:lpstr>
      <vt:lpstr>When is it possible to breach a confidentiality?</vt:lpstr>
      <vt:lpstr>How to obtain a consent</vt:lpstr>
      <vt:lpstr>Information on patients' health requested by public authorities</vt:lpstr>
      <vt:lpstr>Obligation to notify</vt:lpstr>
      <vt:lpstr>Remember!</vt:lpstr>
      <vt:lpstr>Conclusion</vt:lpstr>
      <vt:lpstr>Sanctions for unauthorized breach of confidentiality</vt:lpstr>
      <vt:lpstr>Criminal penalties</vt:lpstr>
      <vt:lpstr>Administrative sanctions</vt:lpstr>
      <vt:lpstr>Private Law Penalties</vt:lpstr>
      <vt:lpstr>Disciplinary sanctions</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Law in healthcare</dc:title>
  <dc:creator>Michal Koščík</dc:creator>
  <cp:lastModifiedBy>Michal Koščík</cp:lastModifiedBy>
  <cp:revision>10</cp:revision>
  <dcterms:created xsi:type="dcterms:W3CDTF">2019-09-18T20:51:57Z</dcterms:created>
  <dcterms:modified xsi:type="dcterms:W3CDTF">2023-11-24T13:42:25Z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0x010100B276E3CDB3C8F14F9F1AEF6C8F61049A</vt:lpwstr>
  </property>
</Properties>
</file>