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9DBBC8-AF44-45A8-852E-B15A86E443C0}" type="datetimeFigureOut">
              <a:rPr lang="cs-CZ" smtClean="0"/>
              <a:t>6.11.2007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EA43C7-B535-4918-822E-732D19C083E6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Předškolní období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Dítě ve věku 3-6 let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Věk mateřské školy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Mateřská škola ano či ne?</a:t>
            </a:r>
          </a:p>
          <a:p>
            <a:pPr>
              <a:buNone/>
            </a:pPr>
            <a:r>
              <a:rPr lang="cs-CZ" sz="2000" dirty="0" smtClean="0"/>
              <a:t>	Výhody rodinné výchovy</a:t>
            </a:r>
          </a:p>
          <a:p>
            <a:pPr>
              <a:buNone/>
            </a:pPr>
            <a:r>
              <a:rPr lang="cs-CZ" sz="2000" dirty="0" smtClean="0"/>
              <a:t>	Kombinace – rodinná výchova jako základ, na němž školka dále účelně staví a napomáhá dalšímu rozvoji dítěte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Motorický vývoj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Tříleté dítě – chůze i běh plně rozvinut po způsobu dospělých, zvládnutá jízda na tříkolce, koloběžce či kole s postranními kolečky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4-5 </a:t>
            </a:r>
            <a:r>
              <a:rPr lang="cs-CZ" sz="2000" dirty="0" err="1" smtClean="0"/>
              <a:t>leté</a:t>
            </a:r>
            <a:r>
              <a:rPr lang="cs-CZ" sz="2000" dirty="0" smtClean="0"/>
              <a:t>  dítě – skáče snožmo, leze po žebříku, prolézačkách, seskočí z nízké lavičky, stojí na jedné noze, umí házet a chytat míč.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Zručnost jako základ narůstající soběstačnosti – samostatně jí, svléká se i obléká, obouvá boty, učí se tkaničky, vykoná toaletu, umyje si ruce, je schopno se samo koupat…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Grafomotorický</a:t>
            </a:r>
            <a:r>
              <a:rPr lang="cs-CZ" sz="2000" dirty="0" smtClean="0"/>
              <a:t> vývoj – viz vývoj kresby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řeči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Velký pokrok ve výslovnosti, mizí dětská patlavost, přetrvává-li ještě kolem vstupu do školy je vhodná logopedická podpora.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Větná skladba – narůstá složitost, vedle souvětí souřadných se kolem třetího roku objevují souvětí podřadná.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Zájem o mluvenou řeč – poslouchají pohádky, povídky, učí se básničky, říkanky.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Užívání řeči k regulaci svého chování – zprvu nahlas, od 5 roku vnitřní řeč, bez hlasitého vyjadřování svých záměrů.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Rozvoj hudebních schopností – učí se zazpívat písničku.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Správně pojmenovává základní barvy.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5 </a:t>
            </a:r>
            <a:r>
              <a:rPr lang="cs-CZ" sz="2000" dirty="0" err="1" smtClean="0"/>
              <a:t>leté</a:t>
            </a:r>
            <a:r>
              <a:rPr lang="cs-CZ" sz="2000" dirty="0" smtClean="0"/>
              <a:t> dítě – tvoří jednoduché definice známých věcí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Chápání časové perspektivy v řeči – večer, zítra, musíš počkat… 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myšlení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Kolem 4 let – </a:t>
            </a:r>
            <a:r>
              <a:rPr lang="cs-CZ" sz="2000" dirty="0" err="1" smtClean="0"/>
              <a:t>předpojmové</a:t>
            </a:r>
            <a:r>
              <a:rPr lang="cs-CZ" sz="2000" dirty="0" smtClean="0"/>
              <a:t> (=symbolické) myšlení je nahrazeno názorovým (=intuitivním) myšlením.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Usuzování je stále vázáno na vnímané nebo představované, úsudky stále vázány na názor (jednoduchý x rozčleněný názor).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Přetrvává centrace myšlení (=zdůraznění pouze jednoho </a:t>
            </a:r>
            <a:r>
              <a:rPr lang="cs-CZ" sz="2000" dirty="0" err="1" smtClean="0"/>
              <a:t>apsektu</a:t>
            </a:r>
            <a:r>
              <a:rPr lang="cs-CZ" sz="2000" dirty="0" smtClean="0"/>
              <a:t>), centrace k různým vlastnostem, není schopné vzít do úvahy více parametrů – známe pokusy </a:t>
            </a:r>
            <a:r>
              <a:rPr lang="cs-CZ" sz="2000" dirty="0" err="1" smtClean="0"/>
              <a:t>Piagetovy</a:t>
            </a:r>
            <a:r>
              <a:rPr lang="cs-CZ" sz="2000" dirty="0" smtClean="0"/>
              <a:t> s korálky, s plastelínou…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Myšlení je stále prelogické, hlavními charakteristikami je egocentrismus, antropomorfismus, magičnost (dovoluje měnit fakta podle vlastního přání).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Socializace v předškolním období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000" dirty="0" smtClean="0"/>
              <a:t>Týká se třech oblastí:</a:t>
            </a:r>
          </a:p>
          <a:p>
            <a:pPr>
              <a:buNone/>
            </a:pPr>
            <a:r>
              <a:rPr lang="cs-CZ" sz="2000" dirty="0" smtClean="0"/>
              <a:t>		1. Vývoj sociální reaktivity – bohatě diferencované emoční vztahy 	k lidem v blízkém i vzdálenějším společenském okolí. Selhání v 	této oblasti – autistické děti.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	2. Vývoj sociálních kontrol a hodnotových orientací – normy, 	které si dítě vytváří na základě příkazů a zákazů udělovaných 	dospělými a které postupně přijímá za své. Selhání v této oblasti 	anetičtí psychopati.</a:t>
            </a:r>
            <a:r>
              <a:rPr lang="cs-CZ" sz="2000" dirty="0" smtClean="0"/>
              <a:t>	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	3. Osvojování sociálních rolí – chápání takových vzorců chování a 	postojů, které jsou od jedince očekávány ostatními členy 	společnosti, a to vzhledem k jeho věku, pohlaví, společenskému 	postavení, atd. 	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</a:t>
            </a:r>
            <a:r>
              <a:rPr lang="cs-CZ" sz="4000" dirty="0" err="1" smtClean="0"/>
              <a:t>sebepojetí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Základy </a:t>
            </a:r>
            <a:r>
              <a:rPr lang="cs-CZ" sz="2000" dirty="0" err="1" smtClean="0"/>
              <a:t>sebepojetí</a:t>
            </a:r>
            <a:r>
              <a:rPr lang="cs-CZ" sz="2000" dirty="0" smtClean="0"/>
              <a:t> se utvářejí již v batolecím období (kolem 2 let), děti znají své „základní charakteristiky“, uvádějí, že jsou děti a ne dospělí, znají své pohlaví.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V předškolním období – popisují své vlastní fyzické rysy (jsem silný), své vlastnictví (to je moje) a své vlastní preference (co mají a nemají rády). Je to ovšem nestabilní a vázané k dané situaci. 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Ve školním roce se zaměřují i na psychologické vlastnosti, schopnosti a emoce.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Sebehodnocení v předškolním věku – poměrně vysoké (to zvládnu, já to udělám), ale nestabilní, hodně závislé na aktuální sociální situaci. Pozitivně koreluje s jistotou ve vztazích s rodiči. 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Teorie mysli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Porozumění prožívání druhých lidí.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Základem teorie mysli je vědomí, že i druzí lidé mají vnitřní prožitky.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Experiment se schováváním věcí, zlom kolem 4 roku života. Děti, které mají sourozence, jsou v řešení takových úloh úspěšnější než jedináčci.</a:t>
            </a:r>
          </a:p>
          <a:p>
            <a:pPr>
              <a:buNone/>
            </a:pPr>
            <a:r>
              <a:rPr lang="cs-CZ" sz="2000" dirty="0" smtClean="0"/>
              <a:t>	K</a:t>
            </a:r>
            <a:r>
              <a:rPr lang="cs-CZ" sz="2000" dirty="0" smtClean="0"/>
              <a:t>olem 4 let dokáže dítě předpovídat emoční reakce druhých na určitou situaci. Předškolní dítě se domnívá, že myšlenky a pocity se musí projevit přímo v chování (když se někdo usmívá, je šťastný). Pocity provinění dítěte. 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Teprve školní dítě si uvědomuje možnost maskovat vlastní pocity a odvozují, že výraz emocí může být zavádějící i u druhých. 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sociálních rolí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Předškolní období – </a:t>
            </a:r>
            <a:r>
              <a:rPr lang="cs-CZ" sz="2000" dirty="0" err="1" smtClean="0"/>
              <a:t>období</a:t>
            </a:r>
            <a:r>
              <a:rPr lang="cs-CZ" sz="2000" dirty="0" smtClean="0"/>
              <a:t> hry. </a:t>
            </a:r>
          </a:p>
          <a:p>
            <a:pPr>
              <a:buNone/>
            </a:pPr>
            <a:r>
              <a:rPr lang="cs-CZ" sz="2000" dirty="0" smtClean="0"/>
              <a:t>Sociální role se utvářejí a </a:t>
            </a:r>
            <a:r>
              <a:rPr lang="cs-CZ" sz="2000" smtClean="0"/>
              <a:t>posilují i v </a:t>
            </a:r>
            <a:r>
              <a:rPr lang="cs-CZ" sz="2000" dirty="0" smtClean="0"/>
              <a:t>průběhu </a:t>
            </a:r>
            <a:r>
              <a:rPr lang="cs-CZ" sz="2000" smtClean="0"/>
              <a:t>vývoje hry.</a:t>
            </a:r>
            <a:endParaRPr lang="cs-CZ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45</Words>
  <Application>Microsoft Office PowerPoint</Application>
  <PresentationFormat>Předvádění na obrazovce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Předškolní období</vt:lpstr>
      <vt:lpstr>Věk mateřské školy</vt:lpstr>
      <vt:lpstr>Motorický vývoj</vt:lpstr>
      <vt:lpstr>Vývoj řeči</vt:lpstr>
      <vt:lpstr>Vývoj myšlení</vt:lpstr>
      <vt:lpstr>Socializace v předškolním období</vt:lpstr>
      <vt:lpstr>Vývoj sebepojetí</vt:lpstr>
      <vt:lpstr>Teorie mysli</vt:lpstr>
      <vt:lpstr>Vývoj sociálních rolí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Předškolní období</dc:title>
  <dc:creator>Denisa</dc:creator>
  <cp:lastModifiedBy>Denisa</cp:lastModifiedBy>
  <cp:revision>6</cp:revision>
  <dcterms:created xsi:type="dcterms:W3CDTF">2007-11-06T07:53:26Z</dcterms:created>
  <dcterms:modified xsi:type="dcterms:W3CDTF">2007-11-06T08:51:57Z</dcterms:modified>
</cp:coreProperties>
</file>