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F84A3-2F44-442B-B017-44DBF30B0B7D}" type="datetimeFigureOut">
              <a:rPr lang="cs-CZ" smtClean="0"/>
              <a:t>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02FC7-4043-4371-8F76-1026EA531FF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Русские сезоны С.Дягилева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Русские сезоны</a:t>
            </a:r>
            <a:endParaRPr lang="cs-CZ" dirty="0"/>
          </a:p>
        </p:txBody>
      </p:sp>
      <p:pic>
        <p:nvPicPr>
          <p:cNvPr id="5" name="Zástupný symbol pro obsah 4" descr="russkie sezony afiš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87825" y="742156"/>
            <a:ext cx="3886200" cy="491490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Такое название получили ежегодные гастроли русских артистов за границей (в Париже,Лондоне,Риме,США).</a:t>
            </a:r>
          </a:p>
          <a:p>
            <a:r>
              <a:rPr lang="ru-RU" sz="2000" dirty="0" smtClean="0"/>
              <a:t>Началом Русских сезонов считают гастроли 1907 года в Париже,где прошли концерты с участием Римского-Корсакова,Рахманинова,Глазунова и др.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Сергей Дягилев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Первый русский импрессарио 20 века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Прославил русское искусство за рубежом.</a:t>
            </a:r>
          </a:p>
          <a:p>
            <a:r>
              <a:rPr lang="ru-RU" sz="2000" dirty="0" smtClean="0"/>
              <a:t>Вместе в А.Бенуа создал объединение Мир искусства,был редактором одноименного журнала.</a:t>
            </a:r>
          </a:p>
          <a:p>
            <a:r>
              <a:rPr lang="ru-RU" sz="2000" dirty="0" smtClean="0"/>
              <a:t>Организатор выставок русского искусства,концертов, Русских сезонов за границей</a:t>
            </a:r>
          </a:p>
          <a:p>
            <a:r>
              <a:rPr lang="ru-RU" sz="2000" dirty="0" smtClean="0"/>
              <a:t>Создал труппу Русские балеты Дягилева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pic>
        <p:nvPicPr>
          <p:cNvPr id="7" name="Zástupný symbol pro obsah 6" descr="djagilev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556792"/>
            <a:ext cx="3456384" cy="456937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В</a:t>
            </a:r>
            <a:r>
              <a:rPr lang="ru-RU" sz="3600" dirty="0" smtClean="0"/>
              <a:t> 1908 году состоялись оперные сезоны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Проходили в Париже</a:t>
            </a:r>
          </a:p>
          <a:p>
            <a:r>
              <a:rPr lang="ru-RU" dirty="0" smtClean="0"/>
              <a:t>Французов покорило выступление Шаляпина в опере Борис Годунов </a:t>
            </a:r>
          </a:p>
          <a:p>
            <a:r>
              <a:rPr lang="ru-RU" dirty="0" smtClean="0"/>
              <a:t>Шаляпин- русский оперный и камерный певец в разное время солист Большого и Мариинского театров</a:t>
            </a:r>
            <a:endParaRPr lang="cs-CZ" dirty="0"/>
          </a:p>
        </p:txBody>
      </p:sp>
      <p:pic>
        <p:nvPicPr>
          <p:cNvPr id="5" name="Zástupný symbol pro obsah 4" descr="shaljapi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917806"/>
            <a:ext cx="4038600" cy="389075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 1909 года начинаются гастроли русского балета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Премьера в Париже обернулась настоящим триумфом</a:t>
            </a:r>
          </a:p>
          <a:p>
            <a:r>
              <a:rPr lang="ru-RU" dirty="0" smtClean="0"/>
              <a:t>Участвовали балерины А.Павлова,Т.Красавина,</a:t>
            </a:r>
          </a:p>
          <a:p>
            <a:r>
              <a:rPr lang="ru-RU" dirty="0" smtClean="0"/>
              <a:t>танцовщики М.Фокин,В.Нижинский,музыку к балетам написали Глинка,Римский-Корсаков,Мусоргский,Бородин</a:t>
            </a:r>
            <a:endParaRPr lang="cs-CZ" dirty="0"/>
          </a:p>
        </p:txBody>
      </p:sp>
      <p:pic>
        <p:nvPicPr>
          <p:cNvPr id="5" name="Zástupný symbol pro obsah 4" descr="balerina pavlov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34381" y="1600200"/>
            <a:ext cx="3266237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 все время гастролей (с 1907 по 1929) были поставлены такие балеты, как Жар-птица,Петрушка Стравинского,Шехеризада Римского-Корсакова,Лебединое озеро и Спящая красавица Чайковского,Шут Прокофьева и другие.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 января по март 1916 года Русские сезоны проходили в США,позже дягилевскуй балет гастролировал в Лондоне,Риме и других городах Европы.</a:t>
            </a:r>
          </a:p>
          <a:p>
            <a:r>
              <a:rPr lang="ru-RU" dirty="0" smtClean="0"/>
              <a:t>После смерти Дягилева (19 августа 1929г. </a:t>
            </a:r>
            <a:r>
              <a:rPr lang="ru-RU" smtClean="0"/>
              <a:t>В Венеции) труппа распалась.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190</Words>
  <Application>Microsoft Office PowerPoint</Application>
  <PresentationFormat>Předvádění na obrazovce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Русские сезоны С.Дягилева</vt:lpstr>
      <vt:lpstr>Русские сезоны</vt:lpstr>
      <vt:lpstr>Сергей Дягилев</vt:lpstr>
      <vt:lpstr>В 1908 году состоялись оперные сезоны</vt:lpstr>
      <vt:lpstr>С 1909 года начинаются гастроли русского балета</vt:lpstr>
      <vt:lpstr>Snímek 6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сезоны С.Дягилева</dc:title>
  <dc:creator>Naumová</dc:creator>
  <cp:lastModifiedBy>Naumová</cp:lastModifiedBy>
  <cp:revision>7</cp:revision>
  <dcterms:created xsi:type="dcterms:W3CDTF">2012-04-03T11:02:29Z</dcterms:created>
  <dcterms:modified xsi:type="dcterms:W3CDTF">2012-04-03T12:01:01Z</dcterms:modified>
</cp:coreProperties>
</file>