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2CBA8-7F79-4E7C-AD2F-7AEF7BA14422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5DA6CAD-B3D0-4279-B071-5496081181A0}">
      <dgm:prSet phldrT="[Text]"/>
      <dgm:spPr/>
      <dgm:t>
        <a:bodyPr/>
        <a:lstStyle/>
        <a:p>
          <a:r>
            <a:rPr lang="cs-CZ" dirty="0" smtClean="0"/>
            <a:t>Kdy?</a:t>
          </a:r>
          <a:endParaRPr lang="cs-CZ" dirty="0"/>
        </a:p>
      </dgm:t>
    </dgm:pt>
    <dgm:pt modelId="{E383FC16-119F-40F1-910C-3E7A680B07A5}" type="parTrans" cxnId="{BE9D97D2-AFDA-440C-B043-44979363A2B7}">
      <dgm:prSet/>
      <dgm:spPr/>
      <dgm:t>
        <a:bodyPr/>
        <a:lstStyle/>
        <a:p>
          <a:endParaRPr lang="cs-CZ"/>
        </a:p>
      </dgm:t>
    </dgm:pt>
    <dgm:pt modelId="{EB596D38-453E-4A09-822A-1AB5869F294E}" type="sibTrans" cxnId="{BE9D97D2-AFDA-440C-B043-44979363A2B7}">
      <dgm:prSet/>
      <dgm:spPr/>
      <dgm:t>
        <a:bodyPr/>
        <a:lstStyle/>
        <a:p>
          <a:endParaRPr lang="cs-CZ"/>
        </a:p>
      </dgm:t>
    </dgm:pt>
    <dgm:pt modelId="{DCB87EDD-CC67-4807-950E-A44C8E6F79AF}">
      <dgm:prSet phldrT="[Text]"/>
      <dgm:spPr/>
      <dgm:t>
        <a:bodyPr/>
        <a:lstStyle/>
        <a:p>
          <a:r>
            <a:rPr lang="cs-CZ" dirty="0" smtClean="0"/>
            <a:t>Chování je nefunkční</a:t>
          </a:r>
          <a:endParaRPr lang="cs-CZ" dirty="0"/>
        </a:p>
      </dgm:t>
    </dgm:pt>
    <dgm:pt modelId="{79E0930D-72D2-4DC5-909D-F31F418152E8}" type="parTrans" cxnId="{36DC6A7F-D245-4E99-B667-927C0D757DC1}">
      <dgm:prSet/>
      <dgm:spPr/>
      <dgm:t>
        <a:bodyPr/>
        <a:lstStyle/>
        <a:p>
          <a:endParaRPr lang="cs-CZ"/>
        </a:p>
      </dgm:t>
    </dgm:pt>
    <dgm:pt modelId="{05B0FAA4-6F67-44D9-B79B-7E6978A8212E}" type="sibTrans" cxnId="{36DC6A7F-D245-4E99-B667-927C0D757DC1}">
      <dgm:prSet/>
      <dgm:spPr/>
      <dgm:t>
        <a:bodyPr/>
        <a:lstStyle/>
        <a:p>
          <a:endParaRPr lang="cs-CZ"/>
        </a:p>
      </dgm:t>
    </dgm:pt>
    <dgm:pt modelId="{2EFEDBF2-C941-45DE-91BB-ECD3928751A1}">
      <dgm:prSet phldrT="[Text]"/>
      <dgm:spPr/>
      <dgm:t>
        <a:bodyPr/>
        <a:lstStyle/>
        <a:p>
          <a:r>
            <a:rPr lang="cs-CZ" dirty="0" smtClean="0"/>
            <a:t>Nastane potřeba pro změnu</a:t>
          </a:r>
          <a:endParaRPr lang="cs-CZ" dirty="0"/>
        </a:p>
      </dgm:t>
    </dgm:pt>
    <dgm:pt modelId="{670EEF3E-F13E-4293-BCC4-ADDB0FFAF36B}" type="parTrans" cxnId="{0CE8F941-1E9A-4523-9BBE-4BB609A0C011}">
      <dgm:prSet/>
      <dgm:spPr/>
      <dgm:t>
        <a:bodyPr/>
        <a:lstStyle/>
        <a:p>
          <a:endParaRPr lang="cs-CZ"/>
        </a:p>
      </dgm:t>
    </dgm:pt>
    <dgm:pt modelId="{20E93957-C5AD-4442-8BF8-FE9EAD70D529}" type="sibTrans" cxnId="{0CE8F941-1E9A-4523-9BBE-4BB609A0C011}">
      <dgm:prSet/>
      <dgm:spPr/>
      <dgm:t>
        <a:bodyPr/>
        <a:lstStyle/>
        <a:p>
          <a:endParaRPr lang="cs-CZ"/>
        </a:p>
      </dgm:t>
    </dgm:pt>
    <dgm:pt modelId="{372EA213-71D0-4BBB-99B5-3FF20C4F8F35}">
      <dgm:prSet phldrT="[Text]"/>
      <dgm:spPr/>
      <dgm:t>
        <a:bodyPr/>
        <a:lstStyle/>
        <a:p>
          <a:r>
            <a:rPr lang="cs-CZ" dirty="0" smtClean="0"/>
            <a:t>Kde?</a:t>
          </a:r>
          <a:endParaRPr lang="cs-CZ" dirty="0"/>
        </a:p>
      </dgm:t>
    </dgm:pt>
    <dgm:pt modelId="{6B574646-682C-4898-91E2-B7D2FD7AC75A}" type="parTrans" cxnId="{9B5A2E83-3E79-4179-91F4-8502A41BFDF9}">
      <dgm:prSet/>
      <dgm:spPr/>
      <dgm:t>
        <a:bodyPr/>
        <a:lstStyle/>
        <a:p>
          <a:endParaRPr lang="cs-CZ"/>
        </a:p>
      </dgm:t>
    </dgm:pt>
    <dgm:pt modelId="{6EEB3921-25D4-4B79-A194-0A2568BD995B}" type="sibTrans" cxnId="{9B5A2E83-3E79-4179-91F4-8502A41BFDF9}">
      <dgm:prSet/>
      <dgm:spPr/>
      <dgm:t>
        <a:bodyPr/>
        <a:lstStyle/>
        <a:p>
          <a:endParaRPr lang="cs-CZ"/>
        </a:p>
      </dgm:t>
    </dgm:pt>
    <dgm:pt modelId="{2A2FAA4A-EAAD-4014-B213-2B00883B9AFC}">
      <dgm:prSet phldrT="[Text]"/>
      <dgm:spPr/>
      <dgm:t>
        <a:bodyPr/>
        <a:lstStyle/>
        <a:p>
          <a:r>
            <a:rPr lang="cs-CZ" dirty="0" smtClean="0"/>
            <a:t>Škola, poradenská instituce</a:t>
          </a:r>
          <a:endParaRPr lang="cs-CZ" dirty="0"/>
        </a:p>
      </dgm:t>
    </dgm:pt>
    <dgm:pt modelId="{469B8875-593D-4F06-8C36-E4D100D0FD31}" type="parTrans" cxnId="{7448CF8B-6349-439C-82C5-0737F58B81DF}">
      <dgm:prSet/>
      <dgm:spPr/>
      <dgm:t>
        <a:bodyPr/>
        <a:lstStyle/>
        <a:p>
          <a:endParaRPr lang="cs-CZ"/>
        </a:p>
      </dgm:t>
    </dgm:pt>
    <dgm:pt modelId="{B4206972-0087-47CB-8DA8-1469EA8E5634}" type="sibTrans" cxnId="{7448CF8B-6349-439C-82C5-0737F58B81DF}">
      <dgm:prSet/>
      <dgm:spPr/>
      <dgm:t>
        <a:bodyPr/>
        <a:lstStyle/>
        <a:p>
          <a:endParaRPr lang="cs-CZ"/>
        </a:p>
      </dgm:t>
    </dgm:pt>
    <dgm:pt modelId="{EE876B2C-2BDA-439D-B913-27911F5DD3CA}">
      <dgm:prSet phldrT="[Text]"/>
      <dgm:spPr/>
      <dgm:t>
        <a:bodyPr/>
        <a:lstStyle/>
        <a:p>
          <a:r>
            <a:rPr lang="cs-CZ" dirty="0" smtClean="0"/>
            <a:t>Domácí prostředí</a:t>
          </a:r>
          <a:endParaRPr lang="cs-CZ" dirty="0"/>
        </a:p>
      </dgm:t>
    </dgm:pt>
    <dgm:pt modelId="{0BDBDB8A-FC65-48CE-B222-396D3B2649C4}" type="parTrans" cxnId="{E5CA9A36-B191-47E6-B533-4D70F6439DC3}">
      <dgm:prSet/>
      <dgm:spPr/>
      <dgm:t>
        <a:bodyPr/>
        <a:lstStyle/>
        <a:p>
          <a:endParaRPr lang="cs-CZ"/>
        </a:p>
      </dgm:t>
    </dgm:pt>
    <dgm:pt modelId="{4CE951ED-C54D-4C15-8C71-A46EC40CB4EC}" type="sibTrans" cxnId="{E5CA9A36-B191-47E6-B533-4D70F6439DC3}">
      <dgm:prSet/>
      <dgm:spPr/>
      <dgm:t>
        <a:bodyPr/>
        <a:lstStyle/>
        <a:p>
          <a:endParaRPr lang="cs-CZ"/>
        </a:p>
      </dgm:t>
    </dgm:pt>
    <dgm:pt modelId="{44B43E48-C27C-44C0-B80A-254297839F8E}">
      <dgm:prSet phldrT="[Text]"/>
      <dgm:spPr/>
      <dgm:t>
        <a:bodyPr/>
        <a:lstStyle/>
        <a:p>
          <a:r>
            <a:rPr lang="cs-CZ" dirty="0" smtClean="0"/>
            <a:t>Komu?</a:t>
          </a:r>
          <a:endParaRPr lang="cs-CZ" dirty="0"/>
        </a:p>
      </dgm:t>
    </dgm:pt>
    <dgm:pt modelId="{85622651-FE1E-4F84-8022-D9A356B981EB}" type="parTrans" cxnId="{3B2C2778-41D4-4A5E-AE94-BFEB5629299D}">
      <dgm:prSet/>
      <dgm:spPr/>
      <dgm:t>
        <a:bodyPr/>
        <a:lstStyle/>
        <a:p>
          <a:endParaRPr lang="cs-CZ"/>
        </a:p>
      </dgm:t>
    </dgm:pt>
    <dgm:pt modelId="{394CAE63-0DA4-4D37-8654-974633A7E589}" type="sibTrans" cxnId="{3B2C2778-41D4-4A5E-AE94-BFEB5629299D}">
      <dgm:prSet/>
      <dgm:spPr/>
      <dgm:t>
        <a:bodyPr/>
        <a:lstStyle/>
        <a:p>
          <a:endParaRPr lang="cs-CZ"/>
        </a:p>
      </dgm:t>
    </dgm:pt>
    <dgm:pt modelId="{7736D7DF-3870-4875-9461-D66F385E3993}">
      <dgm:prSet phldrT="[Text]"/>
      <dgm:spPr/>
      <dgm:t>
        <a:bodyPr/>
        <a:lstStyle/>
        <a:p>
          <a:r>
            <a:rPr lang="cs-CZ" dirty="0" smtClean="0"/>
            <a:t>Dítě, žák, pedagog, pracovníci </a:t>
          </a:r>
          <a:endParaRPr lang="cs-CZ" dirty="0"/>
        </a:p>
      </dgm:t>
    </dgm:pt>
    <dgm:pt modelId="{2FDB7AA7-23FB-4FA5-804D-3FFB50EB80D5}" type="parTrans" cxnId="{FF4F6AEB-2445-46F7-B94D-1F9B54996562}">
      <dgm:prSet/>
      <dgm:spPr/>
      <dgm:t>
        <a:bodyPr/>
        <a:lstStyle/>
        <a:p>
          <a:endParaRPr lang="cs-CZ"/>
        </a:p>
      </dgm:t>
    </dgm:pt>
    <dgm:pt modelId="{447FCB44-D58A-4C85-9643-195F68349E3A}" type="sibTrans" cxnId="{FF4F6AEB-2445-46F7-B94D-1F9B54996562}">
      <dgm:prSet/>
      <dgm:spPr/>
      <dgm:t>
        <a:bodyPr/>
        <a:lstStyle/>
        <a:p>
          <a:endParaRPr lang="cs-CZ"/>
        </a:p>
      </dgm:t>
    </dgm:pt>
    <dgm:pt modelId="{63B11337-D857-4E8F-84F6-D72C83C13135}">
      <dgm:prSet phldrT="[Text]"/>
      <dgm:spPr/>
      <dgm:t>
        <a:bodyPr/>
        <a:lstStyle/>
        <a:p>
          <a:r>
            <a:rPr lang="cs-CZ" dirty="0" smtClean="0"/>
            <a:t>Dítě, rodiče, pečovatelé</a:t>
          </a:r>
          <a:endParaRPr lang="cs-CZ" dirty="0"/>
        </a:p>
      </dgm:t>
    </dgm:pt>
    <dgm:pt modelId="{D6F527AC-11D4-487C-80B4-B2C2DC0108EF}" type="parTrans" cxnId="{C3429236-F511-49AF-8D08-DE6E20F027A2}">
      <dgm:prSet/>
      <dgm:spPr/>
      <dgm:t>
        <a:bodyPr/>
        <a:lstStyle/>
        <a:p>
          <a:endParaRPr lang="cs-CZ"/>
        </a:p>
      </dgm:t>
    </dgm:pt>
    <dgm:pt modelId="{BBF3F11C-584A-4138-AFC4-87CB891A41C6}" type="sibTrans" cxnId="{C3429236-F511-49AF-8D08-DE6E20F027A2}">
      <dgm:prSet/>
      <dgm:spPr/>
      <dgm:t>
        <a:bodyPr/>
        <a:lstStyle/>
        <a:p>
          <a:endParaRPr lang="cs-CZ"/>
        </a:p>
      </dgm:t>
    </dgm:pt>
    <dgm:pt modelId="{90B41A4C-A371-4E1A-B029-A5ED9D705C4A}" type="pres">
      <dgm:prSet presAssocID="{6052CBA8-7F79-4E7C-AD2F-7AEF7BA1442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B2E8EA5-F85B-4A6B-90A2-A5DE143DC742}" type="pres">
      <dgm:prSet presAssocID="{44B43E48-C27C-44C0-B80A-254297839F8E}" presName="boxAndChildren" presStyleCnt="0"/>
      <dgm:spPr/>
    </dgm:pt>
    <dgm:pt modelId="{345977FA-170D-4857-BFEA-DFEBB48A0EA3}" type="pres">
      <dgm:prSet presAssocID="{44B43E48-C27C-44C0-B80A-254297839F8E}" presName="parentTextBox" presStyleLbl="node1" presStyleIdx="0" presStyleCnt="3"/>
      <dgm:spPr/>
      <dgm:t>
        <a:bodyPr/>
        <a:lstStyle/>
        <a:p>
          <a:endParaRPr lang="cs-CZ"/>
        </a:p>
      </dgm:t>
    </dgm:pt>
    <dgm:pt modelId="{6A308B21-1D71-4C47-9234-EC2343DF137A}" type="pres">
      <dgm:prSet presAssocID="{44B43E48-C27C-44C0-B80A-254297839F8E}" presName="entireBox" presStyleLbl="node1" presStyleIdx="0" presStyleCnt="3"/>
      <dgm:spPr/>
      <dgm:t>
        <a:bodyPr/>
        <a:lstStyle/>
        <a:p>
          <a:endParaRPr lang="cs-CZ"/>
        </a:p>
      </dgm:t>
    </dgm:pt>
    <dgm:pt modelId="{79673CAF-AC1A-4466-8B28-5B9B8686032D}" type="pres">
      <dgm:prSet presAssocID="{44B43E48-C27C-44C0-B80A-254297839F8E}" presName="descendantBox" presStyleCnt="0"/>
      <dgm:spPr/>
    </dgm:pt>
    <dgm:pt modelId="{D21892F1-0845-4088-A91B-2218B2DD2117}" type="pres">
      <dgm:prSet presAssocID="{7736D7DF-3870-4875-9461-D66F385E3993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464876A-0E27-4918-8122-3E9521391578}" type="pres">
      <dgm:prSet presAssocID="{63B11337-D857-4E8F-84F6-D72C83C13135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973710-37D3-4D7A-A7EE-0AD895132040}" type="pres">
      <dgm:prSet presAssocID="{6EEB3921-25D4-4B79-A194-0A2568BD995B}" presName="sp" presStyleCnt="0"/>
      <dgm:spPr/>
    </dgm:pt>
    <dgm:pt modelId="{2A6E63E6-E83D-4FC0-8E93-9950D9CF8311}" type="pres">
      <dgm:prSet presAssocID="{372EA213-71D0-4BBB-99B5-3FF20C4F8F35}" presName="arrowAndChildren" presStyleCnt="0"/>
      <dgm:spPr/>
    </dgm:pt>
    <dgm:pt modelId="{F4E2905F-584E-4C78-B294-989DEEA94872}" type="pres">
      <dgm:prSet presAssocID="{372EA213-71D0-4BBB-99B5-3FF20C4F8F35}" presName="parentTextArrow" presStyleLbl="node1" presStyleIdx="0" presStyleCnt="3"/>
      <dgm:spPr/>
      <dgm:t>
        <a:bodyPr/>
        <a:lstStyle/>
        <a:p>
          <a:endParaRPr lang="cs-CZ"/>
        </a:p>
      </dgm:t>
    </dgm:pt>
    <dgm:pt modelId="{355A786E-80F1-4D8E-92CB-D2D9A044D67D}" type="pres">
      <dgm:prSet presAssocID="{372EA213-71D0-4BBB-99B5-3FF20C4F8F35}" presName="arrow" presStyleLbl="node1" presStyleIdx="1" presStyleCnt="3"/>
      <dgm:spPr/>
      <dgm:t>
        <a:bodyPr/>
        <a:lstStyle/>
        <a:p>
          <a:endParaRPr lang="cs-CZ"/>
        </a:p>
      </dgm:t>
    </dgm:pt>
    <dgm:pt modelId="{B572BBAC-6BD1-4CAC-B859-DEFF9BD98389}" type="pres">
      <dgm:prSet presAssocID="{372EA213-71D0-4BBB-99B5-3FF20C4F8F35}" presName="descendantArrow" presStyleCnt="0"/>
      <dgm:spPr/>
    </dgm:pt>
    <dgm:pt modelId="{636076BD-9E04-4E88-85CD-7EBEB2590991}" type="pres">
      <dgm:prSet presAssocID="{2A2FAA4A-EAAD-4014-B213-2B00883B9AFC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E2D3EF2-25C0-40CF-92D6-83600EDA126B}" type="pres">
      <dgm:prSet presAssocID="{EE876B2C-2BDA-439D-B913-27911F5DD3CA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FE2E95-A46C-4D9E-927C-6A0456364693}" type="pres">
      <dgm:prSet presAssocID="{EB596D38-453E-4A09-822A-1AB5869F294E}" presName="sp" presStyleCnt="0"/>
      <dgm:spPr/>
    </dgm:pt>
    <dgm:pt modelId="{D80E71FF-FDE8-4F81-A14C-E5328DB36A8E}" type="pres">
      <dgm:prSet presAssocID="{E5DA6CAD-B3D0-4279-B071-5496081181A0}" presName="arrowAndChildren" presStyleCnt="0"/>
      <dgm:spPr/>
    </dgm:pt>
    <dgm:pt modelId="{F8468DA4-0049-4919-8129-1ED4CA21D733}" type="pres">
      <dgm:prSet presAssocID="{E5DA6CAD-B3D0-4279-B071-5496081181A0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5FC72D6F-BD6E-4AD4-993F-FEA0DF24E938}" type="pres">
      <dgm:prSet presAssocID="{E5DA6CAD-B3D0-4279-B071-5496081181A0}" presName="arrow" presStyleLbl="node1" presStyleIdx="2" presStyleCnt="3"/>
      <dgm:spPr/>
      <dgm:t>
        <a:bodyPr/>
        <a:lstStyle/>
        <a:p>
          <a:endParaRPr lang="cs-CZ"/>
        </a:p>
      </dgm:t>
    </dgm:pt>
    <dgm:pt modelId="{D5912768-56D9-42DD-8E5D-02D67A8DF978}" type="pres">
      <dgm:prSet presAssocID="{E5DA6CAD-B3D0-4279-B071-5496081181A0}" presName="descendantArrow" presStyleCnt="0"/>
      <dgm:spPr/>
    </dgm:pt>
    <dgm:pt modelId="{71B7D375-D3F8-44F5-BF9C-956F46DE489D}" type="pres">
      <dgm:prSet presAssocID="{DCB87EDD-CC67-4807-950E-A44C8E6F79AF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221C423-E89D-4A8A-8461-F1C3A5BB17D0}" type="pres">
      <dgm:prSet presAssocID="{2EFEDBF2-C941-45DE-91BB-ECD3928751A1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63D086A-6D2C-4089-A430-77B0D17439BD}" type="presOf" srcId="{DCB87EDD-CC67-4807-950E-A44C8E6F79AF}" destId="{71B7D375-D3F8-44F5-BF9C-956F46DE489D}" srcOrd="0" destOrd="0" presId="urn:microsoft.com/office/officeart/2005/8/layout/process4"/>
    <dgm:cxn modelId="{BA2F7243-4345-4C4D-BD8A-5207EF08AF5D}" type="presOf" srcId="{44B43E48-C27C-44C0-B80A-254297839F8E}" destId="{345977FA-170D-4857-BFEA-DFEBB48A0EA3}" srcOrd="0" destOrd="0" presId="urn:microsoft.com/office/officeart/2005/8/layout/process4"/>
    <dgm:cxn modelId="{3B2C2778-41D4-4A5E-AE94-BFEB5629299D}" srcId="{6052CBA8-7F79-4E7C-AD2F-7AEF7BA14422}" destId="{44B43E48-C27C-44C0-B80A-254297839F8E}" srcOrd="2" destOrd="0" parTransId="{85622651-FE1E-4F84-8022-D9A356B981EB}" sibTransId="{394CAE63-0DA4-4D37-8654-974633A7E589}"/>
    <dgm:cxn modelId="{BE9D97D2-AFDA-440C-B043-44979363A2B7}" srcId="{6052CBA8-7F79-4E7C-AD2F-7AEF7BA14422}" destId="{E5DA6CAD-B3D0-4279-B071-5496081181A0}" srcOrd="0" destOrd="0" parTransId="{E383FC16-119F-40F1-910C-3E7A680B07A5}" sibTransId="{EB596D38-453E-4A09-822A-1AB5869F294E}"/>
    <dgm:cxn modelId="{FB69C408-626A-476D-B874-A6049F8B4D67}" type="presOf" srcId="{372EA213-71D0-4BBB-99B5-3FF20C4F8F35}" destId="{355A786E-80F1-4D8E-92CB-D2D9A044D67D}" srcOrd="1" destOrd="0" presId="urn:microsoft.com/office/officeart/2005/8/layout/process4"/>
    <dgm:cxn modelId="{E5CA9A36-B191-47E6-B533-4D70F6439DC3}" srcId="{372EA213-71D0-4BBB-99B5-3FF20C4F8F35}" destId="{EE876B2C-2BDA-439D-B913-27911F5DD3CA}" srcOrd="1" destOrd="0" parTransId="{0BDBDB8A-FC65-48CE-B222-396D3B2649C4}" sibTransId="{4CE951ED-C54D-4C15-8C71-A46EC40CB4EC}"/>
    <dgm:cxn modelId="{0CE8F941-1E9A-4523-9BBE-4BB609A0C011}" srcId="{E5DA6CAD-B3D0-4279-B071-5496081181A0}" destId="{2EFEDBF2-C941-45DE-91BB-ECD3928751A1}" srcOrd="1" destOrd="0" parTransId="{670EEF3E-F13E-4293-BCC4-ADDB0FFAF36B}" sibTransId="{20E93957-C5AD-4442-8BF8-FE9EAD70D529}"/>
    <dgm:cxn modelId="{C3429236-F511-49AF-8D08-DE6E20F027A2}" srcId="{44B43E48-C27C-44C0-B80A-254297839F8E}" destId="{63B11337-D857-4E8F-84F6-D72C83C13135}" srcOrd="1" destOrd="0" parTransId="{D6F527AC-11D4-487C-80B4-B2C2DC0108EF}" sibTransId="{BBF3F11C-584A-4138-AFC4-87CB891A41C6}"/>
    <dgm:cxn modelId="{4193A872-45D8-46BD-BAC5-4B957A47901A}" type="presOf" srcId="{E5DA6CAD-B3D0-4279-B071-5496081181A0}" destId="{5FC72D6F-BD6E-4AD4-993F-FEA0DF24E938}" srcOrd="1" destOrd="0" presId="urn:microsoft.com/office/officeart/2005/8/layout/process4"/>
    <dgm:cxn modelId="{9B5A2E83-3E79-4179-91F4-8502A41BFDF9}" srcId="{6052CBA8-7F79-4E7C-AD2F-7AEF7BA14422}" destId="{372EA213-71D0-4BBB-99B5-3FF20C4F8F35}" srcOrd="1" destOrd="0" parTransId="{6B574646-682C-4898-91E2-B7D2FD7AC75A}" sibTransId="{6EEB3921-25D4-4B79-A194-0A2568BD995B}"/>
    <dgm:cxn modelId="{36DC6A7F-D245-4E99-B667-927C0D757DC1}" srcId="{E5DA6CAD-B3D0-4279-B071-5496081181A0}" destId="{DCB87EDD-CC67-4807-950E-A44C8E6F79AF}" srcOrd="0" destOrd="0" parTransId="{79E0930D-72D2-4DC5-909D-F31F418152E8}" sibTransId="{05B0FAA4-6F67-44D9-B79B-7E6978A8212E}"/>
    <dgm:cxn modelId="{FF4F6AEB-2445-46F7-B94D-1F9B54996562}" srcId="{44B43E48-C27C-44C0-B80A-254297839F8E}" destId="{7736D7DF-3870-4875-9461-D66F385E3993}" srcOrd="0" destOrd="0" parTransId="{2FDB7AA7-23FB-4FA5-804D-3FFB50EB80D5}" sibTransId="{447FCB44-D58A-4C85-9643-195F68349E3A}"/>
    <dgm:cxn modelId="{2BA030D2-C927-4480-970F-4D62BB5519DE}" type="presOf" srcId="{44B43E48-C27C-44C0-B80A-254297839F8E}" destId="{6A308B21-1D71-4C47-9234-EC2343DF137A}" srcOrd="1" destOrd="0" presId="urn:microsoft.com/office/officeart/2005/8/layout/process4"/>
    <dgm:cxn modelId="{01C9B9F3-810B-43F4-A792-09E6C0CDDB38}" type="presOf" srcId="{372EA213-71D0-4BBB-99B5-3FF20C4F8F35}" destId="{F4E2905F-584E-4C78-B294-989DEEA94872}" srcOrd="0" destOrd="0" presId="urn:microsoft.com/office/officeart/2005/8/layout/process4"/>
    <dgm:cxn modelId="{DC279C8A-52C5-482D-8551-937F4919F347}" type="presOf" srcId="{E5DA6CAD-B3D0-4279-B071-5496081181A0}" destId="{F8468DA4-0049-4919-8129-1ED4CA21D733}" srcOrd="0" destOrd="0" presId="urn:microsoft.com/office/officeart/2005/8/layout/process4"/>
    <dgm:cxn modelId="{E90ACCF1-C759-492D-A8F1-76278AA453A9}" type="presOf" srcId="{2A2FAA4A-EAAD-4014-B213-2B00883B9AFC}" destId="{636076BD-9E04-4E88-85CD-7EBEB2590991}" srcOrd="0" destOrd="0" presId="urn:microsoft.com/office/officeart/2005/8/layout/process4"/>
    <dgm:cxn modelId="{7448CF8B-6349-439C-82C5-0737F58B81DF}" srcId="{372EA213-71D0-4BBB-99B5-3FF20C4F8F35}" destId="{2A2FAA4A-EAAD-4014-B213-2B00883B9AFC}" srcOrd="0" destOrd="0" parTransId="{469B8875-593D-4F06-8C36-E4D100D0FD31}" sibTransId="{B4206972-0087-47CB-8DA8-1469EA8E5634}"/>
    <dgm:cxn modelId="{64532590-3430-4F55-AE33-2B3582D11131}" type="presOf" srcId="{EE876B2C-2BDA-439D-B913-27911F5DD3CA}" destId="{1E2D3EF2-25C0-40CF-92D6-83600EDA126B}" srcOrd="0" destOrd="0" presId="urn:microsoft.com/office/officeart/2005/8/layout/process4"/>
    <dgm:cxn modelId="{111341E0-B259-46A2-ABED-50B6F65D9C8A}" type="presOf" srcId="{7736D7DF-3870-4875-9461-D66F385E3993}" destId="{D21892F1-0845-4088-A91B-2218B2DD2117}" srcOrd="0" destOrd="0" presId="urn:microsoft.com/office/officeart/2005/8/layout/process4"/>
    <dgm:cxn modelId="{DAD21652-BCDA-46E0-B055-D5C683E60676}" type="presOf" srcId="{2EFEDBF2-C941-45DE-91BB-ECD3928751A1}" destId="{6221C423-E89D-4A8A-8461-F1C3A5BB17D0}" srcOrd="0" destOrd="0" presId="urn:microsoft.com/office/officeart/2005/8/layout/process4"/>
    <dgm:cxn modelId="{B6BC787A-19A6-43C2-B738-D35F994DA0D6}" type="presOf" srcId="{63B11337-D857-4E8F-84F6-D72C83C13135}" destId="{0464876A-0E27-4918-8122-3E9521391578}" srcOrd="0" destOrd="0" presId="urn:microsoft.com/office/officeart/2005/8/layout/process4"/>
    <dgm:cxn modelId="{553C57E0-8280-4669-8FD9-58E9B8712CE0}" type="presOf" srcId="{6052CBA8-7F79-4E7C-AD2F-7AEF7BA14422}" destId="{90B41A4C-A371-4E1A-B029-A5ED9D705C4A}" srcOrd="0" destOrd="0" presId="urn:microsoft.com/office/officeart/2005/8/layout/process4"/>
    <dgm:cxn modelId="{921417BA-33F0-414C-B605-E6BFA346A276}" type="presParOf" srcId="{90B41A4C-A371-4E1A-B029-A5ED9D705C4A}" destId="{7B2E8EA5-F85B-4A6B-90A2-A5DE143DC742}" srcOrd="0" destOrd="0" presId="urn:microsoft.com/office/officeart/2005/8/layout/process4"/>
    <dgm:cxn modelId="{CD0FCB90-EDB7-4A8C-A98B-C921B17828C9}" type="presParOf" srcId="{7B2E8EA5-F85B-4A6B-90A2-A5DE143DC742}" destId="{345977FA-170D-4857-BFEA-DFEBB48A0EA3}" srcOrd="0" destOrd="0" presId="urn:microsoft.com/office/officeart/2005/8/layout/process4"/>
    <dgm:cxn modelId="{1FC1E04E-8D43-42D1-BF9E-A73E544AFDA6}" type="presParOf" srcId="{7B2E8EA5-F85B-4A6B-90A2-A5DE143DC742}" destId="{6A308B21-1D71-4C47-9234-EC2343DF137A}" srcOrd="1" destOrd="0" presId="urn:microsoft.com/office/officeart/2005/8/layout/process4"/>
    <dgm:cxn modelId="{063815C3-BAE2-401E-8036-DAE8964F09CD}" type="presParOf" srcId="{7B2E8EA5-F85B-4A6B-90A2-A5DE143DC742}" destId="{79673CAF-AC1A-4466-8B28-5B9B8686032D}" srcOrd="2" destOrd="0" presId="urn:microsoft.com/office/officeart/2005/8/layout/process4"/>
    <dgm:cxn modelId="{2E2D9771-49E9-4321-9998-1E536503D814}" type="presParOf" srcId="{79673CAF-AC1A-4466-8B28-5B9B8686032D}" destId="{D21892F1-0845-4088-A91B-2218B2DD2117}" srcOrd="0" destOrd="0" presId="urn:microsoft.com/office/officeart/2005/8/layout/process4"/>
    <dgm:cxn modelId="{1019FEE1-B8F0-46DE-8AD0-6899217A0D06}" type="presParOf" srcId="{79673CAF-AC1A-4466-8B28-5B9B8686032D}" destId="{0464876A-0E27-4918-8122-3E9521391578}" srcOrd="1" destOrd="0" presId="urn:microsoft.com/office/officeart/2005/8/layout/process4"/>
    <dgm:cxn modelId="{68BD4789-4DD8-4AFF-B400-04F9B75180F2}" type="presParOf" srcId="{90B41A4C-A371-4E1A-B029-A5ED9D705C4A}" destId="{17973710-37D3-4D7A-A7EE-0AD895132040}" srcOrd="1" destOrd="0" presId="urn:microsoft.com/office/officeart/2005/8/layout/process4"/>
    <dgm:cxn modelId="{F37BC54A-51D4-4047-96B9-48660370EA8E}" type="presParOf" srcId="{90B41A4C-A371-4E1A-B029-A5ED9D705C4A}" destId="{2A6E63E6-E83D-4FC0-8E93-9950D9CF8311}" srcOrd="2" destOrd="0" presId="urn:microsoft.com/office/officeart/2005/8/layout/process4"/>
    <dgm:cxn modelId="{1456780F-F479-4652-85A0-CCBFF5917915}" type="presParOf" srcId="{2A6E63E6-E83D-4FC0-8E93-9950D9CF8311}" destId="{F4E2905F-584E-4C78-B294-989DEEA94872}" srcOrd="0" destOrd="0" presId="urn:microsoft.com/office/officeart/2005/8/layout/process4"/>
    <dgm:cxn modelId="{FD476C6B-A161-44AB-8D1E-EBC7A471F652}" type="presParOf" srcId="{2A6E63E6-E83D-4FC0-8E93-9950D9CF8311}" destId="{355A786E-80F1-4D8E-92CB-D2D9A044D67D}" srcOrd="1" destOrd="0" presId="urn:microsoft.com/office/officeart/2005/8/layout/process4"/>
    <dgm:cxn modelId="{BAA88A7D-B659-48C1-99BC-6D7D1A8E5C7C}" type="presParOf" srcId="{2A6E63E6-E83D-4FC0-8E93-9950D9CF8311}" destId="{B572BBAC-6BD1-4CAC-B859-DEFF9BD98389}" srcOrd="2" destOrd="0" presId="urn:microsoft.com/office/officeart/2005/8/layout/process4"/>
    <dgm:cxn modelId="{EDD3AF3D-3A3B-41DF-BCE1-2033356A62E1}" type="presParOf" srcId="{B572BBAC-6BD1-4CAC-B859-DEFF9BD98389}" destId="{636076BD-9E04-4E88-85CD-7EBEB2590991}" srcOrd="0" destOrd="0" presId="urn:microsoft.com/office/officeart/2005/8/layout/process4"/>
    <dgm:cxn modelId="{3E2141F1-E5A5-4623-A467-EE609BBE376B}" type="presParOf" srcId="{B572BBAC-6BD1-4CAC-B859-DEFF9BD98389}" destId="{1E2D3EF2-25C0-40CF-92D6-83600EDA126B}" srcOrd="1" destOrd="0" presId="urn:microsoft.com/office/officeart/2005/8/layout/process4"/>
    <dgm:cxn modelId="{C7CF8005-A03C-4F14-8C2A-C53888A94413}" type="presParOf" srcId="{90B41A4C-A371-4E1A-B029-A5ED9D705C4A}" destId="{2EFE2E95-A46C-4D9E-927C-6A0456364693}" srcOrd="3" destOrd="0" presId="urn:microsoft.com/office/officeart/2005/8/layout/process4"/>
    <dgm:cxn modelId="{FE6EBE8F-E9F4-4F2C-B3DA-09FFCA702C4E}" type="presParOf" srcId="{90B41A4C-A371-4E1A-B029-A5ED9D705C4A}" destId="{D80E71FF-FDE8-4F81-A14C-E5328DB36A8E}" srcOrd="4" destOrd="0" presId="urn:microsoft.com/office/officeart/2005/8/layout/process4"/>
    <dgm:cxn modelId="{1069C320-E25C-46F3-B34F-C83CA5FBC39F}" type="presParOf" srcId="{D80E71FF-FDE8-4F81-A14C-E5328DB36A8E}" destId="{F8468DA4-0049-4919-8129-1ED4CA21D733}" srcOrd="0" destOrd="0" presId="urn:microsoft.com/office/officeart/2005/8/layout/process4"/>
    <dgm:cxn modelId="{692264F4-BD5A-4495-8C77-A0C4D89A12AF}" type="presParOf" srcId="{D80E71FF-FDE8-4F81-A14C-E5328DB36A8E}" destId="{5FC72D6F-BD6E-4AD4-993F-FEA0DF24E938}" srcOrd="1" destOrd="0" presId="urn:microsoft.com/office/officeart/2005/8/layout/process4"/>
    <dgm:cxn modelId="{172B313B-005F-4509-BE91-F60601931D38}" type="presParOf" srcId="{D80E71FF-FDE8-4F81-A14C-E5328DB36A8E}" destId="{D5912768-56D9-42DD-8E5D-02D67A8DF978}" srcOrd="2" destOrd="0" presId="urn:microsoft.com/office/officeart/2005/8/layout/process4"/>
    <dgm:cxn modelId="{F390CFF5-DE8C-4218-B7E3-89F9AE7AD172}" type="presParOf" srcId="{D5912768-56D9-42DD-8E5D-02D67A8DF978}" destId="{71B7D375-D3F8-44F5-BF9C-956F46DE489D}" srcOrd="0" destOrd="0" presId="urn:microsoft.com/office/officeart/2005/8/layout/process4"/>
    <dgm:cxn modelId="{E05CAF38-EB36-4300-BB62-8108BF918030}" type="presParOf" srcId="{D5912768-56D9-42DD-8E5D-02D67A8DF978}" destId="{6221C423-E89D-4A8A-8461-F1C3A5BB17D0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24D9108-A672-4B3A-AD0E-2FE3B386619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3AB282E2-961D-4B6B-82AE-712DFCDA53E8}">
      <dgm:prSet phldrT="[Text]"/>
      <dgm:spPr/>
      <dgm:t>
        <a:bodyPr/>
        <a:lstStyle/>
        <a:p>
          <a:r>
            <a:rPr lang="cs-CZ" dirty="0" smtClean="0"/>
            <a:t>Diagnostika</a:t>
          </a:r>
        </a:p>
        <a:p>
          <a:r>
            <a:rPr lang="cs-CZ" dirty="0" smtClean="0"/>
            <a:t>Poradenství</a:t>
          </a:r>
          <a:endParaRPr lang="cs-CZ" dirty="0"/>
        </a:p>
      </dgm:t>
    </dgm:pt>
    <dgm:pt modelId="{9B97F145-7E5F-4F38-9715-B7EDCEDAFCBF}" type="parTrans" cxnId="{947B5A00-67E4-470C-A2F5-23CD12810BE0}">
      <dgm:prSet/>
      <dgm:spPr/>
      <dgm:t>
        <a:bodyPr/>
        <a:lstStyle/>
        <a:p>
          <a:endParaRPr lang="cs-CZ"/>
        </a:p>
      </dgm:t>
    </dgm:pt>
    <dgm:pt modelId="{6A79F658-044C-4DB9-8053-757B3A5E62E7}" type="sibTrans" cxnId="{947B5A00-67E4-470C-A2F5-23CD12810BE0}">
      <dgm:prSet/>
      <dgm:spPr/>
      <dgm:t>
        <a:bodyPr/>
        <a:lstStyle/>
        <a:p>
          <a:endParaRPr lang="cs-CZ"/>
        </a:p>
      </dgm:t>
    </dgm:pt>
    <dgm:pt modelId="{DD5BB0E2-96C8-4214-B5CC-8813F1D8E816}">
      <dgm:prSet phldrT="[Text]"/>
      <dgm:spPr/>
      <dgm:t>
        <a:bodyPr/>
        <a:lstStyle/>
        <a:p>
          <a:r>
            <a:rPr lang="cs-CZ" dirty="0" smtClean="0"/>
            <a:t>Podpora, Provázení</a:t>
          </a:r>
          <a:endParaRPr lang="cs-CZ" dirty="0"/>
        </a:p>
      </dgm:t>
    </dgm:pt>
    <dgm:pt modelId="{9C698802-F425-4400-9C3D-00FF7EFB1643}" type="parTrans" cxnId="{DA12965D-9D5F-46E6-8542-19A8CEDE1B8A}">
      <dgm:prSet/>
      <dgm:spPr/>
      <dgm:t>
        <a:bodyPr/>
        <a:lstStyle/>
        <a:p>
          <a:endParaRPr lang="cs-CZ"/>
        </a:p>
      </dgm:t>
    </dgm:pt>
    <dgm:pt modelId="{314B5C72-B663-4205-9316-F92536625287}" type="sibTrans" cxnId="{DA12965D-9D5F-46E6-8542-19A8CEDE1B8A}">
      <dgm:prSet/>
      <dgm:spPr/>
      <dgm:t>
        <a:bodyPr/>
        <a:lstStyle/>
        <a:p>
          <a:endParaRPr lang="cs-CZ"/>
        </a:p>
      </dgm:t>
    </dgm:pt>
    <dgm:pt modelId="{8DDA1BA0-0B84-43FD-93F2-960C7E46E8E7}">
      <dgm:prSet phldrT="[Text]"/>
      <dgm:spPr/>
      <dgm:t>
        <a:bodyPr/>
        <a:lstStyle/>
        <a:p>
          <a:r>
            <a:rPr lang="cs-CZ" dirty="0" smtClean="0"/>
            <a:t>Opora</a:t>
          </a:r>
          <a:endParaRPr lang="cs-CZ" dirty="0"/>
        </a:p>
      </dgm:t>
    </dgm:pt>
    <dgm:pt modelId="{5CB74774-4D08-4C1D-A431-3E65DFFFC8D7}" type="parTrans" cxnId="{258CA3D4-A8DD-44AC-AB9A-1EDF68515F0F}">
      <dgm:prSet/>
      <dgm:spPr/>
      <dgm:t>
        <a:bodyPr/>
        <a:lstStyle/>
        <a:p>
          <a:endParaRPr lang="cs-CZ"/>
        </a:p>
      </dgm:t>
    </dgm:pt>
    <dgm:pt modelId="{CCBFD85C-D2E4-4E39-B026-082AAA70709B}" type="sibTrans" cxnId="{258CA3D4-A8DD-44AC-AB9A-1EDF68515F0F}">
      <dgm:prSet/>
      <dgm:spPr/>
      <dgm:t>
        <a:bodyPr/>
        <a:lstStyle/>
        <a:p>
          <a:endParaRPr lang="cs-CZ"/>
        </a:p>
      </dgm:t>
    </dgm:pt>
    <dgm:pt modelId="{C0833A17-BCC4-4E40-8654-75112DAAFCC5}" type="pres">
      <dgm:prSet presAssocID="{C24D9108-A672-4B3A-AD0E-2FE3B386619F}" presName="CompostProcess" presStyleCnt="0">
        <dgm:presLayoutVars>
          <dgm:dir/>
          <dgm:resizeHandles val="exact"/>
        </dgm:presLayoutVars>
      </dgm:prSet>
      <dgm:spPr/>
    </dgm:pt>
    <dgm:pt modelId="{4AA6D740-E501-47DC-B1F2-C0D5063C8838}" type="pres">
      <dgm:prSet presAssocID="{C24D9108-A672-4B3A-AD0E-2FE3B386619F}" presName="arrow" presStyleLbl="bgShp" presStyleIdx="0" presStyleCnt="1"/>
      <dgm:spPr/>
    </dgm:pt>
    <dgm:pt modelId="{94725D43-4631-4F1F-9440-0BBDFDED22FB}" type="pres">
      <dgm:prSet presAssocID="{C24D9108-A672-4B3A-AD0E-2FE3B386619F}" presName="linearProcess" presStyleCnt="0"/>
      <dgm:spPr/>
    </dgm:pt>
    <dgm:pt modelId="{094C0DDA-F191-471D-9831-A8E67A769A0E}" type="pres">
      <dgm:prSet presAssocID="{3AB282E2-961D-4B6B-82AE-712DFCDA53E8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AE36EA-77D8-46E4-9CDD-24398A13F0A9}" type="pres">
      <dgm:prSet presAssocID="{6A79F658-044C-4DB9-8053-757B3A5E62E7}" presName="sibTrans" presStyleCnt="0"/>
      <dgm:spPr/>
    </dgm:pt>
    <dgm:pt modelId="{82668141-0BF1-4CB7-9787-08458B96A51F}" type="pres">
      <dgm:prSet presAssocID="{DD5BB0E2-96C8-4214-B5CC-8813F1D8E816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FBEAAC8-C0C1-4E43-BB56-9C667CC31D5F}" type="pres">
      <dgm:prSet presAssocID="{314B5C72-B663-4205-9316-F92536625287}" presName="sibTrans" presStyleCnt="0"/>
      <dgm:spPr/>
    </dgm:pt>
    <dgm:pt modelId="{06AE275B-19F9-49EA-80E5-1BC06770F6C6}" type="pres">
      <dgm:prSet presAssocID="{8DDA1BA0-0B84-43FD-93F2-960C7E46E8E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A12965D-9D5F-46E6-8542-19A8CEDE1B8A}" srcId="{C24D9108-A672-4B3A-AD0E-2FE3B386619F}" destId="{DD5BB0E2-96C8-4214-B5CC-8813F1D8E816}" srcOrd="1" destOrd="0" parTransId="{9C698802-F425-4400-9C3D-00FF7EFB1643}" sibTransId="{314B5C72-B663-4205-9316-F92536625287}"/>
    <dgm:cxn modelId="{1410114C-28CB-4509-BA2F-856A6A091067}" type="presOf" srcId="{C24D9108-A672-4B3A-AD0E-2FE3B386619F}" destId="{C0833A17-BCC4-4E40-8654-75112DAAFCC5}" srcOrd="0" destOrd="0" presId="urn:microsoft.com/office/officeart/2005/8/layout/hProcess9"/>
    <dgm:cxn modelId="{53FCD170-B486-4A47-92BF-EC6DF8F9356F}" type="presOf" srcId="{8DDA1BA0-0B84-43FD-93F2-960C7E46E8E7}" destId="{06AE275B-19F9-49EA-80E5-1BC06770F6C6}" srcOrd="0" destOrd="0" presId="urn:microsoft.com/office/officeart/2005/8/layout/hProcess9"/>
    <dgm:cxn modelId="{258CA3D4-A8DD-44AC-AB9A-1EDF68515F0F}" srcId="{C24D9108-A672-4B3A-AD0E-2FE3B386619F}" destId="{8DDA1BA0-0B84-43FD-93F2-960C7E46E8E7}" srcOrd="2" destOrd="0" parTransId="{5CB74774-4D08-4C1D-A431-3E65DFFFC8D7}" sibTransId="{CCBFD85C-D2E4-4E39-B026-082AAA70709B}"/>
    <dgm:cxn modelId="{947B5A00-67E4-470C-A2F5-23CD12810BE0}" srcId="{C24D9108-A672-4B3A-AD0E-2FE3B386619F}" destId="{3AB282E2-961D-4B6B-82AE-712DFCDA53E8}" srcOrd="0" destOrd="0" parTransId="{9B97F145-7E5F-4F38-9715-B7EDCEDAFCBF}" sibTransId="{6A79F658-044C-4DB9-8053-757B3A5E62E7}"/>
    <dgm:cxn modelId="{FA0DB712-77F5-4E94-B34E-42B8C736E5DE}" type="presOf" srcId="{3AB282E2-961D-4B6B-82AE-712DFCDA53E8}" destId="{094C0DDA-F191-471D-9831-A8E67A769A0E}" srcOrd="0" destOrd="0" presId="urn:microsoft.com/office/officeart/2005/8/layout/hProcess9"/>
    <dgm:cxn modelId="{5E382B08-6D5E-4B5C-9569-36CEBEC70178}" type="presOf" srcId="{DD5BB0E2-96C8-4214-B5CC-8813F1D8E816}" destId="{82668141-0BF1-4CB7-9787-08458B96A51F}" srcOrd="0" destOrd="0" presId="urn:microsoft.com/office/officeart/2005/8/layout/hProcess9"/>
    <dgm:cxn modelId="{C26A091E-5733-42DB-885D-83E4322B5D36}" type="presParOf" srcId="{C0833A17-BCC4-4E40-8654-75112DAAFCC5}" destId="{4AA6D740-E501-47DC-B1F2-C0D5063C8838}" srcOrd="0" destOrd="0" presId="urn:microsoft.com/office/officeart/2005/8/layout/hProcess9"/>
    <dgm:cxn modelId="{4477FC8A-A11E-4460-BD06-CD8EB23DFC3E}" type="presParOf" srcId="{C0833A17-BCC4-4E40-8654-75112DAAFCC5}" destId="{94725D43-4631-4F1F-9440-0BBDFDED22FB}" srcOrd="1" destOrd="0" presId="urn:microsoft.com/office/officeart/2005/8/layout/hProcess9"/>
    <dgm:cxn modelId="{42FBAC36-023B-4AD9-BD19-F528373E59D1}" type="presParOf" srcId="{94725D43-4631-4F1F-9440-0BBDFDED22FB}" destId="{094C0DDA-F191-471D-9831-A8E67A769A0E}" srcOrd="0" destOrd="0" presId="urn:microsoft.com/office/officeart/2005/8/layout/hProcess9"/>
    <dgm:cxn modelId="{1E6F4E64-D415-4D16-89DA-C83CFB299249}" type="presParOf" srcId="{94725D43-4631-4F1F-9440-0BBDFDED22FB}" destId="{B8AE36EA-77D8-46E4-9CDD-24398A13F0A9}" srcOrd="1" destOrd="0" presId="urn:microsoft.com/office/officeart/2005/8/layout/hProcess9"/>
    <dgm:cxn modelId="{E6D4A700-52BF-4C1D-936A-0D73A4480763}" type="presParOf" srcId="{94725D43-4631-4F1F-9440-0BBDFDED22FB}" destId="{82668141-0BF1-4CB7-9787-08458B96A51F}" srcOrd="2" destOrd="0" presId="urn:microsoft.com/office/officeart/2005/8/layout/hProcess9"/>
    <dgm:cxn modelId="{27F7D22D-4E23-437A-A5B6-50403342B250}" type="presParOf" srcId="{94725D43-4631-4F1F-9440-0BBDFDED22FB}" destId="{BFBEAAC8-C0C1-4E43-BB56-9C667CC31D5F}" srcOrd="3" destOrd="0" presId="urn:microsoft.com/office/officeart/2005/8/layout/hProcess9"/>
    <dgm:cxn modelId="{46BA7C7F-F9E7-42E2-98F2-F4427E68C036}" type="presParOf" srcId="{94725D43-4631-4F1F-9440-0BBDFDED22FB}" destId="{06AE275B-19F9-49EA-80E5-1BC06770F6C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FF582A-5EA6-4B68-A323-92A9ADE5FEC8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A289CA65-F785-4F0C-A731-06A6BCB0C03E}">
      <dgm:prSet phldrT="[Text]"/>
      <dgm:spPr/>
      <dgm:t>
        <a:bodyPr/>
        <a:lstStyle/>
        <a:p>
          <a:r>
            <a:rPr lang="cs-CZ" dirty="0" smtClean="0"/>
            <a:t>Sociální stabilita</a:t>
          </a:r>
          <a:endParaRPr lang="cs-CZ" dirty="0"/>
        </a:p>
      </dgm:t>
    </dgm:pt>
    <dgm:pt modelId="{99878C19-A53D-4B3F-B5E5-40050E5CB4C8}" type="parTrans" cxnId="{4A289465-759F-4602-AC2F-5208D8402413}">
      <dgm:prSet/>
      <dgm:spPr/>
      <dgm:t>
        <a:bodyPr/>
        <a:lstStyle/>
        <a:p>
          <a:endParaRPr lang="cs-CZ"/>
        </a:p>
      </dgm:t>
    </dgm:pt>
    <dgm:pt modelId="{0AF9D79F-AA40-4AF6-87DD-4A2548C73BA6}" type="sibTrans" cxnId="{4A289465-759F-4602-AC2F-5208D8402413}">
      <dgm:prSet/>
      <dgm:spPr/>
      <dgm:t>
        <a:bodyPr/>
        <a:lstStyle/>
        <a:p>
          <a:endParaRPr lang="cs-CZ"/>
        </a:p>
      </dgm:t>
    </dgm:pt>
    <dgm:pt modelId="{525A6D60-8E89-41A4-9502-671E90C61FF8}">
      <dgm:prSet phldrT="[Text]"/>
      <dgm:spPr/>
      <dgm:t>
        <a:bodyPr/>
        <a:lstStyle/>
        <a:p>
          <a:r>
            <a:rPr lang="cs-CZ" dirty="0" smtClean="0"/>
            <a:t>Kognitivní řízení chování</a:t>
          </a:r>
          <a:endParaRPr lang="cs-CZ" dirty="0"/>
        </a:p>
      </dgm:t>
    </dgm:pt>
    <dgm:pt modelId="{51A1D846-B433-4BF9-8335-EF1518C635BC}" type="parTrans" cxnId="{A55E823F-0A20-48E4-84FE-643272C6F56A}">
      <dgm:prSet/>
      <dgm:spPr/>
      <dgm:t>
        <a:bodyPr/>
        <a:lstStyle/>
        <a:p>
          <a:endParaRPr lang="cs-CZ"/>
        </a:p>
      </dgm:t>
    </dgm:pt>
    <dgm:pt modelId="{CD02F150-BD3A-4C1E-8BBE-2030FF386AB5}" type="sibTrans" cxnId="{A55E823F-0A20-48E4-84FE-643272C6F56A}">
      <dgm:prSet/>
      <dgm:spPr/>
      <dgm:t>
        <a:bodyPr/>
        <a:lstStyle/>
        <a:p>
          <a:endParaRPr lang="cs-CZ"/>
        </a:p>
      </dgm:t>
    </dgm:pt>
    <dgm:pt modelId="{FC4E3F7F-F607-47A4-ADDF-712F8F08F2B1}">
      <dgm:prSet phldrT="[Text]"/>
      <dgm:spPr/>
      <dgm:t>
        <a:bodyPr/>
        <a:lstStyle/>
        <a:p>
          <a:r>
            <a:rPr lang="cs-CZ" dirty="0" smtClean="0"/>
            <a:t>Individuální </a:t>
          </a:r>
          <a:r>
            <a:rPr lang="cs-CZ" dirty="0" smtClean="0"/>
            <a:t>zvládání</a:t>
          </a:r>
        </a:p>
        <a:p>
          <a:r>
            <a:rPr lang="cs-CZ" dirty="0" smtClean="0"/>
            <a:t>Řízení chování</a:t>
          </a:r>
          <a:endParaRPr lang="cs-CZ" dirty="0"/>
        </a:p>
      </dgm:t>
    </dgm:pt>
    <dgm:pt modelId="{FBCFADC9-02AB-43AC-AFA3-D633A25A139A}" type="parTrans" cxnId="{C78C7BA7-B4AC-479C-A302-78A2ABE0A5AC}">
      <dgm:prSet/>
      <dgm:spPr/>
      <dgm:t>
        <a:bodyPr/>
        <a:lstStyle/>
        <a:p>
          <a:endParaRPr lang="cs-CZ"/>
        </a:p>
      </dgm:t>
    </dgm:pt>
    <dgm:pt modelId="{71F23B65-9051-4EF9-8697-7DCEBA4EBAE4}" type="sibTrans" cxnId="{C78C7BA7-B4AC-479C-A302-78A2ABE0A5AC}">
      <dgm:prSet/>
      <dgm:spPr/>
      <dgm:t>
        <a:bodyPr/>
        <a:lstStyle/>
        <a:p>
          <a:endParaRPr lang="cs-CZ"/>
        </a:p>
      </dgm:t>
    </dgm:pt>
    <dgm:pt modelId="{3B1932E0-5850-4615-AADE-5993EEDF4FDA}" type="pres">
      <dgm:prSet presAssocID="{85FF582A-5EA6-4B68-A323-92A9ADE5FEC8}" presName="compositeShape" presStyleCnt="0">
        <dgm:presLayoutVars>
          <dgm:chMax val="7"/>
          <dgm:dir/>
          <dgm:resizeHandles val="exact"/>
        </dgm:presLayoutVars>
      </dgm:prSet>
      <dgm:spPr/>
    </dgm:pt>
    <dgm:pt modelId="{AB9A8BF0-D524-4A83-A7BA-BB4AC2B07B2C}" type="pres">
      <dgm:prSet presAssocID="{85FF582A-5EA6-4B68-A323-92A9ADE5FEC8}" presName="wedge1" presStyleLbl="node1" presStyleIdx="0" presStyleCnt="3"/>
      <dgm:spPr/>
      <dgm:t>
        <a:bodyPr/>
        <a:lstStyle/>
        <a:p>
          <a:endParaRPr lang="cs-CZ"/>
        </a:p>
      </dgm:t>
    </dgm:pt>
    <dgm:pt modelId="{2880754F-4F8D-4639-BCF6-5C4F7DD3E3CD}" type="pres">
      <dgm:prSet presAssocID="{85FF582A-5EA6-4B68-A323-92A9ADE5FEC8}" presName="dummy1a" presStyleCnt="0"/>
      <dgm:spPr/>
    </dgm:pt>
    <dgm:pt modelId="{D161FAB0-699E-4405-AC91-9777934FE527}" type="pres">
      <dgm:prSet presAssocID="{85FF582A-5EA6-4B68-A323-92A9ADE5FEC8}" presName="dummy1b" presStyleCnt="0"/>
      <dgm:spPr/>
    </dgm:pt>
    <dgm:pt modelId="{07A9275F-F420-4C2F-AAC0-74327CCB42E8}" type="pres">
      <dgm:prSet presAssocID="{85FF582A-5EA6-4B68-A323-92A9ADE5FEC8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2BF6308-CF85-4C00-94FD-E50A4F512962}" type="pres">
      <dgm:prSet presAssocID="{85FF582A-5EA6-4B68-A323-92A9ADE5FEC8}" presName="wedge2" presStyleLbl="node1" presStyleIdx="1" presStyleCnt="3"/>
      <dgm:spPr/>
      <dgm:t>
        <a:bodyPr/>
        <a:lstStyle/>
        <a:p>
          <a:endParaRPr lang="cs-CZ"/>
        </a:p>
      </dgm:t>
    </dgm:pt>
    <dgm:pt modelId="{74824AB8-789B-48AB-AF8B-ABE782546257}" type="pres">
      <dgm:prSet presAssocID="{85FF582A-5EA6-4B68-A323-92A9ADE5FEC8}" presName="dummy2a" presStyleCnt="0"/>
      <dgm:spPr/>
    </dgm:pt>
    <dgm:pt modelId="{28F17184-C5B7-4DB1-B151-4D6314A841D5}" type="pres">
      <dgm:prSet presAssocID="{85FF582A-5EA6-4B68-A323-92A9ADE5FEC8}" presName="dummy2b" presStyleCnt="0"/>
      <dgm:spPr/>
    </dgm:pt>
    <dgm:pt modelId="{4FAABDF6-69E9-4DAA-806E-53D1DD27DA22}" type="pres">
      <dgm:prSet presAssocID="{85FF582A-5EA6-4B68-A323-92A9ADE5FEC8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B183C61-72E3-4752-B514-B47283DAE1B7}" type="pres">
      <dgm:prSet presAssocID="{85FF582A-5EA6-4B68-A323-92A9ADE5FEC8}" presName="wedge3" presStyleLbl="node1" presStyleIdx="2" presStyleCnt="3"/>
      <dgm:spPr/>
      <dgm:t>
        <a:bodyPr/>
        <a:lstStyle/>
        <a:p>
          <a:endParaRPr lang="cs-CZ"/>
        </a:p>
      </dgm:t>
    </dgm:pt>
    <dgm:pt modelId="{3E0193BE-E552-4278-8978-5A15654CE81C}" type="pres">
      <dgm:prSet presAssocID="{85FF582A-5EA6-4B68-A323-92A9ADE5FEC8}" presName="dummy3a" presStyleCnt="0"/>
      <dgm:spPr/>
    </dgm:pt>
    <dgm:pt modelId="{E1E80F72-9B7E-4C2F-8CE6-A08FEC5B97A2}" type="pres">
      <dgm:prSet presAssocID="{85FF582A-5EA6-4B68-A323-92A9ADE5FEC8}" presName="dummy3b" presStyleCnt="0"/>
      <dgm:spPr/>
    </dgm:pt>
    <dgm:pt modelId="{20C15FC8-9AAC-479A-8CDA-EEC585E5616F}" type="pres">
      <dgm:prSet presAssocID="{85FF582A-5EA6-4B68-A323-92A9ADE5FEC8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8A3CE0E-E3E4-426E-8E94-3A9E69DFCD4C}" type="pres">
      <dgm:prSet presAssocID="{0AF9D79F-AA40-4AF6-87DD-4A2548C73BA6}" presName="arrowWedge1" presStyleLbl="fgSibTrans2D1" presStyleIdx="0" presStyleCnt="3"/>
      <dgm:spPr/>
    </dgm:pt>
    <dgm:pt modelId="{8F3A934B-48A7-46AC-BF26-5E2F96BA54A4}" type="pres">
      <dgm:prSet presAssocID="{CD02F150-BD3A-4C1E-8BBE-2030FF386AB5}" presName="arrowWedge2" presStyleLbl="fgSibTrans2D1" presStyleIdx="1" presStyleCnt="3"/>
      <dgm:spPr/>
    </dgm:pt>
    <dgm:pt modelId="{A38716B5-6A4D-4B1E-886C-B6BCC334501D}" type="pres">
      <dgm:prSet presAssocID="{71F23B65-9051-4EF9-8697-7DCEBA4EBAE4}" presName="arrowWedge3" presStyleLbl="fgSibTrans2D1" presStyleIdx="2" presStyleCnt="3"/>
      <dgm:spPr/>
    </dgm:pt>
  </dgm:ptLst>
  <dgm:cxnLst>
    <dgm:cxn modelId="{2AF8E392-6D61-44BF-8E46-43909C54611F}" type="presOf" srcId="{525A6D60-8E89-41A4-9502-671E90C61FF8}" destId="{12BF6308-CF85-4C00-94FD-E50A4F512962}" srcOrd="0" destOrd="0" presId="urn:microsoft.com/office/officeart/2005/8/layout/cycle8"/>
    <dgm:cxn modelId="{C78C7BA7-B4AC-479C-A302-78A2ABE0A5AC}" srcId="{85FF582A-5EA6-4B68-A323-92A9ADE5FEC8}" destId="{FC4E3F7F-F607-47A4-ADDF-712F8F08F2B1}" srcOrd="2" destOrd="0" parTransId="{FBCFADC9-02AB-43AC-AFA3-D633A25A139A}" sibTransId="{71F23B65-9051-4EF9-8697-7DCEBA4EBAE4}"/>
    <dgm:cxn modelId="{4A289465-759F-4602-AC2F-5208D8402413}" srcId="{85FF582A-5EA6-4B68-A323-92A9ADE5FEC8}" destId="{A289CA65-F785-4F0C-A731-06A6BCB0C03E}" srcOrd="0" destOrd="0" parTransId="{99878C19-A53D-4B3F-B5E5-40050E5CB4C8}" sibTransId="{0AF9D79F-AA40-4AF6-87DD-4A2548C73BA6}"/>
    <dgm:cxn modelId="{96C9215F-704C-42BC-AE76-7D7F5C58E044}" type="presOf" srcId="{A289CA65-F785-4F0C-A731-06A6BCB0C03E}" destId="{AB9A8BF0-D524-4A83-A7BA-BB4AC2B07B2C}" srcOrd="0" destOrd="0" presId="urn:microsoft.com/office/officeart/2005/8/layout/cycle8"/>
    <dgm:cxn modelId="{A55E823F-0A20-48E4-84FE-643272C6F56A}" srcId="{85FF582A-5EA6-4B68-A323-92A9ADE5FEC8}" destId="{525A6D60-8E89-41A4-9502-671E90C61FF8}" srcOrd="1" destOrd="0" parTransId="{51A1D846-B433-4BF9-8335-EF1518C635BC}" sibTransId="{CD02F150-BD3A-4C1E-8BBE-2030FF386AB5}"/>
    <dgm:cxn modelId="{4F15C616-F823-43B9-93B4-DE441179FF3D}" type="presOf" srcId="{A289CA65-F785-4F0C-A731-06A6BCB0C03E}" destId="{07A9275F-F420-4C2F-AAC0-74327CCB42E8}" srcOrd="1" destOrd="0" presId="urn:microsoft.com/office/officeart/2005/8/layout/cycle8"/>
    <dgm:cxn modelId="{9D2C26F0-657A-4427-9367-232B4CB8609B}" type="presOf" srcId="{85FF582A-5EA6-4B68-A323-92A9ADE5FEC8}" destId="{3B1932E0-5850-4615-AADE-5993EEDF4FDA}" srcOrd="0" destOrd="0" presId="urn:microsoft.com/office/officeart/2005/8/layout/cycle8"/>
    <dgm:cxn modelId="{174285DB-ECBB-407F-A443-FA4DC6B6CF30}" type="presOf" srcId="{FC4E3F7F-F607-47A4-ADDF-712F8F08F2B1}" destId="{20C15FC8-9AAC-479A-8CDA-EEC585E5616F}" srcOrd="1" destOrd="0" presId="urn:microsoft.com/office/officeart/2005/8/layout/cycle8"/>
    <dgm:cxn modelId="{8B4CEA18-2C41-44FB-AC1D-C22572E3E8F3}" type="presOf" srcId="{FC4E3F7F-F607-47A4-ADDF-712F8F08F2B1}" destId="{BB183C61-72E3-4752-B514-B47283DAE1B7}" srcOrd="0" destOrd="0" presId="urn:microsoft.com/office/officeart/2005/8/layout/cycle8"/>
    <dgm:cxn modelId="{E9F9710F-229D-4F41-82A9-4DFDE2E350E7}" type="presOf" srcId="{525A6D60-8E89-41A4-9502-671E90C61FF8}" destId="{4FAABDF6-69E9-4DAA-806E-53D1DD27DA22}" srcOrd="1" destOrd="0" presId="urn:microsoft.com/office/officeart/2005/8/layout/cycle8"/>
    <dgm:cxn modelId="{1D33A745-14D0-4030-8F01-56022D929263}" type="presParOf" srcId="{3B1932E0-5850-4615-AADE-5993EEDF4FDA}" destId="{AB9A8BF0-D524-4A83-A7BA-BB4AC2B07B2C}" srcOrd="0" destOrd="0" presId="urn:microsoft.com/office/officeart/2005/8/layout/cycle8"/>
    <dgm:cxn modelId="{7D92EC85-74A6-40FE-AA8D-10C548B05AA9}" type="presParOf" srcId="{3B1932E0-5850-4615-AADE-5993EEDF4FDA}" destId="{2880754F-4F8D-4639-BCF6-5C4F7DD3E3CD}" srcOrd="1" destOrd="0" presId="urn:microsoft.com/office/officeart/2005/8/layout/cycle8"/>
    <dgm:cxn modelId="{7B400DF5-4D9A-4943-9F1E-4F9489614CDF}" type="presParOf" srcId="{3B1932E0-5850-4615-AADE-5993EEDF4FDA}" destId="{D161FAB0-699E-4405-AC91-9777934FE527}" srcOrd="2" destOrd="0" presId="urn:microsoft.com/office/officeart/2005/8/layout/cycle8"/>
    <dgm:cxn modelId="{15525CEB-3101-40D6-8612-78B074C33FCD}" type="presParOf" srcId="{3B1932E0-5850-4615-AADE-5993EEDF4FDA}" destId="{07A9275F-F420-4C2F-AAC0-74327CCB42E8}" srcOrd="3" destOrd="0" presId="urn:microsoft.com/office/officeart/2005/8/layout/cycle8"/>
    <dgm:cxn modelId="{49FB3A46-C838-453A-BDB6-6D0430AC9374}" type="presParOf" srcId="{3B1932E0-5850-4615-AADE-5993EEDF4FDA}" destId="{12BF6308-CF85-4C00-94FD-E50A4F512962}" srcOrd="4" destOrd="0" presId="urn:microsoft.com/office/officeart/2005/8/layout/cycle8"/>
    <dgm:cxn modelId="{3E3A7961-4495-4D1D-AB2D-D3C72CBE90AC}" type="presParOf" srcId="{3B1932E0-5850-4615-AADE-5993EEDF4FDA}" destId="{74824AB8-789B-48AB-AF8B-ABE782546257}" srcOrd="5" destOrd="0" presId="urn:microsoft.com/office/officeart/2005/8/layout/cycle8"/>
    <dgm:cxn modelId="{3FAA8775-1B7A-4006-85BD-9542327B9EDC}" type="presParOf" srcId="{3B1932E0-5850-4615-AADE-5993EEDF4FDA}" destId="{28F17184-C5B7-4DB1-B151-4D6314A841D5}" srcOrd="6" destOrd="0" presId="urn:microsoft.com/office/officeart/2005/8/layout/cycle8"/>
    <dgm:cxn modelId="{D1B23F4E-BB30-4844-B5EE-2F8CBCE9BF43}" type="presParOf" srcId="{3B1932E0-5850-4615-AADE-5993EEDF4FDA}" destId="{4FAABDF6-69E9-4DAA-806E-53D1DD27DA22}" srcOrd="7" destOrd="0" presId="urn:microsoft.com/office/officeart/2005/8/layout/cycle8"/>
    <dgm:cxn modelId="{0DFA3D07-F2C4-48CC-A409-B68CF3EE86AA}" type="presParOf" srcId="{3B1932E0-5850-4615-AADE-5993EEDF4FDA}" destId="{BB183C61-72E3-4752-B514-B47283DAE1B7}" srcOrd="8" destOrd="0" presId="urn:microsoft.com/office/officeart/2005/8/layout/cycle8"/>
    <dgm:cxn modelId="{E0EA2F56-767B-41B1-A996-6B4ACB7C3CFE}" type="presParOf" srcId="{3B1932E0-5850-4615-AADE-5993EEDF4FDA}" destId="{3E0193BE-E552-4278-8978-5A15654CE81C}" srcOrd="9" destOrd="0" presId="urn:microsoft.com/office/officeart/2005/8/layout/cycle8"/>
    <dgm:cxn modelId="{2ABB0F0D-3C88-4C67-84BF-FF7FDE4AF335}" type="presParOf" srcId="{3B1932E0-5850-4615-AADE-5993EEDF4FDA}" destId="{E1E80F72-9B7E-4C2F-8CE6-A08FEC5B97A2}" srcOrd="10" destOrd="0" presId="urn:microsoft.com/office/officeart/2005/8/layout/cycle8"/>
    <dgm:cxn modelId="{19612A02-BAA9-40FC-B5E7-4EC9E2E310DD}" type="presParOf" srcId="{3B1932E0-5850-4615-AADE-5993EEDF4FDA}" destId="{20C15FC8-9AAC-479A-8CDA-EEC585E5616F}" srcOrd="11" destOrd="0" presId="urn:microsoft.com/office/officeart/2005/8/layout/cycle8"/>
    <dgm:cxn modelId="{83BC161E-ADB8-4D54-A777-13FECB5A94EF}" type="presParOf" srcId="{3B1932E0-5850-4615-AADE-5993EEDF4FDA}" destId="{38A3CE0E-E3E4-426E-8E94-3A9E69DFCD4C}" srcOrd="12" destOrd="0" presId="urn:microsoft.com/office/officeart/2005/8/layout/cycle8"/>
    <dgm:cxn modelId="{373F8584-9F21-4AC1-89AC-E7AA5652C44D}" type="presParOf" srcId="{3B1932E0-5850-4615-AADE-5993EEDF4FDA}" destId="{8F3A934B-48A7-46AC-BF26-5E2F96BA54A4}" srcOrd="13" destOrd="0" presId="urn:microsoft.com/office/officeart/2005/8/layout/cycle8"/>
    <dgm:cxn modelId="{69D69AF7-EA01-4D7A-BFF1-73C43662B851}" type="presParOf" srcId="{3B1932E0-5850-4615-AADE-5993EEDF4FDA}" destId="{A38716B5-6A4D-4B1E-886C-B6BCC334501D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7AF77F-CA09-4139-8705-5D9AB993527A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0362D77-929C-4772-B6BD-31DEB0367D0D}">
      <dgm:prSet phldrT="[Text]"/>
      <dgm:spPr/>
      <dgm:t>
        <a:bodyPr/>
        <a:lstStyle/>
        <a:p>
          <a:r>
            <a:rPr lang="cs-CZ" dirty="0" smtClean="0"/>
            <a:t>Já jsem</a:t>
          </a:r>
          <a:endParaRPr lang="cs-CZ" dirty="0"/>
        </a:p>
      </dgm:t>
    </dgm:pt>
    <dgm:pt modelId="{56B0C6A9-1629-4AFD-9B0A-63D7B4BDC4EA}" type="parTrans" cxnId="{214E360F-5BC6-4BD5-BA1F-5848668BE132}">
      <dgm:prSet/>
      <dgm:spPr/>
      <dgm:t>
        <a:bodyPr/>
        <a:lstStyle/>
        <a:p>
          <a:endParaRPr lang="cs-CZ"/>
        </a:p>
      </dgm:t>
    </dgm:pt>
    <dgm:pt modelId="{F9B84A5B-07E8-4D9C-96B2-57AF4C237736}" type="sibTrans" cxnId="{214E360F-5BC6-4BD5-BA1F-5848668BE132}">
      <dgm:prSet/>
      <dgm:spPr/>
      <dgm:t>
        <a:bodyPr/>
        <a:lstStyle/>
        <a:p>
          <a:endParaRPr lang="cs-CZ"/>
        </a:p>
      </dgm:t>
    </dgm:pt>
    <dgm:pt modelId="{89E111F0-4964-4C53-85B8-BFB0F1F56F35}">
      <dgm:prSet phldrT="[Text]"/>
      <dgm:spPr/>
      <dgm:t>
        <a:bodyPr/>
        <a:lstStyle/>
        <a:p>
          <a:r>
            <a:rPr lang="cs-CZ" dirty="0" smtClean="0"/>
            <a:t>Já mohu</a:t>
          </a:r>
          <a:endParaRPr lang="cs-CZ" dirty="0"/>
        </a:p>
      </dgm:t>
    </dgm:pt>
    <dgm:pt modelId="{817CE15E-9EC1-4ABC-9CE4-F70B083CC533}" type="parTrans" cxnId="{69FF32EA-A911-46C0-88F8-DA9EA1B3AFC4}">
      <dgm:prSet/>
      <dgm:spPr/>
      <dgm:t>
        <a:bodyPr/>
        <a:lstStyle/>
        <a:p>
          <a:endParaRPr lang="cs-CZ"/>
        </a:p>
      </dgm:t>
    </dgm:pt>
    <dgm:pt modelId="{956FD579-C35D-4069-94AD-815A40D98742}" type="sibTrans" cxnId="{69FF32EA-A911-46C0-88F8-DA9EA1B3AFC4}">
      <dgm:prSet/>
      <dgm:spPr/>
      <dgm:t>
        <a:bodyPr/>
        <a:lstStyle/>
        <a:p>
          <a:endParaRPr lang="cs-CZ"/>
        </a:p>
      </dgm:t>
    </dgm:pt>
    <dgm:pt modelId="{DBF142A2-57E6-4588-B9FF-2418ED2B750A}">
      <dgm:prSet phldrT="[Text]"/>
      <dgm:spPr/>
      <dgm:t>
        <a:bodyPr/>
        <a:lstStyle/>
        <a:p>
          <a:r>
            <a:rPr lang="cs-CZ" dirty="0" smtClean="0"/>
            <a:t>Já chci</a:t>
          </a:r>
          <a:endParaRPr lang="cs-CZ" dirty="0"/>
        </a:p>
      </dgm:t>
    </dgm:pt>
    <dgm:pt modelId="{EDC0C5D5-BE5E-41D3-8507-FDB2DB3C49CA}" type="parTrans" cxnId="{B63C23BB-E940-43C5-BA6B-69771A84A291}">
      <dgm:prSet/>
      <dgm:spPr/>
      <dgm:t>
        <a:bodyPr/>
        <a:lstStyle/>
        <a:p>
          <a:endParaRPr lang="cs-CZ"/>
        </a:p>
      </dgm:t>
    </dgm:pt>
    <dgm:pt modelId="{64BBDC11-A06F-474D-B939-A60075CB5C65}" type="sibTrans" cxnId="{B63C23BB-E940-43C5-BA6B-69771A84A291}">
      <dgm:prSet/>
      <dgm:spPr/>
      <dgm:t>
        <a:bodyPr/>
        <a:lstStyle/>
        <a:p>
          <a:endParaRPr lang="cs-CZ"/>
        </a:p>
      </dgm:t>
    </dgm:pt>
    <dgm:pt modelId="{FF112D47-3143-4D18-9E96-46EB5A15BE9B}" type="pres">
      <dgm:prSet presAssocID="{A67AF77F-CA09-4139-8705-5D9AB993527A}" presName="CompostProcess" presStyleCnt="0">
        <dgm:presLayoutVars>
          <dgm:dir/>
          <dgm:resizeHandles val="exact"/>
        </dgm:presLayoutVars>
      </dgm:prSet>
      <dgm:spPr/>
    </dgm:pt>
    <dgm:pt modelId="{D743C156-AE4A-4D66-BF11-F043B686F39A}" type="pres">
      <dgm:prSet presAssocID="{A67AF77F-CA09-4139-8705-5D9AB993527A}" presName="arrow" presStyleLbl="bgShp" presStyleIdx="0" presStyleCnt="1"/>
      <dgm:spPr/>
    </dgm:pt>
    <dgm:pt modelId="{3A2C050A-9352-421B-809B-F93649E6BFD0}" type="pres">
      <dgm:prSet presAssocID="{A67AF77F-CA09-4139-8705-5D9AB993527A}" presName="linearProcess" presStyleCnt="0"/>
      <dgm:spPr/>
    </dgm:pt>
    <dgm:pt modelId="{670AE11D-E3C2-43E6-AF2C-DD8A71007B9B}" type="pres">
      <dgm:prSet presAssocID="{50362D77-929C-4772-B6BD-31DEB0367D0D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8DBE8C7-DE90-40AF-9F34-B0FC4B62B405}" type="pres">
      <dgm:prSet presAssocID="{F9B84A5B-07E8-4D9C-96B2-57AF4C237736}" presName="sibTrans" presStyleCnt="0"/>
      <dgm:spPr/>
    </dgm:pt>
    <dgm:pt modelId="{408C463C-F3A2-4ACC-AEF9-B7075FEF3AA1}" type="pres">
      <dgm:prSet presAssocID="{89E111F0-4964-4C53-85B8-BFB0F1F56F35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34FDD88-9EA6-4572-9AAB-2B911E7796E6}" type="pres">
      <dgm:prSet presAssocID="{956FD579-C35D-4069-94AD-815A40D98742}" presName="sibTrans" presStyleCnt="0"/>
      <dgm:spPr/>
    </dgm:pt>
    <dgm:pt modelId="{D957219C-C74C-424C-BD79-83711B8450C8}" type="pres">
      <dgm:prSet presAssocID="{DBF142A2-57E6-4588-B9FF-2418ED2B750A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494FED2-79CB-485F-864D-D115C261E7F1}" type="presOf" srcId="{DBF142A2-57E6-4588-B9FF-2418ED2B750A}" destId="{D957219C-C74C-424C-BD79-83711B8450C8}" srcOrd="0" destOrd="0" presId="urn:microsoft.com/office/officeart/2005/8/layout/hProcess9"/>
    <dgm:cxn modelId="{214E360F-5BC6-4BD5-BA1F-5848668BE132}" srcId="{A67AF77F-CA09-4139-8705-5D9AB993527A}" destId="{50362D77-929C-4772-B6BD-31DEB0367D0D}" srcOrd="0" destOrd="0" parTransId="{56B0C6A9-1629-4AFD-9B0A-63D7B4BDC4EA}" sibTransId="{F9B84A5B-07E8-4D9C-96B2-57AF4C237736}"/>
    <dgm:cxn modelId="{78BBCB80-9319-439E-BCC7-FE0EC0837BFF}" type="presOf" srcId="{50362D77-929C-4772-B6BD-31DEB0367D0D}" destId="{670AE11D-E3C2-43E6-AF2C-DD8A71007B9B}" srcOrd="0" destOrd="0" presId="urn:microsoft.com/office/officeart/2005/8/layout/hProcess9"/>
    <dgm:cxn modelId="{E4AD4E2B-E7CB-4D58-8066-CF5FFBC53F12}" type="presOf" srcId="{A67AF77F-CA09-4139-8705-5D9AB993527A}" destId="{FF112D47-3143-4D18-9E96-46EB5A15BE9B}" srcOrd="0" destOrd="0" presId="urn:microsoft.com/office/officeart/2005/8/layout/hProcess9"/>
    <dgm:cxn modelId="{B63C23BB-E940-43C5-BA6B-69771A84A291}" srcId="{A67AF77F-CA09-4139-8705-5D9AB993527A}" destId="{DBF142A2-57E6-4588-B9FF-2418ED2B750A}" srcOrd="2" destOrd="0" parTransId="{EDC0C5D5-BE5E-41D3-8507-FDB2DB3C49CA}" sibTransId="{64BBDC11-A06F-474D-B939-A60075CB5C65}"/>
    <dgm:cxn modelId="{69FF32EA-A911-46C0-88F8-DA9EA1B3AFC4}" srcId="{A67AF77F-CA09-4139-8705-5D9AB993527A}" destId="{89E111F0-4964-4C53-85B8-BFB0F1F56F35}" srcOrd="1" destOrd="0" parTransId="{817CE15E-9EC1-4ABC-9CE4-F70B083CC533}" sibTransId="{956FD579-C35D-4069-94AD-815A40D98742}"/>
    <dgm:cxn modelId="{4938F546-F504-44C9-B0FA-3481F9FB9870}" type="presOf" srcId="{89E111F0-4964-4C53-85B8-BFB0F1F56F35}" destId="{408C463C-F3A2-4ACC-AEF9-B7075FEF3AA1}" srcOrd="0" destOrd="0" presId="urn:microsoft.com/office/officeart/2005/8/layout/hProcess9"/>
    <dgm:cxn modelId="{7CEA0D40-B229-4280-821F-A27BF80D7F0D}" type="presParOf" srcId="{FF112D47-3143-4D18-9E96-46EB5A15BE9B}" destId="{D743C156-AE4A-4D66-BF11-F043B686F39A}" srcOrd="0" destOrd="0" presId="urn:microsoft.com/office/officeart/2005/8/layout/hProcess9"/>
    <dgm:cxn modelId="{D2732346-8F48-44A0-ADA0-1032E01101B3}" type="presParOf" srcId="{FF112D47-3143-4D18-9E96-46EB5A15BE9B}" destId="{3A2C050A-9352-421B-809B-F93649E6BFD0}" srcOrd="1" destOrd="0" presId="urn:microsoft.com/office/officeart/2005/8/layout/hProcess9"/>
    <dgm:cxn modelId="{7F1A47C0-202B-4ED7-BCB3-7796A957AA55}" type="presParOf" srcId="{3A2C050A-9352-421B-809B-F93649E6BFD0}" destId="{670AE11D-E3C2-43E6-AF2C-DD8A71007B9B}" srcOrd="0" destOrd="0" presId="urn:microsoft.com/office/officeart/2005/8/layout/hProcess9"/>
    <dgm:cxn modelId="{FABD6AC4-F0AD-4A55-A227-A99F91A55921}" type="presParOf" srcId="{3A2C050A-9352-421B-809B-F93649E6BFD0}" destId="{58DBE8C7-DE90-40AF-9F34-B0FC4B62B405}" srcOrd="1" destOrd="0" presId="urn:microsoft.com/office/officeart/2005/8/layout/hProcess9"/>
    <dgm:cxn modelId="{A10F4FF3-C3A5-4FEF-AF2F-17F510583CCA}" type="presParOf" srcId="{3A2C050A-9352-421B-809B-F93649E6BFD0}" destId="{408C463C-F3A2-4ACC-AEF9-B7075FEF3AA1}" srcOrd="2" destOrd="0" presId="urn:microsoft.com/office/officeart/2005/8/layout/hProcess9"/>
    <dgm:cxn modelId="{5701CF23-15AE-49CA-9FAD-A12736D8F576}" type="presParOf" srcId="{3A2C050A-9352-421B-809B-F93649E6BFD0}" destId="{134FDD88-9EA6-4572-9AAB-2B911E7796E6}" srcOrd="3" destOrd="0" presId="urn:microsoft.com/office/officeart/2005/8/layout/hProcess9"/>
    <dgm:cxn modelId="{A2B6BCB1-CF30-4F3E-8335-C3EEC7107A1B}" type="presParOf" srcId="{3A2C050A-9352-421B-809B-F93649E6BFD0}" destId="{D957219C-C74C-424C-BD79-83711B8450C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159CE7E-D2BA-4358-B993-677FF43A5919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2A91464-B920-42D0-9988-2BD0AE887CC7}">
      <dgm:prSet phldrT="[Text]"/>
      <dgm:spPr/>
      <dgm:t>
        <a:bodyPr/>
        <a:lstStyle/>
        <a:p>
          <a:r>
            <a:rPr lang="cs-CZ" dirty="0" smtClean="0"/>
            <a:t>Dítě</a:t>
          </a:r>
          <a:endParaRPr lang="cs-CZ" dirty="0"/>
        </a:p>
      </dgm:t>
    </dgm:pt>
    <dgm:pt modelId="{E0E66570-4534-4D71-8E90-41D908CCA26F}" type="parTrans" cxnId="{71962B41-8C8D-4602-9446-C0E82D18288B}">
      <dgm:prSet/>
      <dgm:spPr/>
      <dgm:t>
        <a:bodyPr/>
        <a:lstStyle/>
        <a:p>
          <a:endParaRPr lang="cs-CZ"/>
        </a:p>
      </dgm:t>
    </dgm:pt>
    <dgm:pt modelId="{4F486F50-45FB-4240-A140-768459981009}" type="sibTrans" cxnId="{71962B41-8C8D-4602-9446-C0E82D18288B}">
      <dgm:prSet/>
      <dgm:spPr/>
      <dgm:t>
        <a:bodyPr/>
        <a:lstStyle/>
        <a:p>
          <a:endParaRPr lang="cs-CZ"/>
        </a:p>
      </dgm:t>
    </dgm:pt>
    <dgm:pt modelId="{283406B3-F83D-4D94-8855-6A14201FEF2D}">
      <dgm:prSet phldrT="[Text]"/>
      <dgm:spPr/>
      <dgm:t>
        <a:bodyPr/>
        <a:lstStyle/>
        <a:p>
          <a:r>
            <a:rPr lang="cs-CZ" dirty="0" smtClean="0"/>
            <a:t>Škola</a:t>
          </a:r>
          <a:endParaRPr lang="cs-CZ" dirty="0"/>
        </a:p>
      </dgm:t>
    </dgm:pt>
    <dgm:pt modelId="{7772E6C0-71BB-4FDE-9B52-564DC529801E}" type="parTrans" cxnId="{891F9571-0393-41F9-B084-A7EA19C11796}">
      <dgm:prSet/>
      <dgm:spPr/>
      <dgm:t>
        <a:bodyPr/>
        <a:lstStyle/>
        <a:p>
          <a:endParaRPr lang="cs-CZ"/>
        </a:p>
      </dgm:t>
    </dgm:pt>
    <dgm:pt modelId="{39CBF909-FDA5-4FB5-82BE-6C4F76B140BD}" type="sibTrans" cxnId="{891F9571-0393-41F9-B084-A7EA19C11796}">
      <dgm:prSet/>
      <dgm:spPr/>
      <dgm:t>
        <a:bodyPr/>
        <a:lstStyle/>
        <a:p>
          <a:endParaRPr lang="cs-CZ"/>
        </a:p>
      </dgm:t>
    </dgm:pt>
    <dgm:pt modelId="{04D634D8-AF78-4731-9A41-6C7B792C0AC1}">
      <dgm:prSet phldrT="[Text]"/>
      <dgm:spPr/>
      <dgm:t>
        <a:bodyPr/>
        <a:lstStyle/>
        <a:p>
          <a:r>
            <a:rPr lang="cs-CZ" dirty="0" smtClean="0"/>
            <a:t>Rodina</a:t>
          </a:r>
          <a:endParaRPr lang="cs-CZ" dirty="0"/>
        </a:p>
      </dgm:t>
    </dgm:pt>
    <dgm:pt modelId="{C9B7DC37-0316-4B84-B683-BF952A8477C1}" type="parTrans" cxnId="{DD33A5F2-2AC3-48F3-9F0E-19676D73444F}">
      <dgm:prSet/>
      <dgm:spPr/>
      <dgm:t>
        <a:bodyPr/>
        <a:lstStyle/>
        <a:p>
          <a:endParaRPr lang="cs-CZ"/>
        </a:p>
      </dgm:t>
    </dgm:pt>
    <dgm:pt modelId="{488F7B7E-BB2A-429A-984F-E1B2FF9742C3}" type="sibTrans" cxnId="{DD33A5F2-2AC3-48F3-9F0E-19676D73444F}">
      <dgm:prSet/>
      <dgm:spPr/>
      <dgm:t>
        <a:bodyPr/>
        <a:lstStyle/>
        <a:p>
          <a:endParaRPr lang="cs-CZ"/>
        </a:p>
      </dgm:t>
    </dgm:pt>
    <dgm:pt modelId="{61A25DC1-0E90-4044-8D6D-E255E466C3D9}">
      <dgm:prSet phldrT="[Text]" custT="1"/>
      <dgm:spPr/>
      <dgm:t>
        <a:bodyPr/>
        <a:lstStyle/>
        <a:p>
          <a:r>
            <a:rPr lang="cs-CZ" sz="1600" b="1" dirty="0" smtClean="0"/>
            <a:t>Pracovníci</a:t>
          </a:r>
        </a:p>
        <a:p>
          <a:r>
            <a:rPr lang="cs-CZ" sz="1600" b="1" dirty="0" smtClean="0"/>
            <a:t>školy</a:t>
          </a:r>
          <a:endParaRPr lang="cs-CZ" sz="1600" b="1" dirty="0"/>
        </a:p>
      </dgm:t>
    </dgm:pt>
    <dgm:pt modelId="{FD7F589B-9332-4A6B-BCA9-0A122971B8F9}" type="parTrans" cxnId="{FC296AFB-09CC-426E-9E21-31B4BBF22808}">
      <dgm:prSet/>
      <dgm:spPr/>
      <dgm:t>
        <a:bodyPr/>
        <a:lstStyle/>
        <a:p>
          <a:endParaRPr lang="cs-CZ"/>
        </a:p>
      </dgm:t>
    </dgm:pt>
    <dgm:pt modelId="{6BC85E48-B472-414E-AD4D-4A03136DFD3D}" type="sibTrans" cxnId="{FC296AFB-09CC-426E-9E21-31B4BBF22808}">
      <dgm:prSet/>
      <dgm:spPr/>
      <dgm:t>
        <a:bodyPr/>
        <a:lstStyle/>
        <a:p>
          <a:endParaRPr lang="cs-CZ"/>
        </a:p>
      </dgm:t>
    </dgm:pt>
    <dgm:pt modelId="{35DDD099-C1AA-4596-A34A-B760BBC0467B}" type="pres">
      <dgm:prSet presAssocID="{B159CE7E-D2BA-4358-B993-677FF43A5919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6D99B147-0293-4A0F-9F40-596D2082A5EE}" type="pres">
      <dgm:prSet presAssocID="{12A91464-B920-42D0-9988-2BD0AE887CC7}" presName="singleCycle" presStyleCnt="0"/>
      <dgm:spPr/>
    </dgm:pt>
    <dgm:pt modelId="{A506099C-EB7A-4841-82FF-79726B45EA9C}" type="pres">
      <dgm:prSet presAssocID="{12A91464-B920-42D0-9988-2BD0AE887CC7}" presName="singleCenter" presStyleLbl="node1" presStyleIdx="0" presStyleCnt="4">
        <dgm:presLayoutVars>
          <dgm:chMax val="7"/>
          <dgm:chPref val="7"/>
        </dgm:presLayoutVars>
      </dgm:prSet>
      <dgm:spPr/>
      <dgm:t>
        <a:bodyPr/>
        <a:lstStyle/>
        <a:p>
          <a:endParaRPr lang="cs-CZ"/>
        </a:p>
      </dgm:t>
    </dgm:pt>
    <dgm:pt modelId="{0E40AA02-519E-45D5-8E0A-412B3EF94557}" type="pres">
      <dgm:prSet presAssocID="{7772E6C0-71BB-4FDE-9B52-564DC529801E}" presName="Name56" presStyleLbl="parChTrans1D2" presStyleIdx="0" presStyleCnt="3"/>
      <dgm:spPr/>
      <dgm:t>
        <a:bodyPr/>
        <a:lstStyle/>
        <a:p>
          <a:endParaRPr lang="cs-CZ"/>
        </a:p>
      </dgm:t>
    </dgm:pt>
    <dgm:pt modelId="{7067B05D-4144-48F3-AF9E-79B2D67C6079}" type="pres">
      <dgm:prSet presAssocID="{283406B3-F83D-4D94-8855-6A14201FEF2D}" presName="text0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59EABC-FB89-48F5-B000-6F50CD7CBE3A}" type="pres">
      <dgm:prSet presAssocID="{C9B7DC37-0316-4B84-B683-BF952A8477C1}" presName="Name56" presStyleLbl="parChTrans1D2" presStyleIdx="1" presStyleCnt="3"/>
      <dgm:spPr/>
      <dgm:t>
        <a:bodyPr/>
        <a:lstStyle/>
        <a:p>
          <a:endParaRPr lang="cs-CZ"/>
        </a:p>
      </dgm:t>
    </dgm:pt>
    <dgm:pt modelId="{8BF14060-98B1-49BE-A06E-E199AF6979A2}" type="pres">
      <dgm:prSet presAssocID="{04D634D8-AF78-4731-9A41-6C7B792C0AC1}" presName="text0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590EEAA-91FC-4704-8129-1FBE3AE33419}" type="pres">
      <dgm:prSet presAssocID="{FD7F589B-9332-4A6B-BCA9-0A122971B8F9}" presName="Name56" presStyleLbl="parChTrans1D2" presStyleIdx="2" presStyleCnt="3"/>
      <dgm:spPr/>
      <dgm:t>
        <a:bodyPr/>
        <a:lstStyle/>
        <a:p>
          <a:endParaRPr lang="cs-CZ"/>
        </a:p>
      </dgm:t>
    </dgm:pt>
    <dgm:pt modelId="{1301C976-026E-4CB8-B74E-F33096ED0F61}" type="pres">
      <dgm:prSet presAssocID="{61A25DC1-0E90-4044-8D6D-E255E466C3D9}" presName="text0" presStyleLbl="node1" presStyleIdx="3" presStyleCnt="4" custScaleX="115831" custRadScaleRad="99306" custRadScaleInc="-11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91F9571-0393-41F9-B084-A7EA19C11796}" srcId="{12A91464-B920-42D0-9988-2BD0AE887CC7}" destId="{283406B3-F83D-4D94-8855-6A14201FEF2D}" srcOrd="0" destOrd="0" parTransId="{7772E6C0-71BB-4FDE-9B52-564DC529801E}" sibTransId="{39CBF909-FDA5-4FB5-82BE-6C4F76B140BD}"/>
    <dgm:cxn modelId="{074BDA6F-CCA9-404D-90EA-8F59C7D4CD1D}" type="presOf" srcId="{61A25DC1-0E90-4044-8D6D-E255E466C3D9}" destId="{1301C976-026E-4CB8-B74E-F33096ED0F61}" srcOrd="0" destOrd="0" presId="urn:microsoft.com/office/officeart/2008/layout/RadialCluster"/>
    <dgm:cxn modelId="{AB1CF980-5820-4974-B951-50C34AC00BFE}" type="presOf" srcId="{04D634D8-AF78-4731-9A41-6C7B792C0AC1}" destId="{8BF14060-98B1-49BE-A06E-E199AF6979A2}" srcOrd="0" destOrd="0" presId="urn:microsoft.com/office/officeart/2008/layout/RadialCluster"/>
    <dgm:cxn modelId="{8668556E-1E09-4C67-A1B1-E9A1D3C86D93}" type="presOf" srcId="{283406B3-F83D-4D94-8855-6A14201FEF2D}" destId="{7067B05D-4144-48F3-AF9E-79B2D67C6079}" srcOrd="0" destOrd="0" presId="urn:microsoft.com/office/officeart/2008/layout/RadialCluster"/>
    <dgm:cxn modelId="{71962B41-8C8D-4602-9446-C0E82D18288B}" srcId="{B159CE7E-D2BA-4358-B993-677FF43A5919}" destId="{12A91464-B920-42D0-9988-2BD0AE887CC7}" srcOrd="0" destOrd="0" parTransId="{E0E66570-4534-4D71-8E90-41D908CCA26F}" sibTransId="{4F486F50-45FB-4240-A140-768459981009}"/>
    <dgm:cxn modelId="{9B9A6C2C-9852-4A4C-8086-78DF1B481E96}" type="presOf" srcId="{12A91464-B920-42D0-9988-2BD0AE887CC7}" destId="{A506099C-EB7A-4841-82FF-79726B45EA9C}" srcOrd="0" destOrd="0" presId="urn:microsoft.com/office/officeart/2008/layout/RadialCluster"/>
    <dgm:cxn modelId="{DD33A5F2-2AC3-48F3-9F0E-19676D73444F}" srcId="{12A91464-B920-42D0-9988-2BD0AE887CC7}" destId="{04D634D8-AF78-4731-9A41-6C7B792C0AC1}" srcOrd="1" destOrd="0" parTransId="{C9B7DC37-0316-4B84-B683-BF952A8477C1}" sibTransId="{488F7B7E-BB2A-429A-984F-E1B2FF9742C3}"/>
    <dgm:cxn modelId="{125CDF79-8B9E-4516-8B6C-C9295FEDB76B}" type="presOf" srcId="{B159CE7E-D2BA-4358-B993-677FF43A5919}" destId="{35DDD099-C1AA-4596-A34A-B760BBC0467B}" srcOrd="0" destOrd="0" presId="urn:microsoft.com/office/officeart/2008/layout/RadialCluster"/>
    <dgm:cxn modelId="{841F2E14-6263-4AC9-A965-FD06D22515A1}" type="presOf" srcId="{7772E6C0-71BB-4FDE-9B52-564DC529801E}" destId="{0E40AA02-519E-45D5-8E0A-412B3EF94557}" srcOrd="0" destOrd="0" presId="urn:microsoft.com/office/officeart/2008/layout/RadialCluster"/>
    <dgm:cxn modelId="{FC296AFB-09CC-426E-9E21-31B4BBF22808}" srcId="{12A91464-B920-42D0-9988-2BD0AE887CC7}" destId="{61A25DC1-0E90-4044-8D6D-E255E466C3D9}" srcOrd="2" destOrd="0" parTransId="{FD7F589B-9332-4A6B-BCA9-0A122971B8F9}" sibTransId="{6BC85E48-B472-414E-AD4D-4A03136DFD3D}"/>
    <dgm:cxn modelId="{34D451EF-10EC-4CC0-819A-2907EF6BE7F6}" type="presOf" srcId="{C9B7DC37-0316-4B84-B683-BF952A8477C1}" destId="{4A59EABC-FB89-48F5-B000-6F50CD7CBE3A}" srcOrd="0" destOrd="0" presId="urn:microsoft.com/office/officeart/2008/layout/RadialCluster"/>
    <dgm:cxn modelId="{CD010F48-401F-4266-9EC4-F86144F0ED83}" type="presOf" srcId="{FD7F589B-9332-4A6B-BCA9-0A122971B8F9}" destId="{2590EEAA-91FC-4704-8129-1FBE3AE33419}" srcOrd="0" destOrd="0" presId="urn:microsoft.com/office/officeart/2008/layout/RadialCluster"/>
    <dgm:cxn modelId="{DB5BE451-16B0-40CA-803B-9891606E93D4}" type="presParOf" srcId="{35DDD099-C1AA-4596-A34A-B760BBC0467B}" destId="{6D99B147-0293-4A0F-9F40-596D2082A5EE}" srcOrd="0" destOrd="0" presId="urn:microsoft.com/office/officeart/2008/layout/RadialCluster"/>
    <dgm:cxn modelId="{B693A836-93ED-4D2A-BA78-B97DAD0D8134}" type="presParOf" srcId="{6D99B147-0293-4A0F-9F40-596D2082A5EE}" destId="{A506099C-EB7A-4841-82FF-79726B45EA9C}" srcOrd="0" destOrd="0" presId="urn:microsoft.com/office/officeart/2008/layout/RadialCluster"/>
    <dgm:cxn modelId="{887BCA5F-B8C1-4E00-9ECF-DA2CF2C8C43C}" type="presParOf" srcId="{6D99B147-0293-4A0F-9F40-596D2082A5EE}" destId="{0E40AA02-519E-45D5-8E0A-412B3EF94557}" srcOrd="1" destOrd="0" presId="urn:microsoft.com/office/officeart/2008/layout/RadialCluster"/>
    <dgm:cxn modelId="{728216B6-1D8B-42ED-8EC7-B7E3555F5B47}" type="presParOf" srcId="{6D99B147-0293-4A0F-9F40-596D2082A5EE}" destId="{7067B05D-4144-48F3-AF9E-79B2D67C6079}" srcOrd="2" destOrd="0" presId="urn:microsoft.com/office/officeart/2008/layout/RadialCluster"/>
    <dgm:cxn modelId="{01D80591-388F-46C2-BC44-192AD561A42C}" type="presParOf" srcId="{6D99B147-0293-4A0F-9F40-596D2082A5EE}" destId="{4A59EABC-FB89-48F5-B000-6F50CD7CBE3A}" srcOrd="3" destOrd="0" presId="urn:microsoft.com/office/officeart/2008/layout/RadialCluster"/>
    <dgm:cxn modelId="{D18B0B72-BFB0-4D45-9525-BD72ED051042}" type="presParOf" srcId="{6D99B147-0293-4A0F-9F40-596D2082A5EE}" destId="{8BF14060-98B1-49BE-A06E-E199AF6979A2}" srcOrd="4" destOrd="0" presId="urn:microsoft.com/office/officeart/2008/layout/RadialCluster"/>
    <dgm:cxn modelId="{8FDB6640-F83E-4D13-A179-B6C221CD916A}" type="presParOf" srcId="{6D99B147-0293-4A0F-9F40-596D2082A5EE}" destId="{2590EEAA-91FC-4704-8129-1FBE3AE33419}" srcOrd="5" destOrd="0" presId="urn:microsoft.com/office/officeart/2008/layout/RadialCluster"/>
    <dgm:cxn modelId="{63FF6B7B-327A-4104-BC60-29E72BF44F61}" type="presParOf" srcId="{6D99B147-0293-4A0F-9F40-596D2082A5EE}" destId="{1301C976-026E-4CB8-B74E-F33096ED0F61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EBF5DB4-A5D5-4530-AC91-39E05BF9BDE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92B57729-E463-4806-9E70-7AD69A4C9F6D}">
      <dgm:prSet phldrT="[Text]"/>
      <dgm:spPr/>
      <dgm:t>
        <a:bodyPr/>
        <a:lstStyle/>
        <a:p>
          <a:r>
            <a:rPr lang="cs-CZ" dirty="0" smtClean="0"/>
            <a:t>Orientace</a:t>
          </a:r>
          <a:endParaRPr lang="cs-CZ" dirty="0"/>
        </a:p>
      </dgm:t>
    </dgm:pt>
    <dgm:pt modelId="{B5EEF2F9-72F4-4103-BB3D-5CE36B2ECB4F}" type="parTrans" cxnId="{076F7B09-2E19-40C0-8930-77A89760C925}">
      <dgm:prSet/>
      <dgm:spPr/>
      <dgm:t>
        <a:bodyPr/>
        <a:lstStyle/>
        <a:p>
          <a:endParaRPr lang="cs-CZ"/>
        </a:p>
      </dgm:t>
    </dgm:pt>
    <dgm:pt modelId="{2265552E-0833-4191-BE13-B2347BEC47FD}" type="sibTrans" cxnId="{076F7B09-2E19-40C0-8930-77A89760C925}">
      <dgm:prSet/>
      <dgm:spPr/>
      <dgm:t>
        <a:bodyPr/>
        <a:lstStyle/>
        <a:p>
          <a:endParaRPr lang="cs-CZ"/>
        </a:p>
      </dgm:t>
    </dgm:pt>
    <dgm:pt modelId="{37DFE00D-B479-48CD-B114-70F4732E6DAA}">
      <dgm:prSet phldrT="[Text]"/>
      <dgm:spPr/>
      <dgm:t>
        <a:bodyPr/>
        <a:lstStyle/>
        <a:p>
          <a:r>
            <a:rPr lang="cs-CZ" dirty="0" smtClean="0"/>
            <a:t>Poznání chování – modely chování, situační stereotypy (čas, místo, lidé) ,   </a:t>
          </a:r>
          <a:endParaRPr lang="cs-CZ" dirty="0"/>
        </a:p>
      </dgm:t>
    </dgm:pt>
    <dgm:pt modelId="{2976389D-705C-45F6-A22A-7319A7180E2B}" type="parTrans" cxnId="{DBE42644-F959-49BB-A091-0B623D20D7EF}">
      <dgm:prSet/>
      <dgm:spPr/>
      <dgm:t>
        <a:bodyPr/>
        <a:lstStyle/>
        <a:p>
          <a:endParaRPr lang="cs-CZ"/>
        </a:p>
      </dgm:t>
    </dgm:pt>
    <dgm:pt modelId="{F5BDCA60-6A40-4FD4-B5CC-542EE5A7F908}" type="sibTrans" cxnId="{DBE42644-F959-49BB-A091-0B623D20D7EF}">
      <dgm:prSet/>
      <dgm:spPr/>
      <dgm:t>
        <a:bodyPr/>
        <a:lstStyle/>
        <a:p>
          <a:endParaRPr lang="cs-CZ"/>
        </a:p>
      </dgm:t>
    </dgm:pt>
    <dgm:pt modelId="{58DC5157-45DD-4815-83E0-D43E89C04243}">
      <dgm:prSet phldrT="[Text]"/>
      <dgm:spPr/>
      <dgm:t>
        <a:bodyPr/>
        <a:lstStyle/>
        <a:p>
          <a:r>
            <a:rPr lang="cs-CZ" dirty="0" smtClean="0"/>
            <a:t>Účinky vlastního chování, Sociálně akceptované chování</a:t>
          </a:r>
          <a:endParaRPr lang="cs-CZ" dirty="0"/>
        </a:p>
      </dgm:t>
    </dgm:pt>
    <dgm:pt modelId="{886723B0-E888-498E-8D70-82BB38AB5263}" type="parTrans" cxnId="{5C32A406-3D94-4660-9F96-C4BD4EA2C997}">
      <dgm:prSet/>
      <dgm:spPr/>
      <dgm:t>
        <a:bodyPr/>
        <a:lstStyle/>
        <a:p>
          <a:endParaRPr lang="cs-CZ"/>
        </a:p>
      </dgm:t>
    </dgm:pt>
    <dgm:pt modelId="{CCE519B5-A573-48C0-A2DB-76D7B5CB313C}" type="sibTrans" cxnId="{5C32A406-3D94-4660-9F96-C4BD4EA2C997}">
      <dgm:prSet/>
      <dgm:spPr/>
      <dgm:t>
        <a:bodyPr/>
        <a:lstStyle/>
        <a:p>
          <a:endParaRPr lang="cs-CZ"/>
        </a:p>
      </dgm:t>
    </dgm:pt>
    <dgm:pt modelId="{BC46C866-C247-4008-BC2C-614BA3CC678A}">
      <dgm:prSet phldrT="[Text]"/>
      <dgm:spPr/>
      <dgm:t>
        <a:bodyPr/>
        <a:lstStyle/>
        <a:p>
          <a:r>
            <a:rPr lang="cs-CZ" dirty="0" smtClean="0"/>
            <a:t>Plánování</a:t>
          </a:r>
          <a:endParaRPr lang="cs-CZ" dirty="0"/>
        </a:p>
      </dgm:t>
    </dgm:pt>
    <dgm:pt modelId="{1AC0020E-CFE1-4C7F-B2D2-CE6866C6484E}" type="parTrans" cxnId="{1E6453AE-C116-4398-9FEA-DFFE70B607A0}">
      <dgm:prSet/>
      <dgm:spPr/>
      <dgm:t>
        <a:bodyPr/>
        <a:lstStyle/>
        <a:p>
          <a:endParaRPr lang="cs-CZ"/>
        </a:p>
      </dgm:t>
    </dgm:pt>
    <dgm:pt modelId="{98417620-D88D-4D8E-AC9E-16E665C9CED8}" type="sibTrans" cxnId="{1E6453AE-C116-4398-9FEA-DFFE70B607A0}">
      <dgm:prSet/>
      <dgm:spPr/>
      <dgm:t>
        <a:bodyPr/>
        <a:lstStyle/>
        <a:p>
          <a:endParaRPr lang="cs-CZ"/>
        </a:p>
      </dgm:t>
    </dgm:pt>
    <dgm:pt modelId="{4337258E-0A71-48F5-814B-2DD87D944CB8}">
      <dgm:prSet phldrT="[Text]"/>
      <dgm:spPr/>
      <dgm:t>
        <a:bodyPr/>
        <a:lstStyle/>
        <a:p>
          <a:r>
            <a:rPr lang="cs-CZ" dirty="0" smtClean="0"/>
            <a:t>Podpora - imaginace </a:t>
          </a:r>
          <a:endParaRPr lang="cs-CZ" dirty="0"/>
        </a:p>
      </dgm:t>
    </dgm:pt>
    <dgm:pt modelId="{8F1001B7-FFC2-4F58-97B0-2A86A17A7266}" type="parTrans" cxnId="{748D1E95-A0A8-4854-B9A9-178CFEC712C8}">
      <dgm:prSet/>
      <dgm:spPr/>
      <dgm:t>
        <a:bodyPr/>
        <a:lstStyle/>
        <a:p>
          <a:endParaRPr lang="cs-CZ"/>
        </a:p>
      </dgm:t>
    </dgm:pt>
    <dgm:pt modelId="{CE2E6277-04D3-4DBF-BAE0-4AAD9AFF4CA8}" type="sibTrans" cxnId="{748D1E95-A0A8-4854-B9A9-178CFEC712C8}">
      <dgm:prSet/>
      <dgm:spPr/>
      <dgm:t>
        <a:bodyPr/>
        <a:lstStyle/>
        <a:p>
          <a:endParaRPr lang="cs-CZ"/>
        </a:p>
      </dgm:t>
    </dgm:pt>
    <dgm:pt modelId="{36279400-5299-43A2-8348-C13FDC203492}">
      <dgm:prSet phldrT="[Text]"/>
      <dgm:spPr/>
      <dgm:t>
        <a:bodyPr/>
        <a:lstStyle/>
        <a:p>
          <a:r>
            <a:rPr lang="cs-CZ" dirty="0" smtClean="0"/>
            <a:t>Rozhodnutí</a:t>
          </a:r>
          <a:endParaRPr lang="cs-CZ" dirty="0"/>
        </a:p>
      </dgm:t>
    </dgm:pt>
    <dgm:pt modelId="{B19ECEAE-36CF-4922-A125-2540545A76CC}" type="parTrans" cxnId="{C566C1BA-3BBE-43EB-A0CB-5E03A38293AC}">
      <dgm:prSet/>
      <dgm:spPr/>
      <dgm:t>
        <a:bodyPr/>
        <a:lstStyle/>
        <a:p>
          <a:endParaRPr lang="cs-CZ"/>
        </a:p>
      </dgm:t>
    </dgm:pt>
    <dgm:pt modelId="{16A2ACAD-8945-4462-964E-2E268239C597}" type="sibTrans" cxnId="{C566C1BA-3BBE-43EB-A0CB-5E03A38293AC}">
      <dgm:prSet/>
      <dgm:spPr/>
      <dgm:t>
        <a:bodyPr/>
        <a:lstStyle/>
        <a:p>
          <a:endParaRPr lang="cs-CZ"/>
        </a:p>
      </dgm:t>
    </dgm:pt>
    <dgm:pt modelId="{47A43812-1AAE-461A-8DFB-09228E1813FF}">
      <dgm:prSet phldrT="[Text]"/>
      <dgm:spPr/>
      <dgm:t>
        <a:bodyPr/>
        <a:lstStyle/>
        <a:p>
          <a:r>
            <a:rPr lang="cs-CZ" dirty="0" smtClean="0"/>
            <a:t>Aktivní přístup</a:t>
          </a:r>
          <a:endParaRPr lang="cs-CZ" dirty="0"/>
        </a:p>
      </dgm:t>
    </dgm:pt>
    <dgm:pt modelId="{969F8989-AFC1-4592-98B7-24F0600B8E15}" type="parTrans" cxnId="{B0025A37-5086-4915-9F8B-9E9DF2B8B7EA}">
      <dgm:prSet/>
      <dgm:spPr/>
      <dgm:t>
        <a:bodyPr/>
        <a:lstStyle/>
        <a:p>
          <a:endParaRPr lang="cs-CZ"/>
        </a:p>
      </dgm:t>
    </dgm:pt>
    <dgm:pt modelId="{C648C1B7-7466-4037-A271-8CEE9F7BE4F7}" type="sibTrans" cxnId="{B0025A37-5086-4915-9F8B-9E9DF2B8B7EA}">
      <dgm:prSet/>
      <dgm:spPr/>
      <dgm:t>
        <a:bodyPr/>
        <a:lstStyle/>
        <a:p>
          <a:endParaRPr lang="cs-CZ"/>
        </a:p>
      </dgm:t>
    </dgm:pt>
    <dgm:pt modelId="{91952360-B8C0-471C-B857-4173F9664186}">
      <dgm:prSet phldrT="[Text]"/>
      <dgm:spPr/>
      <dgm:t>
        <a:bodyPr/>
        <a:lstStyle/>
        <a:p>
          <a:r>
            <a:rPr lang="cs-CZ" dirty="0" err="1" smtClean="0"/>
            <a:t>Autoevaluace</a:t>
          </a:r>
          <a:r>
            <a:rPr lang="cs-CZ" dirty="0" smtClean="0"/>
            <a:t> </a:t>
          </a:r>
          <a:endParaRPr lang="cs-CZ" dirty="0"/>
        </a:p>
      </dgm:t>
    </dgm:pt>
    <dgm:pt modelId="{449AE18D-80DB-4A20-BD18-D335CB8DD241}" type="parTrans" cxnId="{FC90BB88-DD84-46C3-9628-71DCFC64DEA7}">
      <dgm:prSet/>
      <dgm:spPr/>
      <dgm:t>
        <a:bodyPr/>
        <a:lstStyle/>
        <a:p>
          <a:endParaRPr lang="cs-CZ"/>
        </a:p>
      </dgm:t>
    </dgm:pt>
    <dgm:pt modelId="{55C1F54E-B125-4269-8026-90559E6CFF5E}" type="sibTrans" cxnId="{FC90BB88-DD84-46C3-9628-71DCFC64DEA7}">
      <dgm:prSet/>
      <dgm:spPr/>
      <dgm:t>
        <a:bodyPr/>
        <a:lstStyle/>
        <a:p>
          <a:endParaRPr lang="cs-CZ"/>
        </a:p>
      </dgm:t>
    </dgm:pt>
    <dgm:pt modelId="{F02A5FE4-6325-4B89-A133-FD9ED30D206C}">
      <dgm:prSet phldrT="[Text]"/>
      <dgm:spPr/>
      <dgm:t>
        <a:bodyPr/>
        <a:lstStyle/>
        <a:p>
          <a:r>
            <a:rPr lang="cs-CZ" dirty="0" smtClean="0"/>
            <a:t>Analýza, komparace, vyhodnocení</a:t>
          </a:r>
          <a:endParaRPr lang="cs-CZ" dirty="0"/>
        </a:p>
      </dgm:t>
    </dgm:pt>
    <dgm:pt modelId="{F6959814-A9B0-40C3-8808-BDA66E879A86}" type="parTrans" cxnId="{1AD38B01-E575-4ADF-89FE-5A68688D707A}">
      <dgm:prSet/>
      <dgm:spPr/>
      <dgm:t>
        <a:bodyPr/>
        <a:lstStyle/>
        <a:p>
          <a:endParaRPr lang="cs-CZ"/>
        </a:p>
      </dgm:t>
    </dgm:pt>
    <dgm:pt modelId="{7287A110-295F-4535-8C11-B3F5F1ACD2BA}" type="sibTrans" cxnId="{1AD38B01-E575-4ADF-89FE-5A68688D707A}">
      <dgm:prSet/>
      <dgm:spPr/>
      <dgm:t>
        <a:bodyPr/>
        <a:lstStyle/>
        <a:p>
          <a:endParaRPr lang="cs-CZ"/>
        </a:p>
      </dgm:t>
    </dgm:pt>
    <dgm:pt modelId="{51F006BB-D416-4E56-9931-9E6C22C5B69F}">
      <dgm:prSet phldrT="[Text]"/>
      <dgm:spPr/>
      <dgm:t>
        <a:bodyPr/>
        <a:lstStyle/>
        <a:p>
          <a:r>
            <a:rPr lang="cs-CZ" dirty="0" smtClean="0"/>
            <a:t>Perspektiva – životní scénáře</a:t>
          </a:r>
          <a:endParaRPr lang="cs-CZ" dirty="0"/>
        </a:p>
      </dgm:t>
    </dgm:pt>
    <dgm:pt modelId="{570DD17C-4FF5-406F-B210-E25CCE5B1A86}" type="parTrans" cxnId="{616EC431-7DCF-48B5-B32A-A35EC5948B61}">
      <dgm:prSet/>
      <dgm:spPr/>
      <dgm:t>
        <a:bodyPr/>
        <a:lstStyle/>
        <a:p>
          <a:endParaRPr lang="cs-CZ"/>
        </a:p>
      </dgm:t>
    </dgm:pt>
    <dgm:pt modelId="{0AF78439-7E46-4453-9B17-290085516EDA}" type="sibTrans" cxnId="{616EC431-7DCF-48B5-B32A-A35EC5948B61}">
      <dgm:prSet/>
      <dgm:spPr/>
      <dgm:t>
        <a:bodyPr/>
        <a:lstStyle/>
        <a:p>
          <a:endParaRPr lang="cs-CZ"/>
        </a:p>
      </dgm:t>
    </dgm:pt>
    <dgm:pt modelId="{0F62F05F-5192-4E9B-ABF2-72FC5FC69A11}">
      <dgm:prSet phldrT="[Text]"/>
      <dgm:spPr/>
      <dgm:t>
        <a:bodyPr/>
        <a:lstStyle/>
        <a:p>
          <a:r>
            <a:rPr lang="cs-CZ" dirty="0" smtClean="0"/>
            <a:t>Posloupnost kroků</a:t>
          </a:r>
          <a:endParaRPr lang="cs-CZ" dirty="0"/>
        </a:p>
      </dgm:t>
    </dgm:pt>
    <dgm:pt modelId="{4CB81F16-CD24-45CF-9379-830FF1FFAE77}" type="parTrans" cxnId="{72D91F3D-A9B3-4366-AAB2-7D241BF0F7F7}">
      <dgm:prSet/>
      <dgm:spPr/>
      <dgm:t>
        <a:bodyPr/>
        <a:lstStyle/>
        <a:p>
          <a:endParaRPr lang="cs-CZ"/>
        </a:p>
      </dgm:t>
    </dgm:pt>
    <dgm:pt modelId="{78B9A829-C54E-41E8-9932-819EC2A26373}" type="sibTrans" cxnId="{72D91F3D-A9B3-4366-AAB2-7D241BF0F7F7}">
      <dgm:prSet/>
      <dgm:spPr/>
      <dgm:t>
        <a:bodyPr/>
        <a:lstStyle/>
        <a:p>
          <a:endParaRPr lang="cs-CZ"/>
        </a:p>
      </dgm:t>
    </dgm:pt>
    <dgm:pt modelId="{386689FA-554D-402E-93CD-0367A1C387EA}">
      <dgm:prSet phldrT="[Text]"/>
      <dgm:spPr/>
      <dgm:t>
        <a:bodyPr/>
        <a:lstStyle/>
        <a:p>
          <a:r>
            <a:rPr lang="cs-CZ" dirty="0" smtClean="0"/>
            <a:t>Alternativy - výběr</a:t>
          </a:r>
          <a:endParaRPr lang="cs-CZ" dirty="0"/>
        </a:p>
      </dgm:t>
    </dgm:pt>
    <dgm:pt modelId="{6D1E9628-ABDA-4FAC-923C-197656ECB82E}" type="parTrans" cxnId="{23F9EAC6-1A03-4BB3-9690-7C9A55364E2D}">
      <dgm:prSet/>
      <dgm:spPr/>
      <dgm:t>
        <a:bodyPr/>
        <a:lstStyle/>
        <a:p>
          <a:endParaRPr lang="cs-CZ"/>
        </a:p>
      </dgm:t>
    </dgm:pt>
    <dgm:pt modelId="{57F4812E-2A78-4E99-91D3-6FC3E5D59C62}" type="sibTrans" cxnId="{23F9EAC6-1A03-4BB3-9690-7C9A55364E2D}">
      <dgm:prSet/>
      <dgm:spPr/>
      <dgm:t>
        <a:bodyPr/>
        <a:lstStyle/>
        <a:p>
          <a:endParaRPr lang="cs-CZ"/>
        </a:p>
      </dgm:t>
    </dgm:pt>
    <dgm:pt modelId="{020E8DE3-56D1-4E98-9DBE-A25572F66E15}">
      <dgm:prSet phldrT="[Text]"/>
      <dgm:spPr/>
      <dgm:t>
        <a:bodyPr/>
        <a:lstStyle/>
        <a:p>
          <a:r>
            <a:rPr lang="cs-CZ" dirty="0" smtClean="0"/>
            <a:t>Změna jako výzva</a:t>
          </a:r>
          <a:endParaRPr lang="cs-CZ" dirty="0"/>
        </a:p>
      </dgm:t>
    </dgm:pt>
    <dgm:pt modelId="{E0A7546A-0CB7-4FCE-AA2D-E078812D172D}" type="parTrans" cxnId="{8A05F6F8-2DB5-4A67-8515-9DF8F9EE466D}">
      <dgm:prSet/>
      <dgm:spPr/>
      <dgm:t>
        <a:bodyPr/>
        <a:lstStyle/>
        <a:p>
          <a:endParaRPr lang="cs-CZ"/>
        </a:p>
      </dgm:t>
    </dgm:pt>
    <dgm:pt modelId="{18E63AA3-8BE2-45F5-949B-D0BCFE799824}" type="sibTrans" cxnId="{8A05F6F8-2DB5-4A67-8515-9DF8F9EE466D}">
      <dgm:prSet/>
      <dgm:spPr/>
      <dgm:t>
        <a:bodyPr/>
        <a:lstStyle/>
        <a:p>
          <a:endParaRPr lang="cs-CZ"/>
        </a:p>
      </dgm:t>
    </dgm:pt>
    <dgm:pt modelId="{D0C41E01-A4ED-4834-A45E-08EBC082E1FF}">
      <dgm:prSet phldrT="[Text]"/>
      <dgm:spPr/>
      <dgm:t>
        <a:bodyPr/>
        <a:lstStyle/>
        <a:p>
          <a:r>
            <a:rPr lang="cs-CZ" dirty="0" smtClean="0"/>
            <a:t>Kontrola a ovlivnitelnost</a:t>
          </a:r>
          <a:endParaRPr lang="cs-CZ" dirty="0"/>
        </a:p>
      </dgm:t>
    </dgm:pt>
    <dgm:pt modelId="{1D0CCAB6-1582-4951-8421-782C886BC852}" type="parTrans" cxnId="{1269C9CB-264C-44FA-9FA3-22921FA3842C}">
      <dgm:prSet/>
      <dgm:spPr/>
      <dgm:t>
        <a:bodyPr/>
        <a:lstStyle/>
        <a:p>
          <a:endParaRPr lang="cs-CZ"/>
        </a:p>
      </dgm:t>
    </dgm:pt>
    <dgm:pt modelId="{BFEAC125-B01D-4FDF-801D-25295C7C6A46}" type="sibTrans" cxnId="{1269C9CB-264C-44FA-9FA3-22921FA3842C}">
      <dgm:prSet/>
      <dgm:spPr/>
      <dgm:t>
        <a:bodyPr/>
        <a:lstStyle/>
        <a:p>
          <a:endParaRPr lang="cs-CZ"/>
        </a:p>
      </dgm:t>
    </dgm:pt>
    <dgm:pt modelId="{D596ADA1-8177-4A95-8CBC-AB94DC9424C1}" type="pres">
      <dgm:prSet presAssocID="{2EBF5DB4-A5D5-4530-AC91-39E05BF9BDE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A6687D0-D74D-4069-A8D8-5D8FD279F143}" type="pres">
      <dgm:prSet presAssocID="{92B57729-E463-4806-9E70-7AD69A4C9F6D}" presName="composite" presStyleCnt="0"/>
      <dgm:spPr/>
    </dgm:pt>
    <dgm:pt modelId="{A0A78EF0-8FE3-4DF9-A4E0-3816F642E4B0}" type="pres">
      <dgm:prSet presAssocID="{92B57729-E463-4806-9E70-7AD69A4C9F6D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D44B6A1-E96D-4EDC-8EE0-F64BF525B7A2}" type="pres">
      <dgm:prSet presAssocID="{92B57729-E463-4806-9E70-7AD69A4C9F6D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7E3847E-14BD-42C8-B34B-061CECD5A5B7}" type="pres">
      <dgm:prSet presAssocID="{2265552E-0833-4191-BE13-B2347BEC47FD}" presName="sp" presStyleCnt="0"/>
      <dgm:spPr/>
    </dgm:pt>
    <dgm:pt modelId="{705B52C3-6F65-4101-933F-4BCF2D1AE7DC}" type="pres">
      <dgm:prSet presAssocID="{BC46C866-C247-4008-BC2C-614BA3CC678A}" presName="composite" presStyleCnt="0"/>
      <dgm:spPr/>
    </dgm:pt>
    <dgm:pt modelId="{B7E2D3F8-5AD8-432D-B56F-B291CC0D43A6}" type="pres">
      <dgm:prSet presAssocID="{BC46C866-C247-4008-BC2C-614BA3CC678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BA8C712-CBA2-4801-A370-BB86722A4794}" type="pres">
      <dgm:prSet presAssocID="{BC46C866-C247-4008-BC2C-614BA3CC678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E20D341-8BEB-42A8-851C-7C65CAF12289}" type="pres">
      <dgm:prSet presAssocID="{98417620-D88D-4D8E-AC9E-16E665C9CED8}" presName="sp" presStyleCnt="0"/>
      <dgm:spPr/>
    </dgm:pt>
    <dgm:pt modelId="{247D3753-11A6-4F05-A704-952C254C464A}" type="pres">
      <dgm:prSet presAssocID="{36279400-5299-43A2-8348-C13FDC203492}" presName="composite" presStyleCnt="0"/>
      <dgm:spPr/>
    </dgm:pt>
    <dgm:pt modelId="{2F207307-0E96-4794-A110-695EB3B6490D}" type="pres">
      <dgm:prSet presAssocID="{36279400-5299-43A2-8348-C13FDC203492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FFB4F20-4D1E-4EF4-A5B2-F88D93191C8A}" type="pres">
      <dgm:prSet presAssocID="{36279400-5299-43A2-8348-C13FDC203492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BE42644-F959-49BB-A091-0B623D20D7EF}" srcId="{92B57729-E463-4806-9E70-7AD69A4C9F6D}" destId="{37DFE00D-B479-48CD-B114-70F4732E6DAA}" srcOrd="0" destOrd="0" parTransId="{2976389D-705C-45F6-A22A-7319A7180E2B}" sibTransId="{F5BDCA60-6A40-4FD4-B5CC-542EE5A7F908}"/>
    <dgm:cxn modelId="{A0E62FAF-8903-43E1-8E7B-C38B7474C53D}" type="presOf" srcId="{2EBF5DB4-A5D5-4530-AC91-39E05BF9BDE5}" destId="{D596ADA1-8177-4A95-8CBC-AB94DC9424C1}" srcOrd="0" destOrd="0" presId="urn:microsoft.com/office/officeart/2005/8/layout/chevron2"/>
    <dgm:cxn modelId="{23F9EAC6-1A03-4BB3-9690-7C9A55364E2D}" srcId="{BC46C866-C247-4008-BC2C-614BA3CC678A}" destId="{386689FA-554D-402E-93CD-0367A1C387EA}" srcOrd="1" destOrd="0" parTransId="{6D1E9628-ABDA-4FAC-923C-197656ECB82E}" sibTransId="{57F4812E-2A78-4E99-91D3-6FC3E5D59C62}"/>
    <dgm:cxn modelId="{A966EB60-7831-4DE2-977E-7F8203AA01F0}" type="presOf" srcId="{386689FA-554D-402E-93CD-0367A1C387EA}" destId="{9BA8C712-CBA2-4801-A370-BB86722A4794}" srcOrd="0" destOrd="1" presId="urn:microsoft.com/office/officeart/2005/8/layout/chevron2"/>
    <dgm:cxn modelId="{5C32A406-3D94-4660-9F96-C4BD4EA2C997}" srcId="{92B57729-E463-4806-9E70-7AD69A4C9F6D}" destId="{58DC5157-45DD-4815-83E0-D43E89C04243}" srcOrd="1" destOrd="0" parTransId="{886723B0-E888-498E-8D70-82BB38AB5263}" sibTransId="{CCE519B5-A573-48C0-A2DB-76D7B5CB313C}"/>
    <dgm:cxn modelId="{1AD38B01-E575-4ADF-89FE-5A68688D707A}" srcId="{92B57729-E463-4806-9E70-7AD69A4C9F6D}" destId="{F02A5FE4-6325-4B89-A133-FD9ED30D206C}" srcOrd="2" destOrd="0" parTransId="{F6959814-A9B0-40C3-8808-BDA66E879A86}" sibTransId="{7287A110-295F-4535-8C11-B3F5F1ACD2BA}"/>
    <dgm:cxn modelId="{8FF6C8E2-DEC3-4CDD-8CB1-642F837068B3}" type="presOf" srcId="{92B57729-E463-4806-9E70-7AD69A4C9F6D}" destId="{A0A78EF0-8FE3-4DF9-A4E0-3816F642E4B0}" srcOrd="0" destOrd="0" presId="urn:microsoft.com/office/officeart/2005/8/layout/chevron2"/>
    <dgm:cxn modelId="{2F65F2BC-D308-4055-861A-71464AF26921}" type="presOf" srcId="{F02A5FE4-6325-4B89-A133-FD9ED30D206C}" destId="{9D44B6A1-E96D-4EDC-8EE0-F64BF525B7A2}" srcOrd="0" destOrd="2" presId="urn:microsoft.com/office/officeart/2005/8/layout/chevron2"/>
    <dgm:cxn modelId="{1E6453AE-C116-4398-9FEA-DFFE70B607A0}" srcId="{2EBF5DB4-A5D5-4530-AC91-39E05BF9BDE5}" destId="{BC46C866-C247-4008-BC2C-614BA3CC678A}" srcOrd="1" destOrd="0" parTransId="{1AC0020E-CFE1-4C7F-B2D2-CE6866C6484E}" sibTransId="{98417620-D88D-4D8E-AC9E-16E665C9CED8}"/>
    <dgm:cxn modelId="{8A05F6F8-2DB5-4A67-8515-9DF8F9EE466D}" srcId="{36279400-5299-43A2-8348-C13FDC203492}" destId="{020E8DE3-56D1-4E98-9DBE-A25572F66E15}" srcOrd="1" destOrd="0" parTransId="{E0A7546A-0CB7-4FCE-AA2D-E078812D172D}" sibTransId="{18E63AA3-8BE2-45F5-949B-D0BCFE799824}"/>
    <dgm:cxn modelId="{8CEBE91B-84AC-43C4-AB12-CC0C8B0CCEE6}" type="presOf" srcId="{36279400-5299-43A2-8348-C13FDC203492}" destId="{2F207307-0E96-4794-A110-695EB3B6490D}" srcOrd="0" destOrd="0" presId="urn:microsoft.com/office/officeart/2005/8/layout/chevron2"/>
    <dgm:cxn modelId="{F9146C72-F349-420C-812C-CAF0752FCE64}" type="presOf" srcId="{37DFE00D-B479-48CD-B114-70F4732E6DAA}" destId="{9D44B6A1-E96D-4EDC-8EE0-F64BF525B7A2}" srcOrd="0" destOrd="0" presId="urn:microsoft.com/office/officeart/2005/8/layout/chevron2"/>
    <dgm:cxn modelId="{72D91F3D-A9B3-4366-AAB2-7D241BF0F7F7}" srcId="{BC46C866-C247-4008-BC2C-614BA3CC678A}" destId="{0F62F05F-5192-4E9B-ABF2-72FC5FC69A11}" srcOrd="2" destOrd="0" parTransId="{4CB81F16-CD24-45CF-9379-830FF1FFAE77}" sibTransId="{78B9A829-C54E-41E8-9932-819EC2A26373}"/>
    <dgm:cxn modelId="{616EC431-7DCF-48B5-B32A-A35EC5948B61}" srcId="{BC46C866-C247-4008-BC2C-614BA3CC678A}" destId="{51F006BB-D416-4E56-9931-9E6C22C5B69F}" srcOrd="3" destOrd="0" parTransId="{570DD17C-4FF5-406F-B210-E25CCE5B1A86}" sibTransId="{0AF78439-7E46-4453-9B17-290085516EDA}"/>
    <dgm:cxn modelId="{1269C9CB-264C-44FA-9FA3-22921FA3842C}" srcId="{36279400-5299-43A2-8348-C13FDC203492}" destId="{D0C41E01-A4ED-4834-A45E-08EBC082E1FF}" srcOrd="2" destOrd="0" parTransId="{1D0CCAB6-1582-4951-8421-782C886BC852}" sibTransId="{BFEAC125-B01D-4FDF-801D-25295C7C6A46}"/>
    <dgm:cxn modelId="{838D3710-938D-4C6A-94F0-0AF888168072}" type="presOf" srcId="{58DC5157-45DD-4815-83E0-D43E89C04243}" destId="{9D44B6A1-E96D-4EDC-8EE0-F64BF525B7A2}" srcOrd="0" destOrd="1" presId="urn:microsoft.com/office/officeart/2005/8/layout/chevron2"/>
    <dgm:cxn modelId="{F23759AF-3381-4340-BD4D-BF269B9FD051}" type="presOf" srcId="{4337258E-0A71-48F5-814B-2DD87D944CB8}" destId="{9BA8C712-CBA2-4801-A370-BB86722A4794}" srcOrd="0" destOrd="0" presId="urn:microsoft.com/office/officeart/2005/8/layout/chevron2"/>
    <dgm:cxn modelId="{02CECBC7-35BB-4108-BB95-32648FFD8700}" type="presOf" srcId="{020E8DE3-56D1-4E98-9DBE-A25572F66E15}" destId="{DFFB4F20-4D1E-4EF4-A5B2-F88D93191C8A}" srcOrd="0" destOrd="1" presId="urn:microsoft.com/office/officeart/2005/8/layout/chevron2"/>
    <dgm:cxn modelId="{8A18AAD2-B5BB-4456-A0C4-C6A3D3A1851A}" type="presOf" srcId="{0F62F05F-5192-4E9B-ABF2-72FC5FC69A11}" destId="{9BA8C712-CBA2-4801-A370-BB86722A4794}" srcOrd="0" destOrd="2" presId="urn:microsoft.com/office/officeart/2005/8/layout/chevron2"/>
    <dgm:cxn modelId="{076F7B09-2E19-40C0-8930-77A89760C925}" srcId="{2EBF5DB4-A5D5-4530-AC91-39E05BF9BDE5}" destId="{92B57729-E463-4806-9E70-7AD69A4C9F6D}" srcOrd="0" destOrd="0" parTransId="{B5EEF2F9-72F4-4103-BB3D-5CE36B2ECB4F}" sibTransId="{2265552E-0833-4191-BE13-B2347BEC47FD}"/>
    <dgm:cxn modelId="{5A9513D8-A0A2-4745-BD58-4C54EE0553AF}" type="presOf" srcId="{BC46C866-C247-4008-BC2C-614BA3CC678A}" destId="{B7E2D3F8-5AD8-432D-B56F-B291CC0D43A6}" srcOrd="0" destOrd="0" presId="urn:microsoft.com/office/officeart/2005/8/layout/chevron2"/>
    <dgm:cxn modelId="{748D1E95-A0A8-4854-B9A9-178CFEC712C8}" srcId="{BC46C866-C247-4008-BC2C-614BA3CC678A}" destId="{4337258E-0A71-48F5-814B-2DD87D944CB8}" srcOrd="0" destOrd="0" parTransId="{8F1001B7-FFC2-4F58-97B0-2A86A17A7266}" sibTransId="{CE2E6277-04D3-4DBF-BAE0-4AAD9AFF4CA8}"/>
    <dgm:cxn modelId="{FC90BB88-DD84-46C3-9628-71DCFC64DEA7}" srcId="{36279400-5299-43A2-8348-C13FDC203492}" destId="{91952360-B8C0-471C-B857-4173F9664186}" srcOrd="3" destOrd="0" parTransId="{449AE18D-80DB-4A20-BD18-D335CB8DD241}" sibTransId="{55C1F54E-B125-4269-8026-90559E6CFF5E}"/>
    <dgm:cxn modelId="{967C262D-202C-4195-B644-DEEF46F5F424}" type="presOf" srcId="{51F006BB-D416-4E56-9931-9E6C22C5B69F}" destId="{9BA8C712-CBA2-4801-A370-BB86722A4794}" srcOrd="0" destOrd="3" presId="urn:microsoft.com/office/officeart/2005/8/layout/chevron2"/>
    <dgm:cxn modelId="{B9E951D9-A7EF-4BEC-ACF1-6CA6E5737AA2}" type="presOf" srcId="{47A43812-1AAE-461A-8DFB-09228E1813FF}" destId="{DFFB4F20-4D1E-4EF4-A5B2-F88D93191C8A}" srcOrd="0" destOrd="0" presId="urn:microsoft.com/office/officeart/2005/8/layout/chevron2"/>
    <dgm:cxn modelId="{61715AF6-CF58-4E3D-9D05-CFC9E15C3977}" type="presOf" srcId="{91952360-B8C0-471C-B857-4173F9664186}" destId="{DFFB4F20-4D1E-4EF4-A5B2-F88D93191C8A}" srcOrd="0" destOrd="3" presId="urn:microsoft.com/office/officeart/2005/8/layout/chevron2"/>
    <dgm:cxn modelId="{397AC777-0DC7-49DD-B9B6-770341425C31}" type="presOf" srcId="{D0C41E01-A4ED-4834-A45E-08EBC082E1FF}" destId="{DFFB4F20-4D1E-4EF4-A5B2-F88D93191C8A}" srcOrd="0" destOrd="2" presId="urn:microsoft.com/office/officeart/2005/8/layout/chevron2"/>
    <dgm:cxn modelId="{C566C1BA-3BBE-43EB-A0CB-5E03A38293AC}" srcId="{2EBF5DB4-A5D5-4530-AC91-39E05BF9BDE5}" destId="{36279400-5299-43A2-8348-C13FDC203492}" srcOrd="2" destOrd="0" parTransId="{B19ECEAE-36CF-4922-A125-2540545A76CC}" sibTransId="{16A2ACAD-8945-4462-964E-2E268239C597}"/>
    <dgm:cxn modelId="{B0025A37-5086-4915-9F8B-9E9DF2B8B7EA}" srcId="{36279400-5299-43A2-8348-C13FDC203492}" destId="{47A43812-1AAE-461A-8DFB-09228E1813FF}" srcOrd="0" destOrd="0" parTransId="{969F8989-AFC1-4592-98B7-24F0600B8E15}" sibTransId="{C648C1B7-7466-4037-A271-8CEE9F7BE4F7}"/>
    <dgm:cxn modelId="{EF0FBEB8-1F0F-4515-845D-55029DBFF170}" type="presParOf" srcId="{D596ADA1-8177-4A95-8CBC-AB94DC9424C1}" destId="{CA6687D0-D74D-4069-A8D8-5D8FD279F143}" srcOrd="0" destOrd="0" presId="urn:microsoft.com/office/officeart/2005/8/layout/chevron2"/>
    <dgm:cxn modelId="{2DA67ABA-FE37-496D-A4A7-448E648A7B05}" type="presParOf" srcId="{CA6687D0-D74D-4069-A8D8-5D8FD279F143}" destId="{A0A78EF0-8FE3-4DF9-A4E0-3816F642E4B0}" srcOrd="0" destOrd="0" presId="urn:microsoft.com/office/officeart/2005/8/layout/chevron2"/>
    <dgm:cxn modelId="{7919F609-D59A-423C-A84E-C10959496160}" type="presParOf" srcId="{CA6687D0-D74D-4069-A8D8-5D8FD279F143}" destId="{9D44B6A1-E96D-4EDC-8EE0-F64BF525B7A2}" srcOrd="1" destOrd="0" presId="urn:microsoft.com/office/officeart/2005/8/layout/chevron2"/>
    <dgm:cxn modelId="{BBCBEDE8-8688-4538-AC5E-C5A7956F77A0}" type="presParOf" srcId="{D596ADA1-8177-4A95-8CBC-AB94DC9424C1}" destId="{97E3847E-14BD-42C8-B34B-061CECD5A5B7}" srcOrd="1" destOrd="0" presId="urn:microsoft.com/office/officeart/2005/8/layout/chevron2"/>
    <dgm:cxn modelId="{8D27FADB-75B0-4E92-BF4E-A46BDAB96036}" type="presParOf" srcId="{D596ADA1-8177-4A95-8CBC-AB94DC9424C1}" destId="{705B52C3-6F65-4101-933F-4BCF2D1AE7DC}" srcOrd="2" destOrd="0" presId="urn:microsoft.com/office/officeart/2005/8/layout/chevron2"/>
    <dgm:cxn modelId="{B6F0D6CD-B171-469D-827F-B6879DE7C416}" type="presParOf" srcId="{705B52C3-6F65-4101-933F-4BCF2D1AE7DC}" destId="{B7E2D3F8-5AD8-432D-B56F-B291CC0D43A6}" srcOrd="0" destOrd="0" presId="urn:microsoft.com/office/officeart/2005/8/layout/chevron2"/>
    <dgm:cxn modelId="{959EDA92-F282-4B8D-8075-0B9CC03E44EF}" type="presParOf" srcId="{705B52C3-6F65-4101-933F-4BCF2D1AE7DC}" destId="{9BA8C712-CBA2-4801-A370-BB86722A4794}" srcOrd="1" destOrd="0" presId="urn:microsoft.com/office/officeart/2005/8/layout/chevron2"/>
    <dgm:cxn modelId="{52ADFDA4-A0DB-4395-A47A-6100B812EE22}" type="presParOf" srcId="{D596ADA1-8177-4A95-8CBC-AB94DC9424C1}" destId="{5E20D341-8BEB-42A8-851C-7C65CAF12289}" srcOrd="3" destOrd="0" presId="urn:microsoft.com/office/officeart/2005/8/layout/chevron2"/>
    <dgm:cxn modelId="{CDCC3BB1-04F3-434C-9536-11BA8C6E0AAE}" type="presParOf" srcId="{D596ADA1-8177-4A95-8CBC-AB94DC9424C1}" destId="{247D3753-11A6-4F05-A704-952C254C464A}" srcOrd="4" destOrd="0" presId="urn:microsoft.com/office/officeart/2005/8/layout/chevron2"/>
    <dgm:cxn modelId="{96B62A63-F7EA-4238-A783-D61D2F7E2804}" type="presParOf" srcId="{247D3753-11A6-4F05-A704-952C254C464A}" destId="{2F207307-0E96-4794-A110-695EB3B6490D}" srcOrd="0" destOrd="0" presId="urn:microsoft.com/office/officeart/2005/8/layout/chevron2"/>
    <dgm:cxn modelId="{E2623077-9EE2-4DAA-B04E-5130CEABE0C8}" type="presParOf" srcId="{247D3753-11A6-4F05-A704-952C254C464A}" destId="{DFFB4F20-4D1E-4EF4-A5B2-F88D93191C8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308B21-1D71-4C47-9234-EC2343DF137A}">
      <dsp:nvSpPr>
        <dsp:cNvPr id="0" name=""/>
        <dsp:cNvSpPr/>
      </dsp:nvSpPr>
      <dsp:spPr>
        <a:xfrm>
          <a:off x="0" y="3059187"/>
          <a:ext cx="6096000" cy="100409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Komu?</a:t>
          </a:r>
          <a:endParaRPr lang="cs-CZ" sz="1900" kern="1200" dirty="0"/>
        </a:p>
      </dsp:txBody>
      <dsp:txXfrm>
        <a:off x="0" y="3059187"/>
        <a:ext cx="6096000" cy="542210"/>
      </dsp:txXfrm>
    </dsp:sp>
    <dsp:sp modelId="{D21892F1-0845-4088-A91B-2218B2DD2117}">
      <dsp:nvSpPr>
        <dsp:cNvPr id="0" name=""/>
        <dsp:cNvSpPr/>
      </dsp:nvSpPr>
      <dsp:spPr>
        <a:xfrm>
          <a:off x="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Dítě, žák, pedagog, pracovníci </a:t>
          </a:r>
          <a:endParaRPr lang="cs-CZ" sz="1700" kern="1200" dirty="0"/>
        </a:p>
      </dsp:txBody>
      <dsp:txXfrm>
        <a:off x="0" y="3581316"/>
        <a:ext cx="3047999" cy="461883"/>
      </dsp:txXfrm>
    </dsp:sp>
    <dsp:sp modelId="{0464876A-0E27-4918-8122-3E9521391578}">
      <dsp:nvSpPr>
        <dsp:cNvPr id="0" name=""/>
        <dsp:cNvSpPr/>
      </dsp:nvSpPr>
      <dsp:spPr>
        <a:xfrm>
          <a:off x="3048000" y="3581316"/>
          <a:ext cx="3047999" cy="46188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Dítě, rodiče, pečovatelé</a:t>
          </a:r>
          <a:endParaRPr lang="cs-CZ" sz="1700" kern="1200" dirty="0"/>
        </a:p>
      </dsp:txBody>
      <dsp:txXfrm>
        <a:off x="3048000" y="3581316"/>
        <a:ext cx="3047999" cy="461883"/>
      </dsp:txXfrm>
    </dsp:sp>
    <dsp:sp modelId="{355A786E-80F1-4D8E-92CB-D2D9A044D67D}">
      <dsp:nvSpPr>
        <dsp:cNvPr id="0" name=""/>
        <dsp:cNvSpPr/>
      </dsp:nvSpPr>
      <dsp:spPr>
        <a:xfrm rot="10800000">
          <a:off x="0" y="1529953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Kde?</a:t>
          </a:r>
          <a:endParaRPr lang="cs-CZ" sz="1900" kern="1200" dirty="0"/>
        </a:p>
      </dsp:txBody>
      <dsp:txXfrm rot="-10800000">
        <a:off x="0" y="1529953"/>
        <a:ext cx="6096000" cy="542047"/>
      </dsp:txXfrm>
    </dsp:sp>
    <dsp:sp modelId="{636076BD-9E04-4E88-85CD-7EBEB2590991}">
      <dsp:nvSpPr>
        <dsp:cNvPr id="0" name=""/>
        <dsp:cNvSpPr/>
      </dsp:nvSpPr>
      <dsp:spPr>
        <a:xfrm>
          <a:off x="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Škola, poradenská instituce</a:t>
          </a:r>
          <a:endParaRPr lang="cs-CZ" sz="1700" kern="1200" dirty="0"/>
        </a:p>
      </dsp:txBody>
      <dsp:txXfrm>
        <a:off x="0" y="2072001"/>
        <a:ext cx="3047999" cy="461744"/>
      </dsp:txXfrm>
    </dsp:sp>
    <dsp:sp modelId="{1E2D3EF2-25C0-40CF-92D6-83600EDA126B}">
      <dsp:nvSpPr>
        <dsp:cNvPr id="0" name=""/>
        <dsp:cNvSpPr/>
      </dsp:nvSpPr>
      <dsp:spPr>
        <a:xfrm>
          <a:off x="3048000" y="2072001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Domácí prostředí</a:t>
          </a:r>
          <a:endParaRPr lang="cs-CZ" sz="1700" kern="1200" dirty="0"/>
        </a:p>
      </dsp:txBody>
      <dsp:txXfrm>
        <a:off x="3048000" y="2072001"/>
        <a:ext cx="3047999" cy="461744"/>
      </dsp:txXfrm>
    </dsp:sp>
    <dsp:sp modelId="{5FC72D6F-BD6E-4AD4-993F-FEA0DF24E938}">
      <dsp:nvSpPr>
        <dsp:cNvPr id="0" name=""/>
        <dsp:cNvSpPr/>
      </dsp:nvSpPr>
      <dsp:spPr>
        <a:xfrm rot="10800000">
          <a:off x="0" y="718"/>
          <a:ext cx="6096000" cy="1544296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Kdy?</a:t>
          </a:r>
          <a:endParaRPr lang="cs-CZ" sz="1900" kern="1200" dirty="0"/>
        </a:p>
      </dsp:txBody>
      <dsp:txXfrm rot="-10800000">
        <a:off x="0" y="718"/>
        <a:ext cx="6096000" cy="542047"/>
      </dsp:txXfrm>
    </dsp:sp>
    <dsp:sp modelId="{71B7D375-D3F8-44F5-BF9C-956F46DE489D}">
      <dsp:nvSpPr>
        <dsp:cNvPr id="0" name=""/>
        <dsp:cNvSpPr/>
      </dsp:nvSpPr>
      <dsp:spPr>
        <a:xfrm>
          <a:off x="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Chování je nefunkční</a:t>
          </a:r>
          <a:endParaRPr lang="cs-CZ" sz="1700" kern="1200" dirty="0"/>
        </a:p>
      </dsp:txBody>
      <dsp:txXfrm>
        <a:off x="0" y="542766"/>
        <a:ext cx="3047999" cy="461744"/>
      </dsp:txXfrm>
    </dsp:sp>
    <dsp:sp modelId="{6221C423-E89D-4A8A-8461-F1C3A5BB17D0}">
      <dsp:nvSpPr>
        <dsp:cNvPr id="0" name=""/>
        <dsp:cNvSpPr/>
      </dsp:nvSpPr>
      <dsp:spPr>
        <a:xfrm>
          <a:off x="3048000" y="542766"/>
          <a:ext cx="3047999" cy="46174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21590" rIns="120904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700" kern="1200" dirty="0" smtClean="0"/>
            <a:t>Nastane potřeba pro změnu</a:t>
          </a:r>
          <a:endParaRPr lang="cs-CZ" sz="1700" kern="1200" dirty="0"/>
        </a:p>
      </dsp:txBody>
      <dsp:txXfrm>
        <a:off x="3048000" y="542766"/>
        <a:ext cx="3047999" cy="4617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A6D740-E501-47DC-B1F2-C0D5063C8838}">
      <dsp:nvSpPr>
        <dsp:cNvPr id="0" name=""/>
        <dsp:cNvSpPr/>
      </dsp:nvSpPr>
      <dsp:spPr>
        <a:xfrm>
          <a:off x="651509" y="0"/>
          <a:ext cx="7383780" cy="4525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94C0DDA-F191-471D-9831-A8E67A769A0E}">
      <dsp:nvSpPr>
        <dsp:cNvPr id="0" name=""/>
        <dsp:cNvSpPr/>
      </dsp:nvSpPr>
      <dsp:spPr>
        <a:xfrm>
          <a:off x="6574" y="1357788"/>
          <a:ext cx="272947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Diagnostika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Poradenství</a:t>
          </a:r>
          <a:endParaRPr lang="cs-CZ" sz="3600" kern="1200" dirty="0"/>
        </a:p>
      </dsp:txBody>
      <dsp:txXfrm>
        <a:off x="94950" y="1446164"/>
        <a:ext cx="2552718" cy="1633632"/>
      </dsp:txXfrm>
    </dsp:sp>
    <dsp:sp modelId="{82668141-0BF1-4CB7-9787-08458B96A51F}">
      <dsp:nvSpPr>
        <dsp:cNvPr id="0" name=""/>
        <dsp:cNvSpPr/>
      </dsp:nvSpPr>
      <dsp:spPr>
        <a:xfrm>
          <a:off x="2978664" y="1357788"/>
          <a:ext cx="272947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Podpora, Provázení</a:t>
          </a:r>
          <a:endParaRPr lang="cs-CZ" sz="3600" kern="1200" dirty="0"/>
        </a:p>
      </dsp:txBody>
      <dsp:txXfrm>
        <a:off x="3067040" y="1446164"/>
        <a:ext cx="2552718" cy="1633632"/>
      </dsp:txXfrm>
    </dsp:sp>
    <dsp:sp modelId="{06AE275B-19F9-49EA-80E5-1BC06770F6C6}">
      <dsp:nvSpPr>
        <dsp:cNvPr id="0" name=""/>
        <dsp:cNvSpPr/>
      </dsp:nvSpPr>
      <dsp:spPr>
        <a:xfrm>
          <a:off x="5950754" y="1357788"/>
          <a:ext cx="272947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Opora</a:t>
          </a:r>
          <a:endParaRPr lang="cs-CZ" sz="3600" kern="1200" dirty="0"/>
        </a:p>
      </dsp:txBody>
      <dsp:txXfrm>
        <a:off x="6039130" y="1446164"/>
        <a:ext cx="2552718" cy="163363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9A8BF0-D524-4A83-A7BA-BB4AC2B07B2C}">
      <dsp:nvSpPr>
        <dsp:cNvPr id="0" name=""/>
        <dsp:cNvSpPr/>
      </dsp:nvSpPr>
      <dsp:spPr>
        <a:xfrm>
          <a:off x="2520795" y="294187"/>
          <a:ext cx="3801808" cy="3801808"/>
        </a:xfrm>
        <a:prstGeom prst="pie">
          <a:avLst>
            <a:gd name="adj1" fmla="val 162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Sociální stabilita</a:t>
          </a:r>
          <a:endParaRPr lang="cs-CZ" sz="1900" kern="1200" dirty="0"/>
        </a:p>
      </dsp:txBody>
      <dsp:txXfrm>
        <a:off x="4524438" y="1099808"/>
        <a:ext cx="1357788" cy="1131490"/>
      </dsp:txXfrm>
    </dsp:sp>
    <dsp:sp modelId="{12BF6308-CF85-4C00-94FD-E50A4F512962}">
      <dsp:nvSpPr>
        <dsp:cNvPr id="0" name=""/>
        <dsp:cNvSpPr/>
      </dsp:nvSpPr>
      <dsp:spPr>
        <a:xfrm>
          <a:off x="2442495" y="429966"/>
          <a:ext cx="3801808" cy="3801808"/>
        </a:xfrm>
        <a:prstGeom prst="pie">
          <a:avLst>
            <a:gd name="adj1" fmla="val 18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Kognitivní řízení chování</a:t>
          </a:r>
          <a:endParaRPr lang="cs-CZ" sz="1900" kern="1200" dirty="0"/>
        </a:p>
      </dsp:txBody>
      <dsp:txXfrm>
        <a:off x="3347688" y="2896615"/>
        <a:ext cx="2036682" cy="995711"/>
      </dsp:txXfrm>
    </dsp:sp>
    <dsp:sp modelId="{BB183C61-72E3-4752-B514-B47283DAE1B7}">
      <dsp:nvSpPr>
        <dsp:cNvPr id="0" name=""/>
        <dsp:cNvSpPr/>
      </dsp:nvSpPr>
      <dsp:spPr>
        <a:xfrm>
          <a:off x="2364196" y="294187"/>
          <a:ext cx="3801808" cy="3801808"/>
        </a:xfrm>
        <a:prstGeom prst="pie">
          <a:avLst>
            <a:gd name="adj1" fmla="val 90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Individuální </a:t>
          </a:r>
          <a:r>
            <a:rPr lang="cs-CZ" sz="1900" kern="1200" dirty="0" smtClean="0"/>
            <a:t>zvládání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Řízení chování</a:t>
          </a:r>
          <a:endParaRPr lang="cs-CZ" sz="1900" kern="1200" dirty="0"/>
        </a:p>
      </dsp:txBody>
      <dsp:txXfrm>
        <a:off x="2804572" y="1099808"/>
        <a:ext cx="1357788" cy="1131490"/>
      </dsp:txXfrm>
    </dsp:sp>
    <dsp:sp modelId="{38A3CE0E-E3E4-426E-8E94-3A9E69DFCD4C}">
      <dsp:nvSpPr>
        <dsp:cNvPr id="0" name=""/>
        <dsp:cNvSpPr/>
      </dsp:nvSpPr>
      <dsp:spPr>
        <a:xfrm>
          <a:off x="2285758" y="58837"/>
          <a:ext cx="4272508" cy="4272508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3A934B-48A7-46AC-BF26-5E2F96BA54A4}">
      <dsp:nvSpPr>
        <dsp:cNvPr id="0" name=""/>
        <dsp:cNvSpPr/>
      </dsp:nvSpPr>
      <dsp:spPr>
        <a:xfrm>
          <a:off x="2207145" y="194375"/>
          <a:ext cx="4272508" cy="4272508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8716B5-6A4D-4B1E-886C-B6BCC334501D}">
      <dsp:nvSpPr>
        <dsp:cNvPr id="0" name=""/>
        <dsp:cNvSpPr/>
      </dsp:nvSpPr>
      <dsp:spPr>
        <a:xfrm>
          <a:off x="2128532" y="58837"/>
          <a:ext cx="4272508" cy="4272508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43C156-AE4A-4D66-BF11-F043B686F39A}">
      <dsp:nvSpPr>
        <dsp:cNvPr id="0" name=""/>
        <dsp:cNvSpPr/>
      </dsp:nvSpPr>
      <dsp:spPr>
        <a:xfrm>
          <a:off x="651509" y="0"/>
          <a:ext cx="7383780" cy="45259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0AE11D-E3C2-43E6-AF2C-DD8A71007B9B}">
      <dsp:nvSpPr>
        <dsp:cNvPr id="0" name=""/>
        <dsp:cNvSpPr/>
      </dsp:nvSpPr>
      <dsp:spPr>
        <a:xfrm>
          <a:off x="119189" y="1357788"/>
          <a:ext cx="260604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Já jsem</a:t>
          </a:r>
          <a:endParaRPr lang="cs-CZ" sz="4800" kern="1200" dirty="0"/>
        </a:p>
      </dsp:txBody>
      <dsp:txXfrm>
        <a:off x="207565" y="1446164"/>
        <a:ext cx="2429288" cy="1633632"/>
      </dsp:txXfrm>
    </dsp:sp>
    <dsp:sp modelId="{408C463C-F3A2-4ACC-AEF9-B7075FEF3AA1}">
      <dsp:nvSpPr>
        <dsp:cNvPr id="0" name=""/>
        <dsp:cNvSpPr/>
      </dsp:nvSpPr>
      <dsp:spPr>
        <a:xfrm>
          <a:off x="3040380" y="1357788"/>
          <a:ext cx="260604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Já mohu</a:t>
          </a:r>
          <a:endParaRPr lang="cs-CZ" sz="4800" kern="1200" dirty="0"/>
        </a:p>
      </dsp:txBody>
      <dsp:txXfrm>
        <a:off x="3128756" y="1446164"/>
        <a:ext cx="2429288" cy="1633632"/>
      </dsp:txXfrm>
    </dsp:sp>
    <dsp:sp modelId="{D957219C-C74C-424C-BD79-83711B8450C8}">
      <dsp:nvSpPr>
        <dsp:cNvPr id="0" name=""/>
        <dsp:cNvSpPr/>
      </dsp:nvSpPr>
      <dsp:spPr>
        <a:xfrm>
          <a:off x="5961570" y="1357788"/>
          <a:ext cx="2606040" cy="18103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800" kern="1200" dirty="0" smtClean="0"/>
            <a:t>Já chci</a:t>
          </a:r>
          <a:endParaRPr lang="cs-CZ" sz="4800" kern="1200" dirty="0"/>
        </a:p>
      </dsp:txBody>
      <dsp:txXfrm>
        <a:off x="6049946" y="1446164"/>
        <a:ext cx="2429288" cy="163363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506099C-EB7A-4841-82FF-79726B45EA9C}">
      <dsp:nvSpPr>
        <dsp:cNvPr id="0" name=""/>
        <dsp:cNvSpPr/>
      </dsp:nvSpPr>
      <dsp:spPr>
        <a:xfrm>
          <a:off x="3700510" y="2105633"/>
          <a:ext cx="1357788" cy="13577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/>
            <a:t>Dítě</a:t>
          </a:r>
          <a:endParaRPr lang="cs-CZ" sz="3600" kern="1200" dirty="0"/>
        </a:p>
      </dsp:txBody>
      <dsp:txXfrm>
        <a:off x="3766792" y="2171915"/>
        <a:ext cx="1225224" cy="1225224"/>
      </dsp:txXfrm>
    </dsp:sp>
    <dsp:sp modelId="{0E40AA02-519E-45D5-8E0A-412B3EF94557}">
      <dsp:nvSpPr>
        <dsp:cNvPr id="0" name=""/>
        <dsp:cNvSpPr/>
      </dsp:nvSpPr>
      <dsp:spPr>
        <a:xfrm rot="16200000">
          <a:off x="3903188" y="1629417"/>
          <a:ext cx="95243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52432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67B05D-4144-48F3-AF9E-79B2D67C6079}">
      <dsp:nvSpPr>
        <dsp:cNvPr id="0" name=""/>
        <dsp:cNvSpPr/>
      </dsp:nvSpPr>
      <dsp:spPr>
        <a:xfrm>
          <a:off x="3924545" y="243482"/>
          <a:ext cx="909718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58420" rIns="58420" bIns="5842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Škola</a:t>
          </a:r>
          <a:endParaRPr lang="cs-CZ" sz="2300" kern="1200" dirty="0"/>
        </a:p>
      </dsp:txBody>
      <dsp:txXfrm>
        <a:off x="3968954" y="287891"/>
        <a:ext cx="820900" cy="820900"/>
      </dsp:txXfrm>
    </dsp:sp>
    <dsp:sp modelId="{4A59EABC-FB89-48F5-B000-6F50CD7CBE3A}">
      <dsp:nvSpPr>
        <dsp:cNvPr id="0" name=""/>
        <dsp:cNvSpPr/>
      </dsp:nvSpPr>
      <dsp:spPr>
        <a:xfrm rot="1800000">
          <a:off x="5006246" y="3370747"/>
          <a:ext cx="777039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777039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14060-98B1-49BE-A06E-E199AF6979A2}">
      <dsp:nvSpPr>
        <dsp:cNvPr id="0" name=""/>
        <dsp:cNvSpPr/>
      </dsp:nvSpPr>
      <dsp:spPr>
        <a:xfrm>
          <a:off x="5731234" y="3372761"/>
          <a:ext cx="909718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Rodina</a:t>
          </a:r>
          <a:endParaRPr lang="cs-CZ" sz="1900" kern="1200" dirty="0"/>
        </a:p>
      </dsp:txBody>
      <dsp:txXfrm>
        <a:off x="5775643" y="3417170"/>
        <a:ext cx="820900" cy="820900"/>
      </dsp:txXfrm>
    </dsp:sp>
    <dsp:sp modelId="{2590EEAA-91FC-4704-8129-1FBE3AE33419}">
      <dsp:nvSpPr>
        <dsp:cNvPr id="0" name=""/>
        <dsp:cNvSpPr/>
      </dsp:nvSpPr>
      <dsp:spPr>
        <a:xfrm rot="8958708">
          <a:off x="3077806" y="3358303"/>
          <a:ext cx="66958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958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01C976-026E-4CB8-B74E-F33096ED0F61}">
      <dsp:nvSpPr>
        <dsp:cNvPr id="0" name=""/>
        <dsp:cNvSpPr/>
      </dsp:nvSpPr>
      <dsp:spPr>
        <a:xfrm>
          <a:off x="2070956" y="3386996"/>
          <a:ext cx="1053735" cy="90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Pracovníci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dirty="0" smtClean="0"/>
            <a:t>školy</a:t>
          </a:r>
          <a:endParaRPr lang="cs-CZ" sz="1600" b="1" kern="1200" dirty="0"/>
        </a:p>
      </dsp:txBody>
      <dsp:txXfrm>
        <a:off x="2115365" y="3431405"/>
        <a:ext cx="964917" cy="8209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A78EF0-8FE3-4DF9-A4E0-3816F642E4B0}">
      <dsp:nvSpPr>
        <dsp:cNvPr id="0" name=""/>
        <dsp:cNvSpPr/>
      </dsp:nvSpPr>
      <dsp:spPr>
        <a:xfrm rot="5400000">
          <a:off x="-245635" y="24608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Orientace</a:t>
          </a:r>
          <a:endParaRPr lang="cs-CZ" sz="1800" kern="1200" dirty="0"/>
        </a:p>
      </dsp:txBody>
      <dsp:txXfrm rot="-5400000">
        <a:off x="1" y="573596"/>
        <a:ext cx="1146297" cy="491270"/>
      </dsp:txXfrm>
    </dsp:sp>
    <dsp:sp modelId="{9D44B6A1-E96D-4EDC-8EE0-F64BF525B7A2}">
      <dsp:nvSpPr>
        <dsp:cNvPr id="0" name=""/>
        <dsp:cNvSpPr/>
      </dsp:nvSpPr>
      <dsp:spPr>
        <a:xfrm rot="5400000">
          <a:off x="4384339" y="-323759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Poznání chování – modely chování, situační stereotypy (čas, místo, lidé) ,  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Účinky vlastního chování, Sociálně akceptované chování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Analýza, komparace, vyhodnocení</a:t>
          </a:r>
          <a:endParaRPr lang="cs-CZ" sz="1600" kern="1200" dirty="0"/>
        </a:p>
      </dsp:txBody>
      <dsp:txXfrm rot="-5400000">
        <a:off x="1146298" y="52408"/>
        <a:ext cx="7488541" cy="960496"/>
      </dsp:txXfrm>
    </dsp:sp>
    <dsp:sp modelId="{B7E2D3F8-5AD8-432D-B56F-B291CC0D43A6}">
      <dsp:nvSpPr>
        <dsp:cNvPr id="0" name=""/>
        <dsp:cNvSpPr/>
      </dsp:nvSpPr>
      <dsp:spPr>
        <a:xfrm rot="5400000">
          <a:off x="-245635" y="1689832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Plánování</a:t>
          </a:r>
          <a:endParaRPr lang="cs-CZ" sz="1800" kern="1200" dirty="0"/>
        </a:p>
      </dsp:txBody>
      <dsp:txXfrm rot="-5400000">
        <a:off x="1" y="2017346"/>
        <a:ext cx="1146297" cy="491270"/>
      </dsp:txXfrm>
    </dsp:sp>
    <dsp:sp modelId="{9BA8C712-CBA2-4801-A370-BB86722A4794}">
      <dsp:nvSpPr>
        <dsp:cNvPr id="0" name=""/>
        <dsp:cNvSpPr/>
      </dsp:nvSpPr>
      <dsp:spPr>
        <a:xfrm rot="5400000">
          <a:off x="4384339" y="-1793844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Podpora - imaginace 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Alternativy - výběr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Posloupnost kroků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Perspektiva – životní scénáře</a:t>
          </a:r>
          <a:endParaRPr lang="cs-CZ" sz="1600" kern="1200" dirty="0"/>
        </a:p>
      </dsp:txBody>
      <dsp:txXfrm rot="-5400000">
        <a:off x="1146298" y="1496158"/>
        <a:ext cx="7488541" cy="960496"/>
      </dsp:txXfrm>
    </dsp:sp>
    <dsp:sp modelId="{2F207307-0E96-4794-A110-695EB3B6490D}">
      <dsp:nvSpPr>
        <dsp:cNvPr id="0" name=""/>
        <dsp:cNvSpPr/>
      </dsp:nvSpPr>
      <dsp:spPr>
        <a:xfrm rot="5400000">
          <a:off x="-245635" y="3133581"/>
          <a:ext cx="1637567" cy="114629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smtClean="0"/>
            <a:t>Rozhodnutí</a:t>
          </a:r>
          <a:endParaRPr lang="cs-CZ" sz="1800" kern="1200" dirty="0"/>
        </a:p>
      </dsp:txBody>
      <dsp:txXfrm rot="-5400000">
        <a:off x="1" y="3461095"/>
        <a:ext cx="1146297" cy="491270"/>
      </dsp:txXfrm>
    </dsp:sp>
    <dsp:sp modelId="{DFFB4F20-4D1E-4EF4-A5B2-F88D93191C8A}">
      <dsp:nvSpPr>
        <dsp:cNvPr id="0" name=""/>
        <dsp:cNvSpPr/>
      </dsp:nvSpPr>
      <dsp:spPr>
        <a:xfrm rot="5400000">
          <a:off x="4384339" y="-350095"/>
          <a:ext cx="1064418" cy="754050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Aktivní přístup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Změna jako výzva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Kontrola a ovlivnitelnost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/>
            <a:t>Autoevaluace</a:t>
          </a:r>
          <a:r>
            <a:rPr lang="cs-CZ" sz="1600" kern="1200" dirty="0" smtClean="0"/>
            <a:t> </a:t>
          </a:r>
          <a:endParaRPr lang="cs-CZ" sz="1600" kern="1200" dirty="0"/>
        </a:p>
      </dsp:txBody>
      <dsp:txXfrm rot="-5400000">
        <a:off x="1146298" y="2939907"/>
        <a:ext cx="7488541" cy="9604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D28890-37F5-449B-984F-2B4523760F68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43E658-3FE2-4002-A080-E3072B24EB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7639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D81723-E694-4415-92ED-7E70CDBACB44}" type="datetimeFigureOut">
              <a:rPr lang="cs-CZ" smtClean="0"/>
              <a:t>17.3.2011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5A74AF0-AB34-45DC-8F89-4E7E0206D927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Poradenský proces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Otázky a dilemata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263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Poradenství v edukaci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		</a:t>
            </a:r>
            <a:endParaRPr lang="cs-CZ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9142869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9340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Intervence a </a:t>
            </a:r>
            <a:r>
              <a:rPr lang="cs-CZ" dirty="0"/>
              <a:t>poradenství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0805875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35046" y="2492896"/>
            <a:ext cx="547260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I  N  T  E  R  V  E  N  C  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64274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Cílové oblasti poradenství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899623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9320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Cíl poradenství </a:t>
            </a:r>
            <a:r>
              <a:rPr lang="cs-CZ" sz="2200" dirty="0" smtClean="0"/>
              <a:t>v individuální rovině</a:t>
            </a:r>
            <a:endParaRPr lang="cs-CZ" sz="2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54617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6660232" y="551632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Emoce</a:t>
            </a:r>
          </a:p>
          <a:p>
            <a:r>
              <a:rPr lang="cs-CZ" dirty="0" smtClean="0"/>
              <a:t>Kognice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491880" y="551632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Kognice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19944" y="5516324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Emoce</a:t>
            </a:r>
          </a:p>
          <a:p>
            <a:r>
              <a:rPr lang="cs-CZ" dirty="0" smtClean="0"/>
              <a:t>Kognice</a:t>
            </a:r>
          </a:p>
        </p:txBody>
      </p:sp>
    </p:spTree>
    <p:extLst>
      <p:ext uri="{BB962C8B-B14F-4D97-AF65-F5344CB8AC3E}">
        <p14:creationId xmlns:p14="http://schemas.microsoft.com/office/powerpoint/2010/main" val="163432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poradenství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554858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Šipka doprava 4"/>
          <p:cNvSpPr/>
          <p:nvPr/>
        </p:nvSpPr>
        <p:spPr>
          <a:xfrm>
            <a:off x="179512" y="2996952"/>
            <a:ext cx="2937476" cy="1728192"/>
          </a:xfrm>
          <a:prstGeom prst="rightArrow">
            <a:avLst/>
          </a:prstGeom>
          <a:solidFill>
            <a:schemeClr val="tx2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Emocionální</a:t>
            </a:r>
          </a:p>
          <a:p>
            <a:pPr algn="ctr"/>
            <a:r>
              <a:rPr lang="cs-CZ" dirty="0"/>
              <a:t>Sociální </a:t>
            </a:r>
          </a:p>
          <a:p>
            <a:pPr algn="ctr"/>
            <a:r>
              <a:rPr lang="cs-CZ" dirty="0"/>
              <a:t>Kognitivní</a:t>
            </a:r>
          </a:p>
        </p:txBody>
      </p:sp>
    </p:spTree>
    <p:extLst>
      <p:ext uri="{BB962C8B-B14F-4D97-AF65-F5344CB8AC3E}">
        <p14:creationId xmlns:p14="http://schemas.microsoft.com/office/powerpoint/2010/main" val="82373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Kontinuita poradenství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3070662"/>
              </p:ext>
            </p:extLst>
          </p:nvPr>
        </p:nvGraphicFramePr>
        <p:xfrm>
          <a:off x="304800" y="1554163"/>
          <a:ext cx="86868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21922" y="6369327"/>
            <a:ext cx="892899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Posilujeme schopnost </a:t>
            </a:r>
            <a:r>
              <a:rPr lang="cs-CZ" dirty="0"/>
              <a:t>uvědoměle se rozhodnout a zvolit cestu řešení vlastního </a:t>
            </a:r>
            <a:r>
              <a:rPr lang="cs-CZ" dirty="0" smtClean="0"/>
              <a:t>problému.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4565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55</TotalTime>
  <Words>162</Words>
  <Application>Microsoft Office PowerPoint</Application>
  <PresentationFormat>Předvádění na obrazovce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Cesta</vt:lpstr>
      <vt:lpstr>Poradenský proces</vt:lpstr>
      <vt:lpstr>Poradenství v edukaci</vt:lpstr>
      <vt:lpstr>Intervence a poradenství</vt:lpstr>
      <vt:lpstr>Cílové oblasti poradenství</vt:lpstr>
      <vt:lpstr>Cíl poradenství v individuální rovině</vt:lpstr>
      <vt:lpstr>Principy poradenství</vt:lpstr>
      <vt:lpstr>Kontinuita poradenství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Poradenský proces</dc:title>
  <dc:creator>Vojtova</dc:creator>
  <cp:lastModifiedBy>Vojtova</cp:lastModifiedBy>
  <cp:revision>7</cp:revision>
  <dcterms:created xsi:type="dcterms:W3CDTF">2011-02-24T12:10:03Z</dcterms:created>
  <dcterms:modified xsi:type="dcterms:W3CDTF">2011-03-17T09:28:16Z</dcterms:modified>
</cp:coreProperties>
</file>