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Sociální politika užívá politické moci k nahrazení, doplnění či modifikaci ekonomických aktivit tak, aby docílila výsledků, kterých ekonomický systém sám o sobě nemůže dosáhnout, přičemž je vedena jinými hodnotami, než těmi které vyplývají z působení volného trhu. (</a:t>
            </a:r>
            <a:r>
              <a:rPr lang="cs-CZ" dirty="0" err="1" smtClean="0"/>
              <a:t>Mühlpacher</a:t>
            </a:r>
            <a:r>
              <a:rPr lang="cs-CZ" dirty="0" smtClean="0"/>
              <a:t> 2004:16)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Politika zaměstnanosti</a:t>
            </a:r>
          </a:p>
          <a:p>
            <a:r>
              <a:rPr lang="cs-CZ" dirty="0" smtClean="0"/>
              <a:t>Politika sociálního zabezpečení (kompenzace nepříznivých finančních a sociálních následků různých životních okolností a událostí)</a:t>
            </a:r>
          </a:p>
          <a:p>
            <a:r>
              <a:rPr lang="cs-CZ" dirty="0" smtClean="0"/>
              <a:t>Politika zdravotní</a:t>
            </a:r>
          </a:p>
          <a:p>
            <a:r>
              <a:rPr lang="cs-CZ" dirty="0" smtClean="0"/>
              <a:t>Politika vzdělávací</a:t>
            </a:r>
          </a:p>
          <a:p>
            <a:r>
              <a:rPr lang="cs-CZ" dirty="0" smtClean="0"/>
              <a:t>Politika ve sféře bydlení</a:t>
            </a:r>
          </a:p>
          <a:p>
            <a:r>
              <a:rPr lang="cs-CZ" dirty="0" smtClean="0"/>
              <a:t>Rodinná politika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Soubor činností, jejichž účelem je přímé působení na člověka s cílem zachovat jeho celistvost, vztah ke společnosti atd.</a:t>
            </a:r>
          </a:p>
          <a:p>
            <a:r>
              <a:rPr lang="cs-CZ" dirty="0" smtClean="0"/>
              <a:t>Konkrétní činnost, aktivita, kontakt sociálního pracovníka s klientem</a:t>
            </a:r>
          </a:p>
          <a:p>
            <a:r>
              <a:rPr lang="cs-CZ" dirty="0" smtClean="0"/>
              <a:t>Administrativně-správní postupy, sociálně technická opatření a jejich organizace atd.</a:t>
            </a:r>
          </a:p>
          <a:p>
            <a:r>
              <a:rPr lang="cs-CZ" dirty="0" smtClean="0"/>
              <a:t>Odborná disciplína, aplikovaná věda</a:t>
            </a:r>
          </a:p>
          <a:p>
            <a:r>
              <a:rPr lang="cs-CZ" dirty="0" smtClean="0"/>
              <a:t>Profese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sociální práce jako oboru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Jako profese vzniká v </a:t>
            </a:r>
            <a:r>
              <a:rPr lang="cs-CZ" dirty="0" err="1" smtClean="0"/>
              <a:t>záp</a:t>
            </a:r>
            <a:r>
              <a:rPr lang="cs-CZ" dirty="0" smtClean="0"/>
              <a:t>. Evropě a USA na konci 19. stol; do té doby převládal názor, že příčinou sociálního selhání je ve většině případů osobní nedostatečnost, neschopnost a lenost</a:t>
            </a:r>
          </a:p>
          <a:p>
            <a:r>
              <a:rPr lang="cs-CZ" dirty="0" smtClean="0"/>
              <a:t>Vznikají státní systémy sociálního zabezpečení (zpočátku jen pro ty nejnuznější)</a:t>
            </a:r>
          </a:p>
          <a:p>
            <a:r>
              <a:rPr lang="cs-CZ" dirty="0" err="1" smtClean="0"/>
              <a:t>Rakousko</a:t>
            </a:r>
            <a:r>
              <a:rPr lang="cs-CZ" dirty="0" smtClean="0"/>
              <a:t>-Uhersko – penze pro státní úředníky, sociální pojištění pro zaměstnance atd.</a:t>
            </a:r>
          </a:p>
          <a:p>
            <a:r>
              <a:rPr lang="cs-CZ" dirty="0" smtClean="0"/>
              <a:t>Církevní iniciativy (pomoc ženám, chudým, nemocným, komunitní centra, rozdělovači podpor</a:t>
            </a:r>
          </a:p>
          <a:p>
            <a:r>
              <a:rPr lang="cs-CZ" dirty="0" smtClean="0"/>
              <a:t>Konec 19. století – první „školy sociální práce“ Amsterdam, Londýn, New York</a:t>
            </a:r>
          </a:p>
          <a:p>
            <a:r>
              <a:rPr lang="cs-CZ" dirty="0" smtClean="0"/>
              <a:t>Meziválečné období – vliv psychologie a pedagogiky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Dilemata sociální práce, tzv. vývojová dilemata (Matoušek 2007:189)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Formalizace a </a:t>
            </a:r>
            <a:r>
              <a:rPr lang="cs-CZ" dirty="0" err="1" smtClean="0"/>
              <a:t>deformalizace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Je formálně organizovaná sociální práce </a:t>
            </a:r>
            <a:r>
              <a:rPr lang="cs-CZ" dirty="0" err="1" smtClean="0"/>
              <a:t>schopn</a:t>
            </a:r>
            <a:r>
              <a:rPr lang="cs-CZ" dirty="0" smtClean="0"/>
              <a:t> a řešit sociální problémy úspěšněji a levněji, než když se věcem nechá volný průběh?</a:t>
            </a:r>
          </a:p>
          <a:p>
            <a:pPr marL="514350" indent="-514350">
              <a:buNone/>
            </a:pPr>
            <a:r>
              <a:rPr lang="cs-CZ" dirty="0" err="1" smtClean="0"/>
              <a:t>Deformalizace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Návrat sociální práce do rukou sociálního pracovníka, práce v přirozeném prostředí domácnosti s pomocí rodiny</a:t>
            </a:r>
          </a:p>
          <a:p>
            <a:pPr marL="514350" indent="-514350">
              <a:buAutoNum type="alphaLcParenR"/>
            </a:pPr>
            <a:r>
              <a:rPr lang="cs-CZ" dirty="0" smtClean="0"/>
              <a:t>Rozvoj neziskového sektoru, sociální práce na principu občanské vzájemnosti a solidarity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Profesionalizace a </a:t>
            </a:r>
            <a:r>
              <a:rPr lang="cs-CZ" dirty="0" err="1" smtClean="0"/>
              <a:t>deprofesionalizace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Požadavek </a:t>
            </a:r>
            <a:r>
              <a:rPr lang="cs-CZ" dirty="0" err="1" smtClean="0"/>
              <a:t>deprofesionalizace</a:t>
            </a:r>
            <a:r>
              <a:rPr lang="cs-CZ" dirty="0" smtClean="0"/>
              <a:t>, která má otevřít přístup k sociální práci i laiků.</a:t>
            </a:r>
          </a:p>
          <a:p>
            <a:pPr>
              <a:buNone/>
            </a:pPr>
            <a:r>
              <a:rPr lang="cs-CZ" dirty="0" smtClean="0"/>
              <a:t>Profesionální intervence jako racionální, orientací na praktický výsledek, profesionální kompetenci, ale zároveň málo účinná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Normativnost a nenormativnost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Sociální práce jako profese pomáhající lidem, stojícím mimo tzv. většinovou společnost, aby se jí přizpůsobili, důraz na „spořádanost“ života</a:t>
            </a:r>
          </a:p>
          <a:p>
            <a:r>
              <a:rPr lang="cs-CZ" dirty="0" smtClean="0"/>
              <a:t>Kritika tohoto přístupu, kritika definice sociálních problémů jako řešitelných obtíží konkrétních osob, úsilí o boj proti etablované majoritní společnosti, sociální práce jako mobilizace chudých vrstev, kritika sociálních institucí</a:t>
            </a:r>
          </a:p>
          <a:p>
            <a:r>
              <a:rPr lang="cs-CZ" dirty="0" err="1" smtClean="0"/>
              <a:t>Etnocentrismus</a:t>
            </a:r>
            <a:r>
              <a:rPr lang="cs-CZ" dirty="0" smtClean="0"/>
              <a:t> x partnerství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4. Pomoc x kontrola</a:t>
            </a:r>
          </a:p>
          <a:p>
            <a:pPr>
              <a:buNone/>
            </a:pPr>
            <a:r>
              <a:rPr lang="cs-CZ" dirty="0" smtClean="0"/>
              <a:t>5. Polyvalence x specializace</a:t>
            </a:r>
          </a:p>
          <a:p>
            <a:pPr>
              <a:buNone/>
            </a:pPr>
            <a:r>
              <a:rPr lang="cs-CZ" dirty="0" smtClean="0"/>
              <a:t>6. Věda x umění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413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Sociální politika</vt:lpstr>
      <vt:lpstr>Sociální práce</vt:lpstr>
      <vt:lpstr>Vývoj sociální práce jako oboru</vt:lpstr>
      <vt:lpstr>Dilemata sociální práce, tzv. vývojová dilemata (Matoušek 2007:189)</vt:lpstr>
      <vt:lpstr>2. Profesionalizace a deprofesionalizace</vt:lpstr>
      <vt:lpstr>3. Normativnost a nenormativnost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Slepickova</dc:creator>
  <cp:lastModifiedBy>Slepickova</cp:lastModifiedBy>
  <cp:revision>12</cp:revision>
  <dcterms:created xsi:type="dcterms:W3CDTF">2013-02-25T11:00:16Z</dcterms:created>
  <dcterms:modified xsi:type="dcterms:W3CDTF">2013-02-25T12:59:01Z</dcterms:modified>
</cp:coreProperties>
</file>