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B917C1A0-4D24-48F1-BFA1-53CF9DB7BB0C}" type="datetimeFigureOut">
              <a:rPr lang="cs-CZ" smtClean="0"/>
              <a:pPr/>
              <a:t>21.10.2009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EEF9269-7A06-4C96-9603-149EE34DA72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17C1A0-4D24-48F1-BFA1-53CF9DB7BB0C}" type="datetimeFigureOut">
              <a:rPr lang="cs-CZ" smtClean="0"/>
              <a:pPr/>
              <a:t>21.10.2009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EEF9269-7A06-4C96-9603-149EE34DA72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17C1A0-4D24-48F1-BFA1-53CF9DB7BB0C}" type="datetimeFigureOut">
              <a:rPr lang="cs-CZ" smtClean="0"/>
              <a:pPr/>
              <a:t>21.10.2009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EEF9269-7A06-4C96-9603-149EE34DA72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17C1A0-4D24-48F1-BFA1-53CF9DB7BB0C}" type="datetimeFigureOut">
              <a:rPr lang="cs-CZ" smtClean="0"/>
              <a:pPr/>
              <a:t>21.10.2009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EEF9269-7A06-4C96-9603-149EE34DA72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B917C1A0-4D24-48F1-BFA1-53CF9DB7BB0C}" type="datetimeFigureOut">
              <a:rPr lang="cs-CZ" smtClean="0"/>
              <a:pPr/>
              <a:t>21.10.2009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EEF9269-7A06-4C96-9603-149EE34DA72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17C1A0-4D24-48F1-BFA1-53CF9DB7BB0C}" type="datetimeFigureOut">
              <a:rPr lang="cs-CZ" smtClean="0"/>
              <a:pPr/>
              <a:t>21.10.2009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EEF9269-7A06-4C96-9603-149EE34DA72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17C1A0-4D24-48F1-BFA1-53CF9DB7BB0C}" type="datetimeFigureOut">
              <a:rPr lang="cs-CZ" smtClean="0"/>
              <a:pPr/>
              <a:t>21.10.2009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EEF9269-7A06-4C96-9603-149EE34DA72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B917C1A0-4D24-48F1-BFA1-53CF9DB7BB0C}" type="datetimeFigureOut">
              <a:rPr lang="cs-CZ" smtClean="0"/>
              <a:pPr/>
              <a:t>21.10.2009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EEF9269-7A06-4C96-9603-149EE34DA72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17C1A0-4D24-48F1-BFA1-53CF9DB7BB0C}" type="datetimeFigureOut">
              <a:rPr lang="cs-CZ" smtClean="0"/>
              <a:pPr/>
              <a:t>21.10.2009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EEF9269-7A06-4C96-9603-149EE34DA72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B917C1A0-4D24-48F1-BFA1-53CF9DB7BB0C}" type="datetimeFigureOut">
              <a:rPr lang="cs-CZ" smtClean="0"/>
              <a:pPr/>
              <a:t>21.10.2009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EEF9269-7A06-4C96-9603-149EE34DA72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B917C1A0-4D24-48F1-BFA1-53CF9DB7BB0C}" type="datetimeFigureOut">
              <a:rPr lang="cs-CZ" smtClean="0"/>
              <a:pPr/>
              <a:t>21.10.2009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EEF9269-7A06-4C96-9603-149EE34DA72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7000"/>
            <a:lum/>
          </a:blip>
          <a:srcRect/>
          <a:stretch>
            <a:fillRect l="-25000" r="-25000"/>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7C1A0-4D24-48F1-BFA1-53CF9DB7BB0C}" type="datetimeFigureOut">
              <a:rPr lang="cs-CZ" smtClean="0"/>
              <a:pPr/>
              <a:t>21.10.2009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F9269-7A06-4C96-9603-149EE34DA72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caletnici.mateli.cz/?%D8EMESLA-uk%E1zky:stlouk%E1n%ED_m%E1sla" TargetMode="External"/><Relationship Id="rId2" Type="http://schemas.openxmlformats.org/officeDocument/2006/relationships/hyperlink" Target="http://www.specnaz.cz/index.php?id=53&amp;art=771&amp;cat=21&amp;l=0" TargetMode="External"/><Relationship Id="rId1" Type="http://schemas.openxmlformats.org/officeDocument/2006/relationships/slideLayout" Target="../slideLayouts/slideLayout2.xml"/><Relationship Id="rId4" Type="http://schemas.openxmlformats.org/officeDocument/2006/relationships/hyperlink" Target="http://loskutak.nova.cz/clanek/hobby/krmitko-z-kokosu.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ed.muni.cz/wchem/sm/hc/labtech/pages/krystalizace.html" TargetMode="External"/><Relationship Id="rId2" Type="http://schemas.openxmlformats.org/officeDocument/2006/relationships/hyperlink" Target="http://www.ped.muni.cz/wchem/sm/hc/labtech/pages/filtrace.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solidFill>
                  <a:schemeClr val="tx1">
                    <a:lumMod val="95000"/>
                    <a:lumOff val="5000"/>
                  </a:schemeClr>
                </a:solidFill>
              </a:rPr>
              <a:t>Robinsonem na pustém ostrově</a:t>
            </a:r>
            <a:endParaRPr lang="cs-CZ" b="1" dirty="0">
              <a:solidFill>
                <a:schemeClr val="tx1">
                  <a:lumMod val="95000"/>
                  <a:lumOff val="5000"/>
                </a:schemeClr>
              </a:solidFill>
            </a:endParaRPr>
          </a:p>
        </p:txBody>
      </p:sp>
      <p:sp>
        <p:nvSpPr>
          <p:cNvPr id="3" name="Podnadpis 2"/>
          <p:cNvSpPr>
            <a:spLocks noGrp="1"/>
          </p:cNvSpPr>
          <p:nvPr>
            <p:ph type="subTitle" idx="1"/>
          </p:nvPr>
        </p:nvSpPr>
        <p:spPr>
          <a:xfrm>
            <a:off x="1357290" y="3786190"/>
            <a:ext cx="6400800" cy="1214446"/>
          </a:xfrm>
        </p:spPr>
        <p:txBody>
          <a:bodyPr/>
          <a:lstStyle/>
          <a:p>
            <a:r>
              <a:rPr lang="cs-CZ" b="1" dirty="0" smtClean="0">
                <a:solidFill>
                  <a:schemeClr val="tx1">
                    <a:lumMod val="95000"/>
                    <a:lumOff val="5000"/>
                  </a:schemeClr>
                </a:solidFill>
                <a:effectLst>
                  <a:outerShdw blurRad="38100" dist="38100" dir="2700000" algn="tl">
                    <a:srgbClr val="000000">
                      <a:alpha val="43137"/>
                    </a:srgbClr>
                  </a:outerShdw>
                </a:effectLst>
              </a:rPr>
              <a:t>Náměty z chemie s fyzikálním nádechem</a:t>
            </a:r>
            <a:endParaRPr lang="cs-CZ" b="1" dirty="0">
              <a:solidFill>
                <a:schemeClr val="tx1">
                  <a:lumMod val="95000"/>
                  <a:lumOff val="5000"/>
                </a:schemeClr>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00042"/>
            <a:ext cx="8229600" cy="5929354"/>
          </a:xfrm>
        </p:spPr>
        <p:txBody>
          <a:bodyPr/>
          <a:lstStyle/>
          <a:p>
            <a:r>
              <a:rPr lang="cs-CZ" dirty="0"/>
              <a:t>Jak přežít </a:t>
            </a:r>
            <a:r>
              <a:rPr lang="cs-CZ" u="sng" dirty="0" smtClean="0">
                <a:hlinkClick r:id="rId2"/>
              </a:rPr>
              <a:t>http</a:t>
            </a:r>
            <a:r>
              <a:rPr lang="cs-CZ" u="sng" dirty="0">
                <a:hlinkClick r:id="rId2"/>
              </a:rPr>
              <a:t>://</a:t>
            </a:r>
            <a:r>
              <a:rPr lang="cs-CZ" u="sng" dirty="0" smtClean="0">
                <a:hlinkClick r:id="rId2"/>
              </a:rPr>
              <a:t>www.</a:t>
            </a:r>
            <a:r>
              <a:rPr lang="cs-CZ" u="sng" dirty="0" err="1" smtClean="0">
                <a:hlinkClick r:id="rId2"/>
              </a:rPr>
              <a:t>specnaz.cz</a:t>
            </a:r>
            <a:r>
              <a:rPr lang="cs-CZ" u="sng" dirty="0" smtClean="0">
                <a:hlinkClick r:id="rId2"/>
              </a:rPr>
              <a:t>/index.</a:t>
            </a:r>
            <a:r>
              <a:rPr lang="cs-CZ" u="sng" dirty="0" err="1" smtClean="0">
                <a:hlinkClick r:id="rId2"/>
              </a:rPr>
              <a:t>php</a:t>
            </a:r>
            <a:r>
              <a:rPr lang="cs-CZ" u="sng" dirty="0" smtClean="0">
                <a:hlinkClick r:id="rId2"/>
              </a:rPr>
              <a:t>?id=53&amp;</a:t>
            </a:r>
            <a:r>
              <a:rPr lang="cs-CZ" u="sng" dirty="0" err="1" smtClean="0">
                <a:hlinkClick r:id="rId2"/>
              </a:rPr>
              <a:t>art</a:t>
            </a:r>
            <a:r>
              <a:rPr lang="cs-CZ" u="sng" dirty="0" smtClean="0">
                <a:hlinkClick r:id="rId2"/>
              </a:rPr>
              <a:t>=771&amp;</a:t>
            </a:r>
            <a:r>
              <a:rPr lang="cs-CZ" u="sng" dirty="0" err="1" smtClean="0">
                <a:hlinkClick r:id="rId2"/>
              </a:rPr>
              <a:t>cat</a:t>
            </a:r>
            <a:r>
              <a:rPr lang="cs-CZ" u="sng" dirty="0" smtClean="0">
                <a:hlinkClick r:id="rId2"/>
              </a:rPr>
              <a:t>=21&amp;l=0</a:t>
            </a:r>
            <a:endParaRPr lang="cs-CZ" u="sng" dirty="0" smtClean="0"/>
          </a:p>
          <a:p>
            <a:r>
              <a:rPr lang="cs-CZ" dirty="0"/>
              <a:t>Stloukání másla </a:t>
            </a:r>
            <a:r>
              <a:rPr lang="cs-CZ" dirty="0" smtClean="0"/>
              <a:t> </a:t>
            </a:r>
            <a:r>
              <a:rPr lang="cs-CZ" u="sng" dirty="0">
                <a:hlinkClick r:id="rId3"/>
              </a:rPr>
              <a:t>http://www.</a:t>
            </a:r>
            <a:r>
              <a:rPr lang="cs-CZ" u="sng" dirty="0" err="1">
                <a:hlinkClick r:id="rId3"/>
              </a:rPr>
              <a:t>caletnici.mateli.cz</a:t>
            </a:r>
            <a:r>
              <a:rPr lang="cs-CZ" u="sng" dirty="0">
                <a:hlinkClick r:id="rId3"/>
              </a:rPr>
              <a:t>/?%</a:t>
            </a:r>
            <a:r>
              <a:rPr lang="cs-CZ" u="sng" dirty="0" smtClean="0">
                <a:hlinkClick r:id="rId3"/>
              </a:rPr>
              <a:t>D8EMESLA-</a:t>
            </a:r>
            <a:r>
              <a:rPr lang="cs-CZ" u="sng" dirty="0" err="1" smtClean="0">
                <a:hlinkClick r:id="rId3"/>
              </a:rPr>
              <a:t>uk</a:t>
            </a:r>
            <a:r>
              <a:rPr lang="cs-CZ" u="sng" dirty="0" smtClean="0">
                <a:hlinkClick r:id="rId3"/>
              </a:rPr>
              <a:t>%E1zky:stlouk%E1n%ED_m%E1sla</a:t>
            </a:r>
            <a:endParaRPr lang="cs-CZ" u="sng" dirty="0" smtClean="0"/>
          </a:p>
          <a:p>
            <a:r>
              <a:rPr lang="cs-CZ" dirty="0" smtClean="0"/>
              <a:t>Krmítko z kokosu</a:t>
            </a:r>
          </a:p>
          <a:p>
            <a:pPr>
              <a:buNone/>
            </a:pPr>
            <a:r>
              <a:rPr lang="cs-CZ" dirty="0" smtClean="0"/>
              <a:t>	</a:t>
            </a:r>
            <a:r>
              <a:rPr lang="cs-CZ" dirty="0" smtClean="0">
                <a:hlinkClick r:id="rId4"/>
              </a:rPr>
              <a:t>http://loskutak.nova.cz/clanek/hobby/krmitko-z-kokosu.html</a:t>
            </a:r>
            <a:endParaRPr lang="cs-CZ" dirty="0" smtClean="0"/>
          </a:p>
          <a:p>
            <a:pPr>
              <a:buNone/>
            </a:pPr>
            <a:endParaRPr lang="cs-CZ" dirty="0"/>
          </a:p>
          <a:p>
            <a:pPr>
              <a:buNone/>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68346"/>
          </a:xfrm>
        </p:spPr>
        <p:txBody>
          <a:bodyPr>
            <a:normAutofit/>
          </a:bodyPr>
          <a:lstStyle/>
          <a:p>
            <a:r>
              <a:rPr lang="cs-CZ" sz="3200" b="1" dirty="0" smtClean="0"/>
              <a:t>Další činnosti založené na chemickém principu</a:t>
            </a:r>
            <a:endParaRPr lang="cs-CZ" sz="3200" b="1" dirty="0"/>
          </a:p>
        </p:txBody>
      </p:sp>
      <p:sp>
        <p:nvSpPr>
          <p:cNvPr id="3" name="Zástupný symbol pro obsah 2"/>
          <p:cNvSpPr>
            <a:spLocks noGrp="1"/>
          </p:cNvSpPr>
          <p:nvPr>
            <p:ph idx="1"/>
          </p:nvPr>
        </p:nvSpPr>
        <p:spPr>
          <a:xfrm>
            <a:off x="457200" y="1214422"/>
            <a:ext cx="8229600" cy="4911741"/>
          </a:xfrm>
        </p:spPr>
        <p:txBody>
          <a:bodyPr>
            <a:normAutofit fontScale="70000" lnSpcReduction="20000"/>
          </a:bodyPr>
          <a:lstStyle/>
          <a:p>
            <a:r>
              <a:rPr lang="cs-CZ" b="1" u="sng" dirty="0" smtClean="0"/>
              <a:t>Zpracování lnu (rostlin) na látku</a:t>
            </a:r>
          </a:p>
          <a:p>
            <a:pPr>
              <a:buFontTx/>
              <a:buChar char="-"/>
            </a:pPr>
            <a:r>
              <a:rPr lang="cs-CZ" b="1" dirty="0" smtClean="0"/>
              <a:t>„Robinson“ najde na ostrově rostliny podobné lnu. Pokusí se o jejich zpracování.</a:t>
            </a:r>
          </a:p>
          <a:p>
            <a:pPr>
              <a:buNone/>
            </a:pPr>
            <a:r>
              <a:rPr lang="cs-CZ" b="1" dirty="0" smtClean="0"/>
              <a:t>	Sušený len je typický svými zlatými kuličkami – semenáčky. </a:t>
            </a:r>
            <a:br>
              <a:rPr lang="cs-CZ" b="1" dirty="0" smtClean="0"/>
            </a:br>
            <a:r>
              <a:rPr lang="cs-CZ" b="1" dirty="0" smtClean="0"/>
              <a:t>Nejdříve je potřeba odstranit semena z hlav lnu. Ta se použijí na novou setbu nebo jako klasické lněné semínko prodávané v obchodech, které se v kuchyni používá na posypání pečiva nebo k přípravě nálevu – lidového prostředku na pročištění střev a při zácpě.</a:t>
            </a:r>
            <a:br>
              <a:rPr lang="cs-CZ" b="1" dirty="0" smtClean="0"/>
            </a:br>
            <a:r>
              <a:rPr lang="cs-CZ" b="1" dirty="0" smtClean="0"/>
              <a:t>Dále se len poláme – můžeme použít nějaký nástroj nebo vlastní ruce. Uvidíme, že je lněné vlákno uschováno uprostřed stvolu. Odstraníme rozlámané pazdeří (obal vlákna). Snopky vlákna pročešeme na hřebech (v domácnosti možno použít drátěné kartáče, hrábě). Pročesané vlákno už můžeme zpracovat na jednoduchém vřetánku do podoby lněné nitě.</a:t>
            </a:r>
          </a:p>
          <a:p>
            <a:pPr>
              <a:buNone/>
            </a:pPr>
            <a:r>
              <a:rPr lang="cs-CZ" b="1" dirty="0" smtClean="0"/>
              <a:t>	Ty se spřádaly a následně se z nich tkala látka.</a:t>
            </a:r>
            <a:br>
              <a:rPr lang="cs-CZ" b="1" dirty="0" smtClean="0"/>
            </a:br>
            <a:endParaRPr lang="cs-CZ"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28604"/>
            <a:ext cx="8229600" cy="5857916"/>
          </a:xfrm>
        </p:spPr>
        <p:txBody>
          <a:bodyPr/>
          <a:lstStyle/>
          <a:p>
            <a:r>
              <a:rPr lang="cs-CZ" b="1" u="sng" dirty="0" smtClean="0"/>
              <a:t>Barvení látek </a:t>
            </a:r>
            <a:r>
              <a:rPr lang="cs-CZ" dirty="0" smtClean="0"/>
              <a:t> - najde rostliny, které </a:t>
            </a:r>
            <a:r>
              <a:rPr lang="cs-CZ" dirty="0" smtClean="0"/>
              <a:t>mohou </a:t>
            </a:r>
            <a:r>
              <a:rPr lang="cs-CZ" dirty="0" smtClean="0"/>
              <a:t>obarvit nějakou látku</a:t>
            </a:r>
          </a:p>
          <a:p>
            <a:r>
              <a:rPr lang="cs-CZ" b="1" u="sng" dirty="0" smtClean="0"/>
              <a:t>Oheň  </a:t>
            </a:r>
            <a:r>
              <a:rPr lang="cs-CZ" dirty="0" smtClean="0"/>
              <a:t>- rozdělání ohně (lupa – hodinky, křemeny, klacík a suchá tráva)</a:t>
            </a:r>
          </a:p>
          <a:p>
            <a:r>
              <a:rPr lang="cs-CZ" b="1" u="sng" dirty="0" smtClean="0"/>
              <a:t>Voda</a:t>
            </a:r>
            <a:r>
              <a:rPr lang="cs-CZ" dirty="0" smtClean="0"/>
              <a:t> – filtrace vody, odsolování vody viz praktické ukázky</a:t>
            </a:r>
          </a:p>
          <a:p>
            <a:r>
              <a:rPr lang="cs-CZ" b="1" u="sng" dirty="0" smtClean="0"/>
              <a:t>Pečení chleba</a:t>
            </a:r>
          </a:p>
          <a:p>
            <a:r>
              <a:rPr lang="cs-CZ" b="1" u="sng" dirty="0" smtClean="0"/>
              <a:t>Vaření </a:t>
            </a:r>
            <a:r>
              <a:rPr lang="cs-CZ" dirty="0" smtClean="0"/>
              <a:t>– chemický proces</a:t>
            </a:r>
          </a:p>
          <a:p>
            <a:r>
              <a:rPr lang="cs-CZ" b="1" u="sng" dirty="0" smtClean="0"/>
              <a:t>Tvorba jídelníčku</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28604"/>
            <a:ext cx="8229600" cy="5857916"/>
          </a:xfrm>
        </p:spPr>
        <p:txBody>
          <a:bodyPr/>
          <a:lstStyle/>
          <a:p>
            <a:r>
              <a:rPr lang="cs-CZ" b="1" u="sng" dirty="0" smtClean="0"/>
              <a:t>Hygiena</a:t>
            </a:r>
            <a:r>
              <a:rPr lang="cs-CZ" dirty="0" smtClean="0"/>
              <a:t> – rostlina mydlice lékařská</a:t>
            </a:r>
          </a:p>
          <a:p>
            <a:endParaRPr lang="cs-CZ" dirty="0"/>
          </a:p>
        </p:txBody>
      </p:sp>
      <p:pic>
        <p:nvPicPr>
          <p:cNvPr id="4" name="Obrázek 3" descr="86.jpg"/>
          <p:cNvPicPr>
            <a:picLocks noChangeAspect="1"/>
          </p:cNvPicPr>
          <p:nvPr/>
        </p:nvPicPr>
        <p:blipFill>
          <a:blip r:embed="rId2"/>
          <a:stretch>
            <a:fillRect/>
          </a:stretch>
        </p:blipFill>
        <p:spPr>
          <a:xfrm>
            <a:off x="2428860" y="1142984"/>
            <a:ext cx="3643338" cy="485292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57166"/>
            <a:ext cx="8229600" cy="6000792"/>
          </a:xfrm>
        </p:spPr>
        <p:txBody>
          <a:bodyPr>
            <a:normAutofit fontScale="55000" lnSpcReduction="20000"/>
          </a:bodyPr>
          <a:lstStyle/>
          <a:p>
            <a:r>
              <a:rPr lang="cs-CZ" sz="4400" b="1" u="sng" dirty="0" smtClean="0"/>
              <a:t>Výroba materiálu ke stavě úkrytu </a:t>
            </a:r>
            <a:r>
              <a:rPr lang="cs-CZ" sz="4400" dirty="0" smtClean="0"/>
              <a:t>– hlína (jílovitá), voda, seno</a:t>
            </a:r>
          </a:p>
          <a:p>
            <a:endParaRPr lang="cs-CZ" dirty="0" smtClean="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endParaRPr lang="cs-CZ" dirty="0"/>
          </a:p>
          <a:p>
            <a:r>
              <a:rPr lang="cs-CZ" sz="4400" b="1" dirty="0" smtClean="0"/>
              <a:t>Činění kůží </a:t>
            </a:r>
            <a:r>
              <a:rPr lang="cs-CZ" sz="4400" dirty="0" smtClean="0"/>
              <a:t>– pomocí vápna (výroba z vápence jeho pořádným zahříváním - vypalováním)</a:t>
            </a:r>
          </a:p>
          <a:p>
            <a:endParaRPr lang="cs-CZ" dirty="0"/>
          </a:p>
          <a:p>
            <a:endParaRPr lang="cs-CZ" dirty="0"/>
          </a:p>
        </p:txBody>
      </p:sp>
      <p:pic>
        <p:nvPicPr>
          <p:cNvPr id="4" name="Obrázek 3" descr="796px-RomaniaDanubeDelta_MakingMaterialForCOnstructing0002jpg.jpg"/>
          <p:cNvPicPr>
            <a:picLocks noChangeAspect="1"/>
          </p:cNvPicPr>
          <p:nvPr/>
        </p:nvPicPr>
        <p:blipFill>
          <a:blip r:embed="rId2"/>
          <a:stretch>
            <a:fillRect/>
          </a:stretch>
        </p:blipFill>
        <p:spPr>
          <a:xfrm>
            <a:off x="2000232" y="1285860"/>
            <a:ext cx="4359591" cy="328612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28604"/>
            <a:ext cx="8229600" cy="5697559"/>
          </a:xfrm>
        </p:spPr>
        <p:txBody>
          <a:bodyPr>
            <a:normAutofit fontScale="85000" lnSpcReduction="10000"/>
          </a:bodyPr>
          <a:lstStyle/>
          <a:p>
            <a:r>
              <a:rPr lang="cs-CZ" b="1" dirty="0" smtClean="0"/>
              <a:t>Rada</a:t>
            </a:r>
          </a:p>
          <a:p>
            <a:pPr>
              <a:buNone/>
            </a:pPr>
            <a:r>
              <a:rPr lang="cs-CZ" dirty="0" err="1" smtClean="0"/>
              <a:t>Jules</a:t>
            </a:r>
            <a:r>
              <a:rPr lang="cs-CZ" dirty="0" smtClean="0"/>
              <a:t> Verne: Tajuplný ostrov</a:t>
            </a:r>
          </a:p>
          <a:p>
            <a:pPr>
              <a:buNone/>
            </a:pPr>
            <a:r>
              <a:rPr lang="cs-CZ" dirty="0" smtClean="0"/>
              <a:t>	Po zajištění holého života využijí trosečníci všech svých vědeckých a technických znalostí a přírodních podmínek ostrova k vybudování pohodlného sídla. Ve skupině trosečníků jsou zastoupena různá povolání (inženýr, lodní tesař, novinář, přírodopisec), je tu vedle nedospělého chlapce také černoch a později dokonce i bývalý trestanec </a:t>
            </a:r>
            <a:r>
              <a:rPr lang="cs-CZ" dirty="0" err="1" smtClean="0"/>
              <a:t>Ayrton</a:t>
            </a:r>
            <a:r>
              <a:rPr lang="cs-CZ" dirty="0" smtClean="0"/>
              <a:t> (postava z Vernova románu Děti kapitána Granta), kterého </a:t>
            </a:r>
            <a:r>
              <a:rPr lang="cs-CZ" dirty="0" err="1" smtClean="0"/>
              <a:t>trosečnící</a:t>
            </a:r>
            <a:r>
              <a:rPr lang="cs-CZ" dirty="0" smtClean="0"/>
              <a:t> našli na blízkém ostrově </a:t>
            </a:r>
            <a:r>
              <a:rPr lang="cs-CZ" dirty="0" err="1" smtClean="0"/>
              <a:t>Tabor</a:t>
            </a:r>
            <a:r>
              <a:rPr lang="cs-CZ" dirty="0" smtClean="0"/>
              <a:t>. Ti všichni spojí síly, aby přemohli svízele svého postavení a ovládli přírodu ve svůj prospěch. Verne tím oslavuje lidskou solidaritu, sílu kolektivu a přátelství mezi lidmi.</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00042"/>
            <a:ext cx="8229600" cy="5929354"/>
          </a:xfrm>
        </p:spPr>
        <p:txBody>
          <a:bodyPr/>
          <a:lstStyle/>
          <a:p>
            <a:r>
              <a:rPr lang="cs-CZ" b="1" u="sng" dirty="0" smtClean="0"/>
              <a:t>Filtrace</a:t>
            </a:r>
          </a:p>
          <a:p>
            <a:pPr>
              <a:buNone/>
            </a:pPr>
            <a:r>
              <a:rPr lang="cs-CZ" dirty="0" smtClean="0"/>
              <a:t>	</a:t>
            </a:r>
            <a:r>
              <a:rPr lang="cs-CZ" dirty="0" smtClean="0">
                <a:hlinkClick r:id="rId2"/>
              </a:rPr>
              <a:t>http</a:t>
            </a:r>
            <a:r>
              <a:rPr lang="cs-CZ" dirty="0" smtClean="0">
                <a:hlinkClick r:id="rId2"/>
              </a:rPr>
              <a:t>://</a:t>
            </a:r>
            <a:r>
              <a:rPr lang="cs-CZ" dirty="0" smtClean="0">
                <a:hlinkClick r:id="rId2"/>
              </a:rPr>
              <a:t>www.</a:t>
            </a:r>
            <a:r>
              <a:rPr lang="cs-CZ" dirty="0" err="1" smtClean="0">
                <a:hlinkClick r:id="rId2"/>
              </a:rPr>
              <a:t>ped.muni.cz</a:t>
            </a:r>
            <a:r>
              <a:rPr lang="cs-CZ" dirty="0" smtClean="0">
                <a:hlinkClick r:id="rId2"/>
              </a:rPr>
              <a:t>/</a:t>
            </a:r>
            <a:r>
              <a:rPr lang="cs-CZ" dirty="0" err="1" smtClean="0">
                <a:hlinkClick r:id="rId2"/>
              </a:rPr>
              <a:t>wchem</a:t>
            </a:r>
            <a:r>
              <a:rPr lang="cs-CZ" dirty="0" smtClean="0">
                <a:hlinkClick r:id="rId2"/>
              </a:rPr>
              <a:t>/</a:t>
            </a:r>
            <a:r>
              <a:rPr lang="cs-CZ" dirty="0" err="1" smtClean="0">
                <a:hlinkClick r:id="rId2"/>
              </a:rPr>
              <a:t>sm</a:t>
            </a:r>
            <a:r>
              <a:rPr lang="cs-CZ" dirty="0" smtClean="0">
                <a:hlinkClick r:id="rId2"/>
              </a:rPr>
              <a:t>/</a:t>
            </a:r>
            <a:r>
              <a:rPr lang="cs-CZ" dirty="0" err="1" smtClean="0">
                <a:hlinkClick r:id="rId2"/>
              </a:rPr>
              <a:t>hc</a:t>
            </a:r>
            <a:r>
              <a:rPr lang="cs-CZ" dirty="0" smtClean="0">
                <a:hlinkClick r:id="rId2"/>
              </a:rPr>
              <a:t>/</a:t>
            </a:r>
            <a:r>
              <a:rPr lang="cs-CZ" dirty="0" err="1" smtClean="0">
                <a:hlinkClick r:id="rId2"/>
              </a:rPr>
              <a:t>labtech</a:t>
            </a:r>
            <a:r>
              <a:rPr lang="cs-CZ" dirty="0" smtClean="0">
                <a:hlinkClick r:id="rId2"/>
              </a:rPr>
              <a:t>/</a:t>
            </a:r>
            <a:r>
              <a:rPr lang="cs-CZ" dirty="0" err="1" smtClean="0">
                <a:hlinkClick r:id="rId2"/>
              </a:rPr>
              <a:t>pages</a:t>
            </a:r>
            <a:r>
              <a:rPr lang="cs-CZ" dirty="0" smtClean="0">
                <a:hlinkClick r:id="rId2"/>
              </a:rPr>
              <a:t>/filtrace.</a:t>
            </a:r>
            <a:r>
              <a:rPr lang="cs-CZ" dirty="0" err="1" smtClean="0">
                <a:hlinkClick r:id="rId2"/>
              </a:rPr>
              <a:t>html</a:t>
            </a:r>
            <a:endParaRPr lang="cs-CZ" dirty="0" smtClean="0"/>
          </a:p>
          <a:p>
            <a:r>
              <a:rPr lang="cs-CZ" b="1" u="sng" dirty="0" smtClean="0"/>
              <a:t>Krystalizace odpařením</a:t>
            </a:r>
          </a:p>
          <a:p>
            <a:pPr>
              <a:buNone/>
            </a:pPr>
            <a:r>
              <a:rPr lang="cs-CZ" dirty="0" smtClean="0">
                <a:hlinkClick r:id="rId3"/>
              </a:rPr>
              <a:t>http://</a:t>
            </a:r>
            <a:r>
              <a:rPr lang="cs-CZ" dirty="0" smtClean="0">
                <a:hlinkClick r:id="rId3"/>
              </a:rPr>
              <a:t>www.</a:t>
            </a:r>
            <a:r>
              <a:rPr lang="cs-CZ" dirty="0" err="1" smtClean="0">
                <a:hlinkClick r:id="rId3"/>
              </a:rPr>
              <a:t>ped.muni.cz</a:t>
            </a:r>
            <a:r>
              <a:rPr lang="cs-CZ" dirty="0" smtClean="0">
                <a:hlinkClick r:id="rId3"/>
              </a:rPr>
              <a:t>/</a:t>
            </a:r>
            <a:r>
              <a:rPr lang="cs-CZ" dirty="0" err="1" smtClean="0">
                <a:hlinkClick r:id="rId3"/>
              </a:rPr>
              <a:t>wchem</a:t>
            </a:r>
            <a:r>
              <a:rPr lang="cs-CZ" dirty="0" smtClean="0">
                <a:hlinkClick r:id="rId3"/>
              </a:rPr>
              <a:t>/</a:t>
            </a:r>
            <a:r>
              <a:rPr lang="cs-CZ" dirty="0" err="1" smtClean="0">
                <a:hlinkClick r:id="rId3"/>
              </a:rPr>
              <a:t>sm</a:t>
            </a:r>
            <a:r>
              <a:rPr lang="cs-CZ" dirty="0" smtClean="0">
                <a:hlinkClick r:id="rId3"/>
              </a:rPr>
              <a:t>/</a:t>
            </a:r>
            <a:r>
              <a:rPr lang="cs-CZ" dirty="0" err="1" smtClean="0">
                <a:hlinkClick r:id="rId3"/>
              </a:rPr>
              <a:t>hc</a:t>
            </a:r>
            <a:r>
              <a:rPr lang="cs-CZ" dirty="0" smtClean="0">
                <a:hlinkClick r:id="rId3"/>
              </a:rPr>
              <a:t>/</a:t>
            </a:r>
            <a:r>
              <a:rPr lang="cs-CZ" dirty="0" err="1" smtClean="0">
                <a:hlinkClick r:id="rId3"/>
              </a:rPr>
              <a:t>labtech</a:t>
            </a:r>
            <a:r>
              <a:rPr lang="cs-CZ" dirty="0" smtClean="0">
                <a:hlinkClick r:id="rId3"/>
              </a:rPr>
              <a:t>/</a:t>
            </a:r>
            <a:r>
              <a:rPr lang="cs-CZ" dirty="0" err="1" smtClean="0">
                <a:hlinkClick r:id="rId3"/>
              </a:rPr>
              <a:t>pages</a:t>
            </a:r>
            <a:r>
              <a:rPr lang="cs-CZ" dirty="0" smtClean="0">
                <a:hlinkClick r:id="rId3"/>
              </a:rPr>
              <a:t>/krystalizace.</a:t>
            </a:r>
            <a:r>
              <a:rPr lang="cs-CZ" dirty="0" err="1" smtClean="0">
                <a:hlinkClick r:id="rId3"/>
              </a:rPr>
              <a:t>html</a:t>
            </a:r>
            <a:endParaRPr lang="cs-CZ" smtClean="0"/>
          </a:p>
          <a:p>
            <a:pPr>
              <a:buNone/>
            </a:pP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139</Words>
  <Application>Microsoft Office PowerPoint</Application>
  <PresentationFormat>Předvádění na obrazovce (4:3)</PresentationFormat>
  <Paragraphs>44</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sady Office</vt:lpstr>
      <vt:lpstr>Robinsonem na pustém ostrově</vt:lpstr>
      <vt:lpstr>Snímek 2</vt:lpstr>
      <vt:lpstr>Další činnosti založené na chemickém principu</vt:lpstr>
      <vt:lpstr>Snímek 4</vt:lpstr>
      <vt:lpstr>Snímek 5</vt:lpstr>
      <vt:lpstr>Snímek 6</vt:lpstr>
      <vt:lpstr>Snímek 7</vt:lpstr>
      <vt:lpstr>Snímek 8</vt:lpstr>
    </vt:vector>
  </TitlesOfParts>
  <Company>Pedagogická fakulta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Robinsonem na pustém ostrově</dc:title>
  <dc:creator>Irena Plucková</dc:creator>
  <cp:lastModifiedBy>Irena Plucková</cp:lastModifiedBy>
  <cp:revision>17</cp:revision>
  <dcterms:created xsi:type="dcterms:W3CDTF">2009-10-21T08:58:02Z</dcterms:created>
  <dcterms:modified xsi:type="dcterms:W3CDTF">2009-10-21T10:53:44Z</dcterms:modified>
</cp:coreProperties>
</file>