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7B031-F6A0-46FC-8894-2E7DDFDCDB0D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6020C6A0-85FB-428B-97F0-11BDDB4E5812}">
      <dgm:prSet phldrT="[Text]"/>
      <dgm:spPr/>
      <dgm:t>
        <a:bodyPr/>
        <a:lstStyle/>
        <a:p>
          <a:r>
            <a:rPr lang="cs-CZ" dirty="0" smtClean="0"/>
            <a:t>Učit se poznávat</a:t>
          </a:r>
          <a:endParaRPr lang="cs-CZ" dirty="0"/>
        </a:p>
      </dgm:t>
    </dgm:pt>
    <dgm:pt modelId="{EB2A0A09-0858-482F-8083-CBCDC473A0D5}" type="parTrans" cxnId="{CCE6CB59-9EE5-49E0-90DA-8C64A7B165F9}">
      <dgm:prSet/>
      <dgm:spPr/>
      <dgm:t>
        <a:bodyPr/>
        <a:lstStyle/>
        <a:p>
          <a:endParaRPr lang="cs-CZ"/>
        </a:p>
      </dgm:t>
    </dgm:pt>
    <dgm:pt modelId="{5E2563DC-F95D-49AF-8D8A-2C1BE9D85978}" type="sibTrans" cxnId="{CCE6CB59-9EE5-49E0-90DA-8C64A7B165F9}">
      <dgm:prSet/>
      <dgm:spPr/>
      <dgm:t>
        <a:bodyPr/>
        <a:lstStyle/>
        <a:p>
          <a:endParaRPr lang="cs-CZ"/>
        </a:p>
      </dgm:t>
    </dgm:pt>
    <dgm:pt modelId="{85816C9D-1CA6-4D10-8B9F-79C886A23738}">
      <dgm:prSet phldrT="[Text]"/>
      <dgm:spPr/>
      <dgm:t>
        <a:bodyPr/>
        <a:lstStyle/>
        <a:p>
          <a:r>
            <a:rPr lang="cs-CZ" dirty="0" smtClean="0"/>
            <a:t>Učit se jednat</a:t>
          </a:r>
          <a:endParaRPr lang="cs-CZ" dirty="0"/>
        </a:p>
      </dgm:t>
    </dgm:pt>
    <dgm:pt modelId="{89751D8D-3108-4884-8A82-8A5C9853F1AD}" type="parTrans" cxnId="{C6CE3904-FDFE-45EE-A1DE-E6B043B9A7B6}">
      <dgm:prSet/>
      <dgm:spPr/>
      <dgm:t>
        <a:bodyPr/>
        <a:lstStyle/>
        <a:p>
          <a:endParaRPr lang="cs-CZ"/>
        </a:p>
      </dgm:t>
    </dgm:pt>
    <dgm:pt modelId="{BDD07DF1-E8B4-4A26-9C7B-D52485E1424B}" type="sibTrans" cxnId="{C6CE3904-FDFE-45EE-A1DE-E6B043B9A7B6}">
      <dgm:prSet/>
      <dgm:spPr/>
      <dgm:t>
        <a:bodyPr/>
        <a:lstStyle/>
        <a:p>
          <a:endParaRPr lang="cs-CZ"/>
        </a:p>
      </dgm:t>
    </dgm:pt>
    <dgm:pt modelId="{FAB1B5CC-6A36-4C33-8884-5AB02EAD7C85}">
      <dgm:prSet phldrT="[Text]"/>
      <dgm:spPr/>
      <dgm:t>
        <a:bodyPr/>
        <a:lstStyle/>
        <a:p>
          <a:r>
            <a:rPr lang="cs-CZ" dirty="0" smtClean="0"/>
            <a:t>Učit se žít společně</a:t>
          </a:r>
          <a:endParaRPr lang="cs-CZ" dirty="0"/>
        </a:p>
      </dgm:t>
    </dgm:pt>
    <dgm:pt modelId="{CB8966FF-8EC6-43CB-BFAB-B4A2276F9C6F}" type="parTrans" cxnId="{832A50EB-08B7-44F6-AAAE-970AAA9F020F}">
      <dgm:prSet/>
      <dgm:spPr/>
      <dgm:t>
        <a:bodyPr/>
        <a:lstStyle/>
        <a:p>
          <a:endParaRPr lang="cs-CZ"/>
        </a:p>
      </dgm:t>
    </dgm:pt>
    <dgm:pt modelId="{B7D3C365-5AE3-4D33-9B2B-11EABCB7B0C9}" type="sibTrans" cxnId="{832A50EB-08B7-44F6-AAAE-970AAA9F020F}">
      <dgm:prSet/>
      <dgm:spPr/>
      <dgm:t>
        <a:bodyPr/>
        <a:lstStyle/>
        <a:p>
          <a:endParaRPr lang="cs-CZ"/>
        </a:p>
      </dgm:t>
    </dgm:pt>
    <dgm:pt modelId="{9E82D791-9A69-4048-8731-4306830E20B5}">
      <dgm:prSet/>
      <dgm:spPr/>
      <dgm:t>
        <a:bodyPr/>
        <a:lstStyle/>
        <a:p>
          <a:r>
            <a:rPr lang="cs-CZ" dirty="0" smtClean="0"/>
            <a:t>Učit se být</a:t>
          </a:r>
          <a:endParaRPr lang="cs-CZ" dirty="0"/>
        </a:p>
      </dgm:t>
    </dgm:pt>
    <dgm:pt modelId="{3C769DBC-19D0-4824-8C45-3A46610DC9F2}" type="parTrans" cxnId="{9177716F-ADB2-4690-BFA7-63BA6BF57385}">
      <dgm:prSet/>
      <dgm:spPr/>
      <dgm:t>
        <a:bodyPr/>
        <a:lstStyle/>
        <a:p>
          <a:endParaRPr lang="cs-CZ"/>
        </a:p>
      </dgm:t>
    </dgm:pt>
    <dgm:pt modelId="{BC8CBBB3-8C94-4695-9C78-D946E9A3A666}" type="sibTrans" cxnId="{9177716F-ADB2-4690-BFA7-63BA6BF57385}">
      <dgm:prSet/>
      <dgm:spPr/>
      <dgm:t>
        <a:bodyPr/>
        <a:lstStyle/>
        <a:p>
          <a:endParaRPr lang="cs-CZ"/>
        </a:p>
      </dgm:t>
    </dgm:pt>
    <dgm:pt modelId="{4A2A555B-23F9-4B8F-B0EF-2D74664C7F91}" type="pres">
      <dgm:prSet presAssocID="{B9C7B031-F6A0-46FC-8894-2E7DDFDCDB0D}" presName="compositeShape" presStyleCnt="0">
        <dgm:presLayoutVars>
          <dgm:dir/>
          <dgm:resizeHandles/>
        </dgm:presLayoutVars>
      </dgm:prSet>
      <dgm:spPr/>
    </dgm:pt>
    <dgm:pt modelId="{060C76D2-4011-44C0-98B7-54AD879308F3}" type="pres">
      <dgm:prSet presAssocID="{B9C7B031-F6A0-46FC-8894-2E7DDFDCDB0D}" presName="pyramid" presStyleLbl="node1" presStyleIdx="0" presStyleCnt="1"/>
      <dgm:spPr/>
    </dgm:pt>
    <dgm:pt modelId="{94361AE7-3B66-4F33-92F4-AFBFB72E111E}" type="pres">
      <dgm:prSet presAssocID="{B9C7B031-F6A0-46FC-8894-2E7DDFDCDB0D}" presName="theList" presStyleCnt="0"/>
      <dgm:spPr/>
    </dgm:pt>
    <dgm:pt modelId="{01718E5E-F52B-400C-BEDE-AF16BFB56693}" type="pres">
      <dgm:prSet presAssocID="{6020C6A0-85FB-428B-97F0-11BDDB4E581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BCA3D5-C6B8-42A9-B52C-DF21E0F0AE56}" type="pres">
      <dgm:prSet presAssocID="{6020C6A0-85FB-428B-97F0-11BDDB4E5812}" presName="aSpace" presStyleCnt="0"/>
      <dgm:spPr/>
    </dgm:pt>
    <dgm:pt modelId="{669AC56D-1FD0-4E4F-B100-D1CF1DCBEFF8}" type="pres">
      <dgm:prSet presAssocID="{85816C9D-1CA6-4D10-8B9F-79C886A237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3BDF-E898-45A5-AD3E-67F4D55021D5}" type="pres">
      <dgm:prSet presAssocID="{85816C9D-1CA6-4D10-8B9F-79C886A23738}" presName="aSpace" presStyleCnt="0"/>
      <dgm:spPr/>
    </dgm:pt>
    <dgm:pt modelId="{722AB93A-BE3A-4348-972D-F71A9F964F59}" type="pres">
      <dgm:prSet presAssocID="{FAB1B5CC-6A36-4C33-8884-5AB02EAD7C8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E22DA-DF1E-48F5-A591-06300F0E7BCA}" type="pres">
      <dgm:prSet presAssocID="{FAB1B5CC-6A36-4C33-8884-5AB02EAD7C85}" presName="aSpace" presStyleCnt="0"/>
      <dgm:spPr/>
    </dgm:pt>
    <dgm:pt modelId="{8F8CBB4E-2AE5-4B74-A963-BB94E5BC65C5}" type="pres">
      <dgm:prSet presAssocID="{9E82D791-9A69-4048-8731-4306830E20B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FA89C-F99F-438B-A30D-752ED67A95E3}" type="pres">
      <dgm:prSet presAssocID="{9E82D791-9A69-4048-8731-4306830E20B5}" presName="aSpace" presStyleCnt="0"/>
      <dgm:spPr/>
    </dgm:pt>
  </dgm:ptLst>
  <dgm:cxnLst>
    <dgm:cxn modelId="{CCE6CB59-9EE5-49E0-90DA-8C64A7B165F9}" srcId="{B9C7B031-F6A0-46FC-8894-2E7DDFDCDB0D}" destId="{6020C6A0-85FB-428B-97F0-11BDDB4E5812}" srcOrd="0" destOrd="0" parTransId="{EB2A0A09-0858-482F-8083-CBCDC473A0D5}" sibTransId="{5E2563DC-F95D-49AF-8D8A-2C1BE9D85978}"/>
    <dgm:cxn modelId="{4E7F97ED-9D6F-4791-BC45-C240964D019B}" type="presOf" srcId="{FAB1B5CC-6A36-4C33-8884-5AB02EAD7C85}" destId="{722AB93A-BE3A-4348-972D-F71A9F964F59}" srcOrd="0" destOrd="0" presId="urn:microsoft.com/office/officeart/2005/8/layout/pyramid2"/>
    <dgm:cxn modelId="{C6CE3904-FDFE-45EE-A1DE-E6B043B9A7B6}" srcId="{B9C7B031-F6A0-46FC-8894-2E7DDFDCDB0D}" destId="{85816C9D-1CA6-4D10-8B9F-79C886A23738}" srcOrd="1" destOrd="0" parTransId="{89751D8D-3108-4884-8A82-8A5C9853F1AD}" sibTransId="{BDD07DF1-E8B4-4A26-9C7B-D52485E1424B}"/>
    <dgm:cxn modelId="{72AA9418-7428-4E52-9084-56DD083CF2E3}" type="presOf" srcId="{85816C9D-1CA6-4D10-8B9F-79C886A23738}" destId="{669AC56D-1FD0-4E4F-B100-D1CF1DCBEFF8}" srcOrd="0" destOrd="0" presId="urn:microsoft.com/office/officeart/2005/8/layout/pyramid2"/>
    <dgm:cxn modelId="{6E98F4C2-E7CC-401B-BE02-9B5784DE6749}" type="presOf" srcId="{6020C6A0-85FB-428B-97F0-11BDDB4E5812}" destId="{01718E5E-F52B-400C-BEDE-AF16BFB56693}" srcOrd="0" destOrd="0" presId="urn:microsoft.com/office/officeart/2005/8/layout/pyramid2"/>
    <dgm:cxn modelId="{90CEC141-DF25-4C28-B452-45FBDADA07F5}" type="presOf" srcId="{B9C7B031-F6A0-46FC-8894-2E7DDFDCDB0D}" destId="{4A2A555B-23F9-4B8F-B0EF-2D74664C7F91}" srcOrd="0" destOrd="0" presId="urn:microsoft.com/office/officeart/2005/8/layout/pyramid2"/>
    <dgm:cxn modelId="{832A50EB-08B7-44F6-AAAE-970AAA9F020F}" srcId="{B9C7B031-F6A0-46FC-8894-2E7DDFDCDB0D}" destId="{FAB1B5CC-6A36-4C33-8884-5AB02EAD7C85}" srcOrd="2" destOrd="0" parTransId="{CB8966FF-8EC6-43CB-BFAB-B4A2276F9C6F}" sibTransId="{B7D3C365-5AE3-4D33-9B2B-11EABCB7B0C9}"/>
    <dgm:cxn modelId="{8D2A5FA9-60F5-430E-9E34-3B8A5AFB7E59}" type="presOf" srcId="{9E82D791-9A69-4048-8731-4306830E20B5}" destId="{8F8CBB4E-2AE5-4B74-A963-BB94E5BC65C5}" srcOrd="0" destOrd="0" presId="urn:microsoft.com/office/officeart/2005/8/layout/pyramid2"/>
    <dgm:cxn modelId="{9177716F-ADB2-4690-BFA7-63BA6BF57385}" srcId="{B9C7B031-F6A0-46FC-8894-2E7DDFDCDB0D}" destId="{9E82D791-9A69-4048-8731-4306830E20B5}" srcOrd="3" destOrd="0" parTransId="{3C769DBC-19D0-4824-8C45-3A46610DC9F2}" sibTransId="{BC8CBBB3-8C94-4695-9C78-D946E9A3A666}"/>
    <dgm:cxn modelId="{C1886C3A-EE4B-4E98-A25C-371B0D79CA4D}" type="presParOf" srcId="{4A2A555B-23F9-4B8F-B0EF-2D74664C7F91}" destId="{060C76D2-4011-44C0-98B7-54AD879308F3}" srcOrd="0" destOrd="0" presId="urn:microsoft.com/office/officeart/2005/8/layout/pyramid2"/>
    <dgm:cxn modelId="{55737B85-5A23-44E2-87FE-6E8B3FC05DF9}" type="presParOf" srcId="{4A2A555B-23F9-4B8F-B0EF-2D74664C7F91}" destId="{94361AE7-3B66-4F33-92F4-AFBFB72E111E}" srcOrd="1" destOrd="0" presId="urn:microsoft.com/office/officeart/2005/8/layout/pyramid2"/>
    <dgm:cxn modelId="{0F492FA2-5544-46AD-9162-B6E2FCF1EB54}" type="presParOf" srcId="{94361AE7-3B66-4F33-92F4-AFBFB72E111E}" destId="{01718E5E-F52B-400C-BEDE-AF16BFB56693}" srcOrd="0" destOrd="0" presId="urn:microsoft.com/office/officeart/2005/8/layout/pyramid2"/>
    <dgm:cxn modelId="{8951BEB6-F613-4B7B-A788-FB026E212C5C}" type="presParOf" srcId="{94361AE7-3B66-4F33-92F4-AFBFB72E111E}" destId="{1EBCA3D5-C6B8-42A9-B52C-DF21E0F0AE56}" srcOrd="1" destOrd="0" presId="urn:microsoft.com/office/officeart/2005/8/layout/pyramid2"/>
    <dgm:cxn modelId="{CC1953E0-2B9D-48E4-B284-7DD4ECA27EF5}" type="presParOf" srcId="{94361AE7-3B66-4F33-92F4-AFBFB72E111E}" destId="{669AC56D-1FD0-4E4F-B100-D1CF1DCBEFF8}" srcOrd="2" destOrd="0" presId="urn:microsoft.com/office/officeart/2005/8/layout/pyramid2"/>
    <dgm:cxn modelId="{C93D63EF-4F0B-49D3-8B8E-DE7851D856CB}" type="presParOf" srcId="{94361AE7-3B66-4F33-92F4-AFBFB72E111E}" destId="{91623BDF-E898-45A5-AD3E-67F4D55021D5}" srcOrd="3" destOrd="0" presId="urn:microsoft.com/office/officeart/2005/8/layout/pyramid2"/>
    <dgm:cxn modelId="{585CF283-AE21-4E4C-92ED-EC2318DA24F4}" type="presParOf" srcId="{94361AE7-3B66-4F33-92F4-AFBFB72E111E}" destId="{722AB93A-BE3A-4348-972D-F71A9F964F59}" srcOrd="4" destOrd="0" presId="urn:microsoft.com/office/officeart/2005/8/layout/pyramid2"/>
    <dgm:cxn modelId="{75C622F9-89AA-43E1-AB62-A13EF4C05A66}" type="presParOf" srcId="{94361AE7-3B66-4F33-92F4-AFBFB72E111E}" destId="{707E22DA-DF1E-48F5-A591-06300F0E7BCA}" srcOrd="5" destOrd="0" presId="urn:microsoft.com/office/officeart/2005/8/layout/pyramid2"/>
    <dgm:cxn modelId="{B8F84BC0-C64F-4885-B34C-CA5EF563998D}" type="presParOf" srcId="{94361AE7-3B66-4F33-92F4-AFBFB72E111E}" destId="{8F8CBB4E-2AE5-4B74-A963-BB94E5BC65C5}" srcOrd="6" destOrd="0" presId="urn:microsoft.com/office/officeart/2005/8/layout/pyramid2"/>
    <dgm:cxn modelId="{4E2C204C-3692-4059-A2E2-CCDE34DF52FC}" type="presParOf" srcId="{94361AE7-3B66-4F33-92F4-AFBFB72E111E}" destId="{8BEFA89C-F99F-438B-A30D-752ED67A95E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830B6-4C96-4375-8640-CC7C502B7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D58FD2-6EF8-4D90-A1AC-AF153CB861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gm:t>
    </dgm:pt>
    <dgm:pt modelId="{66BD6D1B-5483-4000-B2F7-1DDB8B6102ED}" type="parTrans" cxnId="{6398CEFE-1793-46E0-944B-16DCCD2EE62E}">
      <dgm:prSet/>
      <dgm:spPr/>
      <dgm:t>
        <a:bodyPr/>
        <a:lstStyle/>
        <a:p>
          <a:endParaRPr lang="cs-CZ"/>
        </a:p>
      </dgm:t>
    </dgm:pt>
    <dgm:pt modelId="{27EC902F-311C-43EF-ADAD-2F034CCCF0EF}" type="sibTrans" cxnId="{6398CEFE-1793-46E0-944B-16DCCD2EE62E}">
      <dgm:prSet/>
      <dgm:spPr/>
      <dgm:t>
        <a:bodyPr/>
        <a:lstStyle/>
        <a:p>
          <a:endParaRPr lang="cs-CZ"/>
        </a:p>
      </dgm:t>
    </dgm:pt>
    <dgm:pt modelId="{D86C2424-A6FC-4816-B246-6A9546FF37AF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gm:t>
    </dgm:pt>
    <dgm:pt modelId="{0B5CB7F8-FEA4-4864-98A8-23E667C6FE1D}" type="parTrans" cxnId="{4749D831-21C4-4562-80A9-6B16C3FC716A}">
      <dgm:prSet/>
      <dgm:spPr/>
      <dgm:t>
        <a:bodyPr/>
        <a:lstStyle/>
        <a:p>
          <a:endParaRPr lang="cs-CZ"/>
        </a:p>
      </dgm:t>
    </dgm:pt>
    <dgm:pt modelId="{C92363BF-72F2-48E3-A4E3-B4A910975C8B}" type="sibTrans" cxnId="{4749D831-21C4-4562-80A9-6B16C3FC716A}">
      <dgm:prSet/>
      <dgm:spPr/>
      <dgm:t>
        <a:bodyPr/>
        <a:lstStyle/>
        <a:p>
          <a:endParaRPr lang="cs-CZ"/>
        </a:p>
      </dgm:t>
    </dgm:pt>
    <dgm:pt modelId="{4F73BBD1-265A-4D0B-BE43-896858710E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gm:t>
    </dgm:pt>
    <dgm:pt modelId="{3B934BF6-C510-4B54-8C66-34EBE184B15E}" type="parTrans" cxnId="{D3B246B9-A2BE-4F47-9F57-096BE37DFD99}">
      <dgm:prSet/>
      <dgm:spPr/>
      <dgm:t>
        <a:bodyPr/>
        <a:lstStyle/>
        <a:p>
          <a:endParaRPr lang="cs-CZ"/>
        </a:p>
      </dgm:t>
    </dgm:pt>
    <dgm:pt modelId="{83ABFA0D-4A34-4E27-A7E6-7FFACDDD00E5}" type="sibTrans" cxnId="{D3B246B9-A2BE-4F47-9F57-096BE37DFD99}">
      <dgm:prSet/>
      <dgm:spPr/>
      <dgm:t>
        <a:bodyPr/>
        <a:lstStyle/>
        <a:p>
          <a:endParaRPr lang="cs-CZ"/>
        </a:p>
      </dgm:t>
    </dgm:pt>
    <dgm:pt modelId="{3E2FBB42-52BB-4289-B3CD-D732513EA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gm:t>
    </dgm:pt>
    <dgm:pt modelId="{329DD0B4-A54F-49CE-9741-BB529FF66C83}" type="parTrans" cxnId="{4D344096-CF39-4BF5-881D-FB075720915B}">
      <dgm:prSet/>
      <dgm:spPr/>
      <dgm:t>
        <a:bodyPr/>
        <a:lstStyle/>
        <a:p>
          <a:endParaRPr lang="cs-CZ"/>
        </a:p>
      </dgm:t>
    </dgm:pt>
    <dgm:pt modelId="{D399FFA6-DE6D-4CC0-8D6D-584DEDB664CE}" type="sibTrans" cxnId="{4D344096-CF39-4BF5-881D-FB075720915B}">
      <dgm:prSet/>
      <dgm:spPr/>
      <dgm:t>
        <a:bodyPr/>
        <a:lstStyle/>
        <a:p>
          <a:endParaRPr lang="cs-CZ"/>
        </a:p>
      </dgm:t>
    </dgm:pt>
    <dgm:pt modelId="{EC9EAE8F-9689-45F1-A3BD-7B2FC5318A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gm:t>
    </dgm:pt>
    <dgm:pt modelId="{84BB92C9-5598-44ED-926D-9D58D6662C89}" type="parTrans" cxnId="{7A2B3192-AE89-4909-89C0-DE354920FA9B}">
      <dgm:prSet/>
      <dgm:spPr/>
      <dgm:t>
        <a:bodyPr/>
        <a:lstStyle/>
        <a:p>
          <a:endParaRPr lang="cs-CZ"/>
        </a:p>
      </dgm:t>
    </dgm:pt>
    <dgm:pt modelId="{7C769DB9-18C5-4320-803B-AA89DDD6FC56}" type="sibTrans" cxnId="{7A2B3192-AE89-4909-89C0-DE354920FA9B}">
      <dgm:prSet/>
      <dgm:spPr/>
      <dgm:t>
        <a:bodyPr/>
        <a:lstStyle/>
        <a:p>
          <a:endParaRPr lang="cs-CZ"/>
        </a:p>
      </dgm:t>
    </dgm:pt>
    <dgm:pt modelId="{4D6065AD-261B-48D8-B950-D98ED0FFC91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FB7BBAB-2C58-4511-8439-032E06CEE93B}" type="parTrans" cxnId="{7222014E-4D33-480A-8688-25D0A3B08953}">
      <dgm:prSet/>
      <dgm:spPr/>
      <dgm:t>
        <a:bodyPr/>
        <a:lstStyle/>
        <a:p>
          <a:endParaRPr lang="cs-CZ"/>
        </a:p>
      </dgm:t>
    </dgm:pt>
    <dgm:pt modelId="{B8732057-A371-4362-9936-339710521914}" type="sibTrans" cxnId="{7222014E-4D33-480A-8688-25D0A3B08953}">
      <dgm:prSet/>
      <dgm:spPr/>
      <dgm:t>
        <a:bodyPr/>
        <a:lstStyle/>
        <a:p>
          <a:endParaRPr lang="cs-CZ"/>
        </a:p>
      </dgm:t>
    </dgm:pt>
    <dgm:pt modelId="{AFAE35B2-7560-458C-ADF1-F3FD85C0DFD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gm:t>
    </dgm:pt>
    <dgm:pt modelId="{8C4F9079-0E47-4C3B-88CA-8B87E36D5414}" type="parTrans" cxnId="{4CC2E3B4-7F70-42C1-99AD-F27FAB18B15E}">
      <dgm:prSet/>
      <dgm:spPr/>
      <dgm:t>
        <a:bodyPr/>
        <a:lstStyle/>
        <a:p>
          <a:endParaRPr lang="cs-CZ"/>
        </a:p>
      </dgm:t>
    </dgm:pt>
    <dgm:pt modelId="{A3668769-D0EA-4663-B488-B2408D9D1ED4}" type="sibTrans" cxnId="{4CC2E3B4-7F70-42C1-99AD-F27FAB18B15E}">
      <dgm:prSet/>
      <dgm:spPr/>
      <dgm:t>
        <a:bodyPr/>
        <a:lstStyle/>
        <a:p>
          <a:endParaRPr lang="cs-CZ"/>
        </a:p>
      </dgm:t>
    </dgm:pt>
    <dgm:pt modelId="{4A80066D-61C5-4EE5-A230-C6F3CB46DB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gm:t>
    </dgm:pt>
    <dgm:pt modelId="{532887DD-2E35-4B80-9252-235E76330208}" type="parTrans" cxnId="{D9BD623D-2027-4304-8872-E61325C5D3DF}">
      <dgm:prSet/>
      <dgm:spPr/>
      <dgm:t>
        <a:bodyPr/>
        <a:lstStyle/>
        <a:p>
          <a:endParaRPr lang="cs-CZ"/>
        </a:p>
      </dgm:t>
    </dgm:pt>
    <dgm:pt modelId="{C3931D0B-BFB5-44C9-87FB-C4AF013F867A}" type="sibTrans" cxnId="{D9BD623D-2027-4304-8872-E61325C5D3DF}">
      <dgm:prSet/>
      <dgm:spPr/>
      <dgm:t>
        <a:bodyPr/>
        <a:lstStyle/>
        <a:p>
          <a:endParaRPr lang="cs-CZ"/>
        </a:p>
      </dgm:t>
    </dgm:pt>
    <dgm:pt modelId="{5A3E9EED-8C1A-409F-A197-4DCB6596F1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gm:t>
    </dgm:pt>
    <dgm:pt modelId="{9E7FB9EB-D723-4B9E-B2F9-4FF18B585808}" type="parTrans" cxnId="{EA432182-8248-41E7-B139-4503E6DFA3DD}">
      <dgm:prSet/>
      <dgm:spPr/>
      <dgm:t>
        <a:bodyPr/>
        <a:lstStyle/>
        <a:p>
          <a:endParaRPr lang="cs-CZ"/>
        </a:p>
      </dgm:t>
    </dgm:pt>
    <dgm:pt modelId="{AB6C9D91-E563-4983-893F-0DF11686CFBA}" type="sibTrans" cxnId="{EA432182-8248-41E7-B139-4503E6DFA3DD}">
      <dgm:prSet/>
      <dgm:spPr/>
      <dgm:t>
        <a:bodyPr/>
        <a:lstStyle/>
        <a:p>
          <a:endParaRPr lang="cs-CZ"/>
        </a:p>
      </dgm:t>
    </dgm:pt>
    <dgm:pt modelId="{85D5B4D6-2830-4F62-BDC1-37A527E66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gm:t>
    </dgm:pt>
    <dgm:pt modelId="{57F628E1-17F2-4166-8BD8-D202A95688B7}" type="parTrans" cxnId="{41472400-C548-4178-B35B-E2ED9D0EA7B1}">
      <dgm:prSet/>
      <dgm:spPr/>
      <dgm:t>
        <a:bodyPr/>
        <a:lstStyle/>
        <a:p>
          <a:endParaRPr lang="cs-CZ"/>
        </a:p>
      </dgm:t>
    </dgm:pt>
    <dgm:pt modelId="{D053DEAD-EBCA-4003-AB91-E0FC68ACAFA0}" type="sibTrans" cxnId="{41472400-C548-4178-B35B-E2ED9D0EA7B1}">
      <dgm:prSet/>
      <dgm:spPr/>
      <dgm:t>
        <a:bodyPr/>
        <a:lstStyle/>
        <a:p>
          <a:endParaRPr lang="cs-CZ"/>
        </a:p>
      </dgm:t>
    </dgm:pt>
    <dgm:pt modelId="{570131AA-BB0E-4958-A8F0-0182A45C4F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gm:t>
    </dgm:pt>
    <dgm:pt modelId="{9933D1A4-8DFC-43B9-BE08-611086CA2A61}" type="parTrans" cxnId="{10F882F3-640C-4F96-AB1C-9C33908F5F0F}">
      <dgm:prSet/>
      <dgm:spPr/>
      <dgm:t>
        <a:bodyPr/>
        <a:lstStyle/>
        <a:p>
          <a:endParaRPr lang="cs-CZ"/>
        </a:p>
      </dgm:t>
    </dgm:pt>
    <dgm:pt modelId="{64459ED3-C039-4988-B0BB-924E1DB4F9FD}" type="sibTrans" cxnId="{10F882F3-640C-4F96-AB1C-9C33908F5F0F}">
      <dgm:prSet/>
      <dgm:spPr/>
      <dgm:t>
        <a:bodyPr/>
        <a:lstStyle/>
        <a:p>
          <a:endParaRPr lang="cs-CZ"/>
        </a:p>
      </dgm:t>
    </dgm:pt>
    <dgm:pt modelId="{A1913F63-3389-4047-A753-9ADEEE390572}" type="pres">
      <dgm:prSet presAssocID="{D31830B6-4C96-4375-8640-CC7C502B7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39150F-23EC-491A-9A17-C00681945C80}" type="pres">
      <dgm:prSet presAssocID="{05D58FD2-6EF8-4D90-A1AC-AF153CB86136}" presName="hierRoot1" presStyleCnt="0">
        <dgm:presLayoutVars>
          <dgm:hierBranch val="r"/>
        </dgm:presLayoutVars>
      </dgm:prSet>
      <dgm:spPr/>
    </dgm:pt>
    <dgm:pt modelId="{F1C7879F-8C10-4087-B59A-E6CF71877F27}" type="pres">
      <dgm:prSet presAssocID="{05D58FD2-6EF8-4D90-A1AC-AF153CB86136}" presName="rootComposite1" presStyleCnt="0"/>
      <dgm:spPr/>
    </dgm:pt>
    <dgm:pt modelId="{4E5E076D-7C99-40BC-8A10-EBE0310AC07F}" type="pres">
      <dgm:prSet presAssocID="{05D58FD2-6EF8-4D90-A1AC-AF153CB861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830F38-A372-4DCA-8C5D-296F0F1F8DC9}" type="pres">
      <dgm:prSet presAssocID="{05D58FD2-6EF8-4D90-A1AC-AF153CB861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AA191-411D-4440-8CD2-CF549165D8E6}" type="pres">
      <dgm:prSet presAssocID="{05D58FD2-6EF8-4D90-A1AC-AF153CB86136}" presName="hierChild2" presStyleCnt="0"/>
      <dgm:spPr/>
    </dgm:pt>
    <dgm:pt modelId="{5ABA8817-C3C0-4F5C-9E74-285FCB6AA60F}" type="pres">
      <dgm:prSet presAssocID="{05D58FD2-6EF8-4D90-A1AC-AF153CB86136}" presName="hierChild3" presStyleCnt="0"/>
      <dgm:spPr/>
    </dgm:pt>
    <dgm:pt modelId="{2F85C20E-7706-4CD1-BB9A-257144E9CD41}" type="pres">
      <dgm:prSet presAssocID="{0B5CB7F8-FEA4-4864-98A8-23E667C6FE1D}" presName="Name111" presStyleLbl="parChTrans1D2" presStyleIdx="0" presStyleCnt="2"/>
      <dgm:spPr/>
    </dgm:pt>
    <dgm:pt modelId="{A7CAD673-ACB9-4845-87DA-E4A28C113278}" type="pres">
      <dgm:prSet presAssocID="{D86C2424-A6FC-4816-B246-6A9546FF37AF}" presName="hierRoot3" presStyleCnt="0">
        <dgm:presLayoutVars>
          <dgm:hierBranch/>
        </dgm:presLayoutVars>
      </dgm:prSet>
      <dgm:spPr/>
    </dgm:pt>
    <dgm:pt modelId="{F7542541-1A91-4C17-B8A6-9F2F364EDF19}" type="pres">
      <dgm:prSet presAssocID="{D86C2424-A6FC-4816-B246-6A9546FF37AF}" presName="rootComposite3" presStyleCnt="0"/>
      <dgm:spPr/>
    </dgm:pt>
    <dgm:pt modelId="{6B49C1FE-4769-47E9-8F3A-E8A1A0805057}" type="pres">
      <dgm:prSet presAssocID="{D86C2424-A6FC-4816-B246-6A9546FF37A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8AB27-8C8A-4814-9F7D-72E742346729}" type="pres">
      <dgm:prSet presAssocID="{D86C2424-A6FC-4816-B246-6A9546FF37AF}" presName="rootConnector3" presStyleLbl="asst1" presStyleIdx="0" presStyleCnt="3"/>
      <dgm:spPr/>
      <dgm:t>
        <a:bodyPr/>
        <a:lstStyle/>
        <a:p>
          <a:endParaRPr lang="cs-CZ"/>
        </a:p>
      </dgm:t>
    </dgm:pt>
    <dgm:pt modelId="{0337B89B-CE9F-4240-BADE-976277175B37}" type="pres">
      <dgm:prSet presAssocID="{D86C2424-A6FC-4816-B246-6A9546FF37AF}" presName="hierChild6" presStyleCnt="0"/>
      <dgm:spPr/>
    </dgm:pt>
    <dgm:pt modelId="{2374C6D2-D01E-46AE-B834-1F0DB0340604}" type="pres">
      <dgm:prSet presAssocID="{3B934BF6-C510-4B54-8C66-34EBE184B15E}" presName="Name35" presStyleLbl="parChTrans1D3" presStyleIdx="0" presStyleCnt="8"/>
      <dgm:spPr/>
    </dgm:pt>
    <dgm:pt modelId="{82501A2F-CC4C-436D-B7FD-851C2F75BF6D}" type="pres">
      <dgm:prSet presAssocID="{4F73BBD1-265A-4D0B-BE43-896858710E6F}" presName="hierRoot2" presStyleCnt="0">
        <dgm:presLayoutVars>
          <dgm:hierBranch val="r"/>
        </dgm:presLayoutVars>
      </dgm:prSet>
      <dgm:spPr/>
    </dgm:pt>
    <dgm:pt modelId="{F30253A1-1457-4981-A538-E85080672D4C}" type="pres">
      <dgm:prSet presAssocID="{4F73BBD1-265A-4D0B-BE43-896858710E6F}" presName="rootComposite" presStyleCnt="0"/>
      <dgm:spPr/>
    </dgm:pt>
    <dgm:pt modelId="{CCFE3416-C796-4928-BC01-728297C6E33B}" type="pres">
      <dgm:prSet presAssocID="{4F73BBD1-265A-4D0B-BE43-896858710E6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7C241B-883D-49B1-80D1-01AB376DEBDE}" type="pres">
      <dgm:prSet presAssocID="{4F73BBD1-265A-4D0B-BE43-896858710E6F}" presName="rootConnector" presStyleLbl="node3" presStyleIdx="0" presStyleCnt="7"/>
      <dgm:spPr/>
      <dgm:t>
        <a:bodyPr/>
        <a:lstStyle/>
        <a:p>
          <a:endParaRPr lang="cs-CZ"/>
        </a:p>
      </dgm:t>
    </dgm:pt>
    <dgm:pt modelId="{9E303308-7252-44D0-A225-1FD87F0325A6}" type="pres">
      <dgm:prSet presAssocID="{4F73BBD1-265A-4D0B-BE43-896858710E6F}" presName="hierChild4" presStyleCnt="0"/>
      <dgm:spPr/>
    </dgm:pt>
    <dgm:pt modelId="{5867B957-6D1B-407F-87B7-017911219553}" type="pres">
      <dgm:prSet presAssocID="{4F73BBD1-265A-4D0B-BE43-896858710E6F}" presName="hierChild5" presStyleCnt="0"/>
      <dgm:spPr/>
    </dgm:pt>
    <dgm:pt modelId="{44FA329A-6FFC-4668-BFA8-E3691F40CCAA}" type="pres">
      <dgm:prSet presAssocID="{329DD0B4-A54F-49CE-9741-BB529FF66C83}" presName="Name35" presStyleLbl="parChTrans1D3" presStyleIdx="1" presStyleCnt="8"/>
      <dgm:spPr/>
    </dgm:pt>
    <dgm:pt modelId="{7F9E731C-0E3A-472F-B796-73F3E1E5620A}" type="pres">
      <dgm:prSet presAssocID="{3E2FBB42-52BB-4289-B3CD-D732513EABAC}" presName="hierRoot2" presStyleCnt="0">
        <dgm:presLayoutVars>
          <dgm:hierBranch val="r"/>
        </dgm:presLayoutVars>
      </dgm:prSet>
      <dgm:spPr/>
    </dgm:pt>
    <dgm:pt modelId="{E8515033-0D09-4C90-A1F1-16EC72F4AD51}" type="pres">
      <dgm:prSet presAssocID="{3E2FBB42-52BB-4289-B3CD-D732513EABAC}" presName="rootComposite" presStyleCnt="0"/>
      <dgm:spPr/>
    </dgm:pt>
    <dgm:pt modelId="{EF3D0AB4-0709-47E0-8F6A-C7C4F0F98018}" type="pres">
      <dgm:prSet presAssocID="{3E2FBB42-52BB-4289-B3CD-D732513EABAC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06AF34-81D4-4589-AE74-52C54A9F8997}" type="pres">
      <dgm:prSet presAssocID="{3E2FBB42-52BB-4289-B3CD-D732513EABAC}" presName="rootConnector" presStyleLbl="node3" presStyleIdx="1" presStyleCnt="7"/>
      <dgm:spPr/>
      <dgm:t>
        <a:bodyPr/>
        <a:lstStyle/>
        <a:p>
          <a:endParaRPr lang="cs-CZ"/>
        </a:p>
      </dgm:t>
    </dgm:pt>
    <dgm:pt modelId="{216897FD-824A-4A80-BC10-F0B3FD9A7C31}" type="pres">
      <dgm:prSet presAssocID="{3E2FBB42-52BB-4289-B3CD-D732513EABAC}" presName="hierChild4" presStyleCnt="0"/>
      <dgm:spPr/>
    </dgm:pt>
    <dgm:pt modelId="{B1EA179C-FD09-403B-8C37-076F9591D8EB}" type="pres">
      <dgm:prSet presAssocID="{3E2FBB42-52BB-4289-B3CD-D732513EABAC}" presName="hierChild5" presStyleCnt="0"/>
      <dgm:spPr/>
    </dgm:pt>
    <dgm:pt modelId="{9FCA2B20-C04D-40BF-A437-D89FFC452E07}" type="pres">
      <dgm:prSet presAssocID="{84BB92C9-5598-44ED-926D-9D58D6662C89}" presName="Name35" presStyleLbl="parChTrans1D3" presStyleIdx="2" presStyleCnt="8"/>
      <dgm:spPr/>
    </dgm:pt>
    <dgm:pt modelId="{6D0C7E1D-5CB2-4BD7-A880-D4077369B7EA}" type="pres">
      <dgm:prSet presAssocID="{EC9EAE8F-9689-45F1-A3BD-7B2FC5318A61}" presName="hierRoot2" presStyleCnt="0">
        <dgm:presLayoutVars>
          <dgm:hierBranch val="r"/>
        </dgm:presLayoutVars>
      </dgm:prSet>
      <dgm:spPr/>
    </dgm:pt>
    <dgm:pt modelId="{6474F254-2255-41C6-BB4A-81CD1731035E}" type="pres">
      <dgm:prSet presAssocID="{EC9EAE8F-9689-45F1-A3BD-7B2FC5318A61}" presName="rootComposite" presStyleCnt="0"/>
      <dgm:spPr/>
    </dgm:pt>
    <dgm:pt modelId="{D9D5D4D2-C684-4621-93A4-F2F1F923C8A0}" type="pres">
      <dgm:prSet presAssocID="{EC9EAE8F-9689-45F1-A3BD-7B2FC5318A61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F35EA3-5AE6-48DD-8517-D5C2FAD0B169}" type="pres">
      <dgm:prSet presAssocID="{EC9EAE8F-9689-45F1-A3BD-7B2FC5318A61}" presName="rootConnector" presStyleLbl="node3" presStyleIdx="2" presStyleCnt="7"/>
      <dgm:spPr/>
      <dgm:t>
        <a:bodyPr/>
        <a:lstStyle/>
        <a:p>
          <a:endParaRPr lang="cs-CZ"/>
        </a:p>
      </dgm:t>
    </dgm:pt>
    <dgm:pt modelId="{4CA99464-641A-47F1-84BB-0FCF5EED6325}" type="pres">
      <dgm:prSet presAssocID="{EC9EAE8F-9689-45F1-A3BD-7B2FC5318A61}" presName="hierChild4" presStyleCnt="0"/>
      <dgm:spPr/>
    </dgm:pt>
    <dgm:pt modelId="{98ECD35F-9731-4A5D-852A-D4F4A3515F35}" type="pres">
      <dgm:prSet presAssocID="{EC9EAE8F-9689-45F1-A3BD-7B2FC5318A61}" presName="hierChild5" presStyleCnt="0"/>
      <dgm:spPr/>
    </dgm:pt>
    <dgm:pt modelId="{D46006D3-C810-425E-817B-5A8437563E42}" type="pres">
      <dgm:prSet presAssocID="{D86C2424-A6FC-4816-B246-6A9546FF37AF}" presName="hierChild7" presStyleCnt="0"/>
      <dgm:spPr/>
    </dgm:pt>
    <dgm:pt modelId="{29370EBB-6DF6-4B05-841A-F7AC6368FA6F}" type="pres">
      <dgm:prSet presAssocID="{EFB7BBAB-2C58-4511-8439-032E06CEE93B}" presName="Name111" presStyleLbl="parChTrans1D2" presStyleIdx="1" presStyleCnt="2"/>
      <dgm:spPr/>
    </dgm:pt>
    <dgm:pt modelId="{6DEC0A52-F11D-4EE5-843A-74A9D30076F8}" type="pres">
      <dgm:prSet presAssocID="{4D6065AD-261B-48D8-B950-D98ED0FFC911}" presName="hierRoot3" presStyleCnt="0">
        <dgm:presLayoutVars>
          <dgm:hierBranch/>
        </dgm:presLayoutVars>
      </dgm:prSet>
      <dgm:spPr/>
    </dgm:pt>
    <dgm:pt modelId="{0D44CFC9-A64A-45EF-9C77-BAC79CC12F29}" type="pres">
      <dgm:prSet presAssocID="{4D6065AD-261B-48D8-B950-D98ED0FFC911}" presName="rootComposite3" presStyleCnt="0"/>
      <dgm:spPr/>
    </dgm:pt>
    <dgm:pt modelId="{D7CE34AF-08CA-42EA-95A9-1402702E5CC0}" type="pres">
      <dgm:prSet presAssocID="{4D6065AD-261B-48D8-B950-D98ED0FFC911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FB2E56-1FEA-428C-AEAC-8E8DA8AEE6D8}" type="pres">
      <dgm:prSet presAssocID="{4D6065AD-261B-48D8-B950-D98ED0FFC911}" presName="rootConnector3" presStyleLbl="asst1" presStyleIdx="1" presStyleCnt="3"/>
      <dgm:spPr/>
      <dgm:t>
        <a:bodyPr/>
        <a:lstStyle/>
        <a:p>
          <a:endParaRPr lang="cs-CZ"/>
        </a:p>
      </dgm:t>
    </dgm:pt>
    <dgm:pt modelId="{5A7083E0-37DE-4262-85CF-CE437565EE58}" type="pres">
      <dgm:prSet presAssocID="{4D6065AD-261B-48D8-B950-D98ED0FFC911}" presName="hierChild6" presStyleCnt="0"/>
      <dgm:spPr/>
    </dgm:pt>
    <dgm:pt modelId="{F04A8FD1-9437-40F8-92A6-BD3A32BD985D}" type="pres">
      <dgm:prSet presAssocID="{532887DD-2E35-4B80-9252-235E76330208}" presName="Name35" presStyleLbl="parChTrans1D3" presStyleIdx="3" presStyleCnt="8"/>
      <dgm:spPr/>
    </dgm:pt>
    <dgm:pt modelId="{7F334CBC-EB95-4F94-BAF1-25887FE80AEC}" type="pres">
      <dgm:prSet presAssocID="{4A80066D-61C5-4EE5-A230-C6F3CB46DBD4}" presName="hierRoot2" presStyleCnt="0">
        <dgm:presLayoutVars>
          <dgm:hierBranch val="r"/>
        </dgm:presLayoutVars>
      </dgm:prSet>
      <dgm:spPr/>
    </dgm:pt>
    <dgm:pt modelId="{7462A0DD-B86D-4028-89BD-EC1408999DBA}" type="pres">
      <dgm:prSet presAssocID="{4A80066D-61C5-4EE5-A230-C6F3CB46DBD4}" presName="rootComposite" presStyleCnt="0"/>
      <dgm:spPr/>
    </dgm:pt>
    <dgm:pt modelId="{5E1B705B-752E-4D55-8584-BA51D63E26B4}" type="pres">
      <dgm:prSet presAssocID="{4A80066D-61C5-4EE5-A230-C6F3CB46DBD4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155F3B-AE79-4D8C-99C6-C3110531B399}" type="pres">
      <dgm:prSet presAssocID="{4A80066D-61C5-4EE5-A230-C6F3CB46DBD4}" presName="rootConnector" presStyleLbl="node3" presStyleIdx="3" presStyleCnt="7"/>
      <dgm:spPr/>
      <dgm:t>
        <a:bodyPr/>
        <a:lstStyle/>
        <a:p>
          <a:endParaRPr lang="cs-CZ"/>
        </a:p>
      </dgm:t>
    </dgm:pt>
    <dgm:pt modelId="{16E6758A-47EE-4E61-A228-D5457142D9E0}" type="pres">
      <dgm:prSet presAssocID="{4A80066D-61C5-4EE5-A230-C6F3CB46DBD4}" presName="hierChild4" presStyleCnt="0"/>
      <dgm:spPr/>
    </dgm:pt>
    <dgm:pt modelId="{424E62B9-E1BF-46D6-8636-2D0DF169CB44}" type="pres">
      <dgm:prSet presAssocID="{4A80066D-61C5-4EE5-A230-C6F3CB46DBD4}" presName="hierChild5" presStyleCnt="0"/>
      <dgm:spPr/>
    </dgm:pt>
    <dgm:pt modelId="{1B0E3326-7A0E-4EAD-B8D9-F000F00CC311}" type="pres">
      <dgm:prSet presAssocID="{9E7FB9EB-D723-4B9E-B2F9-4FF18B585808}" presName="Name35" presStyleLbl="parChTrans1D3" presStyleIdx="4" presStyleCnt="8"/>
      <dgm:spPr/>
    </dgm:pt>
    <dgm:pt modelId="{D5408B27-9F1E-4E9F-B46F-7AA57C8D4FBE}" type="pres">
      <dgm:prSet presAssocID="{5A3E9EED-8C1A-409F-A197-4DCB6596F10A}" presName="hierRoot2" presStyleCnt="0">
        <dgm:presLayoutVars>
          <dgm:hierBranch val="r"/>
        </dgm:presLayoutVars>
      </dgm:prSet>
      <dgm:spPr/>
    </dgm:pt>
    <dgm:pt modelId="{4FDBE52D-8B70-4C26-A2FD-AF781D0B2FF9}" type="pres">
      <dgm:prSet presAssocID="{5A3E9EED-8C1A-409F-A197-4DCB6596F10A}" presName="rootComposite" presStyleCnt="0"/>
      <dgm:spPr/>
    </dgm:pt>
    <dgm:pt modelId="{E1B15A8C-BEC4-4792-AF10-91B62612BE5E}" type="pres">
      <dgm:prSet presAssocID="{5A3E9EED-8C1A-409F-A197-4DCB6596F10A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E0AAB3-21F8-41B6-B761-739179BC119E}" type="pres">
      <dgm:prSet presAssocID="{5A3E9EED-8C1A-409F-A197-4DCB6596F10A}" presName="rootConnector" presStyleLbl="node3" presStyleIdx="4" presStyleCnt="7"/>
      <dgm:spPr/>
      <dgm:t>
        <a:bodyPr/>
        <a:lstStyle/>
        <a:p>
          <a:endParaRPr lang="cs-CZ"/>
        </a:p>
      </dgm:t>
    </dgm:pt>
    <dgm:pt modelId="{D8A8CDFE-12B2-41CE-8627-21AD3D61E9FA}" type="pres">
      <dgm:prSet presAssocID="{5A3E9EED-8C1A-409F-A197-4DCB6596F10A}" presName="hierChild4" presStyleCnt="0"/>
      <dgm:spPr/>
    </dgm:pt>
    <dgm:pt modelId="{D6717434-1646-4050-AA8C-35717C07F1D7}" type="pres">
      <dgm:prSet presAssocID="{5A3E9EED-8C1A-409F-A197-4DCB6596F10A}" presName="hierChild5" presStyleCnt="0"/>
      <dgm:spPr/>
    </dgm:pt>
    <dgm:pt modelId="{2837BF5E-D53C-4B09-B97C-E284F85815EE}" type="pres">
      <dgm:prSet presAssocID="{57F628E1-17F2-4166-8BD8-D202A95688B7}" presName="Name35" presStyleLbl="parChTrans1D3" presStyleIdx="5" presStyleCnt="8"/>
      <dgm:spPr/>
    </dgm:pt>
    <dgm:pt modelId="{1AF0E42E-F5B3-42F6-B202-45F67844AA92}" type="pres">
      <dgm:prSet presAssocID="{85D5B4D6-2830-4F62-BDC1-37A527E66843}" presName="hierRoot2" presStyleCnt="0">
        <dgm:presLayoutVars>
          <dgm:hierBranch val="r"/>
        </dgm:presLayoutVars>
      </dgm:prSet>
      <dgm:spPr/>
    </dgm:pt>
    <dgm:pt modelId="{EEC0DBAD-FC27-49E9-9BAA-FF3E3B4AF844}" type="pres">
      <dgm:prSet presAssocID="{85D5B4D6-2830-4F62-BDC1-37A527E66843}" presName="rootComposite" presStyleCnt="0"/>
      <dgm:spPr/>
    </dgm:pt>
    <dgm:pt modelId="{7F847DDB-64CA-4EAF-BE81-E4D5BF4E7CFE}" type="pres">
      <dgm:prSet presAssocID="{85D5B4D6-2830-4F62-BDC1-37A527E66843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A554BA-FABC-47D3-8898-65A41D5B3F73}" type="pres">
      <dgm:prSet presAssocID="{85D5B4D6-2830-4F62-BDC1-37A527E66843}" presName="rootConnector" presStyleLbl="node3" presStyleIdx="5" presStyleCnt="7"/>
      <dgm:spPr/>
      <dgm:t>
        <a:bodyPr/>
        <a:lstStyle/>
        <a:p>
          <a:endParaRPr lang="cs-CZ"/>
        </a:p>
      </dgm:t>
    </dgm:pt>
    <dgm:pt modelId="{1F857CA7-49A7-41F4-8E4A-5F3BB0A4209B}" type="pres">
      <dgm:prSet presAssocID="{85D5B4D6-2830-4F62-BDC1-37A527E66843}" presName="hierChild4" presStyleCnt="0"/>
      <dgm:spPr/>
    </dgm:pt>
    <dgm:pt modelId="{AB3C3349-76D2-46EC-8F22-46E94F5750E5}" type="pres">
      <dgm:prSet presAssocID="{85D5B4D6-2830-4F62-BDC1-37A527E66843}" presName="hierChild5" presStyleCnt="0"/>
      <dgm:spPr/>
    </dgm:pt>
    <dgm:pt modelId="{0ADC1777-D877-4CB4-9F75-353383DBFDE5}" type="pres">
      <dgm:prSet presAssocID="{9933D1A4-8DFC-43B9-BE08-611086CA2A61}" presName="Name35" presStyleLbl="parChTrans1D3" presStyleIdx="6" presStyleCnt="8"/>
      <dgm:spPr/>
    </dgm:pt>
    <dgm:pt modelId="{1DD320EA-7E56-4621-B3B5-96F85EAE8C0A}" type="pres">
      <dgm:prSet presAssocID="{570131AA-BB0E-4958-A8F0-0182A45C4F60}" presName="hierRoot2" presStyleCnt="0">
        <dgm:presLayoutVars>
          <dgm:hierBranch val="r"/>
        </dgm:presLayoutVars>
      </dgm:prSet>
      <dgm:spPr/>
    </dgm:pt>
    <dgm:pt modelId="{E9BF7A00-8813-4389-BE2A-18996E5DCEA8}" type="pres">
      <dgm:prSet presAssocID="{570131AA-BB0E-4958-A8F0-0182A45C4F60}" presName="rootComposite" presStyleCnt="0"/>
      <dgm:spPr/>
    </dgm:pt>
    <dgm:pt modelId="{8E174943-C821-46C0-8214-ED54488BBDE8}" type="pres">
      <dgm:prSet presAssocID="{570131AA-BB0E-4958-A8F0-0182A45C4F6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C3ACBB-3D26-402F-8FEB-F1A2172A9A27}" type="pres">
      <dgm:prSet presAssocID="{570131AA-BB0E-4958-A8F0-0182A45C4F60}" presName="rootConnector" presStyleLbl="node3" presStyleIdx="6" presStyleCnt="7"/>
      <dgm:spPr/>
      <dgm:t>
        <a:bodyPr/>
        <a:lstStyle/>
        <a:p>
          <a:endParaRPr lang="cs-CZ"/>
        </a:p>
      </dgm:t>
    </dgm:pt>
    <dgm:pt modelId="{6C3C871F-095F-42F7-9DF8-937EC1BBFBB1}" type="pres">
      <dgm:prSet presAssocID="{570131AA-BB0E-4958-A8F0-0182A45C4F60}" presName="hierChild4" presStyleCnt="0"/>
      <dgm:spPr/>
    </dgm:pt>
    <dgm:pt modelId="{83D10656-C100-47E0-B839-CB6D3564E851}" type="pres">
      <dgm:prSet presAssocID="{570131AA-BB0E-4958-A8F0-0182A45C4F60}" presName="hierChild5" presStyleCnt="0"/>
      <dgm:spPr/>
    </dgm:pt>
    <dgm:pt modelId="{958723FA-FF7B-4821-8FBB-A56DD4CE66C3}" type="pres">
      <dgm:prSet presAssocID="{4D6065AD-261B-48D8-B950-D98ED0FFC911}" presName="hierChild7" presStyleCnt="0"/>
      <dgm:spPr/>
    </dgm:pt>
    <dgm:pt modelId="{42F06222-FC0A-45F3-8310-EC4DD1EA7D78}" type="pres">
      <dgm:prSet presAssocID="{8C4F9079-0E47-4C3B-88CA-8B87E36D5414}" presName="Name111" presStyleLbl="parChTrans1D3" presStyleIdx="7" presStyleCnt="8"/>
      <dgm:spPr/>
    </dgm:pt>
    <dgm:pt modelId="{32218F63-E8E7-4F10-8266-94E5F4C0D411}" type="pres">
      <dgm:prSet presAssocID="{AFAE35B2-7560-458C-ADF1-F3FD85C0DFD2}" presName="hierRoot3" presStyleCnt="0">
        <dgm:presLayoutVars>
          <dgm:hierBranch/>
        </dgm:presLayoutVars>
      </dgm:prSet>
      <dgm:spPr/>
    </dgm:pt>
    <dgm:pt modelId="{F9ED6667-0C6A-45AC-8FE9-2E728F541ACA}" type="pres">
      <dgm:prSet presAssocID="{AFAE35B2-7560-458C-ADF1-F3FD85C0DFD2}" presName="rootComposite3" presStyleCnt="0"/>
      <dgm:spPr/>
    </dgm:pt>
    <dgm:pt modelId="{90A3D860-32A9-4AC2-A21D-EB8C3AC62A3B}" type="pres">
      <dgm:prSet presAssocID="{AFAE35B2-7560-458C-ADF1-F3FD85C0DFD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8FA08A-85ED-4B6D-BE83-0CAEAD1FE687}" type="pres">
      <dgm:prSet presAssocID="{AFAE35B2-7560-458C-ADF1-F3FD85C0DFD2}" presName="rootConnector3" presStyleLbl="asst1" presStyleIdx="2" presStyleCnt="3"/>
      <dgm:spPr/>
      <dgm:t>
        <a:bodyPr/>
        <a:lstStyle/>
        <a:p>
          <a:endParaRPr lang="cs-CZ"/>
        </a:p>
      </dgm:t>
    </dgm:pt>
    <dgm:pt modelId="{CE96161E-4D13-4E9F-ABF9-08C38A9DE0BA}" type="pres">
      <dgm:prSet presAssocID="{AFAE35B2-7560-458C-ADF1-F3FD85C0DFD2}" presName="hierChild6" presStyleCnt="0"/>
      <dgm:spPr/>
    </dgm:pt>
    <dgm:pt modelId="{8F096270-8DA5-41A8-B74F-CF2CA10E06C1}" type="pres">
      <dgm:prSet presAssocID="{AFAE35B2-7560-458C-ADF1-F3FD85C0DFD2}" presName="hierChild7" presStyleCnt="0"/>
      <dgm:spPr/>
    </dgm:pt>
  </dgm:ptLst>
  <dgm:cxnLst>
    <dgm:cxn modelId="{02A2D628-71FF-4A99-B55B-7C77C13DC2E6}" type="presOf" srcId="{9E7FB9EB-D723-4B9E-B2F9-4FF18B585808}" destId="{1B0E3326-7A0E-4EAD-B8D9-F000F00CC311}" srcOrd="0" destOrd="0" presId="urn:microsoft.com/office/officeart/2005/8/layout/orgChart1"/>
    <dgm:cxn modelId="{04E7D240-D1E4-4D09-A22E-A26651900C08}" type="presOf" srcId="{85D5B4D6-2830-4F62-BDC1-37A527E66843}" destId="{37A554BA-FABC-47D3-8898-65A41D5B3F73}" srcOrd="1" destOrd="0" presId="urn:microsoft.com/office/officeart/2005/8/layout/orgChart1"/>
    <dgm:cxn modelId="{BA526511-FE19-412F-9C46-5AA1F535D2D1}" type="presOf" srcId="{4A80066D-61C5-4EE5-A230-C6F3CB46DBD4}" destId="{5E1B705B-752E-4D55-8584-BA51D63E26B4}" srcOrd="0" destOrd="0" presId="urn:microsoft.com/office/officeart/2005/8/layout/orgChart1"/>
    <dgm:cxn modelId="{EA432182-8248-41E7-B139-4503E6DFA3DD}" srcId="{4D6065AD-261B-48D8-B950-D98ED0FFC911}" destId="{5A3E9EED-8C1A-409F-A197-4DCB6596F10A}" srcOrd="2" destOrd="0" parTransId="{9E7FB9EB-D723-4B9E-B2F9-4FF18B585808}" sibTransId="{AB6C9D91-E563-4983-893F-0DF11686CFBA}"/>
    <dgm:cxn modelId="{A6D64D86-9E29-49A8-8103-E36795550E70}" type="presOf" srcId="{9933D1A4-8DFC-43B9-BE08-611086CA2A61}" destId="{0ADC1777-D877-4CB4-9F75-353383DBFDE5}" srcOrd="0" destOrd="0" presId="urn:microsoft.com/office/officeart/2005/8/layout/orgChart1"/>
    <dgm:cxn modelId="{7439377B-46C6-489A-8ADA-245349060B95}" type="presOf" srcId="{AFAE35B2-7560-458C-ADF1-F3FD85C0DFD2}" destId="{90A3D860-32A9-4AC2-A21D-EB8C3AC62A3B}" srcOrd="0" destOrd="0" presId="urn:microsoft.com/office/officeart/2005/8/layout/orgChart1"/>
    <dgm:cxn modelId="{68644A75-6BE0-48B0-A7DC-2E4CA107046C}" type="presOf" srcId="{3E2FBB42-52BB-4289-B3CD-D732513EABAC}" destId="{EF3D0AB4-0709-47E0-8F6A-C7C4F0F98018}" srcOrd="0" destOrd="0" presId="urn:microsoft.com/office/officeart/2005/8/layout/orgChart1"/>
    <dgm:cxn modelId="{7222014E-4D33-480A-8688-25D0A3B08953}" srcId="{05D58FD2-6EF8-4D90-A1AC-AF153CB86136}" destId="{4D6065AD-261B-48D8-B950-D98ED0FFC911}" srcOrd="1" destOrd="0" parTransId="{EFB7BBAB-2C58-4511-8439-032E06CEE93B}" sibTransId="{B8732057-A371-4362-9936-339710521914}"/>
    <dgm:cxn modelId="{6F5B4E3B-0EEF-4050-8EDC-37564849ECC4}" type="presOf" srcId="{AFAE35B2-7560-458C-ADF1-F3FD85C0DFD2}" destId="{858FA08A-85ED-4B6D-BE83-0CAEAD1FE687}" srcOrd="1" destOrd="0" presId="urn:microsoft.com/office/officeart/2005/8/layout/orgChart1"/>
    <dgm:cxn modelId="{206A11E1-78D6-47E0-9454-B811A9CE0996}" type="presOf" srcId="{EFB7BBAB-2C58-4511-8439-032E06CEE93B}" destId="{29370EBB-6DF6-4B05-841A-F7AC6368FA6F}" srcOrd="0" destOrd="0" presId="urn:microsoft.com/office/officeart/2005/8/layout/orgChart1"/>
    <dgm:cxn modelId="{19A60DB8-8A27-40F0-BEF5-BB27236954B6}" type="presOf" srcId="{532887DD-2E35-4B80-9252-235E76330208}" destId="{F04A8FD1-9437-40F8-92A6-BD3A32BD985D}" srcOrd="0" destOrd="0" presId="urn:microsoft.com/office/officeart/2005/8/layout/orgChart1"/>
    <dgm:cxn modelId="{4749D831-21C4-4562-80A9-6B16C3FC716A}" srcId="{05D58FD2-6EF8-4D90-A1AC-AF153CB86136}" destId="{D86C2424-A6FC-4816-B246-6A9546FF37AF}" srcOrd="0" destOrd="0" parTransId="{0B5CB7F8-FEA4-4864-98A8-23E667C6FE1D}" sibTransId="{C92363BF-72F2-48E3-A4E3-B4A910975C8B}"/>
    <dgm:cxn modelId="{4D344096-CF39-4BF5-881D-FB075720915B}" srcId="{D86C2424-A6FC-4816-B246-6A9546FF37AF}" destId="{3E2FBB42-52BB-4289-B3CD-D732513EABAC}" srcOrd="1" destOrd="0" parTransId="{329DD0B4-A54F-49CE-9741-BB529FF66C83}" sibTransId="{D399FFA6-DE6D-4CC0-8D6D-584DEDB664CE}"/>
    <dgm:cxn modelId="{39C28D3B-2456-4C4C-8CE8-2C4BF53BED6D}" type="presOf" srcId="{D31830B6-4C96-4375-8640-CC7C502B7CDF}" destId="{A1913F63-3389-4047-A753-9ADEEE390572}" srcOrd="0" destOrd="0" presId="urn:microsoft.com/office/officeart/2005/8/layout/orgChart1"/>
    <dgm:cxn modelId="{7A2B3192-AE89-4909-89C0-DE354920FA9B}" srcId="{D86C2424-A6FC-4816-B246-6A9546FF37AF}" destId="{EC9EAE8F-9689-45F1-A3BD-7B2FC5318A61}" srcOrd="2" destOrd="0" parTransId="{84BB92C9-5598-44ED-926D-9D58D6662C89}" sibTransId="{7C769DB9-18C5-4320-803B-AA89DDD6FC56}"/>
    <dgm:cxn modelId="{A23BD50E-D414-4547-A4D0-E27ADCB828D3}" type="presOf" srcId="{0B5CB7F8-FEA4-4864-98A8-23E667C6FE1D}" destId="{2F85C20E-7706-4CD1-BB9A-257144E9CD41}" srcOrd="0" destOrd="0" presId="urn:microsoft.com/office/officeart/2005/8/layout/orgChart1"/>
    <dgm:cxn modelId="{1157E490-F259-4BC8-88A3-1B56A7BA2772}" type="presOf" srcId="{4A80066D-61C5-4EE5-A230-C6F3CB46DBD4}" destId="{8F155F3B-AE79-4D8C-99C6-C3110531B399}" srcOrd="1" destOrd="0" presId="urn:microsoft.com/office/officeart/2005/8/layout/orgChart1"/>
    <dgm:cxn modelId="{4CC2E3B4-7F70-42C1-99AD-F27FAB18B15E}" srcId="{4D6065AD-261B-48D8-B950-D98ED0FFC911}" destId="{AFAE35B2-7560-458C-ADF1-F3FD85C0DFD2}" srcOrd="0" destOrd="0" parTransId="{8C4F9079-0E47-4C3B-88CA-8B87E36D5414}" sibTransId="{A3668769-D0EA-4663-B488-B2408D9D1ED4}"/>
    <dgm:cxn modelId="{1D31BEB7-702D-4B4F-9DEA-E5E1328D2CFA}" type="presOf" srcId="{5A3E9EED-8C1A-409F-A197-4DCB6596F10A}" destId="{E1B15A8C-BEC4-4792-AF10-91B62612BE5E}" srcOrd="0" destOrd="0" presId="urn:microsoft.com/office/officeart/2005/8/layout/orgChart1"/>
    <dgm:cxn modelId="{C0C220DE-0058-4ADF-9AD0-A32B707E6EA7}" type="presOf" srcId="{57F628E1-17F2-4166-8BD8-D202A95688B7}" destId="{2837BF5E-D53C-4B09-B97C-E284F85815EE}" srcOrd="0" destOrd="0" presId="urn:microsoft.com/office/officeart/2005/8/layout/orgChart1"/>
    <dgm:cxn modelId="{A8518B90-EA2F-40EB-85EF-578558C55DD1}" type="presOf" srcId="{EC9EAE8F-9689-45F1-A3BD-7B2FC5318A61}" destId="{D9D5D4D2-C684-4621-93A4-F2F1F923C8A0}" srcOrd="0" destOrd="0" presId="urn:microsoft.com/office/officeart/2005/8/layout/orgChart1"/>
    <dgm:cxn modelId="{41472400-C548-4178-B35B-E2ED9D0EA7B1}" srcId="{4D6065AD-261B-48D8-B950-D98ED0FFC911}" destId="{85D5B4D6-2830-4F62-BDC1-37A527E66843}" srcOrd="3" destOrd="0" parTransId="{57F628E1-17F2-4166-8BD8-D202A95688B7}" sibTransId="{D053DEAD-EBCA-4003-AB91-E0FC68ACAFA0}"/>
    <dgm:cxn modelId="{DD558EAE-600A-4C3D-8008-133B0C7B6168}" type="presOf" srcId="{4D6065AD-261B-48D8-B950-D98ED0FFC911}" destId="{73FB2E56-1FEA-428C-AEAC-8E8DA8AEE6D8}" srcOrd="1" destOrd="0" presId="urn:microsoft.com/office/officeart/2005/8/layout/orgChart1"/>
    <dgm:cxn modelId="{ECF7F09C-80A5-4117-A544-F727889E774A}" type="presOf" srcId="{85D5B4D6-2830-4F62-BDC1-37A527E66843}" destId="{7F847DDB-64CA-4EAF-BE81-E4D5BF4E7CFE}" srcOrd="0" destOrd="0" presId="urn:microsoft.com/office/officeart/2005/8/layout/orgChart1"/>
    <dgm:cxn modelId="{71E5DC27-F838-4D57-8CB0-126FFF050D1F}" type="presOf" srcId="{4F73BBD1-265A-4D0B-BE43-896858710E6F}" destId="{A67C241B-883D-49B1-80D1-01AB376DEBDE}" srcOrd="1" destOrd="0" presId="urn:microsoft.com/office/officeart/2005/8/layout/orgChart1"/>
    <dgm:cxn modelId="{E1961590-10B3-4DE8-8CC6-2F38C01C7D7C}" type="presOf" srcId="{84BB92C9-5598-44ED-926D-9D58D6662C89}" destId="{9FCA2B20-C04D-40BF-A437-D89FFC452E07}" srcOrd="0" destOrd="0" presId="urn:microsoft.com/office/officeart/2005/8/layout/orgChart1"/>
    <dgm:cxn modelId="{CDE15CDF-04B3-4E3F-90E2-42F541828DA6}" type="presOf" srcId="{05D58FD2-6EF8-4D90-A1AC-AF153CB86136}" destId="{AD830F38-A372-4DCA-8C5D-296F0F1F8DC9}" srcOrd="1" destOrd="0" presId="urn:microsoft.com/office/officeart/2005/8/layout/orgChart1"/>
    <dgm:cxn modelId="{10F882F3-640C-4F96-AB1C-9C33908F5F0F}" srcId="{4D6065AD-261B-48D8-B950-D98ED0FFC911}" destId="{570131AA-BB0E-4958-A8F0-0182A45C4F60}" srcOrd="4" destOrd="0" parTransId="{9933D1A4-8DFC-43B9-BE08-611086CA2A61}" sibTransId="{64459ED3-C039-4988-B0BB-924E1DB4F9FD}"/>
    <dgm:cxn modelId="{6A1A9C32-1BB5-4570-9869-23E30266C516}" type="presOf" srcId="{4D6065AD-261B-48D8-B950-D98ED0FFC911}" destId="{D7CE34AF-08CA-42EA-95A9-1402702E5CC0}" srcOrd="0" destOrd="0" presId="urn:microsoft.com/office/officeart/2005/8/layout/orgChart1"/>
    <dgm:cxn modelId="{F8C352A2-6767-4A2A-9F80-0662E15D55A2}" type="presOf" srcId="{D86C2424-A6FC-4816-B246-6A9546FF37AF}" destId="{6B49C1FE-4769-47E9-8F3A-E8A1A0805057}" srcOrd="0" destOrd="0" presId="urn:microsoft.com/office/officeart/2005/8/layout/orgChart1"/>
    <dgm:cxn modelId="{5EE4415F-0F20-48CE-96EE-13EFC41A712B}" type="presOf" srcId="{8C4F9079-0E47-4C3B-88CA-8B87E36D5414}" destId="{42F06222-FC0A-45F3-8310-EC4DD1EA7D78}" srcOrd="0" destOrd="0" presId="urn:microsoft.com/office/officeart/2005/8/layout/orgChart1"/>
    <dgm:cxn modelId="{6398CEFE-1793-46E0-944B-16DCCD2EE62E}" srcId="{D31830B6-4C96-4375-8640-CC7C502B7CDF}" destId="{05D58FD2-6EF8-4D90-A1AC-AF153CB86136}" srcOrd="0" destOrd="0" parTransId="{66BD6D1B-5483-4000-B2F7-1DDB8B6102ED}" sibTransId="{27EC902F-311C-43EF-ADAD-2F034CCCF0EF}"/>
    <dgm:cxn modelId="{D3B246B9-A2BE-4F47-9F57-096BE37DFD99}" srcId="{D86C2424-A6FC-4816-B246-6A9546FF37AF}" destId="{4F73BBD1-265A-4D0B-BE43-896858710E6F}" srcOrd="0" destOrd="0" parTransId="{3B934BF6-C510-4B54-8C66-34EBE184B15E}" sibTransId="{83ABFA0D-4A34-4E27-A7E6-7FFACDDD00E5}"/>
    <dgm:cxn modelId="{FF792F7A-EF11-4C44-A6F5-30DE518BFE66}" type="presOf" srcId="{3E2FBB42-52BB-4289-B3CD-D732513EABAC}" destId="{5606AF34-81D4-4589-AE74-52C54A9F8997}" srcOrd="1" destOrd="0" presId="urn:microsoft.com/office/officeart/2005/8/layout/orgChart1"/>
    <dgm:cxn modelId="{CFB7ADAA-203C-4E5A-8409-83F4F853BC22}" type="presOf" srcId="{4F73BBD1-265A-4D0B-BE43-896858710E6F}" destId="{CCFE3416-C796-4928-BC01-728297C6E33B}" srcOrd="0" destOrd="0" presId="urn:microsoft.com/office/officeart/2005/8/layout/orgChart1"/>
    <dgm:cxn modelId="{598770CA-0379-4C23-BD63-B7A4BBFE4397}" type="presOf" srcId="{570131AA-BB0E-4958-A8F0-0182A45C4F60}" destId="{8E174943-C821-46C0-8214-ED54488BBDE8}" srcOrd="0" destOrd="0" presId="urn:microsoft.com/office/officeart/2005/8/layout/orgChart1"/>
    <dgm:cxn modelId="{5D0948C6-736B-4BF7-BE6D-EE196F5F24BF}" type="presOf" srcId="{570131AA-BB0E-4958-A8F0-0182A45C4F60}" destId="{A8C3ACBB-3D26-402F-8FEB-F1A2172A9A27}" srcOrd="1" destOrd="0" presId="urn:microsoft.com/office/officeart/2005/8/layout/orgChart1"/>
    <dgm:cxn modelId="{D9BD623D-2027-4304-8872-E61325C5D3DF}" srcId="{4D6065AD-261B-48D8-B950-D98ED0FFC911}" destId="{4A80066D-61C5-4EE5-A230-C6F3CB46DBD4}" srcOrd="1" destOrd="0" parTransId="{532887DD-2E35-4B80-9252-235E76330208}" sibTransId="{C3931D0B-BFB5-44C9-87FB-C4AF013F867A}"/>
    <dgm:cxn modelId="{2A65C809-C73A-4BFD-A4CA-5680B4E32AEF}" type="presOf" srcId="{3B934BF6-C510-4B54-8C66-34EBE184B15E}" destId="{2374C6D2-D01E-46AE-B834-1F0DB0340604}" srcOrd="0" destOrd="0" presId="urn:microsoft.com/office/officeart/2005/8/layout/orgChart1"/>
    <dgm:cxn modelId="{4904943C-3DDD-4F9F-BD64-34EABE713BE2}" type="presOf" srcId="{329DD0B4-A54F-49CE-9741-BB529FF66C83}" destId="{44FA329A-6FFC-4668-BFA8-E3691F40CCAA}" srcOrd="0" destOrd="0" presId="urn:microsoft.com/office/officeart/2005/8/layout/orgChart1"/>
    <dgm:cxn modelId="{4A368AC6-72EA-45AB-BCE8-DE510FDF9B33}" type="presOf" srcId="{05D58FD2-6EF8-4D90-A1AC-AF153CB86136}" destId="{4E5E076D-7C99-40BC-8A10-EBE0310AC07F}" srcOrd="0" destOrd="0" presId="urn:microsoft.com/office/officeart/2005/8/layout/orgChart1"/>
    <dgm:cxn modelId="{FC663945-5510-44CC-AA0A-87267A0DD6CC}" type="presOf" srcId="{EC9EAE8F-9689-45F1-A3BD-7B2FC5318A61}" destId="{2EF35EA3-5AE6-48DD-8517-D5C2FAD0B169}" srcOrd="1" destOrd="0" presId="urn:microsoft.com/office/officeart/2005/8/layout/orgChart1"/>
    <dgm:cxn modelId="{A5A3CC42-7394-446F-91A6-DCB9B0154096}" type="presOf" srcId="{5A3E9EED-8C1A-409F-A197-4DCB6596F10A}" destId="{84E0AAB3-21F8-41B6-B761-739179BC119E}" srcOrd="1" destOrd="0" presId="urn:microsoft.com/office/officeart/2005/8/layout/orgChart1"/>
    <dgm:cxn modelId="{0805094D-DD70-46BB-A135-980DBAD3624B}" type="presOf" srcId="{D86C2424-A6FC-4816-B246-6A9546FF37AF}" destId="{6FB8AB27-8C8A-4814-9F7D-72E742346729}" srcOrd="1" destOrd="0" presId="urn:microsoft.com/office/officeart/2005/8/layout/orgChart1"/>
    <dgm:cxn modelId="{BD421A9C-414B-46C9-90E6-82E46CCEEB26}" type="presParOf" srcId="{A1913F63-3389-4047-A753-9ADEEE390572}" destId="{E739150F-23EC-491A-9A17-C00681945C80}" srcOrd="0" destOrd="0" presId="urn:microsoft.com/office/officeart/2005/8/layout/orgChart1"/>
    <dgm:cxn modelId="{4B7310B1-CC52-45B2-AA05-A1C7EBE592BA}" type="presParOf" srcId="{E739150F-23EC-491A-9A17-C00681945C80}" destId="{F1C7879F-8C10-4087-B59A-E6CF71877F27}" srcOrd="0" destOrd="0" presId="urn:microsoft.com/office/officeart/2005/8/layout/orgChart1"/>
    <dgm:cxn modelId="{DAEED17D-4F88-4CF9-95AB-0E82507C7875}" type="presParOf" srcId="{F1C7879F-8C10-4087-B59A-E6CF71877F27}" destId="{4E5E076D-7C99-40BC-8A10-EBE0310AC07F}" srcOrd="0" destOrd="0" presId="urn:microsoft.com/office/officeart/2005/8/layout/orgChart1"/>
    <dgm:cxn modelId="{80687A14-1811-44B4-9504-F6C4C0B9363D}" type="presParOf" srcId="{F1C7879F-8C10-4087-B59A-E6CF71877F27}" destId="{AD830F38-A372-4DCA-8C5D-296F0F1F8DC9}" srcOrd="1" destOrd="0" presId="urn:microsoft.com/office/officeart/2005/8/layout/orgChart1"/>
    <dgm:cxn modelId="{0036AC86-D894-4F1E-8255-5085985FE438}" type="presParOf" srcId="{E739150F-23EC-491A-9A17-C00681945C80}" destId="{9EFAA191-411D-4440-8CD2-CF549165D8E6}" srcOrd="1" destOrd="0" presId="urn:microsoft.com/office/officeart/2005/8/layout/orgChart1"/>
    <dgm:cxn modelId="{187B862A-9E83-46CC-B0E4-B6241331CCD4}" type="presParOf" srcId="{E739150F-23EC-491A-9A17-C00681945C80}" destId="{5ABA8817-C3C0-4F5C-9E74-285FCB6AA60F}" srcOrd="2" destOrd="0" presId="urn:microsoft.com/office/officeart/2005/8/layout/orgChart1"/>
    <dgm:cxn modelId="{8D62A8F7-BD56-4BC5-98FE-A17EB4E3BEAF}" type="presParOf" srcId="{5ABA8817-C3C0-4F5C-9E74-285FCB6AA60F}" destId="{2F85C20E-7706-4CD1-BB9A-257144E9CD41}" srcOrd="0" destOrd="0" presId="urn:microsoft.com/office/officeart/2005/8/layout/orgChart1"/>
    <dgm:cxn modelId="{4F19B744-05C3-4C46-AFB8-2969201D7E42}" type="presParOf" srcId="{5ABA8817-C3C0-4F5C-9E74-285FCB6AA60F}" destId="{A7CAD673-ACB9-4845-87DA-E4A28C113278}" srcOrd="1" destOrd="0" presId="urn:microsoft.com/office/officeart/2005/8/layout/orgChart1"/>
    <dgm:cxn modelId="{715B1EA7-BDF7-4D11-A68C-2464EEECB9E5}" type="presParOf" srcId="{A7CAD673-ACB9-4845-87DA-E4A28C113278}" destId="{F7542541-1A91-4C17-B8A6-9F2F364EDF19}" srcOrd="0" destOrd="0" presId="urn:microsoft.com/office/officeart/2005/8/layout/orgChart1"/>
    <dgm:cxn modelId="{297B95E4-A3A5-41C2-8AC6-86B93B4BD4AE}" type="presParOf" srcId="{F7542541-1A91-4C17-B8A6-9F2F364EDF19}" destId="{6B49C1FE-4769-47E9-8F3A-E8A1A0805057}" srcOrd="0" destOrd="0" presId="urn:microsoft.com/office/officeart/2005/8/layout/orgChart1"/>
    <dgm:cxn modelId="{763A3EDB-DC04-4268-B603-7BAEB179FC4D}" type="presParOf" srcId="{F7542541-1A91-4C17-B8A6-9F2F364EDF19}" destId="{6FB8AB27-8C8A-4814-9F7D-72E742346729}" srcOrd="1" destOrd="0" presId="urn:microsoft.com/office/officeart/2005/8/layout/orgChart1"/>
    <dgm:cxn modelId="{A6B52DC3-582E-44B1-9E2D-53E5513F975E}" type="presParOf" srcId="{A7CAD673-ACB9-4845-87DA-E4A28C113278}" destId="{0337B89B-CE9F-4240-BADE-976277175B37}" srcOrd="1" destOrd="0" presId="urn:microsoft.com/office/officeart/2005/8/layout/orgChart1"/>
    <dgm:cxn modelId="{80A6947F-9751-4234-AA4C-D4740C049061}" type="presParOf" srcId="{0337B89B-CE9F-4240-BADE-976277175B37}" destId="{2374C6D2-D01E-46AE-B834-1F0DB0340604}" srcOrd="0" destOrd="0" presId="urn:microsoft.com/office/officeart/2005/8/layout/orgChart1"/>
    <dgm:cxn modelId="{462C0CA3-B2D4-4C99-A0B1-98A0C8AD44ED}" type="presParOf" srcId="{0337B89B-CE9F-4240-BADE-976277175B37}" destId="{82501A2F-CC4C-436D-B7FD-851C2F75BF6D}" srcOrd="1" destOrd="0" presId="urn:microsoft.com/office/officeart/2005/8/layout/orgChart1"/>
    <dgm:cxn modelId="{414B6E73-DDBE-42C6-8FD0-38CC73D1CF3A}" type="presParOf" srcId="{82501A2F-CC4C-436D-B7FD-851C2F75BF6D}" destId="{F30253A1-1457-4981-A538-E85080672D4C}" srcOrd="0" destOrd="0" presId="urn:microsoft.com/office/officeart/2005/8/layout/orgChart1"/>
    <dgm:cxn modelId="{23B49D58-EE9B-4553-9304-BF66130A50D5}" type="presParOf" srcId="{F30253A1-1457-4981-A538-E85080672D4C}" destId="{CCFE3416-C796-4928-BC01-728297C6E33B}" srcOrd="0" destOrd="0" presId="urn:microsoft.com/office/officeart/2005/8/layout/orgChart1"/>
    <dgm:cxn modelId="{E8E99A89-6201-4DFA-91AF-52714177A068}" type="presParOf" srcId="{F30253A1-1457-4981-A538-E85080672D4C}" destId="{A67C241B-883D-49B1-80D1-01AB376DEBDE}" srcOrd="1" destOrd="0" presId="urn:microsoft.com/office/officeart/2005/8/layout/orgChart1"/>
    <dgm:cxn modelId="{42115E44-D4A7-4292-8B98-490BBB59D98E}" type="presParOf" srcId="{82501A2F-CC4C-436D-B7FD-851C2F75BF6D}" destId="{9E303308-7252-44D0-A225-1FD87F0325A6}" srcOrd="1" destOrd="0" presId="urn:microsoft.com/office/officeart/2005/8/layout/orgChart1"/>
    <dgm:cxn modelId="{9C174D4F-7F1E-44FA-9881-FC4FB4BE77B1}" type="presParOf" srcId="{82501A2F-CC4C-436D-B7FD-851C2F75BF6D}" destId="{5867B957-6D1B-407F-87B7-017911219553}" srcOrd="2" destOrd="0" presId="urn:microsoft.com/office/officeart/2005/8/layout/orgChart1"/>
    <dgm:cxn modelId="{BFE5FA24-1628-4B39-94C7-1D13EA73DCD1}" type="presParOf" srcId="{0337B89B-CE9F-4240-BADE-976277175B37}" destId="{44FA329A-6FFC-4668-BFA8-E3691F40CCAA}" srcOrd="2" destOrd="0" presId="urn:microsoft.com/office/officeart/2005/8/layout/orgChart1"/>
    <dgm:cxn modelId="{AA44E966-A428-49D6-B76D-100282F07AD3}" type="presParOf" srcId="{0337B89B-CE9F-4240-BADE-976277175B37}" destId="{7F9E731C-0E3A-472F-B796-73F3E1E5620A}" srcOrd="3" destOrd="0" presId="urn:microsoft.com/office/officeart/2005/8/layout/orgChart1"/>
    <dgm:cxn modelId="{5492B8BE-19DE-4DFC-92E2-302FEB21A788}" type="presParOf" srcId="{7F9E731C-0E3A-472F-B796-73F3E1E5620A}" destId="{E8515033-0D09-4C90-A1F1-16EC72F4AD51}" srcOrd="0" destOrd="0" presId="urn:microsoft.com/office/officeart/2005/8/layout/orgChart1"/>
    <dgm:cxn modelId="{271A7108-0DDF-478A-BF25-F02A2CA47C93}" type="presParOf" srcId="{E8515033-0D09-4C90-A1F1-16EC72F4AD51}" destId="{EF3D0AB4-0709-47E0-8F6A-C7C4F0F98018}" srcOrd="0" destOrd="0" presId="urn:microsoft.com/office/officeart/2005/8/layout/orgChart1"/>
    <dgm:cxn modelId="{05DDEA69-9B4A-4A4D-92F8-4DC110494D05}" type="presParOf" srcId="{E8515033-0D09-4C90-A1F1-16EC72F4AD51}" destId="{5606AF34-81D4-4589-AE74-52C54A9F8997}" srcOrd="1" destOrd="0" presId="urn:microsoft.com/office/officeart/2005/8/layout/orgChart1"/>
    <dgm:cxn modelId="{D70B535E-B725-498A-9E37-07977A009E63}" type="presParOf" srcId="{7F9E731C-0E3A-472F-B796-73F3E1E5620A}" destId="{216897FD-824A-4A80-BC10-F0B3FD9A7C31}" srcOrd="1" destOrd="0" presId="urn:microsoft.com/office/officeart/2005/8/layout/orgChart1"/>
    <dgm:cxn modelId="{2FCFEABF-EA38-451B-B3B0-81C61A2589D8}" type="presParOf" srcId="{7F9E731C-0E3A-472F-B796-73F3E1E5620A}" destId="{B1EA179C-FD09-403B-8C37-076F9591D8EB}" srcOrd="2" destOrd="0" presId="urn:microsoft.com/office/officeart/2005/8/layout/orgChart1"/>
    <dgm:cxn modelId="{D74EBD77-8D0F-4512-B60E-A578B6C0C486}" type="presParOf" srcId="{0337B89B-CE9F-4240-BADE-976277175B37}" destId="{9FCA2B20-C04D-40BF-A437-D89FFC452E07}" srcOrd="4" destOrd="0" presId="urn:microsoft.com/office/officeart/2005/8/layout/orgChart1"/>
    <dgm:cxn modelId="{5B224CB6-64BA-456F-BA37-ABC4521C3053}" type="presParOf" srcId="{0337B89B-CE9F-4240-BADE-976277175B37}" destId="{6D0C7E1D-5CB2-4BD7-A880-D4077369B7EA}" srcOrd="5" destOrd="0" presId="urn:microsoft.com/office/officeart/2005/8/layout/orgChart1"/>
    <dgm:cxn modelId="{F7CE9D51-5036-4A0C-98F8-614B44FEB908}" type="presParOf" srcId="{6D0C7E1D-5CB2-4BD7-A880-D4077369B7EA}" destId="{6474F254-2255-41C6-BB4A-81CD1731035E}" srcOrd="0" destOrd="0" presId="urn:microsoft.com/office/officeart/2005/8/layout/orgChart1"/>
    <dgm:cxn modelId="{E1EAFB47-8CAC-4EE8-960F-9FC7192E5F88}" type="presParOf" srcId="{6474F254-2255-41C6-BB4A-81CD1731035E}" destId="{D9D5D4D2-C684-4621-93A4-F2F1F923C8A0}" srcOrd="0" destOrd="0" presId="urn:microsoft.com/office/officeart/2005/8/layout/orgChart1"/>
    <dgm:cxn modelId="{28626B98-E836-4CD2-8A7E-269273B6C906}" type="presParOf" srcId="{6474F254-2255-41C6-BB4A-81CD1731035E}" destId="{2EF35EA3-5AE6-48DD-8517-D5C2FAD0B169}" srcOrd="1" destOrd="0" presId="urn:microsoft.com/office/officeart/2005/8/layout/orgChart1"/>
    <dgm:cxn modelId="{575863A5-BF86-43E4-A633-C998667669C1}" type="presParOf" srcId="{6D0C7E1D-5CB2-4BD7-A880-D4077369B7EA}" destId="{4CA99464-641A-47F1-84BB-0FCF5EED6325}" srcOrd="1" destOrd="0" presId="urn:microsoft.com/office/officeart/2005/8/layout/orgChart1"/>
    <dgm:cxn modelId="{086DED78-7B93-41DC-8C80-FD3BEEFA13F0}" type="presParOf" srcId="{6D0C7E1D-5CB2-4BD7-A880-D4077369B7EA}" destId="{98ECD35F-9731-4A5D-852A-D4F4A3515F35}" srcOrd="2" destOrd="0" presId="urn:microsoft.com/office/officeart/2005/8/layout/orgChart1"/>
    <dgm:cxn modelId="{4F2B3C11-DE5B-44D2-A894-90929AFEBC2A}" type="presParOf" srcId="{A7CAD673-ACB9-4845-87DA-E4A28C113278}" destId="{D46006D3-C810-425E-817B-5A8437563E42}" srcOrd="2" destOrd="0" presId="urn:microsoft.com/office/officeart/2005/8/layout/orgChart1"/>
    <dgm:cxn modelId="{78E5CC0C-2E62-4761-BCD8-44B433DCC68E}" type="presParOf" srcId="{5ABA8817-C3C0-4F5C-9E74-285FCB6AA60F}" destId="{29370EBB-6DF6-4B05-841A-F7AC6368FA6F}" srcOrd="2" destOrd="0" presId="urn:microsoft.com/office/officeart/2005/8/layout/orgChart1"/>
    <dgm:cxn modelId="{B84FEE09-BF0F-488E-A5B3-E10EF0BD1419}" type="presParOf" srcId="{5ABA8817-C3C0-4F5C-9E74-285FCB6AA60F}" destId="{6DEC0A52-F11D-4EE5-843A-74A9D30076F8}" srcOrd="3" destOrd="0" presId="urn:microsoft.com/office/officeart/2005/8/layout/orgChart1"/>
    <dgm:cxn modelId="{4CC6337A-46F2-45AC-A4B8-7CF53FE85D8B}" type="presParOf" srcId="{6DEC0A52-F11D-4EE5-843A-74A9D30076F8}" destId="{0D44CFC9-A64A-45EF-9C77-BAC79CC12F29}" srcOrd="0" destOrd="0" presId="urn:microsoft.com/office/officeart/2005/8/layout/orgChart1"/>
    <dgm:cxn modelId="{8287C143-0FBD-4C12-846E-1A6D5CC9D799}" type="presParOf" srcId="{0D44CFC9-A64A-45EF-9C77-BAC79CC12F29}" destId="{D7CE34AF-08CA-42EA-95A9-1402702E5CC0}" srcOrd="0" destOrd="0" presId="urn:microsoft.com/office/officeart/2005/8/layout/orgChart1"/>
    <dgm:cxn modelId="{F7EB915C-A996-459C-81BF-EC98A7D8EDE7}" type="presParOf" srcId="{0D44CFC9-A64A-45EF-9C77-BAC79CC12F29}" destId="{73FB2E56-1FEA-428C-AEAC-8E8DA8AEE6D8}" srcOrd="1" destOrd="0" presId="urn:microsoft.com/office/officeart/2005/8/layout/orgChart1"/>
    <dgm:cxn modelId="{B4FC41A2-9B89-47F8-A0E7-C304EDF511BC}" type="presParOf" srcId="{6DEC0A52-F11D-4EE5-843A-74A9D30076F8}" destId="{5A7083E0-37DE-4262-85CF-CE437565EE58}" srcOrd="1" destOrd="0" presId="urn:microsoft.com/office/officeart/2005/8/layout/orgChart1"/>
    <dgm:cxn modelId="{28B402AC-7999-4BFF-89AC-F3F0DFEEBA9C}" type="presParOf" srcId="{5A7083E0-37DE-4262-85CF-CE437565EE58}" destId="{F04A8FD1-9437-40F8-92A6-BD3A32BD985D}" srcOrd="0" destOrd="0" presId="urn:microsoft.com/office/officeart/2005/8/layout/orgChart1"/>
    <dgm:cxn modelId="{B37D029A-0020-4F11-AAEF-2F8932D9F5FB}" type="presParOf" srcId="{5A7083E0-37DE-4262-85CF-CE437565EE58}" destId="{7F334CBC-EB95-4F94-BAF1-25887FE80AEC}" srcOrd="1" destOrd="0" presId="urn:microsoft.com/office/officeart/2005/8/layout/orgChart1"/>
    <dgm:cxn modelId="{40C5F026-52E7-4726-9FE7-077453F5AB40}" type="presParOf" srcId="{7F334CBC-EB95-4F94-BAF1-25887FE80AEC}" destId="{7462A0DD-B86D-4028-89BD-EC1408999DBA}" srcOrd="0" destOrd="0" presId="urn:microsoft.com/office/officeart/2005/8/layout/orgChart1"/>
    <dgm:cxn modelId="{2C1D166B-976D-4923-9C23-30826A7521CF}" type="presParOf" srcId="{7462A0DD-B86D-4028-89BD-EC1408999DBA}" destId="{5E1B705B-752E-4D55-8584-BA51D63E26B4}" srcOrd="0" destOrd="0" presId="urn:microsoft.com/office/officeart/2005/8/layout/orgChart1"/>
    <dgm:cxn modelId="{7F07B979-0BDB-459B-8AF7-786AAC149C74}" type="presParOf" srcId="{7462A0DD-B86D-4028-89BD-EC1408999DBA}" destId="{8F155F3B-AE79-4D8C-99C6-C3110531B399}" srcOrd="1" destOrd="0" presId="urn:microsoft.com/office/officeart/2005/8/layout/orgChart1"/>
    <dgm:cxn modelId="{371608FD-820C-4599-9C4E-268518CF09B2}" type="presParOf" srcId="{7F334CBC-EB95-4F94-BAF1-25887FE80AEC}" destId="{16E6758A-47EE-4E61-A228-D5457142D9E0}" srcOrd="1" destOrd="0" presId="urn:microsoft.com/office/officeart/2005/8/layout/orgChart1"/>
    <dgm:cxn modelId="{C5293D00-4A60-4803-9855-1982E2FF469A}" type="presParOf" srcId="{7F334CBC-EB95-4F94-BAF1-25887FE80AEC}" destId="{424E62B9-E1BF-46D6-8636-2D0DF169CB44}" srcOrd="2" destOrd="0" presId="urn:microsoft.com/office/officeart/2005/8/layout/orgChart1"/>
    <dgm:cxn modelId="{57CF5924-0686-40E0-BCA4-93C2452948E2}" type="presParOf" srcId="{5A7083E0-37DE-4262-85CF-CE437565EE58}" destId="{1B0E3326-7A0E-4EAD-B8D9-F000F00CC311}" srcOrd="2" destOrd="0" presId="urn:microsoft.com/office/officeart/2005/8/layout/orgChart1"/>
    <dgm:cxn modelId="{3DB77C05-575D-4C52-ACD9-42D2ED2302E5}" type="presParOf" srcId="{5A7083E0-37DE-4262-85CF-CE437565EE58}" destId="{D5408B27-9F1E-4E9F-B46F-7AA57C8D4FBE}" srcOrd="3" destOrd="0" presId="urn:microsoft.com/office/officeart/2005/8/layout/orgChart1"/>
    <dgm:cxn modelId="{017E7413-A07D-485C-A630-408308D416F6}" type="presParOf" srcId="{D5408B27-9F1E-4E9F-B46F-7AA57C8D4FBE}" destId="{4FDBE52D-8B70-4C26-A2FD-AF781D0B2FF9}" srcOrd="0" destOrd="0" presId="urn:microsoft.com/office/officeart/2005/8/layout/orgChart1"/>
    <dgm:cxn modelId="{A034AF38-AB46-4295-AE8E-A0B1BEEE2819}" type="presParOf" srcId="{4FDBE52D-8B70-4C26-A2FD-AF781D0B2FF9}" destId="{E1B15A8C-BEC4-4792-AF10-91B62612BE5E}" srcOrd="0" destOrd="0" presId="urn:microsoft.com/office/officeart/2005/8/layout/orgChart1"/>
    <dgm:cxn modelId="{9246BBCB-BA26-4BD4-8ACD-B287F2D18C9C}" type="presParOf" srcId="{4FDBE52D-8B70-4C26-A2FD-AF781D0B2FF9}" destId="{84E0AAB3-21F8-41B6-B761-739179BC119E}" srcOrd="1" destOrd="0" presId="urn:microsoft.com/office/officeart/2005/8/layout/orgChart1"/>
    <dgm:cxn modelId="{FFB74F1F-BD57-47B7-8BDB-0E3466464367}" type="presParOf" srcId="{D5408B27-9F1E-4E9F-B46F-7AA57C8D4FBE}" destId="{D8A8CDFE-12B2-41CE-8627-21AD3D61E9FA}" srcOrd="1" destOrd="0" presId="urn:microsoft.com/office/officeart/2005/8/layout/orgChart1"/>
    <dgm:cxn modelId="{A2D20BBF-4F96-4AA7-BD69-8A854BAA607C}" type="presParOf" srcId="{D5408B27-9F1E-4E9F-B46F-7AA57C8D4FBE}" destId="{D6717434-1646-4050-AA8C-35717C07F1D7}" srcOrd="2" destOrd="0" presId="urn:microsoft.com/office/officeart/2005/8/layout/orgChart1"/>
    <dgm:cxn modelId="{8F7EDB3C-F7C0-4722-844A-B4D539C3FF83}" type="presParOf" srcId="{5A7083E0-37DE-4262-85CF-CE437565EE58}" destId="{2837BF5E-D53C-4B09-B97C-E284F85815EE}" srcOrd="4" destOrd="0" presId="urn:microsoft.com/office/officeart/2005/8/layout/orgChart1"/>
    <dgm:cxn modelId="{F211806F-AD19-44A3-B510-40AA4BF3BB62}" type="presParOf" srcId="{5A7083E0-37DE-4262-85CF-CE437565EE58}" destId="{1AF0E42E-F5B3-42F6-B202-45F67844AA92}" srcOrd="5" destOrd="0" presId="urn:microsoft.com/office/officeart/2005/8/layout/orgChart1"/>
    <dgm:cxn modelId="{97F901E0-73F6-4EAE-BC21-98B33ABADCA1}" type="presParOf" srcId="{1AF0E42E-F5B3-42F6-B202-45F67844AA92}" destId="{EEC0DBAD-FC27-49E9-9BAA-FF3E3B4AF844}" srcOrd="0" destOrd="0" presId="urn:microsoft.com/office/officeart/2005/8/layout/orgChart1"/>
    <dgm:cxn modelId="{CA579012-E7C7-42F0-8961-3CD9C6196B05}" type="presParOf" srcId="{EEC0DBAD-FC27-49E9-9BAA-FF3E3B4AF844}" destId="{7F847DDB-64CA-4EAF-BE81-E4D5BF4E7CFE}" srcOrd="0" destOrd="0" presId="urn:microsoft.com/office/officeart/2005/8/layout/orgChart1"/>
    <dgm:cxn modelId="{D9C3E4A2-2902-4621-B2A7-F6A53FAEAF1C}" type="presParOf" srcId="{EEC0DBAD-FC27-49E9-9BAA-FF3E3B4AF844}" destId="{37A554BA-FABC-47D3-8898-65A41D5B3F73}" srcOrd="1" destOrd="0" presId="urn:microsoft.com/office/officeart/2005/8/layout/orgChart1"/>
    <dgm:cxn modelId="{5D408EE6-650F-463A-9504-EB5E4C05CAC8}" type="presParOf" srcId="{1AF0E42E-F5B3-42F6-B202-45F67844AA92}" destId="{1F857CA7-49A7-41F4-8E4A-5F3BB0A4209B}" srcOrd="1" destOrd="0" presId="urn:microsoft.com/office/officeart/2005/8/layout/orgChart1"/>
    <dgm:cxn modelId="{5D496934-EB5D-4B61-84DF-2DE073168BA1}" type="presParOf" srcId="{1AF0E42E-F5B3-42F6-B202-45F67844AA92}" destId="{AB3C3349-76D2-46EC-8F22-46E94F5750E5}" srcOrd="2" destOrd="0" presId="urn:microsoft.com/office/officeart/2005/8/layout/orgChart1"/>
    <dgm:cxn modelId="{738CD2F7-86F2-4605-9B29-9479284E5892}" type="presParOf" srcId="{5A7083E0-37DE-4262-85CF-CE437565EE58}" destId="{0ADC1777-D877-4CB4-9F75-353383DBFDE5}" srcOrd="6" destOrd="0" presId="urn:microsoft.com/office/officeart/2005/8/layout/orgChart1"/>
    <dgm:cxn modelId="{8B8A9E9A-7E8D-45E4-A710-83F9C571471C}" type="presParOf" srcId="{5A7083E0-37DE-4262-85CF-CE437565EE58}" destId="{1DD320EA-7E56-4621-B3B5-96F85EAE8C0A}" srcOrd="7" destOrd="0" presId="urn:microsoft.com/office/officeart/2005/8/layout/orgChart1"/>
    <dgm:cxn modelId="{A1380620-02ED-4C45-887D-2F135A850A9F}" type="presParOf" srcId="{1DD320EA-7E56-4621-B3B5-96F85EAE8C0A}" destId="{E9BF7A00-8813-4389-BE2A-18996E5DCEA8}" srcOrd="0" destOrd="0" presId="urn:microsoft.com/office/officeart/2005/8/layout/orgChart1"/>
    <dgm:cxn modelId="{941AD8DD-C95C-4298-B158-778EE3EE2354}" type="presParOf" srcId="{E9BF7A00-8813-4389-BE2A-18996E5DCEA8}" destId="{8E174943-C821-46C0-8214-ED54488BBDE8}" srcOrd="0" destOrd="0" presId="urn:microsoft.com/office/officeart/2005/8/layout/orgChart1"/>
    <dgm:cxn modelId="{4CD78446-C58B-4BFC-B017-7215A0764616}" type="presParOf" srcId="{E9BF7A00-8813-4389-BE2A-18996E5DCEA8}" destId="{A8C3ACBB-3D26-402F-8FEB-F1A2172A9A27}" srcOrd="1" destOrd="0" presId="urn:microsoft.com/office/officeart/2005/8/layout/orgChart1"/>
    <dgm:cxn modelId="{CCED7075-2C30-4221-977D-2A8E5178421D}" type="presParOf" srcId="{1DD320EA-7E56-4621-B3B5-96F85EAE8C0A}" destId="{6C3C871F-095F-42F7-9DF8-937EC1BBFBB1}" srcOrd="1" destOrd="0" presId="urn:microsoft.com/office/officeart/2005/8/layout/orgChart1"/>
    <dgm:cxn modelId="{7464E2A2-0040-4306-A408-E93993C027EB}" type="presParOf" srcId="{1DD320EA-7E56-4621-B3B5-96F85EAE8C0A}" destId="{83D10656-C100-47E0-B839-CB6D3564E851}" srcOrd="2" destOrd="0" presId="urn:microsoft.com/office/officeart/2005/8/layout/orgChart1"/>
    <dgm:cxn modelId="{675F7B9B-2BE3-484C-83D6-7F6B6F42D5CF}" type="presParOf" srcId="{6DEC0A52-F11D-4EE5-843A-74A9D30076F8}" destId="{958723FA-FF7B-4821-8FBB-A56DD4CE66C3}" srcOrd="2" destOrd="0" presId="urn:microsoft.com/office/officeart/2005/8/layout/orgChart1"/>
    <dgm:cxn modelId="{A63BFDEB-7D0C-4146-AE76-F2F251B79A7F}" type="presParOf" srcId="{958723FA-FF7B-4821-8FBB-A56DD4CE66C3}" destId="{42F06222-FC0A-45F3-8310-EC4DD1EA7D78}" srcOrd="0" destOrd="0" presId="urn:microsoft.com/office/officeart/2005/8/layout/orgChart1"/>
    <dgm:cxn modelId="{B618D737-F583-4745-AEFA-75BFB17D60F4}" type="presParOf" srcId="{958723FA-FF7B-4821-8FBB-A56DD4CE66C3}" destId="{32218F63-E8E7-4F10-8266-94E5F4C0D411}" srcOrd="1" destOrd="0" presId="urn:microsoft.com/office/officeart/2005/8/layout/orgChart1"/>
    <dgm:cxn modelId="{609FC542-6B2F-45DC-A95B-BAFE2CF16C11}" type="presParOf" srcId="{32218F63-E8E7-4F10-8266-94E5F4C0D411}" destId="{F9ED6667-0C6A-45AC-8FE9-2E728F541ACA}" srcOrd="0" destOrd="0" presId="urn:microsoft.com/office/officeart/2005/8/layout/orgChart1"/>
    <dgm:cxn modelId="{1B73ECDF-D95B-4309-BE83-16CCA7881808}" type="presParOf" srcId="{F9ED6667-0C6A-45AC-8FE9-2E728F541ACA}" destId="{90A3D860-32A9-4AC2-A21D-EB8C3AC62A3B}" srcOrd="0" destOrd="0" presId="urn:microsoft.com/office/officeart/2005/8/layout/orgChart1"/>
    <dgm:cxn modelId="{90478EFE-37F5-48A0-850A-84B5319CD35C}" type="presParOf" srcId="{F9ED6667-0C6A-45AC-8FE9-2E728F541ACA}" destId="{858FA08A-85ED-4B6D-BE83-0CAEAD1FE687}" srcOrd="1" destOrd="0" presId="urn:microsoft.com/office/officeart/2005/8/layout/orgChart1"/>
    <dgm:cxn modelId="{A05A33A5-1309-4113-B765-2612964E3A47}" type="presParOf" srcId="{32218F63-E8E7-4F10-8266-94E5F4C0D411}" destId="{CE96161E-4D13-4E9F-ABF9-08C38A9DE0BA}" srcOrd="1" destOrd="0" presId="urn:microsoft.com/office/officeart/2005/8/layout/orgChart1"/>
    <dgm:cxn modelId="{7CCD48BE-6C3A-44C6-898A-A5760D7E40E1}" type="presParOf" srcId="{32218F63-E8E7-4F10-8266-94E5F4C0D411}" destId="{8F096270-8DA5-41A8-B74F-CF2CA10E0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C76D2-4011-44C0-98B7-54AD879308F3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18E5E-F52B-400C-BEDE-AF16BFB56693}">
      <dsp:nvSpPr>
        <dsp:cNvPr id="0" name=""/>
        <dsp:cNvSpPr/>
      </dsp:nvSpPr>
      <dsp:spPr>
        <a:xfrm>
          <a:off x="40039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poznávat</a:t>
          </a:r>
          <a:endParaRPr lang="cs-CZ" sz="2500" kern="1200" dirty="0"/>
        </a:p>
      </dsp:txBody>
      <dsp:txXfrm>
        <a:off x="4043220" y="492306"/>
        <a:ext cx="2863339" cy="725883"/>
      </dsp:txXfrm>
    </dsp:sp>
    <dsp:sp modelId="{669AC56D-1FD0-4E4F-B100-D1CF1DCBEFF8}">
      <dsp:nvSpPr>
        <dsp:cNvPr id="0" name=""/>
        <dsp:cNvSpPr/>
      </dsp:nvSpPr>
      <dsp:spPr>
        <a:xfrm>
          <a:off x="40039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79972"/>
              <a:satOff val="-747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jednat</a:t>
          </a:r>
          <a:endParaRPr lang="cs-CZ" sz="2500" kern="1200" dirty="0"/>
        </a:p>
      </dsp:txBody>
      <dsp:txXfrm>
        <a:off x="4043220" y="1397277"/>
        <a:ext cx="2863339" cy="725883"/>
      </dsp:txXfrm>
    </dsp:sp>
    <dsp:sp modelId="{722AB93A-BE3A-4348-972D-F71A9F964F59}">
      <dsp:nvSpPr>
        <dsp:cNvPr id="0" name=""/>
        <dsp:cNvSpPr/>
      </dsp:nvSpPr>
      <dsp:spPr>
        <a:xfrm>
          <a:off x="4003952" y="2262980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559944"/>
              <a:satOff val="-14956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žít společně</a:t>
          </a:r>
          <a:endParaRPr lang="cs-CZ" sz="2500" kern="1200" dirty="0"/>
        </a:p>
      </dsp:txBody>
      <dsp:txXfrm>
        <a:off x="4043220" y="2302248"/>
        <a:ext cx="2863339" cy="725883"/>
      </dsp:txXfrm>
    </dsp:sp>
    <dsp:sp modelId="{8F8CBB4E-2AE5-4B74-A963-BB94E5BC65C5}">
      <dsp:nvSpPr>
        <dsp:cNvPr id="0" name=""/>
        <dsp:cNvSpPr/>
      </dsp:nvSpPr>
      <dsp:spPr>
        <a:xfrm>
          <a:off x="4003952" y="3167952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839916"/>
              <a:satOff val="-22434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být</a:t>
          </a:r>
          <a:endParaRPr lang="cs-CZ" sz="2500" kern="1200" dirty="0"/>
        </a:p>
      </dsp:txBody>
      <dsp:txXfrm>
        <a:off x="4043220" y="3207220"/>
        <a:ext cx="2863339" cy="725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06222-FC0A-45F3-8310-EC4DD1EA7D78}">
      <dsp:nvSpPr>
        <dsp:cNvPr id="0" name=""/>
        <dsp:cNvSpPr/>
      </dsp:nvSpPr>
      <dsp:spPr>
        <a:xfrm>
          <a:off x="5454054" y="2652338"/>
          <a:ext cx="98024" cy="429441"/>
        </a:xfrm>
        <a:custGeom>
          <a:avLst/>
          <a:gdLst/>
          <a:ahLst/>
          <a:cxnLst/>
          <a:rect l="0" t="0" r="0" b="0"/>
          <a:pathLst>
            <a:path>
              <a:moveTo>
                <a:pt x="98024" y="0"/>
              </a:moveTo>
              <a:lnTo>
                <a:pt x="98024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C1777-D877-4CB4-9F75-353383DBFDE5}">
      <dsp:nvSpPr>
        <dsp:cNvPr id="0" name=""/>
        <dsp:cNvSpPr/>
      </dsp:nvSpPr>
      <dsp:spPr>
        <a:xfrm>
          <a:off x="5552079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1694427" y="760858"/>
              </a:lnTo>
              <a:lnTo>
                <a:pt x="1694427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BF5E-D53C-4B09-B97C-E284F85815EE}">
      <dsp:nvSpPr>
        <dsp:cNvPr id="0" name=""/>
        <dsp:cNvSpPr/>
      </dsp:nvSpPr>
      <dsp:spPr>
        <a:xfrm>
          <a:off x="5552079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564809" y="760858"/>
              </a:lnTo>
              <a:lnTo>
                <a:pt x="564809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3326-7A0E-4EAD-B8D9-F000F00CC311}">
      <dsp:nvSpPr>
        <dsp:cNvPr id="0" name=""/>
        <dsp:cNvSpPr/>
      </dsp:nvSpPr>
      <dsp:spPr>
        <a:xfrm>
          <a:off x="4987270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564809" y="0"/>
              </a:moveTo>
              <a:lnTo>
                <a:pt x="564809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8FD1-9437-40F8-92A6-BD3A32BD985D}">
      <dsp:nvSpPr>
        <dsp:cNvPr id="0" name=""/>
        <dsp:cNvSpPr/>
      </dsp:nvSpPr>
      <dsp:spPr>
        <a:xfrm>
          <a:off x="3857652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1694427" y="0"/>
              </a:moveTo>
              <a:lnTo>
                <a:pt x="1694427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70EBB-6DF6-4B05-841A-F7AC6368FA6F}">
      <dsp:nvSpPr>
        <dsp:cNvPr id="0" name=""/>
        <dsp:cNvSpPr/>
      </dsp:nvSpPr>
      <dsp:spPr>
        <a:xfrm>
          <a:off x="3292842" y="1989504"/>
          <a:ext cx="1792451" cy="42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41"/>
              </a:lnTo>
              <a:lnTo>
                <a:pt x="1792451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2B20-C04D-40BF-A437-D89FFC452E07}">
      <dsp:nvSpPr>
        <dsp:cNvPr id="0" name=""/>
        <dsp:cNvSpPr/>
      </dsp:nvSpPr>
      <dsp:spPr>
        <a:xfrm>
          <a:off x="1598415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4"/>
              </a:lnTo>
              <a:lnTo>
                <a:pt x="1129618" y="98024"/>
              </a:lnTo>
              <a:lnTo>
                <a:pt x="1129618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A329A-6FFC-4668-BFA8-E3691F40CCAA}">
      <dsp:nvSpPr>
        <dsp:cNvPr id="0" name=""/>
        <dsp:cNvSpPr/>
      </dsp:nvSpPr>
      <dsp:spPr>
        <a:xfrm>
          <a:off x="1552695" y="2652338"/>
          <a:ext cx="91440" cy="19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4C6D2-D01E-46AE-B834-1F0DB0340604}">
      <dsp:nvSpPr>
        <dsp:cNvPr id="0" name=""/>
        <dsp:cNvSpPr/>
      </dsp:nvSpPr>
      <dsp:spPr>
        <a:xfrm>
          <a:off x="468797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1129618" y="0"/>
              </a:moveTo>
              <a:lnTo>
                <a:pt x="1129618" y="98024"/>
              </a:lnTo>
              <a:lnTo>
                <a:pt x="0" y="98024"/>
              </a:lnTo>
              <a:lnTo>
                <a:pt x="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C20E-7706-4CD1-BB9A-257144E9CD41}">
      <dsp:nvSpPr>
        <dsp:cNvPr id="0" name=""/>
        <dsp:cNvSpPr/>
      </dsp:nvSpPr>
      <dsp:spPr>
        <a:xfrm>
          <a:off x="2065200" y="1989504"/>
          <a:ext cx="1227642" cy="429441"/>
        </a:xfrm>
        <a:custGeom>
          <a:avLst/>
          <a:gdLst/>
          <a:ahLst/>
          <a:cxnLst/>
          <a:rect l="0" t="0" r="0" b="0"/>
          <a:pathLst>
            <a:path>
              <a:moveTo>
                <a:pt x="1227642" y="0"/>
              </a:moveTo>
              <a:lnTo>
                <a:pt x="1227642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076D-7C99-40BC-8A10-EBE0310AC07F}">
      <dsp:nvSpPr>
        <dsp:cNvPr id="0" name=""/>
        <dsp:cNvSpPr/>
      </dsp:nvSpPr>
      <dsp:spPr>
        <a:xfrm>
          <a:off x="2826058" y="1522720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sp:txBody>
      <dsp:txXfrm>
        <a:off x="2826058" y="1522720"/>
        <a:ext cx="933568" cy="466784"/>
      </dsp:txXfrm>
    </dsp:sp>
    <dsp:sp modelId="{6B49C1FE-4769-47E9-8F3A-E8A1A0805057}">
      <dsp:nvSpPr>
        <dsp:cNvPr id="0" name=""/>
        <dsp:cNvSpPr/>
      </dsp:nvSpPr>
      <dsp:spPr>
        <a:xfrm>
          <a:off x="1131631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sp:txBody>
      <dsp:txXfrm>
        <a:off x="1131631" y="2185553"/>
        <a:ext cx="933568" cy="466784"/>
      </dsp:txXfrm>
    </dsp:sp>
    <dsp:sp modelId="{CCFE3416-C796-4928-BC01-728297C6E33B}">
      <dsp:nvSpPr>
        <dsp:cNvPr id="0" name=""/>
        <dsp:cNvSpPr/>
      </dsp:nvSpPr>
      <dsp:spPr>
        <a:xfrm>
          <a:off x="2013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sp:txBody>
      <dsp:txXfrm>
        <a:off x="2013" y="2848387"/>
        <a:ext cx="933568" cy="466784"/>
      </dsp:txXfrm>
    </dsp:sp>
    <dsp:sp modelId="{EF3D0AB4-0709-47E0-8F6A-C7C4F0F98018}">
      <dsp:nvSpPr>
        <dsp:cNvPr id="0" name=""/>
        <dsp:cNvSpPr/>
      </dsp:nvSpPr>
      <dsp:spPr>
        <a:xfrm>
          <a:off x="1131631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sp:txBody>
      <dsp:txXfrm>
        <a:off x="1131631" y="2848387"/>
        <a:ext cx="933568" cy="466784"/>
      </dsp:txXfrm>
    </dsp:sp>
    <dsp:sp modelId="{D9D5D4D2-C684-4621-93A4-F2F1F923C8A0}">
      <dsp:nvSpPr>
        <dsp:cNvPr id="0" name=""/>
        <dsp:cNvSpPr/>
      </dsp:nvSpPr>
      <dsp:spPr>
        <a:xfrm>
          <a:off x="2261249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sp:txBody>
      <dsp:txXfrm>
        <a:off x="2261249" y="2848387"/>
        <a:ext cx="933568" cy="466784"/>
      </dsp:txXfrm>
    </dsp:sp>
    <dsp:sp modelId="{D7CE34AF-08CA-42EA-95A9-1402702E5CC0}">
      <dsp:nvSpPr>
        <dsp:cNvPr id="0" name=""/>
        <dsp:cNvSpPr/>
      </dsp:nvSpPr>
      <dsp:spPr>
        <a:xfrm>
          <a:off x="5085294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085294" y="2185553"/>
        <a:ext cx="933568" cy="466784"/>
      </dsp:txXfrm>
    </dsp:sp>
    <dsp:sp modelId="{5E1B705B-752E-4D55-8584-BA51D63E26B4}">
      <dsp:nvSpPr>
        <dsp:cNvPr id="0" name=""/>
        <dsp:cNvSpPr/>
      </dsp:nvSpPr>
      <dsp:spPr>
        <a:xfrm>
          <a:off x="3390867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sp:txBody>
      <dsp:txXfrm>
        <a:off x="3390867" y="3511221"/>
        <a:ext cx="933568" cy="466784"/>
      </dsp:txXfrm>
    </dsp:sp>
    <dsp:sp modelId="{E1B15A8C-BEC4-4792-AF10-91B62612BE5E}">
      <dsp:nvSpPr>
        <dsp:cNvPr id="0" name=""/>
        <dsp:cNvSpPr/>
      </dsp:nvSpPr>
      <dsp:spPr>
        <a:xfrm>
          <a:off x="4520485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sp:txBody>
      <dsp:txXfrm>
        <a:off x="4520485" y="3511221"/>
        <a:ext cx="933568" cy="466784"/>
      </dsp:txXfrm>
    </dsp:sp>
    <dsp:sp modelId="{7F847DDB-64CA-4EAF-BE81-E4D5BF4E7CFE}">
      <dsp:nvSpPr>
        <dsp:cNvPr id="0" name=""/>
        <dsp:cNvSpPr/>
      </dsp:nvSpPr>
      <dsp:spPr>
        <a:xfrm>
          <a:off x="5650103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sp:txBody>
      <dsp:txXfrm>
        <a:off x="5650103" y="3511221"/>
        <a:ext cx="933568" cy="466784"/>
      </dsp:txXfrm>
    </dsp:sp>
    <dsp:sp modelId="{8E174943-C821-46C0-8214-ED54488BBDE8}">
      <dsp:nvSpPr>
        <dsp:cNvPr id="0" name=""/>
        <dsp:cNvSpPr/>
      </dsp:nvSpPr>
      <dsp:spPr>
        <a:xfrm>
          <a:off x="6779722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sp:txBody>
      <dsp:txXfrm>
        <a:off x="6779722" y="3511221"/>
        <a:ext cx="933568" cy="466784"/>
      </dsp:txXfrm>
    </dsp:sp>
    <dsp:sp modelId="{90A3D860-32A9-4AC2-A21D-EB8C3AC62A3B}">
      <dsp:nvSpPr>
        <dsp:cNvPr id="0" name=""/>
        <dsp:cNvSpPr/>
      </dsp:nvSpPr>
      <dsp:spPr>
        <a:xfrm>
          <a:off x="4520485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sp:txBody>
      <dsp:txXfrm>
        <a:off x="4520485" y="2848387"/>
        <a:ext cx="933568" cy="466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F50E07-CCC5-4876-9829-134434CC552C}" type="datetimeFigureOut">
              <a:rPr lang="cs-CZ" smtClean="0"/>
              <a:pPr/>
              <a:t>13.3.2014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kráčí výchova?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platónské hodnoty dobra, pravdy a krásy?</a:t>
            </a:r>
          </a:p>
          <a:p>
            <a:r>
              <a:rPr lang="cs-CZ" dirty="0" smtClean="0"/>
              <a:t>požadavek „vycházet od dítěte, od jeho seberealizace“, navozuje otázku, zda člověk může projektovat individuální rozvoj bez ohledu na „potřeby a závazky plynoucí z toho, že je obyvatelem světa a lidským společenstvím.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Úkolem institucionálního předškolního vzdělávání je doplňovat rodinnou výchovu a v součinnosti s ní zajistit dítěti podnětné prostředí k jeho rozvoji a učení. To znamená, že má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</a:t>
            </a:r>
          </a:p>
          <a:p>
            <a:r>
              <a:rPr lang="cs-CZ" dirty="0" smtClean="0"/>
              <a:t>(RVP PV, 2005, s. 7).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cíle (záměry)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vymezeny v oblastech:</a:t>
            </a:r>
          </a:p>
          <a:p>
            <a:pPr>
              <a:buNone/>
            </a:pPr>
            <a:r>
              <a:rPr lang="cs-CZ" dirty="0" smtClean="0"/>
              <a:t>1. rozvíjení dítěte, jeho učení a poznání;</a:t>
            </a:r>
          </a:p>
          <a:p>
            <a:pPr>
              <a:buNone/>
            </a:pPr>
            <a:r>
              <a:rPr lang="cs-CZ" dirty="0" smtClean="0"/>
              <a:t>2. osvojení základů hodnot, na nichž je založena naše společnost;</a:t>
            </a:r>
          </a:p>
          <a:p>
            <a:pPr>
              <a:buNone/>
            </a:pPr>
            <a:r>
              <a:rPr lang="cs-CZ" dirty="0" smtClean="0"/>
              <a:t>3. získání osobní samostatnosti a schopnosti projevovat se jako samostatná osobnost působící na své okolí.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Cílem mravní výchovy je „autonomní, vnitřně integrovaná, svobodná a zodpovědná osobnost,</a:t>
            </a:r>
          </a:p>
          <a:p>
            <a:r>
              <a:rPr lang="cs-CZ" dirty="0" smtClean="0"/>
              <a:t>která uvědoměle mravně jedná na základě svého vnitřního přesvědčení a v souladu se společensky přijatými mravními normami (za účasti svědomí jako vnitřního regulátora jednání a chování)“</a:t>
            </a:r>
          </a:p>
          <a:p>
            <a:r>
              <a:rPr lang="cs-CZ" dirty="0" smtClean="0"/>
              <a:t>(Filová, 2009, s. 52)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mravní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 mravní normy (pravidla, způsoby hodnocení);</a:t>
            </a:r>
          </a:p>
          <a:p>
            <a:r>
              <a:rPr lang="cs-CZ" dirty="0" smtClean="0"/>
              <a:t> společenské návyky (společenské chování: pozdravit, poprosit, poděkovat, respektovat druhé, autoritu atd.);</a:t>
            </a:r>
          </a:p>
          <a:p>
            <a:r>
              <a:rPr lang="cs-CZ" dirty="0" smtClean="0"/>
              <a:t>mravní vztahy a postoje – k sobě samému, k lidem, partnerské vztahy;</a:t>
            </a:r>
          </a:p>
          <a:p>
            <a:r>
              <a:rPr lang="cs-CZ" dirty="0" smtClean="0"/>
              <a:t>k materiálnímu prostředí (příroda, kulturní prostředí), k hodnotám;</a:t>
            </a:r>
          </a:p>
          <a:p>
            <a:r>
              <a:rPr lang="cs-CZ" dirty="0" smtClean="0"/>
              <a:t>vlastnosti (vůle a charakter) – cílevědomost, zodpovědnost, sebeovládání, vytrvalost, samostatnost aj.;</a:t>
            </a:r>
          </a:p>
          <a:p>
            <a:r>
              <a:rPr lang="cs-CZ" dirty="0" smtClean="0"/>
              <a:t>hodnotový systém (pravda, láska, přátelství, peníze, svoboda, práce, kariéra, umění, rodina, život, zdraví, víra, dobro, krása, poznání, vzdělání…);</a:t>
            </a:r>
          </a:p>
          <a:p>
            <a:r>
              <a:rPr lang="cs-CZ" dirty="0" smtClean="0"/>
              <a:t>vzorce (způsoby) chování v souladu s mravními normami.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Tělesná výchova a výchova ke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Dítě poznává základní znaky lidské práce (pracovní činnosti, hlavní obory lidské činnosti, pracovní prostředky, produkty práce a pracovní prostředí). 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 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Estetické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Estetická výchova rozvíjí systematicky vnímání, chápání, citové prožívání a hodnocení uměleckých děl a mimoumělecké reality. </a:t>
            </a:r>
          </a:p>
          <a:p>
            <a:r>
              <a:rPr lang="cs-CZ" dirty="0" smtClean="0"/>
              <a:t>Seznamuje se se základními uměleckými díly národní a světové kultury a obohacuje poznání, ovlivňuje myšlení, kultivuje a obohacuje emocionální život jedince a jeho projevy.</a:t>
            </a:r>
          </a:p>
          <a:p>
            <a:r>
              <a:rPr lang="cs-CZ" dirty="0" smtClean="0"/>
              <a:t>Působí na citovou, volní, rozumovou stránku s cílem ovlivnit vztahy k umělecké tvorbě a k estetickým podnětům, které přináší život.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Rozvíjí schopnost sebevyjádření a dovednosti v oblasti umění:</a:t>
            </a:r>
          </a:p>
          <a:p>
            <a:r>
              <a:rPr lang="cs-CZ" dirty="0" smtClean="0"/>
              <a:t> slovesného (výrazně číst, recitovat, dramatizovat, vyprávět),</a:t>
            </a:r>
          </a:p>
          <a:p>
            <a:r>
              <a:rPr lang="cs-CZ" dirty="0" smtClean="0"/>
              <a:t>výtvarného (kreslit, malovat, modelovat), </a:t>
            </a:r>
          </a:p>
          <a:p>
            <a:r>
              <a:rPr lang="cs-CZ" dirty="0" smtClean="0"/>
              <a:t>hudebního (zpívat a hrát na nástroj)</a:t>
            </a:r>
          </a:p>
          <a:p>
            <a:r>
              <a:rPr lang="cs-CZ" dirty="0" smtClean="0"/>
              <a:t> tanečního.</a:t>
            </a:r>
          </a:p>
          <a:p>
            <a:pPr marL="0" indent="0">
              <a:buNone/>
            </a:pPr>
            <a:r>
              <a:rPr lang="cs-CZ" dirty="0" smtClean="0"/>
              <a:t>Kultivuje potřeby a projevy jedince a učí nazírat a hodnotit vztahy a jevy v přírodě a společnosti z estetického hlediska.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pracovní výchovy dítě poznává základní znaky lidské práce (pracovní činnosti, hlavní obory lidské činnosti, pracovní prostředky, produkty práce a pracovní prostředí).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r>
              <a:rPr lang="cs-CZ" dirty="0" smtClean="0"/>
              <a:t>Posuzuje výsledek své pracovní činnosti a svého jednání nejen z hlediska kvality, funkčnosti, hospodárnosti a společenského významu, ale i z hlediska ochrany svého zdraví a zdraví druhých, ochrany přírodního prostředí i kulturních hodnot apod.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Běžná práce – </a:t>
            </a:r>
            <a:r>
              <a:rPr lang="cs-CZ" dirty="0" err="1" smtClean="0"/>
              <a:t>sebeobsluha</a:t>
            </a:r>
            <a:r>
              <a:rPr lang="cs-CZ" dirty="0" smtClean="0"/>
              <a:t> (umývání, oblékání, čištění obuvi a šatstva, udržování pořádku v osobních věcech ap.</a:t>
            </a:r>
          </a:p>
          <a:p>
            <a:r>
              <a:rPr lang="cs-CZ" dirty="0" smtClean="0"/>
              <a:t>Práce s modelovacím materiálem, papírem, textilem, dřevem a kovem.</a:t>
            </a:r>
          </a:p>
          <a:p>
            <a:r>
              <a:rPr lang="cs-CZ" dirty="0" smtClean="0"/>
              <a:t>Pěstování rostlin, zeleniny, květin, léčivých bylin, chov užitkových zvířat, včel; ochrana přírody, pomoc při péči o ptactvo a zvěř v zimě, ochrana rostlin apod.</a:t>
            </a:r>
          </a:p>
          <a:p>
            <a:r>
              <a:rPr lang="cs-CZ" dirty="0" smtClean="0"/>
              <a:t>Organizace práce – rozvržení režimu dne, „ekonomie času“, výchova k podnikavosti a správnému a odpovědnému hospodaření; rozlišování úkolů hlavních a vedlejších, kritika a sebekritika, schopnosti efektivně odpočívat, tj. záměrně střídat intenzivní práci s naprostým uvolněním.</a:t>
            </a:r>
          </a:p>
          <a:p>
            <a:r>
              <a:rPr lang="cs-CZ" dirty="0" smtClean="0"/>
              <a:t>Výchova šetrného vztahu k vytvořeným hodnotám - šetrně zacházení s hračkami, učebnicemi, školními pomůckami apod., udržování pořádku a čistoty školního prostředí a přiměřené zapojování do aktivit péče o prostředí.</a:t>
            </a:r>
          </a:p>
          <a:p>
            <a:r>
              <a:rPr lang="cs-CZ" dirty="0" smtClean="0"/>
              <a:t>Výchova k profesionální orientaci – k usnadňování profesní adaptace a začlenění do povolání.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a vzdělávání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souvislosti s novými nároky na výchovu a vzdělávání pro 21. století se očekávají zásadní kvalitativní změny ve vztahu člověka k sobě, svému okolí i celému světu. </a:t>
            </a:r>
          </a:p>
          <a:p>
            <a:r>
              <a:rPr lang="cs-CZ" dirty="0" smtClean="0"/>
              <a:t>Výchova se stává </a:t>
            </a:r>
            <a:r>
              <a:rPr lang="cs-CZ" b="1" dirty="0" smtClean="0"/>
              <a:t>určujícím a hlavním předpokladem těchto přeměn.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z:</a:t>
            </a:r>
          </a:p>
          <a:p>
            <a:pPr lvl="1"/>
            <a:r>
              <a:rPr lang="cs-CZ" dirty="0" smtClean="0"/>
              <a:t> humanistických přístupy</a:t>
            </a:r>
          </a:p>
          <a:p>
            <a:pPr lvl="1"/>
            <a:r>
              <a:rPr lang="cs-CZ" dirty="0" smtClean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výchovy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Globální výchova.</a:t>
            </a:r>
            <a:endParaRPr lang="cs-CZ" dirty="0" smtClean="0"/>
          </a:p>
          <a:p>
            <a:r>
              <a:rPr lang="cs-CZ" dirty="0" smtClean="0"/>
              <a:t>Výchova k občanství a demokracii.</a:t>
            </a:r>
          </a:p>
          <a:p>
            <a:r>
              <a:rPr lang="cs-CZ" dirty="0" smtClean="0"/>
              <a:t>Výchova k toleranci a proti násilí a rasismu nebo multikulturní (interkulturní) výchovy.</a:t>
            </a:r>
          </a:p>
          <a:p>
            <a:r>
              <a:rPr lang="cs-CZ" dirty="0" smtClean="0"/>
              <a:t>Environmentální výchova = </a:t>
            </a:r>
            <a:r>
              <a:rPr lang="cs-CZ" dirty="0" err="1" smtClean="0"/>
              <a:t>výchova</a:t>
            </a:r>
            <a:r>
              <a:rPr lang="cs-CZ" dirty="0" smtClean="0"/>
              <a:t> rozumného konzumenta s odpovědným vztahem k životnímu prostředí (se složkami přírodní, umělou/kulturní a sociální) je cílem.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 současnosti je kladen důraz na vzdělávání, nejde však pouze o přenos vzdělání, ale stále jde o průnik výchovy a vzdělávání (viz 4 pilíře vzdělávání pro 21. Století, </a:t>
            </a:r>
            <a:r>
              <a:rPr lang="cs-CZ" dirty="0" err="1" smtClean="0"/>
              <a:t>Delors</a:t>
            </a:r>
            <a:r>
              <a:rPr lang="cs-CZ" dirty="0" smtClean="0"/>
              <a:t>, 1997):</a:t>
            </a:r>
          </a:p>
          <a:p>
            <a:r>
              <a:rPr lang="cs-CZ" dirty="0" smtClean="0"/>
              <a:t>1. Naučit se pravdivě poznávat svět kolem nás i v nás, dobře se orientovat, předcházet novodobé slepotě, neschopnosti vidět vztahy, odhalovat smysl.</a:t>
            </a:r>
          </a:p>
          <a:p>
            <a:r>
              <a:rPr lang="cs-CZ" dirty="0" smtClean="0"/>
              <a:t>2. Učit se správně a odpovědně jednat, vzdělání pro budoucnost má být činné, tvořivé, spjaté s praxí.</a:t>
            </a:r>
          </a:p>
          <a:p>
            <a:r>
              <a:rPr lang="cs-CZ" dirty="0" smtClean="0"/>
              <a:t>3. Učit se být svébytnou osobností, zvládat umění žít kvalitněji, hodnotněji.</a:t>
            </a:r>
          </a:p>
          <a:p>
            <a:r>
              <a:rPr lang="cs-CZ" dirty="0" smtClean="0"/>
              <a:t>4. Naučit se žít pospolu s druhými lidmi i s přírodou v duchu vzájemnosti a svébytnosti.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pilíře celoživotního učení v 21. století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Výchovu (edukace) </a:t>
            </a:r>
            <a:r>
              <a:rPr lang="cs-CZ" dirty="0" smtClean="0"/>
              <a:t>= </a:t>
            </a:r>
            <a:r>
              <a:rPr lang="cs-CZ" dirty="0"/>
              <a:t>jako průnik svou dílčích procesů vzdělávání a výchovy v užším slova </a:t>
            </a:r>
            <a:r>
              <a:rPr lang="cs-CZ" dirty="0" smtClean="0"/>
              <a:t>smyslu.</a:t>
            </a:r>
          </a:p>
          <a:p>
            <a:r>
              <a:rPr lang="cs-CZ" dirty="0" smtClean="0"/>
              <a:t>Výchova </a:t>
            </a:r>
            <a:r>
              <a:rPr lang="cs-CZ" dirty="0"/>
              <a:t>v užším slova smyslu zastupuje tři </a:t>
            </a:r>
            <a:r>
              <a:rPr lang="cs-CZ" dirty="0" smtClean="0"/>
              <a:t>složky</a:t>
            </a:r>
            <a:r>
              <a:rPr lang="cs-CZ" dirty="0"/>
              <a:t>: poznávací (kognitivní – rozvoj zájmů, postojů), hodnotící (afektivní – rozvoj charakterových vlastností), tvořící (konativní – rozvoj volních procesů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Vzdělávání = proces </a:t>
            </a:r>
            <a:r>
              <a:rPr lang="cs-CZ" dirty="0"/>
              <a:t>získávání a rozvíjení vědomostí, praktických dovedností a intelektových schopností, které podporují a tvoří ornou půdu pro výchovný </a:t>
            </a:r>
            <a:r>
              <a:rPr lang="cs-CZ" dirty="0" smtClean="0"/>
              <a:t>rozvoj.</a:t>
            </a:r>
          </a:p>
          <a:p>
            <a:r>
              <a:rPr lang="cs-CZ" dirty="0" err="1" smtClean="0"/>
              <a:t>Jůva</a:t>
            </a:r>
            <a:r>
              <a:rPr lang="cs-CZ" dirty="0" smtClean="0"/>
              <a:t> (1995), Strouhal (2012), Horká, (2013)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642910" y="642918"/>
          <a:ext cx="771530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</a:t>
            </a:r>
            <a:r>
              <a:rPr lang="cs-CZ" dirty="0"/>
              <a:t>složka kognitivní vybavenosti jedince: osvojené vědomosti, dovednosti, normy, postoje, hodnoty. </a:t>
            </a:r>
            <a:endParaRPr lang="cs-CZ" dirty="0" smtClean="0"/>
          </a:p>
          <a:p>
            <a:pPr algn="r">
              <a:buNone/>
            </a:pPr>
            <a:r>
              <a:rPr lang="cs-CZ" sz="2000" dirty="0" smtClean="0"/>
              <a:t>(</a:t>
            </a:r>
            <a:r>
              <a:rPr lang="cs-CZ" sz="2000" dirty="0"/>
              <a:t>Průcha, </a:t>
            </a:r>
            <a:r>
              <a:rPr lang="cs-CZ" sz="2000" dirty="0" err="1"/>
              <a:t>Walterová</a:t>
            </a:r>
            <a:r>
              <a:rPr lang="cs-CZ" sz="2000" dirty="0"/>
              <a:t>, Mareš, 2008, s. 292</a:t>
            </a:r>
            <a:r>
              <a:rPr lang="cs-CZ" sz="2000" dirty="0" smtClean="0"/>
              <a:t>)</a:t>
            </a:r>
          </a:p>
          <a:p>
            <a:r>
              <a:rPr lang="cs-CZ" dirty="0" smtClean="0"/>
              <a:t>je výsledek vzdělávání = „</a:t>
            </a:r>
            <a:r>
              <a:rPr lang="cs-CZ" i="1" dirty="0" smtClean="0"/>
              <a:t>osobnostní, poznávací a činnostní způsobilosti, které si jedinec v průběhu vzdělávání osvojuje (dovednosti, poznatky, schopnosti, hodnoty a postoje a jejich komplexy)</a:t>
            </a:r>
            <a:r>
              <a:rPr lang="cs-CZ" dirty="0" smtClean="0"/>
              <a:t>“ </a:t>
            </a:r>
            <a:r>
              <a:rPr lang="cs-CZ" sz="2000" dirty="0" smtClean="0"/>
              <a:t>(RVP PV, s. 5)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Důležitým posláním výchovy a vzdělávání, je naučit člověka orientovat se v záplavě podnětů a pluralitě vlivů, ukázat, jak kriticky hodnotit a zároveň skutečné hodnoty tvořit a </a:t>
            </a:r>
            <a:r>
              <a:rPr lang="cs-CZ" dirty="0" smtClean="0"/>
              <a:t>chránit</a:t>
            </a:r>
            <a:r>
              <a:rPr lang="cs-CZ" i="1" dirty="0" smtClean="0"/>
              <a:t>.</a:t>
            </a:r>
          </a:p>
          <a:p>
            <a:r>
              <a:rPr lang="cs-CZ" dirty="0" smtClean="0"/>
              <a:t>Výchovu a vzdělávání chápeme </a:t>
            </a:r>
            <a:r>
              <a:rPr lang="cs-CZ" dirty="0"/>
              <a:t>je jako součást socializace. 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exkurze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Podle míry </a:t>
            </a:r>
            <a:r>
              <a:rPr lang="cs-CZ" dirty="0"/>
              <a:t>vlivu vychovatele nebo </a:t>
            </a:r>
            <a:r>
              <a:rPr lang="cs-CZ" dirty="0" smtClean="0"/>
              <a:t>vychovávaného rozdělujeme 3 proudy:</a:t>
            </a:r>
          </a:p>
          <a:p>
            <a:r>
              <a:rPr lang="cs-CZ" dirty="0" smtClean="0"/>
              <a:t>1) pedagogové </a:t>
            </a:r>
            <a:r>
              <a:rPr lang="cs-CZ" dirty="0" err="1" smtClean="0"/>
              <a:t>Lindner</a:t>
            </a:r>
            <a:r>
              <a:rPr lang="cs-CZ" dirty="0" smtClean="0"/>
              <a:t>, Hubert chápou </a:t>
            </a:r>
            <a:r>
              <a:rPr lang="cs-CZ" dirty="0"/>
              <a:t>výchovu jako plně řízený proces vedený pedagogem nebo </a:t>
            </a:r>
            <a:r>
              <a:rPr lang="cs-CZ" dirty="0" smtClean="0"/>
              <a:t>institucí</a:t>
            </a:r>
          </a:p>
          <a:p>
            <a:r>
              <a:rPr lang="cs-CZ" dirty="0" smtClean="0"/>
              <a:t>2) </a:t>
            </a:r>
            <a:r>
              <a:rPr lang="cs-CZ" dirty="0" err="1" smtClean="0"/>
              <a:t>Pestalozzi</a:t>
            </a:r>
            <a:r>
              <a:rPr lang="cs-CZ" dirty="0" smtClean="0"/>
              <a:t>, </a:t>
            </a:r>
            <a:r>
              <a:rPr lang="cs-CZ" dirty="0" err="1" smtClean="0"/>
              <a:t>Fröbel</a:t>
            </a:r>
            <a:r>
              <a:rPr lang="cs-CZ" dirty="0" smtClean="0"/>
              <a:t>, </a:t>
            </a:r>
            <a:r>
              <a:rPr lang="cs-CZ" dirty="0" err="1" smtClean="0"/>
              <a:t>Dewey</a:t>
            </a:r>
            <a:r>
              <a:rPr lang="cs-CZ" dirty="0" smtClean="0"/>
              <a:t>, Rousseau, </a:t>
            </a:r>
            <a:r>
              <a:rPr lang="cs-CZ" dirty="0" err="1" smtClean="0"/>
              <a:t>Montessori</a:t>
            </a:r>
            <a:r>
              <a:rPr lang="cs-CZ" dirty="0"/>
              <a:t> </a:t>
            </a:r>
            <a:r>
              <a:rPr lang="cs-CZ" dirty="0" smtClean="0"/>
              <a:t>vyzvedávají </a:t>
            </a:r>
            <a:r>
              <a:rPr lang="cs-CZ" dirty="0"/>
              <a:t>úlohu samotného vychovávaného, jeho vlastního formování a podíl osobnostních </a:t>
            </a:r>
            <a:r>
              <a:rPr lang="cs-CZ" dirty="0" smtClean="0"/>
              <a:t>rysů</a:t>
            </a:r>
          </a:p>
          <a:p>
            <a:r>
              <a:rPr lang="cs-CZ" dirty="0" smtClean="0"/>
              <a:t>3) Třetí </a:t>
            </a:r>
            <a:r>
              <a:rPr lang="cs-CZ" dirty="0"/>
              <a:t>proud vychází z kombinace obou předchozích proudů, tudíž z interakce mezi vychovávaným a vychovatelem (</a:t>
            </a:r>
            <a:r>
              <a:rPr lang="cs-CZ" dirty="0" err="1" smtClean="0"/>
              <a:t>Peeters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1187</Words>
  <Application>Microsoft Office PowerPoint</Application>
  <PresentationFormat>Předvádění na obrazovce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Cesta</vt:lpstr>
      <vt:lpstr>Výchova/vzdělávání</vt:lpstr>
      <vt:lpstr>Výchova a vzdělávání v evropském kontextu</vt:lpstr>
      <vt:lpstr>Prezentace aplikace PowerPoint</vt:lpstr>
      <vt:lpstr>4 pilíře celoživotního učení v 21. století</vt:lpstr>
      <vt:lpstr>Výchova/vzdělávání</vt:lpstr>
      <vt:lpstr>Prezentace aplikace PowerPoint</vt:lpstr>
      <vt:lpstr>Vzdělání</vt:lpstr>
      <vt:lpstr>Prezentace aplikace PowerPoint</vt:lpstr>
      <vt:lpstr>Historická exkurze</vt:lpstr>
      <vt:lpstr>Kam kráčí výchova?</vt:lpstr>
      <vt:lpstr>Prezentace aplikace PowerPoint</vt:lpstr>
      <vt:lpstr>Rámcové cíle (záměry)</vt:lpstr>
      <vt:lpstr>Mravní výchova</vt:lpstr>
      <vt:lpstr>Obsah mravní výchovy</vt:lpstr>
      <vt:lpstr>Tělesná výchova a výchova ke zdraví</vt:lpstr>
      <vt:lpstr>Estetické výchova</vt:lpstr>
      <vt:lpstr>Prezentace aplikace PowerPoint</vt:lpstr>
      <vt:lpstr>Pracovní výchova</vt:lpstr>
      <vt:lpstr>Obsah pracovní výchovy</vt:lpstr>
      <vt:lpstr>Další výchovy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Výchova/vzdělávání</dc:title>
  <dc:creator>Lucie Grůzová</dc:creator>
  <cp:lastModifiedBy>Syslova</cp:lastModifiedBy>
  <cp:revision>10</cp:revision>
  <dcterms:created xsi:type="dcterms:W3CDTF">2014-02-17T08:43:05Z</dcterms:created>
  <dcterms:modified xsi:type="dcterms:W3CDTF">2014-03-13T12:02:22Z</dcterms:modified>
</cp:coreProperties>
</file>