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57" r:id="rId5"/>
    <p:sldId id="258" r:id="rId6"/>
    <p:sldId id="259" r:id="rId7"/>
    <p:sldId id="264" r:id="rId8"/>
    <p:sldId id="265" r:id="rId9"/>
    <p:sldId id="268" r:id="rId10"/>
    <p:sldId id="269" r:id="rId11"/>
    <p:sldId id="270" r:id="rId12"/>
    <p:sldId id="271" r:id="rId13"/>
    <p:sldId id="272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35012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386374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418507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84549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23119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01757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78588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655446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1738798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2129995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3682239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53ACB-8E04-4B43-9DA9-06551FE79D06}" type="datetimeFigureOut">
              <a:rPr lang="cs-CZ" smtClean="0"/>
              <a:pPr/>
              <a:t>18.4.2014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1FD0D-8242-4AD5-9AFC-1862CA7CD50F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xmlns="" val="4261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1628800"/>
            <a:ext cx="8640960" cy="2736304"/>
          </a:xfrm>
        </p:spPr>
        <p:txBody>
          <a:bodyPr>
            <a:normAutofit/>
          </a:bodyPr>
          <a:lstStyle/>
          <a:p>
            <a:r>
              <a:rPr lang="cs-CZ" sz="4800" b="1" dirty="0" err="1" smtClean="0"/>
              <a:t>Sprach</a:t>
            </a:r>
            <a:r>
              <a:rPr lang="cs-CZ" sz="4800" b="1" dirty="0" smtClean="0"/>
              <a:t>- </a:t>
            </a:r>
            <a:r>
              <a:rPr lang="cs-CZ" sz="4800" b="1" dirty="0" err="1" smtClean="0"/>
              <a:t>und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Integrationspolitik</a:t>
            </a:r>
            <a:r>
              <a:rPr lang="cs-CZ" sz="4800" b="1" dirty="0" smtClean="0"/>
              <a:t> </a:t>
            </a:r>
            <a:r>
              <a:rPr lang="cs-CZ" sz="4800" b="1" dirty="0" err="1" smtClean="0"/>
              <a:t>Tschechiens</a:t>
            </a:r>
            <a:endParaRPr lang="cs-CZ" sz="48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149080"/>
            <a:ext cx="6400800" cy="1489720"/>
          </a:xfrm>
        </p:spPr>
        <p:txBody>
          <a:bodyPr/>
          <a:lstStyle/>
          <a:p>
            <a:r>
              <a:rPr lang="cs-CZ" dirty="0" smtClean="0">
                <a:solidFill>
                  <a:schemeClr val="tx1"/>
                </a:solidFill>
              </a:rPr>
              <a:t>Anna Hlaváčková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00509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078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036495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4563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Minderheiten</a:t>
            </a:r>
            <a:r>
              <a:rPr lang="cs-CZ" dirty="0" smtClean="0"/>
              <a:t> in </a:t>
            </a:r>
            <a:r>
              <a:rPr lang="cs-CZ" dirty="0" err="1" smtClean="0"/>
              <a:t>Tschechien</a:t>
            </a:r>
            <a:endParaRPr lang="cs-CZ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1036915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628801"/>
            <a:ext cx="5184576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813570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01000" cy="2088232"/>
          </a:xfrm>
        </p:spPr>
        <p:txBody>
          <a:bodyPr>
            <a:normAutofit fontScale="90000"/>
          </a:bodyPr>
          <a:lstStyle/>
          <a:p>
            <a:r>
              <a:rPr lang="cs-CZ" b="1" dirty="0" err="1" smtClean="0"/>
              <a:t>Gr</a:t>
            </a:r>
            <a:r>
              <a:rPr lang="de-DE" b="1" dirty="0" err="1" smtClean="0"/>
              <a:t>ünde</a:t>
            </a:r>
            <a:r>
              <a:rPr lang="de-DE" b="1" dirty="0" smtClean="0"/>
              <a:t> für die Ablehnung von dem Verlangen um </a:t>
            </a:r>
            <a:r>
              <a:rPr lang="de-DE" b="1" dirty="0" err="1" smtClean="0"/>
              <a:t>dauernhaften</a:t>
            </a:r>
            <a:r>
              <a:rPr lang="de-DE" b="1" dirty="0" smtClean="0"/>
              <a:t> Aufenthalt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de-DE" dirty="0" smtClean="0"/>
              <a:t>Sie sind für Staat </a:t>
            </a:r>
            <a:r>
              <a:rPr lang="de-DE" dirty="0" err="1" smtClean="0"/>
              <a:t>gefählich</a:t>
            </a:r>
            <a:endParaRPr lang="de-DE" dirty="0" smtClean="0"/>
          </a:p>
          <a:p>
            <a:r>
              <a:rPr lang="de-DE" dirty="0" smtClean="0"/>
              <a:t>Sie sind in der Evidenz der unerwünschten Personen, oder unerwünscht in Schengen</a:t>
            </a:r>
          </a:p>
          <a:p>
            <a:r>
              <a:rPr lang="de-DE" dirty="0" smtClean="0"/>
              <a:t>Sie haben das Gesetz umgegangen, um die </a:t>
            </a:r>
            <a:r>
              <a:rPr lang="cs-CZ" dirty="0" err="1"/>
              <a:t>dauerhaft</a:t>
            </a:r>
            <a:r>
              <a:rPr lang="cs-CZ" dirty="0"/>
              <a:t> </a:t>
            </a:r>
            <a:r>
              <a:rPr lang="de-DE" dirty="0" smtClean="0"/>
              <a:t>A</a:t>
            </a:r>
            <a:r>
              <a:rPr lang="cs-CZ" dirty="0" err="1" smtClean="0"/>
              <a:t>ufenthaltserlaubnis</a:t>
            </a:r>
            <a:r>
              <a:rPr lang="de-DE" dirty="0" smtClean="0"/>
              <a:t> bekommen</a:t>
            </a:r>
          </a:p>
          <a:p>
            <a:r>
              <a:rPr lang="de-DE" dirty="0" smtClean="0"/>
              <a:t>Sie können öffentliche Gesundheit bedrohen</a:t>
            </a:r>
          </a:p>
          <a:p>
            <a:r>
              <a:rPr lang="de-DE" dirty="0" smtClean="0"/>
              <a:t>Sie entsprechen den allgemeinen Forderungen nicht</a:t>
            </a:r>
          </a:p>
          <a:p>
            <a:r>
              <a:rPr lang="de-DE" dirty="0" smtClean="0"/>
              <a:t>Das Lügen beim Verhör, oder die Abwesenheit aus dem nicht ernsten Grund</a:t>
            </a:r>
          </a:p>
          <a:p>
            <a:endParaRPr lang="de-DE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104242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Um </a:t>
            </a:r>
            <a:r>
              <a:rPr lang="de-DE" dirty="0" err="1" smtClean="0"/>
              <a:t>Imigranten</a:t>
            </a:r>
            <a:r>
              <a:rPr lang="de-DE" dirty="0" smtClean="0"/>
              <a:t> kümmert sich das INNENMINISTERIUM</a:t>
            </a:r>
            <a:r>
              <a:rPr lang="cs-CZ" dirty="0" smtClean="0"/>
              <a:t>, </a:t>
            </a:r>
            <a:r>
              <a:rPr lang="cs-CZ" dirty="0" err="1" smtClean="0"/>
              <a:t>das</a:t>
            </a:r>
            <a:r>
              <a:rPr lang="cs-CZ" dirty="0" smtClean="0"/>
              <a:t> </a:t>
            </a:r>
            <a:r>
              <a:rPr lang="cs-CZ" dirty="0" err="1" smtClean="0"/>
              <a:t>unterst</a:t>
            </a:r>
            <a:r>
              <a:rPr lang="de-DE" dirty="0" err="1" smtClean="0"/>
              <a:t>ützt</a:t>
            </a:r>
            <a:r>
              <a:rPr lang="de-DE" dirty="0" smtClean="0"/>
              <a:t> </a:t>
            </a:r>
            <a:r>
              <a:rPr lang="de-DE" u="sng" dirty="0" smtClean="0"/>
              <a:t>dreistufiges System:</a:t>
            </a:r>
          </a:p>
          <a:p>
            <a:r>
              <a:rPr lang="de-DE" dirty="0" smtClean="0"/>
              <a:t>1. Informationen vor der Abfahrt (in </a:t>
            </a:r>
            <a:r>
              <a:rPr lang="cs-CZ" dirty="0" err="1" smtClean="0"/>
              <a:t>Vertretungsbehörde</a:t>
            </a:r>
            <a:r>
              <a:rPr lang="de-DE" dirty="0"/>
              <a:t> </a:t>
            </a:r>
            <a:r>
              <a:rPr lang="de-DE" dirty="0" smtClean="0"/>
              <a:t>im Herkunftsland)</a:t>
            </a:r>
          </a:p>
          <a:p>
            <a:r>
              <a:rPr lang="de-DE" dirty="0" smtClean="0"/>
              <a:t>2. Einführungskurze für Integration</a:t>
            </a:r>
          </a:p>
          <a:p>
            <a:r>
              <a:rPr lang="de-DE" dirty="0" smtClean="0"/>
              <a:t>3. Der Schulungsfilm und das Flugblatt ,, Jak na </a:t>
            </a:r>
            <a:r>
              <a:rPr lang="de-DE" dirty="0" err="1" smtClean="0"/>
              <a:t>to</a:t>
            </a:r>
            <a:r>
              <a:rPr lang="de-DE" dirty="0" smtClean="0"/>
              <a:t>´´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1336705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Wer braucht die Prüfung aus der Tschechische Sprache </a:t>
            </a:r>
            <a:r>
              <a:rPr lang="cs-CZ" b="1" dirty="0" smtClean="0"/>
              <a:t>NICHT?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Die B</a:t>
            </a:r>
            <a:r>
              <a:rPr lang="de-DE" dirty="0" err="1" smtClean="0"/>
              <a:t>ürger</a:t>
            </a:r>
            <a:r>
              <a:rPr lang="de-DE" dirty="0" smtClean="0"/>
              <a:t> aus EU, Norwegen, Schweiz, Island, Liechtenstein und ihre Familienangehörige </a:t>
            </a:r>
          </a:p>
          <a:p>
            <a:endParaRPr lang="de-DE" dirty="0"/>
          </a:p>
          <a:p>
            <a:r>
              <a:rPr lang="de-DE" dirty="0" smtClean="0"/>
              <a:t>Leute </a:t>
            </a:r>
            <a:r>
              <a:rPr lang="cs-CZ" dirty="0" smtClean="0"/>
              <a:t>j</a:t>
            </a:r>
            <a:r>
              <a:rPr lang="de-DE" dirty="0" err="1" smtClean="0"/>
              <a:t>ünger</a:t>
            </a:r>
            <a:r>
              <a:rPr lang="de-DE" dirty="0" smtClean="0"/>
              <a:t> </a:t>
            </a:r>
            <a:r>
              <a:rPr lang="cs-CZ" dirty="0" smtClean="0"/>
              <a:t>15 </a:t>
            </a:r>
            <a:r>
              <a:rPr lang="cs-CZ" dirty="0" err="1" smtClean="0"/>
              <a:t>und</a:t>
            </a:r>
            <a:r>
              <a:rPr lang="cs-CZ" dirty="0" smtClean="0"/>
              <a:t> </a:t>
            </a:r>
            <a:r>
              <a:rPr lang="de-DE" dirty="0" smtClean="0"/>
              <a:t>älter 60 Jahre alt</a:t>
            </a:r>
          </a:p>
          <a:p>
            <a:r>
              <a:rPr lang="de-DE" dirty="0" smtClean="0"/>
              <a:t>Mental- oder Physisch- behinderte Leute</a:t>
            </a:r>
          </a:p>
          <a:p>
            <a:r>
              <a:rPr lang="de-DE" dirty="0" smtClean="0"/>
              <a:t>Innerhalb von 20 Jahren hat er mindestens ein ununterbrochen Schuljahr Schule mit Tschechischen Unterrichten besucht</a:t>
            </a:r>
          </a:p>
          <a:p>
            <a:endParaRPr lang="de-DE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482082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Die Sprachkurze werden von </a:t>
            </a:r>
            <a:r>
              <a:rPr lang="de-DE" dirty="0" err="1" smtClean="0"/>
              <a:t>gemeinnütigen</a:t>
            </a:r>
            <a:r>
              <a:rPr lang="de-DE" dirty="0" smtClean="0"/>
              <a:t> nicht staatlichen Organisationen organisieren</a:t>
            </a:r>
          </a:p>
          <a:p>
            <a:r>
              <a:rPr lang="cs-CZ" dirty="0" err="1" smtClean="0"/>
              <a:t>Zum</a:t>
            </a:r>
            <a:r>
              <a:rPr lang="cs-CZ" dirty="0" smtClean="0"/>
              <a:t> </a:t>
            </a:r>
            <a:r>
              <a:rPr lang="cs-CZ" dirty="0" err="1" smtClean="0"/>
              <a:t>dauerhaften</a:t>
            </a:r>
            <a:r>
              <a:rPr lang="cs-CZ" dirty="0" smtClean="0"/>
              <a:t> </a:t>
            </a:r>
            <a:r>
              <a:rPr lang="cs-CZ" dirty="0" err="1" smtClean="0"/>
              <a:t>Aufenthalt</a:t>
            </a:r>
            <a:r>
              <a:rPr lang="cs-CZ" dirty="0" smtClean="0"/>
              <a:t> </a:t>
            </a:r>
            <a:r>
              <a:rPr lang="cs-CZ" dirty="0" err="1" smtClean="0"/>
              <a:t>braucht</a:t>
            </a:r>
            <a:r>
              <a:rPr lang="cs-CZ" dirty="0" smtClean="0"/>
              <a:t> man </a:t>
            </a:r>
            <a:r>
              <a:rPr lang="cs-CZ" dirty="0" err="1" smtClean="0"/>
              <a:t>Zertifikat</a:t>
            </a:r>
            <a:r>
              <a:rPr lang="cs-CZ" dirty="0" smtClean="0"/>
              <a:t> A1 </a:t>
            </a:r>
            <a:r>
              <a:rPr lang="cs-CZ" dirty="0" err="1" smtClean="0"/>
              <a:t>aus</a:t>
            </a:r>
            <a:r>
              <a:rPr lang="cs-CZ" dirty="0" smtClean="0"/>
              <a:t> </a:t>
            </a:r>
            <a:r>
              <a:rPr lang="cs-CZ" dirty="0" err="1" smtClean="0"/>
              <a:t>Tschechische</a:t>
            </a:r>
            <a:r>
              <a:rPr lang="cs-CZ" dirty="0" smtClean="0"/>
              <a:t> </a:t>
            </a:r>
            <a:r>
              <a:rPr lang="cs-CZ" dirty="0" err="1" smtClean="0"/>
              <a:t>Sprache</a:t>
            </a:r>
            <a:r>
              <a:rPr lang="cs-CZ" dirty="0" smtClean="0"/>
              <a:t> </a:t>
            </a:r>
            <a:r>
              <a:rPr lang="de-DE" dirty="0" smtClean="0"/>
              <a:t>ablegen</a:t>
            </a:r>
            <a:endParaRPr lang="cs-CZ" dirty="0" smtClean="0"/>
          </a:p>
          <a:p>
            <a:r>
              <a:rPr lang="cs-CZ" dirty="0" smtClean="0"/>
              <a:t>Der </a:t>
            </a:r>
            <a:r>
              <a:rPr lang="cs-CZ" dirty="0" err="1" smtClean="0"/>
              <a:t>erste</a:t>
            </a:r>
            <a:r>
              <a:rPr lang="cs-CZ" dirty="0" smtClean="0"/>
              <a:t> </a:t>
            </a:r>
            <a:r>
              <a:rPr lang="cs-CZ" dirty="0" err="1" smtClean="0"/>
              <a:t>Versuch</a:t>
            </a:r>
            <a:r>
              <a:rPr lang="cs-CZ" dirty="0" smtClean="0"/>
              <a:t> </a:t>
            </a:r>
            <a:r>
              <a:rPr lang="cs-CZ" smtClean="0"/>
              <a:t>beza</a:t>
            </a:r>
            <a:r>
              <a:rPr lang="de-DE" smtClean="0"/>
              <a:t>hlt</a:t>
            </a:r>
            <a:r>
              <a:rPr lang="de-DE" dirty="0" smtClean="0"/>
              <a:t> der Staat, die anderen kosten 1500,-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36309336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Pr</a:t>
            </a:r>
            <a:r>
              <a:rPr lang="de-DE" dirty="0" err="1" smtClean="0"/>
              <a:t>üfung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r>
              <a:rPr lang="de-DE" dirty="0" smtClean="0"/>
              <a:t>SCHRIFTLICHER TEIL</a:t>
            </a:r>
            <a:endParaRPr lang="cs-CZ" dirty="0"/>
          </a:p>
          <a:p>
            <a:r>
              <a:rPr lang="de-DE" dirty="0" smtClean="0"/>
              <a:t>Lesen</a:t>
            </a:r>
            <a:r>
              <a:rPr lang="cs-CZ" dirty="0"/>
              <a:t>                                  20 </a:t>
            </a:r>
            <a:r>
              <a:rPr lang="de-DE" dirty="0" smtClean="0"/>
              <a:t>M</a:t>
            </a:r>
            <a:r>
              <a:rPr lang="cs-CZ" dirty="0" err="1" smtClean="0"/>
              <a:t>inut</a:t>
            </a:r>
            <a:r>
              <a:rPr lang="de-DE" dirty="0" smtClean="0"/>
              <a:t>en</a:t>
            </a:r>
            <a:r>
              <a:rPr lang="cs-CZ" dirty="0"/>
              <a:t/>
            </a:r>
            <a:br>
              <a:rPr lang="cs-CZ" dirty="0"/>
            </a:br>
            <a:r>
              <a:rPr lang="de-DE" dirty="0" smtClean="0"/>
              <a:t>Hörverstehen</a:t>
            </a:r>
            <a:r>
              <a:rPr lang="cs-CZ" dirty="0"/>
              <a:t>                   </a:t>
            </a:r>
            <a:r>
              <a:rPr lang="de-DE" dirty="0" smtClean="0"/>
              <a:t> </a:t>
            </a:r>
            <a:r>
              <a:rPr lang="cs-CZ" dirty="0" smtClean="0"/>
              <a:t>35 </a:t>
            </a:r>
            <a:r>
              <a:rPr lang="de-DE" dirty="0" smtClean="0"/>
              <a:t>M</a:t>
            </a:r>
            <a:r>
              <a:rPr lang="cs-CZ" dirty="0" err="1" smtClean="0"/>
              <a:t>inut</a:t>
            </a:r>
            <a:r>
              <a:rPr lang="de-DE" dirty="0" smtClean="0"/>
              <a:t>en</a:t>
            </a:r>
            <a:r>
              <a:rPr lang="cs-CZ" dirty="0"/>
              <a:t/>
            </a:r>
            <a:br>
              <a:rPr lang="cs-CZ" dirty="0"/>
            </a:br>
            <a:r>
              <a:rPr lang="de-DE" dirty="0" smtClean="0"/>
              <a:t>Schreiben</a:t>
            </a:r>
            <a:r>
              <a:rPr lang="cs-CZ" dirty="0"/>
              <a:t>                          </a:t>
            </a:r>
            <a:r>
              <a:rPr lang="cs-CZ" dirty="0" smtClean="0"/>
              <a:t>15 </a:t>
            </a:r>
            <a:r>
              <a:rPr lang="de-DE" dirty="0" smtClean="0"/>
              <a:t>M</a:t>
            </a:r>
            <a:r>
              <a:rPr lang="cs-CZ" dirty="0" err="1" smtClean="0"/>
              <a:t>inut</a:t>
            </a:r>
            <a:r>
              <a:rPr lang="de-DE" dirty="0" smtClean="0"/>
              <a:t>en</a:t>
            </a:r>
            <a:endParaRPr lang="cs-CZ" dirty="0"/>
          </a:p>
          <a:p>
            <a:r>
              <a:rPr lang="de-DE" dirty="0" smtClean="0"/>
              <a:t>MÜNDLICHER TEIL</a:t>
            </a:r>
            <a:r>
              <a:rPr lang="cs-CZ" dirty="0"/>
              <a:t>           </a:t>
            </a:r>
            <a:r>
              <a:rPr lang="cs-CZ" dirty="0" smtClean="0"/>
              <a:t>10 </a:t>
            </a:r>
            <a:r>
              <a:rPr lang="cs-CZ" dirty="0"/>
              <a:t>minut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568295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Zentren für Unterstützung Integration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/>
          <a:lstStyle/>
          <a:p>
            <a:r>
              <a:rPr lang="de-DE" dirty="0" smtClean="0"/>
              <a:t>Ostrava, </a:t>
            </a:r>
            <a:r>
              <a:rPr lang="de-DE" dirty="0" err="1" smtClean="0"/>
              <a:t>Pardubice</a:t>
            </a:r>
            <a:r>
              <a:rPr lang="de-DE" dirty="0" smtClean="0"/>
              <a:t>, </a:t>
            </a:r>
            <a:r>
              <a:rPr lang="cs-CZ" dirty="0" smtClean="0"/>
              <a:t>Plzeň, Zlín, Karlovy Vary, Liberec, České Budějovice, Olomouc, Brno, Ústí nad Labem</a:t>
            </a:r>
            <a:endParaRPr lang="de-DE" dirty="0" smtClean="0"/>
          </a:p>
          <a:p>
            <a:r>
              <a:rPr lang="de-DE" dirty="0" smtClean="0"/>
              <a:t>In </a:t>
            </a:r>
            <a:r>
              <a:rPr lang="de-DE" dirty="0" err="1" smtClean="0"/>
              <a:t>Brünn</a:t>
            </a:r>
            <a:r>
              <a:rPr lang="de-DE" dirty="0" smtClean="0"/>
              <a:t>: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3717032"/>
            <a:ext cx="777686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59296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Wie bereiten</a:t>
            </a:r>
            <a:r>
              <a:rPr lang="cs-CZ" b="1" dirty="0" smtClean="0"/>
              <a:t> </a:t>
            </a:r>
            <a:r>
              <a:rPr lang="cs-CZ" b="1" dirty="0" err="1" smtClean="0"/>
              <a:t>sich</a:t>
            </a:r>
            <a:r>
              <a:rPr lang="cs-CZ" b="1" dirty="0" smtClean="0"/>
              <a:t> vor?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Das Handbuch ,,P</a:t>
            </a:r>
            <a:r>
              <a:rPr lang="cs-CZ" dirty="0" err="1" smtClean="0"/>
              <a:t>řipravte</a:t>
            </a:r>
            <a:r>
              <a:rPr lang="cs-CZ" dirty="0" smtClean="0"/>
              <a:t> se s námi na zkoušku z českého jazyka pro trvalý pobyt v ČR´´</a:t>
            </a:r>
          </a:p>
          <a:p>
            <a:r>
              <a:rPr lang="cs-CZ" dirty="0" smtClean="0"/>
              <a:t>In 6 </a:t>
            </a:r>
            <a:r>
              <a:rPr lang="cs-CZ" dirty="0" err="1" smtClean="0"/>
              <a:t>Versionen</a:t>
            </a:r>
            <a:r>
              <a:rPr lang="cs-CZ" dirty="0" smtClean="0"/>
              <a:t>: </a:t>
            </a:r>
            <a:r>
              <a:rPr lang="cs-CZ" dirty="0" err="1"/>
              <a:t>t</a:t>
            </a:r>
            <a:r>
              <a:rPr lang="cs-CZ" dirty="0" err="1" smtClean="0"/>
              <a:t>schechische</a:t>
            </a:r>
            <a:r>
              <a:rPr lang="cs-CZ" dirty="0" smtClean="0"/>
              <a:t>, </a:t>
            </a:r>
            <a:r>
              <a:rPr lang="cs-CZ" dirty="0" err="1" smtClean="0"/>
              <a:t>englische</a:t>
            </a:r>
            <a:r>
              <a:rPr lang="cs-CZ" dirty="0" smtClean="0"/>
              <a:t>, </a:t>
            </a:r>
            <a:r>
              <a:rPr lang="cs-CZ" dirty="0" err="1" smtClean="0"/>
              <a:t>mongolische</a:t>
            </a:r>
            <a:r>
              <a:rPr lang="cs-CZ" dirty="0" smtClean="0"/>
              <a:t>, </a:t>
            </a:r>
            <a:r>
              <a:rPr lang="cs-CZ" dirty="0" err="1" smtClean="0"/>
              <a:t>russische</a:t>
            </a:r>
            <a:r>
              <a:rPr lang="cs-CZ" dirty="0" smtClean="0"/>
              <a:t>, </a:t>
            </a:r>
            <a:r>
              <a:rPr lang="cs-CZ" dirty="0" err="1" smtClean="0"/>
              <a:t>ukrainische</a:t>
            </a:r>
            <a:r>
              <a:rPr lang="cs-CZ" dirty="0" smtClean="0"/>
              <a:t>, </a:t>
            </a:r>
            <a:r>
              <a:rPr lang="cs-CZ" dirty="0" err="1" smtClean="0"/>
              <a:t>vietnamesische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xmlns="" val="2491236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8496943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93300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7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783586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278</Words>
  <Application>Microsoft Office PowerPoint</Application>
  <PresentationFormat>Předvádění na obrazovce (4:3)</PresentationFormat>
  <Paragraphs>34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Sprach- und Integrationspolitik Tschechiens</vt:lpstr>
      <vt:lpstr>Snímek 2</vt:lpstr>
      <vt:lpstr>Wer braucht die Prüfung aus der Tschechische Sprache NICHT?</vt:lpstr>
      <vt:lpstr>Snímek 4</vt:lpstr>
      <vt:lpstr>Prüfung</vt:lpstr>
      <vt:lpstr>Zentren für Unterstützung Integration</vt:lpstr>
      <vt:lpstr>Wie bereiten sich vor?</vt:lpstr>
      <vt:lpstr>Snímek 8</vt:lpstr>
      <vt:lpstr>Snímek 9</vt:lpstr>
      <vt:lpstr>Snímek 10</vt:lpstr>
      <vt:lpstr>Snímek 11</vt:lpstr>
      <vt:lpstr>Minderheiten in Tschechien</vt:lpstr>
      <vt:lpstr>Gründe für die Ablehnung von dem Verlangen um dauernhaften Aufenthalt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Sprach und Integrationspolitik Tschechiens</dc:title>
  <dc:creator>admin</dc:creator>
  <cp:lastModifiedBy>Your User Name</cp:lastModifiedBy>
  <cp:revision>22</cp:revision>
  <dcterms:created xsi:type="dcterms:W3CDTF">2014-04-10T19:54:57Z</dcterms:created>
  <dcterms:modified xsi:type="dcterms:W3CDTF">2014-04-18T10:55:12Z</dcterms:modified>
</cp:coreProperties>
</file>