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9" r:id="rId7"/>
    <p:sldId id="270" r:id="rId8"/>
    <p:sldId id="271" r:id="rId9"/>
    <p:sldId id="272" r:id="rId10"/>
    <p:sldId id="273" r:id="rId11"/>
    <p:sldId id="310" r:id="rId12"/>
    <p:sldId id="313" r:id="rId13"/>
    <p:sldId id="314" r:id="rId14"/>
    <p:sldId id="274" r:id="rId15"/>
    <p:sldId id="275" r:id="rId16"/>
    <p:sldId id="277" r:id="rId17"/>
    <p:sldId id="278" r:id="rId18"/>
    <p:sldId id="279" r:id="rId19"/>
    <p:sldId id="315" r:id="rId20"/>
    <p:sldId id="284" r:id="rId21"/>
    <p:sldId id="285" r:id="rId22"/>
    <p:sldId id="286" r:id="rId23"/>
    <p:sldId id="281" r:id="rId24"/>
    <p:sldId id="316" r:id="rId25"/>
    <p:sldId id="317" r:id="rId26"/>
    <p:sldId id="318" r:id="rId27"/>
    <p:sldId id="319" r:id="rId28"/>
    <p:sldId id="320" r:id="rId29"/>
    <p:sldId id="283" r:id="rId30"/>
    <p:sldId id="321" r:id="rId31"/>
    <p:sldId id="287" r:id="rId32"/>
    <p:sldId id="322" r:id="rId33"/>
    <p:sldId id="289" r:id="rId34"/>
    <p:sldId id="323" r:id="rId35"/>
    <p:sldId id="290" r:id="rId36"/>
    <p:sldId id="324" r:id="rId37"/>
    <p:sldId id="331" r:id="rId38"/>
    <p:sldId id="291" r:id="rId39"/>
    <p:sldId id="292" r:id="rId40"/>
    <p:sldId id="332" r:id="rId41"/>
    <p:sldId id="333" r:id="rId42"/>
    <p:sldId id="334" r:id="rId43"/>
    <p:sldId id="335" r:id="rId44"/>
    <p:sldId id="336" r:id="rId45"/>
    <p:sldId id="293" r:id="rId46"/>
    <p:sldId id="327" r:id="rId47"/>
    <p:sldId id="294" r:id="rId48"/>
    <p:sldId id="296" r:id="rId49"/>
    <p:sldId id="330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25" r:id="rId60"/>
    <p:sldId id="306" r:id="rId61"/>
    <p:sldId id="307" r:id="rId62"/>
    <p:sldId id="308" r:id="rId63"/>
    <p:sldId id="326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realizace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1660</Words>
  <Application>Microsoft Office PowerPoint</Application>
  <PresentationFormat>Předvádění na obrazovce (4:3)</PresentationFormat>
  <Paragraphs>347</Paragraphs>
  <Slides>63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Řízení, vedení a správa školy</vt:lpstr>
      <vt:lpstr>Rozhodování jako začátek řídícího procesu</vt:lpstr>
      <vt:lpstr>typy rozhodování</vt:lpstr>
      <vt:lpstr>Vliv podmínek</vt:lpstr>
      <vt:lpstr>Past rozhodovacích procesů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Organizační nástroje školy</vt:lpstr>
      <vt:lpstr>Strukturní členění </vt:lpstr>
      <vt:lpstr>Základní organizační nástroje</vt:lpstr>
      <vt:lpstr>Organizační struktura školy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Podle charakteru provádění</vt:lpstr>
      <vt:lpstr>Kontroly podle charakteru provádění</vt:lpstr>
      <vt:lpstr>Hospitace</vt:lpstr>
      <vt:lpstr>Evaluace</vt:lpstr>
      <vt:lpstr>Efektivní 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56</cp:revision>
  <dcterms:created xsi:type="dcterms:W3CDTF">2013-03-12T10:07:55Z</dcterms:created>
  <dcterms:modified xsi:type="dcterms:W3CDTF">2013-11-28T13:42:38Z</dcterms:modified>
</cp:coreProperties>
</file>