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4" r:id="rId5"/>
    <p:sldId id="269" r:id="rId6"/>
    <p:sldId id="258" r:id="rId7"/>
    <p:sldId id="259" r:id="rId8"/>
    <p:sldId id="267" r:id="rId9"/>
    <p:sldId id="268" r:id="rId10"/>
    <p:sldId id="265" r:id="rId11"/>
    <p:sldId id="261" r:id="rId12"/>
    <p:sldId id="262" r:id="rId13"/>
    <p:sldId id="263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CE4E626-CFBC-4EE8-AD33-EAA330B37DDC}" type="datetimeFigureOut">
              <a:rPr lang="cs-CZ" smtClean="0"/>
              <a:t>12.3.2014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E4D022-9054-4819-B5D6-3A83637AAF7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lib.ru/SOROKIN/" TargetMode="External"/><Relationship Id="rId2" Type="http://schemas.openxmlformats.org/officeDocument/2006/relationships/hyperlink" Target="http://www.srkn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кин</a:t>
            </a:r>
            <a:r>
              <a:rPr lang="ru-RU" b="0" dirty="0"/>
              <a:t/>
            </a:r>
            <a:br>
              <a:rPr lang="ru-RU" b="0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Дата рождения 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1955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</a:rPr>
              <a:t>Прозаик, драматург, сценарист</a:t>
            </a:r>
          </a:p>
          <a:p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3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Сорокин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активно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занимается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кино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и 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музыкальными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проектами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Розенталя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Оформил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проиллюстрировал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около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книг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836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Century Schoolbook" pitchFamily="18" charset="0"/>
                <a:cs typeface="Times New Roman" pitchFamily="18" charset="0"/>
              </a:rPr>
              <a:t>Роман Очередь</a:t>
            </a:r>
            <a:endParaRPr lang="cs-CZ" sz="3600" dirty="0"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Обыкновенное явление советского </a:t>
            </a:r>
            <a:r>
              <a:rPr lang="ru-RU" dirty="0" smtClean="0"/>
              <a:t>быта</a:t>
            </a:r>
          </a:p>
          <a:p>
            <a:endParaRPr lang="ru-RU" dirty="0" smtClean="0"/>
          </a:p>
          <a:p>
            <a:r>
              <a:rPr lang="ru-RU" dirty="0" smtClean="0"/>
              <a:t>1985 – первая публикация</a:t>
            </a:r>
          </a:p>
          <a:p>
            <a:endParaRPr lang="ru-RU" dirty="0"/>
          </a:p>
          <a:p>
            <a:r>
              <a:rPr lang="ru-RU" dirty="0" smtClean="0"/>
              <a:t>Перевод на европейские языки</a:t>
            </a:r>
            <a:endParaRPr lang="cs-CZ" dirty="0" smtClean="0"/>
          </a:p>
          <a:p>
            <a:endParaRPr lang="cs-CZ" dirty="0"/>
          </a:p>
          <a:p>
            <a:r>
              <a:rPr lang="ru-RU" dirty="0" smtClean="0"/>
              <a:t>Прямая речь</a:t>
            </a:r>
          </a:p>
          <a:p>
            <a:endParaRPr lang="ru-RU" dirty="0"/>
          </a:p>
          <a:p>
            <a:r>
              <a:rPr lang="ru-RU" dirty="0" smtClean="0"/>
              <a:t>Междометия 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8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 Солнышко</a:t>
            </a:r>
            <a:r>
              <a:rPr lang="ru-RU" dirty="0"/>
              <a:t>... я умираю... ой...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....................................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Ой... дорогая... оооx... оооxа...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....................................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Милая... я умру сейчас... умру...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....................................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Люда... я не могу... давай, давай скорее...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- </a:t>
            </a:r>
            <a:r>
              <a:rPr lang="ru-RU" dirty="0"/>
              <a:t>....................................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808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Отрывок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– Значит я за ней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– </a:t>
            </a:r>
            <a:r>
              <a:rPr lang="ru-RU" dirty="0"/>
              <a:t>Да. Она щас придет. 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(щас – сейчас)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147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http://www.srkn.ru</a:t>
            </a:r>
            <a:r>
              <a:rPr lang="cs-CZ" dirty="0" smtClean="0">
                <a:hlinkClick r:id="rId2"/>
              </a:rPr>
              <a:t>/</a:t>
            </a:r>
            <a:r>
              <a:rPr lang="ru-RU" dirty="0" smtClean="0"/>
              <a:t> официальный сайт Сорокина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cs-CZ" dirty="0">
                <a:hlinkClick r:id="rId3"/>
              </a:rPr>
              <a:t>http://lib.ru/SOROKIN</a:t>
            </a:r>
            <a:r>
              <a:rPr lang="cs-CZ" dirty="0" smtClean="0">
                <a:hlinkClick r:id="rId3"/>
              </a:rPr>
              <a:t>/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cs-CZ" dirty="0"/>
              <a:t>http://www.snob.ru/profile/5295</a:t>
            </a:r>
          </a:p>
        </p:txBody>
      </p:sp>
    </p:spTree>
    <p:extLst>
      <p:ext uri="{BB962C8B-B14F-4D97-AF65-F5344CB8AC3E}">
        <p14:creationId xmlns:p14="http://schemas.microsoft.com/office/powerpoint/2010/main" val="65012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48680"/>
            <a:ext cx="5976664" cy="5832648"/>
          </a:xfrm>
        </p:spPr>
      </p:pic>
    </p:spTree>
    <p:extLst>
      <p:ext uri="{BB962C8B-B14F-4D97-AF65-F5344CB8AC3E}">
        <p14:creationId xmlns:p14="http://schemas.microsoft.com/office/powerpoint/2010/main" val="350469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жизнь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Московский институт нефти и газа имени Губкина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Прозаик, драматург, сценарист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Андерграунд 1980 годов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Женат, две дочери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0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Член русского ПЕН-клуба </a:t>
            </a:r>
          </a:p>
          <a:p>
            <a:pPr marL="0" indent="0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Представитель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Соц-арта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— одно из направлений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постмодернистского искусства.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43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Экстремальный писатель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Черный юмор, цинизм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Провокация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Секс, порнография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21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Произведения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Романы: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Норма - 1989-83 (1994)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Очередь - 1983 (1985)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Тридцатая любовь Марины – 1982- 						1984 (1995)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День опричника - 2006</a:t>
            </a: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Теллурия - 2013 </a:t>
            </a:r>
          </a:p>
          <a:p>
            <a:pPr marL="0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Пьесы:</a:t>
            </a:r>
          </a:p>
          <a:p>
            <a:pPr marL="1280160" lvl="4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Землянка - 1985</a:t>
            </a:r>
          </a:p>
          <a:p>
            <a:pPr marL="1280160" lvl="4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Русская бабушка - 1988</a:t>
            </a:r>
          </a:p>
          <a:p>
            <a:pPr marL="1280160" lvl="4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Щи - 1995-1996</a:t>
            </a:r>
          </a:p>
          <a:p>
            <a:pPr marL="1280160" lvl="4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Пельмени – 1984-1997</a:t>
            </a:r>
          </a:p>
          <a:p>
            <a:pPr marL="1280160" lvl="4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Занос - 2009</a:t>
            </a:r>
          </a:p>
          <a:p>
            <a:pPr marL="1280160" lvl="4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Тридцатая любовь Марины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Марина</a:t>
            </a:r>
            <a:r>
              <a:rPr lang="cs-CZ" dirty="0"/>
              <a:t> </a:t>
            </a:r>
            <a:r>
              <a:rPr lang="cs-CZ" dirty="0" err="1"/>
              <a:t>Алексеева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 err="1"/>
              <a:t>Главная</a:t>
            </a:r>
            <a:r>
              <a:rPr lang="cs-CZ" dirty="0"/>
              <a:t> </a:t>
            </a:r>
            <a:r>
              <a:rPr lang="cs-CZ" dirty="0" err="1"/>
              <a:t>героиня</a:t>
            </a:r>
            <a:r>
              <a:rPr lang="cs-CZ" dirty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30 лет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ru-RU" dirty="0" smtClean="0"/>
              <a:t>Ее сексуальность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Сексуальные сцены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108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День опричника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Д</a:t>
            </a:r>
            <a:r>
              <a:rPr lang="cs-CZ" dirty="0" err="1" smtClean="0"/>
              <a:t>ействие</a:t>
            </a:r>
            <a:r>
              <a:rPr lang="cs-CZ" dirty="0" smtClean="0"/>
              <a:t> </a:t>
            </a:r>
            <a:r>
              <a:rPr lang="cs-CZ" dirty="0" err="1"/>
              <a:t>происходит</a:t>
            </a:r>
            <a:r>
              <a:rPr lang="cs-CZ" dirty="0"/>
              <a:t> в </a:t>
            </a:r>
            <a:r>
              <a:rPr lang="cs-CZ" dirty="0" err="1"/>
              <a:t>России</a:t>
            </a:r>
            <a:r>
              <a:rPr lang="cs-CZ" dirty="0"/>
              <a:t> 2027 </a:t>
            </a:r>
            <a:r>
              <a:rPr lang="cs-CZ" dirty="0" err="1" smtClean="0"/>
              <a:t>года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Великая Русская Стена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Самодержавие, ксенофобия, патриотизм,...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Доход страны – газ и транзит китайских товаров</a:t>
            </a:r>
          </a:p>
          <a:p>
            <a:endParaRPr lang="ru-RU" dirty="0"/>
          </a:p>
          <a:p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387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</TotalTime>
  <Words>183</Words>
  <Application>Microsoft Office PowerPoint</Application>
  <PresentationFormat>Předvádění na obrazovce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Владимир Сорокин </vt:lpstr>
      <vt:lpstr>Prezentace aplikace PowerPoint</vt:lpstr>
      <vt:lpstr>Его жизнь</vt:lpstr>
      <vt:lpstr>Prezentace aplikace PowerPoint</vt:lpstr>
      <vt:lpstr>Prezentace aplikace PowerPoint</vt:lpstr>
      <vt:lpstr>Произведения</vt:lpstr>
      <vt:lpstr>Prezentace aplikace PowerPoint</vt:lpstr>
      <vt:lpstr>Тридцатая любовь Марины</vt:lpstr>
      <vt:lpstr>День опричника</vt:lpstr>
      <vt:lpstr>Prezentace aplikace PowerPoint</vt:lpstr>
      <vt:lpstr>Роман Очередь</vt:lpstr>
      <vt:lpstr>Отрывок</vt:lpstr>
      <vt:lpstr>Отрывок</vt:lpstr>
      <vt:lpstr>Литература: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Сорокин</dc:title>
  <dc:creator>Tita</dc:creator>
  <cp:lastModifiedBy>Malenova</cp:lastModifiedBy>
  <cp:revision>15</cp:revision>
  <dcterms:created xsi:type="dcterms:W3CDTF">2014-03-02T14:44:46Z</dcterms:created>
  <dcterms:modified xsi:type="dcterms:W3CDTF">2014-03-12T11:15:15Z</dcterms:modified>
</cp:coreProperties>
</file>