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4E4-44E5-414F-B150-92D70CD85DE4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397636E-AB07-49FE-9486-BF1BB6A00A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4E4-44E5-414F-B150-92D70CD85DE4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636E-AB07-49FE-9486-BF1BB6A00A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4E4-44E5-414F-B150-92D70CD85DE4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636E-AB07-49FE-9486-BF1BB6A00A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4E4-44E5-414F-B150-92D70CD85DE4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397636E-AB07-49FE-9486-BF1BB6A00A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4E4-44E5-414F-B150-92D70CD85DE4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636E-AB07-49FE-9486-BF1BB6A00A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4E4-44E5-414F-B150-92D70CD85DE4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636E-AB07-49FE-9486-BF1BB6A00A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4E4-44E5-414F-B150-92D70CD85DE4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397636E-AB07-49FE-9486-BF1BB6A00A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4E4-44E5-414F-B150-92D70CD85DE4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636E-AB07-49FE-9486-BF1BB6A00A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4E4-44E5-414F-B150-92D70CD85DE4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636E-AB07-49FE-9486-BF1BB6A00A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4E4-44E5-414F-B150-92D70CD85DE4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636E-AB07-49FE-9486-BF1BB6A00A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4E4-44E5-414F-B150-92D70CD85DE4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636E-AB07-49FE-9486-BF1BB6A00AC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3124E4-44E5-414F-B150-92D70CD85DE4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97636E-AB07-49FE-9486-BF1BB6A00A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3933056"/>
            <a:ext cx="8458200" cy="2376264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направление в литературе и искусстве, ставящее целью правдивое воспроизведение действительности в её типических чертах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2780928"/>
            <a:ext cx="8458200" cy="914400"/>
          </a:xfrm>
        </p:spPr>
        <p:txBody>
          <a:bodyPr/>
          <a:lstStyle/>
          <a:p>
            <a:r>
              <a:rPr lang="ru-RU" dirty="0" smtClean="0"/>
              <a:t>Русский реализм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222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Василий Григорьевич перов (1833-1882)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660" y="1554163"/>
            <a:ext cx="5525080" cy="4525962"/>
          </a:xfrm>
        </p:spPr>
      </p:pic>
    </p:spTree>
    <p:extLst>
      <p:ext uri="{BB962C8B-B14F-4D97-AF65-F5344CB8AC3E}">
        <p14:creationId xmlns:p14="http://schemas.microsoft.com/office/powerpoint/2010/main" val="3753545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Василий Григорьевич перов (1833-1882)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890" y="1554163"/>
            <a:ext cx="7030620" cy="4525962"/>
          </a:xfrm>
        </p:spPr>
      </p:pic>
    </p:spTree>
    <p:extLst>
      <p:ext uri="{BB962C8B-B14F-4D97-AF65-F5344CB8AC3E}">
        <p14:creationId xmlns:p14="http://schemas.microsoft.com/office/powerpoint/2010/main" val="2486393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Василий Григорьевич перов (1833-1882)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274" y="1554163"/>
            <a:ext cx="5937851" cy="4525962"/>
          </a:xfrm>
        </p:spPr>
      </p:pic>
    </p:spTree>
    <p:extLst>
      <p:ext uri="{BB962C8B-B14F-4D97-AF65-F5344CB8AC3E}">
        <p14:creationId xmlns:p14="http://schemas.microsoft.com/office/powerpoint/2010/main" val="2597851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126</TotalTime>
  <Words>35</Words>
  <Application>Microsoft Office PowerPoint</Application>
  <PresentationFormat>Předvádění na obrazovce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Cesta</vt:lpstr>
      <vt:lpstr>направление в литературе и искусстве, ставящее целью правдивое воспроизведение действительности в её типических чертах</vt:lpstr>
      <vt:lpstr>Василий Григорьевич перов (1833-1882)</vt:lpstr>
      <vt:lpstr>Василий Григорьевич перов (1833-1882)</vt:lpstr>
      <vt:lpstr>Василий Григорьевич перов (1833-1882)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направление в литературе и искусстве, ставящее целью правдивое воспроизведение действительности в её типических чертах</dc:title>
  <dc:creator>Malenova</dc:creator>
  <cp:lastModifiedBy>Malenova</cp:lastModifiedBy>
  <cp:revision>2</cp:revision>
  <dcterms:created xsi:type="dcterms:W3CDTF">2014-02-24T07:00:38Z</dcterms:created>
  <dcterms:modified xsi:type="dcterms:W3CDTF">2014-02-24T09:07:02Z</dcterms:modified>
</cp:coreProperties>
</file>