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6" r:id="rId10"/>
    <p:sldId id="264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577A64C-99F4-4981-9318-F4F80EE80FFF}" type="datetimeFigureOut">
              <a:rPr lang="cs-CZ" smtClean="0"/>
              <a:pPr/>
              <a:t>10.3.2014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FA47C0-665F-4B9E-AFAD-B1907B6493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1470025"/>
          </a:xfrm>
        </p:spPr>
        <p:txBody>
          <a:bodyPr/>
          <a:lstStyle/>
          <a:p>
            <a:r>
              <a:rPr lang="ru-RU" dirty="0" smtClean="0"/>
              <a:t>Преступление и наказание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3861048"/>
            <a:ext cx="6400800" cy="1752600"/>
          </a:xfrm>
        </p:spPr>
        <p:txBody>
          <a:bodyPr/>
          <a:lstStyle/>
          <a:p>
            <a:r>
              <a:rPr lang="cs-CZ" dirty="0" smtClean="0"/>
              <a:t>Lenka </a:t>
            </a:r>
            <a:r>
              <a:rPr lang="cs-CZ" dirty="0" err="1" smtClean="0"/>
              <a:t>Rolinková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Наказание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4906888" cy="410445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Р. мучается, страшные сны ему снятся</a:t>
            </a:r>
          </a:p>
          <a:p>
            <a:r>
              <a:rPr lang="ru-RU" dirty="0" smtClean="0"/>
              <a:t>встречает Соню – преступила закон, но при этом сохранила чистоту и душу</a:t>
            </a:r>
          </a:p>
          <a:p>
            <a:r>
              <a:rPr lang="ru-RU" dirty="0" smtClean="0"/>
              <a:t>после внутренного мучения и терпения он готовен признаться к убийству</a:t>
            </a:r>
          </a:p>
          <a:p>
            <a:r>
              <a:rPr lang="ru-RU" dirty="0" smtClean="0"/>
              <a:t>на каторге в конце концов понимает всю античеловечность своей теории</a:t>
            </a:r>
          </a:p>
          <a:p>
            <a:r>
              <a:rPr lang="ru-RU" dirty="0" smtClean="0"/>
              <a:t>влюбится в Соню, новая жизнь</a:t>
            </a:r>
          </a:p>
          <a:p>
            <a:pPr>
              <a:buNone/>
            </a:pPr>
            <a:r>
              <a:rPr lang="ru-RU" dirty="0" smtClean="0"/>
              <a:t>	             герой пытается найти выход 	          к другой жизни – этот 		          выход искал и сам 		          Достоевский</a:t>
            </a:r>
            <a:endParaRPr lang="cs-CZ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Obrázek 3" descr="56988961_1269631235_Son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132856"/>
            <a:ext cx="3491880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Фёдор Михайлович Достоевский</a:t>
            </a:r>
            <a:br>
              <a:rPr lang="ru-RU" dirty="0" smtClean="0"/>
            </a:br>
            <a:r>
              <a:rPr lang="ru-RU" dirty="0" smtClean="0"/>
              <a:t>1821-1881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88840"/>
            <a:ext cx="6300192" cy="374441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один из самых значительных и известных в мире русских писателей и мыслителей, реалист, основатель психологической прозы</a:t>
            </a:r>
            <a:endParaRPr lang="ru-RU" dirty="0"/>
          </a:p>
          <a:p>
            <a:r>
              <a:rPr lang="ru-RU" dirty="0" smtClean="0"/>
              <a:t>1837 год стал важной датой (смерть матери и Пушкина)</a:t>
            </a:r>
          </a:p>
          <a:p>
            <a:r>
              <a:rPr lang="ru-RU" dirty="0" smtClean="0"/>
              <a:t>первое произведение </a:t>
            </a:r>
            <a:r>
              <a:rPr lang="ru-RU" i="1" dirty="0" smtClean="0"/>
              <a:t>Бедные люди, </a:t>
            </a:r>
            <a:r>
              <a:rPr lang="ru-RU" dirty="0" smtClean="0"/>
              <a:t>и он сразу стал знаменитым</a:t>
            </a:r>
          </a:p>
          <a:p>
            <a:r>
              <a:rPr lang="ru-RU" dirty="0" smtClean="0"/>
              <a:t>член кружка Петрашевского – 1849 арестован (смертная казнь, изменена на ссылку в Сибирь)</a:t>
            </a:r>
          </a:p>
          <a:p>
            <a:r>
              <a:rPr lang="ru-RU" dirty="0" smtClean="0"/>
              <a:t>ощущения, кот. имел перед казнью успользовал в романе </a:t>
            </a:r>
            <a:r>
              <a:rPr lang="ru-RU" i="1" dirty="0" smtClean="0"/>
              <a:t>Идиот</a:t>
            </a:r>
            <a:endParaRPr lang="cs-CZ" i="1" dirty="0"/>
          </a:p>
          <a:p>
            <a:r>
              <a:rPr lang="ru-RU" dirty="0" smtClean="0"/>
              <a:t>четыре года провёл на каторге в Омске и етот опыт описал в повести </a:t>
            </a:r>
            <a:r>
              <a:rPr lang="ru-RU" i="1" dirty="0" smtClean="0"/>
              <a:t>Записки из Мёртвого дома</a:t>
            </a:r>
          </a:p>
          <a:p>
            <a:r>
              <a:rPr lang="ru-RU" dirty="0" smtClean="0"/>
              <a:t>страдал эпилепсией – хорошо понимал психологические проблемы характеров в своих произведениях</a:t>
            </a:r>
            <a:endParaRPr lang="cs-CZ" dirty="0"/>
          </a:p>
        </p:txBody>
      </p:sp>
      <p:pic>
        <p:nvPicPr>
          <p:cNvPr id="5" name="Obrázek 4" descr="Dostoevsky_1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204864"/>
            <a:ext cx="2448272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Карьера</a:t>
            </a:r>
            <a:r>
              <a:rPr lang="cs-CZ" dirty="0" smtClean="0"/>
              <a:t> </a:t>
            </a:r>
            <a:r>
              <a:rPr lang="ru-RU" dirty="0" smtClean="0"/>
              <a:t>и брак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988840"/>
            <a:ext cx="6563072" cy="46085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Достоевский был произведён в прапорщики</a:t>
            </a:r>
            <a:endParaRPr lang="cs-CZ" dirty="0" smtClean="0"/>
          </a:p>
          <a:p>
            <a:r>
              <a:rPr lang="ru-RU" dirty="0" smtClean="0"/>
              <a:t>1857 г. обвенчался с Марией Исаевой</a:t>
            </a:r>
            <a:endParaRPr lang="cs-CZ" dirty="0" smtClean="0"/>
          </a:p>
          <a:p>
            <a:r>
              <a:rPr lang="ru-RU" dirty="0" smtClean="0"/>
              <a:t>период заключения и военной службы был поворотным</a:t>
            </a:r>
            <a:endParaRPr lang="cs-CZ" dirty="0" smtClean="0"/>
          </a:p>
          <a:p>
            <a:r>
              <a:rPr lang="ru-RU" dirty="0" smtClean="0"/>
              <a:t>превратился в глубоко религиозного человека</a:t>
            </a:r>
            <a:endParaRPr lang="cs-CZ" dirty="0" smtClean="0"/>
          </a:p>
          <a:p>
            <a:r>
              <a:rPr lang="ru-RU" dirty="0" smtClean="0"/>
              <a:t>единственным идеалом стал Иисус Христос</a:t>
            </a:r>
          </a:p>
          <a:p>
            <a:r>
              <a:rPr lang="ru-RU" dirty="0" smtClean="0"/>
              <a:t>в 1860 г. с женой и приёмным сыном Павлом вернулся в Петербург</a:t>
            </a:r>
            <a:endParaRPr lang="cs-CZ" dirty="0" smtClean="0"/>
          </a:p>
          <a:p>
            <a:r>
              <a:rPr lang="ru-RU" dirty="0" smtClean="0"/>
              <a:t>с начала 1861 г. помогал брату Михаилу издавать собственный журнал «Время», после закрытия кот. в 1863 г. братья начали выпускать журнал «Эпоха»</a:t>
            </a:r>
            <a:endParaRPr lang="cs-CZ" dirty="0" smtClean="0"/>
          </a:p>
          <a:p>
            <a:r>
              <a:rPr lang="ru-RU" dirty="0" smtClean="0"/>
              <a:t>в 1864 г. потерял жену и брата</a:t>
            </a:r>
          </a:p>
          <a:p>
            <a:r>
              <a:rPr lang="ru-RU" dirty="0" smtClean="0"/>
              <a:t>резко критиковал Запад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Преступление и наказание </a:t>
            </a:r>
            <a:br>
              <a:rPr lang="ru-RU" dirty="0" smtClean="0"/>
            </a:br>
            <a:r>
              <a:rPr lang="ru-RU" dirty="0" smtClean="0"/>
              <a:t>появление произведения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1988840"/>
            <a:ext cx="6563072" cy="43924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после смерти брата должен был платить его долги + играл в карты </a:t>
            </a:r>
            <a:r>
              <a:rPr lang="cs-CZ" dirty="0" smtClean="0"/>
              <a:t>=</a:t>
            </a:r>
            <a:r>
              <a:rPr lang="ru-RU" dirty="0" smtClean="0"/>
              <a:t> материальный крах</a:t>
            </a:r>
          </a:p>
          <a:p>
            <a:r>
              <a:rPr lang="ru-RU" dirty="0" smtClean="0"/>
              <a:t>написал главы «Преступления и наказания»</a:t>
            </a:r>
            <a:endParaRPr lang="cs-CZ" dirty="0" smtClean="0"/>
          </a:p>
          <a:p>
            <a:r>
              <a:rPr lang="ru-RU" dirty="0" smtClean="0"/>
              <a:t>посылая их М. Н. Каткову прямо в журнал «Русский вестник», где они печатались из номера в номер</a:t>
            </a:r>
          </a:p>
          <a:p>
            <a:r>
              <a:rPr lang="ru-RU" dirty="0" smtClean="0"/>
              <a:t>роман </a:t>
            </a:r>
            <a:r>
              <a:rPr lang="ru-RU" i="1" dirty="0" smtClean="0"/>
              <a:t>Преступление и наказание </a:t>
            </a:r>
            <a:r>
              <a:rPr lang="ru-RU" dirty="0" smtClean="0"/>
              <a:t>был оплачен Катковым очень хорошо</a:t>
            </a:r>
            <a:endParaRPr lang="cs-CZ" dirty="0" smtClean="0"/>
          </a:p>
          <a:p>
            <a:r>
              <a:rPr lang="ru-RU" dirty="0" smtClean="0"/>
              <a:t>в это же время должен был написать роман </a:t>
            </a:r>
            <a:r>
              <a:rPr lang="ru-RU" i="1" dirty="0" smtClean="0"/>
              <a:t>Игрок</a:t>
            </a:r>
            <a:r>
              <a:rPr lang="ru-RU" dirty="0" smtClean="0"/>
              <a:t> издателю Ф. Т. Стелловскому  - у Д. не хватило физических сил</a:t>
            </a:r>
            <a:r>
              <a:rPr lang="cs-CZ" dirty="0" smtClean="0"/>
              <a:t> - </a:t>
            </a:r>
            <a:r>
              <a:rPr lang="ru-RU" dirty="0" smtClean="0"/>
              <a:t>нанял молодую стенографистку Анну Сниткину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ru-RU" dirty="0" smtClean="0"/>
              <a:t>после этого его жена)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9752" y="2132856"/>
            <a:ext cx="6804248" cy="42484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 1872 по 1878 г. прожил в городе Старая Русса Новгородской губернии - Эти годы жизни были очень плодотворными: </a:t>
            </a:r>
          </a:p>
          <a:p>
            <a:r>
              <a:rPr lang="ru-RU" dirty="0" smtClean="0"/>
              <a:t>1872 — </a:t>
            </a:r>
            <a:r>
              <a:rPr lang="ru-RU" i="1" dirty="0" smtClean="0"/>
              <a:t>Бесы</a:t>
            </a:r>
            <a:r>
              <a:rPr lang="ru-RU" dirty="0" smtClean="0"/>
              <a:t>, 1873 — начало </a:t>
            </a:r>
            <a:r>
              <a:rPr lang="ru-RU" i="1" dirty="0" smtClean="0"/>
              <a:t>Дневника писателя </a:t>
            </a:r>
            <a:r>
              <a:rPr lang="ru-RU" dirty="0" smtClean="0"/>
              <a:t>1875 — </a:t>
            </a:r>
            <a:r>
              <a:rPr lang="ru-RU" i="1" dirty="0" smtClean="0"/>
              <a:t>Подросток, </a:t>
            </a:r>
            <a:r>
              <a:rPr lang="ru-RU" dirty="0" smtClean="0"/>
              <a:t>1876— </a:t>
            </a:r>
            <a:r>
              <a:rPr lang="ru-RU" i="1" dirty="0" smtClean="0"/>
              <a:t>Кроткая</a:t>
            </a:r>
            <a:r>
              <a:rPr lang="ru-RU" dirty="0" smtClean="0"/>
              <a:t> </a:t>
            </a:r>
            <a:endParaRPr lang="cs-CZ" dirty="0" smtClean="0"/>
          </a:p>
          <a:p>
            <a:r>
              <a:rPr lang="ru-RU" dirty="0" smtClean="0"/>
              <a:t>1878 г. возвращается в Петербург, где проживает до дня своей смерти </a:t>
            </a:r>
          </a:p>
          <a:p>
            <a:r>
              <a:rPr lang="ru-RU" dirty="0" smtClean="0"/>
              <a:t>здесь же в 1880 г. он заканчивает написание своего последнего романа </a:t>
            </a:r>
            <a:r>
              <a:rPr lang="ru-RU" i="1" dirty="0" smtClean="0"/>
              <a:t>Братья Карамазовы</a:t>
            </a:r>
            <a:endParaRPr lang="ru-RU" dirty="0" smtClean="0"/>
          </a:p>
          <a:p>
            <a:r>
              <a:rPr lang="ru-RU" dirty="0" smtClean="0"/>
              <a:t>умирает 28 января 1881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Преступление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1988840"/>
            <a:ext cx="5292080" cy="46085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главный герой бедный студент Родион Романович Раскольников</a:t>
            </a:r>
          </a:p>
          <a:p>
            <a:r>
              <a:rPr lang="ru-RU" dirty="0" smtClean="0"/>
              <a:t>его сестра и мать также очен бедные, сестра хочет выйти замуж за человека, кот. не любит, чтобы помогла брату</a:t>
            </a:r>
          </a:p>
          <a:p>
            <a:r>
              <a:rPr lang="ru-RU" dirty="0" smtClean="0"/>
              <a:t>в голове Р. представляет себе убийство </a:t>
            </a:r>
            <a:r>
              <a:rPr lang="ru-RU" dirty="0" smtClean="0"/>
              <a:t>старухы</a:t>
            </a:r>
            <a:r>
              <a:rPr lang="cs-CZ" dirty="0" smtClean="0"/>
              <a:t> - </a:t>
            </a:r>
            <a:r>
              <a:rPr lang="ru-RU" smtClean="0"/>
              <a:t>ростовщицу, </a:t>
            </a:r>
            <a:r>
              <a:rPr lang="ru-RU" dirty="0" smtClean="0"/>
              <a:t>кот. никому не нужна и так поможет себе и семье</a:t>
            </a:r>
          </a:p>
          <a:p>
            <a:r>
              <a:rPr lang="ru-RU" dirty="0" smtClean="0"/>
              <a:t>долго планирует этот акт и наконец убивает старуху топором, также и её сестру – свидетельницу</a:t>
            </a:r>
          </a:p>
          <a:p>
            <a:r>
              <a:rPr lang="ru-RU" dirty="0" smtClean="0"/>
              <a:t>после етого берёт деньги и все ценности, но не может их укрыть дома, укроет их недалеко, под камень</a:t>
            </a:r>
          </a:p>
          <a:p>
            <a:r>
              <a:rPr lang="ru-RU" dirty="0" smtClean="0"/>
              <a:t>остаток романа рассказывает о внутренних муках Расколникова</a:t>
            </a:r>
            <a:endParaRPr lang="vi-VN" dirty="0" smtClean="0"/>
          </a:p>
          <a:p>
            <a:endParaRPr lang="cs-CZ" dirty="0"/>
          </a:p>
        </p:txBody>
      </p:sp>
      <p:pic>
        <p:nvPicPr>
          <p:cNvPr id="5" name="Obrázek 4" descr="75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060848"/>
            <a:ext cx="3312368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Образ тупика</a:t>
            </a:r>
            <a:r>
              <a:rPr lang="cs-CZ" dirty="0" smtClean="0"/>
              <a:t>(slepé uličky)</a:t>
            </a:r>
            <a:r>
              <a:rPr lang="ru-RU" dirty="0" smtClean="0"/>
              <a:t> и идея Расколникова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3728" y="2060848"/>
            <a:ext cx="6696744" cy="4176464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некуда пойти </a:t>
            </a:r>
            <a:r>
              <a:rPr lang="ru-RU" dirty="0" smtClean="0"/>
              <a:t>– одна из центральных идей произведения</a:t>
            </a:r>
            <a:endParaRPr lang="cs-CZ" dirty="0" smtClean="0"/>
          </a:p>
          <a:p>
            <a:pPr algn="ctr"/>
            <a:r>
              <a:rPr lang="ru-RU" dirty="0" smtClean="0"/>
              <a:t>писатель показывает, что преступление героя подготовлено состянием, когда человеку </a:t>
            </a:r>
            <a:r>
              <a:rPr lang="ru-RU" b="1" u="sng" dirty="0" smtClean="0"/>
              <a:t>некуда пойти</a:t>
            </a:r>
          </a:p>
          <a:p>
            <a:r>
              <a:rPr lang="ru-RU" dirty="0" smtClean="0"/>
              <a:t>всё окружающее как бы подталкивает героя к убийству</a:t>
            </a:r>
          </a:p>
          <a:p>
            <a:r>
              <a:rPr lang="ru-RU" dirty="0" smtClean="0"/>
              <a:t>он пытается доказать самому себе, что он личность – люди делятся на два вида – </a:t>
            </a:r>
            <a:r>
              <a:rPr lang="ru-RU" u="sng" dirty="0" smtClean="0"/>
              <a:t>высшие - необыкновенные </a:t>
            </a:r>
            <a:r>
              <a:rPr lang="ru-RU" dirty="0" smtClean="0"/>
              <a:t>(напр. Наполеон, имеют право на всё, даже и убийство) и </a:t>
            </a:r>
            <a:r>
              <a:rPr lang="ru-RU" u="sng" dirty="0" smtClean="0"/>
              <a:t>низшие – обыкновеные</a:t>
            </a:r>
            <a:r>
              <a:rPr lang="ru-RU" dirty="0" smtClean="0"/>
              <a:t> люди, которые только живут свою жизнь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Конфликт главного героя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4968552" cy="3600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конфликт происходит в души Раскольникова</a:t>
            </a:r>
          </a:p>
          <a:p>
            <a:r>
              <a:rPr lang="ru-RU" dirty="0" smtClean="0"/>
              <a:t>он сам думает о себе как о личности – человеке высшим и хочет доказать себе, что он личность</a:t>
            </a:r>
          </a:p>
          <a:p>
            <a:r>
              <a:rPr lang="ru-RU" dirty="0" smtClean="0"/>
              <a:t>его теория терпит крах – одно преступление влечет за собой другие – убитие сестры старухы, также невиновный Миколка хотел признаться к убийству, Р. семья будет терпеть...</a:t>
            </a:r>
          </a:p>
          <a:p>
            <a:r>
              <a:rPr lang="ru-RU" dirty="0" smtClean="0"/>
              <a:t>после убийства Р. мучается от того, что, по его теории, оказался недостаточно </a:t>
            </a:r>
            <a:r>
              <a:rPr lang="cs-CZ" dirty="0" smtClean="0"/>
              <a:t>		        </a:t>
            </a:r>
            <a:r>
              <a:rPr lang="ru-RU" dirty="0" smtClean="0"/>
              <a:t>силен – не выдержал </a:t>
            </a:r>
            <a:r>
              <a:rPr lang="cs-CZ" dirty="0" smtClean="0"/>
              <a:t>		        </a:t>
            </a:r>
            <a:r>
              <a:rPr lang="ru-RU" dirty="0" smtClean="0"/>
              <a:t>проверки –  </a:t>
            </a:r>
            <a:r>
              <a:rPr lang="ru-RU" b="1" u="sng" dirty="0" smtClean="0"/>
              <a:t>он не сильная </a:t>
            </a:r>
            <a:r>
              <a:rPr lang="cs-CZ" b="1" u="sng" dirty="0" smtClean="0"/>
              <a:t>	</a:t>
            </a:r>
            <a:r>
              <a:rPr lang="cs-CZ" b="1" dirty="0" smtClean="0"/>
              <a:t>	        </a:t>
            </a:r>
            <a:r>
              <a:rPr lang="ru-RU" b="1" u="sng" dirty="0" smtClean="0"/>
              <a:t>личность</a:t>
            </a:r>
          </a:p>
          <a:p>
            <a:endParaRPr lang="ru-RU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364px-Nikolaj_Alexandrowitsch_Jaroschenko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132856"/>
            <a:ext cx="3240360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image12963617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0648"/>
            <a:ext cx="2339752" cy="230425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Образ жизни униженных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Мармеладов </a:t>
            </a:r>
          </a:p>
          <a:p>
            <a:pPr>
              <a:buNone/>
            </a:pPr>
            <a:r>
              <a:rPr lang="ru-RU" dirty="0" smtClean="0"/>
              <a:t>	рассказывает Р. о своей жизни, большой </a:t>
            </a:r>
          </a:p>
          <a:p>
            <a:pPr>
              <a:buNone/>
            </a:pPr>
            <a:r>
              <a:rPr lang="ru-RU" dirty="0" smtClean="0"/>
              <a:t>пьяница, любит свою семью но алкоголь сильнее</a:t>
            </a:r>
          </a:p>
          <a:p>
            <a:pPr>
              <a:buNone/>
            </a:pPr>
            <a:r>
              <a:rPr lang="ru-RU" dirty="0" smtClean="0"/>
              <a:t>чем он – умирает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жена Мармеладова и дети</a:t>
            </a:r>
          </a:p>
          <a:p>
            <a:r>
              <a:rPr lang="ru-RU" dirty="0" smtClean="0"/>
              <a:t>                  	после смерти М. не имеют ничего, очень бедная, жизнь,      	Р. им даёт деньги, она строит богатый пир</a:t>
            </a:r>
            <a:r>
              <a:rPr lang="ru-RU" dirty="0"/>
              <a:t>	</a:t>
            </a:r>
            <a:r>
              <a:rPr lang="ru-RU" dirty="0" smtClean="0"/>
              <a:t>	пир    	в честь Мармеладова – после этого нищенствует с</a:t>
            </a:r>
          </a:p>
          <a:p>
            <a:r>
              <a:rPr lang="ru-RU" dirty="0" smtClean="0"/>
              <a:t> 	д        	детьми на улице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Соня Мармеладова 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cs-CZ" dirty="0" smtClean="0"/>
              <a:t>   </a:t>
            </a:r>
            <a:r>
              <a:rPr lang="ru-RU" dirty="0" smtClean="0"/>
              <a:t>	жертвует собой ради других – проститутка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u="sng" dirty="0" smtClean="0"/>
              <a:t>мать и сестра Раскольникова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cs-CZ" dirty="0" smtClean="0"/>
              <a:t>       		</a:t>
            </a:r>
            <a:r>
              <a:rPr lang="ru-RU" dirty="0" smtClean="0"/>
              <a:t>бедные, но посылают Р. деньги для учёбы, сестра </a:t>
            </a:r>
            <a:r>
              <a:rPr lang="cs-CZ" dirty="0" smtClean="0"/>
              <a:t>		</a:t>
            </a:r>
            <a:r>
              <a:rPr lang="ru-RU" dirty="0" smtClean="0"/>
              <a:t>также хочет жертвовать собой, хочет выйти замуж 		за страшного человека</a:t>
            </a:r>
          </a:p>
          <a:p>
            <a:endParaRPr lang="cs-CZ" dirty="0"/>
          </a:p>
        </p:txBody>
      </p:sp>
      <p:pic>
        <p:nvPicPr>
          <p:cNvPr id="5" name="Obrázek 4" descr="4005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04864"/>
            <a:ext cx="1872208" cy="2646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2096</Template>
  <TotalTime>250</TotalTime>
  <Words>537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Diseño predeterminado</vt:lpstr>
      <vt:lpstr>Преступление и наказание</vt:lpstr>
      <vt:lpstr>Фёдор Михайлович Достоевский 1821-1881</vt:lpstr>
      <vt:lpstr>Карьера и брак</vt:lpstr>
      <vt:lpstr>Преступление и наказание  появление произведения</vt:lpstr>
      <vt:lpstr>Творчество</vt:lpstr>
      <vt:lpstr>Преступление</vt:lpstr>
      <vt:lpstr> Образ тупика(slepé uličky) и идея Расколникова</vt:lpstr>
      <vt:lpstr>Конфликт главного героя</vt:lpstr>
      <vt:lpstr>Образ жизни униженных</vt:lpstr>
      <vt:lpstr>Наказание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Преступление и наказание</dc:title>
  <dc:creator>Lenka</dc:creator>
  <cp:lastModifiedBy>Lenka</cp:lastModifiedBy>
  <cp:revision>47</cp:revision>
  <dcterms:created xsi:type="dcterms:W3CDTF">2014-03-08T10:49:47Z</dcterms:created>
  <dcterms:modified xsi:type="dcterms:W3CDTF">2014-03-10T19:57:41Z</dcterms:modified>
</cp:coreProperties>
</file>