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122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434</Words>
  <Application>Microsoft Office PowerPoint</Application>
  <PresentationFormat>Předvádění na obrazovce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Stava</cp:lastModifiedBy>
  <cp:revision>39</cp:revision>
  <dcterms:created xsi:type="dcterms:W3CDTF">2013-03-05T17:49:48Z</dcterms:created>
  <dcterms:modified xsi:type="dcterms:W3CDTF">2013-05-06T07:35:34Z</dcterms:modified>
</cp:coreProperties>
</file>