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E8FC"/>
    <a:srgbClr val="93FBFB"/>
    <a:srgbClr val="000000"/>
    <a:srgbClr val="CCFF66"/>
    <a:srgbClr val="AEFEA8"/>
    <a:srgbClr val="CCCCFF"/>
    <a:srgbClr val="9999FF"/>
    <a:srgbClr val="FF9966"/>
    <a:srgbClr val="FF66CC"/>
    <a:srgbClr val="91E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41" autoAdjust="0"/>
  </p:normalViewPr>
  <p:slideViewPr>
    <p:cSldViewPr>
      <p:cViewPr>
        <p:scale>
          <a:sx n="76" d="100"/>
          <a:sy n="76" d="100"/>
        </p:scale>
        <p:origin x="-89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rgbClr val="92E8F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rgbClr val="92E8F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856040" y="2420888"/>
            <a:ext cx="2275800" cy="792391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67944" y="1723219"/>
            <a:ext cx="165618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45226" y="4797152"/>
            <a:ext cx="2358621" cy="864096"/>
          </a:xfrm>
          <a:prstGeom prst="ellipse">
            <a:avLst/>
          </a:prstGeom>
          <a:solidFill>
            <a:srgbClr val="91E7A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347864" y="188640"/>
            <a:ext cx="2844316" cy="93610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953950" y="1998370"/>
            <a:ext cx="1080120" cy="51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724128" y="2019158"/>
            <a:ext cx="936104" cy="5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993940" y="1078545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363280" y="1683971"/>
            <a:ext cx="1800200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rgbClr val="CCCCFF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99592" y="3576074"/>
            <a:ext cx="1872208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23528" y="1697561"/>
            <a:ext cx="1924484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775282" y="1319064"/>
            <a:ext cx="1728192" cy="914400"/>
          </a:xfrm>
          <a:prstGeom prst="ellipse">
            <a:avLst/>
          </a:prstGeom>
          <a:solidFill>
            <a:srgbClr val="AEFE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03474" y="1776264"/>
            <a:ext cx="1053610" cy="213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50386" y="2099553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03848" y="2233464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41404" y="2099553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39378" y="2233464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55776" y="1776264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212</Words>
  <Application>Microsoft Office PowerPoint</Application>
  <PresentationFormat>Předvádění na obrazovce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Stava</cp:lastModifiedBy>
  <cp:revision>27</cp:revision>
  <dcterms:created xsi:type="dcterms:W3CDTF">2013-04-09T11:58:45Z</dcterms:created>
  <dcterms:modified xsi:type="dcterms:W3CDTF">2013-04-24T06:53:05Z</dcterms:modified>
</cp:coreProperties>
</file>