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9" r:id="rId2"/>
    <p:sldId id="257" r:id="rId3"/>
    <p:sldId id="280" r:id="rId4"/>
    <p:sldId id="259" r:id="rId5"/>
    <p:sldId id="281" r:id="rId6"/>
    <p:sldId id="261" r:id="rId7"/>
    <p:sldId id="282" r:id="rId8"/>
    <p:sldId id="263" r:id="rId9"/>
    <p:sldId id="283" r:id="rId10"/>
    <p:sldId id="265" r:id="rId11"/>
    <p:sldId id="284"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5"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32066F59-D94F-429B-8EB4-6F5FF421F66E}" type="datetimeFigureOut">
              <a:rPr lang="cs-CZ" smtClean="0"/>
              <a:t>3.3.2015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4EC5B51-623C-40A8-8306-FC5375E51A67}" type="slidenum">
              <a:rPr lang="cs-CZ" smtClean="0"/>
              <a:t>‹#›</a:t>
            </a:fld>
            <a:endParaRPr lang="cs-CZ"/>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cs-CZ" smtClean="0"/>
              <a:t>Kliknutím lze upravit styl.</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32066F59-D94F-429B-8EB4-6F5FF421F66E}" type="datetimeFigureOut">
              <a:rPr lang="cs-CZ" smtClean="0"/>
              <a:t>3.3.2015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4EC5B51-623C-40A8-8306-FC5375E51A67}"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cs-CZ" smtClean="0"/>
              <a:t>Kliknutím lze upravit styl.</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2066F59-D94F-429B-8EB4-6F5FF421F66E}" type="datetimeFigureOut">
              <a:rPr lang="cs-CZ" smtClean="0"/>
              <a:t>3.3.2015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4EC5B51-623C-40A8-8306-FC5375E51A67}"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2066F59-D94F-429B-8EB4-6F5FF421F66E}" type="datetimeFigureOut">
              <a:rPr lang="cs-CZ" smtClean="0"/>
              <a:t>3.3.2015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4EC5B51-623C-40A8-8306-FC5375E51A67}" type="slidenum">
              <a:rPr lang="cs-CZ" smtClean="0"/>
              <a:t>‹#›</a:t>
            </a:fld>
            <a:endParaRPr lang="cs-CZ"/>
          </a:p>
        </p:txBody>
      </p:sp>
      <p:sp>
        <p:nvSpPr>
          <p:cNvPr id="8" name="Title 7"/>
          <p:cNvSpPr>
            <a:spLocks noGrp="1"/>
          </p:cNvSpPr>
          <p:nvPr>
            <p:ph type="title"/>
          </p:nvPr>
        </p:nvSpPr>
        <p:spPr/>
        <p:txBody>
          <a:bodyPr/>
          <a:lstStyle/>
          <a:p>
            <a:r>
              <a:rPr lang="cs-CZ" smtClean="0"/>
              <a:t>Kliknutím lze upravit styl.</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32066F59-D94F-429B-8EB4-6F5FF421F66E}" type="datetimeFigureOut">
              <a:rPr lang="cs-CZ" smtClean="0"/>
              <a:t>3.3.2015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4EC5B51-623C-40A8-8306-FC5375E51A67}"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2066F59-D94F-429B-8EB4-6F5FF421F66E}" type="datetimeFigureOut">
              <a:rPr lang="cs-CZ" smtClean="0"/>
              <a:t>3.3.2015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4EC5B51-623C-40A8-8306-FC5375E51A67}" type="slidenum">
              <a:rPr lang="cs-CZ" smtClean="0"/>
              <a:t>‹#›</a:t>
            </a:fld>
            <a:endParaRPr lang="cs-CZ"/>
          </a:p>
        </p:txBody>
      </p:sp>
      <p:sp>
        <p:nvSpPr>
          <p:cNvPr id="8" name="Title 7"/>
          <p:cNvSpPr>
            <a:spLocks noGrp="1"/>
          </p:cNvSpPr>
          <p:nvPr>
            <p:ph type="title"/>
          </p:nvPr>
        </p:nvSpPr>
        <p:spPr/>
        <p:txBody>
          <a:bodyPr/>
          <a:lstStyle/>
          <a:p>
            <a:r>
              <a:rPr lang="cs-CZ" smtClean="0"/>
              <a:t>Kliknutím lze upravit styl.</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cs-CZ" smtClean="0"/>
              <a:t>Kliknutím lze upravit styly předlohy textu.</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32066F59-D94F-429B-8EB4-6F5FF421F66E}" type="datetimeFigureOut">
              <a:rPr lang="cs-CZ" smtClean="0"/>
              <a:t>3.3.2015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D4EC5B51-623C-40A8-8306-FC5375E51A67}" type="slidenum">
              <a:rPr lang="cs-CZ" smtClean="0"/>
              <a:t>‹#›</a:t>
            </a:fld>
            <a:endParaRPr lang="cs-CZ"/>
          </a:p>
        </p:txBody>
      </p:sp>
      <p:sp>
        <p:nvSpPr>
          <p:cNvPr id="10" name="Title 9"/>
          <p:cNvSpPr>
            <a:spLocks noGrp="1"/>
          </p:cNvSpPr>
          <p:nvPr>
            <p:ph type="title"/>
          </p:nvPr>
        </p:nvSpPr>
        <p:spPr/>
        <p:txBody>
          <a:bodyPr/>
          <a:lstStyle/>
          <a:p>
            <a:r>
              <a:rPr lang="cs-CZ" smtClean="0"/>
              <a:t>Kliknutím lze upravit styl.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32066F59-D94F-429B-8EB4-6F5FF421F66E}" type="datetimeFigureOut">
              <a:rPr lang="cs-CZ" smtClean="0"/>
              <a:t>3.3.2015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D4EC5B51-623C-40A8-8306-FC5375E51A67}"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066F59-D94F-429B-8EB4-6F5FF421F66E}" type="datetimeFigureOut">
              <a:rPr lang="cs-CZ" smtClean="0"/>
              <a:t>3.3.2015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D4EC5B51-623C-40A8-8306-FC5375E51A67}"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cs-CZ" smtClean="0"/>
              <a:t>Kliknutím lze upravit styl.</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2066F59-D94F-429B-8EB4-6F5FF421F66E}" type="datetimeFigureOut">
              <a:rPr lang="cs-CZ" smtClean="0"/>
              <a:t>3.3.2015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4EC5B51-623C-40A8-8306-FC5375E51A67}"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2066F59-D94F-429B-8EB4-6F5FF421F66E}" type="datetimeFigureOut">
              <a:rPr lang="cs-CZ" smtClean="0"/>
              <a:t>3.3.2015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4EC5B51-623C-40A8-8306-FC5375E51A67}" type="slidenum">
              <a:rPr lang="cs-CZ" smtClean="0"/>
              <a:t>‹#›</a:t>
            </a:fld>
            <a:endParaRPr lang="cs-CZ"/>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cs-CZ" smtClean="0"/>
              <a:t>Kliknutím lze upravit styl.</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cs-CZ" smtClean="0"/>
              <a:t>Kliknutím lze upravit styl.</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32066F59-D94F-429B-8EB4-6F5FF421F66E}" type="datetimeFigureOut">
              <a:rPr lang="cs-CZ" smtClean="0"/>
              <a:t>3.3.2015</a:t>
            </a:fld>
            <a:endParaRPr lang="cs-CZ"/>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cs-CZ"/>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4EC5B51-623C-40A8-8306-FC5375E51A67}"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www.google.cz/search" TargetMode="External"/><Relationship Id="rId2" Type="http://schemas.openxmlformats.org/officeDocument/2006/relationships/hyperlink" Target="http://www.officeholidays.com/countries/usa/" TargetMode="External"/><Relationship Id="rId1" Type="http://schemas.openxmlformats.org/officeDocument/2006/relationships/slideLayout" Target="../slideLayouts/slideLayout1.xml"/><Relationship Id="rId4" Type="http://schemas.openxmlformats.org/officeDocument/2006/relationships/hyperlink" Target="https://www.youtube.com/watch?v=6VF5P7qLaEQ"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6VF5P7qLaEQ"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en-US" dirty="0" smtClean="0"/>
              <a:t>National public holidays in USA</a:t>
            </a:r>
            <a:endParaRPr lang="cs-CZ" dirty="0"/>
          </a:p>
        </p:txBody>
      </p:sp>
    </p:spTree>
    <p:extLst>
      <p:ext uri="{BB962C8B-B14F-4D97-AF65-F5344CB8AC3E}">
        <p14:creationId xmlns:p14="http://schemas.microsoft.com/office/powerpoint/2010/main" val="36743487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Memorial Day</a:t>
            </a:r>
            <a:endParaRPr lang="cs-CZ" dirty="0"/>
          </a:p>
        </p:txBody>
      </p:sp>
      <p:sp>
        <p:nvSpPr>
          <p:cNvPr id="3" name="Zástupný symbol pro obsah 2"/>
          <p:cNvSpPr>
            <a:spLocks noGrp="1"/>
          </p:cNvSpPr>
          <p:nvPr>
            <p:ph sz="quarter" idx="13"/>
          </p:nvPr>
        </p:nvSpPr>
        <p:spPr/>
        <p:txBody>
          <a:bodyPr>
            <a:normAutofit fontScale="70000" lnSpcReduction="20000"/>
          </a:bodyPr>
          <a:lstStyle/>
          <a:p>
            <a:r>
              <a:rPr lang="cs-CZ" dirty="0"/>
              <a:t>A United </a:t>
            </a:r>
            <a:r>
              <a:rPr lang="cs-CZ" dirty="0" err="1"/>
              <a:t>States</a:t>
            </a:r>
            <a:r>
              <a:rPr lang="cs-CZ" dirty="0"/>
              <a:t> </a:t>
            </a:r>
            <a:r>
              <a:rPr lang="cs-CZ" dirty="0" err="1"/>
              <a:t>federal</a:t>
            </a:r>
            <a:r>
              <a:rPr lang="cs-CZ" dirty="0"/>
              <a:t> </a:t>
            </a:r>
            <a:r>
              <a:rPr lang="cs-CZ" dirty="0" err="1"/>
              <a:t>holiday</a:t>
            </a:r>
            <a:r>
              <a:rPr lang="cs-CZ" dirty="0"/>
              <a:t> </a:t>
            </a:r>
            <a:r>
              <a:rPr lang="cs-CZ" dirty="0" err="1"/>
              <a:t>observed</a:t>
            </a:r>
            <a:r>
              <a:rPr lang="cs-CZ" dirty="0"/>
              <a:t> on </a:t>
            </a:r>
            <a:r>
              <a:rPr lang="cs-CZ" dirty="0" err="1"/>
              <a:t>the</a:t>
            </a:r>
            <a:r>
              <a:rPr lang="cs-CZ" dirty="0"/>
              <a:t> last </a:t>
            </a:r>
            <a:r>
              <a:rPr lang="cs-CZ" dirty="0" err="1"/>
              <a:t>Monday</a:t>
            </a:r>
            <a:r>
              <a:rPr lang="cs-CZ" dirty="0"/>
              <a:t> </a:t>
            </a:r>
            <a:r>
              <a:rPr lang="cs-CZ" dirty="0" err="1"/>
              <a:t>of</a:t>
            </a:r>
            <a:r>
              <a:rPr lang="cs-CZ" dirty="0"/>
              <a:t> May. </a:t>
            </a:r>
          </a:p>
          <a:p>
            <a:r>
              <a:rPr lang="cs-CZ" dirty="0" err="1"/>
              <a:t>Memorial</a:t>
            </a:r>
            <a:r>
              <a:rPr lang="cs-CZ" dirty="0"/>
              <a:t> </a:t>
            </a:r>
            <a:r>
              <a:rPr lang="cs-CZ" dirty="0" err="1"/>
              <a:t>Day</a:t>
            </a:r>
            <a:r>
              <a:rPr lang="cs-CZ" dirty="0"/>
              <a:t>, </a:t>
            </a:r>
            <a:r>
              <a:rPr lang="cs-CZ" dirty="0" err="1"/>
              <a:t>originally</a:t>
            </a:r>
            <a:r>
              <a:rPr lang="cs-CZ" dirty="0"/>
              <a:t> </a:t>
            </a:r>
            <a:r>
              <a:rPr lang="cs-CZ" dirty="0" err="1"/>
              <a:t>called</a:t>
            </a:r>
            <a:r>
              <a:rPr lang="cs-CZ" dirty="0"/>
              <a:t> </a:t>
            </a:r>
            <a:r>
              <a:rPr lang="cs-CZ" dirty="0" err="1"/>
              <a:t>Decoration</a:t>
            </a:r>
            <a:r>
              <a:rPr lang="cs-CZ" dirty="0"/>
              <a:t> </a:t>
            </a:r>
            <a:r>
              <a:rPr lang="cs-CZ" dirty="0" err="1"/>
              <a:t>Day</a:t>
            </a:r>
            <a:r>
              <a:rPr lang="cs-CZ" dirty="0"/>
              <a:t>, </a:t>
            </a:r>
            <a:r>
              <a:rPr lang="cs-CZ" dirty="0" err="1"/>
              <a:t>is</a:t>
            </a:r>
            <a:r>
              <a:rPr lang="cs-CZ" dirty="0"/>
              <a:t> a </a:t>
            </a:r>
            <a:r>
              <a:rPr lang="cs-CZ" dirty="0" err="1"/>
              <a:t>day</a:t>
            </a:r>
            <a:r>
              <a:rPr lang="cs-CZ" dirty="0"/>
              <a:t> </a:t>
            </a:r>
            <a:r>
              <a:rPr lang="cs-CZ" dirty="0" err="1"/>
              <a:t>of</a:t>
            </a:r>
            <a:r>
              <a:rPr lang="cs-CZ" dirty="0"/>
              <a:t> </a:t>
            </a:r>
            <a:r>
              <a:rPr lang="cs-CZ" dirty="0" err="1"/>
              <a:t>remembrance</a:t>
            </a:r>
            <a:r>
              <a:rPr lang="cs-CZ" dirty="0"/>
              <a:t> </a:t>
            </a:r>
            <a:r>
              <a:rPr lang="cs-CZ" dirty="0" err="1"/>
              <a:t>for</a:t>
            </a:r>
            <a:r>
              <a:rPr lang="cs-CZ" dirty="0"/>
              <a:t> </a:t>
            </a:r>
            <a:r>
              <a:rPr lang="cs-CZ" dirty="0" err="1"/>
              <a:t>those</a:t>
            </a:r>
            <a:r>
              <a:rPr lang="cs-CZ" dirty="0"/>
              <a:t> </a:t>
            </a:r>
            <a:r>
              <a:rPr lang="cs-CZ" dirty="0" err="1"/>
              <a:t>who</a:t>
            </a:r>
            <a:r>
              <a:rPr lang="cs-CZ" dirty="0"/>
              <a:t> </a:t>
            </a:r>
            <a:r>
              <a:rPr lang="cs-CZ" dirty="0" err="1"/>
              <a:t>have</a:t>
            </a:r>
            <a:r>
              <a:rPr lang="cs-CZ" dirty="0"/>
              <a:t> </a:t>
            </a:r>
            <a:r>
              <a:rPr lang="cs-CZ" dirty="0" err="1"/>
              <a:t>died</a:t>
            </a:r>
            <a:r>
              <a:rPr lang="cs-CZ" dirty="0"/>
              <a:t> in </a:t>
            </a:r>
            <a:r>
              <a:rPr lang="cs-CZ" dirty="0" err="1"/>
              <a:t>military</a:t>
            </a:r>
            <a:r>
              <a:rPr lang="cs-CZ" dirty="0"/>
              <a:t> </a:t>
            </a:r>
            <a:r>
              <a:rPr lang="cs-CZ" dirty="0" err="1"/>
              <a:t>service</a:t>
            </a:r>
            <a:r>
              <a:rPr lang="cs-CZ" dirty="0"/>
              <a:t> </a:t>
            </a:r>
            <a:r>
              <a:rPr lang="cs-CZ" dirty="0" err="1"/>
              <a:t>for</a:t>
            </a:r>
            <a:r>
              <a:rPr lang="cs-CZ" dirty="0"/>
              <a:t> </a:t>
            </a:r>
            <a:r>
              <a:rPr lang="cs-CZ" dirty="0" err="1"/>
              <a:t>the</a:t>
            </a:r>
            <a:r>
              <a:rPr lang="cs-CZ" dirty="0"/>
              <a:t> United </a:t>
            </a:r>
            <a:r>
              <a:rPr lang="cs-CZ" dirty="0" err="1"/>
              <a:t>States</a:t>
            </a:r>
            <a:r>
              <a:rPr lang="cs-CZ" dirty="0"/>
              <a:t>. </a:t>
            </a:r>
          </a:p>
          <a:p>
            <a:r>
              <a:rPr lang="cs-CZ" dirty="0" smtClean="0"/>
              <a:t>By </a:t>
            </a:r>
            <a:r>
              <a:rPr lang="cs-CZ" dirty="0"/>
              <a:t>1890, </a:t>
            </a:r>
            <a:r>
              <a:rPr lang="cs-CZ" dirty="0" err="1"/>
              <a:t>it</a:t>
            </a:r>
            <a:r>
              <a:rPr lang="cs-CZ" dirty="0"/>
              <a:t> </a:t>
            </a:r>
            <a:r>
              <a:rPr lang="cs-CZ" dirty="0" err="1"/>
              <a:t>was</a:t>
            </a:r>
            <a:r>
              <a:rPr lang="cs-CZ" dirty="0"/>
              <a:t> </a:t>
            </a:r>
            <a:r>
              <a:rPr lang="cs-CZ" dirty="0" err="1"/>
              <a:t>recognized</a:t>
            </a:r>
            <a:r>
              <a:rPr lang="cs-CZ" dirty="0"/>
              <a:t> by </a:t>
            </a:r>
            <a:r>
              <a:rPr lang="cs-CZ" dirty="0" err="1"/>
              <a:t>all</a:t>
            </a:r>
            <a:r>
              <a:rPr lang="cs-CZ" dirty="0"/>
              <a:t> </a:t>
            </a:r>
            <a:r>
              <a:rPr lang="cs-CZ" dirty="0" err="1"/>
              <a:t>of</a:t>
            </a:r>
            <a:r>
              <a:rPr lang="cs-CZ" dirty="0"/>
              <a:t> </a:t>
            </a:r>
            <a:r>
              <a:rPr lang="cs-CZ" dirty="0" err="1"/>
              <a:t>the</a:t>
            </a:r>
            <a:r>
              <a:rPr lang="cs-CZ" dirty="0"/>
              <a:t> </a:t>
            </a:r>
            <a:r>
              <a:rPr lang="cs-CZ" dirty="0" err="1"/>
              <a:t>northern</a:t>
            </a:r>
            <a:r>
              <a:rPr lang="cs-CZ" dirty="0"/>
              <a:t> </a:t>
            </a:r>
            <a:r>
              <a:rPr lang="cs-CZ" dirty="0" err="1"/>
              <a:t>states</a:t>
            </a:r>
            <a:r>
              <a:rPr lang="cs-CZ" dirty="0"/>
              <a:t>. </a:t>
            </a:r>
            <a:r>
              <a:rPr lang="cs-CZ" dirty="0" err="1"/>
              <a:t>The</a:t>
            </a:r>
            <a:r>
              <a:rPr lang="cs-CZ" dirty="0"/>
              <a:t> </a:t>
            </a:r>
            <a:r>
              <a:rPr lang="cs-CZ" dirty="0" err="1"/>
              <a:t>South</a:t>
            </a:r>
            <a:r>
              <a:rPr lang="cs-CZ" dirty="0"/>
              <a:t> </a:t>
            </a:r>
            <a:r>
              <a:rPr lang="cs-CZ" dirty="0" err="1"/>
              <a:t>refused</a:t>
            </a:r>
            <a:r>
              <a:rPr lang="cs-CZ" dirty="0"/>
              <a:t> to </a:t>
            </a:r>
            <a:r>
              <a:rPr lang="cs-CZ" dirty="0" err="1"/>
              <a:t>acknowledge</a:t>
            </a:r>
            <a:r>
              <a:rPr lang="cs-CZ" dirty="0"/>
              <a:t> </a:t>
            </a:r>
            <a:r>
              <a:rPr lang="cs-CZ" dirty="0" err="1"/>
              <a:t>the</a:t>
            </a:r>
            <a:r>
              <a:rPr lang="cs-CZ" dirty="0"/>
              <a:t> </a:t>
            </a:r>
            <a:r>
              <a:rPr lang="cs-CZ" dirty="0" err="1"/>
              <a:t>day</a:t>
            </a:r>
            <a:r>
              <a:rPr lang="cs-CZ" dirty="0"/>
              <a:t>, </a:t>
            </a:r>
            <a:r>
              <a:rPr lang="cs-CZ" dirty="0" err="1"/>
              <a:t>honouring</a:t>
            </a:r>
            <a:r>
              <a:rPr lang="cs-CZ" dirty="0"/>
              <a:t> </a:t>
            </a:r>
            <a:r>
              <a:rPr lang="cs-CZ" dirty="0" err="1"/>
              <a:t>their</a:t>
            </a:r>
            <a:r>
              <a:rPr lang="cs-CZ" dirty="0"/>
              <a:t> </a:t>
            </a:r>
            <a:r>
              <a:rPr lang="cs-CZ" dirty="0" err="1"/>
              <a:t>dead</a:t>
            </a:r>
            <a:r>
              <a:rPr lang="cs-CZ" dirty="0"/>
              <a:t> on </a:t>
            </a:r>
            <a:r>
              <a:rPr lang="cs-CZ" dirty="0" err="1"/>
              <a:t>separate</a:t>
            </a:r>
            <a:r>
              <a:rPr lang="cs-CZ" dirty="0"/>
              <a:t> </a:t>
            </a:r>
            <a:r>
              <a:rPr lang="cs-CZ" dirty="0" err="1"/>
              <a:t>days</a:t>
            </a:r>
            <a:r>
              <a:rPr lang="cs-CZ" dirty="0"/>
              <a:t> </a:t>
            </a:r>
            <a:r>
              <a:rPr lang="cs-CZ" dirty="0" err="1"/>
              <a:t>until</a:t>
            </a:r>
            <a:r>
              <a:rPr lang="cs-CZ" dirty="0"/>
              <a:t> </a:t>
            </a:r>
            <a:r>
              <a:rPr lang="cs-CZ" dirty="0" err="1"/>
              <a:t>after</a:t>
            </a:r>
            <a:r>
              <a:rPr lang="cs-CZ" dirty="0"/>
              <a:t> </a:t>
            </a:r>
            <a:r>
              <a:rPr lang="cs-CZ" dirty="0" err="1"/>
              <a:t>World</a:t>
            </a:r>
            <a:r>
              <a:rPr lang="cs-CZ" dirty="0"/>
              <a:t> </a:t>
            </a:r>
            <a:r>
              <a:rPr lang="cs-CZ" dirty="0" err="1"/>
              <a:t>War</a:t>
            </a:r>
            <a:r>
              <a:rPr lang="cs-CZ" dirty="0"/>
              <a:t> I (</a:t>
            </a:r>
            <a:r>
              <a:rPr lang="cs-CZ" dirty="0" err="1"/>
              <a:t>when</a:t>
            </a:r>
            <a:r>
              <a:rPr lang="cs-CZ" dirty="0"/>
              <a:t> </a:t>
            </a:r>
            <a:r>
              <a:rPr lang="cs-CZ" dirty="0" err="1"/>
              <a:t>the</a:t>
            </a:r>
            <a:r>
              <a:rPr lang="cs-CZ" dirty="0"/>
              <a:t> </a:t>
            </a:r>
            <a:r>
              <a:rPr lang="cs-CZ" dirty="0" err="1"/>
              <a:t>holiday</a:t>
            </a:r>
            <a:r>
              <a:rPr lang="cs-CZ" dirty="0"/>
              <a:t> </a:t>
            </a:r>
            <a:r>
              <a:rPr lang="cs-CZ" dirty="0" err="1"/>
              <a:t>changed</a:t>
            </a:r>
            <a:r>
              <a:rPr lang="cs-CZ" dirty="0"/>
              <a:t> </a:t>
            </a:r>
            <a:r>
              <a:rPr lang="cs-CZ" dirty="0" err="1"/>
              <a:t>from</a:t>
            </a:r>
            <a:r>
              <a:rPr lang="cs-CZ" dirty="0"/>
              <a:t> </a:t>
            </a:r>
            <a:r>
              <a:rPr lang="cs-CZ" dirty="0" err="1"/>
              <a:t>honouring</a:t>
            </a:r>
            <a:r>
              <a:rPr lang="cs-CZ" dirty="0"/>
              <a:t> just </a:t>
            </a:r>
            <a:r>
              <a:rPr lang="cs-CZ" dirty="0" err="1"/>
              <a:t>those</a:t>
            </a:r>
            <a:r>
              <a:rPr lang="cs-CZ" dirty="0"/>
              <a:t> </a:t>
            </a:r>
            <a:r>
              <a:rPr lang="cs-CZ" dirty="0" err="1"/>
              <a:t>who</a:t>
            </a:r>
            <a:r>
              <a:rPr lang="cs-CZ" dirty="0"/>
              <a:t> </a:t>
            </a:r>
            <a:r>
              <a:rPr lang="cs-CZ" dirty="0" err="1"/>
              <a:t>died</a:t>
            </a:r>
            <a:r>
              <a:rPr lang="cs-CZ" dirty="0"/>
              <a:t> </a:t>
            </a:r>
            <a:r>
              <a:rPr lang="cs-CZ" dirty="0" err="1"/>
              <a:t>fighting</a:t>
            </a:r>
            <a:r>
              <a:rPr lang="cs-CZ" dirty="0"/>
              <a:t> in </a:t>
            </a:r>
            <a:r>
              <a:rPr lang="cs-CZ" dirty="0" err="1"/>
              <a:t>the</a:t>
            </a:r>
            <a:r>
              <a:rPr lang="cs-CZ" dirty="0"/>
              <a:t> Civil </a:t>
            </a:r>
            <a:r>
              <a:rPr lang="cs-CZ" dirty="0" err="1"/>
              <a:t>War</a:t>
            </a:r>
            <a:r>
              <a:rPr lang="cs-CZ" dirty="0"/>
              <a:t> to </a:t>
            </a:r>
            <a:r>
              <a:rPr lang="cs-CZ" dirty="0" err="1"/>
              <a:t>honouring</a:t>
            </a:r>
            <a:r>
              <a:rPr lang="cs-CZ" dirty="0"/>
              <a:t> </a:t>
            </a:r>
            <a:r>
              <a:rPr lang="cs-CZ" dirty="0" err="1"/>
              <a:t>Americans</a:t>
            </a:r>
            <a:r>
              <a:rPr lang="cs-CZ" dirty="0"/>
              <a:t> </a:t>
            </a:r>
            <a:r>
              <a:rPr lang="cs-CZ" dirty="0" err="1"/>
              <a:t>who</a:t>
            </a:r>
            <a:r>
              <a:rPr lang="cs-CZ" dirty="0"/>
              <a:t> </a:t>
            </a:r>
            <a:r>
              <a:rPr lang="cs-CZ" dirty="0" err="1"/>
              <a:t>died</a:t>
            </a:r>
            <a:r>
              <a:rPr lang="cs-CZ" dirty="0"/>
              <a:t> </a:t>
            </a:r>
            <a:r>
              <a:rPr lang="cs-CZ" dirty="0" err="1"/>
              <a:t>fighting</a:t>
            </a:r>
            <a:r>
              <a:rPr lang="cs-CZ" dirty="0"/>
              <a:t> in </a:t>
            </a:r>
            <a:r>
              <a:rPr lang="cs-CZ" dirty="0" err="1"/>
              <a:t>any</a:t>
            </a:r>
            <a:r>
              <a:rPr lang="cs-CZ" dirty="0"/>
              <a:t> </a:t>
            </a:r>
            <a:r>
              <a:rPr lang="cs-CZ" dirty="0" err="1"/>
              <a:t>war</a:t>
            </a:r>
            <a:r>
              <a:rPr lang="cs-CZ" dirty="0"/>
              <a:t>). </a:t>
            </a:r>
          </a:p>
          <a:p>
            <a:r>
              <a:rPr lang="cs-CZ" dirty="0" err="1"/>
              <a:t>Since</a:t>
            </a:r>
            <a:r>
              <a:rPr lang="cs-CZ" dirty="0"/>
              <a:t> </a:t>
            </a:r>
            <a:r>
              <a:rPr lang="cs-CZ" dirty="0" err="1"/>
              <a:t>the</a:t>
            </a:r>
            <a:r>
              <a:rPr lang="cs-CZ" dirty="0"/>
              <a:t> </a:t>
            </a:r>
            <a:r>
              <a:rPr lang="cs-CZ" dirty="0" err="1"/>
              <a:t>late</a:t>
            </a:r>
            <a:r>
              <a:rPr lang="cs-CZ" dirty="0"/>
              <a:t> 1950’s, on </a:t>
            </a:r>
            <a:r>
              <a:rPr lang="cs-CZ" dirty="0" err="1"/>
              <a:t>the</a:t>
            </a:r>
            <a:r>
              <a:rPr lang="cs-CZ" dirty="0"/>
              <a:t> </a:t>
            </a:r>
            <a:r>
              <a:rPr lang="cs-CZ" dirty="0" err="1"/>
              <a:t>Thursday</a:t>
            </a:r>
            <a:r>
              <a:rPr lang="cs-CZ" dirty="0"/>
              <a:t> </a:t>
            </a:r>
            <a:r>
              <a:rPr lang="cs-CZ" dirty="0" err="1"/>
              <a:t>before</a:t>
            </a:r>
            <a:r>
              <a:rPr lang="cs-CZ" dirty="0"/>
              <a:t> </a:t>
            </a:r>
            <a:r>
              <a:rPr lang="cs-CZ" dirty="0" err="1"/>
              <a:t>Memorial</a:t>
            </a:r>
            <a:r>
              <a:rPr lang="cs-CZ" dirty="0"/>
              <a:t> </a:t>
            </a:r>
            <a:r>
              <a:rPr lang="cs-CZ" dirty="0" err="1"/>
              <a:t>Day</a:t>
            </a:r>
            <a:r>
              <a:rPr lang="cs-CZ" dirty="0"/>
              <a:t>, </a:t>
            </a:r>
            <a:r>
              <a:rPr lang="cs-CZ" dirty="0" err="1"/>
              <a:t>the</a:t>
            </a:r>
            <a:r>
              <a:rPr lang="cs-CZ" dirty="0"/>
              <a:t> 1,200 </a:t>
            </a:r>
            <a:r>
              <a:rPr lang="cs-CZ" dirty="0" err="1"/>
              <a:t>soldiers</a:t>
            </a:r>
            <a:r>
              <a:rPr lang="cs-CZ" dirty="0"/>
              <a:t> </a:t>
            </a:r>
            <a:r>
              <a:rPr lang="cs-CZ" dirty="0" err="1"/>
              <a:t>of</a:t>
            </a:r>
            <a:r>
              <a:rPr lang="cs-CZ" dirty="0"/>
              <a:t> </a:t>
            </a:r>
            <a:r>
              <a:rPr lang="cs-CZ" dirty="0" err="1"/>
              <a:t>the</a:t>
            </a:r>
            <a:r>
              <a:rPr lang="cs-CZ" dirty="0"/>
              <a:t> </a:t>
            </a:r>
            <a:r>
              <a:rPr lang="cs-CZ" dirty="0" smtClean="0"/>
              <a:t>3rd </a:t>
            </a:r>
            <a:r>
              <a:rPr lang="cs-CZ" dirty="0"/>
              <a:t>U.S. </a:t>
            </a:r>
            <a:r>
              <a:rPr lang="cs-CZ" dirty="0" err="1"/>
              <a:t>Infantry</a:t>
            </a:r>
            <a:r>
              <a:rPr lang="cs-CZ" dirty="0"/>
              <a:t> place </a:t>
            </a:r>
            <a:r>
              <a:rPr lang="cs-CZ" dirty="0" err="1"/>
              <a:t>small</a:t>
            </a:r>
            <a:r>
              <a:rPr lang="cs-CZ" dirty="0"/>
              <a:t> </a:t>
            </a:r>
            <a:r>
              <a:rPr lang="cs-CZ" dirty="0" err="1"/>
              <a:t>American</a:t>
            </a:r>
            <a:r>
              <a:rPr lang="cs-CZ" dirty="0"/>
              <a:t> </a:t>
            </a:r>
            <a:r>
              <a:rPr lang="cs-CZ" dirty="0" err="1"/>
              <a:t>flags</a:t>
            </a:r>
            <a:r>
              <a:rPr lang="cs-CZ" dirty="0"/>
              <a:t> </a:t>
            </a:r>
            <a:r>
              <a:rPr lang="cs-CZ" dirty="0" err="1"/>
              <a:t>at</a:t>
            </a:r>
            <a:r>
              <a:rPr lang="cs-CZ" dirty="0"/>
              <a:t> </a:t>
            </a:r>
            <a:r>
              <a:rPr lang="cs-CZ" dirty="0" err="1"/>
              <a:t>each</a:t>
            </a:r>
            <a:r>
              <a:rPr lang="cs-CZ" dirty="0"/>
              <a:t> </a:t>
            </a:r>
            <a:r>
              <a:rPr lang="cs-CZ" dirty="0" err="1"/>
              <a:t>of</a:t>
            </a:r>
            <a:r>
              <a:rPr lang="cs-CZ" dirty="0"/>
              <a:t> </a:t>
            </a:r>
            <a:r>
              <a:rPr lang="cs-CZ" dirty="0" err="1"/>
              <a:t>the</a:t>
            </a:r>
            <a:r>
              <a:rPr lang="cs-CZ" dirty="0"/>
              <a:t> more </a:t>
            </a:r>
            <a:r>
              <a:rPr lang="cs-CZ" dirty="0" err="1"/>
              <a:t>than</a:t>
            </a:r>
            <a:r>
              <a:rPr lang="cs-CZ" dirty="0"/>
              <a:t> 260,000 </a:t>
            </a:r>
            <a:r>
              <a:rPr lang="cs-CZ" dirty="0" err="1"/>
              <a:t>gravestones</a:t>
            </a:r>
            <a:r>
              <a:rPr lang="cs-CZ" dirty="0"/>
              <a:t> </a:t>
            </a:r>
            <a:r>
              <a:rPr lang="cs-CZ" dirty="0" err="1"/>
              <a:t>at</a:t>
            </a:r>
            <a:r>
              <a:rPr lang="cs-CZ" dirty="0"/>
              <a:t> </a:t>
            </a:r>
            <a:r>
              <a:rPr lang="cs-CZ" dirty="0" err="1"/>
              <a:t>Arlington</a:t>
            </a:r>
            <a:r>
              <a:rPr lang="cs-CZ" dirty="0"/>
              <a:t> </a:t>
            </a:r>
            <a:r>
              <a:rPr lang="cs-CZ" dirty="0" err="1"/>
              <a:t>National</a:t>
            </a:r>
            <a:r>
              <a:rPr lang="cs-CZ" dirty="0"/>
              <a:t> </a:t>
            </a:r>
            <a:r>
              <a:rPr lang="cs-CZ" dirty="0" err="1"/>
              <a:t>Cemetery</a:t>
            </a:r>
            <a:r>
              <a:rPr lang="cs-CZ" dirty="0"/>
              <a:t>. </a:t>
            </a:r>
            <a:r>
              <a:rPr lang="cs-CZ" dirty="0" err="1"/>
              <a:t>They</a:t>
            </a:r>
            <a:r>
              <a:rPr lang="cs-CZ" dirty="0"/>
              <a:t> </a:t>
            </a:r>
            <a:r>
              <a:rPr lang="cs-CZ" dirty="0" err="1"/>
              <a:t>then</a:t>
            </a:r>
            <a:r>
              <a:rPr lang="cs-CZ" dirty="0"/>
              <a:t> patrol 24 </a:t>
            </a:r>
            <a:r>
              <a:rPr lang="cs-CZ" dirty="0" err="1"/>
              <a:t>hours</a:t>
            </a:r>
            <a:r>
              <a:rPr lang="cs-CZ" dirty="0"/>
              <a:t> a </a:t>
            </a:r>
            <a:r>
              <a:rPr lang="cs-CZ" dirty="0" err="1"/>
              <a:t>day</a:t>
            </a:r>
            <a:r>
              <a:rPr lang="cs-CZ" dirty="0"/>
              <a:t> </a:t>
            </a:r>
            <a:r>
              <a:rPr lang="cs-CZ" dirty="0" err="1"/>
              <a:t>during</a:t>
            </a:r>
            <a:r>
              <a:rPr lang="cs-CZ" dirty="0"/>
              <a:t> </a:t>
            </a:r>
            <a:r>
              <a:rPr lang="cs-CZ" dirty="0" err="1"/>
              <a:t>the</a:t>
            </a:r>
            <a:r>
              <a:rPr lang="cs-CZ" dirty="0"/>
              <a:t> </a:t>
            </a:r>
            <a:r>
              <a:rPr lang="cs-CZ" dirty="0" err="1"/>
              <a:t>weekend</a:t>
            </a:r>
            <a:r>
              <a:rPr lang="cs-CZ" dirty="0"/>
              <a:t> to </a:t>
            </a:r>
            <a:r>
              <a:rPr lang="cs-CZ" dirty="0" err="1"/>
              <a:t>ensure</a:t>
            </a:r>
            <a:r>
              <a:rPr lang="cs-CZ" dirty="0"/>
              <a:t> </a:t>
            </a:r>
            <a:r>
              <a:rPr lang="cs-CZ" dirty="0" err="1"/>
              <a:t>that</a:t>
            </a:r>
            <a:r>
              <a:rPr lang="cs-CZ" dirty="0"/>
              <a:t> </a:t>
            </a:r>
            <a:r>
              <a:rPr lang="cs-CZ" dirty="0" err="1"/>
              <a:t>each</a:t>
            </a:r>
            <a:r>
              <a:rPr lang="cs-CZ" dirty="0"/>
              <a:t> flag </a:t>
            </a:r>
            <a:r>
              <a:rPr lang="cs-CZ" dirty="0" err="1"/>
              <a:t>remains</a:t>
            </a:r>
            <a:r>
              <a:rPr lang="cs-CZ" dirty="0"/>
              <a:t> </a:t>
            </a:r>
            <a:r>
              <a:rPr lang="cs-CZ" dirty="0" err="1"/>
              <a:t>standing</a:t>
            </a:r>
            <a:r>
              <a:rPr lang="cs-CZ" dirty="0"/>
              <a:t>. </a:t>
            </a:r>
          </a:p>
          <a:p>
            <a:endParaRPr lang="cs-CZ" dirty="0"/>
          </a:p>
        </p:txBody>
      </p:sp>
    </p:spTree>
    <p:extLst>
      <p:ext uri="{BB962C8B-B14F-4D97-AF65-F5344CB8AC3E}">
        <p14:creationId xmlns:p14="http://schemas.microsoft.com/office/powerpoint/2010/main" val="37293408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Zástupný symbol pro obsah 3" descr="http://www.femonite.com/wp-content/uploads/2012/05/memorial-day.jpg"/>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2267744" y="1916832"/>
            <a:ext cx="5256584" cy="3456384"/>
          </a:xfrm>
          <a:prstGeom prst="rect">
            <a:avLst/>
          </a:prstGeom>
          <a:noFill/>
          <a:ln>
            <a:noFill/>
          </a:ln>
        </p:spPr>
      </p:pic>
    </p:spTree>
    <p:extLst>
      <p:ext uri="{BB962C8B-B14F-4D97-AF65-F5344CB8AC3E}">
        <p14:creationId xmlns:p14="http://schemas.microsoft.com/office/powerpoint/2010/main" val="40884869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Independence Day 4</a:t>
            </a:r>
            <a:r>
              <a:rPr lang="en-US" baseline="30000" dirty="0" smtClean="0"/>
              <a:t>th</a:t>
            </a:r>
            <a:r>
              <a:rPr lang="en-US" dirty="0" smtClean="0"/>
              <a:t> July</a:t>
            </a:r>
            <a:endParaRPr lang="cs-CZ" dirty="0"/>
          </a:p>
        </p:txBody>
      </p:sp>
      <p:sp>
        <p:nvSpPr>
          <p:cNvPr id="3" name="Zástupný symbol pro obsah 2"/>
          <p:cNvSpPr>
            <a:spLocks noGrp="1"/>
          </p:cNvSpPr>
          <p:nvPr>
            <p:ph sz="quarter" idx="13"/>
          </p:nvPr>
        </p:nvSpPr>
        <p:spPr/>
        <p:txBody>
          <a:bodyPr>
            <a:normAutofit fontScale="70000" lnSpcReduction="20000"/>
          </a:bodyPr>
          <a:lstStyle/>
          <a:p>
            <a:r>
              <a:rPr lang="cs-CZ" dirty="0"/>
              <a:t>On July 4, 1776, </a:t>
            </a:r>
            <a:r>
              <a:rPr lang="cs-CZ" dirty="0" err="1"/>
              <a:t>the</a:t>
            </a:r>
            <a:r>
              <a:rPr lang="cs-CZ" dirty="0"/>
              <a:t> United </a:t>
            </a:r>
            <a:r>
              <a:rPr lang="cs-CZ" dirty="0" err="1"/>
              <a:t>States</a:t>
            </a:r>
            <a:r>
              <a:rPr lang="cs-CZ" dirty="0"/>
              <a:t> </a:t>
            </a:r>
            <a:r>
              <a:rPr lang="cs-CZ" dirty="0" err="1"/>
              <a:t>of</a:t>
            </a:r>
            <a:r>
              <a:rPr lang="cs-CZ" dirty="0"/>
              <a:t> America </a:t>
            </a:r>
            <a:r>
              <a:rPr lang="cs-CZ" dirty="0" err="1"/>
              <a:t>proclaimed</a:t>
            </a:r>
            <a:r>
              <a:rPr lang="cs-CZ" dirty="0"/>
              <a:t> </a:t>
            </a:r>
            <a:r>
              <a:rPr lang="cs-CZ" dirty="0" err="1"/>
              <a:t>its</a:t>
            </a:r>
            <a:r>
              <a:rPr lang="cs-CZ" dirty="0"/>
              <a:t> </a:t>
            </a:r>
            <a:r>
              <a:rPr lang="cs-CZ" dirty="0" err="1"/>
              <a:t>independence</a:t>
            </a:r>
            <a:r>
              <a:rPr lang="cs-CZ" dirty="0"/>
              <a:t> </a:t>
            </a:r>
            <a:r>
              <a:rPr lang="cs-CZ" dirty="0" err="1"/>
              <a:t>from</a:t>
            </a:r>
            <a:r>
              <a:rPr lang="cs-CZ" dirty="0"/>
              <a:t> </a:t>
            </a:r>
            <a:r>
              <a:rPr lang="cs-CZ" dirty="0" err="1"/>
              <a:t>England</a:t>
            </a:r>
            <a:r>
              <a:rPr lang="cs-CZ" dirty="0"/>
              <a:t> by </a:t>
            </a:r>
            <a:r>
              <a:rPr lang="cs-CZ" dirty="0" err="1"/>
              <a:t>signing</a:t>
            </a:r>
            <a:r>
              <a:rPr lang="cs-CZ" dirty="0"/>
              <a:t> </a:t>
            </a:r>
            <a:r>
              <a:rPr lang="cs-CZ" dirty="0" err="1"/>
              <a:t>the</a:t>
            </a:r>
            <a:r>
              <a:rPr lang="cs-CZ" dirty="0"/>
              <a:t> </a:t>
            </a:r>
            <a:r>
              <a:rPr lang="cs-CZ" dirty="0" err="1"/>
              <a:t>Declaration</a:t>
            </a:r>
            <a:r>
              <a:rPr lang="cs-CZ" dirty="0"/>
              <a:t> </a:t>
            </a:r>
            <a:r>
              <a:rPr lang="cs-CZ" dirty="0" err="1"/>
              <a:t>of</a:t>
            </a:r>
            <a:r>
              <a:rPr lang="cs-CZ" dirty="0"/>
              <a:t> </a:t>
            </a:r>
            <a:r>
              <a:rPr lang="cs-CZ" dirty="0" err="1"/>
              <a:t>Independence</a:t>
            </a:r>
            <a:r>
              <a:rPr lang="cs-CZ" dirty="0"/>
              <a:t>. </a:t>
            </a:r>
          </a:p>
          <a:p>
            <a:r>
              <a:rPr lang="cs-CZ" dirty="0" err="1"/>
              <a:t>While</a:t>
            </a:r>
            <a:r>
              <a:rPr lang="cs-CZ" dirty="0"/>
              <a:t> </a:t>
            </a:r>
            <a:r>
              <a:rPr lang="cs-CZ" dirty="0" err="1"/>
              <a:t>the</a:t>
            </a:r>
            <a:r>
              <a:rPr lang="cs-CZ" dirty="0"/>
              <a:t> </a:t>
            </a:r>
            <a:r>
              <a:rPr lang="cs-CZ" dirty="0" err="1"/>
              <a:t>signing</a:t>
            </a:r>
            <a:r>
              <a:rPr lang="cs-CZ" dirty="0"/>
              <a:t> </a:t>
            </a:r>
            <a:r>
              <a:rPr lang="cs-CZ" dirty="0" err="1"/>
              <a:t>of</a:t>
            </a:r>
            <a:r>
              <a:rPr lang="cs-CZ" dirty="0"/>
              <a:t> </a:t>
            </a:r>
            <a:r>
              <a:rPr lang="cs-CZ" dirty="0" err="1"/>
              <a:t>the</a:t>
            </a:r>
            <a:r>
              <a:rPr lang="cs-CZ" dirty="0"/>
              <a:t> </a:t>
            </a:r>
            <a:r>
              <a:rPr lang="cs-CZ" dirty="0" err="1"/>
              <a:t>Declaration</a:t>
            </a:r>
            <a:r>
              <a:rPr lang="cs-CZ" dirty="0"/>
              <a:t> </a:t>
            </a:r>
            <a:r>
              <a:rPr lang="cs-CZ" dirty="0" err="1"/>
              <a:t>itself</a:t>
            </a:r>
            <a:r>
              <a:rPr lang="cs-CZ" dirty="0"/>
              <a:t> </a:t>
            </a:r>
            <a:r>
              <a:rPr lang="cs-CZ" dirty="0" err="1"/>
              <a:t>was</a:t>
            </a:r>
            <a:r>
              <a:rPr lang="cs-CZ" dirty="0"/>
              <a:t> not </a:t>
            </a:r>
            <a:r>
              <a:rPr lang="cs-CZ" dirty="0" err="1"/>
              <a:t>completed</a:t>
            </a:r>
            <a:r>
              <a:rPr lang="cs-CZ" dirty="0"/>
              <a:t> </a:t>
            </a:r>
            <a:r>
              <a:rPr lang="cs-CZ" dirty="0" err="1"/>
              <a:t>until</a:t>
            </a:r>
            <a:r>
              <a:rPr lang="cs-CZ" dirty="0"/>
              <a:t> August, </a:t>
            </a:r>
            <a:r>
              <a:rPr lang="cs-CZ" dirty="0" err="1"/>
              <a:t>the</a:t>
            </a:r>
            <a:r>
              <a:rPr lang="cs-CZ" dirty="0"/>
              <a:t> </a:t>
            </a:r>
            <a:r>
              <a:rPr lang="cs-CZ" dirty="0" err="1"/>
              <a:t>Fourth</a:t>
            </a:r>
            <a:r>
              <a:rPr lang="cs-CZ" dirty="0"/>
              <a:t> </a:t>
            </a:r>
            <a:r>
              <a:rPr lang="cs-CZ" dirty="0" err="1"/>
              <a:t>of</a:t>
            </a:r>
            <a:r>
              <a:rPr lang="cs-CZ" dirty="0"/>
              <a:t> July </a:t>
            </a:r>
            <a:r>
              <a:rPr lang="cs-CZ" dirty="0" err="1"/>
              <a:t>holiday</a:t>
            </a:r>
            <a:r>
              <a:rPr lang="cs-CZ" dirty="0"/>
              <a:t> </a:t>
            </a:r>
            <a:r>
              <a:rPr lang="cs-CZ" dirty="0" err="1"/>
              <a:t>is</a:t>
            </a:r>
            <a:r>
              <a:rPr lang="cs-CZ" dirty="0"/>
              <a:t> </a:t>
            </a:r>
            <a:r>
              <a:rPr lang="cs-CZ" dirty="0" err="1"/>
              <a:t>seen</a:t>
            </a:r>
            <a:r>
              <a:rPr lang="cs-CZ" dirty="0"/>
              <a:t> as </a:t>
            </a:r>
            <a:r>
              <a:rPr lang="cs-CZ" dirty="0" err="1"/>
              <a:t>the</a:t>
            </a:r>
            <a:r>
              <a:rPr lang="cs-CZ" dirty="0"/>
              <a:t> </a:t>
            </a:r>
            <a:r>
              <a:rPr lang="cs-CZ" dirty="0" err="1"/>
              <a:t>official</a:t>
            </a:r>
            <a:r>
              <a:rPr lang="cs-CZ" dirty="0"/>
              <a:t> </a:t>
            </a:r>
            <a:r>
              <a:rPr lang="cs-CZ" dirty="0" err="1"/>
              <a:t>anniversary</a:t>
            </a:r>
            <a:r>
              <a:rPr lang="cs-CZ" dirty="0"/>
              <a:t> </a:t>
            </a:r>
            <a:r>
              <a:rPr lang="cs-CZ" dirty="0" err="1"/>
              <a:t>of</a:t>
            </a:r>
            <a:r>
              <a:rPr lang="cs-CZ" dirty="0"/>
              <a:t> U.S. </a:t>
            </a:r>
            <a:r>
              <a:rPr lang="cs-CZ" dirty="0" err="1"/>
              <a:t>independence</a:t>
            </a:r>
            <a:r>
              <a:rPr lang="cs-CZ" dirty="0"/>
              <a:t>.</a:t>
            </a:r>
          </a:p>
          <a:p>
            <a:r>
              <a:rPr lang="cs-CZ" dirty="0"/>
              <a:t>"</a:t>
            </a:r>
            <a:r>
              <a:rPr lang="cs-CZ" dirty="0" err="1"/>
              <a:t>Independence</a:t>
            </a:r>
            <a:r>
              <a:rPr lang="cs-CZ" dirty="0"/>
              <a:t> </a:t>
            </a:r>
            <a:r>
              <a:rPr lang="cs-CZ" dirty="0" err="1"/>
              <a:t>Day</a:t>
            </a:r>
            <a:r>
              <a:rPr lang="cs-CZ" dirty="0"/>
              <a:t>" </a:t>
            </a:r>
            <a:r>
              <a:rPr lang="cs-CZ" dirty="0" err="1"/>
              <a:t>wasn't</a:t>
            </a:r>
            <a:r>
              <a:rPr lang="cs-CZ" dirty="0"/>
              <a:t> </a:t>
            </a:r>
            <a:r>
              <a:rPr lang="cs-CZ" dirty="0" err="1"/>
              <a:t>until</a:t>
            </a:r>
            <a:r>
              <a:rPr lang="cs-CZ" dirty="0"/>
              <a:t> 1791 and </a:t>
            </a:r>
            <a:r>
              <a:rPr lang="cs-CZ" dirty="0" err="1"/>
              <a:t>Independence</a:t>
            </a:r>
            <a:r>
              <a:rPr lang="cs-CZ" dirty="0"/>
              <a:t> </a:t>
            </a:r>
            <a:r>
              <a:rPr lang="cs-CZ" dirty="0" err="1"/>
              <a:t>Day</a:t>
            </a:r>
            <a:r>
              <a:rPr lang="cs-CZ" dirty="0"/>
              <a:t> </a:t>
            </a:r>
            <a:r>
              <a:rPr lang="cs-CZ" dirty="0" err="1"/>
              <a:t>celebrations</a:t>
            </a:r>
            <a:r>
              <a:rPr lang="cs-CZ" dirty="0"/>
              <a:t> </a:t>
            </a:r>
            <a:r>
              <a:rPr lang="cs-CZ" dirty="0" err="1"/>
              <a:t>only</a:t>
            </a:r>
            <a:r>
              <a:rPr lang="cs-CZ" dirty="0"/>
              <a:t> </a:t>
            </a:r>
            <a:r>
              <a:rPr lang="cs-CZ" dirty="0" err="1"/>
              <a:t>became</a:t>
            </a:r>
            <a:r>
              <a:rPr lang="cs-CZ" dirty="0"/>
              <a:t> </a:t>
            </a:r>
            <a:r>
              <a:rPr lang="cs-CZ" dirty="0" err="1"/>
              <a:t>common</a:t>
            </a:r>
            <a:r>
              <a:rPr lang="cs-CZ" dirty="0"/>
              <a:t> </a:t>
            </a:r>
            <a:r>
              <a:rPr lang="cs-CZ" dirty="0" err="1"/>
              <a:t>after</a:t>
            </a:r>
            <a:r>
              <a:rPr lang="cs-CZ" dirty="0"/>
              <a:t> </a:t>
            </a:r>
            <a:r>
              <a:rPr lang="cs-CZ" dirty="0" err="1"/>
              <a:t>the</a:t>
            </a:r>
            <a:r>
              <a:rPr lang="cs-CZ" dirty="0"/>
              <a:t> </a:t>
            </a:r>
            <a:r>
              <a:rPr lang="cs-CZ" dirty="0" err="1"/>
              <a:t>War</a:t>
            </a:r>
            <a:r>
              <a:rPr lang="cs-CZ" dirty="0"/>
              <a:t> </a:t>
            </a:r>
            <a:r>
              <a:rPr lang="cs-CZ" dirty="0" err="1"/>
              <a:t>of</a:t>
            </a:r>
            <a:r>
              <a:rPr lang="cs-CZ" dirty="0"/>
              <a:t> 1812. </a:t>
            </a:r>
          </a:p>
          <a:p>
            <a:r>
              <a:rPr lang="cs-CZ" dirty="0"/>
              <a:t>By </a:t>
            </a:r>
            <a:r>
              <a:rPr lang="cs-CZ" dirty="0" err="1"/>
              <a:t>the</a:t>
            </a:r>
            <a:r>
              <a:rPr lang="cs-CZ" dirty="0"/>
              <a:t> 1870’s, </a:t>
            </a:r>
            <a:r>
              <a:rPr lang="cs-CZ" dirty="0" err="1"/>
              <a:t>Independence</a:t>
            </a:r>
            <a:r>
              <a:rPr lang="cs-CZ" dirty="0"/>
              <a:t> </a:t>
            </a:r>
            <a:r>
              <a:rPr lang="cs-CZ" dirty="0" err="1"/>
              <a:t>Day</a:t>
            </a:r>
            <a:r>
              <a:rPr lang="cs-CZ" dirty="0"/>
              <a:t> had </a:t>
            </a:r>
            <a:r>
              <a:rPr lang="cs-CZ" dirty="0" err="1"/>
              <a:t>become</a:t>
            </a:r>
            <a:r>
              <a:rPr lang="cs-CZ" dirty="0"/>
              <a:t> </a:t>
            </a:r>
            <a:r>
              <a:rPr lang="cs-CZ" dirty="0" err="1"/>
              <a:t>the</a:t>
            </a:r>
            <a:r>
              <a:rPr lang="cs-CZ" dirty="0"/>
              <a:t> most </a:t>
            </a:r>
            <a:r>
              <a:rPr lang="cs-CZ" dirty="0" err="1"/>
              <a:t>important</a:t>
            </a:r>
            <a:r>
              <a:rPr lang="cs-CZ" dirty="0"/>
              <a:t> </a:t>
            </a:r>
            <a:r>
              <a:rPr lang="cs-CZ" dirty="0" err="1"/>
              <a:t>secular</a:t>
            </a:r>
            <a:r>
              <a:rPr lang="cs-CZ" dirty="0"/>
              <a:t> </a:t>
            </a:r>
            <a:r>
              <a:rPr lang="cs-CZ" dirty="0" err="1"/>
              <a:t>holiday</a:t>
            </a:r>
            <a:r>
              <a:rPr lang="cs-CZ" dirty="0"/>
              <a:t> on </a:t>
            </a:r>
            <a:r>
              <a:rPr lang="cs-CZ" dirty="0" err="1"/>
              <a:t>the</a:t>
            </a:r>
            <a:r>
              <a:rPr lang="cs-CZ" dirty="0"/>
              <a:t> </a:t>
            </a:r>
            <a:r>
              <a:rPr lang="cs-CZ" dirty="0" err="1"/>
              <a:t>American</a:t>
            </a:r>
            <a:r>
              <a:rPr lang="cs-CZ" dirty="0"/>
              <a:t> </a:t>
            </a:r>
            <a:r>
              <a:rPr lang="cs-CZ" dirty="0" err="1"/>
              <a:t>calendar</a:t>
            </a:r>
            <a:r>
              <a:rPr lang="cs-CZ" dirty="0"/>
              <a:t> and has </a:t>
            </a:r>
            <a:r>
              <a:rPr lang="cs-CZ" dirty="0" err="1"/>
              <a:t>transformed</a:t>
            </a:r>
            <a:r>
              <a:rPr lang="cs-CZ" dirty="0"/>
              <a:t> </a:t>
            </a:r>
            <a:r>
              <a:rPr lang="cs-CZ" dirty="0" err="1"/>
              <a:t>into</a:t>
            </a:r>
            <a:r>
              <a:rPr lang="cs-CZ" dirty="0"/>
              <a:t> </a:t>
            </a:r>
            <a:r>
              <a:rPr lang="cs-CZ" dirty="0" err="1"/>
              <a:t>what</a:t>
            </a:r>
            <a:r>
              <a:rPr lang="cs-CZ" dirty="0"/>
              <a:t> </a:t>
            </a:r>
            <a:r>
              <a:rPr lang="cs-CZ" dirty="0" err="1"/>
              <a:t>is</a:t>
            </a:r>
            <a:r>
              <a:rPr lang="cs-CZ" dirty="0"/>
              <a:t> </a:t>
            </a:r>
            <a:r>
              <a:rPr lang="cs-CZ" dirty="0" err="1"/>
              <a:t>known</a:t>
            </a:r>
            <a:r>
              <a:rPr lang="cs-CZ" dirty="0"/>
              <a:t> as </a:t>
            </a:r>
            <a:r>
              <a:rPr lang="cs-CZ" dirty="0" err="1"/>
              <a:t>the</a:t>
            </a:r>
            <a:r>
              <a:rPr lang="cs-CZ" dirty="0"/>
              <a:t> 4th </a:t>
            </a:r>
            <a:r>
              <a:rPr lang="cs-CZ" dirty="0" err="1"/>
              <a:t>of</a:t>
            </a:r>
            <a:r>
              <a:rPr lang="cs-CZ" dirty="0"/>
              <a:t> July </a:t>
            </a:r>
            <a:r>
              <a:rPr lang="cs-CZ" dirty="0" err="1"/>
              <a:t>today</a:t>
            </a:r>
            <a:r>
              <a:rPr lang="cs-CZ" dirty="0"/>
              <a:t>. </a:t>
            </a:r>
          </a:p>
          <a:p>
            <a:r>
              <a:rPr lang="cs-CZ" b="1" dirty="0" err="1"/>
              <a:t>Did</a:t>
            </a:r>
            <a:r>
              <a:rPr lang="cs-CZ" b="1" dirty="0"/>
              <a:t> </a:t>
            </a:r>
            <a:r>
              <a:rPr lang="cs-CZ" b="1" dirty="0" err="1"/>
              <a:t>you</a:t>
            </a:r>
            <a:r>
              <a:rPr lang="cs-CZ" b="1" dirty="0"/>
              <a:t> </a:t>
            </a:r>
            <a:r>
              <a:rPr lang="cs-CZ" b="1" dirty="0" err="1"/>
              <a:t>know</a:t>
            </a:r>
            <a:r>
              <a:rPr lang="cs-CZ" b="1" dirty="0"/>
              <a:t>? </a:t>
            </a:r>
            <a:r>
              <a:rPr lang="cs-CZ" dirty="0" err="1"/>
              <a:t>The</a:t>
            </a:r>
            <a:r>
              <a:rPr lang="cs-CZ" dirty="0"/>
              <a:t> </a:t>
            </a:r>
            <a:r>
              <a:rPr lang="cs-CZ" dirty="0" err="1"/>
              <a:t>Declaration</a:t>
            </a:r>
            <a:r>
              <a:rPr lang="cs-CZ" dirty="0"/>
              <a:t> </a:t>
            </a:r>
            <a:r>
              <a:rPr lang="cs-CZ" dirty="0" err="1"/>
              <a:t>of</a:t>
            </a:r>
            <a:r>
              <a:rPr lang="cs-CZ" dirty="0"/>
              <a:t> </a:t>
            </a:r>
            <a:r>
              <a:rPr lang="cs-CZ" dirty="0" err="1"/>
              <a:t>Independence</a:t>
            </a:r>
            <a:r>
              <a:rPr lang="cs-CZ" dirty="0"/>
              <a:t> </a:t>
            </a:r>
            <a:r>
              <a:rPr lang="cs-CZ" dirty="0" err="1"/>
              <a:t>was</a:t>
            </a:r>
            <a:r>
              <a:rPr lang="cs-CZ" dirty="0"/>
              <a:t> </a:t>
            </a:r>
            <a:r>
              <a:rPr lang="cs-CZ" dirty="0" err="1"/>
              <a:t>signed</a:t>
            </a:r>
            <a:r>
              <a:rPr lang="cs-CZ" dirty="0"/>
              <a:t> by </a:t>
            </a:r>
            <a:r>
              <a:rPr lang="cs-CZ" dirty="0" err="1"/>
              <a:t>only</a:t>
            </a:r>
            <a:r>
              <a:rPr lang="cs-CZ" dirty="0"/>
              <a:t> </a:t>
            </a:r>
            <a:r>
              <a:rPr lang="cs-CZ" dirty="0" err="1"/>
              <a:t>two</a:t>
            </a:r>
            <a:r>
              <a:rPr lang="cs-CZ" dirty="0"/>
              <a:t> </a:t>
            </a:r>
            <a:r>
              <a:rPr lang="cs-CZ" dirty="0" err="1"/>
              <a:t>people</a:t>
            </a:r>
            <a:r>
              <a:rPr lang="cs-CZ" dirty="0"/>
              <a:t> on July 4 1776 - John </a:t>
            </a:r>
            <a:r>
              <a:rPr lang="cs-CZ" dirty="0" err="1"/>
              <a:t>Hancock</a:t>
            </a:r>
            <a:r>
              <a:rPr lang="cs-CZ" dirty="0"/>
              <a:t> and Charles Thomson. Most </a:t>
            </a:r>
            <a:r>
              <a:rPr lang="cs-CZ" dirty="0" err="1"/>
              <a:t>added</a:t>
            </a:r>
            <a:r>
              <a:rPr lang="cs-CZ" dirty="0"/>
              <a:t> </a:t>
            </a:r>
            <a:r>
              <a:rPr lang="cs-CZ" dirty="0" err="1"/>
              <a:t>their</a:t>
            </a:r>
            <a:r>
              <a:rPr lang="cs-CZ" dirty="0"/>
              <a:t> </a:t>
            </a:r>
            <a:r>
              <a:rPr lang="cs-CZ" dirty="0" err="1"/>
              <a:t>signatures</a:t>
            </a:r>
            <a:r>
              <a:rPr lang="cs-CZ" dirty="0"/>
              <a:t> on August 2, but </a:t>
            </a:r>
            <a:r>
              <a:rPr lang="cs-CZ" dirty="0" err="1"/>
              <a:t>the</a:t>
            </a:r>
            <a:r>
              <a:rPr lang="cs-CZ" dirty="0"/>
              <a:t> </a:t>
            </a:r>
            <a:r>
              <a:rPr lang="cs-CZ" dirty="0" err="1"/>
              <a:t>final</a:t>
            </a:r>
            <a:r>
              <a:rPr lang="cs-CZ" dirty="0"/>
              <a:t> </a:t>
            </a:r>
            <a:r>
              <a:rPr lang="cs-CZ" dirty="0" err="1"/>
              <a:t>signature</a:t>
            </a:r>
            <a:r>
              <a:rPr lang="cs-CZ" dirty="0"/>
              <a:t> </a:t>
            </a:r>
            <a:r>
              <a:rPr lang="cs-CZ" dirty="0" err="1"/>
              <a:t>wasn't</a:t>
            </a:r>
            <a:r>
              <a:rPr lang="cs-CZ" dirty="0"/>
              <a:t> </a:t>
            </a:r>
            <a:r>
              <a:rPr lang="cs-CZ" dirty="0" err="1"/>
              <a:t>added</a:t>
            </a:r>
            <a:r>
              <a:rPr lang="cs-CZ" dirty="0"/>
              <a:t> </a:t>
            </a:r>
            <a:r>
              <a:rPr lang="cs-CZ" dirty="0" err="1"/>
              <a:t>until</a:t>
            </a:r>
            <a:r>
              <a:rPr lang="cs-CZ" dirty="0"/>
              <a:t> </a:t>
            </a:r>
            <a:r>
              <a:rPr lang="cs-CZ" dirty="0" err="1"/>
              <a:t>five</a:t>
            </a:r>
            <a:r>
              <a:rPr lang="cs-CZ" dirty="0"/>
              <a:t> </a:t>
            </a:r>
            <a:r>
              <a:rPr lang="cs-CZ" dirty="0" err="1"/>
              <a:t>years</a:t>
            </a:r>
            <a:r>
              <a:rPr lang="cs-CZ" dirty="0"/>
              <a:t> </a:t>
            </a:r>
            <a:r>
              <a:rPr lang="cs-CZ" dirty="0" err="1"/>
              <a:t>later</a:t>
            </a:r>
            <a:r>
              <a:rPr lang="cs-CZ" dirty="0"/>
              <a:t>.</a:t>
            </a:r>
          </a:p>
          <a:p>
            <a:endParaRPr lang="cs-CZ" dirty="0"/>
          </a:p>
        </p:txBody>
      </p:sp>
    </p:spTree>
    <p:extLst>
      <p:ext uri="{BB962C8B-B14F-4D97-AF65-F5344CB8AC3E}">
        <p14:creationId xmlns:p14="http://schemas.microsoft.com/office/powerpoint/2010/main" val="1033609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Výsledek obrázku pro pictures of Independence day in the USA"/>
          <p:cNvPicPr/>
          <p:nvPr/>
        </p:nvPicPr>
        <p:blipFill>
          <a:blip r:embed="rId2">
            <a:extLst>
              <a:ext uri="{28A0092B-C50C-407E-A947-70E740481C1C}">
                <a14:useLocalDpi xmlns:a14="http://schemas.microsoft.com/office/drawing/2010/main" val="0"/>
              </a:ext>
            </a:extLst>
          </a:blip>
          <a:srcRect/>
          <a:stretch>
            <a:fillRect/>
          </a:stretch>
        </p:blipFill>
        <p:spPr bwMode="auto">
          <a:xfrm>
            <a:off x="2090737" y="1519237"/>
            <a:ext cx="4962525" cy="3819525"/>
          </a:xfrm>
          <a:prstGeom prst="rect">
            <a:avLst/>
          </a:prstGeom>
          <a:noFill/>
          <a:ln>
            <a:noFill/>
          </a:ln>
        </p:spPr>
      </p:pic>
    </p:spTree>
    <p:extLst>
      <p:ext uri="{BB962C8B-B14F-4D97-AF65-F5344CB8AC3E}">
        <p14:creationId xmlns:p14="http://schemas.microsoft.com/office/powerpoint/2010/main" val="27852516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err="1" smtClean="0"/>
              <a:t>Labour</a:t>
            </a:r>
            <a:r>
              <a:rPr lang="en-US" dirty="0" smtClean="0"/>
              <a:t> Day</a:t>
            </a:r>
            <a:endParaRPr lang="cs-CZ" dirty="0"/>
          </a:p>
        </p:txBody>
      </p:sp>
      <p:sp>
        <p:nvSpPr>
          <p:cNvPr id="3" name="Zástupný symbol pro obsah 2"/>
          <p:cNvSpPr>
            <a:spLocks noGrp="1"/>
          </p:cNvSpPr>
          <p:nvPr>
            <p:ph sz="quarter" idx="13"/>
          </p:nvPr>
        </p:nvSpPr>
        <p:spPr/>
        <p:txBody>
          <a:bodyPr>
            <a:normAutofit fontScale="92500" lnSpcReduction="10000"/>
          </a:bodyPr>
          <a:lstStyle/>
          <a:p>
            <a:r>
              <a:rPr lang="cs-CZ" dirty="0" err="1"/>
              <a:t>Labor</a:t>
            </a:r>
            <a:r>
              <a:rPr lang="cs-CZ" dirty="0"/>
              <a:t> </a:t>
            </a:r>
            <a:r>
              <a:rPr lang="cs-CZ" dirty="0" err="1"/>
              <a:t>Day</a:t>
            </a:r>
            <a:r>
              <a:rPr lang="cs-CZ" dirty="0"/>
              <a:t>, </a:t>
            </a:r>
            <a:r>
              <a:rPr lang="cs-CZ" dirty="0" err="1"/>
              <a:t>is</a:t>
            </a:r>
            <a:r>
              <a:rPr lang="cs-CZ" dirty="0"/>
              <a:t> a </a:t>
            </a:r>
            <a:r>
              <a:rPr lang="cs-CZ" dirty="0" err="1"/>
              <a:t>legal</a:t>
            </a:r>
            <a:r>
              <a:rPr lang="cs-CZ" dirty="0"/>
              <a:t> </a:t>
            </a:r>
            <a:r>
              <a:rPr lang="cs-CZ" dirty="0" err="1"/>
              <a:t>holiday</a:t>
            </a:r>
            <a:r>
              <a:rPr lang="cs-CZ" dirty="0"/>
              <a:t> </a:t>
            </a:r>
            <a:r>
              <a:rPr lang="cs-CZ" dirty="0" err="1"/>
              <a:t>celebrated</a:t>
            </a:r>
            <a:r>
              <a:rPr lang="cs-CZ" dirty="0"/>
              <a:t> on </a:t>
            </a:r>
            <a:r>
              <a:rPr lang="cs-CZ" dirty="0" err="1"/>
              <a:t>the</a:t>
            </a:r>
            <a:r>
              <a:rPr lang="cs-CZ" dirty="0"/>
              <a:t> </a:t>
            </a:r>
            <a:r>
              <a:rPr lang="cs-CZ" dirty="0" err="1"/>
              <a:t>first</a:t>
            </a:r>
            <a:r>
              <a:rPr lang="cs-CZ" dirty="0"/>
              <a:t> </a:t>
            </a:r>
            <a:r>
              <a:rPr lang="cs-CZ" dirty="0" err="1"/>
              <a:t>Monday</a:t>
            </a:r>
            <a:r>
              <a:rPr lang="cs-CZ" dirty="0"/>
              <a:t> in </a:t>
            </a:r>
            <a:r>
              <a:rPr lang="cs-CZ" dirty="0" err="1"/>
              <a:t>September</a:t>
            </a:r>
            <a:r>
              <a:rPr lang="cs-CZ" dirty="0"/>
              <a:t> in </a:t>
            </a:r>
            <a:r>
              <a:rPr lang="cs-CZ" dirty="0" err="1"/>
              <a:t>the</a:t>
            </a:r>
            <a:r>
              <a:rPr lang="cs-CZ" dirty="0"/>
              <a:t> United </a:t>
            </a:r>
            <a:r>
              <a:rPr lang="cs-CZ" dirty="0" err="1"/>
              <a:t>States</a:t>
            </a:r>
            <a:r>
              <a:rPr lang="cs-CZ" dirty="0"/>
              <a:t>, </a:t>
            </a:r>
            <a:r>
              <a:rPr lang="cs-CZ" dirty="0" err="1"/>
              <a:t>Puerto</a:t>
            </a:r>
            <a:r>
              <a:rPr lang="cs-CZ" dirty="0"/>
              <a:t> </a:t>
            </a:r>
            <a:r>
              <a:rPr lang="cs-CZ" dirty="0" err="1"/>
              <a:t>Rico</a:t>
            </a:r>
            <a:r>
              <a:rPr lang="cs-CZ" dirty="0"/>
              <a:t>, </a:t>
            </a:r>
            <a:r>
              <a:rPr lang="cs-CZ" dirty="0" err="1"/>
              <a:t>the</a:t>
            </a:r>
            <a:r>
              <a:rPr lang="cs-CZ" dirty="0"/>
              <a:t> </a:t>
            </a:r>
            <a:r>
              <a:rPr lang="cs-CZ" dirty="0" err="1"/>
              <a:t>Canal</a:t>
            </a:r>
            <a:r>
              <a:rPr lang="cs-CZ" dirty="0"/>
              <a:t> </a:t>
            </a:r>
            <a:r>
              <a:rPr lang="cs-CZ" dirty="0" err="1"/>
              <a:t>Zone</a:t>
            </a:r>
            <a:r>
              <a:rPr lang="cs-CZ" dirty="0"/>
              <a:t>, and </a:t>
            </a:r>
            <a:r>
              <a:rPr lang="cs-CZ" dirty="0" err="1"/>
              <a:t>the</a:t>
            </a:r>
            <a:r>
              <a:rPr lang="cs-CZ" dirty="0"/>
              <a:t> </a:t>
            </a:r>
            <a:r>
              <a:rPr lang="cs-CZ" dirty="0" err="1"/>
              <a:t>Virgin</a:t>
            </a:r>
            <a:r>
              <a:rPr lang="cs-CZ" dirty="0"/>
              <a:t> </a:t>
            </a:r>
            <a:r>
              <a:rPr lang="cs-CZ" dirty="0" err="1"/>
              <a:t>Islands</a:t>
            </a:r>
            <a:r>
              <a:rPr lang="cs-CZ" dirty="0"/>
              <a:t>.</a:t>
            </a:r>
          </a:p>
          <a:p>
            <a:r>
              <a:rPr lang="cs-CZ" dirty="0" err="1"/>
              <a:t>Canada</a:t>
            </a:r>
            <a:r>
              <a:rPr lang="cs-CZ" dirty="0"/>
              <a:t> </a:t>
            </a:r>
            <a:r>
              <a:rPr lang="cs-CZ" dirty="0" err="1"/>
              <a:t>also</a:t>
            </a:r>
            <a:r>
              <a:rPr lang="cs-CZ" dirty="0"/>
              <a:t> </a:t>
            </a:r>
            <a:r>
              <a:rPr lang="cs-CZ" dirty="0" err="1"/>
              <a:t>celebrates</a:t>
            </a:r>
            <a:r>
              <a:rPr lang="cs-CZ" dirty="0"/>
              <a:t> </a:t>
            </a:r>
            <a:r>
              <a:rPr lang="cs-CZ" dirty="0" err="1" smtClean="0"/>
              <a:t>Labour</a:t>
            </a:r>
            <a:r>
              <a:rPr lang="cs-CZ" dirty="0" smtClean="0"/>
              <a:t> </a:t>
            </a:r>
            <a:r>
              <a:rPr lang="cs-CZ" dirty="0" err="1" smtClean="0"/>
              <a:t>Day</a:t>
            </a:r>
            <a:r>
              <a:rPr lang="cs-CZ" dirty="0" smtClean="0">
                <a:solidFill>
                  <a:schemeClr val="tx1"/>
                </a:solidFill>
              </a:rPr>
              <a:t> </a:t>
            </a:r>
            <a:r>
              <a:rPr lang="cs-CZ" dirty="0"/>
              <a:t>on </a:t>
            </a:r>
            <a:r>
              <a:rPr lang="cs-CZ" dirty="0" err="1"/>
              <a:t>the</a:t>
            </a:r>
            <a:r>
              <a:rPr lang="cs-CZ" dirty="0"/>
              <a:t> </a:t>
            </a:r>
            <a:r>
              <a:rPr lang="cs-CZ" dirty="0" err="1"/>
              <a:t>same</a:t>
            </a:r>
            <a:r>
              <a:rPr lang="cs-CZ" dirty="0"/>
              <a:t> </a:t>
            </a:r>
            <a:r>
              <a:rPr lang="cs-CZ" dirty="0" err="1"/>
              <a:t>day</a:t>
            </a:r>
            <a:r>
              <a:rPr lang="cs-CZ" dirty="0"/>
              <a:t>.</a:t>
            </a:r>
          </a:p>
          <a:p>
            <a:r>
              <a:rPr lang="en-GB" b="1" i="1" dirty="0"/>
              <a:t>What </a:t>
            </a:r>
            <a:r>
              <a:rPr lang="en-GB" b="1" i="1" dirty="0" err="1"/>
              <a:t>Labor</a:t>
            </a:r>
            <a:r>
              <a:rPr lang="en-GB" b="1" i="1" dirty="0"/>
              <a:t> Day Means</a:t>
            </a:r>
            <a:endParaRPr lang="cs-CZ" b="1" i="1" dirty="0"/>
          </a:p>
          <a:p>
            <a:r>
              <a:rPr lang="cs-CZ" dirty="0" err="1"/>
              <a:t>For</a:t>
            </a:r>
            <a:r>
              <a:rPr lang="cs-CZ" dirty="0"/>
              <a:t> most </a:t>
            </a:r>
            <a:r>
              <a:rPr lang="cs-CZ" dirty="0" err="1"/>
              <a:t>people</a:t>
            </a:r>
            <a:r>
              <a:rPr lang="cs-CZ" dirty="0"/>
              <a:t>, </a:t>
            </a:r>
            <a:r>
              <a:rPr lang="cs-CZ" dirty="0" err="1"/>
              <a:t>Labor</a:t>
            </a:r>
            <a:r>
              <a:rPr lang="cs-CZ" dirty="0"/>
              <a:t> </a:t>
            </a:r>
            <a:r>
              <a:rPr lang="cs-CZ" dirty="0" err="1"/>
              <a:t>Day</a:t>
            </a:r>
            <a:r>
              <a:rPr lang="cs-CZ" dirty="0"/>
              <a:t> </a:t>
            </a:r>
            <a:r>
              <a:rPr lang="cs-CZ" dirty="0" err="1"/>
              <a:t>means</a:t>
            </a:r>
            <a:r>
              <a:rPr lang="cs-CZ" dirty="0"/>
              <a:t> </a:t>
            </a:r>
            <a:r>
              <a:rPr lang="cs-CZ" dirty="0" err="1"/>
              <a:t>two</a:t>
            </a:r>
            <a:r>
              <a:rPr lang="cs-CZ" dirty="0"/>
              <a:t> </a:t>
            </a:r>
            <a:r>
              <a:rPr lang="cs-CZ" dirty="0" err="1"/>
              <a:t>things</a:t>
            </a:r>
            <a:r>
              <a:rPr lang="cs-CZ" dirty="0"/>
              <a:t>: a </a:t>
            </a:r>
            <a:r>
              <a:rPr lang="cs-CZ" dirty="0" err="1"/>
              <a:t>day</a:t>
            </a:r>
            <a:r>
              <a:rPr lang="cs-CZ" dirty="0"/>
              <a:t> </a:t>
            </a:r>
            <a:r>
              <a:rPr lang="cs-CZ" dirty="0" err="1"/>
              <a:t>off</a:t>
            </a:r>
            <a:r>
              <a:rPr lang="cs-CZ" dirty="0"/>
              <a:t> and a </a:t>
            </a:r>
            <a:r>
              <a:rPr lang="cs-CZ" dirty="0" err="1"/>
              <a:t>chance</a:t>
            </a:r>
            <a:r>
              <a:rPr lang="cs-CZ" dirty="0"/>
              <a:t> to </a:t>
            </a:r>
            <a:r>
              <a:rPr lang="cs-CZ" dirty="0" err="1"/>
              <a:t>say</a:t>
            </a:r>
            <a:r>
              <a:rPr lang="cs-CZ" dirty="0"/>
              <a:t> </a:t>
            </a:r>
            <a:r>
              <a:rPr lang="cs-CZ" dirty="0" err="1"/>
              <a:t>goodbye</a:t>
            </a:r>
            <a:r>
              <a:rPr lang="cs-CZ" dirty="0"/>
              <a:t> to </a:t>
            </a:r>
            <a:r>
              <a:rPr lang="cs-CZ" dirty="0" err="1"/>
              <a:t>the</a:t>
            </a:r>
            <a:r>
              <a:rPr lang="cs-CZ" dirty="0"/>
              <a:t> </a:t>
            </a:r>
            <a:r>
              <a:rPr lang="cs-CZ" dirty="0" err="1"/>
              <a:t>summer</a:t>
            </a:r>
            <a:r>
              <a:rPr lang="cs-CZ" dirty="0"/>
              <a:t>. But </a:t>
            </a:r>
            <a:r>
              <a:rPr lang="cs-CZ" dirty="0" err="1"/>
              <a:t>why</a:t>
            </a:r>
            <a:r>
              <a:rPr lang="cs-CZ" dirty="0"/>
              <a:t> </a:t>
            </a:r>
            <a:r>
              <a:rPr lang="cs-CZ" dirty="0" err="1"/>
              <a:t>is</a:t>
            </a:r>
            <a:r>
              <a:rPr lang="cs-CZ" dirty="0"/>
              <a:t> </a:t>
            </a:r>
            <a:r>
              <a:rPr lang="cs-CZ" dirty="0" err="1"/>
              <a:t>it</a:t>
            </a:r>
            <a:r>
              <a:rPr lang="cs-CZ" dirty="0"/>
              <a:t> </a:t>
            </a:r>
            <a:r>
              <a:rPr lang="cs-CZ" dirty="0" err="1"/>
              <a:t>called</a:t>
            </a:r>
            <a:r>
              <a:rPr lang="cs-CZ" dirty="0"/>
              <a:t> </a:t>
            </a:r>
            <a:r>
              <a:rPr lang="cs-CZ" b="1" dirty="0" err="1"/>
              <a:t>Labor</a:t>
            </a:r>
            <a:r>
              <a:rPr lang="cs-CZ" b="1" dirty="0"/>
              <a:t> </a:t>
            </a:r>
            <a:r>
              <a:rPr lang="cs-CZ" b="1" dirty="0" err="1"/>
              <a:t>Day</a:t>
            </a:r>
            <a:r>
              <a:rPr lang="cs-CZ" dirty="0"/>
              <a:t>? </a:t>
            </a:r>
            <a:r>
              <a:rPr lang="cs-CZ" dirty="0" err="1"/>
              <a:t>Labor</a:t>
            </a:r>
            <a:r>
              <a:rPr lang="cs-CZ" dirty="0"/>
              <a:t> </a:t>
            </a:r>
            <a:r>
              <a:rPr lang="cs-CZ" dirty="0" err="1"/>
              <a:t>Day</a:t>
            </a:r>
            <a:r>
              <a:rPr lang="cs-CZ" dirty="0"/>
              <a:t> </a:t>
            </a:r>
            <a:r>
              <a:rPr lang="cs-CZ" dirty="0" err="1"/>
              <a:t>is</a:t>
            </a:r>
            <a:r>
              <a:rPr lang="cs-CZ" dirty="0"/>
              <a:t> a </a:t>
            </a:r>
            <a:r>
              <a:rPr lang="cs-CZ" dirty="0" err="1"/>
              <a:t>day</a:t>
            </a:r>
            <a:r>
              <a:rPr lang="cs-CZ" dirty="0"/>
              <a:t> set </a:t>
            </a:r>
            <a:r>
              <a:rPr lang="cs-CZ" dirty="0" err="1"/>
              <a:t>aside</a:t>
            </a:r>
            <a:r>
              <a:rPr lang="cs-CZ" dirty="0"/>
              <a:t> to </a:t>
            </a:r>
            <a:r>
              <a:rPr lang="cs-CZ" dirty="0" err="1"/>
              <a:t>pay</a:t>
            </a:r>
            <a:r>
              <a:rPr lang="cs-CZ" dirty="0"/>
              <a:t> tribute to </a:t>
            </a:r>
            <a:r>
              <a:rPr lang="cs-CZ" dirty="0" err="1"/>
              <a:t>working</a:t>
            </a:r>
            <a:r>
              <a:rPr lang="cs-CZ" dirty="0"/>
              <a:t> </a:t>
            </a:r>
            <a:r>
              <a:rPr lang="cs-CZ" dirty="0" err="1"/>
              <a:t>men</a:t>
            </a:r>
            <a:r>
              <a:rPr lang="cs-CZ" dirty="0"/>
              <a:t> and </a:t>
            </a:r>
            <a:r>
              <a:rPr lang="cs-CZ" dirty="0" err="1"/>
              <a:t>women</a:t>
            </a:r>
            <a:r>
              <a:rPr lang="cs-CZ" dirty="0"/>
              <a:t>. </a:t>
            </a:r>
            <a:r>
              <a:rPr lang="cs-CZ" dirty="0" err="1"/>
              <a:t>It</a:t>
            </a:r>
            <a:r>
              <a:rPr lang="cs-CZ" dirty="0"/>
              <a:t> has </a:t>
            </a:r>
            <a:r>
              <a:rPr lang="cs-CZ" dirty="0" err="1"/>
              <a:t>been</a:t>
            </a:r>
            <a:r>
              <a:rPr lang="cs-CZ" dirty="0"/>
              <a:t> </a:t>
            </a:r>
            <a:r>
              <a:rPr lang="cs-CZ" dirty="0" err="1"/>
              <a:t>celebrated</a:t>
            </a:r>
            <a:r>
              <a:rPr lang="cs-CZ" dirty="0"/>
              <a:t> as a </a:t>
            </a:r>
            <a:r>
              <a:rPr lang="cs-CZ" dirty="0" err="1"/>
              <a:t>national</a:t>
            </a:r>
            <a:r>
              <a:rPr lang="cs-CZ" dirty="0"/>
              <a:t> </a:t>
            </a:r>
            <a:r>
              <a:rPr lang="cs-CZ" dirty="0" err="1"/>
              <a:t>holiday</a:t>
            </a:r>
            <a:r>
              <a:rPr lang="cs-CZ" dirty="0"/>
              <a:t> in </a:t>
            </a:r>
            <a:r>
              <a:rPr lang="cs-CZ" dirty="0" err="1"/>
              <a:t>the</a:t>
            </a:r>
            <a:r>
              <a:rPr lang="cs-CZ" dirty="0"/>
              <a:t> United </a:t>
            </a:r>
            <a:r>
              <a:rPr lang="cs-CZ" dirty="0" err="1"/>
              <a:t>States</a:t>
            </a:r>
            <a:r>
              <a:rPr lang="cs-CZ" dirty="0"/>
              <a:t> and </a:t>
            </a:r>
            <a:r>
              <a:rPr lang="cs-CZ" dirty="0" err="1" smtClean="0"/>
              <a:t>Canada</a:t>
            </a:r>
            <a:r>
              <a:rPr lang="cs-CZ" b="1" dirty="0" smtClean="0"/>
              <a:t> </a:t>
            </a:r>
            <a:r>
              <a:rPr lang="cs-CZ" dirty="0" err="1"/>
              <a:t>since</a:t>
            </a:r>
            <a:r>
              <a:rPr lang="cs-CZ" dirty="0"/>
              <a:t> 1894. </a:t>
            </a:r>
          </a:p>
          <a:p>
            <a:endParaRPr lang="cs-CZ" dirty="0"/>
          </a:p>
        </p:txBody>
      </p:sp>
    </p:spTree>
    <p:extLst>
      <p:ext uri="{BB962C8B-B14F-4D97-AF65-F5344CB8AC3E}">
        <p14:creationId xmlns:p14="http://schemas.microsoft.com/office/powerpoint/2010/main" val="2840024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http://www.journeymart.com/gifs/holidays-ideas/festivals/labor-day.jpg"/>
          <p:cNvPicPr/>
          <p:nvPr/>
        </p:nvPicPr>
        <p:blipFill>
          <a:blip r:embed="rId2">
            <a:extLst>
              <a:ext uri="{28A0092B-C50C-407E-A947-70E740481C1C}">
                <a14:useLocalDpi xmlns:a14="http://schemas.microsoft.com/office/drawing/2010/main" val="0"/>
              </a:ext>
            </a:extLst>
          </a:blip>
          <a:srcRect/>
          <a:stretch>
            <a:fillRect/>
          </a:stretch>
        </p:blipFill>
        <p:spPr bwMode="auto">
          <a:xfrm>
            <a:off x="1691640" y="2110422"/>
            <a:ext cx="5760720" cy="2637155"/>
          </a:xfrm>
          <a:prstGeom prst="rect">
            <a:avLst/>
          </a:prstGeom>
          <a:noFill/>
          <a:ln>
            <a:noFill/>
          </a:ln>
        </p:spPr>
      </p:pic>
    </p:spTree>
    <p:extLst>
      <p:ext uri="{BB962C8B-B14F-4D97-AF65-F5344CB8AC3E}">
        <p14:creationId xmlns:p14="http://schemas.microsoft.com/office/powerpoint/2010/main" val="23678869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3289" y="4869160"/>
            <a:ext cx="6512511" cy="1008112"/>
          </a:xfrm>
        </p:spPr>
        <p:txBody>
          <a:bodyPr/>
          <a:lstStyle/>
          <a:p>
            <a:r>
              <a:rPr lang="en-US" dirty="0" smtClean="0"/>
              <a:t>Columbus Day</a:t>
            </a:r>
            <a:endParaRPr lang="cs-CZ" dirty="0"/>
          </a:p>
        </p:txBody>
      </p:sp>
      <p:sp>
        <p:nvSpPr>
          <p:cNvPr id="3" name="Zástupný symbol pro obsah 2"/>
          <p:cNvSpPr>
            <a:spLocks noGrp="1"/>
          </p:cNvSpPr>
          <p:nvPr>
            <p:ph sz="quarter" idx="13"/>
          </p:nvPr>
        </p:nvSpPr>
        <p:spPr/>
        <p:txBody>
          <a:bodyPr>
            <a:noAutofit/>
          </a:bodyPr>
          <a:lstStyle/>
          <a:p>
            <a:r>
              <a:rPr lang="cs-CZ" sz="1600" dirty="0" err="1"/>
              <a:t>Honors</a:t>
            </a:r>
            <a:r>
              <a:rPr lang="cs-CZ" sz="1600" dirty="0"/>
              <a:t> Christopher </a:t>
            </a:r>
            <a:r>
              <a:rPr lang="cs-CZ" sz="1600" dirty="0" err="1"/>
              <a:t>Columbus</a:t>
            </a:r>
            <a:r>
              <a:rPr lang="cs-CZ" sz="1600" dirty="0"/>
              <a:t>, </a:t>
            </a:r>
            <a:r>
              <a:rPr lang="cs-CZ" sz="1600" dirty="0" err="1"/>
              <a:t>traditional</a:t>
            </a:r>
            <a:r>
              <a:rPr lang="cs-CZ" sz="1600" dirty="0"/>
              <a:t> </a:t>
            </a:r>
            <a:r>
              <a:rPr lang="cs-CZ" sz="1600" dirty="0" err="1"/>
              <a:t>discoverer</a:t>
            </a:r>
            <a:r>
              <a:rPr lang="cs-CZ" sz="1600" dirty="0"/>
              <a:t> </a:t>
            </a:r>
            <a:r>
              <a:rPr lang="cs-CZ" sz="1600" dirty="0" err="1"/>
              <a:t>of</a:t>
            </a:r>
            <a:r>
              <a:rPr lang="cs-CZ" sz="1600" dirty="0"/>
              <a:t> </a:t>
            </a:r>
            <a:r>
              <a:rPr lang="cs-CZ" sz="1600" dirty="0" err="1"/>
              <a:t>the</a:t>
            </a:r>
            <a:r>
              <a:rPr lang="cs-CZ" sz="1600" dirty="0"/>
              <a:t> </a:t>
            </a:r>
            <a:r>
              <a:rPr lang="cs-CZ" sz="1600" dirty="0" err="1"/>
              <a:t>Americas</a:t>
            </a:r>
            <a:r>
              <a:rPr lang="cs-CZ" sz="1600" dirty="0"/>
              <a:t>. </a:t>
            </a:r>
          </a:p>
          <a:p>
            <a:r>
              <a:rPr lang="cs-CZ" sz="1600" dirty="0" err="1"/>
              <a:t>The</a:t>
            </a:r>
            <a:r>
              <a:rPr lang="cs-CZ" sz="1600" dirty="0"/>
              <a:t> </a:t>
            </a:r>
            <a:r>
              <a:rPr lang="cs-CZ" sz="1600" dirty="0" err="1"/>
              <a:t>day</a:t>
            </a:r>
            <a:r>
              <a:rPr lang="cs-CZ" sz="1600" dirty="0"/>
              <a:t> </a:t>
            </a:r>
            <a:r>
              <a:rPr lang="cs-CZ" sz="1600" dirty="0" err="1"/>
              <a:t>commemorates</a:t>
            </a:r>
            <a:r>
              <a:rPr lang="cs-CZ" sz="1600" dirty="0"/>
              <a:t> </a:t>
            </a:r>
            <a:r>
              <a:rPr lang="cs-CZ" sz="1600" dirty="0" err="1"/>
              <a:t>the</a:t>
            </a:r>
            <a:r>
              <a:rPr lang="cs-CZ" sz="1600" dirty="0"/>
              <a:t> </a:t>
            </a:r>
            <a:r>
              <a:rPr lang="cs-CZ" sz="1600" dirty="0" err="1"/>
              <a:t>date</a:t>
            </a:r>
            <a:r>
              <a:rPr lang="cs-CZ" sz="1600" dirty="0"/>
              <a:t> </a:t>
            </a:r>
            <a:r>
              <a:rPr lang="cs-CZ" sz="1600" dirty="0" err="1"/>
              <a:t>when</a:t>
            </a:r>
            <a:r>
              <a:rPr lang="cs-CZ" sz="1600" dirty="0"/>
              <a:t> Christopher </a:t>
            </a:r>
            <a:r>
              <a:rPr lang="cs-CZ" sz="1600" dirty="0" err="1"/>
              <a:t>Columbus</a:t>
            </a:r>
            <a:r>
              <a:rPr lang="cs-CZ" sz="1600" dirty="0"/>
              <a:t> </a:t>
            </a:r>
            <a:r>
              <a:rPr lang="cs-CZ" sz="1600" dirty="0" err="1"/>
              <a:t>first</a:t>
            </a:r>
            <a:r>
              <a:rPr lang="cs-CZ" sz="1600" dirty="0"/>
              <a:t> set </a:t>
            </a:r>
            <a:r>
              <a:rPr lang="cs-CZ" sz="1600" dirty="0" err="1"/>
              <a:t>foot</a:t>
            </a:r>
            <a:r>
              <a:rPr lang="cs-CZ" sz="1600" dirty="0"/>
              <a:t> in </a:t>
            </a:r>
            <a:r>
              <a:rPr lang="cs-CZ" sz="1600" dirty="0" err="1"/>
              <a:t>the</a:t>
            </a:r>
            <a:r>
              <a:rPr lang="cs-CZ" sz="1600" dirty="0"/>
              <a:t> </a:t>
            </a:r>
            <a:r>
              <a:rPr lang="cs-CZ" sz="1600" dirty="0" err="1"/>
              <a:t>Americas</a:t>
            </a:r>
            <a:r>
              <a:rPr lang="cs-CZ" sz="1600" dirty="0"/>
              <a:t>. In </a:t>
            </a:r>
            <a:r>
              <a:rPr lang="cs-CZ" sz="1600" dirty="0" err="1"/>
              <a:t>the</a:t>
            </a:r>
            <a:r>
              <a:rPr lang="cs-CZ" sz="1600" dirty="0"/>
              <a:t> USA </a:t>
            </a:r>
            <a:r>
              <a:rPr lang="cs-CZ" sz="1600" dirty="0" err="1"/>
              <a:t>it</a:t>
            </a:r>
            <a:r>
              <a:rPr lang="cs-CZ" sz="1600" dirty="0"/>
              <a:t> </a:t>
            </a:r>
            <a:r>
              <a:rPr lang="cs-CZ" sz="1600" dirty="0" err="1"/>
              <a:t>is</a:t>
            </a:r>
            <a:r>
              <a:rPr lang="cs-CZ" sz="1600" dirty="0"/>
              <a:t> </a:t>
            </a:r>
            <a:r>
              <a:rPr lang="cs-CZ" sz="1600" dirty="0" err="1"/>
              <a:t>observed</a:t>
            </a:r>
            <a:r>
              <a:rPr lang="cs-CZ" sz="1600" dirty="0"/>
              <a:t> on </a:t>
            </a:r>
            <a:r>
              <a:rPr lang="cs-CZ" sz="1600" dirty="0" err="1"/>
              <a:t>the</a:t>
            </a:r>
            <a:r>
              <a:rPr lang="cs-CZ" sz="1600" dirty="0"/>
              <a:t> Second </a:t>
            </a:r>
            <a:r>
              <a:rPr lang="cs-CZ" sz="1600" dirty="0" err="1"/>
              <a:t>Monday</a:t>
            </a:r>
            <a:r>
              <a:rPr lang="cs-CZ" sz="1600" dirty="0"/>
              <a:t> in </a:t>
            </a:r>
            <a:r>
              <a:rPr lang="cs-CZ" sz="1600" dirty="0" err="1"/>
              <a:t>October</a:t>
            </a:r>
            <a:r>
              <a:rPr lang="cs-CZ" sz="1600" dirty="0"/>
              <a:t>.</a:t>
            </a:r>
          </a:p>
          <a:p>
            <a:r>
              <a:rPr lang="cs-CZ" sz="1600" dirty="0" err="1" smtClean="0"/>
              <a:t>Instead</a:t>
            </a:r>
            <a:r>
              <a:rPr lang="cs-CZ" sz="1600" dirty="0"/>
              <a:t>, </a:t>
            </a:r>
            <a:r>
              <a:rPr lang="cs-CZ" sz="1600" dirty="0" err="1"/>
              <a:t>while</a:t>
            </a:r>
            <a:r>
              <a:rPr lang="cs-CZ" sz="1600" dirty="0"/>
              <a:t> </a:t>
            </a:r>
            <a:r>
              <a:rPr lang="cs-CZ" sz="1600" dirty="0" err="1"/>
              <a:t>trying</a:t>
            </a:r>
            <a:r>
              <a:rPr lang="cs-CZ" sz="1600" dirty="0"/>
              <a:t> to </a:t>
            </a:r>
            <a:r>
              <a:rPr lang="cs-CZ" sz="1600" dirty="0" err="1"/>
              <a:t>find</a:t>
            </a:r>
            <a:r>
              <a:rPr lang="cs-CZ" sz="1600" dirty="0"/>
              <a:t> a </a:t>
            </a:r>
            <a:r>
              <a:rPr lang="cs-CZ" sz="1600" dirty="0" err="1"/>
              <a:t>sea</a:t>
            </a:r>
            <a:r>
              <a:rPr lang="cs-CZ" sz="1600" dirty="0"/>
              <a:t> </a:t>
            </a:r>
            <a:r>
              <a:rPr lang="cs-CZ" sz="1600" dirty="0" err="1"/>
              <a:t>route</a:t>
            </a:r>
            <a:r>
              <a:rPr lang="cs-CZ" sz="1600" dirty="0"/>
              <a:t> to India, he made </a:t>
            </a:r>
            <a:r>
              <a:rPr lang="cs-CZ" sz="1600" dirty="0" err="1"/>
              <a:t>landfall</a:t>
            </a:r>
            <a:r>
              <a:rPr lang="cs-CZ" sz="1600" dirty="0"/>
              <a:t> on </a:t>
            </a:r>
            <a:r>
              <a:rPr lang="cs-CZ" sz="1600" dirty="0" err="1"/>
              <a:t>an</a:t>
            </a:r>
            <a:r>
              <a:rPr lang="cs-CZ" sz="1600" dirty="0"/>
              <a:t> </a:t>
            </a:r>
            <a:r>
              <a:rPr lang="cs-CZ" sz="1600" dirty="0" err="1"/>
              <a:t>island</a:t>
            </a:r>
            <a:r>
              <a:rPr lang="cs-CZ" sz="1600" dirty="0"/>
              <a:t> in </a:t>
            </a:r>
            <a:r>
              <a:rPr lang="cs-CZ" sz="1600" dirty="0" err="1"/>
              <a:t>the</a:t>
            </a:r>
            <a:r>
              <a:rPr lang="cs-CZ" sz="1600" dirty="0"/>
              <a:t> </a:t>
            </a:r>
            <a:r>
              <a:rPr lang="cs-CZ" sz="1600" dirty="0" err="1"/>
              <a:t>Bahamas</a:t>
            </a:r>
            <a:r>
              <a:rPr lang="cs-CZ" sz="1600" dirty="0"/>
              <a:t> </a:t>
            </a:r>
            <a:r>
              <a:rPr lang="cs-CZ" sz="1600" dirty="0" err="1"/>
              <a:t>that</a:t>
            </a:r>
            <a:r>
              <a:rPr lang="cs-CZ" sz="1600" dirty="0"/>
              <a:t> he </a:t>
            </a:r>
            <a:r>
              <a:rPr lang="cs-CZ" sz="1600" dirty="0" err="1"/>
              <a:t>named</a:t>
            </a:r>
            <a:r>
              <a:rPr lang="cs-CZ" sz="1600" dirty="0"/>
              <a:t> San Salvador. </a:t>
            </a:r>
          </a:p>
          <a:p>
            <a:r>
              <a:rPr lang="cs-CZ" sz="1600" dirty="0" err="1"/>
              <a:t>It</a:t>
            </a:r>
            <a:r>
              <a:rPr lang="cs-CZ" sz="1600" dirty="0"/>
              <a:t> </a:t>
            </a:r>
            <a:r>
              <a:rPr lang="cs-CZ" sz="1600" dirty="0" err="1"/>
              <a:t>is</a:t>
            </a:r>
            <a:r>
              <a:rPr lang="cs-CZ" sz="1600" dirty="0"/>
              <a:t> </a:t>
            </a:r>
            <a:r>
              <a:rPr lang="cs-CZ" sz="1600" dirty="0" err="1"/>
              <a:t>now</a:t>
            </a:r>
            <a:r>
              <a:rPr lang="cs-CZ" sz="1600" dirty="0"/>
              <a:t> </a:t>
            </a:r>
            <a:r>
              <a:rPr lang="cs-CZ" sz="1600" dirty="0" err="1"/>
              <a:t>generally</a:t>
            </a:r>
            <a:r>
              <a:rPr lang="cs-CZ" sz="1600" dirty="0"/>
              <a:t> </a:t>
            </a:r>
            <a:r>
              <a:rPr lang="cs-CZ" sz="1600" dirty="0" err="1"/>
              <a:t>accepted</a:t>
            </a:r>
            <a:r>
              <a:rPr lang="cs-CZ" sz="1600" dirty="0"/>
              <a:t> </a:t>
            </a:r>
            <a:r>
              <a:rPr lang="cs-CZ" sz="1600" dirty="0" err="1"/>
              <a:t>that</a:t>
            </a:r>
            <a:r>
              <a:rPr lang="cs-CZ" sz="1600" dirty="0"/>
              <a:t> </a:t>
            </a:r>
            <a:r>
              <a:rPr lang="cs-CZ" sz="1600" dirty="0" err="1"/>
              <a:t>Columbus</a:t>
            </a:r>
            <a:r>
              <a:rPr lang="cs-CZ" sz="1600" dirty="0"/>
              <a:t> </a:t>
            </a:r>
            <a:r>
              <a:rPr lang="cs-CZ" sz="1600" dirty="0" err="1"/>
              <a:t>was</a:t>
            </a:r>
            <a:r>
              <a:rPr lang="cs-CZ" sz="1600" dirty="0"/>
              <a:t> not </a:t>
            </a:r>
            <a:r>
              <a:rPr lang="cs-CZ" sz="1600" dirty="0" err="1"/>
              <a:t>the</a:t>
            </a:r>
            <a:r>
              <a:rPr lang="cs-CZ" sz="1600" dirty="0"/>
              <a:t> </a:t>
            </a:r>
            <a:r>
              <a:rPr lang="cs-CZ" sz="1600" dirty="0" err="1"/>
              <a:t>earliest</a:t>
            </a:r>
            <a:r>
              <a:rPr lang="cs-CZ" sz="1600" dirty="0"/>
              <a:t> </a:t>
            </a:r>
            <a:r>
              <a:rPr lang="cs-CZ" sz="1600" dirty="0" err="1"/>
              <a:t>European</a:t>
            </a:r>
            <a:r>
              <a:rPr lang="cs-CZ" sz="1600" dirty="0"/>
              <a:t> </a:t>
            </a:r>
            <a:r>
              <a:rPr lang="cs-CZ" sz="1600" dirty="0" err="1"/>
              <a:t>explorer</a:t>
            </a:r>
            <a:r>
              <a:rPr lang="cs-CZ" sz="1600" dirty="0"/>
              <a:t> to </a:t>
            </a:r>
            <a:r>
              <a:rPr lang="cs-CZ" sz="1600" dirty="0" err="1"/>
              <a:t>reach</a:t>
            </a:r>
            <a:r>
              <a:rPr lang="cs-CZ" sz="1600" dirty="0"/>
              <a:t> </a:t>
            </a:r>
            <a:r>
              <a:rPr lang="cs-CZ" sz="1600" dirty="0" err="1"/>
              <a:t>the</a:t>
            </a:r>
            <a:r>
              <a:rPr lang="cs-CZ" sz="1600" dirty="0"/>
              <a:t> </a:t>
            </a:r>
            <a:r>
              <a:rPr lang="cs-CZ" sz="1600" dirty="0" err="1"/>
              <a:t>Americas</a:t>
            </a:r>
            <a:r>
              <a:rPr lang="cs-CZ" sz="1600" dirty="0"/>
              <a:t> and </a:t>
            </a:r>
            <a:r>
              <a:rPr lang="cs-CZ" sz="1600" dirty="0" err="1"/>
              <a:t>that</a:t>
            </a:r>
            <a:r>
              <a:rPr lang="cs-CZ" sz="1600" dirty="0"/>
              <a:t> Viking </a:t>
            </a:r>
            <a:r>
              <a:rPr lang="cs-CZ" sz="1600" dirty="0" err="1"/>
              <a:t>sailors</a:t>
            </a:r>
            <a:r>
              <a:rPr lang="cs-CZ" sz="1600" dirty="0"/>
              <a:t> had </a:t>
            </a:r>
            <a:r>
              <a:rPr lang="cs-CZ" sz="1600" dirty="0" err="1"/>
              <a:t>ventured</a:t>
            </a:r>
            <a:r>
              <a:rPr lang="cs-CZ" sz="1600" dirty="0"/>
              <a:t> as far as Newfoundland </a:t>
            </a:r>
            <a:r>
              <a:rPr lang="cs-CZ" sz="1600" dirty="0" err="1"/>
              <a:t>around</a:t>
            </a:r>
            <a:r>
              <a:rPr lang="cs-CZ" sz="1600" dirty="0"/>
              <a:t> 1000 AD. </a:t>
            </a:r>
          </a:p>
          <a:p>
            <a:r>
              <a:rPr lang="cs-CZ" sz="1600" dirty="0" err="1"/>
              <a:t>Though</a:t>
            </a:r>
            <a:r>
              <a:rPr lang="cs-CZ" sz="1600" dirty="0"/>
              <a:t> </a:t>
            </a:r>
            <a:r>
              <a:rPr lang="cs-CZ" sz="1600" dirty="0" err="1"/>
              <a:t>Columbus</a:t>
            </a:r>
            <a:r>
              <a:rPr lang="cs-CZ" sz="1600" dirty="0"/>
              <a:t> </a:t>
            </a:r>
            <a:r>
              <a:rPr lang="cs-CZ" sz="1600" dirty="0" err="1"/>
              <a:t>Day</a:t>
            </a:r>
            <a:r>
              <a:rPr lang="cs-CZ" sz="1600" dirty="0"/>
              <a:t> </a:t>
            </a:r>
            <a:r>
              <a:rPr lang="cs-CZ" sz="1600" dirty="0" err="1"/>
              <a:t>is</a:t>
            </a:r>
            <a:r>
              <a:rPr lang="cs-CZ" sz="1600" dirty="0"/>
              <a:t> </a:t>
            </a:r>
            <a:r>
              <a:rPr lang="cs-CZ" sz="1600" dirty="0" err="1"/>
              <a:t>one</a:t>
            </a:r>
            <a:r>
              <a:rPr lang="cs-CZ" sz="1600" dirty="0"/>
              <a:t> </a:t>
            </a:r>
            <a:r>
              <a:rPr lang="cs-CZ" sz="1600" dirty="0" err="1"/>
              <a:t>of</a:t>
            </a:r>
            <a:r>
              <a:rPr lang="cs-CZ" sz="1600" dirty="0"/>
              <a:t> </a:t>
            </a:r>
            <a:r>
              <a:rPr lang="cs-CZ" sz="1600" dirty="0" err="1"/>
              <a:t>the</a:t>
            </a:r>
            <a:r>
              <a:rPr lang="cs-CZ" sz="1600" dirty="0"/>
              <a:t> 10 US </a:t>
            </a:r>
            <a:r>
              <a:rPr lang="cs-CZ" sz="1600" dirty="0" err="1"/>
              <a:t>legal</a:t>
            </a:r>
            <a:r>
              <a:rPr lang="cs-CZ" sz="1600" dirty="0"/>
              <a:t> </a:t>
            </a:r>
            <a:r>
              <a:rPr lang="cs-CZ" sz="1600" dirty="0" err="1"/>
              <a:t>federal</a:t>
            </a:r>
            <a:r>
              <a:rPr lang="cs-CZ" sz="1600" dirty="0"/>
              <a:t> </a:t>
            </a:r>
            <a:r>
              <a:rPr lang="cs-CZ" sz="1600" dirty="0" err="1"/>
              <a:t>holidays</a:t>
            </a:r>
            <a:r>
              <a:rPr lang="cs-CZ" sz="1600" dirty="0"/>
              <a:t>, </a:t>
            </a:r>
            <a:r>
              <a:rPr lang="cs-CZ" sz="1600" dirty="0" err="1"/>
              <a:t>it</a:t>
            </a:r>
            <a:r>
              <a:rPr lang="cs-CZ" sz="1600" dirty="0"/>
              <a:t> </a:t>
            </a:r>
            <a:r>
              <a:rPr lang="cs-CZ" sz="1600" dirty="0" err="1"/>
              <a:t>is</a:t>
            </a:r>
            <a:r>
              <a:rPr lang="cs-CZ" sz="1600" dirty="0"/>
              <a:t> not </a:t>
            </a:r>
            <a:r>
              <a:rPr lang="cs-CZ" sz="1600" dirty="0" err="1"/>
              <a:t>considered</a:t>
            </a:r>
            <a:r>
              <a:rPr lang="cs-CZ" sz="1600" dirty="0"/>
              <a:t> a major </a:t>
            </a:r>
            <a:r>
              <a:rPr lang="cs-CZ" sz="1600" dirty="0" err="1"/>
              <a:t>one</a:t>
            </a:r>
            <a:r>
              <a:rPr lang="cs-CZ" sz="1600" dirty="0"/>
              <a:t>. </a:t>
            </a:r>
            <a:r>
              <a:rPr lang="cs-CZ" sz="1600" dirty="0" err="1"/>
              <a:t>All</a:t>
            </a:r>
            <a:r>
              <a:rPr lang="cs-CZ" sz="1600" dirty="0"/>
              <a:t> </a:t>
            </a:r>
            <a:r>
              <a:rPr lang="cs-CZ" sz="1600" dirty="0" err="1"/>
              <a:t>government</a:t>
            </a:r>
            <a:r>
              <a:rPr lang="cs-CZ" sz="1600" dirty="0"/>
              <a:t> </a:t>
            </a:r>
            <a:r>
              <a:rPr lang="cs-CZ" sz="1600" dirty="0" err="1"/>
              <a:t>offices</a:t>
            </a:r>
            <a:r>
              <a:rPr lang="cs-CZ" sz="1600" dirty="0"/>
              <a:t> are </a:t>
            </a:r>
            <a:r>
              <a:rPr lang="cs-CZ" sz="1600" dirty="0" err="1"/>
              <a:t>closed</a:t>
            </a:r>
            <a:r>
              <a:rPr lang="cs-CZ" sz="1600" dirty="0"/>
              <a:t>, but most </a:t>
            </a:r>
            <a:r>
              <a:rPr lang="cs-CZ" sz="1600" dirty="0" err="1"/>
              <a:t>businesses</a:t>
            </a:r>
            <a:r>
              <a:rPr lang="cs-CZ" sz="1600" dirty="0"/>
              <a:t> </a:t>
            </a:r>
            <a:r>
              <a:rPr lang="cs-CZ" sz="1600" dirty="0" err="1"/>
              <a:t>remain</a:t>
            </a:r>
            <a:r>
              <a:rPr lang="cs-CZ" sz="1600" dirty="0"/>
              <a:t> open. Retail </a:t>
            </a:r>
            <a:r>
              <a:rPr lang="cs-CZ" sz="1600" dirty="0" err="1"/>
              <a:t>stores</a:t>
            </a:r>
            <a:r>
              <a:rPr lang="cs-CZ" sz="1600" dirty="0"/>
              <a:t> </a:t>
            </a:r>
            <a:r>
              <a:rPr lang="cs-CZ" sz="1600" dirty="0" err="1"/>
              <a:t>may</a:t>
            </a:r>
            <a:r>
              <a:rPr lang="cs-CZ" sz="1600" dirty="0"/>
              <a:t> run </a:t>
            </a:r>
            <a:r>
              <a:rPr lang="cs-CZ" sz="1600" dirty="0" err="1"/>
              <a:t>special</a:t>
            </a:r>
            <a:r>
              <a:rPr lang="cs-CZ" sz="1600" dirty="0"/>
              <a:t> sales. </a:t>
            </a:r>
          </a:p>
          <a:p>
            <a:endParaRPr lang="cs-CZ" sz="1600" dirty="0"/>
          </a:p>
        </p:txBody>
      </p:sp>
    </p:spTree>
    <p:extLst>
      <p:ext uri="{BB962C8B-B14F-4D97-AF65-F5344CB8AC3E}">
        <p14:creationId xmlns:p14="http://schemas.microsoft.com/office/powerpoint/2010/main" val="6576972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http://images.friendlyrentals.com/FR_imgs/blog/Santa_Maria_385.jpg"/>
          <p:cNvPicPr/>
          <p:nvPr/>
        </p:nvPicPr>
        <p:blipFill>
          <a:blip r:embed="rId2">
            <a:extLst>
              <a:ext uri="{28A0092B-C50C-407E-A947-70E740481C1C}">
                <a14:useLocalDpi xmlns:a14="http://schemas.microsoft.com/office/drawing/2010/main" val="0"/>
              </a:ext>
            </a:extLst>
          </a:blip>
          <a:srcRect/>
          <a:stretch>
            <a:fillRect/>
          </a:stretch>
        </p:blipFill>
        <p:spPr bwMode="auto">
          <a:xfrm>
            <a:off x="1790700" y="1585912"/>
            <a:ext cx="5562600" cy="3686175"/>
          </a:xfrm>
          <a:prstGeom prst="rect">
            <a:avLst/>
          </a:prstGeom>
          <a:noFill/>
          <a:ln>
            <a:noFill/>
          </a:ln>
        </p:spPr>
      </p:pic>
    </p:spTree>
    <p:extLst>
      <p:ext uri="{BB962C8B-B14F-4D97-AF65-F5344CB8AC3E}">
        <p14:creationId xmlns:p14="http://schemas.microsoft.com/office/powerpoint/2010/main" val="38137732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Veterans Day</a:t>
            </a:r>
            <a:endParaRPr lang="cs-CZ" dirty="0"/>
          </a:p>
        </p:txBody>
      </p:sp>
      <p:sp>
        <p:nvSpPr>
          <p:cNvPr id="3" name="Zástupný symbol pro obsah 2"/>
          <p:cNvSpPr>
            <a:spLocks noGrp="1"/>
          </p:cNvSpPr>
          <p:nvPr>
            <p:ph sz="quarter" idx="13"/>
          </p:nvPr>
        </p:nvSpPr>
        <p:spPr/>
        <p:txBody>
          <a:bodyPr>
            <a:normAutofit fontScale="77500" lnSpcReduction="20000"/>
          </a:bodyPr>
          <a:lstStyle/>
          <a:p>
            <a:r>
              <a:rPr lang="cs-CZ" dirty="0" err="1"/>
              <a:t>Veterans</a:t>
            </a:r>
            <a:r>
              <a:rPr lang="cs-CZ" dirty="0"/>
              <a:t> </a:t>
            </a:r>
            <a:r>
              <a:rPr lang="cs-CZ" dirty="0" err="1"/>
              <a:t>Day</a:t>
            </a:r>
            <a:r>
              <a:rPr lang="cs-CZ" dirty="0"/>
              <a:t> </a:t>
            </a:r>
            <a:r>
              <a:rPr lang="cs-CZ" dirty="0" err="1"/>
              <a:t>is</a:t>
            </a:r>
            <a:r>
              <a:rPr lang="cs-CZ" dirty="0"/>
              <a:t> a </a:t>
            </a:r>
            <a:r>
              <a:rPr lang="cs-CZ" dirty="0" err="1"/>
              <a:t>federal</a:t>
            </a:r>
            <a:r>
              <a:rPr lang="cs-CZ" dirty="0"/>
              <a:t> </a:t>
            </a:r>
            <a:r>
              <a:rPr lang="cs-CZ" dirty="0" err="1"/>
              <a:t>holiday</a:t>
            </a:r>
            <a:r>
              <a:rPr lang="cs-CZ" dirty="0"/>
              <a:t> and a </a:t>
            </a:r>
            <a:r>
              <a:rPr lang="cs-CZ" dirty="0" err="1"/>
              <a:t>state</a:t>
            </a:r>
            <a:r>
              <a:rPr lang="cs-CZ" dirty="0"/>
              <a:t> </a:t>
            </a:r>
            <a:r>
              <a:rPr lang="cs-CZ" dirty="0" err="1"/>
              <a:t>holiday</a:t>
            </a:r>
            <a:r>
              <a:rPr lang="cs-CZ" dirty="0"/>
              <a:t> in </a:t>
            </a:r>
            <a:r>
              <a:rPr lang="cs-CZ" dirty="0" err="1"/>
              <a:t>all</a:t>
            </a:r>
            <a:r>
              <a:rPr lang="cs-CZ" dirty="0"/>
              <a:t> </a:t>
            </a:r>
            <a:r>
              <a:rPr lang="cs-CZ" dirty="0" err="1"/>
              <a:t>states</a:t>
            </a:r>
            <a:r>
              <a:rPr lang="cs-CZ" dirty="0"/>
              <a:t>. </a:t>
            </a:r>
            <a:r>
              <a:rPr lang="cs-CZ" dirty="0" err="1"/>
              <a:t>It</a:t>
            </a:r>
            <a:r>
              <a:rPr lang="cs-CZ" dirty="0"/>
              <a:t> </a:t>
            </a:r>
            <a:r>
              <a:rPr lang="cs-CZ" dirty="0" err="1"/>
              <a:t>is</a:t>
            </a:r>
            <a:r>
              <a:rPr lang="cs-CZ" dirty="0"/>
              <a:t> </a:t>
            </a:r>
            <a:r>
              <a:rPr lang="cs-CZ" dirty="0" err="1"/>
              <a:t>observed</a:t>
            </a:r>
            <a:r>
              <a:rPr lang="cs-CZ" dirty="0"/>
              <a:t> on </a:t>
            </a:r>
            <a:r>
              <a:rPr lang="cs-CZ" dirty="0" err="1"/>
              <a:t>the</a:t>
            </a:r>
            <a:r>
              <a:rPr lang="cs-CZ" dirty="0"/>
              <a:t> </a:t>
            </a:r>
            <a:r>
              <a:rPr lang="cs-CZ" dirty="0" err="1"/>
              <a:t>weekday</a:t>
            </a:r>
            <a:r>
              <a:rPr lang="cs-CZ" dirty="0"/>
              <a:t> </a:t>
            </a:r>
            <a:r>
              <a:rPr lang="cs-CZ" dirty="0" err="1"/>
              <a:t>nearest</a:t>
            </a:r>
            <a:r>
              <a:rPr lang="cs-CZ" dirty="0"/>
              <a:t> to </a:t>
            </a:r>
            <a:r>
              <a:rPr lang="cs-CZ" dirty="0" err="1"/>
              <a:t>November</a:t>
            </a:r>
            <a:r>
              <a:rPr lang="cs-CZ" dirty="0"/>
              <a:t> 11th.</a:t>
            </a:r>
          </a:p>
          <a:p>
            <a:r>
              <a:rPr lang="cs-CZ" dirty="0" err="1"/>
              <a:t>The</a:t>
            </a:r>
            <a:r>
              <a:rPr lang="cs-CZ" dirty="0"/>
              <a:t> </a:t>
            </a:r>
            <a:r>
              <a:rPr lang="cs-CZ" dirty="0" err="1"/>
              <a:t>holiday</a:t>
            </a:r>
            <a:r>
              <a:rPr lang="cs-CZ" dirty="0"/>
              <a:t> </a:t>
            </a:r>
            <a:r>
              <a:rPr lang="cs-CZ" dirty="0" err="1"/>
              <a:t>honours</a:t>
            </a:r>
            <a:r>
              <a:rPr lang="cs-CZ" dirty="0"/>
              <a:t> </a:t>
            </a:r>
            <a:r>
              <a:rPr lang="cs-CZ" dirty="0" err="1"/>
              <a:t>all</a:t>
            </a:r>
            <a:r>
              <a:rPr lang="cs-CZ" dirty="0"/>
              <a:t> </a:t>
            </a:r>
            <a:r>
              <a:rPr lang="cs-CZ" dirty="0" err="1"/>
              <a:t>veterans</a:t>
            </a:r>
            <a:r>
              <a:rPr lang="cs-CZ" dirty="0"/>
              <a:t> </a:t>
            </a:r>
            <a:r>
              <a:rPr lang="cs-CZ" dirty="0" err="1"/>
              <a:t>of</a:t>
            </a:r>
            <a:r>
              <a:rPr lang="cs-CZ" dirty="0"/>
              <a:t> </a:t>
            </a:r>
            <a:r>
              <a:rPr lang="cs-CZ" dirty="0" err="1"/>
              <a:t>the</a:t>
            </a:r>
            <a:r>
              <a:rPr lang="cs-CZ" dirty="0"/>
              <a:t> United </a:t>
            </a:r>
            <a:r>
              <a:rPr lang="cs-CZ" dirty="0" err="1"/>
              <a:t>States</a:t>
            </a:r>
            <a:r>
              <a:rPr lang="cs-CZ" dirty="0"/>
              <a:t> </a:t>
            </a:r>
            <a:r>
              <a:rPr lang="cs-CZ" dirty="0" err="1"/>
              <a:t>armed</a:t>
            </a:r>
            <a:r>
              <a:rPr lang="cs-CZ" dirty="0"/>
              <a:t> </a:t>
            </a:r>
            <a:r>
              <a:rPr lang="cs-CZ" dirty="0" err="1"/>
              <a:t>forces</a:t>
            </a:r>
            <a:r>
              <a:rPr lang="cs-CZ" dirty="0"/>
              <a:t>. </a:t>
            </a:r>
          </a:p>
          <a:p>
            <a:r>
              <a:rPr lang="cs-CZ" dirty="0"/>
              <a:t>A </a:t>
            </a:r>
            <a:r>
              <a:rPr lang="cs-CZ" dirty="0" err="1"/>
              <a:t>traditional</a:t>
            </a:r>
            <a:r>
              <a:rPr lang="cs-CZ" dirty="0"/>
              <a:t> </a:t>
            </a:r>
            <a:r>
              <a:rPr lang="cs-CZ" dirty="0" err="1"/>
              <a:t>observation</a:t>
            </a:r>
            <a:r>
              <a:rPr lang="cs-CZ" dirty="0"/>
              <a:t> </a:t>
            </a:r>
            <a:r>
              <a:rPr lang="cs-CZ" dirty="0" err="1"/>
              <a:t>is</a:t>
            </a:r>
            <a:r>
              <a:rPr lang="cs-CZ" dirty="0"/>
              <a:t> a moment </a:t>
            </a:r>
            <a:r>
              <a:rPr lang="cs-CZ" dirty="0" err="1"/>
              <a:t>of</a:t>
            </a:r>
            <a:r>
              <a:rPr lang="cs-CZ" dirty="0"/>
              <a:t> silence </a:t>
            </a:r>
            <a:r>
              <a:rPr lang="cs-CZ" dirty="0" err="1"/>
              <a:t>at</a:t>
            </a:r>
            <a:r>
              <a:rPr lang="cs-CZ" dirty="0"/>
              <a:t> 11 AM </a:t>
            </a:r>
            <a:r>
              <a:rPr lang="cs-CZ" dirty="0" err="1"/>
              <a:t>remembering</a:t>
            </a:r>
            <a:r>
              <a:rPr lang="cs-CZ" dirty="0"/>
              <a:t> </a:t>
            </a:r>
            <a:r>
              <a:rPr lang="cs-CZ" dirty="0" err="1"/>
              <a:t>those</a:t>
            </a:r>
            <a:r>
              <a:rPr lang="cs-CZ" dirty="0"/>
              <a:t> </a:t>
            </a:r>
            <a:r>
              <a:rPr lang="cs-CZ" dirty="0" err="1"/>
              <a:t>who</a:t>
            </a:r>
            <a:r>
              <a:rPr lang="cs-CZ" dirty="0"/>
              <a:t> </a:t>
            </a:r>
            <a:r>
              <a:rPr lang="cs-CZ" dirty="0" err="1"/>
              <a:t>fought</a:t>
            </a:r>
            <a:r>
              <a:rPr lang="cs-CZ" dirty="0"/>
              <a:t> </a:t>
            </a:r>
            <a:r>
              <a:rPr lang="cs-CZ" dirty="0" err="1"/>
              <a:t>for</a:t>
            </a:r>
            <a:r>
              <a:rPr lang="cs-CZ" dirty="0"/>
              <a:t> </a:t>
            </a:r>
            <a:r>
              <a:rPr lang="cs-CZ" dirty="0" err="1"/>
              <a:t>peace</a:t>
            </a:r>
            <a:r>
              <a:rPr lang="cs-CZ" dirty="0"/>
              <a:t>. (</a:t>
            </a:r>
            <a:r>
              <a:rPr lang="cs-CZ" dirty="0" err="1"/>
              <a:t>Commemorates</a:t>
            </a:r>
            <a:r>
              <a:rPr lang="cs-CZ" dirty="0"/>
              <a:t> </a:t>
            </a:r>
            <a:r>
              <a:rPr lang="cs-CZ" dirty="0" err="1"/>
              <a:t>the</a:t>
            </a:r>
            <a:r>
              <a:rPr lang="cs-CZ" dirty="0"/>
              <a:t> </a:t>
            </a:r>
            <a:r>
              <a:rPr lang="cs-CZ" dirty="0" err="1"/>
              <a:t>cease-fire</a:t>
            </a:r>
            <a:r>
              <a:rPr lang="cs-CZ" dirty="0"/>
              <a:t> in </a:t>
            </a:r>
            <a:r>
              <a:rPr lang="cs-CZ" dirty="0" err="1"/>
              <a:t>the</a:t>
            </a:r>
            <a:r>
              <a:rPr lang="cs-CZ" dirty="0"/>
              <a:t> 1918 </a:t>
            </a:r>
            <a:r>
              <a:rPr lang="cs-CZ" dirty="0" err="1"/>
              <a:t>armistice</a:t>
            </a:r>
            <a:r>
              <a:rPr lang="cs-CZ" dirty="0"/>
              <a:t> </a:t>
            </a:r>
            <a:r>
              <a:rPr lang="cs-CZ" dirty="0" err="1"/>
              <a:t>which</a:t>
            </a:r>
            <a:r>
              <a:rPr lang="cs-CZ" dirty="0"/>
              <a:t> </a:t>
            </a:r>
            <a:r>
              <a:rPr lang="cs-CZ" dirty="0" err="1"/>
              <a:t>was</a:t>
            </a:r>
            <a:r>
              <a:rPr lang="cs-CZ" dirty="0"/>
              <a:t> </a:t>
            </a:r>
            <a:r>
              <a:rPr lang="cs-CZ" dirty="0" err="1"/>
              <a:t>scheduled</a:t>
            </a:r>
            <a:r>
              <a:rPr lang="cs-CZ" dirty="0"/>
              <a:t> </a:t>
            </a:r>
            <a:r>
              <a:rPr lang="cs-CZ" dirty="0" err="1"/>
              <a:t>for</a:t>
            </a:r>
            <a:r>
              <a:rPr lang="cs-CZ" dirty="0"/>
              <a:t> "</a:t>
            </a:r>
            <a:r>
              <a:rPr lang="cs-CZ" dirty="0" err="1"/>
              <a:t>the</a:t>
            </a:r>
            <a:r>
              <a:rPr lang="cs-CZ" dirty="0"/>
              <a:t> </a:t>
            </a:r>
            <a:r>
              <a:rPr lang="cs-CZ" dirty="0" err="1"/>
              <a:t>eleventh</a:t>
            </a:r>
            <a:r>
              <a:rPr lang="cs-CZ" dirty="0"/>
              <a:t> </a:t>
            </a:r>
            <a:r>
              <a:rPr lang="cs-CZ" dirty="0" err="1"/>
              <a:t>hour</a:t>
            </a:r>
            <a:r>
              <a:rPr lang="cs-CZ" dirty="0"/>
              <a:t> </a:t>
            </a:r>
            <a:r>
              <a:rPr lang="cs-CZ" dirty="0" err="1"/>
              <a:t>of</a:t>
            </a:r>
            <a:r>
              <a:rPr lang="cs-CZ" dirty="0"/>
              <a:t> </a:t>
            </a:r>
            <a:r>
              <a:rPr lang="cs-CZ" dirty="0" err="1"/>
              <a:t>the</a:t>
            </a:r>
            <a:r>
              <a:rPr lang="cs-CZ" dirty="0"/>
              <a:t> </a:t>
            </a:r>
            <a:r>
              <a:rPr lang="cs-CZ" dirty="0" err="1"/>
              <a:t>eleventh</a:t>
            </a:r>
            <a:r>
              <a:rPr lang="cs-CZ" dirty="0"/>
              <a:t> </a:t>
            </a:r>
            <a:r>
              <a:rPr lang="cs-CZ" dirty="0" err="1"/>
              <a:t>day</a:t>
            </a:r>
            <a:r>
              <a:rPr lang="cs-CZ" dirty="0"/>
              <a:t> </a:t>
            </a:r>
            <a:r>
              <a:rPr lang="cs-CZ" dirty="0" err="1"/>
              <a:t>of</a:t>
            </a:r>
            <a:r>
              <a:rPr lang="cs-CZ" dirty="0"/>
              <a:t> </a:t>
            </a:r>
            <a:r>
              <a:rPr lang="cs-CZ" dirty="0" err="1"/>
              <a:t>the</a:t>
            </a:r>
            <a:r>
              <a:rPr lang="cs-CZ" dirty="0"/>
              <a:t> </a:t>
            </a:r>
            <a:r>
              <a:rPr lang="cs-CZ" dirty="0" err="1"/>
              <a:t>eleventh</a:t>
            </a:r>
            <a:r>
              <a:rPr lang="cs-CZ" dirty="0"/>
              <a:t> </a:t>
            </a:r>
            <a:r>
              <a:rPr lang="cs-CZ" dirty="0" err="1"/>
              <a:t>month</a:t>
            </a:r>
            <a:r>
              <a:rPr lang="cs-CZ" dirty="0"/>
              <a:t>.")</a:t>
            </a:r>
          </a:p>
          <a:p>
            <a:r>
              <a:rPr lang="cs-CZ" dirty="0"/>
              <a:t>In </a:t>
            </a:r>
            <a:r>
              <a:rPr lang="cs-CZ" dirty="0" err="1"/>
              <a:t>the</a:t>
            </a:r>
            <a:r>
              <a:rPr lang="cs-CZ" dirty="0"/>
              <a:t> USA, </a:t>
            </a:r>
            <a:r>
              <a:rPr lang="cs-CZ" dirty="0" err="1"/>
              <a:t>there</a:t>
            </a:r>
            <a:r>
              <a:rPr lang="cs-CZ" dirty="0"/>
              <a:t> are </a:t>
            </a:r>
            <a:r>
              <a:rPr lang="cs-CZ" dirty="0" err="1"/>
              <a:t>an</a:t>
            </a:r>
            <a:r>
              <a:rPr lang="cs-CZ" dirty="0"/>
              <a:t> </a:t>
            </a:r>
            <a:r>
              <a:rPr lang="cs-CZ" dirty="0" err="1"/>
              <a:t>estimated</a:t>
            </a:r>
            <a:r>
              <a:rPr lang="cs-CZ" dirty="0"/>
              <a:t> 20 </a:t>
            </a:r>
            <a:r>
              <a:rPr lang="cs-CZ" dirty="0" err="1"/>
              <a:t>Million</a:t>
            </a:r>
            <a:r>
              <a:rPr lang="cs-CZ" dirty="0"/>
              <a:t> </a:t>
            </a:r>
            <a:r>
              <a:rPr lang="cs-CZ" dirty="0" err="1"/>
              <a:t>veterans</a:t>
            </a:r>
            <a:r>
              <a:rPr lang="cs-CZ" dirty="0"/>
              <a:t>. </a:t>
            </a:r>
            <a:r>
              <a:rPr lang="cs-CZ" dirty="0" err="1"/>
              <a:t>Of</a:t>
            </a:r>
            <a:r>
              <a:rPr lang="cs-CZ" dirty="0"/>
              <a:t> these, </a:t>
            </a:r>
            <a:r>
              <a:rPr lang="cs-CZ" dirty="0" err="1"/>
              <a:t>Veterans</a:t>
            </a:r>
            <a:r>
              <a:rPr lang="cs-CZ" dirty="0"/>
              <a:t> </a:t>
            </a:r>
            <a:r>
              <a:rPr lang="cs-CZ" dirty="0" err="1"/>
              <a:t>from</a:t>
            </a:r>
            <a:r>
              <a:rPr lang="cs-CZ" dirty="0"/>
              <a:t> </a:t>
            </a:r>
            <a:r>
              <a:rPr lang="cs-CZ" dirty="0" err="1"/>
              <a:t>the</a:t>
            </a:r>
            <a:r>
              <a:rPr lang="cs-CZ" dirty="0"/>
              <a:t> Vietnam </a:t>
            </a:r>
            <a:r>
              <a:rPr lang="cs-CZ" dirty="0" err="1"/>
              <a:t>war</a:t>
            </a:r>
            <a:r>
              <a:rPr lang="cs-CZ" dirty="0"/>
              <a:t> are </a:t>
            </a:r>
            <a:r>
              <a:rPr lang="cs-CZ" dirty="0" err="1"/>
              <a:t>the</a:t>
            </a:r>
            <a:r>
              <a:rPr lang="cs-CZ" dirty="0"/>
              <a:t> </a:t>
            </a:r>
            <a:r>
              <a:rPr lang="cs-CZ" dirty="0" err="1"/>
              <a:t>largest</a:t>
            </a:r>
            <a:r>
              <a:rPr lang="cs-CZ" dirty="0"/>
              <a:t> </a:t>
            </a:r>
            <a:r>
              <a:rPr lang="cs-CZ" dirty="0" err="1"/>
              <a:t>group</a:t>
            </a:r>
            <a:r>
              <a:rPr lang="cs-CZ" dirty="0"/>
              <a:t> </a:t>
            </a:r>
            <a:r>
              <a:rPr lang="cs-CZ" dirty="0" err="1"/>
              <a:t>numbering</a:t>
            </a:r>
            <a:r>
              <a:rPr lang="cs-CZ" dirty="0"/>
              <a:t> </a:t>
            </a:r>
            <a:r>
              <a:rPr lang="cs-CZ" dirty="0" err="1"/>
              <a:t>over</a:t>
            </a:r>
            <a:r>
              <a:rPr lang="cs-CZ" dirty="0"/>
              <a:t> 7 </a:t>
            </a:r>
            <a:r>
              <a:rPr lang="cs-CZ" dirty="0" err="1"/>
              <a:t>million</a:t>
            </a:r>
            <a:r>
              <a:rPr lang="cs-CZ" dirty="0"/>
              <a:t>. </a:t>
            </a:r>
            <a:r>
              <a:rPr lang="cs-CZ" dirty="0" err="1"/>
              <a:t>There</a:t>
            </a:r>
            <a:r>
              <a:rPr lang="cs-CZ" dirty="0"/>
              <a:t> are 5.2 </a:t>
            </a:r>
            <a:r>
              <a:rPr lang="cs-CZ" dirty="0" err="1"/>
              <a:t>million</a:t>
            </a:r>
            <a:r>
              <a:rPr lang="cs-CZ" dirty="0"/>
              <a:t> </a:t>
            </a:r>
            <a:r>
              <a:rPr lang="cs-CZ" dirty="0" err="1"/>
              <a:t>veterans</a:t>
            </a:r>
            <a:r>
              <a:rPr lang="cs-CZ" dirty="0"/>
              <a:t> </a:t>
            </a:r>
            <a:r>
              <a:rPr lang="cs-CZ" dirty="0" err="1"/>
              <a:t>who</a:t>
            </a:r>
            <a:r>
              <a:rPr lang="cs-CZ" dirty="0"/>
              <a:t> </a:t>
            </a:r>
            <a:r>
              <a:rPr lang="cs-CZ" dirty="0" err="1"/>
              <a:t>served</a:t>
            </a:r>
            <a:r>
              <a:rPr lang="cs-CZ" dirty="0"/>
              <a:t> </a:t>
            </a:r>
            <a:r>
              <a:rPr lang="cs-CZ" dirty="0" err="1"/>
              <a:t>during</a:t>
            </a:r>
            <a:r>
              <a:rPr lang="cs-CZ" dirty="0"/>
              <a:t> </a:t>
            </a:r>
            <a:r>
              <a:rPr lang="cs-CZ" dirty="0" err="1"/>
              <a:t>the</a:t>
            </a:r>
            <a:r>
              <a:rPr lang="cs-CZ" dirty="0"/>
              <a:t> </a:t>
            </a:r>
            <a:r>
              <a:rPr lang="cs-CZ" dirty="0" err="1"/>
              <a:t>Gulf</a:t>
            </a:r>
            <a:r>
              <a:rPr lang="cs-CZ" dirty="0"/>
              <a:t> </a:t>
            </a:r>
            <a:r>
              <a:rPr lang="cs-CZ" dirty="0" err="1"/>
              <a:t>War</a:t>
            </a:r>
            <a:r>
              <a:rPr lang="cs-CZ" dirty="0"/>
              <a:t> Era.</a:t>
            </a:r>
          </a:p>
          <a:p>
            <a:endParaRPr lang="cs-CZ" dirty="0"/>
          </a:p>
        </p:txBody>
      </p:sp>
    </p:spTree>
    <p:extLst>
      <p:ext uri="{BB962C8B-B14F-4D97-AF65-F5344CB8AC3E}">
        <p14:creationId xmlns:p14="http://schemas.microsoft.com/office/powerpoint/2010/main" val="210703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Výsledek obrázku pro pictures of Veterans day in USA"/>
          <p:cNvPicPr/>
          <p:nvPr/>
        </p:nvPicPr>
        <p:blipFill>
          <a:blip r:embed="rId2">
            <a:extLst>
              <a:ext uri="{28A0092B-C50C-407E-A947-70E740481C1C}">
                <a14:useLocalDpi xmlns:a14="http://schemas.microsoft.com/office/drawing/2010/main" val="0"/>
              </a:ext>
            </a:extLst>
          </a:blip>
          <a:srcRect/>
          <a:stretch>
            <a:fillRect/>
          </a:stretch>
        </p:blipFill>
        <p:spPr bwMode="auto">
          <a:xfrm>
            <a:off x="2085975" y="1733550"/>
            <a:ext cx="4972050" cy="3390900"/>
          </a:xfrm>
          <a:prstGeom prst="rect">
            <a:avLst/>
          </a:prstGeom>
          <a:noFill/>
          <a:ln>
            <a:noFill/>
          </a:ln>
        </p:spPr>
      </p:pic>
    </p:spTree>
    <p:extLst>
      <p:ext uri="{BB962C8B-B14F-4D97-AF65-F5344CB8AC3E}">
        <p14:creationId xmlns:p14="http://schemas.microsoft.com/office/powerpoint/2010/main" val="3570828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1st </a:t>
            </a:r>
            <a:r>
              <a:rPr lang="cs-CZ" dirty="0" err="1" smtClean="0"/>
              <a:t>January</a:t>
            </a:r>
            <a:r>
              <a:rPr lang="cs-CZ" dirty="0" smtClean="0"/>
              <a:t>, New </a:t>
            </a:r>
            <a:r>
              <a:rPr lang="cs-CZ" dirty="0" err="1" smtClean="0"/>
              <a:t>Year</a:t>
            </a:r>
            <a:r>
              <a:rPr lang="en-GB" b="1" dirty="0"/>
              <a:t>´</a:t>
            </a:r>
            <a:r>
              <a:rPr lang="cs-CZ" dirty="0" smtClean="0"/>
              <a:t>s </a:t>
            </a:r>
            <a:r>
              <a:rPr lang="cs-CZ" dirty="0" err="1" smtClean="0"/>
              <a:t>Day</a:t>
            </a:r>
            <a:endParaRPr lang="cs-CZ" dirty="0"/>
          </a:p>
        </p:txBody>
      </p:sp>
      <p:sp>
        <p:nvSpPr>
          <p:cNvPr id="3" name="Zástupný symbol pro obsah 2"/>
          <p:cNvSpPr>
            <a:spLocks noGrp="1"/>
          </p:cNvSpPr>
          <p:nvPr>
            <p:ph sz="quarter" idx="13"/>
          </p:nvPr>
        </p:nvSpPr>
        <p:spPr/>
        <p:txBody>
          <a:bodyPr>
            <a:normAutofit fontScale="70000" lnSpcReduction="20000"/>
          </a:bodyPr>
          <a:lstStyle/>
          <a:p>
            <a:r>
              <a:rPr lang="en-GB" dirty="0"/>
              <a:t>New Year's Day falls on January 1 and marks the start of a new year according to the Gregorian calendar. It marks the end of New Year's Eve celebrations in the United States and gives many Americans a chance to remember the previous year. </a:t>
            </a:r>
            <a:endParaRPr lang="cs-CZ" dirty="0"/>
          </a:p>
          <a:p>
            <a:endParaRPr lang="en-GB" b="1" dirty="0" smtClean="0"/>
          </a:p>
          <a:p>
            <a:r>
              <a:rPr lang="en-GB" b="1" dirty="0" smtClean="0"/>
              <a:t>What </a:t>
            </a:r>
            <a:r>
              <a:rPr lang="en-GB" b="1" dirty="0"/>
              <a:t>do people do?</a:t>
            </a:r>
            <a:endParaRPr lang="cs-CZ" dirty="0"/>
          </a:p>
          <a:p>
            <a:endParaRPr lang="en-GB" dirty="0" smtClean="0"/>
          </a:p>
          <a:p>
            <a:r>
              <a:rPr lang="en-GB" dirty="0" smtClean="0"/>
              <a:t>The </a:t>
            </a:r>
            <a:r>
              <a:rPr lang="en-GB" dirty="0"/>
              <a:t>start of New Year's Day, at midnight, is heralded by fireworks, parties and special events, which are often televised. Very few people have to work on the day itself. For many it is a day of recovery from the New Year's Eve celebrations the previous night. </a:t>
            </a:r>
            <a:r>
              <a:rPr lang="en-GB" dirty="0" smtClean="0"/>
              <a:t>Many </a:t>
            </a:r>
            <a:r>
              <a:rPr lang="en-GB" dirty="0"/>
              <a:t>people make New Year's resolutions. These are usually promises to themselves that they will improve something in their own lives. Common New Year's resolutions are to stop smoking or drinking alcohol, to lose weight, exercise more or to live a healthier lifestyle.</a:t>
            </a:r>
            <a:endParaRPr lang="cs-CZ" dirty="0"/>
          </a:p>
          <a:p>
            <a:endParaRPr lang="cs-CZ" dirty="0"/>
          </a:p>
        </p:txBody>
      </p:sp>
    </p:spTree>
    <p:extLst>
      <p:ext uri="{BB962C8B-B14F-4D97-AF65-F5344CB8AC3E}">
        <p14:creationId xmlns:p14="http://schemas.microsoft.com/office/powerpoint/2010/main" val="1224746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Thanksgiving</a:t>
            </a:r>
            <a:endParaRPr lang="cs-CZ" dirty="0"/>
          </a:p>
        </p:txBody>
      </p:sp>
      <p:sp>
        <p:nvSpPr>
          <p:cNvPr id="3" name="Zástupný symbol pro obsah 2"/>
          <p:cNvSpPr>
            <a:spLocks noGrp="1"/>
          </p:cNvSpPr>
          <p:nvPr>
            <p:ph sz="quarter" idx="13"/>
          </p:nvPr>
        </p:nvSpPr>
        <p:spPr/>
        <p:txBody>
          <a:bodyPr>
            <a:normAutofit fontScale="92500" lnSpcReduction="10000"/>
          </a:bodyPr>
          <a:lstStyle/>
          <a:p>
            <a:r>
              <a:rPr lang="cs-CZ" dirty="0" err="1" smtClean="0"/>
              <a:t>Celebrated</a:t>
            </a:r>
            <a:r>
              <a:rPr lang="cs-CZ" dirty="0" smtClean="0"/>
              <a:t> on </a:t>
            </a:r>
            <a:r>
              <a:rPr lang="cs-CZ" dirty="0" err="1" smtClean="0"/>
              <a:t>the</a:t>
            </a:r>
            <a:r>
              <a:rPr lang="cs-CZ" dirty="0" smtClean="0"/>
              <a:t> last </a:t>
            </a:r>
            <a:r>
              <a:rPr lang="cs-CZ" dirty="0" err="1" smtClean="0"/>
              <a:t>Thursday</a:t>
            </a:r>
            <a:r>
              <a:rPr lang="cs-CZ" dirty="0" smtClean="0"/>
              <a:t> in </a:t>
            </a:r>
            <a:r>
              <a:rPr lang="cs-CZ" dirty="0" err="1" smtClean="0"/>
              <a:t>November</a:t>
            </a:r>
            <a:r>
              <a:rPr lang="cs-CZ" dirty="0" smtClean="0"/>
              <a:t> in </a:t>
            </a:r>
            <a:r>
              <a:rPr lang="cs-CZ" dirty="0" err="1" smtClean="0"/>
              <a:t>the</a:t>
            </a:r>
            <a:r>
              <a:rPr lang="cs-CZ" dirty="0" smtClean="0"/>
              <a:t> US. </a:t>
            </a:r>
            <a:r>
              <a:rPr lang="cs-CZ" dirty="0" err="1" smtClean="0"/>
              <a:t>The</a:t>
            </a:r>
            <a:r>
              <a:rPr lang="cs-CZ" dirty="0" smtClean="0"/>
              <a:t> </a:t>
            </a:r>
            <a:r>
              <a:rPr lang="cs-CZ" dirty="0" err="1" smtClean="0"/>
              <a:t>Friday</a:t>
            </a:r>
            <a:r>
              <a:rPr lang="cs-CZ" dirty="0" smtClean="0"/>
              <a:t> </a:t>
            </a:r>
            <a:r>
              <a:rPr lang="cs-CZ" dirty="0" err="1" smtClean="0"/>
              <a:t>is</a:t>
            </a:r>
            <a:r>
              <a:rPr lang="cs-CZ" dirty="0" smtClean="0"/>
              <a:t> not a public </a:t>
            </a:r>
            <a:r>
              <a:rPr lang="cs-CZ" dirty="0" err="1" smtClean="0"/>
              <a:t>holiday</a:t>
            </a:r>
            <a:r>
              <a:rPr lang="cs-CZ" dirty="0" smtClean="0"/>
              <a:t> but </a:t>
            </a:r>
            <a:r>
              <a:rPr lang="cs-CZ" dirty="0" err="1" smtClean="0"/>
              <a:t>is</a:t>
            </a:r>
            <a:r>
              <a:rPr lang="cs-CZ" dirty="0" smtClean="0"/>
              <a:t> </a:t>
            </a:r>
            <a:r>
              <a:rPr lang="cs-CZ" dirty="0" err="1" smtClean="0"/>
              <a:t>given</a:t>
            </a:r>
            <a:r>
              <a:rPr lang="cs-CZ" dirty="0" smtClean="0"/>
              <a:t> as a </a:t>
            </a:r>
            <a:r>
              <a:rPr lang="cs-CZ" dirty="0" err="1" smtClean="0"/>
              <a:t>day</a:t>
            </a:r>
            <a:r>
              <a:rPr lang="cs-CZ" dirty="0" smtClean="0"/>
              <a:t> </a:t>
            </a:r>
            <a:r>
              <a:rPr lang="cs-CZ" dirty="0" err="1" smtClean="0"/>
              <a:t>off</a:t>
            </a:r>
            <a:r>
              <a:rPr lang="cs-CZ" dirty="0" smtClean="0"/>
              <a:t> by most </a:t>
            </a:r>
            <a:r>
              <a:rPr lang="cs-CZ" dirty="0" err="1" smtClean="0"/>
              <a:t>employers</a:t>
            </a:r>
            <a:r>
              <a:rPr lang="cs-CZ" dirty="0" smtClean="0"/>
              <a:t>.</a:t>
            </a:r>
          </a:p>
          <a:p>
            <a:r>
              <a:rPr lang="cs-CZ" dirty="0" err="1"/>
              <a:t>The</a:t>
            </a:r>
            <a:r>
              <a:rPr lang="cs-CZ" dirty="0"/>
              <a:t> </a:t>
            </a:r>
            <a:r>
              <a:rPr lang="cs-CZ" dirty="0" err="1"/>
              <a:t>holiday</a:t>
            </a:r>
            <a:r>
              <a:rPr lang="cs-CZ" dirty="0"/>
              <a:t> has </a:t>
            </a:r>
            <a:r>
              <a:rPr lang="cs-CZ" dirty="0" err="1"/>
              <a:t>evolved</a:t>
            </a:r>
            <a:r>
              <a:rPr lang="cs-CZ" dirty="0"/>
              <a:t> </a:t>
            </a:r>
            <a:r>
              <a:rPr lang="cs-CZ" dirty="0" err="1"/>
              <a:t>into</a:t>
            </a:r>
            <a:r>
              <a:rPr lang="cs-CZ" dirty="0"/>
              <a:t> </a:t>
            </a:r>
            <a:r>
              <a:rPr lang="cs-CZ" dirty="0" err="1"/>
              <a:t>what</a:t>
            </a:r>
            <a:r>
              <a:rPr lang="cs-CZ" dirty="0"/>
              <a:t> </a:t>
            </a:r>
            <a:r>
              <a:rPr lang="cs-CZ" dirty="0" err="1"/>
              <a:t>Americans</a:t>
            </a:r>
            <a:r>
              <a:rPr lang="cs-CZ" dirty="0"/>
              <a:t> </a:t>
            </a:r>
            <a:r>
              <a:rPr lang="cs-CZ" dirty="0" err="1"/>
              <a:t>now</a:t>
            </a:r>
            <a:r>
              <a:rPr lang="cs-CZ" dirty="0"/>
              <a:t> </a:t>
            </a:r>
            <a:r>
              <a:rPr lang="cs-CZ" dirty="0" err="1"/>
              <a:t>know</a:t>
            </a:r>
            <a:r>
              <a:rPr lang="cs-CZ" dirty="0"/>
              <a:t> as </a:t>
            </a:r>
            <a:r>
              <a:rPr lang="cs-CZ" dirty="0" err="1"/>
              <a:t>Thanksgiving</a:t>
            </a:r>
            <a:r>
              <a:rPr lang="cs-CZ" dirty="0"/>
              <a:t>. </a:t>
            </a:r>
            <a:r>
              <a:rPr lang="cs-CZ" dirty="0" err="1"/>
              <a:t>It</a:t>
            </a:r>
            <a:r>
              <a:rPr lang="cs-CZ" dirty="0"/>
              <a:t> </a:t>
            </a:r>
            <a:r>
              <a:rPr lang="cs-CZ" dirty="0" err="1"/>
              <a:t>is</a:t>
            </a:r>
            <a:r>
              <a:rPr lang="cs-CZ" dirty="0"/>
              <a:t> a </a:t>
            </a:r>
            <a:r>
              <a:rPr lang="cs-CZ" dirty="0" err="1"/>
              <a:t>day</a:t>
            </a:r>
            <a:r>
              <a:rPr lang="cs-CZ" dirty="0"/>
              <a:t> to </a:t>
            </a:r>
            <a:r>
              <a:rPr lang="cs-CZ" dirty="0" err="1"/>
              <a:t>gather</a:t>
            </a:r>
            <a:r>
              <a:rPr lang="cs-CZ" dirty="0"/>
              <a:t> </a:t>
            </a:r>
            <a:r>
              <a:rPr lang="cs-CZ" dirty="0" err="1"/>
              <a:t>with</a:t>
            </a:r>
            <a:r>
              <a:rPr lang="cs-CZ" dirty="0"/>
              <a:t> </a:t>
            </a:r>
            <a:r>
              <a:rPr lang="cs-CZ" dirty="0" err="1"/>
              <a:t>loved</a:t>
            </a:r>
            <a:r>
              <a:rPr lang="cs-CZ" dirty="0"/>
              <a:t> </a:t>
            </a:r>
            <a:r>
              <a:rPr lang="cs-CZ" dirty="0" err="1"/>
              <a:t>ones</a:t>
            </a:r>
            <a:r>
              <a:rPr lang="cs-CZ" dirty="0"/>
              <a:t>, </a:t>
            </a:r>
            <a:r>
              <a:rPr lang="cs-CZ" dirty="0" err="1"/>
              <a:t>celebrate</a:t>
            </a:r>
            <a:r>
              <a:rPr lang="cs-CZ" dirty="0"/>
              <a:t>, </a:t>
            </a:r>
            <a:r>
              <a:rPr lang="cs-CZ" dirty="0" err="1"/>
              <a:t>give</a:t>
            </a:r>
            <a:r>
              <a:rPr lang="cs-CZ" dirty="0"/>
              <a:t> </a:t>
            </a:r>
            <a:r>
              <a:rPr lang="cs-CZ" dirty="0" err="1"/>
              <a:t>thanks</a:t>
            </a:r>
            <a:r>
              <a:rPr lang="cs-CZ" dirty="0"/>
              <a:t> </a:t>
            </a:r>
            <a:r>
              <a:rPr lang="cs-CZ" dirty="0" err="1"/>
              <a:t>for</a:t>
            </a:r>
            <a:r>
              <a:rPr lang="cs-CZ" dirty="0"/>
              <a:t> many </a:t>
            </a:r>
            <a:r>
              <a:rPr lang="cs-CZ" dirty="0" err="1"/>
              <a:t>blessings</a:t>
            </a:r>
            <a:r>
              <a:rPr lang="cs-CZ" dirty="0"/>
              <a:t> and, </a:t>
            </a:r>
            <a:r>
              <a:rPr lang="cs-CZ" dirty="0" err="1"/>
              <a:t>of</a:t>
            </a:r>
            <a:r>
              <a:rPr lang="cs-CZ" dirty="0"/>
              <a:t> </a:t>
            </a:r>
            <a:r>
              <a:rPr lang="cs-CZ" dirty="0" err="1"/>
              <a:t>course</a:t>
            </a:r>
            <a:r>
              <a:rPr lang="cs-CZ" dirty="0"/>
              <a:t>, </a:t>
            </a:r>
            <a:r>
              <a:rPr lang="cs-CZ" dirty="0" err="1"/>
              <a:t>eat</a:t>
            </a:r>
            <a:r>
              <a:rPr lang="cs-CZ" dirty="0"/>
              <a:t>. </a:t>
            </a:r>
            <a:r>
              <a:rPr lang="cs-CZ" dirty="0" err="1"/>
              <a:t>The</a:t>
            </a:r>
            <a:r>
              <a:rPr lang="cs-CZ" dirty="0"/>
              <a:t> </a:t>
            </a:r>
            <a:r>
              <a:rPr lang="cs-CZ" dirty="0" err="1"/>
              <a:t>traditional</a:t>
            </a:r>
            <a:r>
              <a:rPr lang="cs-CZ" dirty="0"/>
              <a:t> </a:t>
            </a:r>
            <a:r>
              <a:rPr lang="cs-CZ" dirty="0" err="1"/>
              <a:t>American</a:t>
            </a:r>
            <a:r>
              <a:rPr lang="cs-CZ" dirty="0"/>
              <a:t> </a:t>
            </a:r>
            <a:r>
              <a:rPr lang="cs-CZ" dirty="0" err="1"/>
              <a:t>Thanksgiving</a:t>
            </a:r>
            <a:r>
              <a:rPr lang="cs-CZ" dirty="0"/>
              <a:t> </a:t>
            </a:r>
            <a:r>
              <a:rPr lang="cs-CZ" dirty="0" err="1"/>
              <a:t>meal</a:t>
            </a:r>
            <a:r>
              <a:rPr lang="cs-CZ" dirty="0"/>
              <a:t> </a:t>
            </a:r>
            <a:r>
              <a:rPr lang="cs-CZ" dirty="0" err="1"/>
              <a:t>includes</a:t>
            </a:r>
            <a:r>
              <a:rPr lang="cs-CZ" dirty="0"/>
              <a:t>, </a:t>
            </a:r>
            <a:r>
              <a:rPr lang="cs-CZ" dirty="0" err="1"/>
              <a:t>turkey</a:t>
            </a:r>
            <a:r>
              <a:rPr lang="cs-CZ" dirty="0"/>
              <a:t>, </a:t>
            </a:r>
            <a:r>
              <a:rPr lang="cs-CZ" dirty="0" err="1"/>
              <a:t>mashed</a:t>
            </a:r>
            <a:r>
              <a:rPr lang="cs-CZ" dirty="0"/>
              <a:t> </a:t>
            </a:r>
            <a:r>
              <a:rPr lang="cs-CZ" dirty="0" err="1"/>
              <a:t>potatoes</a:t>
            </a:r>
            <a:r>
              <a:rPr lang="cs-CZ" dirty="0"/>
              <a:t>, </a:t>
            </a:r>
            <a:r>
              <a:rPr lang="cs-CZ" dirty="0" err="1"/>
              <a:t>stuffing</a:t>
            </a:r>
            <a:r>
              <a:rPr lang="cs-CZ" dirty="0"/>
              <a:t>, </a:t>
            </a:r>
            <a:r>
              <a:rPr lang="cs-CZ" dirty="0" err="1"/>
              <a:t>cranberry</a:t>
            </a:r>
            <a:r>
              <a:rPr lang="cs-CZ" dirty="0"/>
              <a:t> </a:t>
            </a:r>
            <a:r>
              <a:rPr lang="cs-CZ" dirty="0" err="1"/>
              <a:t>sauce</a:t>
            </a:r>
            <a:r>
              <a:rPr lang="cs-CZ" dirty="0"/>
              <a:t>, </a:t>
            </a:r>
            <a:r>
              <a:rPr lang="cs-CZ" dirty="0" err="1"/>
              <a:t>yams</a:t>
            </a:r>
            <a:r>
              <a:rPr lang="cs-CZ" dirty="0"/>
              <a:t>, and </a:t>
            </a:r>
            <a:r>
              <a:rPr lang="cs-CZ" dirty="0" err="1"/>
              <a:t>pumpkin</a:t>
            </a:r>
            <a:r>
              <a:rPr lang="cs-CZ" dirty="0"/>
              <a:t> </a:t>
            </a:r>
            <a:r>
              <a:rPr lang="cs-CZ" dirty="0" err="1"/>
              <a:t>pie</a:t>
            </a:r>
            <a:r>
              <a:rPr lang="cs-CZ" dirty="0"/>
              <a:t>. </a:t>
            </a:r>
            <a:r>
              <a:rPr lang="cs-CZ" dirty="0" err="1"/>
              <a:t>The</a:t>
            </a:r>
            <a:r>
              <a:rPr lang="cs-CZ" dirty="0"/>
              <a:t> </a:t>
            </a:r>
            <a:r>
              <a:rPr lang="cs-CZ" dirty="0" err="1"/>
              <a:t>meal</a:t>
            </a:r>
            <a:r>
              <a:rPr lang="cs-CZ" dirty="0"/>
              <a:t> </a:t>
            </a:r>
            <a:r>
              <a:rPr lang="cs-CZ" dirty="0" err="1"/>
              <a:t>stems</a:t>
            </a:r>
            <a:r>
              <a:rPr lang="cs-CZ" dirty="0"/>
              <a:t> </a:t>
            </a:r>
            <a:r>
              <a:rPr lang="cs-CZ" dirty="0" err="1"/>
              <a:t>from</a:t>
            </a:r>
            <a:r>
              <a:rPr lang="cs-CZ" dirty="0"/>
              <a:t> </a:t>
            </a:r>
            <a:r>
              <a:rPr lang="cs-CZ" dirty="0" err="1"/>
              <a:t>that</a:t>
            </a:r>
            <a:r>
              <a:rPr lang="cs-CZ" dirty="0"/>
              <a:t> </a:t>
            </a:r>
            <a:r>
              <a:rPr lang="cs-CZ" dirty="0" err="1"/>
              <a:t>eaten</a:t>
            </a:r>
            <a:r>
              <a:rPr lang="cs-CZ" dirty="0"/>
              <a:t> by </a:t>
            </a:r>
            <a:r>
              <a:rPr lang="cs-CZ" dirty="0" err="1"/>
              <a:t>the</a:t>
            </a:r>
            <a:r>
              <a:rPr lang="cs-CZ" dirty="0"/>
              <a:t> </a:t>
            </a:r>
            <a:r>
              <a:rPr lang="cs-CZ" dirty="0" err="1"/>
              <a:t>pilgrims</a:t>
            </a:r>
            <a:r>
              <a:rPr lang="cs-CZ" dirty="0"/>
              <a:t> </a:t>
            </a:r>
            <a:r>
              <a:rPr lang="cs-CZ" dirty="0" err="1"/>
              <a:t>at</a:t>
            </a:r>
            <a:r>
              <a:rPr lang="cs-CZ" dirty="0"/>
              <a:t> </a:t>
            </a:r>
            <a:r>
              <a:rPr lang="cs-CZ" dirty="0" err="1"/>
              <a:t>the</a:t>
            </a:r>
            <a:r>
              <a:rPr lang="cs-CZ" dirty="0"/>
              <a:t> </a:t>
            </a:r>
            <a:r>
              <a:rPr lang="cs-CZ" dirty="0" err="1"/>
              <a:t>first</a:t>
            </a:r>
            <a:r>
              <a:rPr lang="cs-CZ" dirty="0"/>
              <a:t> </a:t>
            </a:r>
            <a:r>
              <a:rPr lang="cs-CZ" dirty="0" err="1"/>
              <a:t>Thanksgiving</a:t>
            </a:r>
            <a:r>
              <a:rPr lang="cs-CZ" dirty="0"/>
              <a:t>. </a:t>
            </a:r>
          </a:p>
          <a:p>
            <a:endParaRPr lang="cs-CZ" dirty="0"/>
          </a:p>
        </p:txBody>
      </p:sp>
    </p:spTree>
    <p:extLst>
      <p:ext uri="{BB962C8B-B14F-4D97-AF65-F5344CB8AC3E}">
        <p14:creationId xmlns:p14="http://schemas.microsoft.com/office/powerpoint/2010/main" val="25640191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Výsledek obrázku pro pictures of Thanksgiving in USA"/>
          <p:cNvPicPr/>
          <p:nvPr/>
        </p:nvPicPr>
        <p:blipFill>
          <a:blip r:embed="rId2">
            <a:extLst>
              <a:ext uri="{28A0092B-C50C-407E-A947-70E740481C1C}">
                <a14:useLocalDpi xmlns:a14="http://schemas.microsoft.com/office/drawing/2010/main" val="0"/>
              </a:ext>
            </a:extLst>
          </a:blip>
          <a:srcRect/>
          <a:stretch>
            <a:fillRect/>
          </a:stretch>
        </p:blipFill>
        <p:spPr bwMode="auto">
          <a:xfrm>
            <a:off x="2224087" y="1412776"/>
            <a:ext cx="5876305" cy="3744416"/>
          </a:xfrm>
          <a:prstGeom prst="rect">
            <a:avLst/>
          </a:prstGeom>
          <a:noFill/>
          <a:ln>
            <a:noFill/>
          </a:ln>
        </p:spPr>
      </p:pic>
    </p:spTree>
    <p:extLst>
      <p:ext uri="{BB962C8B-B14F-4D97-AF65-F5344CB8AC3E}">
        <p14:creationId xmlns:p14="http://schemas.microsoft.com/office/powerpoint/2010/main" val="42040861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Christmas Day</a:t>
            </a:r>
            <a:endParaRPr lang="cs-CZ" dirty="0"/>
          </a:p>
        </p:txBody>
      </p:sp>
      <p:sp>
        <p:nvSpPr>
          <p:cNvPr id="3" name="Zástupný symbol pro obsah 2"/>
          <p:cNvSpPr>
            <a:spLocks noGrp="1"/>
          </p:cNvSpPr>
          <p:nvPr>
            <p:ph sz="quarter" idx="13"/>
          </p:nvPr>
        </p:nvSpPr>
        <p:spPr/>
        <p:txBody>
          <a:bodyPr>
            <a:normAutofit fontScale="77500" lnSpcReduction="20000"/>
          </a:bodyPr>
          <a:lstStyle/>
          <a:p>
            <a:r>
              <a:rPr lang="cs-CZ" dirty="0" err="1"/>
              <a:t>Christmas</a:t>
            </a:r>
            <a:r>
              <a:rPr lang="cs-CZ" dirty="0"/>
              <a:t> </a:t>
            </a:r>
            <a:r>
              <a:rPr lang="cs-CZ" dirty="0" err="1"/>
              <a:t>Day</a:t>
            </a:r>
            <a:r>
              <a:rPr lang="cs-CZ" dirty="0"/>
              <a:t> </a:t>
            </a:r>
            <a:r>
              <a:rPr lang="cs-CZ" dirty="0" err="1"/>
              <a:t>celebrates</a:t>
            </a:r>
            <a:r>
              <a:rPr lang="cs-CZ" dirty="0"/>
              <a:t> </a:t>
            </a:r>
            <a:r>
              <a:rPr lang="cs-CZ" dirty="0" err="1"/>
              <a:t>the</a:t>
            </a:r>
            <a:r>
              <a:rPr lang="cs-CZ" dirty="0"/>
              <a:t> Nativity </a:t>
            </a:r>
            <a:r>
              <a:rPr lang="cs-CZ" dirty="0" err="1"/>
              <a:t>of</a:t>
            </a:r>
            <a:r>
              <a:rPr lang="cs-CZ" dirty="0"/>
              <a:t> </a:t>
            </a:r>
            <a:r>
              <a:rPr lang="cs-CZ" dirty="0" err="1"/>
              <a:t>Jesus</a:t>
            </a:r>
            <a:r>
              <a:rPr lang="cs-CZ" dirty="0"/>
              <a:t> </a:t>
            </a:r>
            <a:r>
              <a:rPr lang="cs-CZ" dirty="0" err="1"/>
              <a:t>which</a:t>
            </a:r>
            <a:r>
              <a:rPr lang="cs-CZ" dirty="0"/>
              <a:t> (</a:t>
            </a:r>
            <a:r>
              <a:rPr lang="cs-CZ" dirty="0" err="1"/>
              <a:t>traditionally</a:t>
            </a:r>
            <a:r>
              <a:rPr lang="cs-CZ" dirty="0"/>
              <a:t>, but </a:t>
            </a:r>
            <a:r>
              <a:rPr lang="cs-CZ" dirty="0" err="1"/>
              <a:t>unlikely</a:t>
            </a:r>
            <a:r>
              <a:rPr lang="cs-CZ" dirty="0"/>
              <a:t> in reality) </a:t>
            </a:r>
            <a:r>
              <a:rPr lang="cs-CZ" dirty="0" err="1"/>
              <a:t>took</a:t>
            </a:r>
            <a:r>
              <a:rPr lang="cs-CZ" dirty="0"/>
              <a:t> place 25 </a:t>
            </a:r>
            <a:r>
              <a:rPr lang="cs-CZ" dirty="0" err="1"/>
              <a:t>December</a:t>
            </a:r>
            <a:r>
              <a:rPr lang="cs-CZ" dirty="0"/>
              <a:t> 1 BC. 25 </a:t>
            </a:r>
            <a:r>
              <a:rPr lang="cs-CZ" dirty="0" err="1"/>
              <a:t>December</a:t>
            </a:r>
            <a:r>
              <a:rPr lang="cs-CZ" dirty="0"/>
              <a:t> </a:t>
            </a:r>
            <a:r>
              <a:rPr lang="cs-CZ" dirty="0" err="1"/>
              <a:t>will</a:t>
            </a:r>
            <a:r>
              <a:rPr lang="cs-CZ" dirty="0"/>
              <a:t> </a:t>
            </a:r>
            <a:r>
              <a:rPr lang="cs-CZ" dirty="0" err="1"/>
              <a:t>be</a:t>
            </a:r>
            <a:r>
              <a:rPr lang="cs-CZ" dirty="0"/>
              <a:t> a public </a:t>
            </a:r>
            <a:r>
              <a:rPr lang="cs-CZ" dirty="0" err="1"/>
              <a:t>holiday</a:t>
            </a:r>
            <a:r>
              <a:rPr lang="cs-CZ" dirty="0"/>
              <a:t> in most </a:t>
            </a:r>
            <a:r>
              <a:rPr lang="cs-CZ" dirty="0" err="1"/>
              <a:t>countries</a:t>
            </a:r>
            <a:r>
              <a:rPr lang="cs-CZ" dirty="0"/>
              <a:t> </a:t>
            </a:r>
            <a:r>
              <a:rPr lang="cs-CZ" dirty="0" err="1"/>
              <a:t>around</a:t>
            </a:r>
            <a:r>
              <a:rPr lang="cs-CZ" dirty="0"/>
              <a:t> </a:t>
            </a:r>
            <a:r>
              <a:rPr lang="cs-CZ" dirty="0" err="1"/>
              <a:t>the</a:t>
            </a:r>
            <a:r>
              <a:rPr lang="cs-CZ" dirty="0"/>
              <a:t> </a:t>
            </a:r>
            <a:r>
              <a:rPr lang="cs-CZ" dirty="0" err="1"/>
              <a:t>world</a:t>
            </a:r>
            <a:r>
              <a:rPr lang="cs-CZ" dirty="0"/>
              <a:t>. </a:t>
            </a:r>
            <a:r>
              <a:rPr lang="cs-CZ" dirty="0" err="1"/>
              <a:t>If</a:t>
            </a:r>
            <a:r>
              <a:rPr lang="cs-CZ" dirty="0"/>
              <a:t> 25 </a:t>
            </a:r>
            <a:r>
              <a:rPr lang="cs-CZ" dirty="0" err="1"/>
              <a:t>December</a:t>
            </a:r>
            <a:r>
              <a:rPr lang="cs-CZ" dirty="0"/>
              <a:t> </a:t>
            </a:r>
            <a:r>
              <a:rPr lang="cs-CZ" dirty="0" err="1"/>
              <a:t>falls</a:t>
            </a:r>
            <a:r>
              <a:rPr lang="cs-CZ" dirty="0"/>
              <a:t> on a </a:t>
            </a:r>
            <a:r>
              <a:rPr lang="cs-CZ" dirty="0" err="1"/>
              <a:t>weekend</a:t>
            </a:r>
            <a:r>
              <a:rPr lang="cs-CZ" dirty="0"/>
              <a:t>, </a:t>
            </a:r>
            <a:r>
              <a:rPr lang="cs-CZ" dirty="0" err="1"/>
              <a:t>then</a:t>
            </a:r>
            <a:r>
              <a:rPr lang="cs-CZ" dirty="0"/>
              <a:t> a </a:t>
            </a:r>
            <a:r>
              <a:rPr lang="cs-CZ" dirty="0" err="1"/>
              <a:t>nearby</a:t>
            </a:r>
            <a:r>
              <a:rPr lang="cs-CZ" dirty="0"/>
              <a:t> </a:t>
            </a:r>
            <a:r>
              <a:rPr lang="cs-CZ" dirty="0" err="1"/>
              <a:t>week</a:t>
            </a:r>
            <a:r>
              <a:rPr lang="cs-CZ" dirty="0"/>
              <a:t> </a:t>
            </a:r>
            <a:r>
              <a:rPr lang="cs-CZ" dirty="0" err="1"/>
              <a:t>day</a:t>
            </a:r>
            <a:r>
              <a:rPr lang="cs-CZ" dirty="0"/>
              <a:t> </a:t>
            </a:r>
            <a:r>
              <a:rPr lang="cs-CZ" dirty="0" err="1"/>
              <a:t>may</a:t>
            </a:r>
            <a:r>
              <a:rPr lang="cs-CZ" dirty="0"/>
              <a:t> </a:t>
            </a:r>
            <a:r>
              <a:rPr lang="cs-CZ" dirty="0" err="1"/>
              <a:t>be</a:t>
            </a:r>
            <a:r>
              <a:rPr lang="cs-CZ" dirty="0"/>
              <a:t> </a:t>
            </a:r>
            <a:r>
              <a:rPr lang="cs-CZ" dirty="0" err="1"/>
              <a:t>taken</a:t>
            </a:r>
            <a:r>
              <a:rPr lang="cs-CZ" dirty="0"/>
              <a:t> as a </a:t>
            </a:r>
            <a:r>
              <a:rPr lang="cs-CZ" dirty="0" err="1"/>
              <a:t>holiday</a:t>
            </a:r>
            <a:r>
              <a:rPr lang="cs-CZ" dirty="0"/>
              <a:t> in </a:t>
            </a:r>
            <a:r>
              <a:rPr lang="cs-CZ" dirty="0" err="1"/>
              <a:t>lieu</a:t>
            </a:r>
            <a:r>
              <a:rPr lang="cs-CZ" dirty="0"/>
              <a:t>. </a:t>
            </a:r>
          </a:p>
          <a:p>
            <a:r>
              <a:rPr lang="cs-CZ" b="1" dirty="0" err="1"/>
              <a:t>Did</a:t>
            </a:r>
            <a:r>
              <a:rPr lang="cs-CZ" b="1" dirty="0"/>
              <a:t> </a:t>
            </a:r>
            <a:r>
              <a:rPr lang="cs-CZ" b="1" dirty="0" err="1"/>
              <a:t>you</a:t>
            </a:r>
            <a:r>
              <a:rPr lang="cs-CZ" b="1" dirty="0"/>
              <a:t> </a:t>
            </a:r>
            <a:r>
              <a:rPr lang="cs-CZ" b="1" dirty="0" err="1"/>
              <a:t>know</a:t>
            </a:r>
            <a:r>
              <a:rPr lang="cs-CZ" b="1" dirty="0"/>
              <a:t>?</a:t>
            </a:r>
            <a:r>
              <a:rPr lang="cs-CZ" dirty="0"/>
              <a:t> </a:t>
            </a:r>
            <a:br>
              <a:rPr lang="cs-CZ" dirty="0"/>
            </a:br>
            <a:r>
              <a:rPr lang="cs-CZ" dirty="0"/>
              <a:t>22% </a:t>
            </a:r>
            <a:r>
              <a:rPr lang="cs-CZ" dirty="0" err="1"/>
              <a:t>of</a:t>
            </a:r>
            <a:r>
              <a:rPr lang="cs-CZ" dirty="0"/>
              <a:t> </a:t>
            </a:r>
            <a:r>
              <a:rPr lang="cs-CZ" dirty="0" err="1"/>
              <a:t>men</a:t>
            </a:r>
            <a:r>
              <a:rPr lang="cs-CZ" dirty="0"/>
              <a:t> </a:t>
            </a:r>
            <a:r>
              <a:rPr lang="cs-CZ" dirty="0" err="1"/>
              <a:t>leave</a:t>
            </a:r>
            <a:r>
              <a:rPr lang="cs-CZ" dirty="0"/>
              <a:t> </a:t>
            </a:r>
            <a:r>
              <a:rPr lang="cs-CZ" dirty="0" err="1"/>
              <a:t>their</a:t>
            </a:r>
            <a:r>
              <a:rPr lang="cs-CZ" dirty="0"/>
              <a:t> </a:t>
            </a:r>
            <a:r>
              <a:rPr lang="cs-CZ" dirty="0" err="1"/>
              <a:t>Christmas</a:t>
            </a:r>
            <a:r>
              <a:rPr lang="cs-CZ" dirty="0"/>
              <a:t> shopping </a:t>
            </a:r>
            <a:r>
              <a:rPr lang="cs-CZ" dirty="0" err="1"/>
              <a:t>until</a:t>
            </a:r>
            <a:r>
              <a:rPr lang="cs-CZ" dirty="0"/>
              <a:t> </a:t>
            </a:r>
            <a:r>
              <a:rPr lang="cs-CZ" dirty="0" err="1"/>
              <a:t>the</a:t>
            </a:r>
            <a:r>
              <a:rPr lang="cs-CZ" dirty="0"/>
              <a:t> last </a:t>
            </a:r>
            <a:r>
              <a:rPr lang="cs-CZ" dirty="0" err="1"/>
              <a:t>two</a:t>
            </a:r>
            <a:r>
              <a:rPr lang="cs-CZ" dirty="0"/>
              <a:t> </a:t>
            </a:r>
            <a:r>
              <a:rPr lang="cs-CZ" dirty="0" err="1"/>
              <a:t>days</a:t>
            </a:r>
            <a:r>
              <a:rPr lang="cs-CZ" dirty="0"/>
              <a:t> </a:t>
            </a:r>
            <a:r>
              <a:rPr lang="cs-CZ" dirty="0" err="1"/>
              <a:t>before</a:t>
            </a:r>
            <a:r>
              <a:rPr lang="cs-CZ" dirty="0"/>
              <a:t> </a:t>
            </a:r>
            <a:r>
              <a:rPr lang="cs-CZ" dirty="0" err="1"/>
              <a:t>Christmas</a:t>
            </a:r>
            <a:r>
              <a:rPr lang="cs-CZ" dirty="0"/>
              <a:t>. </a:t>
            </a:r>
            <a:r>
              <a:rPr lang="cs-CZ" dirty="0" err="1"/>
              <a:t>Only</a:t>
            </a:r>
            <a:r>
              <a:rPr lang="cs-CZ" dirty="0"/>
              <a:t> 9% </a:t>
            </a:r>
            <a:r>
              <a:rPr lang="cs-CZ" dirty="0" err="1"/>
              <a:t>of</a:t>
            </a:r>
            <a:r>
              <a:rPr lang="cs-CZ" dirty="0"/>
              <a:t> </a:t>
            </a:r>
            <a:r>
              <a:rPr lang="cs-CZ" dirty="0" err="1"/>
              <a:t>women</a:t>
            </a:r>
            <a:r>
              <a:rPr lang="cs-CZ" dirty="0"/>
              <a:t> do </a:t>
            </a:r>
            <a:r>
              <a:rPr lang="cs-CZ" dirty="0" err="1"/>
              <a:t>the</a:t>
            </a:r>
            <a:r>
              <a:rPr lang="cs-CZ" dirty="0"/>
              <a:t> </a:t>
            </a:r>
            <a:r>
              <a:rPr lang="cs-CZ" dirty="0" err="1"/>
              <a:t>same</a:t>
            </a:r>
            <a:r>
              <a:rPr lang="cs-CZ" dirty="0"/>
              <a:t>. And 12% </a:t>
            </a:r>
            <a:r>
              <a:rPr lang="cs-CZ" dirty="0" err="1"/>
              <a:t>of</a:t>
            </a:r>
            <a:r>
              <a:rPr lang="cs-CZ" dirty="0"/>
              <a:t> </a:t>
            </a:r>
            <a:r>
              <a:rPr lang="cs-CZ" dirty="0" err="1"/>
              <a:t>us</a:t>
            </a:r>
            <a:r>
              <a:rPr lang="cs-CZ" dirty="0"/>
              <a:t> </a:t>
            </a:r>
            <a:r>
              <a:rPr lang="cs-CZ" dirty="0" err="1"/>
              <a:t>don't</a:t>
            </a:r>
            <a:r>
              <a:rPr lang="cs-CZ" dirty="0"/>
              <a:t> </a:t>
            </a:r>
            <a:r>
              <a:rPr lang="cs-CZ" dirty="0" err="1"/>
              <a:t>even</a:t>
            </a:r>
            <a:r>
              <a:rPr lang="cs-CZ" dirty="0"/>
              <a:t> start </a:t>
            </a:r>
            <a:r>
              <a:rPr lang="cs-CZ" dirty="0" err="1"/>
              <a:t>our</a:t>
            </a:r>
            <a:r>
              <a:rPr lang="cs-CZ" dirty="0"/>
              <a:t> </a:t>
            </a:r>
            <a:r>
              <a:rPr lang="cs-CZ" dirty="0" err="1"/>
              <a:t>Christmas</a:t>
            </a:r>
            <a:r>
              <a:rPr lang="cs-CZ" dirty="0"/>
              <a:t> shopping </a:t>
            </a:r>
            <a:r>
              <a:rPr lang="cs-CZ" dirty="0" err="1"/>
              <a:t>until</a:t>
            </a:r>
            <a:r>
              <a:rPr lang="cs-CZ" dirty="0"/>
              <a:t> </a:t>
            </a:r>
            <a:r>
              <a:rPr lang="cs-CZ" dirty="0" err="1"/>
              <a:t>the</a:t>
            </a:r>
            <a:r>
              <a:rPr lang="cs-CZ" dirty="0"/>
              <a:t> </a:t>
            </a:r>
            <a:r>
              <a:rPr lang="cs-CZ" dirty="0" err="1"/>
              <a:t>January</a:t>
            </a:r>
            <a:r>
              <a:rPr lang="cs-CZ" dirty="0"/>
              <a:t> sales.</a:t>
            </a:r>
          </a:p>
          <a:p>
            <a:r>
              <a:rPr lang="cs-CZ" b="1" dirty="0" err="1"/>
              <a:t>Did</a:t>
            </a:r>
            <a:r>
              <a:rPr lang="cs-CZ" b="1" dirty="0"/>
              <a:t> </a:t>
            </a:r>
            <a:r>
              <a:rPr lang="cs-CZ" b="1" dirty="0" err="1"/>
              <a:t>you</a:t>
            </a:r>
            <a:r>
              <a:rPr lang="cs-CZ" b="1" dirty="0"/>
              <a:t> </a:t>
            </a:r>
            <a:r>
              <a:rPr lang="cs-CZ" b="1" dirty="0" err="1"/>
              <a:t>know</a:t>
            </a:r>
            <a:r>
              <a:rPr lang="cs-CZ" b="1" dirty="0"/>
              <a:t>?</a:t>
            </a:r>
            <a:r>
              <a:rPr lang="cs-CZ" dirty="0"/>
              <a:t> </a:t>
            </a:r>
            <a:r>
              <a:rPr lang="cs-CZ" dirty="0" err="1"/>
              <a:t>The</a:t>
            </a:r>
            <a:r>
              <a:rPr lang="cs-CZ" dirty="0"/>
              <a:t> use </a:t>
            </a:r>
            <a:r>
              <a:rPr lang="cs-CZ" dirty="0" err="1"/>
              <a:t>of</a:t>
            </a:r>
            <a:r>
              <a:rPr lang="cs-CZ" dirty="0"/>
              <a:t> '</a:t>
            </a:r>
            <a:r>
              <a:rPr lang="cs-CZ" dirty="0" err="1"/>
              <a:t>Xmas</a:t>
            </a:r>
            <a:r>
              <a:rPr lang="cs-CZ" dirty="0"/>
              <a:t>' </a:t>
            </a:r>
            <a:r>
              <a:rPr lang="cs-CZ" dirty="0" err="1"/>
              <a:t>isn't</a:t>
            </a:r>
            <a:r>
              <a:rPr lang="cs-CZ" dirty="0"/>
              <a:t> </a:t>
            </a:r>
            <a:r>
              <a:rPr lang="cs-CZ" dirty="0" err="1"/>
              <a:t>necessarily</a:t>
            </a:r>
            <a:r>
              <a:rPr lang="cs-CZ" dirty="0"/>
              <a:t> a </a:t>
            </a:r>
            <a:r>
              <a:rPr lang="cs-CZ" dirty="0" err="1"/>
              <a:t>secularisation</a:t>
            </a:r>
            <a:r>
              <a:rPr lang="cs-CZ" dirty="0"/>
              <a:t> </a:t>
            </a:r>
            <a:r>
              <a:rPr lang="cs-CZ" dirty="0" err="1"/>
              <a:t>of</a:t>
            </a:r>
            <a:r>
              <a:rPr lang="cs-CZ" dirty="0"/>
              <a:t> </a:t>
            </a:r>
            <a:r>
              <a:rPr lang="cs-CZ" dirty="0" err="1"/>
              <a:t>Christmas</a:t>
            </a:r>
            <a:r>
              <a:rPr lang="cs-CZ" dirty="0"/>
              <a:t>; </a:t>
            </a:r>
            <a:r>
              <a:rPr lang="cs-CZ" dirty="0" err="1"/>
              <a:t>it</a:t>
            </a:r>
            <a:r>
              <a:rPr lang="cs-CZ" dirty="0"/>
              <a:t> </a:t>
            </a:r>
            <a:r>
              <a:rPr lang="cs-CZ" dirty="0" err="1"/>
              <a:t>is</a:t>
            </a:r>
            <a:r>
              <a:rPr lang="cs-CZ" dirty="0"/>
              <a:t> </a:t>
            </a:r>
            <a:r>
              <a:rPr lang="cs-CZ" dirty="0" err="1"/>
              <a:t>said</a:t>
            </a:r>
            <a:r>
              <a:rPr lang="cs-CZ" dirty="0"/>
              <a:t> to </a:t>
            </a:r>
            <a:r>
              <a:rPr lang="cs-CZ" dirty="0" err="1"/>
              <a:t>date</a:t>
            </a:r>
            <a:r>
              <a:rPr lang="cs-CZ" dirty="0"/>
              <a:t> </a:t>
            </a:r>
            <a:r>
              <a:rPr lang="cs-CZ" dirty="0" err="1"/>
              <a:t>from</a:t>
            </a:r>
            <a:r>
              <a:rPr lang="cs-CZ" dirty="0"/>
              <a:t> </a:t>
            </a:r>
            <a:r>
              <a:rPr lang="cs-CZ" dirty="0" err="1"/>
              <a:t>the</a:t>
            </a:r>
            <a:r>
              <a:rPr lang="cs-CZ" dirty="0"/>
              <a:t> </a:t>
            </a:r>
            <a:r>
              <a:rPr lang="cs-CZ" dirty="0" err="1"/>
              <a:t>ancient</a:t>
            </a:r>
            <a:r>
              <a:rPr lang="cs-CZ" dirty="0"/>
              <a:t> </a:t>
            </a:r>
            <a:r>
              <a:rPr lang="cs-CZ" dirty="0" err="1"/>
              <a:t>practice</a:t>
            </a:r>
            <a:r>
              <a:rPr lang="cs-CZ" dirty="0"/>
              <a:t> </a:t>
            </a:r>
            <a:r>
              <a:rPr lang="cs-CZ" dirty="0" err="1"/>
              <a:t>of</a:t>
            </a:r>
            <a:r>
              <a:rPr lang="cs-CZ" dirty="0"/>
              <a:t> </a:t>
            </a:r>
            <a:r>
              <a:rPr lang="cs-CZ" dirty="0" err="1"/>
              <a:t>using</a:t>
            </a:r>
            <a:r>
              <a:rPr lang="cs-CZ" dirty="0"/>
              <a:t> a </a:t>
            </a:r>
            <a:r>
              <a:rPr lang="cs-CZ" dirty="0" err="1"/>
              <a:t>cross</a:t>
            </a:r>
            <a:r>
              <a:rPr lang="cs-CZ" dirty="0"/>
              <a:t> as a symbol </a:t>
            </a:r>
            <a:r>
              <a:rPr lang="cs-CZ" dirty="0" err="1"/>
              <a:t>for</a:t>
            </a:r>
            <a:r>
              <a:rPr lang="cs-CZ" dirty="0"/>
              <a:t> </a:t>
            </a:r>
            <a:r>
              <a:rPr lang="cs-CZ" dirty="0" err="1"/>
              <a:t>the</a:t>
            </a:r>
            <a:r>
              <a:rPr lang="cs-CZ" dirty="0"/>
              <a:t> </a:t>
            </a:r>
            <a:r>
              <a:rPr lang="cs-CZ" dirty="0" err="1"/>
              <a:t>word</a:t>
            </a:r>
            <a:r>
              <a:rPr lang="cs-CZ" dirty="0"/>
              <a:t> 'Christ'.</a:t>
            </a:r>
          </a:p>
          <a:p>
            <a:endParaRPr lang="cs-CZ" dirty="0"/>
          </a:p>
        </p:txBody>
      </p:sp>
    </p:spTree>
    <p:extLst>
      <p:ext uri="{BB962C8B-B14F-4D97-AF65-F5344CB8AC3E}">
        <p14:creationId xmlns:p14="http://schemas.microsoft.com/office/powerpoint/2010/main" val="33911618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https://encrypted-tbn0.gstatic.com/images?q=tbn:ANd9GcSVBSpQjg1S5BEjQBi356vOo-6fER7vDTKef1N0-4TGnc_xQJAKPw"/>
          <p:cNvPicPr/>
          <p:nvPr/>
        </p:nvPicPr>
        <p:blipFill>
          <a:blip r:embed="rId2">
            <a:extLst>
              <a:ext uri="{28A0092B-C50C-407E-A947-70E740481C1C}">
                <a14:useLocalDpi xmlns:a14="http://schemas.microsoft.com/office/drawing/2010/main" val="0"/>
              </a:ext>
            </a:extLst>
          </a:blip>
          <a:srcRect/>
          <a:stretch>
            <a:fillRect/>
          </a:stretch>
        </p:blipFill>
        <p:spPr bwMode="auto">
          <a:xfrm>
            <a:off x="1691640" y="1631315"/>
            <a:ext cx="5760720" cy="3595370"/>
          </a:xfrm>
          <a:prstGeom prst="rect">
            <a:avLst/>
          </a:prstGeom>
          <a:noFill/>
          <a:ln>
            <a:noFill/>
          </a:ln>
        </p:spPr>
      </p:pic>
    </p:spTree>
    <p:extLst>
      <p:ext uri="{BB962C8B-B14F-4D97-AF65-F5344CB8AC3E}">
        <p14:creationId xmlns:p14="http://schemas.microsoft.com/office/powerpoint/2010/main" val="28453312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dnadpis 1"/>
          <p:cNvSpPr>
            <a:spLocks noGrp="1"/>
          </p:cNvSpPr>
          <p:nvPr>
            <p:ph type="subTitle" idx="1"/>
          </p:nvPr>
        </p:nvSpPr>
        <p:spPr/>
        <p:txBody>
          <a:bodyPr>
            <a:normAutofit fontScale="70000" lnSpcReduction="20000"/>
          </a:bodyPr>
          <a:lstStyle/>
          <a:p>
            <a:r>
              <a:rPr lang="en-GB" u="sng" dirty="0">
                <a:solidFill>
                  <a:schemeClr val="accent1">
                    <a:lumMod val="75000"/>
                  </a:schemeClr>
                </a:solidFill>
                <a:hlinkClick r:id="rId2"/>
              </a:rPr>
              <a:t>http://www.officeholidays.com/countries/usa/</a:t>
            </a:r>
            <a:endParaRPr lang="cs-CZ" dirty="0">
              <a:solidFill>
                <a:schemeClr val="accent1">
                  <a:lumMod val="75000"/>
                </a:schemeClr>
              </a:solidFill>
            </a:endParaRPr>
          </a:p>
          <a:p>
            <a:r>
              <a:rPr lang="en-GB" u="sng" dirty="0">
                <a:solidFill>
                  <a:schemeClr val="accent1">
                    <a:lumMod val="75000"/>
                  </a:schemeClr>
                </a:solidFill>
                <a:hlinkClick r:id="rId3"/>
              </a:rPr>
              <a:t>www.google.cz/search</a:t>
            </a:r>
            <a:endParaRPr lang="cs-CZ" dirty="0">
              <a:solidFill>
                <a:schemeClr val="accent1">
                  <a:lumMod val="75000"/>
                </a:schemeClr>
              </a:solidFill>
            </a:endParaRPr>
          </a:p>
          <a:p>
            <a:r>
              <a:rPr lang="en-GB" u="sng" dirty="0">
                <a:solidFill>
                  <a:schemeClr val="accent1">
                    <a:lumMod val="75000"/>
                  </a:schemeClr>
                </a:solidFill>
                <a:hlinkClick r:id="rId4"/>
              </a:rPr>
              <a:t>https://www.youtube.com/watch?v=6VF5P7qLaEQ</a:t>
            </a:r>
            <a:endParaRPr lang="cs-CZ" dirty="0">
              <a:solidFill>
                <a:schemeClr val="accent1">
                  <a:lumMod val="75000"/>
                </a:schemeClr>
              </a:solidFill>
            </a:endParaRPr>
          </a:p>
          <a:p>
            <a:endParaRPr lang="cs-CZ" dirty="0">
              <a:solidFill>
                <a:schemeClr val="accent1">
                  <a:lumMod val="75000"/>
                </a:schemeClr>
              </a:solidFill>
            </a:endParaRPr>
          </a:p>
        </p:txBody>
      </p:sp>
      <p:sp>
        <p:nvSpPr>
          <p:cNvPr id="3" name="Nadpis 2"/>
          <p:cNvSpPr>
            <a:spLocks noGrp="1"/>
          </p:cNvSpPr>
          <p:nvPr>
            <p:ph type="ctrTitle"/>
          </p:nvPr>
        </p:nvSpPr>
        <p:spPr/>
        <p:txBody>
          <a:bodyPr/>
          <a:lstStyle/>
          <a:p>
            <a:r>
              <a:rPr lang="en-US" dirty="0" smtClean="0"/>
              <a:t>Sources and links</a:t>
            </a:r>
            <a:endParaRPr lang="cs-CZ" dirty="0"/>
          </a:p>
        </p:txBody>
      </p:sp>
    </p:spTree>
    <p:extLst>
      <p:ext uri="{BB962C8B-B14F-4D97-AF65-F5344CB8AC3E}">
        <p14:creationId xmlns:p14="http://schemas.microsoft.com/office/powerpoint/2010/main" val="663319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Zástupný symbol pro obsah 3" descr="Výsledek obrázku pro pictures of New Years Day in USA"/>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971600" y="1628800"/>
            <a:ext cx="6624736" cy="3960440"/>
          </a:xfrm>
          <a:prstGeom prst="rect">
            <a:avLst/>
          </a:prstGeom>
          <a:noFill/>
          <a:ln>
            <a:noFill/>
          </a:ln>
        </p:spPr>
      </p:pic>
    </p:spTree>
    <p:extLst>
      <p:ext uri="{BB962C8B-B14F-4D97-AF65-F5344CB8AC3E}">
        <p14:creationId xmlns:p14="http://schemas.microsoft.com/office/powerpoint/2010/main" val="4058050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b="1" dirty="0" smtClean="0"/>
              <a:t/>
            </a:r>
            <a:br>
              <a:rPr lang="en-GB" b="1" dirty="0" smtClean="0"/>
            </a:br>
            <a:r>
              <a:rPr lang="en-GB" b="1" dirty="0" smtClean="0"/>
              <a:t>Martin </a:t>
            </a:r>
            <a:r>
              <a:rPr lang="en-GB" b="1" dirty="0"/>
              <a:t>Luther King Day</a:t>
            </a:r>
            <a:r>
              <a:rPr lang="cs-CZ" dirty="0"/>
              <a:t/>
            </a:r>
            <a:br>
              <a:rPr lang="cs-CZ" dirty="0"/>
            </a:br>
            <a:endParaRPr lang="cs-CZ" dirty="0"/>
          </a:p>
        </p:txBody>
      </p:sp>
      <p:sp>
        <p:nvSpPr>
          <p:cNvPr id="3" name="Zástupný symbol pro obsah 2"/>
          <p:cNvSpPr>
            <a:spLocks noGrp="1"/>
          </p:cNvSpPr>
          <p:nvPr>
            <p:ph sz="quarter" idx="13"/>
          </p:nvPr>
        </p:nvSpPr>
        <p:spPr/>
        <p:txBody>
          <a:bodyPr>
            <a:normAutofit lnSpcReduction="10000"/>
          </a:bodyPr>
          <a:lstStyle/>
          <a:p>
            <a:r>
              <a:rPr lang="en-GB" b="1" dirty="0"/>
              <a:t>Martin Luther King, Jr. Day</a:t>
            </a:r>
            <a:r>
              <a:rPr lang="en-GB" dirty="0"/>
              <a:t> is an </a:t>
            </a:r>
            <a:r>
              <a:rPr lang="en-GB" dirty="0" smtClean="0"/>
              <a:t>American federal holiday marking </a:t>
            </a:r>
            <a:r>
              <a:rPr lang="en-GB" dirty="0"/>
              <a:t>the birthday of </a:t>
            </a:r>
            <a:r>
              <a:rPr lang="en-GB" dirty="0" smtClean="0"/>
              <a:t>Martin Luther King, Jr. It </a:t>
            </a:r>
            <a:r>
              <a:rPr lang="en-GB" dirty="0"/>
              <a:t>is observed on the third Monday of January each year, which is around the time of King's birthday, January 15. The campaign for a federal holiday in King's honour began soon after </a:t>
            </a:r>
            <a:r>
              <a:rPr lang="en-GB" dirty="0" smtClean="0"/>
              <a:t>his assassination </a:t>
            </a:r>
            <a:r>
              <a:rPr lang="en-GB" dirty="0"/>
              <a:t>in 1968. It was officially observed in all 50 states for the first time in 2000. It is mainly celebrated by a volunteer work.</a:t>
            </a:r>
            <a:endParaRPr lang="cs-CZ" dirty="0"/>
          </a:p>
          <a:p>
            <a:endParaRPr lang="cs-CZ" dirty="0"/>
          </a:p>
        </p:txBody>
      </p:sp>
    </p:spTree>
    <p:extLst>
      <p:ext uri="{BB962C8B-B14F-4D97-AF65-F5344CB8AC3E}">
        <p14:creationId xmlns:p14="http://schemas.microsoft.com/office/powerpoint/2010/main" val="1896030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Zástupný symbol pro obsah 3" descr="http://www.thefitzpatrickgroup.com/agent_files/Used/mlk_mgn1.jpg"/>
          <p:cNvPicPr>
            <a:picLocks/>
          </p:cNvPicPr>
          <p:nvPr/>
        </p:nvPicPr>
        <p:blipFill>
          <a:blip r:embed="rId2">
            <a:extLst>
              <a:ext uri="{28A0092B-C50C-407E-A947-70E740481C1C}">
                <a14:useLocalDpi xmlns:a14="http://schemas.microsoft.com/office/drawing/2010/main" val="0"/>
              </a:ext>
            </a:extLst>
          </a:blip>
          <a:stretch>
            <a:fillRect/>
          </a:stretch>
        </p:blipFill>
        <p:spPr bwMode="auto">
          <a:xfrm>
            <a:off x="2021716" y="731838"/>
            <a:ext cx="5718636" cy="4209330"/>
          </a:xfrm>
          <a:prstGeom prst="rect">
            <a:avLst/>
          </a:prstGeom>
          <a:noFill/>
          <a:ln>
            <a:noFill/>
          </a:ln>
        </p:spPr>
      </p:pic>
    </p:spTree>
    <p:extLst>
      <p:ext uri="{BB962C8B-B14F-4D97-AF65-F5344CB8AC3E}">
        <p14:creationId xmlns:p14="http://schemas.microsoft.com/office/powerpoint/2010/main" val="3863499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3289" y="5445224"/>
            <a:ext cx="6512511" cy="1152128"/>
          </a:xfrm>
        </p:spPr>
        <p:txBody>
          <a:bodyPr>
            <a:noAutofit/>
          </a:bodyPr>
          <a:lstStyle/>
          <a:p>
            <a:r>
              <a:rPr lang="en-GB" sz="2800" b="1" dirty="0"/>
              <a:t>Groundhog Day – not a national holiday</a:t>
            </a:r>
            <a:r>
              <a:rPr lang="cs-CZ" sz="2800" dirty="0"/>
              <a:t/>
            </a:r>
            <a:br>
              <a:rPr lang="cs-CZ" sz="2800" dirty="0"/>
            </a:br>
            <a:endParaRPr lang="cs-CZ" sz="2800" dirty="0"/>
          </a:p>
        </p:txBody>
      </p:sp>
      <p:sp>
        <p:nvSpPr>
          <p:cNvPr id="3" name="Zástupný symbol pro obsah 2"/>
          <p:cNvSpPr>
            <a:spLocks noGrp="1"/>
          </p:cNvSpPr>
          <p:nvPr>
            <p:ph sz="quarter" idx="13"/>
          </p:nvPr>
        </p:nvSpPr>
        <p:spPr>
          <a:xfrm>
            <a:off x="1143000" y="731520"/>
            <a:ext cx="6400800" cy="4353664"/>
          </a:xfrm>
        </p:spPr>
        <p:txBody>
          <a:bodyPr>
            <a:normAutofit fontScale="25000" lnSpcReduction="20000"/>
          </a:bodyPr>
          <a:lstStyle/>
          <a:p>
            <a:r>
              <a:rPr lang="en-GB" sz="7200" b="1" dirty="0"/>
              <a:t>Groundhog Day </a:t>
            </a:r>
            <a:r>
              <a:rPr lang="en-GB" sz="7200" dirty="0"/>
              <a:t>is a day celebrated on February 2. According to folklore, if it is cloudy when a </a:t>
            </a:r>
            <a:r>
              <a:rPr lang="en-GB" sz="7200" dirty="0" smtClean="0"/>
              <a:t>groundhog </a:t>
            </a:r>
            <a:r>
              <a:rPr lang="en-GB" sz="7200" dirty="0"/>
              <a:t>emerges from its burrow on this day, then </a:t>
            </a:r>
            <a:r>
              <a:rPr lang="en-GB" sz="7200" dirty="0" smtClean="0"/>
              <a:t>spring </a:t>
            </a:r>
            <a:r>
              <a:rPr lang="en-GB" sz="7200" dirty="0"/>
              <a:t>will come early; if it is sunny, the groundhog will supposedly see its shadow and retreat back into its burrow, and the </a:t>
            </a:r>
            <a:r>
              <a:rPr lang="en-GB" sz="7200" dirty="0" smtClean="0"/>
              <a:t>winter </a:t>
            </a:r>
            <a:r>
              <a:rPr lang="en-GB" sz="7200" dirty="0"/>
              <a:t>weather will persist for six more weeks. </a:t>
            </a:r>
            <a:endParaRPr lang="en-GB" sz="7200" dirty="0" smtClean="0"/>
          </a:p>
          <a:p>
            <a:endParaRPr lang="cs-CZ" sz="7200" dirty="0"/>
          </a:p>
          <a:p>
            <a:r>
              <a:rPr lang="en-GB" sz="7200" dirty="0" smtClean="0"/>
              <a:t>In south-eastern </a:t>
            </a:r>
            <a:r>
              <a:rPr lang="en-GB" sz="7200" dirty="0"/>
              <a:t>Pennsylvania, Groundhog Lodges (</a:t>
            </a:r>
            <a:r>
              <a:rPr lang="en-GB" sz="7200" i="1" dirty="0" err="1"/>
              <a:t>Grundsow</a:t>
            </a:r>
            <a:r>
              <a:rPr lang="en-GB" sz="7200" i="1" dirty="0"/>
              <a:t> Lodges</a:t>
            </a:r>
            <a:r>
              <a:rPr lang="en-GB" sz="7200" dirty="0"/>
              <a:t>) celebrate the holiday with </a:t>
            </a:r>
            <a:r>
              <a:rPr lang="en-GB" sz="7200" dirty="0" smtClean="0"/>
              <a:t>social </a:t>
            </a:r>
            <a:r>
              <a:rPr lang="en-GB" sz="7200" dirty="0"/>
              <a:t>events in which food is served, speeches are made, and one or more </a:t>
            </a:r>
            <a:r>
              <a:rPr lang="en-GB" sz="7200" i="1" dirty="0" err="1"/>
              <a:t>g'spiel</a:t>
            </a:r>
            <a:r>
              <a:rPr lang="en-GB" sz="7200" dirty="0"/>
              <a:t> (plays or skits) are performed for entertainment. The </a:t>
            </a:r>
            <a:r>
              <a:rPr lang="en-GB" sz="7200" dirty="0" smtClean="0"/>
              <a:t>Pennsylvania German dialect </a:t>
            </a:r>
            <a:r>
              <a:rPr lang="en-GB" sz="7200" dirty="0"/>
              <a:t>is the only language spoken at the event, and those who speak English pay a penalty, usually in the form of a </a:t>
            </a:r>
            <a:r>
              <a:rPr lang="en-GB" sz="7200" dirty="0" smtClean="0"/>
              <a:t>nickel, dime </a:t>
            </a:r>
            <a:r>
              <a:rPr lang="en-GB" sz="7200" dirty="0"/>
              <a:t>or </a:t>
            </a:r>
            <a:r>
              <a:rPr lang="en-GB" sz="7200" dirty="0" smtClean="0"/>
              <a:t>quarter </a:t>
            </a:r>
            <a:r>
              <a:rPr lang="en-GB" sz="7200" dirty="0"/>
              <a:t>per word spoken, with the money put into a bowl in the centre of the table</a:t>
            </a:r>
            <a:r>
              <a:rPr lang="en-GB" sz="7200" dirty="0" smtClean="0"/>
              <a:t>.</a:t>
            </a:r>
          </a:p>
          <a:p>
            <a:r>
              <a:rPr lang="en-GB" sz="5600" u="sng" dirty="0">
                <a:hlinkClick r:id="rId2"/>
              </a:rPr>
              <a:t>https://www.youtube.com/watch?v=6VF5P7qLaEQ</a:t>
            </a:r>
            <a:endParaRPr lang="cs-CZ" sz="5600" dirty="0"/>
          </a:p>
          <a:p>
            <a:endParaRPr lang="cs-CZ" sz="7200" dirty="0"/>
          </a:p>
          <a:p>
            <a:endParaRPr lang="cs-CZ" dirty="0"/>
          </a:p>
        </p:txBody>
      </p:sp>
    </p:spTree>
    <p:extLst>
      <p:ext uri="{BB962C8B-B14F-4D97-AF65-F5344CB8AC3E}">
        <p14:creationId xmlns:p14="http://schemas.microsoft.com/office/powerpoint/2010/main" val="767074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Výsledek obrázku pro groundhog day pictures"/>
          <p:cNvSpPr>
            <a:spLocks noChangeAspect="1" noChangeArrowheads="1"/>
          </p:cNvSpPr>
          <p:nvPr/>
        </p:nvSpPr>
        <p:spPr bwMode="auto">
          <a:xfrm>
            <a:off x="155575" y="-601663"/>
            <a:ext cx="1895475" cy="12668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 name="AutoShape 4" descr="Výsledek obrázku pro groundhog day pictures"/>
          <p:cNvSpPr>
            <a:spLocks noChangeAspect="1" noChangeArrowheads="1"/>
          </p:cNvSpPr>
          <p:nvPr/>
        </p:nvSpPr>
        <p:spPr bwMode="auto">
          <a:xfrm>
            <a:off x="307975" y="-449263"/>
            <a:ext cx="1895475" cy="12668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3450" y="1407170"/>
            <a:ext cx="5032846" cy="33179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291523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Presidents Day</a:t>
            </a:r>
            <a:endParaRPr lang="cs-CZ" dirty="0"/>
          </a:p>
        </p:txBody>
      </p:sp>
      <p:sp>
        <p:nvSpPr>
          <p:cNvPr id="3" name="Zástupný symbol pro obsah 2"/>
          <p:cNvSpPr>
            <a:spLocks noGrp="1"/>
          </p:cNvSpPr>
          <p:nvPr>
            <p:ph sz="quarter" idx="13"/>
          </p:nvPr>
        </p:nvSpPr>
        <p:spPr/>
        <p:txBody>
          <a:bodyPr>
            <a:normAutofit fontScale="77500" lnSpcReduction="20000"/>
          </a:bodyPr>
          <a:lstStyle/>
          <a:p>
            <a:r>
              <a:rPr lang="cs-CZ" dirty="0" err="1"/>
              <a:t>Presidents</a:t>
            </a:r>
            <a:r>
              <a:rPr lang="cs-CZ" dirty="0"/>
              <a:t> </a:t>
            </a:r>
            <a:r>
              <a:rPr lang="cs-CZ" dirty="0" err="1"/>
              <a:t>Day</a:t>
            </a:r>
            <a:r>
              <a:rPr lang="cs-CZ" dirty="0"/>
              <a:t> </a:t>
            </a:r>
            <a:r>
              <a:rPr lang="cs-CZ" dirty="0" err="1"/>
              <a:t>is</a:t>
            </a:r>
            <a:r>
              <a:rPr lang="cs-CZ" dirty="0"/>
              <a:t> a </a:t>
            </a:r>
            <a:r>
              <a:rPr lang="cs-CZ" dirty="0" err="1"/>
              <a:t>federal</a:t>
            </a:r>
            <a:r>
              <a:rPr lang="cs-CZ" dirty="0"/>
              <a:t> </a:t>
            </a:r>
            <a:r>
              <a:rPr lang="cs-CZ" dirty="0" err="1"/>
              <a:t>holiday</a:t>
            </a:r>
            <a:r>
              <a:rPr lang="cs-CZ" dirty="0"/>
              <a:t> </a:t>
            </a:r>
            <a:r>
              <a:rPr lang="cs-CZ" dirty="0" err="1"/>
              <a:t>celebrated</a:t>
            </a:r>
            <a:r>
              <a:rPr lang="cs-CZ" dirty="0"/>
              <a:t> on </a:t>
            </a:r>
            <a:r>
              <a:rPr lang="cs-CZ" dirty="0" err="1"/>
              <a:t>the</a:t>
            </a:r>
            <a:r>
              <a:rPr lang="cs-CZ" dirty="0"/>
              <a:t> </a:t>
            </a:r>
            <a:r>
              <a:rPr lang="cs-CZ" dirty="0" err="1"/>
              <a:t>third</a:t>
            </a:r>
            <a:r>
              <a:rPr lang="cs-CZ" dirty="0"/>
              <a:t> </a:t>
            </a:r>
            <a:r>
              <a:rPr lang="cs-CZ" dirty="0" err="1"/>
              <a:t>Monday</a:t>
            </a:r>
            <a:r>
              <a:rPr lang="cs-CZ" dirty="0"/>
              <a:t> </a:t>
            </a:r>
            <a:r>
              <a:rPr lang="cs-CZ" dirty="0" err="1"/>
              <a:t>of</a:t>
            </a:r>
            <a:r>
              <a:rPr lang="cs-CZ" dirty="0"/>
              <a:t> </a:t>
            </a:r>
            <a:r>
              <a:rPr lang="cs-CZ" dirty="0" err="1"/>
              <a:t>February</a:t>
            </a:r>
            <a:r>
              <a:rPr lang="cs-CZ" dirty="0"/>
              <a:t>. </a:t>
            </a:r>
          </a:p>
          <a:p>
            <a:r>
              <a:rPr lang="cs-CZ" dirty="0" err="1"/>
              <a:t>The</a:t>
            </a:r>
            <a:r>
              <a:rPr lang="cs-CZ" dirty="0"/>
              <a:t> </a:t>
            </a:r>
            <a:r>
              <a:rPr lang="cs-CZ" dirty="0" err="1"/>
              <a:t>original</a:t>
            </a:r>
            <a:r>
              <a:rPr lang="cs-CZ" dirty="0"/>
              <a:t> </a:t>
            </a:r>
            <a:r>
              <a:rPr lang="cs-CZ" dirty="0" err="1"/>
              <a:t>version</a:t>
            </a:r>
            <a:r>
              <a:rPr lang="cs-CZ" dirty="0"/>
              <a:t> </a:t>
            </a:r>
            <a:r>
              <a:rPr lang="cs-CZ" dirty="0" err="1"/>
              <a:t>of</a:t>
            </a:r>
            <a:r>
              <a:rPr lang="cs-CZ" dirty="0"/>
              <a:t> </a:t>
            </a:r>
            <a:r>
              <a:rPr lang="cs-CZ" dirty="0" err="1"/>
              <a:t>the</a:t>
            </a:r>
            <a:r>
              <a:rPr lang="cs-CZ" dirty="0"/>
              <a:t> </a:t>
            </a:r>
            <a:r>
              <a:rPr lang="cs-CZ" dirty="0" err="1"/>
              <a:t>holiday</a:t>
            </a:r>
            <a:r>
              <a:rPr lang="cs-CZ" dirty="0"/>
              <a:t> </a:t>
            </a:r>
            <a:r>
              <a:rPr lang="cs-CZ" dirty="0" err="1"/>
              <a:t>was</a:t>
            </a:r>
            <a:r>
              <a:rPr lang="cs-CZ" dirty="0"/>
              <a:t> in </a:t>
            </a:r>
            <a:r>
              <a:rPr lang="cs-CZ" dirty="0" err="1"/>
              <a:t>commemoration</a:t>
            </a:r>
            <a:r>
              <a:rPr lang="cs-CZ" dirty="0"/>
              <a:t> </a:t>
            </a:r>
            <a:r>
              <a:rPr lang="cs-CZ" dirty="0" err="1"/>
              <a:t>of</a:t>
            </a:r>
            <a:r>
              <a:rPr lang="cs-CZ" dirty="0"/>
              <a:t> George </a:t>
            </a:r>
            <a:r>
              <a:rPr lang="cs-CZ" dirty="0" err="1"/>
              <a:t>Washington's</a:t>
            </a:r>
            <a:r>
              <a:rPr lang="cs-CZ" dirty="0"/>
              <a:t> </a:t>
            </a:r>
            <a:r>
              <a:rPr lang="cs-CZ" dirty="0" err="1"/>
              <a:t>birthday</a:t>
            </a:r>
            <a:r>
              <a:rPr lang="cs-CZ" dirty="0"/>
              <a:t> </a:t>
            </a:r>
          </a:p>
          <a:p>
            <a:r>
              <a:rPr lang="cs-CZ" dirty="0" err="1"/>
              <a:t>Then</a:t>
            </a:r>
            <a:r>
              <a:rPr lang="cs-CZ" dirty="0"/>
              <a:t> </a:t>
            </a:r>
            <a:r>
              <a:rPr lang="cs-CZ" dirty="0" err="1"/>
              <a:t>along</a:t>
            </a:r>
            <a:r>
              <a:rPr lang="cs-CZ" dirty="0"/>
              <a:t> </a:t>
            </a:r>
            <a:r>
              <a:rPr lang="cs-CZ" dirty="0" err="1"/>
              <a:t>came</a:t>
            </a:r>
            <a:r>
              <a:rPr lang="cs-CZ" dirty="0"/>
              <a:t> Abraham Lincoln, </a:t>
            </a:r>
            <a:r>
              <a:rPr lang="cs-CZ" dirty="0" err="1"/>
              <a:t>another</a:t>
            </a:r>
            <a:r>
              <a:rPr lang="cs-CZ" dirty="0"/>
              <a:t> </a:t>
            </a:r>
            <a:r>
              <a:rPr lang="cs-CZ" dirty="0" err="1"/>
              <a:t>revered</a:t>
            </a:r>
            <a:r>
              <a:rPr lang="cs-CZ" dirty="0"/>
              <a:t> president and </a:t>
            </a:r>
            <a:r>
              <a:rPr lang="cs-CZ" dirty="0" err="1"/>
              <a:t>fellow</a:t>
            </a:r>
            <a:r>
              <a:rPr lang="cs-CZ" dirty="0"/>
              <a:t> </a:t>
            </a:r>
            <a:r>
              <a:rPr lang="cs-CZ" dirty="0" err="1"/>
              <a:t>February</a:t>
            </a:r>
            <a:r>
              <a:rPr lang="cs-CZ" dirty="0"/>
              <a:t> baby (</a:t>
            </a:r>
            <a:r>
              <a:rPr lang="cs-CZ" dirty="0" err="1"/>
              <a:t>born</a:t>
            </a:r>
            <a:r>
              <a:rPr lang="cs-CZ" dirty="0"/>
              <a:t> on </a:t>
            </a:r>
            <a:r>
              <a:rPr lang="cs-CZ" dirty="0" err="1"/>
              <a:t>the</a:t>
            </a:r>
            <a:r>
              <a:rPr lang="cs-CZ" dirty="0"/>
              <a:t> 12th </a:t>
            </a:r>
            <a:r>
              <a:rPr lang="cs-CZ" dirty="0" err="1"/>
              <a:t>of</a:t>
            </a:r>
            <a:r>
              <a:rPr lang="cs-CZ" dirty="0"/>
              <a:t> </a:t>
            </a:r>
            <a:r>
              <a:rPr lang="cs-CZ" dirty="0" err="1"/>
              <a:t>the</a:t>
            </a:r>
            <a:r>
              <a:rPr lang="cs-CZ" dirty="0"/>
              <a:t> </a:t>
            </a:r>
            <a:r>
              <a:rPr lang="cs-CZ" dirty="0" err="1"/>
              <a:t>month</a:t>
            </a:r>
            <a:r>
              <a:rPr lang="cs-CZ" dirty="0"/>
              <a:t>). </a:t>
            </a:r>
          </a:p>
          <a:p>
            <a:r>
              <a:rPr lang="cs-CZ" dirty="0" err="1"/>
              <a:t>While</a:t>
            </a:r>
            <a:r>
              <a:rPr lang="cs-CZ" dirty="0"/>
              <a:t> </a:t>
            </a:r>
            <a:r>
              <a:rPr lang="cs-CZ" dirty="0" err="1"/>
              <a:t>the</a:t>
            </a:r>
            <a:r>
              <a:rPr lang="cs-CZ" dirty="0"/>
              <a:t> </a:t>
            </a:r>
            <a:r>
              <a:rPr lang="cs-CZ" dirty="0" err="1"/>
              <a:t>holiday</a:t>
            </a:r>
            <a:r>
              <a:rPr lang="cs-CZ" dirty="0"/>
              <a:t> in </a:t>
            </a:r>
            <a:r>
              <a:rPr lang="cs-CZ" dirty="0" err="1"/>
              <a:t>February</a:t>
            </a:r>
            <a:r>
              <a:rPr lang="cs-CZ" dirty="0"/>
              <a:t> </a:t>
            </a:r>
            <a:r>
              <a:rPr lang="cs-CZ" dirty="0" err="1"/>
              <a:t>is</a:t>
            </a:r>
            <a:r>
              <a:rPr lang="cs-CZ" dirty="0"/>
              <a:t> </a:t>
            </a:r>
            <a:r>
              <a:rPr lang="cs-CZ" dirty="0" err="1"/>
              <a:t>still</a:t>
            </a:r>
            <a:r>
              <a:rPr lang="cs-CZ" dirty="0"/>
              <a:t> </a:t>
            </a:r>
            <a:r>
              <a:rPr lang="cs-CZ" dirty="0" err="1"/>
              <a:t>officially</a:t>
            </a:r>
            <a:r>
              <a:rPr lang="cs-CZ" dirty="0"/>
              <a:t> </a:t>
            </a:r>
            <a:r>
              <a:rPr lang="cs-CZ" dirty="0" err="1"/>
              <a:t>known</a:t>
            </a:r>
            <a:r>
              <a:rPr lang="cs-CZ" dirty="0"/>
              <a:t> as </a:t>
            </a:r>
            <a:r>
              <a:rPr lang="cs-CZ" dirty="0" err="1"/>
              <a:t>Washington's</a:t>
            </a:r>
            <a:r>
              <a:rPr lang="cs-CZ" dirty="0"/>
              <a:t> </a:t>
            </a:r>
            <a:r>
              <a:rPr lang="cs-CZ" dirty="0" err="1"/>
              <a:t>Birthday</a:t>
            </a:r>
            <a:r>
              <a:rPr lang="cs-CZ" dirty="0"/>
              <a:t> (</a:t>
            </a:r>
            <a:r>
              <a:rPr lang="cs-CZ" dirty="0" err="1"/>
              <a:t>at</a:t>
            </a:r>
            <a:r>
              <a:rPr lang="cs-CZ" dirty="0"/>
              <a:t> least </a:t>
            </a:r>
            <a:r>
              <a:rPr lang="cs-CZ" dirty="0" err="1"/>
              <a:t>according</a:t>
            </a:r>
            <a:r>
              <a:rPr lang="cs-CZ" dirty="0"/>
              <a:t> to </a:t>
            </a:r>
            <a:r>
              <a:rPr lang="cs-CZ" dirty="0" err="1"/>
              <a:t>the</a:t>
            </a:r>
            <a:r>
              <a:rPr lang="cs-CZ" dirty="0"/>
              <a:t> Office </a:t>
            </a:r>
            <a:r>
              <a:rPr lang="cs-CZ" dirty="0" err="1"/>
              <a:t>of</a:t>
            </a:r>
            <a:r>
              <a:rPr lang="cs-CZ" dirty="0"/>
              <a:t> </a:t>
            </a:r>
            <a:r>
              <a:rPr lang="cs-CZ" dirty="0" err="1"/>
              <a:t>Personnel</a:t>
            </a:r>
            <a:r>
              <a:rPr lang="cs-CZ" dirty="0"/>
              <a:t> Management), </a:t>
            </a:r>
            <a:r>
              <a:rPr lang="cs-CZ" dirty="0" err="1"/>
              <a:t>it</a:t>
            </a:r>
            <a:r>
              <a:rPr lang="cs-CZ" dirty="0"/>
              <a:t> has </a:t>
            </a:r>
            <a:r>
              <a:rPr lang="cs-CZ" dirty="0" err="1"/>
              <a:t>become</a:t>
            </a:r>
            <a:r>
              <a:rPr lang="cs-CZ" dirty="0"/>
              <a:t> </a:t>
            </a:r>
            <a:r>
              <a:rPr lang="cs-CZ" dirty="0" err="1"/>
              <a:t>popularly</a:t>
            </a:r>
            <a:r>
              <a:rPr lang="cs-CZ" dirty="0"/>
              <a:t> (and, </a:t>
            </a:r>
            <a:r>
              <a:rPr lang="cs-CZ" dirty="0" err="1"/>
              <a:t>perhaps</a:t>
            </a:r>
            <a:r>
              <a:rPr lang="cs-CZ" dirty="0"/>
              <a:t> in </a:t>
            </a:r>
            <a:r>
              <a:rPr lang="cs-CZ" dirty="0" err="1"/>
              <a:t>some</a:t>
            </a:r>
            <a:r>
              <a:rPr lang="cs-CZ" dirty="0"/>
              <a:t> </a:t>
            </a:r>
            <a:r>
              <a:rPr lang="cs-CZ" dirty="0" err="1"/>
              <a:t>cases</a:t>
            </a:r>
            <a:r>
              <a:rPr lang="cs-CZ" dirty="0"/>
              <a:t> </a:t>
            </a:r>
            <a:r>
              <a:rPr lang="cs-CZ" dirty="0" err="1"/>
              <a:t>at</a:t>
            </a:r>
            <a:r>
              <a:rPr lang="cs-CZ" dirty="0"/>
              <a:t> </a:t>
            </a:r>
            <a:r>
              <a:rPr lang="cs-CZ" dirty="0" err="1"/>
              <a:t>the</a:t>
            </a:r>
            <a:r>
              <a:rPr lang="cs-CZ" dirty="0"/>
              <a:t> </a:t>
            </a:r>
            <a:r>
              <a:rPr lang="cs-CZ" dirty="0" err="1"/>
              <a:t>state</a:t>
            </a:r>
            <a:r>
              <a:rPr lang="cs-CZ" dirty="0"/>
              <a:t> </a:t>
            </a:r>
            <a:r>
              <a:rPr lang="cs-CZ" dirty="0" err="1"/>
              <a:t>level</a:t>
            </a:r>
            <a:r>
              <a:rPr lang="cs-CZ" dirty="0"/>
              <a:t>, </a:t>
            </a:r>
            <a:r>
              <a:rPr lang="cs-CZ" dirty="0" err="1"/>
              <a:t>legally</a:t>
            </a:r>
            <a:r>
              <a:rPr lang="cs-CZ" dirty="0"/>
              <a:t>) </a:t>
            </a:r>
            <a:r>
              <a:rPr lang="cs-CZ" dirty="0" err="1"/>
              <a:t>known</a:t>
            </a:r>
            <a:r>
              <a:rPr lang="cs-CZ" dirty="0"/>
              <a:t> as "</a:t>
            </a:r>
            <a:r>
              <a:rPr lang="cs-CZ" dirty="0" err="1"/>
              <a:t>President's</a:t>
            </a:r>
            <a:r>
              <a:rPr lang="cs-CZ" dirty="0"/>
              <a:t> </a:t>
            </a:r>
            <a:r>
              <a:rPr lang="cs-CZ" dirty="0" err="1"/>
              <a:t>Day</a:t>
            </a:r>
            <a:r>
              <a:rPr lang="cs-CZ" dirty="0"/>
              <a:t>." </a:t>
            </a:r>
            <a:r>
              <a:rPr lang="cs-CZ" dirty="0" err="1"/>
              <a:t>This</a:t>
            </a:r>
            <a:r>
              <a:rPr lang="cs-CZ" dirty="0"/>
              <a:t> has made </a:t>
            </a:r>
            <a:r>
              <a:rPr lang="cs-CZ" dirty="0" err="1"/>
              <a:t>the</a:t>
            </a:r>
            <a:r>
              <a:rPr lang="cs-CZ" dirty="0"/>
              <a:t> </a:t>
            </a:r>
            <a:r>
              <a:rPr lang="cs-CZ" dirty="0" err="1"/>
              <a:t>third</a:t>
            </a:r>
            <a:r>
              <a:rPr lang="cs-CZ" dirty="0"/>
              <a:t> </a:t>
            </a:r>
            <a:r>
              <a:rPr lang="cs-CZ" dirty="0" err="1"/>
              <a:t>Monday</a:t>
            </a:r>
            <a:r>
              <a:rPr lang="cs-CZ" dirty="0"/>
              <a:t> in </a:t>
            </a:r>
            <a:r>
              <a:rPr lang="cs-CZ" dirty="0" err="1"/>
              <a:t>February</a:t>
            </a:r>
            <a:r>
              <a:rPr lang="cs-CZ" dirty="0"/>
              <a:t> a </a:t>
            </a:r>
            <a:r>
              <a:rPr lang="cs-CZ" dirty="0" err="1"/>
              <a:t>day</a:t>
            </a:r>
            <a:r>
              <a:rPr lang="cs-CZ" dirty="0"/>
              <a:t> </a:t>
            </a:r>
            <a:r>
              <a:rPr lang="cs-CZ" dirty="0" err="1"/>
              <a:t>for</a:t>
            </a:r>
            <a:r>
              <a:rPr lang="cs-CZ" dirty="0"/>
              <a:t> </a:t>
            </a:r>
            <a:r>
              <a:rPr lang="cs-CZ" dirty="0" err="1"/>
              <a:t>honoring</a:t>
            </a:r>
            <a:r>
              <a:rPr lang="cs-CZ" dirty="0"/>
              <a:t> </a:t>
            </a:r>
            <a:r>
              <a:rPr lang="cs-CZ" dirty="0" err="1"/>
              <a:t>both</a:t>
            </a:r>
            <a:r>
              <a:rPr lang="cs-CZ" dirty="0"/>
              <a:t> Washington and Lincoln, as </a:t>
            </a:r>
            <a:r>
              <a:rPr lang="cs-CZ" dirty="0" err="1"/>
              <a:t>well</a:t>
            </a:r>
            <a:r>
              <a:rPr lang="cs-CZ" dirty="0"/>
              <a:t> as </a:t>
            </a:r>
            <a:r>
              <a:rPr lang="cs-CZ" dirty="0" err="1"/>
              <a:t>all</a:t>
            </a:r>
            <a:r>
              <a:rPr lang="cs-CZ" dirty="0"/>
              <a:t> </a:t>
            </a:r>
            <a:r>
              <a:rPr lang="cs-CZ" dirty="0" err="1"/>
              <a:t>the</a:t>
            </a:r>
            <a:r>
              <a:rPr lang="cs-CZ" dirty="0"/>
              <a:t> </a:t>
            </a:r>
            <a:r>
              <a:rPr lang="cs-CZ" dirty="0" err="1"/>
              <a:t>other</a:t>
            </a:r>
            <a:r>
              <a:rPr lang="cs-CZ" dirty="0"/>
              <a:t> </a:t>
            </a:r>
            <a:r>
              <a:rPr lang="cs-CZ" dirty="0" err="1"/>
              <a:t>men</a:t>
            </a:r>
            <a:r>
              <a:rPr lang="cs-CZ" dirty="0"/>
              <a:t> </a:t>
            </a:r>
            <a:r>
              <a:rPr lang="cs-CZ" dirty="0" err="1"/>
              <a:t>who</a:t>
            </a:r>
            <a:r>
              <a:rPr lang="cs-CZ" dirty="0"/>
              <a:t> </a:t>
            </a:r>
            <a:r>
              <a:rPr lang="cs-CZ" dirty="0" err="1"/>
              <a:t>have</a:t>
            </a:r>
            <a:r>
              <a:rPr lang="cs-CZ" dirty="0"/>
              <a:t> </a:t>
            </a:r>
            <a:r>
              <a:rPr lang="cs-CZ" dirty="0" err="1"/>
              <a:t>served</a:t>
            </a:r>
            <a:r>
              <a:rPr lang="cs-CZ" dirty="0"/>
              <a:t> as president.</a:t>
            </a:r>
          </a:p>
          <a:p>
            <a:endParaRPr lang="cs-CZ" dirty="0"/>
          </a:p>
        </p:txBody>
      </p:sp>
    </p:spTree>
    <p:extLst>
      <p:ext uri="{BB962C8B-B14F-4D97-AF65-F5344CB8AC3E}">
        <p14:creationId xmlns:p14="http://schemas.microsoft.com/office/powerpoint/2010/main" val="1856255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Zástupný symbol pro obsah 3" descr="http://boktowergardens.org/wp-content/uploads/2014/12/Presidents_Day.jpg"/>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1988840"/>
            <a:ext cx="6192688" cy="3823855"/>
          </a:xfrm>
          <a:prstGeom prst="rect">
            <a:avLst/>
          </a:prstGeom>
          <a:noFill/>
          <a:ln>
            <a:noFill/>
          </a:ln>
        </p:spPr>
      </p:pic>
    </p:spTree>
    <p:extLst>
      <p:ext uri="{BB962C8B-B14F-4D97-AF65-F5344CB8AC3E}">
        <p14:creationId xmlns:p14="http://schemas.microsoft.com/office/powerpoint/2010/main" val="1156135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Aerodynamika">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erodynamika">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278</TotalTime>
  <Words>1406</Words>
  <Application>Microsoft Office PowerPoint</Application>
  <PresentationFormat>Předvádění na obrazovce (4:3)</PresentationFormat>
  <Paragraphs>57</Paragraphs>
  <Slides>24</Slides>
  <Notes>0</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Aerodynamika</vt:lpstr>
      <vt:lpstr>National public holidays in USA</vt:lpstr>
      <vt:lpstr>1st January, New Year´s Day</vt:lpstr>
      <vt:lpstr>Prezentace aplikace PowerPoint</vt:lpstr>
      <vt:lpstr> Martin Luther King Day </vt:lpstr>
      <vt:lpstr>Prezentace aplikace PowerPoint</vt:lpstr>
      <vt:lpstr>Groundhog Day – not a national holiday </vt:lpstr>
      <vt:lpstr>Prezentace aplikace PowerPoint</vt:lpstr>
      <vt:lpstr>Presidents Day</vt:lpstr>
      <vt:lpstr>Prezentace aplikace PowerPoint</vt:lpstr>
      <vt:lpstr>Memorial Day</vt:lpstr>
      <vt:lpstr>Prezentace aplikace PowerPoint</vt:lpstr>
      <vt:lpstr>Independence Day 4th July</vt:lpstr>
      <vt:lpstr>Prezentace aplikace PowerPoint</vt:lpstr>
      <vt:lpstr>Labour Day</vt:lpstr>
      <vt:lpstr>Prezentace aplikace PowerPoint</vt:lpstr>
      <vt:lpstr>Columbus Day</vt:lpstr>
      <vt:lpstr>Prezentace aplikace PowerPoint</vt:lpstr>
      <vt:lpstr>Veterans Day</vt:lpstr>
      <vt:lpstr>Prezentace aplikace PowerPoint</vt:lpstr>
      <vt:lpstr>Thanksgiving</vt:lpstr>
      <vt:lpstr>Prezentace aplikace PowerPoint</vt:lpstr>
      <vt:lpstr>Christmas Day</vt:lpstr>
      <vt:lpstr>Prezentace aplikace PowerPoint</vt:lpstr>
      <vt:lpstr>Sources and links</vt:lpstr>
    </vt:vector>
  </TitlesOfParts>
  <Company>VŠB-TUO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STR0150</dc:creator>
  <cp:lastModifiedBy>STR0150</cp:lastModifiedBy>
  <cp:revision>11</cp:revision>
  <dcterms:created xsi:type="dcterms:W3CDTF">2015-02-23T07:50:55Z</dcterms:created>
  <dcterms:modified xsi:type="dcterms:W3CDTF">2015-03-03T08:08:17Z</dcterms:modified>
</cp:coreProperties>
</file>