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05D6FAA-35FB-4783-8533-D9F1C9EA8DD5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91FB439-CE6D-4B74-BA37-B6E1211C0A38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5D6FAA-35FB-4783-8533-D9F1C9EA8DD5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1FB439-CE6D-4B74-BA37-B6E1211C0A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5D6FAA-35FB-4783-8533-D9F1C9EA8DD5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1FB439-CE6D-4B74-BA37-B6E1211C0A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5D6FAA-35FB-4783-8533-D9F1C9EA8DD5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1FB439-CE6D-4B74-BA37-B6E1211C0A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05D6FAA-35FB-4783-8533-D9F1C9EA8DD5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91FB439-CE6D-4B74-BA37-B6E1211C0A3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5D6FAA-35FB-4783-8533-D9F1C9EA8DD5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91FB439-CE6D-4B74-BA37-B6E1211C0A3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5D6FAA-35FB-4783-8533-D9F1C9EA8DD5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91FB439-CE6D-4B74-BA37-B6E1211C0A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5D6FAA-35FB-4783-8533-D9F1C9EA8DD5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1FB439-CE6D-4B74-BA37-B6E1211C0A3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5D6FAA-35FB-4783-8533-D9F1C9EA8DD5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1FB439-CE6D-4B74-BA37-B6E1211C0A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05D6FAA-35FB-4783-8533-D9F1C9EA8DD5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91FB439-CE6D-4B74-BA37-B6E1211C0A3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05D6FAA-35FB-4783-8533-D9F1C9EA8DD5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91FB439-CE6D-4B74-BA37-B6E1211C0A3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05D6FAA-35FB-4783-8533-D9F1C9EA8DD5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91FB439-CE6D-4B74-BA37-B6E1211C0A38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43608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z="6000" b="1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</a:rPr>
              <a:t>нна Каренина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FF0000"/>
                </a:solidFill>
              </a:rPr>
              <a:t/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	</a:t>
            </a:r>
            <a:r>
              <a:rPr lang="ru-RU" dirty="0" smtClean="0"/>
              <a:t>Лев Николаевич </a:t>
            </a:r>
            <a:r>
              <a:rPr lang="cs-CZ" dirty="0" smtClean="0"/>
              <a:t>	</a:t>
            </a:r>
            <a:r>
              <a:rPr lang="ru-RU" dirty="0" smtClean="0"/>
              <a:t>Толстой</a:t>
            </a:r>
            <a:endParaRPr lang="cs-CZ" dirty="0"/>
          </a:p>
        </p:txBody>
      </p:sp>
      <p:pic>
        <p:nvPicPr>
          <p:cNvPr id="4" name="Obrázek 3" descr="an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340768"/>
            <a:ext cx="3537181" cy="530577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228184" y="6237312"/>
            <a:ext cx="256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Denisa Smilková; 418 666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260648"/>
            <a:ext cx="8424935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Русский</a:t>
            </a:r>
            <a:r>
              <a:rPr lang="cs-CZ" sz="2400" dirty="0"/>
              <a:t> </a:t>
            </a:r>
            <a:r>
              <a:rPr lang="cs-CZ" sz="2400" dirty="0" err="1"/>
              <a:t>писатель</a:t>
            </a:r>
            <a:r>
              <a:rPr lang="cs-CZ" sz="2400" dirty="0"/>
              <a:t> </a:t>
            </a:r>
            <a:r>
              <a:rPr lang="cs-CZ" sz="2400" dirty="0" err="1"/>
              <a:t>Михаил</a:t>
            </a:r>
            <a:r>
              <a:rPr lang="cs-CZ" sz="2400" dirty="0"/>
              <a:t> </a:t>
            </a:r>
            <a:r>
              <a:rPr lang="cs-CZ" sz="2400" dirty="0" err="1"/>
              <a:t>Салтыков</a:t>
            </a:r>
            <a:r>
              <a:rPr lang="cs-CZ" sz="2400" dirty="0"/>
              <a:t>-</a:t>
            </a:r>
            <a:r>
              <a:rPr lang="cs-CZ" sz="2400" dirty="0" err="1"/>
              <a:t>Щедрин</a:t>
            </a:r>
            <a:r>
              <a:rPr lang="cs-CZ" sz="2400" dirty="0"/>
              <a:t> </a:t>
            </a:r>
            <a:r>
              <a:rPr lang="cs-CZ" sz="2400" dirty="0" err="1"/>
              <a:t>негативно</a:t>
            </a:r>
            <a:r>
              <a:rPr lang="cs-CZ" sz="2400" dirty="0"/>
              <a:t> </a:t>
            </a:r>
            <a:r>
              <a:rPr lang="cs-CZ" sz="2400" dirty="0" err="1"/>
              <a:t>отзывался</a:t>
            </a:r>
            <a:r>
              <a:rPr lang="cs-CZ" sz="2400" dirty="0"/>
              <a:t> </a:t>
            </a:r>
            <a:r>
              <a:rPr lang="cs-CZ" sz="2400" dirty="0" err="1"/>
              <a:t>по</a:t>
            </a:r>
            <a:r>
              <a:rPr lang="cs-CZ" sz="2400" dirty="0"/>
              <a:t> </a:t>
            </a:r>
            <a:r>
              <a:rPr lang="cs-CZ" sz="2400" dirty="0" err="1"/>
              <a:t>поводу</a:t>
            </a:r>
            <a:r>
              <a:rPr lang="cs-CZ" sz="2400" dirty="0"/>
              <a:t> «</a:t>
            </a:r>
            <a:r>
              <a:rPr lang="cs-CZ" sz="2400" dirty="0" err="1"/>
              <a:t>Анны</a:t>
            </a:r>
            <a:r>
              <a:rPr lang="cs-CZ" sz="2400" dirty="0"/>
              <a:t> </a:t>
            </a:r>
            <a:r>
              <a:rPr lang="cs-CZ" sz="2400" dirty="0" err="1"/>
              <a:t>Карениной</a:t>
            </a:r>
            <a:r>
              <a:rPr lang="cs-CZ" sz="2400" dirty="0"/>
              <a:t>». </a:t>
            </a:r>
            <a:r>
              <a:rPr lang="cs-CZ" sz="2400" dirty="0" err="1"/>
              <a:t>Вронскому</a:t>
            </a:r>
            <a:r>
              <a:rPr lang="cs-CZ" sz="2400" dirty="0"/>
              <a:t> </a:t>
            </a:r>
            <a:r>
              <a:rPr lang="cs-CZ" sz="2400" dirty="0" err="1"/>
              <a:t>он</a:t>
            </a:r>
            <a:r>
              <a:rPr lang="cs-CZ" sz="2400" dirty="0"/>
              <a:t> </a:t>
            </a:r>
            <a:r>
              <a:rPr lang="cs-CZ" sz="2400" dirty="0" err="1"/>
              <a:t>дал</a:t>
            </a:r>
            <a:r>
              <a:rPr lang="cs-CZ" sz="2400" dirty="0"/>
              <a:t> </a:t>
            </a:r>
            <a:r>
              <a:rPr lang="cs-CZ" sz="2400" dirty="0" err="1"/>
              <a:t>памфлетное</a:t>
            </a:r>
            <a:r>
              <a:rPr lang="cs-CZ" sz="2400" dirty="0"/>
              <a:t> </a:t>
            </a:r>
            <a:r>
              <a:rPr lang="cs-CZ" sz="2400" dirty="0" err="1"/>
              <a:t>сатирическое</a:t>
            </a:r>
            <a:r>
              <a:rPr lang="cs-CZ" sz="2400" dirty="0"/>
              <a:t> </a:t>
            </a:r>
            <a:r>
              <a:rPr lang="cs-CZ" sz="2400" dirty="0" err="1"/>
              <a:t>название</a:t>
            </a:r>
            <a:r>
              <a:rPr lang="cs-CZ" sz="2400" dirty="0"/>
              <a:t> «</a:t>
            </a:r>
            <a:r>
              <a:rPr lang="cs-CZ" sz="2400" dirty="0" err="1"/>
              <a:t>Влюблённый</a:t>
            </a:r>
            <a:r>
              <a:rPr lang="cs-CZ" sz="2400" dirty="0"/>
              <a:t> </a:t>
            </a:r>
            <a:r>
              <a:rPr lang="cs-CZ" sz="2400" dirty="0" err="1" smtClean="0"/>
              <a:t>бык</a:t>
            </a:r>
            <a:r>
              <a:rPr lang="cs-CZ" sz="2400" dirty="0" smtClean="0"/>
              <a:t>»</a:t>
            </a:r>
          </a:p>
          <a:p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err="1" smtClean="0"/>
              <a:t>говоря</a:t>
            </a:r>
            <a:r>
              <a:rPr lang="cs-CZ" sz="2400" dirty="0" smtClean="0"/>
              <a:t> </a:t>
            </a:r>
            <a:r>
              <a:rPr lang="cs-CZ" sz="2400" dirty="0"/>
              <a:t>о </a:t>
            </a:r>
            <a:r>
              <a:rPr lang="cs-CZ" sz="2400" dirty="0" err="1"/>
              <a:t>самом</a:t>
            </a:r>
            <a:r>
              <a:rPr lang="cs-CZ" sz="2400" dirty="0"/>
              <a:t> </a:t>
            </a:r>
            <a:r>
              <a:rPr lang="cs-CZ" sz="2400" dirty="0" err="1"/>
              <a:t>романе</a:t>
            </a:r>
            <a:r>
              <a:rPr lang="cs-CZ" sz="2400" dirty="0"/>
              <a:t>, </a:t>
            </a:r>
            <a:r>
              <a:rPr lang="cs-CZ" sz="2400" dirty="0" err="1"/>
              <a:t>он</a:t>
            </a:r>
            <a:r>
              <a:rPr lang="cs-CZ" sz="2400" dirty="0"/>
              <a:t> </a:t>
            </a:r>
            <a:r>
              <a:rPr lang="cs-CZ" sz="2400" dirty="0" err="1"/>
              <a:t>определил</a:t>
            </a:r>
            <a:r>
              <a:rPr lang="cs-CZ" sz="2400" dirty="0"/>
              <a:t> </a:t>
            </a:r>
            <a:r>
              <a:rPr lang="cs-CZ" sz="2400" dirty="0" err="1"/>
              <a:t>толстовское</a:t>
            </a:r>
            <a:r>
              <a:rPr lang="cs-CZ" sz="2400" dirty="0"/>
              <a:t> </a:t>
            </a:r>
            <a:r>
              <a:rPr lang="cs-CZ" sz="2400" dirty="0" err="1"/>
              <a:t>творение</a:t>
            </a:r>
            <a:r>
              <a:rPr lang="cs-CZ" sz="2400" dirty="0"/>
              <a:t> </a:t>
            </a:r>
            <a:r>
              <a:rPr lang="cs-CZ" sz="2400" dirty="0" err="1"/>
              <a:t>как</a:t>
            </a:r>
            <a:r>
              <a:rPr lang="cs-CZ" sz="2400" dirty="0"/>
              <a:t> «</a:t>
            </a:r>
            <a:r>
              <a:rPr lang="cs-CZ" sz="2400" dirty="0" err="1"/>
              <a:t>коровий</a:t>
            </a:r>
            <a:r>
              <a:rPr lang="cs-CZ" sz="2400" dirty="0"/>
              <a:t> </a:t>
            </a:r>
            <a:r>
              <a:rPr lang="cs-CZ" sz="2400" dirty="0" err="1"/>
              <a:t>роман</a:t>
            </a:r>
            <a:r>
              <a:rPr lang="cs-CZ" sz="2400" dirty="0" smtClean="0"/>
              <a:t>».</a:t>
            </a:r>
          </a:p>
          <a:p>
            <a:endParaRPr lang="cs-CZ" sz="2400" dirty="0"/>
          </a:p>
          <a:p>
            <a:r>
              <a:rPr lang="cs-CZ" sz="2400" dirty="0" err="1"/>
              <a:t>Николай</a:t>
            </a:r>
            <a:r>
              <a:rPr lang="cs-CZ" sz="2400" dirty="0"/>
              <a:t> </a:t>
            </a:r>
            <a:r>
              <a:rPr lang="cs-CZ" sz="2400" dirty="0" err="1"/>
              <a:t>Некрасов</a:t>
            </a:r>
            <a:r>
              <a:rPr lang="cs-CZ" sz="2400" dirty="0"/>
              <a:t> </a:t>
            </a:r>
            <a:r>
              <a:rPr lang="cs-CZ" sz="2400" dirty="0" err="1"/>
              <a:t>писал</a:t>
            </a:r>
            <a:r>
              <a:rPr lang="cs-CZ" sz="2400" dirty="0"/>
              <a:t> о </a:t>
            </a:r>
            <a:r>
              <a:rPr lang="cs-CZ" sz="2400" dirty="0" err="1"/>
              <a:t>Толстом</a:t>
            </a:r>
            <a:r>
              <a:rPr lang="cs-CZ" sz="2400" dirty="0"/>
              <a:t> </a:t>
            </a:r>
            <a:r>
              <a:rPr lang="cs-CZ" sz="2400" dirty="0" err="1"/>
              <a:t>как</a:t>
            </a:r>
            <a:r>
              <a:rPr lang="cs-CZ" sz="2400" dirty="0"/>
              <a:t> о </a:t>
            </a:r>
            <a:r>
              <a:rPr lang="cs-CZ" sz="2400" dirty="0" err="1"/>
              <a:t>новом</a:t>
            </a:r>
            <a:r>
              <a:rPr lang="cs-CZ" sz="2400" dirty="0"/>
              <a:t>, </a:t>
            </a:r>
            <a:r>
              <a:rPr lang="cs-CZ" sz="2400" dirty="0" err="1"/>
              <a:t>блестящем</a:t>
            </a:r>
            <a:r>
              <a:rPr lang="cs-CZ" sz="2400" dirty="0"/>
              <a:t> </a:t>
            </a:r>
            <a:r>
              <a:rPr lang="cs-CZ" sz="2400" dirty="0" err="1"/>
              <a:t>даровании</a:t>
            </a:r>
            <a:r>
              <a:rPr lang="cs-CZ" sz="2400" dirty="0"/>
              <a:t>, «</a:t>
            </a:r>
            <a:r>
              <a:rPr lang="cs-CZ" sz="2400" dirty="0" err="1"/>
              <a:t>на</a:t>
            </a:r>
            <a:r>
              <a:rPr lang="cs-CZ" sz="2400" dirty="0"/>
              <a:t> </a:t>
            </a:r>
            <a:r>
              <a:rPr lang="cs-CZ" sz="2400" dirty="0" err="1"/>
              <a:t>котором</a:t>
            </a:r>
            <a:r>
              <a:rPr lang="cs-CZ" sz="2400" dirty="0"/>
              <a:t> </a:t>
            </a:r>
            <a:r>
              <a:rPr lang="cs-CZ" sz="2400" dirty="0" err="1"/>
              <a:t>останавливаются</a:t>
            </a:r>
            <a:r>
              <a:rPr lang="cs-CZ" sz="2400" dirty="0"/>
              <a:t> </a:t>
            </a:r>
            <a:r>
              <a:rPr lang="cs-CZ" sz="2400" dirty="0" err="1"/>
              <a:t>теперь</a:t>
            </a:r>
            <a:r>
              <a:rPr lang="cs-CZ" sz="2400" dirty="0"/>
              <a:t> </a:t>
            </a:r>
            <a:r>
              <a:rPr lang="cs-CZ" sz="2400" dirty="0" err="1"/>
              <a:t>лучшие</a:t>
            </a:r>
            <a:r>
              <a:rPr lang="cs-CZ" sz="2400" dirty="0"/>
              <a:t> </a:t>
            </a:r>
            <a:r>
              <a:rPr lang="cs-CZ" sz="2400" dirty="0" err="1"/>
              <a:t>надежды</a:t>
            </a:r>
            <a:r>
              <a:rPr lang="cs-CZ" sz="2400" dirty="0"/>
              <a:t> </a:t>
            </a:r>
            <a:r>
              <a:rPr lang="cs-CZ" sz="2400" dirty="0" err="1"/>
              <a:t>русской</a:t>
            </a:r>
            <a:r>
              <a:rPr lang="cs-CZ" sz="2400" dirty="0"/>
              <a:t> </a:t>
            </a:r>
            <a:r>
              <a:rPr lang="cs-CZ" sz="2400" dirty="0" err="1"/>
              <a:t>литературы</a:t>
            </a:r>
            <a:r>
              <a:rPr lang="cs-CZ" sz="2400" dirty="0"/>
              <a:t>». В </a:t>
            </a:r>
            <a:r>
              <a:rPr lang="cs-CZ" sz="2400" dirty="0" err="1"/>
              <a:t>то</a:t>
            </a:r>
            <a:r>
              <a:rPr lang="cs-CZ" sz="2400" dirty="0"/>
              <a:t> </a:t>
            </a:r>
            <a:r>
              <a:rPr lang="cs-CZ" sz="2400" dirty="0" err="1"/>
              <a:t>же</a:t>
            </a:r>
            <a:r>
              <a:rPr lang="cs-CZ" sz="2400" dirty="0"/>
              <a:t> </a:t>
            </a:r>
            <a:r>
              <a:rPr lang="cs-CZ" sz="2400" dirty="0" err="1"/>
              <a:t>время</a:t>
            </a:r>
            <a:r>
              <a:rPr lang="cs-CZ" sz="2400" dirty="0"/>
              <a:t> </a:t>
            </a:r>
            <a:r>
              <a:rPr lang="cs-CZ" sz="2400" dirty="0" err="1"/>
              <a:t>он</a:t>
            </a:r>
            <a:r>
              <a:rPr lang="cs-CZ" sz="2400" dirty="0"/>
              <a:t> </a:t>
            </a:r>
            <a:r>
              <a:rPr lang="cs-CZ" sz="2400" dirty="0" err="1"/>
              <a:t>не</a:t>
            </a:r>
            <a:r>
              <a:rPr lang="cs-CZ" sz="2400" dirty="0"/>
              <a:t> </a:t>
            </a:r>
            <a:r>
              <a:rPr lang="cs-CZ" sz="2400" dirty="0" err="1"/>
              <a:t>принимал</a:t>
            </a:r>
            <a:r>
              <a:rPr lang="cs-CZ" sz="2400" dirty="0"/>
              <a:t> </a:t>
            </a:r>
            <a:r>
              <a:rPr lang="cs-CZ" sz="2400" dirty="0" err="1"/>
              <a:t>обличительного</a:t>
            </a:r>
            <a:r>
              <a:rPr lang="cs-CZ" sz="2400" dirty="0"/>
              <a:t> </a:t>
            </a:r>
            <a:r>
              <a:rPr lang="cs-CZ" sz="2400" dirty="0" err="1"/>
              <a:t>пафоса</a:t>
            </a:r>
            <a:r>
              <a:rPr lang="cs-CZ" sz="2400" dirty="0"/>
              <a:t> в </a:t>
            </a:r>
            <a:r>
              <a:rPr lang="cs-CZ" sz="2400" dirty="0" err="1"/>
              <a:t>романе</a:t>
            </a:r>
            <a:r>
              <a:rPr lang="cs-CZ" sz="2400" dirty="0"/>
              <a:t> </a:t>
            </a:r>
            <a:r>
              <a:rPr lang="cs-CZ" sz="2400" dirty="0" err="1"/>
              <a:t>Толстого</a:t>
            </a:r>
            <a:r>
              <a:rPr lang="cs-CZ" sz="2400" dirty="0"/>
              <a:t> «</a:t>
            </a:r>
            <a:r>
              <a:rPr lang="cs-CZ" sz="2400" dirty="0" err="1"/>
              <a:t>Анна</a:t>
            </a:r>
            <a:r>
              <a:rPr lang="cs-CZ" sz="2400" dirty="0"/>
              <a:t> </a:t>
            </a:r>
            <a:r>
              <a:rPr lang="cs-CZ" sz="2400" dirty="0" err="1"/>
              <a:t>Каренина</a:t>
            </a:r>
            <a:r>
              <a:rPr lang="cs-CZ" sz="2400" dirty="0"/>
              <a:t>», </a:t>
            </a:r>
            <a:r>
              <a:rPr lang="cs-CZ" sz="2400" dirty="0" err="1"/>
              <a:t>направленного</a:t>
            </a:r>
            <a:r>
              <a:rPr lang="cs-CZ" sz="2400" dirty="0"/>
              <a:t>, </a:t>
            </a:r>
            <a:r>
              <a:rPr lang="cs-CZ" sz="2400" dirty="0" err="1"/>
              <a:t>по</a:t>
            </a:r>
            <a:r>
              <a:rPr lang="cs-CZ" sz="2400" dirty="0"/>
              <a:t> </a:t>
            </a:r>
            <a:r>
              <a:rPr lang="cs-CZ" sz="2400" dirty="0" err="1"/>
              <a:t>мнению</a:t>
            </a:r>
            <a:r>
              <a:rPr lang="cs-CZ" sz="2400" dirty="0"/>
              <a:t> </a:t>
            </a:r>
            <a:r>
              <a:rPr lang="cs-CZ" sz="2400" dirty="0" err="1"/>
              <a:t>Некрасова</a:t>
            </a:r>
            <a:r>
              <a:rPr lang="cs-CZ" sz="2400" dirty="0"/>
              <a:t>, </a:t>
            </a:r>
            <a:r>
              <a:rPr lang="cs-CZ" sz="2400" dirty="0" err="1"/>
              <a:t>против</a:t>
            </a:r>
            <a:r>
              <a:rPr lang="cs-CZ" sz="2400" dirty="0"/>
              <a:t> </a:t>
            </a:r>
            <a:r>
              <a:rPr lang="cs-CZ" sz="2400" dirty="0" err="1"/>
              <a:t>высшего</a:t>
            </a:r>
            <a:r>
              <a:rPr lang="cs-CZ" sz="2400" dirty="0"/>
              <a:t> </a:t>
            </a:r>
            <a:r>
              <a:rPr lang="cs-CZ" sz="2400" dirty="0" err="1"/>
              <a:t>света</a:t>
            </a:r>
            <a:r>
              <a:rPr lang="cs-CZ" sz="2400" dirty="0"/>
              <a:t>. </a:t>
            </a:r>
            <a:r>
              <a:rPr lang="cs-CZ" sz="2400" dirty="0" err="1"/>
              <a:t>Он</a:t>
            </a:r>
            <a:r>
              <a:rPr lang="cs-CZ" sz="2400" dirty="0"/>
              <a:t> </a:t>
            </a:r>
            <a:r>
              <a:rPr lang="cs-CZ" sz="2400" dirty="0" err="1"/>
              <a:t>высмеял</a:t>
            </a:r>
            <a:r>
              <a:rPr lang="cs-CZ" sz="2400" dirty="0"/>
              <a:t> «</a:t>
            </a:r>
            <a:r>
              <a:rPr lang="cs-CZ" sz="2400" dirty="0" err="1"/>
              <a:t>Анну</a:t>
            </a:r>
            <a:r>
              <a:rPr lang="cs-CZ" sz="2400" dirty="0"/>
              <a:t> </a:t>
            </a:r>
            <a:r>
              <a:rPr lang="cs-CZ" sz="2400" dirty="0" err="1"/>
              <a:t>Каренину</a:t>
            </a:r>
            <a:r>
              <a:rPr lang="cs-CZ" sz="2400" dirty="0"/>
              <a:t>» в </a:t>
            </a:r>
            <a:r>
              <a:rPr lang="cs-CZ" sz="2400" dirty="0" err="1"/>
              <a:t>эпиграмме</a:t>
            </a:r>
            <a:r>
              <a:rPr lang="cs-CZ" sz="2400" dirty="0"/>
              <a:t>: «</a:t>
            </a:r>
            <a:r>
              <a:rPr lang="cs-CZ" sz="2400" dirty="0" err="1"/>
              <a:t>Толстой</a:t>
            </a:r>
            <a:r>
              <a:rPr lang="cs-CZ" sz="2400" dirty="0"/>
              <a:t>, </a:t>
            </a:r>
            <a:r>
              <a:rPr lang="cs-CZ" sz="2400" dirty="0" err="1"/>
              <a:t>ты</a:t>
            </a:r>
            <a:r>
              <a:rPr lang="cs-CZ" sz="2400" dirty="0"/>
              <a:t> </a:t>
            </a:r>
            <a:r>
              <a:rPr lang="cs-CZ" sz="2400" dirty="0" err="1"/>
              <a:t>доказал</a:t>
            </a:r>
            <a:r>
              <a:rPr lang="cs-CZ" sz="2400" dirty="0"/>
              <a:t> с </a:t>
            </a:r>
            <a:r>
              <a:rPr lang="cs-CZ" sz="2400" dirty="0" err="1"/>
              <a:t>терпеньем</a:t>
            </a:r>
            <a:r>
              <a:rPr lang="cs-CZ" sz="2400" dirty="0"/>
              <a:t> и </a:t>
            </a:r>
            <a:r>
              <a:rPr lang="cs-CZ" sz="2400" dirty="0" err="1"/>
              <a:t>талантом</a:t>
            </a:r>
            <a:r>
              <a:rPr lang="cs-CZ" sz="2400" dirty="0"/>
              <a:t>, </a:t>
            </a:r>
            <a:r>
              <a:rPr lang="cs-CZ" sz="2400" dirty="0" err="1"/>
              <a:t>что</a:t>
            </a:r>
            <a:r>
              <a:rPr lang="cs-CZ" sz="2400" dirty="0"/>
              <a:t> </a:t>
            </a:r>
            <a:r>
              <a:rPr lang="cs-CZ" sz="2400" dirty="0" err="1"/>
              <a:t>женщине</a:t>
            </a:r>
            <a:r>
              <a:rPr lang="cs-CZ" sz="2400" dirty="0"/>
              <a:t> </a:t>
            </a:r>
            <a:r>
              <a:rPr lang="cs-CZ" sz="2400" dirty="0" err="1"/>
              <a:t>не</a:t>
            </a:r>
            <a:r>
              <a:rPr lang="cs-CZ" sz="2400" dirty="0"/>
              <a:t> </a:t>
            </a:r>
            <a:r>
              <a:rPr lang="cs-CZ" sz="2400" dirty="0" err="1"/>
              <a:t>следует</a:t>
            </a:r>
            <a:r>
              <a:rPr lang="cs-CZ" sz="2400" dirty="0"/>
              <a:t> „</a:t>
            </a:r>
            <a:r>
              <a:rPr lang="cs-CZ" sz="2400" dirty="0" err="1"/>
              <a:t>гулять</a:t>
            </a:r>
            <a:r>
              <a:rPr lang="cs-CZ" sz="2400" dirty="0"/>
              <a:t>“ </a:t>
            </a:r>
            <a:r>
              <a:rPr lang="cs-CZ" sz="2400" dirty="0" err="1"/>
              <a:t>ни</a:t>
            </a:r>
            <a:r>
              <a:rPr lang="cs-CZ" sz="2400" dirty="0"/>
              <a:t> с </a:t>
            </a:r>
            <a:r>
              <a:rPr lang="cs-CZ" sz="2400" dirty="0" err="1"/>
              <a:t>камер</a:t>
            </a:r>
            <a:r>
              <a:rPr lang="cs-CZ" sz="2400" dirty="0"/>
              <a:t>-</a:t>
            </a:r>
            <a:r>
              <a:rPr lang="cs-CZ" sz="2400" dirty="0" err="1"/>
              <a:t>юнкером</a:t>
            </a:r>
            <a:r>
              <a:rPr lang="cs-CZ" sz="2400" dirty="0"/>
              <a:t>(</a:t>
            </a:r>
            <a:r>
              <a:rPr lang="cs-CZ" sz="2400" dirty="0" err="1"/>
              <a:t>komorník</a:t>
            </a:r>
            <a:r>
              <a:rPr lang="cs-CZ" sz="2400" dirty="0"/>
              <a:t>), </a:t>
            </a:r>
            <a:r>
              <a:rPr lang="cs-CZ" sz="2400" dirty="0" err="1"/>
              <a:t>ни</a:t>
            </a:r>
            <a:r>
              <a:rPr lang="cs-CZ" sz="2400" dirty="0"/>
              <a:t> с </a:t>
            </a:r>
            <a:r>
              <a:rPr lang="cs-CZ" sz="2400" dirty="0" err="1"/>
              <a:t>флигель</a:t>
            </a:r>
            <a:r>
              <a:rPr lang="cs-CZ" sz="2400" dirty="0"/>
              <a:t>-</a:t>
            </a:r>
            <a:r>
              <a:rPr lang="cs-CZ" sz="2400" dirty="0" err="1"/>
              <a:t>адъютантом</a:t>
            </a:r>
            <a:r>
              <a:rPr lang="cs-CZ" sz="2400" dirty="0"/>
              <a:t> (</a:t>
            </a:r>
            <a:r>
              <a:rPr lang="cs-CZ" sz="2400" dirty="0" err="1"/>
              <a:t>pobočník</a:t>
            </a:r>
            <a:r>
              <a:rPr lang="cs-CZ" sz="2400" dirty="0"/>
              <a:t>), </a:t>
            </a:r>
            <a:r>
              <a:rPr lang="cs-CZ" sz="2400" dirty="0" err="1"/>
              <a:t>когда</a:t>
            </a:r>
            <a:r>
              <a:rPr lang="cs-CZ" sz="2400" dirty="0"/>
              <a:t> </a:t>
            </a:r>
            <a:r>
              <a:rPr lang="cs-CZ" sz="2400" dirty="0" err="1"/>
              <a:t>она</a:t>
            </a:r>
            <a:r>
              <a:rPr lang="cs-CZ" sz="2400" dirty="0"/>
              <a:t> </a:t>
            </a:r>
            <a:r>
              <a:rPr lang="cs-CZ" sz="2400" dirty="0" err="1"/>
              <a:t>жена</a:t>
            </a:r>
            <a:r>
              <a:rPr lang="cs-CZ" sz="2400" dirty="0"/>
              <a:t> и </a:t>
            </a:r>
            <a:r>
              <a:rPr lang="cs-CZ" sz="2400" dirty="0" err="1"/>
              <a:t>мать</a:t>
            </a:r>
            <a:r>
              <a:rPr lang="cs-CZ" sz="2400" dirty="0"/>
              <a:t>»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39552" y="332656"/>
            <a:ext cx="4896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Краткое содержание</a:t>
            </a:r>
            <a:endParaRPr lang="cs-CZ" sz="2800" b="1" dirty="0" smtClean="0"/>
          </a:p>
          <a:p>
            <a:endParaRPr lang="cs-CZ" sz="2800" b="1" dirty="0"/>
          </a:p>
          <a:p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980728"/>
            <a:ext cx="820891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Действие</a:t>
            </a:r>
            <a:r>
              <a:rPr lang="cs-CZ" sz="2400" dirty="0" smtClean="0"/>
              <a:t> </a:t>
            </a:r>
            <a:r>
              <a:rPr lang="cs-CZ" sz="2400" dirty="0" err="1" smtClean="0"/>
              <a:t>романа</a:t>
            </a:r>
            <a:r>
              <a:rPr lang="cs-CZ" sz="2400" dirty="0" smtClean="0"/>
              <a:t> </a:t>
            </a:r>
            <a:r>
              <a:rPr lang="cs-CZ" sz="2400" dirty="0" err="1" smtClean="0"/>
              <a:t>начинается</a:t>
            </a:r>
            <a:r>
              <a:rPr lang="cs-CZ" sz="2400" dirty="0" smtClean="0"/>
              <a:t> в 1873 </a:t>
            </a:r>
            <a:r>
              <a:rPr lang="cs-CZ" sz="2400" dirty="0" err="1" smtClean="0"/>
              <a:t>году</a:t>
            </a:r>
            <a:r>
              <a:rPr lang="cs-CZ" sz="2400" dirty="0" smtClean="0"/>
              <a:t>. В </a:t>
            </a:r>
            <a:r>
              <a:rPr lang="cs-CZ" sz="2400" dirty="0" err="1" smtClean="0"/>
              <a:t>начале</a:t>
            </a:r>
            <a:r>
              <a:rPr lang="cs-CZ" sz="2400" dirty="0" smtClean="0"/>
              <a:t> </a:t>
            </a:r>
            <a:r>
              <a:rPr lang="cs-CZ" sz="2400" dirty="0" err="1" smtClean="0"/>
              <a:t>романа</a:t>
            </a:r>
            <a:r>
              <a:rPr lang="cs-CZ" sz="2400" dirty="0" smtClean="0"/>
              <a:t> </a:t>
            </a:r>
            <a:r>
              <a:rPr lang="cs-CZ" sz="2400" dirty="0" err="1" smtClean="0"/>
              <a:t>читатель</a:t>
            </a:r>
            <a:r>
              <a:rPr lang="cs-CZ" sz="2400" dirty="0" smtClean="0"/>
              <a:t> </a:t>
            </a:r>
            <a:r>
              <a:rPr lang="cs-CZ" sz="2400" dirty="0" err="1" smtClean="0"/>
              <a:t>знакомится</a:t>
            </a:r>
            <a:r>
              <a:rPr lang="cs-CZ" sz="2400" dirty="0" smtClean="0"/>
              <a:t> с </a:t>
            </a:r>
            <a:r>
              <a:rPr lang="cs-CZ" sz="2400" dirty="0" err="1" smtClean="0"/>
              <a:t>непростой</a:t>
            </a:r>
            <a:r>
              <a:rPr lang="cs-CZ" sz="2400" dirty="0" smtClean="0"/>
              <a:t> </a:t>
            </a:r>
            <a:r>
              <a:rPr lang="cs-CZ" sz="2400" dirty="0" err="1" smtClean="0"/>
              <a:t>ситуацией</a:t>
            </a:r>
            <a:r>
              <a:rPr lang="cs-CZ" sz="2400" dirty="0" smtClean="0"/>
              <a:t>, </a:t>
            </a:r>
            <a:r>
              <a:rPr lang="cs-CZ" sz="2400" dirty="0" err="1" smtClean="0"/>
              <a:t>сложившейся</a:t>
            </a:r>
            <a:r>
              <a:rPr lang="cs-CZ" sz="2400" dirty="0" smtClean="0"/>
              <a:t> в </a:t>
            </a:r>
            <a:r>
              <a:rPr lang="cs-CZ" sz="2400" dirty="0" err="1" smtClean="0"/>
              <a:t>доме</a:t>
            </a:r>
            <a:r>
              <a:rPr lang="cs-CZ" sz="2400" dirty="0" smtClean="0"/>
              <a:t> </a:t>
            </a:r>
            <a:r>
              <a:rPr lang="cs-CZ" sz="2400" dirty="0" err="1" smtClean="0"/>
              <a:t>Облонских</a:t>
            </a:r>
            <a:r>
              <a:rPr lang="cs-CZ" sz="2400" dirty="0" smtClean="0"/>
              <a:t> - </a:t>
            </a:r>
            <a:r>
              <a:rPr lang="cs-CZ" sz="2400" dirty="0" err="1" smtClean="0"/>
              <a:t>хозяин</a:t>
            </a:r>
            <a:r>
              <a:rPr lang="cs-CZ" sz="2400" dirty="0" smtClean="0"/>
              <a:t> </a:t>
            </a:r>
            <a:r>
              <a:rPr lang="cs-CZ" sz="2400" dirty="0" err="1" smtClean="0"/>
              <a:t>дома</a:t>
            </a:r>
            <a:r>
              <a:rPr lang="cs-CZ" sz="2400" dirty="0" smtClean="0"/>
              <a:t> </a:t>
            </a:r>
            <a:r>
              <a:rPr lang="cs-CZ" sz="2400" dirty="0" err="1" smtClean="0"/>
              <a:t>изменил</a:t>
            </a:r>
            <a:r>
              <a:rPr lang="cs-CZ" sz="2400" dirty="0" smtClean="0"/>
              <a:t> </a:t>
            </a:r>
            <a:r>
              <a:rPr lang="cs-CZ" sz="2400" dirty="0" err="1" smtClean="0"/>
              <a:t>своей</a:t>
            </a:r>
            <a:r>
              <a:rPr lang="cs-CZ" sz="2400" dirty="0" smtClean="0"/>
              <a:t> </a:t>
            </a:r>
            <a:r>
              <a:rPr lang="cs-CZ" sz="2400" dirty="0" err="1" smtClean="0"/>
              <a:t>жене</a:t>
            </a:r>
            <a:r>
              <a:rPr lang="cs-CZ" sz="2400" dirty="0" smtClean="0"/>
              <a:t>, </a:t>
            </a:r>
            <a:r>
              <a:rPr lang="cs-CZ" sz="2400" dirty="0" err="1" smtClean="0"/>
              <a:t>матери</a:t>
            </a:r>
            <a:r>
              <a:rPr lang="cs-CZ" sz="2400" dirty="0" smtClean="0"/>
              <a:t> </a:t>
            </a:r>
            <a:r>
              <a:rPr lang="cs-CZ" sz="2400" dirty="0" err="1" smtClean="0"/>
              <a:t>пятерых</a:t>
            </a:r>
            <a:r>
              <a:rPr lang="cs-CZ" sz="2400" dirty="0" smtClean="0"/>
              <a:t> </a:t>
            </a:r>
            <a:r>
              <a:rPr lang="cs-CZ" sz="2400" dirty="0" err="1" smtClean="0"/>
              <a:t>детей</a:t>
            </a:r>
            <a:r>
              <a:rPr lang="cs-CZ" sz="2400" dirty="0" smtClean="0"/>
              <a:t>. </a:t>
            </a:r>
            <a:r>
              <a:rPr lang="cs-CZ" sz="2400" dirty="0" err="1" smtClean="0"/>
              <a:t>Стива</a:t>
            </a:r>
            <a:r>
              <a:rPr lang="cs-CZ" sz="2400" dirty="0" smtClean="0"/>
              <a:t> </a:t>
            </a:r>
            <a:r>
              <a:rPr lang="cs-CZ" sz="2400" b="1" dirty="0" err="1" smtClean="0"/>
              <a:t>Облонский</a:t>
            </a:r>
            <a:r>
              <a:rPr lang="cs-CZ" sz="2400" dirty="0" smtClean="0"/>
              <a:t> </a:t>
            </a:r>
            <a:r>
              <a:rPr lang="cs-CZ" sz="2400" dirty="0" err="1" smtClean="0"/>
              <a:t>давно</a:t>
            </a:r>
            <a:r>
              <a:rPr lang="cs-CZ" sz="2400" dirty="0" smtClean="0"/>
              <a:t> </a:t>
            </a:r>
            <a:r>
              <a:rPr lang="cs-CZ" sz="2400" dirty="0" err="1" smtClean="0"/>
              <a:t>уже</a:t>
            </a:r>
            <a:r>
              <a:rPr lang="cs-CZ" sz="2400" dirty="0" smtClean="0"/>
              <a:t> </a:t>
            </a:r>
            <a:r>
              <a:rPr lang="cs-CZ" sz="2400" dirty="0" err="1" smtClean="0"/>
              <a:t>не</a:t>
            </a:r>
            <a:r>
              <a:rPr lang="cs-CZ" sz="2400" dirty="0" smtClean="0"/>
              <a:t> </a:t>
            </a:r>
            <a:r>
              <a:rPr lang="cs-CZ" sz="2400" dirty="0" err="1" smtClean="0"/>
              <a:t>любит</a:t>
            </a:r>
            <a:r>
              <a:rPr lang="cs-CZ" sz="2400" dirty="0" smtClean="0"/>
              <a:t> </a:t>
            </a:r>
            <a:r>
              <a:rPr lang="cs-CZ" sz="2400" dirty="0" err="1" smtClean="0"/>
              <a:t>жену</a:t>
            </a:r>
            <a:r>
              <a:rPr lang="cs-CZ" sz="2400" dirty="0" smtClean="0"/>
              <a:t> </a:t>
            </a:r>
            <a:r>
              <a:rPr lang="cs-CZ" sz="2400" b="1" dirty="0" err="1" smtClean="0"/>
              <a:t>Долли</a:t>
            </a:r>
            <a:r>
              <a:rPr lang="cs-CZ" sz="2400" dirty="0" smtClean="0"/>
              <a:t>, </a:t>
            </a:r>
            <a:r>
              <a:rPr lang="cs-CZ" sz="2400" dirty="0" err="1" smtClean="0"/>
              <a:t>но</a:t>
            </a:r>
            <a:r>
              <a:rPr lang="cs-CZ" sz="2400" dirty="0" smtClean="0"/>
              <a:t> </a:t>
            </a:r>
            <a:r>
              <a:rPr lang="cs-CZ" sz="2400" dirty="0" err="1" smtClean="0"/>
              <a:t>он</a:t>
            </a:r>
            <a:r>
              <a:rPr lang="cs-CZ" sz="2400" dirty="0" smtClean="0"/>
              <a:t> </a:t>
            </a:r>
            <a:r>
              <a:rPr lang="cs-CZ" sz="2400" dirty="0" err="1" smtClean="0"/>
              <a:t>искренне</a:t>
            </a:r>
            <a:r>
              <a:rPr lang="cs-CZ" sz="2400" dirty="0" smtClean="0"/>
              <a:t> </a:t>
            </a:r>
            <a:r>
              <a:rPr lang="cs-CZ" sz="2400" dirty="0" err="1" smtClean="0"/>
              <a:t>ее</a:t>
            </a:r>
            <a:r>
              <a:rPr lang="cs-CZ" sz="2400" dirty="0" smtClean="0"/>
              <a:t> </a:t>
            </a:r>
            <a:r>
              <a:rPr lang="cs-CZ" sz="2400" dirty="0" err="1" smtClean="0"/>
              <a:t>жалеет</a:t>
            </a:r>
            <a:r>
              <a:rPr lang="cs-CZ" sz="2400" dirty="0" smtClean="0"/>
              <a:t>.</a:t>
            </a:r>
          </a:p>
          <a:p>
            <a:r>
              <a:rPr lang="cs-CZ" sz="2400" dirty="0" err="1"/>
              <a:t>Сам</a:t>
            </a:r>
            <a:r>
              <a:rPr lang="cs-CZ" sz="2400" dirty="0"/>
              <a:t> </a:t>
            </a:r>
            <a:r>
              <a:rPr lang="cs-CZ" sz="2400" dirty="0" err="1"/>
              <a:t>хозяин</a:t>
            </a:r>
            <a:r>
              <a:rPr lang="cs-CZ" sz="2400" dirty="0"/>
              <a:t> </a:t>
            </a:r>
            <a:r>
              <a:rPr lang="cs-CZ" sz="2400" dirty="0" err="1"/>
              <a:t>дома</a:t>
            </a:r>
            <a:r>
              <a:rPr lang="cs-CZ" sz="2400" dirty="0"/>
              <a:t> </a:t>
            </a:r>
            <a:r>
              <a:rPr lang="cs-CZ" sz="2400" dirty="0" err="1"/>
              <a:t>обедает</a:t>
            </a:r>
            <a:r>
              <a:rPr lang="cs-CZ" sz="2400" dirty="0"/>
              <a:t> в </a:t>
            </a:r>
            <a:r>
              <a:rPr lang="cs-CZ" sz="2400" dirty="0" err="1"/>
              <a:t>ресторане</a:t>
            </a:r>
            <a:r>
              <a:rPr lang="cs-CZ" sz="2400" dirty="0"/>
              <a:t> </a:t>
            </a:r>
            <a:r>
              <a:rPr lang="cs-CZ" sz="2400" dirty="0" err="1"/>
              <a:t>со</a:t>
            </a:r>
            <a:r>
              <a:rPr lang="cs-CZ" sz="2400" dirty="0"/>
              <a:t> </a:t>
            </a:r>
            <a:r>
              <a:rPr lang="cs-CZ" sz="2400" dirty="0" err="1"/>
              <a:t>своим</a:t>
            </a:r>
            <a:r>
              <a:rPr lang="cs-CZ" sz="2400" dirty="0"/>
              <a:t> </a:t>
            </a:r>
            <a:r>
              <a:rPr lang="cs-CZ" sz="2400" dirty="0" err="1"/>
              <a:t>другом</a:t>
            </a:r>
            <a:r>
              <a:rPr lang="cs-CZ" sz="2400" b="1" dirty="0"/>
              <a:t> </a:t>
            </a:r>
            <a:r>
              <a:rPr lang="cs-CZ" sz="2400" b="1" dirty="0" err="1"/>
              <a:t>Константином</a:t>
            </a:r>
            <a:r>
              <a:rPr lang="cs-CZ" sz="2400" b="1" dirty="0"/>
              <a:t> </a:t>
            </a:r>
            <a:r>
              <a:rPr lang="cs-CZ" sz="2400" b="1" dirty="0" err="1"/>
              <a:t>Дмитриевичем</a:t>
            </a:r>
            <a:r>
              <a:rPr lang="cs-CZ" sz="2400" dirty="0"/>
              <a:t> </a:t>
            </a:r>
            <a:r>
              <a:rPr lang="cs-CZ" sz="2400" b="1" dirty="0" err="1"/>
              <a:t>Левиным</a:t>
            </a:r>
            <a:r>
              <a:rPr lang="cs-CZ" sz="2400" dirty="0"/>
              <a:t>, </a:t>
            </a:r>
            <a:r>
              <a:rPr lang="cs-CZ" sz="2400" dirty="0" err="1"/>
              <a:t>который</a:t>
            </a:r>
            <a:r>
              <a:rPr lang="cs-CZ" sz="2400" dirty="0"/>
              <a:t> </a:t>
            </a:r>
            <a:r>
              <a:rPr lang="cs-CZ" sz="2400" dirty="0" err="1"/>
              <a:t>приехал</a:t>
            </a:r>
            <a:r>
              <a:rPr lang="cs-CZ" sz="2400" dirty="0"/>
              <a:t> в </a:t>
            </a:r>
            <a:r>
              <a:rPr lang="cs-CZ" sz="2400" dirty="0" err="1"/>
              <a:t>Москву</a:t>
            </a:r>
            <a:r>
              <a:rPr lang="cs-CZ" sz="2400" dirty="0"/>
              <a:t>, </a:t>
            </a:r>
            <a:r>
              <a:rPr lang="cs-CZ" sz="2400" dirty="0" err="1"/>
              <a:t>чтобы</a:t>
            </a:r>
            <a:r>
              <a:rPr lang="cs-CZ" sz="2400" dirty="0"/>
              <a:t> </a:t>
            </a:r>
            <a:r>
              <a:rPr lang="cs-CZ" sz="2400" dirty="0" err="1"/>
              <a:t>сделать</a:t>
            </a:r>
            <a:r>
              <a:rPr lang="cs-CZ" sz="2400" dirty="0"/>
              <a:t> </a:t>
            </a:r>
            <a:r>
              <a:rPr lang="cs-CZ" sz="2400" dirty="0" err="1"/>
              <a:t>предложение</a:t>
            </a:r>
            <a:r>
              <a:rPr lang="cs-CZ" sz="2400" dirty="0"/>
              <a:t> </a:t>
            </a:r>
            <a:r>
              <a:rPr lang="cs-CZ" sz="2400" dirty="0" err="1"/>
              <a:t>сестре</a:t>
            </a:r>
            <a:r>
              <a:rPr lang="cs-CZ" sz="2400" dirty="0"/>
              <a:t> </a:t>
            </a:r>
            <a:r>
              <a:rPr lang="cs-CZ" sz="2400" dirty="0" err="1"/>
              <a:t>жены</a:t>
            </a:r>
            <a:r>
              <a:rPr lang="cs-CZ" sz="2400" dirty="0"/>
              <a:t> </a:t>
            </a:r>
            <a:r>
              <a:rPr lang="cs-CZ" sz="2400" dirty="0" err="1"/>
              <a:t>Облонского</a:t>
            </a:r>
            <a:r>
              <a:rPr lang="cs-CZ" sz="2400" dirty="0"/>
              <a:t> </a:t>
            </a:r>
            <a:r>
              <a:rPr lang="cs-CZ" sz="2400" dirty="0" err="1"/>
              <a:t>княжне</a:t>
            </a:r>
            <a:r>
              <a:rPr lang="cs-CZ" sz="2400" dirty="0"/>
              <a:t> </a:t>
            </a:r>
            <a:r>
              <a:rPr lang="cs-CZ" sz="2400" b="1" dirty="0" err="1"/>
              <a:t>Кити</a:t>
            </a:r>
            <a:r>
              <a:rPr lang="cs-CZ" sz="2400" b="1" dirty="0"/>
              <a:t> </a:t>
            </a:r>
            <a:r>
              <a:rPr lang="cs-CZ" sz="2400" b="1" dirty="0" err="1"/>
              <a:t>Щербацкой</a:t>
            </a:r>
            <a:r>
              <a:rPr lang="cs-CZ" sz="2400" dirty="0"/>
              <a:t>. </a:t>
            </a:r>
            <a:r>
              <a:rPr lang="cs-CZ" sz="2400" dirty="0" smtClean="0"/>
              <a:t> </a:t>
            </a:r>
          </a:p>
          <a:p>
            <a:r>
              <a:rPr lang="cs-CZ" sz="2400" dirty="0" err="1"/>
              <a:t>На</a:t>
            </a:r>
            <a:r>
              <a:rPr lang="cs-CZ" sz="2400" dirty="0"/>
              <a:t> </a:t>
            </a:r>
            <a:r>
              <a:rPr lang="cs-CZ" sz="2400" dirty="0" err="1" smtClean="0"/>
              <a:t>вокзале</a:t>
            </a:r>
            <a:r>
              <a:rPr lang="cs-CZ" sz="2400" dirty="0" smtClean="0"/>
              <a:t> </a:t>
            </a:r>
            <a:r>
              <a:rPr lang="cs-CZ" sz="2400" b="1" dirty="0" err="1" smtClean="0"/>
              <a:t>Вронский</a:t>
            </a:r>
            <a:r>
              <a:rPr lang="cs-CZ" sz="2400" dirty="0" smtClean="0"/>
              <a:t> </a:t>
            </a:r>
            <a:r>
              <a:rPr lang="cs-CZ" sz="2400" dirty="0" err="1"/>
              <a:t>знакомится</a:t>
            </a:r>
            <a:r>
              <a:rPr lang="cs-CZ" sz="2400" dirty="0"/>
              <a:t> </a:t>
            </a:r>
            <a:r>
              <a:rPr lang="cs-CZ" sz="2400" b="1" dirty="0"/>
              <a:t>с </a:t>
            </a:r>
            <a:r>
              <a:rPr lang="cs-CZ" sz="2400" b="1" dirty="0" err="1"/>
              <a:t>Анной</a:t>
            </a:r>
            <a:r>
              <a:rPr lang="cs-CZ" sz="2400" b="1" dirty="0"/>
              <a:t> </a:t>
            </a:r>
            <a:r>
              <a:rPr lang="cs-CZ" sz="2400" b="1" dirty="0" err="1"/>
              <a:t>Аркадьевной</a:t>
            </a:r>
            <a:r>
              <a:rPr lang="cs-CZ" sz="2400" b="1" dirty="0"/>
              <a:t> </a:t>
            </a:r>
            <a:r>
              <a:rPr lang="cs-CZ" sz="2400" b="1" dirty="0" err="1" smtClean="0"/>
              <a:t>Карениной</a:t>
            </a:r>
            <a:r>
              <a:rPr lang="cs-CZ" sz="2400" b="1" dirty="0" smtClean="0"/>
              <a:t>.</a:t>
            </a:r>
          </a:p>
          <a:p>
            <a:r>
              <a:rPr lang="cs-CZ" sz="2400" dirty="0" err="1"/>
              <a:t>Дома</a:t>
            </a:r>
            <a:r>
              <a:rPr lang="cs-CZ" sz="2400" dirty="0"/>
              <a:t> </a:t>
            </a:r>
            <a:r>
              <a:rPr lang="cs-CZ" sz="2400" b="1" dirty="0" err="1"/>
              <a:t>Анна</a:t>
            </a:r>
            <a:r>
              <a:rPr lang="cs-CZ" sz="2400" dirty="0"/>
              <a:t> </a:t>
            </a:r>
            <a:r>
              <a:rPr lang="cs-CZ" sz="2400" dirty="0" err="1"/>
              <a:t>не</a:t>
            </a:r>
            <a:r>
              <a:rPr lang="cs-CZ" sz="2400" dirty="0"/>
              <a:t> </a:t>
            </a:r>
            <a:r>
              <a:rPr lang="cs-CZ" sz="2400" dirty="0" err="1"/>
              <a:t>чувствует</a:t>
            </a:r>
            <a:r>
              <a:rPr lang="cs-CZ" sz="2400" dirty="0"/>
              <a:t> </a:t>
            </a:r>
            <a:r>
              <a:rPr lang="cs-CZ" sz="2400" dirty="0" err="1"/>
              <a:t>себя</a:t>
            </a:r>
            <a:r>
              <a:rPr lang="cs-CZ" sz="2400" dirty="0"/>
              <a:t> </a:t>
            </a:r>
            <a:r>
              <a:rPr lang="cs-CZ" sz="2400" dirty="0" err="1"/>
              <a:t>счастливой</a:t>
            </a:r>
            <a:r>
              <a:rPr lang="cs-CZ" sz="2400" dirty="0"/>
              <a:t> – </a:t>
            </a:r>
            <a:r>
              <a:rPr lang="cs-CZ" sz="2400" dirty="0" err="1"/>
              <a:t>ее</a:t>
            </a:r>
            <a:r>
              <a:rPr lang="cs-CZ" sz="2400" dirty="0"/>
              <a:t> </a:t>
            </a:r>
            <a:r>
              <a:rPr lang="cs-CZ" sz="2400" dirty="0" err="1"/>
              <a:t>муж</a:t>
            </a:r>
            <a:r>
              <a:rPr lang="cs-CZ" sz="2400" dirty="0"/>
              <a:t> </a:t>
            </a:r>
            <a:r>
              <a:rPr lang="cs-CZ" sz="2400" b="1" dirty="0" err="1"/>
              <a:t>Алексей</a:t>
            </a:r>
            <a:r>
              <a:rPr lang="cs-CZ" sz="2400" b="1" dirty="0"/>
              <a:t> </a:t>
            </a:r>
            <a:r>
              <a:rPr lang="cs-CZ" sz="2400" b="1" dirty="0" err="1"/>
              <a:t>Александрович</a:t>
            </a:r>
            <a:r>
              <a:rPr lang="cs-CZ" sz="2400" b="1" dirty="0"/>
              <a:t> </a:t>
            </a:r>
            <a:r>
              <a:rPr lang="cs-CZ" sz="2400" b="1" dirty="0" err="1"/>
              <a:t>Каренин</a:t>
            </a:r>
            <a:r>
              <a:rPr lang="cs-CZ" sz="2400" dirty="0"/>
              <a:t> </a:t>
            </a:r>
            <a:r>
              <a:rPr lang="cs-CZ" sz="2400" dirty="0" err="1"/>
              <a:t>намного</a:t>
            </a:r>
            <a:r>
              <a:rPr lang="cs-CZ" sz="2400" dirty="0"/>
              <a:t> </a:t>
            </a:r>
            <a:r>
              <a:rPr lang="cs-CZ" sz="2400" dirty="0" err="1"/>
              <a:t>старше</a:t>
            </a:r>
            <a:r>
              <a:rPr lang="cs-CZ" sz="2400" dirty="0"/>
              <a:t> </a:t>
            </a:r>
            <a:r>
              <a:rPr lang="cs-CZ" sz="2400" dirty="0" err="1"/>
              <a:t>ее</a:t>
            </a:r>
            <a:r>
              <a:rPr lang="cs-CZ" sz="2400" dirty="0"/>
              <a:t>, и </a:t>
            </a:r>
            <a:r>
              <a:rPr lang="cs-CZ" sz="2400" dirty="0" err="1"/>
              <a:t>она</a:t>
            </a:r>
            <a:r>
              <a:rPr lang="cs-CZ" sz="2400" dirty="0"/>
              <a:t> </a:t>
            </a:r>
            <a:r>
              <a:rPr lang="cs-CZ" sz="2400" dirty="0" err="1"/>
              <a:t>испытывает</a:t>
            </a:r>
            <a:r>
              <a:rPr lang="cs-CZ" sz="2400" dirty="0"/>
              <a:t> к </a:t>
            </a:r>
            <a:r>
              <a:rPr lang="cs-CZ" sz="2400" dirty="0" err="1"/>
              <a:t>нему</a:t>
            </a:r>
            <a:r>
              <a:rPr lang="cs-CZ" sz="2400" dirty="0"/>
              <a:t> </a:t>
            </a:r>
            <a:r>
              <a:rPr lang="cs-CZ" sz="2400" dirty="0" err="1"/>
              <a:t>лишь</a:t>
            </a:r>
            <a:r>
              <a:rPr lang="cs-CZ" sz="2400" dirty="0"/>
              <a:t> </a:t>
            </a:r>
            <a:r>
              <a:rPr lang="cs-CZ" sz="2400" dirty="0" err="1"/>
              <a:t>уважение</a:t>
            </a:r>
            <a:r>
              <a:rPr lang="cs-CZ" sz="2400" dirty="0"/>
              <a:t>, </a:t>
            </a:r>
            <a:r>
              <a:rPr lang="cs-CZ" sz="2400" dirty="0" err="1"/>
              <a:t>но</a:t>
            </a:r>
            <a:r>
              <a:rPr lang="cs-CZ" sz="2400" dirty="0"/>
              <a:t> </a:t>
            </a:r>
            <a:r>
              <a:rPr lang="cs-CZ" sz="2400" dirty="0" err="1"/>
              <a:t>не</a:t>
            </a:r>
            <a:r>
              <a:rPr lang="cs-CZ" sz="2400" dirty="0"/>
              <a:t> </a:t>
            </a:r>
            <a:r>
              <a:rPr lang="cs-CZ" sz="2400" dirty="0" err="1" smtClean="0"/>
              <a:t>любовь</a:t>
            </a:r>
            <a:endParaRPr lang="cs-CZ" sz="2400" dirty="0"/>
          </a:p>
          <a:p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39552" y="620688"/>
            <a:ext cx="806489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Не</a:t>
            </a:r>
            <a:r>
              <a:rPr lang="cs-CZ" sz="2400" dirty="0" smtClean="0"/>
              <a:t> </a:t>
            </a:r>
            <a:r>
              <a:rPr lang="cs-CZ" sz="2400" dirty="0" err="1" smtClean="0"/>
              <a:t>спасает</a:t>
            </a:r>
            <a:r>
              <a:rPr lang="cs-CZ" sz="2400" dirty="0" smtClean="0"/>
              <a:t> </a:t>
            </a:r>
            <a:r>
              <a:rPr lang="cs-CZ" sz="2400" dirty="0" err="1" smtClean="0"/>
              <a:t>ситуацию</a:t>
            </a:r>
            <a:r>
              <a:rPr lang="cs-CZ" sz="2400" dirty="0" smtClean="0"/>
              <a:t> и </a:t>
            </a:r>
            <a:r>
              <a:rPr lang="cs-CZ" sz="2400" dirty="0" err="1" smtClean="0"/>
              <a:t>ее</a:t>
            </a:r>
            <a:r>
              <a:rPr lang="cs-CZ" sz="2400" dirty="0" smtClean="0"/>
              <a:t> </a:t>
            </a:r>
            <a:r>
              <a:rPr lang="cs-CZ" sz="2400" dirty="0" err="1" smtClean="0"/>
              <a:t>привязанность</a:t>
            </a:r>
            <a:r>
              <a:rPr lang="cs-CZ" sz="2400" dirty="0" smtClean="0"/>
              <a:t> к </a:t>
            </a:r>
            <a:r>
              <a:rPr lang="cs-CZ" sz="2400" dirty="0" err="1" smtClean="0"/>
              <a:t>сыну</a:t>
            </a:r>
            <a:r>
              <a:rPr lang="cs-CZ" sz="2400" dirty="0" smtClean="0"/>
              <a:t> </a:t>
            </a:r>
            <a:r>
              <a:rPr lang="cs-CZ" sz="2400" dirty="0" err="1" smtClean="0"/>
              <a:t>Сереже</a:t>
            </a:r>
            <a:r>
              <a:rPr lang="cs-CZ" sz="2400" dirty="0" smtClean="0"/>
              <a:t>, </a:t>
            </a:r>
            <a:r>
              <a:rPr lang="cs-CZ" sz="2400" dirty="0" err="1" smtClean="0"/>
              <a:t>которому</a:t>
            </a:r>
            <a:r>
              <a:rPr lang="cs-CZ" sz="2400" dirty="0" smtClean="0"/>
              <a:t> </a:t>
            </a:r>
            <a:r>
              <a:rPr lang="cs-CZ" sz="2400" dirty="0" err="1" smtClean="0"/>
              <a:t>исполнилось</a:t>
            </a:r>
            <a:r>
              <a:rPr lang="cs-CZ" sz="2400" dirty="0" smtClean="0"/>
              <a:t> 8 </a:t>
            </a:r>
            <a:r>
              <a:rPr lang="cs-CZ" sz="2400" dirty="0" err="1" smtClean="0"/>
              <a:t>лет</a:t>
            </a:r>
            <a:r>
              <a:rPr lang="cs-CZ" sz="2400" dirty="0" smtClean="0"/>
              <a:t>. </a:t>
            </a:r>
            <a:r>
              <a:rPr lang="cs-CZ" sz="2400" dirty="0" err="1" smtClean="0"/>
              <a:t>Спустя</a:t>
            </a:r>
            <a:r>
              <a:rPr lang="cs-CZ" sz="2400" dirty="0" smtClean="0"/>
              <a:t> </a:t>
            </a:r>
            <a:r>
              <a:rPr lang="cs-CZ" sz="2400" dirty="0" err="1" smtClean="0"/>
              <a:t>год</a:t>
            </a:r>
            <a:r>
              <a:rPr lang="cs-CZ" sz="2400" dirty="0" smtClean="0"/>
              <a:t> </a:t>
            </a:r>
            <a:r>
              <a:rPr lang="cs-CZ" sz="2400" dirty="0" err="1" smtClean="0"/>
              <a:t>после</a:t>
            </a:r>
            <a:r>
              <a:rPr lang="cs-CZ" sz="2400" dirty="0" smtClean="0"/>
              <a:t> </a:t>
            </a:r>
            <a:r>
              <a:rPr lang="cs-CZ" sz="2400" dirty="0" err="1" smtClean="0"/>
              <a:t>знакомства</a:t>
            </a:r>
            <a:r>
              <a:rPr lang="cs-CZ" sz="2400" dirty="0" smtClean="0"/>
              <a:t> </a:t>
            </a:r>
            <a:r>
              <a:rPr lang="cs-CZ" sz="2400" dirty="0" err="1" smtClean="0"/>
              <a:t>Анна</a:t>
            </a:r>
            <a:r>
              <a:rPr lang="cs-CZ" sz="2400" dirty="0" smtClean="0"/>
              <a:t> </a:t>
            </a:r>
            <a:r>
              <a:rPr lang="cs-CZ" sz="2400" dirty="0" err="1" smtClean="0"/>
              <a:t>становится</a:t>
            </a:r>
            <a:r>
              <a:rPr lang="cs-CZ" sz="2400" dirty="0" smtClean="0"/>
              <a:t> </a:t>
            </a:r>
            <a:r>
              <a:rPr lang="cs-CZ" sz="2400" dirty="0" err="1" smtClean="0"/>
              <a:t>любовницей</a:t>
            </a:r>
            <a:r>
              <a:rPr lang="cs-CZ" sz="2400" dirty="0" smtClean="0"/>
              <a:t> </a:t>
            </a:r>
            <a:r>
              <a:rPr lang="cs-CZ" sz="2400" dirty="0" err="1" smtClean="0"/>
              <a:t>Вронского</a:t>
            </a:r>
            <a:r>
              <a:rPr lang="cs-CZ" sz="2400" dirty="0" smtClean="0"/>
              <a:t>. </a:t>
            </a:r>
            <a:r>
              <a:rPr lang="cs-CZ" sz="2400" dirty="0" err="1" smtClean="0"/>
              <a:t>Вронский</a:t>
            </a:r>
            <a:r>
              <a:rPr lang="cs-CZ" sz="2400" dirty="0" smtClean="0"/>
              <a:t> </a:t>
            </a:r>
            <a:r>
              <a:rPr lang="cs-CZ" sz="2400" dirty="0" err="1" smtClean="0"/>
              <a:t>уговаривает</a:t>
            </a:r>
            <a:r>
              <a:rPr lang="cs-CZ" sz="2400" dirty="0" smtClean="0"/>
              <a:t> </a:t>
            </a:r>
            <a:r>
              <a:rPr lang="cs-CZ" sz="2400" dirty="0" err="1" smtClean="0"/>
              <a:t>ее</a:t>
            </a:r>
            <a:r>
              <a:rPr lang="cs-CZ" sz="2400" dirty="0" smtClean="0"/>
              <a:t> </a:t>
            </a:r>
            <a:r>
              <a:rPr lang="cs-CZ" sz="2400" dirty="0" err="1" smtClean="0"/>
              <a:t>оставить</a:t>
            </a:r>
            <a:r>
              <a:rPr lang="cs-CZ" sz="2400" dirty="0" smtClean="0"/>
              <a:t> </a:t>
            </a:r>
            <a:r>
              <a:rPr lang="cs-CZ" sz="2400" dirty="0" err="1" smtClean="0"/>
              <a:t>мужа</a:t>
            </a:r>
            <a:r>
              <a:rPr lang="cs-CZ" sz="2400" dirty="0" smtClean="0"/>
              <a:t> и </a:t>
            </a:r>
            <a:r>
              <a:rPr lang="cs-CZ" sz="2400" dirty="0" err="1" smtClean="0"/>
              <a:t>уехать</a:t>
            </a:r>
            <a:r>
              <a:rPr lang="cs-CZ" sz="2400" dirty="0" smtClean="0"/>
              <a:t> с </a:t>
            </a:r>
            <a:r>
              <a:rPr lang="cs-CZ" sz="2400" dirty="0" err="1" smtClean="0"/>
              <a:t>ним</a:t>
            </a:r>
            <a:r>
              <a:rPr lang="cs-CZ" sz="2400" dirty="0" smtClean="0"/>
              <a:t>, </a:t>
            </a:r>
            <a:r>
              <a:rPr lang="cs-CZ" sz="2400" dirty="0" err="1" smtClean="0"/>
              <a:t>но</a:t>
            </a:r>
            <a:r>
              <a:rPr lang="cs-CZ" sz="2400" dirty="0" smtClean="0"/>
              <a:t> </a:t>
            </a:r>
            <a:r>
              <a:rPr lang="cs-CZ" sz="2400" dirty="0" err="1" smtClean="0"/>
              <a:t>Анна</a:t>
            </a:r>
            <a:r>
              <a:rPr lang="cs-CZ" sz="2400" dirty="0" smtClean="0"/>
              <a:t> </a:t>
            </a:r>
            <a:r>
              <a:rPr lang="cs-CZ" sz="2400" dirty="0" err="1" smtClean="0"/>
              <a:t>не</a:t>
            </a:r>
            <a:r>
              <a:rPr lang="cs-CZ" sz="2400" dirty="0" smtClean="0"/>
              <a:t> </a:t>
            </a:r>
            <a:r>
              <a:rPr lang="cs-CZ" sz="2400" dirty="0" err="1" smtClean="0"/>
              <a:t>может</a:t>
            </a:r>
            <a:r>
              <a:rPr lang="cs-CZ" sz="2400" dirty="0" smtClean="0"/>
              <a:t> </a:t>
            </a:r>
            <a:r>
              <a:rPr lang="cs-CZ" sz="2400" dirty="0" err="1" smtClean="0"/>
              <a:t>решиться</a:t>
            </a:r>
            <a:r>
              <a:rPr lang="cs-CZ" sz="2400" dirty="0" smtClean="0"/>
              <a:t> </a:t>
            </a:r>
            <a:r>
              <a:rPr lang="cs-CZ" sz="2400" dirty="0" err="1" smtClean="0"/>
              <a:t>на</a:t>
            </a:r>
            <a:r>
              <a:rPr lang="cs-CZ" sz="2400" dirty="0" smtClean="0"/>
              <a:t> </a:t>
            </a:r>
            <a:r>
              <a:rPr lang="cs-CZ" sz="2400" dirty="0" err="1" smtClean="0"/>
              <a:t>этот</a:t>
            </a:r>
            <a:r>
              <a:rPr lang="cs-CZ" sz="2400" dirty="0" smtClean="0"/>
              <a:t> </a:t>
            </a:r>
            <a:r>
              <a:rPr lang="cs-CZ" sz="2400" dirty="0" err="1" smtClean="0"/>
              <a:t>шаг</a:t>
            </a:r>
            <a:r>
              <a:rPr lang="cs-CZ" sz="2400" dirty="0" smtClean="0"/>
              <a:t>, </a:t>
            </a:r>
            <a:r>
              <a:rPr lang="cs-CZ" sz="2400" dirty="0" err="1" smtClean="0"/>
              <a:t>несмотря</a:t>
            </a:r>
            <a:r>
              <a:rPr lang="cs-CZ" sz="2400" dirty="0" smtClean="0"/>
              <a:t> </a:t>
            </a:r>
            <a:r>
              <a:rPr lang="cs-CZ" sz="2400" dirty="0" err="1" smtClean="0"/>
              <a:t>на</a:t>
            </a:r>
            <a:r>
              <a:rPr lang="cs-CZ" sz="2400" dirty="0" smtClean="0"/>
              <a:t> </a:t>
            </a:r>
            <a:r>
              <a:rPr lang="cs-CZ" sz="2400" dirty="0" err="1" smtClean="0"/>
              <a:t>то</a:t>
            </a:r>
            <a:r>
              <a:rPr lang="cs-CZ" sz="2400" dirty="0" smtClean="0"/>
              <a:t>, </a:t>
            </a:r>
            <a:r>
              <a:rPr lang="cs-CZ" sz="2400" dirty="0" err="1" smtClean="0"/>
              <a:t>что</a:t>
            </a:r>
            <a:r>
              <a:rPr lang="cs-CZ" sz="2400" dirty="0" smtClean="0"/>
              <a:t> </a:t>
            </a:r>
            <a:r>
              <a:rPr lang="cs-CZ" sz="2400" dirty="0" err="1" smtClean="0"/>
              <a:t>ждет</a:t>
            </a:r>
            <a:r>
              <a:rPr lang="cs-CZ" sz="2400" dirty="0" smtClean="0"/>
              <a:t> </a:t>
            </a:r>
            <a:r>
              <a:rPr lang="cs-CZ" sz="2400" dirty="0" err="1" smtClean="0"/>
              <a:t>от</a:t>
            </a:r>
            <a:r>
              <a:rPr lang="cs-CZ" sz="2400" dirty="0" smtClean="0"/>
              <a:t> </a:t>
            </a:r>
            <a:r>
              <a:rPr lang="cs-CZ" sz="2400" dirty="0" err="1" smtClean="0"/>
              <a:t>Вронского</a:t>
            </a:r>
            <a:r>
              <a:rPr lang="cs-CZ" sz="2400" dirty="0" smtClean="0"/>
              <a:t> </a:t>
            </a:r>
            <a:r>
              <a:rPr lang="cs-CZ" sz="2400" dirty="0" err="1" smtClean="0"/>
              <a:t>ребенка</a:t>
            </a:r>
            <a:r>
              <a:rPr lang="cs-CZ" sz="2400" dirty="0" smtClean="0"/>
              <a:t>. </a:t>
            </a:r>
            <a:r>
              <a:rPr lang="cs-CZ" sz="2400" dirty="0" err="1" smtClean="0"/>
              <a:t>Во</a:t>
            </a:r>
            <a:r>
              <a:rPr lang="cs-CZ" sz="2400" dirty="0" smtClean="0"/>
              <a:t> </a:t>
            </a:r>
            <a:r>
              <a:rPr lang="cs-CZ" sz="2400" dirty="0" err="1" smtClean="0"/>
              <a:t>время</a:t>
            </a:r>
            <a:r>
              <a:rPr lang="cs-CZ" sz="2400" dirty="0" smtClean="0"/>
              <a:t> </a:t>
            </a:r>
            <a:r>
              <a:rPr lang="cs-CZ" sz="2400" dirty="0" err="1" smtClean="0"/>
              <a:t>скачек</a:t>
            </a:r>
            <a:r>
              <a:rPr lang="cs-CZ" sz="2400" dirty="0" smtClean="0"/>
              <a:t> </a:t>
            </a:r>
            <a:r>
              <a:rPr lang="cs-CZ" sz="2400" dirty="0" err="1" smtClean="0"/>
              <a:t>Вронский</a:t>
            </a:r>
            <a:r>
              <a:rPr lang="cs-CZ" sz="2400" dirty="0" smtClean="0"/>
              <a:t> </a:t>
            </a:r>
            <a:r>
              <a:rPr lang="cs-CZ" sz="2400" dirty="0" err="1" smtClean="0"/>
              <a:t>падает</a:t>
            </a:r>
            <a:r>
              <a:rPr lang="cs-CZ" sz="2400" dirty="0" smtClean="0"/>
              <a:t> с </a:t>
            </a:r>
            <a:r>
              <a:rPr lang="cs-CZ" sz="2400" dirty="0" err="1" smtClean="0"/>
              <a:t>лошади</a:t>
            </a:r>
            <a:r>
              <a:rPr lang="cs-CZ" sz="2400" dirty="0" smtClean="0"/>
              <a:t>, </a:t>
            </a:r>
            <a:r>
              <a:rPr lang="cs-CZ" sz="2400" dirty="0" err="1" smtClean="0"/>
              <a:t>Анна</a:t>
            </a:r>
            <a:r>
              <a:rPr lang="cs-CZ" sz="2400" dirty="0" smtClean="0"/>
              <a:t>, </a:t>
            </a:r>
            <a:r>
              <a:rPr lang="cs-CZ" sz="2400" dirty="0" err="1" smtClean="0"/>
              <a:t>видя</a:t>
            </a:r>
            <a:r>
              <a:rPr lang="cs-CZ" sz="2400" dirty="0" smtClean="0"/>
              <a:t> </a:t>
            </a:r>
            <a:r>
              <a:rPr lang="cs-CZ" sz="2400" dirty="0" err="1" smtClean="0"/>
              <a:t>это</a:t>
            </a:r>
            <a:r>
              <a:rPr lang="cs-CZ" sz="2400" dirty="0" smtClean="0"/>
              <a:t>, </a:t>
            </a:r>
            <a:r>
              <a:rPr lang="cs-CZ" sz="2400" dirty="0" err="1" smtClean="0"/>
              <a:t>настолько</a:t>
            </a:r>
            <a:r>
              <a:rPr lang="cs-CZ" sz="2400" dirty="0" smtClean="0"/>
              <a:t> </a:t>
            </a:r>
            <a:r>
              <a:rPr lang="cs-CZ" sz="2400" dirty="0" err="1" smtClean="0"/>
              <a:t>открыто</a:t>
            </a:r>
            <a:r>
              <a:rPr lang="cs-CZ" sz="2400" dirty="0" smtClean="0"/>
              <a:t> </a:t>
            </a:r>
            <a:r>
              <a:rPr lang="cs-CZ" sz="2400" dirty="0" err="1" smtClean="0"/>
              <a:t>выражает</a:t>
            </a:r>
            <a:r>
              <a:rPr lang="cs-CZ" sz="2400" dirty="0" smtClean="0"/>
              <a:t> </a:t>
            </a:r>
            <a:r>
              <a:rPr lang="cs-CZ" sz="2400" dirty="0" err="1" smtClean="0"/>
              <a:t>свои</a:t>
            </a:r>
            <a:r>
              <a:rPr lang="cs-CZ" sz="2400" dirty="0" smtClean="0"/>
              <a:t> </a:t>
            </a:r>
            <a:r>
              <a:rPr lang="cs-CZ" sz="2400" dirty="0" err="1" smtClean="0"/>
              <a:t>чувства</a:t>
            </a:r>
            <a:r>
              <a:rPr lang="cs-CZ" sz="2400" dirty="0" smtClean="0"/>
              <a:t>, </a:t>
            </a:r>
            <a:r>
              <a:rPr lang="cs-CZ" sz="2400" dirty="0" err="1" smtClean="0"/>
              <a:t>что</a:t>
            </a:r>
            <a:r>
              <a:rPr lang="cs-CZ" sz="2400" dirty="0" smtClean="0"/>
              <a:t> </a:t>
            </a:r>
            <a:r>
              <a:rPr lang="cs-CZ" sz="2400" dirty="0" err="1" smtClean="0"/>
              <a:t>Каренин</a:t>
            </a:r>
            <a:r>
              <a:rPr lang="cs-CZ" sz="2400" dirty="0" smtClean="0"/>
              <a:t> </a:t>
            </a:r>
            <a:r>
              <a:rPr lang="cs-CZ" sz="2400" dirty="0" err="1" smtClean="0"/>
              <a:t>увозит</a:t>
            </a:r>
            <a:r>
              <a:rPr lang="cs-CZ" sz="2400" dirty="0" smtClean="0"/>
              <a:t> </a:t>
            </a:r>
            <a:r>
              <a:rPr lang="cs-CZ" sz="2400" dirty="0" err="1" smtClean="0"/>
              <a:t>ее</a:t>
            </a:r>
            <a:r>
              <a:rPr lang="cs-CZ" sz="2400" dirty="0" smtClean="0"/>
              <a:t> </a:t>
            </a:r>
            <a:r>
              <a:rPr lang="cs-CZ" sz="2400" dirty="0" err="1" smtClean="0"/>
              <a:t>со</a:t>
            </a:r>
            <a:r>
              <a:rPr lang="cs-CZ" sz="2400" dirty="0" smtClean="0"/>
              <a:t> </a:t>
            </a:r>
            <a:r>
              <a:rPr lang="cs-CZ" sz="2400" dirty="0" err="1" smtClean="0"/>
              <a:t>скачек</a:t>
            </a:r>
            <a:r>
              <a:rPr lang="cs-CZ" sz="2400" dirty="0" smtClean="0"/>
              <a:t>. </a:t>
            </a:r>
            <a:r>
              <a:rPr lang="cs-CZ" sz="2400" dirty="0" err="1" smtClean="0"/>
              <a:t>Дома</a:t>
            </a:r>
            <a:r>
              <a:rPr lang="cs-CZ" sz="2400" dirty="0" smtClean="0"/>
              <a:t> </a:t>
            </a:r>
            <a:r>
              <a:rPr lang="cs-CZ" sz="2400" dirty="0" err="1" smtClean="0"/>
              <a:t>происходит</a:t>
            </a:r>
            <a:r>
              <a:rPr lang="cs-CZ" sz="2400" dirty="0" smtClean="0"/>
              <a:t> </a:t>
            </a:r>
            <a:r>
              <a:rPr lang="cs-CZ" sz="2400" dirty="0" err="1" smtClean="0"/>
              <a:t>разговор</a:t>
            </a:r>
            <a:r>
              <a:rPr lang="cs-CZ" sz="2400" dirty="0" smtClean="0"/>
              <a:t> </a:t>
            </a:r>
            <a:r>
              <a:rPr lang="cs-CZ" sz="2400" dirty="0" err="1" smtClean="0"/>
              <a:t>между</a:t>
            </a:r>
            <a:r>
              <a:rPr lang="cs-CZ" sz="2400" dirty="0" smtClean="0"/>
              <a:t> </a:t>
            </a:r>
            <a:r>
              <a:rPr lang="cs-CZ" sz="2400" dirty="0" err="1" smtClean="0"/>
              <a:t>супругами</a:t>
            </a:r>
            <a:r>
              <a:rPr lang="cs-CZ" sz="2400" dirty="0" smtClean="0"/>
              <a:t>, в </a:t>
            </a:r>
            <a:r>
              <a:rPr lang="cs-CZ" sz="2400" dirty="0" err="1" smtClean="0"/>
              <a:t>ходе</a:t>
            </a:r>
            <a:r>
              <a:rPr lang="cs-CZ" sz="2400" dirty="0" smtClean="0"/>
              <a:t> </a:t>
            </a:r>
            <a:r>
              <a:rPr lang="cs-CZ" sz="2400" dirty="0" err="1" smtClean="0"/>
              <a:t>которого</a:t>
            </a:r>
            <a:r>
              <a:rPr lang="cs-CZ" sz="2400" dirty="0" smtClean="0"/>
              <a:t> </a:t>
            </a:r>
            <a:r>
              <a:rPr lang="cs-CZ" sz="2400" dirty="0" err="1" smtClean="0"/>
              <a:t>Анна</a:t>
            </a:r>
            <a:r>
              <a:rPr lang="cs-CZ" sz="2400" dirty="0" smtClean="0"/>
              <a:t> </a:t>
            </a:r>
            <a:r>
              <a:rPr lang="cs-CZ" sz="2400" dirty="0" err="1" smtClean="0"/>
              <a:t>высказывает</a:t>
            </a:r>
            <a:r>
              <a:rPr lang="cs-CZ" sz="2400" dirty="0" smtClean="0"/>
              <a:t> </a:t>
            </a:r>
            <a:r>
              <a:rPr lang="cs-CZ" sz="2400" dirty="0" err="1" smtClean="0"/>
              <a:t>мужу</a:t>
            </a:r>
            <a:r>
              <a:rPr lang="cs-CZ" sz="2400" dirty="0" smtClean="0"/>
              <a:t> </a:t>
            </a:r>
            <a:r>
              <a:rPr lang="cs-CZ" sz="2400" dirty="0" err="1" smtClean="0"/>
              <a:t>все</a:t>
            </a:r>
            <a:r>
              <a:rPr lang="cs-CZ" sz="2400" dirty="0" smtClean="0"/>
              <a:t>, </a:t>
            </a:r>
            <a:r>
              <a:rPr lang="cs-CZ" sz="2400" dirty="0" err="1" smtClean="0"/>
              <a:t>что</a:t>
            </a:r>
            <a:r>
              <a:rPr lang="cs-CZ" sz="2400" dirty="0" smtClean="0"/>
              <a:t> к </a:t>
            </a:r>
            <a:r>
              <a:rPr lang="cs-CZ" sz="2400" dirty="0" err="1" smtClean="0"/>
              <a:t>нему</a:t>
            </a:r>
            <a:r>
              <a:rPr lang="cs-CZ" sz="2400" dirty="0" smtClean="0"/>
              <a:t> </a:t>
            </a:r>
            <a:r>
              <a:rPr lang="cs-CZ" sz="2400" dirty="0" err="1" smtClean="0"/>
              <a:t>чувствует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. В </a:t>
            </a:r>
            <a:r>
              <a:rPr lang="cs-CZ" sz="2400" dirty="0" err="1" smtClean="0"/>
              <a:t>конце</a:t>
            </a:r>
            <a:r>
              <a:rPr lang="cs-CZ" sz="2400" dirty="0" smtClean="0"/>
              <a:t> </a:t>
            </a:r>
            <a:r>
              <a:rPr lang="cs-CZ" sz="2400" dirty="0" err="1" smtClean="0"/>
              <a:t>концов</a:t>
            </a:r>
            <a:r>
              <a:rPr lang="cs-CZ" sz="2400" dirty="0" smtClean="0"/>
              <a:t>, </a:t>
            </a:r>
            <a:r>
              <a:rPr lang="cs-CZ" sz="2400" dirty="0" err="1" smtClean="0"/>
              <a:t>он</a:t>
            </a:r>
            <a:r>
              <a:rPr lang="cs-CZ" sz="2400" dirty="0" smtClean="0"/>
              <a:t> </a:t>
            </a:r>
            <a:r>
              <a:rPr lang="cs-CZ" sz="2400" dirty="0" err="1" smtClean="0"/>
              <a:t>приходит</a:t>
            </a:r>
            <a:r>
              <a:rPr lang="cs-CZ" sz="2400" dirty="0" smtClean="0"/>
              <a:t> к </a:t>
            </a:r>
            <a:r>
              <a:rPr lang="cs-CZ" sz="2400" dirty="0" err="1" smtClean="0"/>
              <a:t>решению</a:t>
            </a:r>
            <a:r>
              <a:rPr lang="cs-CZ" sz="2400" dirty="0" smtClean="0"/>
              <a:t>, </a:t>
            </a:r>
            <a:r>
              <a:rPr lang="cs-CZ" sz="2400" dirty="0" err="1" smtClean="0"/>
              <a:t>что</a:t>
            </a:r>
            <a:r>
              <a:rPr lang="cs-CZ" sz="2400" dirty="0" smtClean="0"/>
              <a:t> </a:t>
            </a:r>
            <a:r>
              <a:rPr lang="cs-CZ" sz="2400" dirty="0" err="1" smtClean="0"/>
              <a:t>супруги</a:t>
            </a:r>
            <a:r>
              <a:rPr lang="cs-CZ" sz="2400" dirty="0" smtClean="0"/>
              <a:t> </a:t>
            </a:r>
            <a:r>
              <a:rPr lang="cs-CZ" sz="2400" dirty="0" err="1" smtClean="0"/>
              <a:t>должны</a:t>
            </a:r>
            <a:r>
              <a:rPr lang="cs-CZ" sz="2400" dirty="0" smtClean="0"/>
              <a:t> </a:t>
            </a:r>
            <a:r>
              <a:rPr lang="cs-CZ" sz="2400" dirty="0" err="1" smtClean="0"/>
              <a:t>оставаться</a:t>
            </a:r>
            <a:r>
              <a:rPr lang="cs-CZ" sz="2400" dirty="0" smtClean="0"/>
              <a:t> </a:t>
            </a:r>
            <a:r>
              <a:rPr lang="cs-CZ" sz="2400" dirty="0" err="1" smtClean="0"/>
              <a:t>вместе</a:t>
            </a:r>
            <a:r>
              <a:rPr lang="cs-CZ" sz="2400" dirty="0" smtClean="0"/>
              <a:t>, и </a:t>
            </a:r>
            <a:r>
              <a:rPr lang="cs-CZ" sz="2400" dirty="0" err="1" smtClean="0"/>
              <a:t>если</a:t>
            </a:r>
            <a:r>
              <a:rPr lang="cs-CZ" sz="2400" dirty="0" smtClean="0"/>
              <a:t> </a:t>
            </a:r>
            <a:r>
              <a:rPr lang="cs-CZ" sz="2400" dirty="0" err="1" smtClean="0"/>
              <a:t>Анна</a:t>
            </a:r>
            <a:r>
              <a:rPr lang="cs-CZ" sz="2400" dirty="0" smtClean="0"/>
              <a:t> с </a:t>
            </a:r>
            <a:r>
              <a:rPr lang="cs-CZ" sz="2400" dirty="0" err="1" smtClean="0"/>
              <a:t>этим</a:t>
            </a:r>
            <a:r>
              <a:rPr lang="cs-CZ" sz="2400" dirty="0" smtClean="0"/>
              <a:t> </a:t>
            </a:r>
            <a:r>
              <a:rPr lang="cs-CZ" sz="2400" dirty="0" err="1" smtClean="0"/>
              <a:t>не</a:t>
            </a:r>
            <a:r>
              <a:rPr lang="cs-CZ" sz="2400" dirty="0" smtClean="0"/>
              <a:t> </a:t>
            </a:r>
            <a:r>
              <a:rPr lang="cs-CZ" sz="2400" dirty="0" err="1" smtClean="0"/>
              <a:t>согласна</a:t>
            </a:r>
            <a:r>
              <a:rPr lang="cs-CZ" sz="2400" dirty="0" smtClean="0"/>
              <a:t>, </a:t>
            </a:r>
            <a:r>
              <a:rPr lang="cs-CZ" sz="2400" dirty="0" err="1" smtClean="0"/>
              <a:t>он</a:t>
            </a:r>
            <a:r>
              <a:rPr lang="cs-CZ" sz="2400" dirty="0" smtClean="0"/>
              <a:t> </a:t>
            </a:r>
            <a:r>
              <a:rPr lang="cs-CZ" sz="2400" dirty="0" err="1" smtClean="0"/>
              <a:t>грозит</a:t>
            </a:r>
            <a:r>
              <a:rPr lang="cs-CZ" sz="2400" dirty="0" smtClean="0"/>
              <a:t> </a:t>
            </a:r>
            <a:r>
              <a:rPr lang="cs-CZ" sz="2400" dirty="0" err="1" smtClean="0"/>
              <a:t>отобрать</a:t>
            </a:r>
            <a:r>
              <a:rPr lang="cs-CZ" sz="2400" dirty="0" smtClean="0"/>
              <a:t> у </a:t>
            </a:r>
            <a:r>
              <a:rPr lang="cs-CZ" sz="2400" dirty="0" err="1" smtClean="0"/>
              <a:t>нее</a:t>
            </a:r>
            <a:r>
              <a:rPr lang="cs-CZ" sz="2400" dirty="0" smtClean="0"/>
              <a:t> </a:t>
            </a:r>
            <a:r>
              <a:rPr lang="cs-CZ" sz="2400" dirty="0" err="1" smtClean="0"/>
              <a:t>сына</a:t>
            </a:r>
            <a:r>
              <a:rPr lang="cs-CZ" sz="2400" dirty="0" smtClean="0"/>
              <a:t>. </a:t>
            </a:r>
            <a:r>
              <a:rPr lang="cs-CZ" sz="2400" dirty="0" err="1" smtClean="0"/>
              <a:t>Это</a:t>
            </a:r>
            <a:r>
              <a:rPr lang="cs-CZ" sz="2400" dirty="0" smtClean="0"/>
              <a:t> </a:t>
            </a:r>
            <a:r>
              <a:rPr lang="cs-CZ" sz="2400" dirty="0" err="1" smtClean="0"/>
              <a:t>еще</a:t>
            </a:r>
            <a:r>
              <a:rPr lang="cs-CZ" sz="2400" dirty="0" smtClean="0"/>
              <a:t> </a:t>
            </a:r>
            <a:r>
              <a:rPr lang="cs-CZ" sz="2400" dirty="0" err="1" smtClean="0"/>
              <a:t>больше</a:t>
            </a:r>
            <a:r>
              <a:rPr lang="cs-CZ" sz="2400" dirty="0" smtClean="0"/>
              <a:t> </a:t>
            </a:r>
            <a:r>
              <a:rPr lang="cs-CZ" sz="2400" dirty="0" err="1" smtClean="0"/>
              <a:t>настраивает</a:t>
            </a:r>
            <a:r>
              <a:rPr lang="cs-CZ" sz="2400" dirty="0" smtClean="0"/>
              <a:t> </a:t>
            </a:r>
            <a:r>
              <a:rPr lang="cs-CZ" sz="2400" dirty="0" err="1" smtClean="0"/>
              <a:t>Анну</a:t>
            </a:r>
            <a:r>
              <a:rPr lang="cs-CZ" sz="2400" dirty="0" smtClean="0"/>
              <a:t> </a:t>
            </a:r>
            <a:r>
              <a:rPr lang="cs-CZ" sz="2400" dirty="0" err="1" smtClean="0"/>
              <a:t>против</a:t>
            </a:r>
            <a:r>
              <a:rPr lang="cs-CZ" sz="2400" dirty="0" smtClean="0"/>
              <a:t> </a:t>
            </a:r>
            <a:r>
              <a:rPr lang="cs-CZ" sz="2400" dirty="0" err="1" smtClean="0"/>
              <a:t>мужа</a:t>
            </a:r>
            <a:r>
              <a:rPr lang="cs-CZ" sz="2400" dirty="0" smtClean="0"/>
              <a:t>. </a:t>
            </a:r>
          </a:p>
          <a:p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39552" y="620688"/>
            <a:ext cx="78488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Анна</a:t>
            </a:r>
            <a:r>
              <a:rPr lang="cs-CZ" sz="2400" dirty="0" smtClean="0"/>
              <a:t> </a:t>
            </a:r>
            <a:r>
              <a:rPr lang="cs-CZ" sz="2400" dirty="0" err="1" smtClean="0"/>
              <a:t>рожает</a:t>
            </a:r>
            <a:r>
              <a:rPr lang="cs-CZ" sz="2400" dirty="0" smtClean="0"/>
              <a:t> </a:t>
            </a:r>
            <a:r>
              <a:rPr lang="cs-CZ" sz="2400" dirty="0" err="1" smtClean="0"/>
              <a:t>дочь</a:t>
            </a:r>
            <a:r>
              <a:rPr lang="cs-CZ" sz="2400" dirty="0" smtClean="0"/>
              <a:t>. </a:t>
            </a:r>
            <a:r>
              <a:rPr lang="cs-CZ" sz="2400" dirty="0" err="1" smtClean="0"/>
              <a:t>Роды</a:t>
            </a:r>
            <a:r>
              <a:rPr lang="cs-CZ" sz="2400" dirty="0" smtClean="0"/>
              <a:t> </a:t>
            </a:r>
            <a:r>
              <a:rPr lang="cs-CZ" sz="2400" dirty="0" err="1" smtClean="0"/>
              <a:t>проходят</a:t>
            </a:r>
            <a:r>
              <a:rPr lang="cs-CZ" sz="2400" dirty="0" smtClean="0"/>
              <a:t> </a:t>
            </a:r>
            <a:r>
              <a:rPr lang="cs-CZ" sz="2400" dirty="0" err="1" smtClean="0"/>
              <a:t>тяжело</a:t>
            </a:r>
            <a:r>
              <a:rPr lang="cs-CZ" sz="2400" dirty="0" smtClean="0"/>
              <a:t> и </a:t>
            </a:r>
            <a:r>
              <a:rPr lang="cs-CZ" sz="2400" dirty="0" err="1" smtClean="0"/>
              <a:t>она</a:t>
            </a:r>
            <a:r>
              <a:rPr lang="cs-CZ" sz="2400" dirty="0" smtClean="0"/>
              <a:t>, </a:t>
            </a:r>
            <a:r>
              <a:rPr lang="cs-CZ" sz="2400" dirty="0" err="1" smtClean="0"/>
              <a:t>думая</a:t>
            </a:r>
            <a:r>
              <a:rPr lang="cs-CZ" sz="2400" dirty="0" smtClean="0"/>
              <a:t>, </a:t>
            </a:r>
            <a:r>
              <a:rPr lang="cs-CZ" sz="2400" dirty="0" err="1" smtClean="0"/>
              <a:t>что</a:t>
            </a:r>
            <a:r>
              <a:rPr lang="cs-CZ" sz="2400" dirty="0" smtClean="0"/>
              <a:t> </a:t>
            </a:r>
            <a:r>
              <a:rPr lang="cs-CZ" sz="2400" dirty="0" err="1" smtClean="0"/>
              <a:t>умирает</a:t>
            </a:r>
            <a:r>
              <a:rPr lang="cs-CZ" sz="2400" dirty="0" smtClean="0"/>
              <a:t>, </a:t>
            </a:r>
            <a:r>
              <a:rPr lang="cs-CZ" sz="2400" dirty="0" err="1" smtClean="0"/>
              <a:t>просит</a:t>
            </a:r>
            <a:r>
              <a:rPr lang="cs-CZ" sz="2400" dirty="0" smtClean="0"/>
              <a:t> </a:t>
            </a:r>
            <a:r>
              <a:rPr lang="cs-CZ" sz="2400" dirty="0" err="1" smtClean="0"/>
              <a:t>прощения</a:t>
            </a:r>
            <a:r>
              <a:rPr lang="cs-CZ" sz="2400" dirty="0" smtClean="0"/>
              <a:t> у </a:t>
            </a:r>
            <a:r>
              <a:rPr lang="cs-CZ" sz="2400" dirty="0" err="1" smtClean="0"/>
              <a:t>мужа</a:t>
            </a:r>
            <a:r>
              <a:rPr lang="cs-CZ" sz="2400" dirty="0" smtClean="0"/>
              <a:t> и </a:t>
            </a:r>
            <a:r>
              <a:rPr lang="cs-CZ" sz="2400" dirty="0" err="1" smtClean="0"/>
              <a:t>отказывается</a:t>
            </a:r>
            <a:r>
              <a:rPr lang="cs-CZ" sz="2400" dirty="0" smtClean="0"/>
              <a:t> </a:t>
            </a:r>
            <a:r>
              <a:rPr lang="cs-CZ" sz="2400" dirty="0" err="1" smtClean="0"/>
              <a:t>от</a:t>
            </a:r>
            <a:r>
              <a:rPr lang="cs-CZ" sz="2400" dirty="0" smtClean="0"/>
              <a:t> </a:t>
            </a:r>
            <a:r>
              <a:rPr lang="cs-CZ" sz="2400" dirty="0" err="1" smtClean="0"/>
              <a:t>Вронского</a:t>
            </a:r>
            <a:r>
              <a:rPr lang="cs-CZ" sz="2400" dirty="0" smtClean="0"/>
              <a:t>, </a:t>
            </a:r>
            <a:r>
              <a:rPr lang="cs-CZ" sz="2400" dirty="0" err="1" smtClean="0"/>
              <a:t>который</a:t>
            </a:r>
            <a:r>
              <a:rPr lang="cs-CZ" sz="2400" dirty="0" smtClean="0"/>
              <a:t> </a:t>
            </a:r>
            <a:r>
              <a:rPr lang="cs-CZ" sz="2400" dirty="0" err="1" smtClean="0"/>
              <a:t>совершает</a:t>
            </a:r>
            <a:r>
              <a:rPr lang="cs-CZ" sz="2400" dirty="0" smtClean="0"/>
              <a:t> </a:t>
            </a:r>
            <a:r>
              <a:rPr lang="cs-CZ" sz="2400" dirty="0" err="1" smtClean="0"/>
              <a:t>попытку</a:t>
            </a:r>
            <a:r>
              <a:rPr lang="cs-CZ" sz="2400" dirty="0" smtClean="0"/>
              <a:t> </a:t>
            </a:r>
            <a:r>
              <a:rPr lang="cs-CZ" sz="2400" dirty="0" err="1" smtClean="0"/>
              <a:t>застрелиться</a:t>
            </a:r>
            <a:r>
              <a:rPr lang="cs-CZ" sz="2400" dirty="0" smtClean="0"/>
              <a:t>. </a:t>
            </a:r>
            <a:r>
              <a:rPr lang="cs-CZ" sz="2400" dirty="0" err="1" smtClean="0"/>
              <a:t>Проходит</a:t>
            </a:r>
            <a:r>
              <a:rPr lang="cs-CZ" sz="2400" dirty="0" smtClean="0"/>
              <a:t> </a:t>
            </a:r>
            <a:r>
              <a:rPr lang="cs-CZ" sz="2400" dirty="0" err="1" smtClean="0"/>
              <a:t>месяц</a:t>
            </a:r>
            <a:r>
              <a:rPr lang="cs-CZ" sz="2400" dirty="0" smtClean="0"/>
              <a:t>. </a:t>
            </a:r>
            <a:r>
              <a:rPr lang="cs-CZ" sz="2400" dirty="0" err="1" smtClean="0"/>
              <a:t>Вронский</a:t>
            </a:r>
            <a:r>
              <a:rPr lang="cs-CZ" sz="2400" dirty="0" smtClean="0"/>
              <a:t> </a:t>
            </a:r>
            <a:r>
              <a:rPr lang="cs-CZ" sz="2400" dirty="0" err="1" smtClean="0"/>
              <a:t>решает</a:t>
            </a:r>
            <a:r>
              <a:rPr lang="cs-CZ" sz="2400" dirty="0" smtClean="0"/>
              <a:t> </a:t>
            </a:r>
            <a:r>
              <a:rPr lang="cs-CZ" sz="2400" dirty="0" err="1" smtClean="0"/>
              <a:t>уйти</a:t>
            </a:r>
            <a:r>
              <a:rPr lang="cs-CZ" sz="2400" dirty="0" smtClean="0"/>
              <a:t> в </a:t>
            </a:r>
            <a:r>
              <a:rPr lang="cs-CZ" sz="2400" dirty="0" err="1" smtClean="0"/>
              <a:t>отставку</a:t>
            </a:r>
            <a:r>
              <a:rPr lang="cs-CZ" sz="2400" dirty="0" smtClean="0"/>
              <a:t>, </a:t>
            </a:r>
            <a:r>
              <a:rPr lang="cs-CZ" sz="2400" dirty="0" err="1" smtClean="0"/>
              <a:t>после</a:t>
            </a:r>
            <a:r>
              <a:rPr lang="cs-CZ" sz="2400" dirty="0" smtClean="0"/>
              <a:t> </a:t>
            </a:r>
            <a:r>
              <a:rPr lang="cs-CZ" sz="2400" dirty="0" err="1" smtClean="0"/>
              <a:t>чего</a:t>
            </a:r>
            <a:r>
              <a:rPr lang="cs-CZ" sz="2400" dirty="0" smtClean="0"/>
              <a:t> </a:t>
            </a:r>
            <a:r>
              <a:rPr lang="cs-CZ" sz="2400" dirty="0" err="1" smtClean="0"/>
              <a:t>вместе</a:t>
            </a:r>
            <a:r>
              <a:rPr lang="cs-CZ" sz="2400" dirty="0" smtClean="0"/>
              <a:t> с </a:t>
            </a:r>
            <a:r>
              <a:rPr lang="cs-CZ" sz="2400" dirty="0" err="1" smtClean="0"/>
              <a:t>Анной</a:t>
            </a:r>
            <a:r>
              <a:rPr lang="cs-CZ" sz="2400" dirty="0" smtClean="0"/>
              <a:t> и </a:t>
            </a:r>
            <a:r>
              <a:rPr lang="cs-CZ" sz="2400" dirty="0" err="1" smtClean="0"/>
              <a:t>дочерью</a:t>
            </a:r>
            <a:r>
              <a:rPr lang="cs-CZ" sz="2400" dirty="0" smtClean="0"/>
              <a:t> </a:t>
            </a:r>
            <a:r>
              <a:rPr lang="cs-CZ" sz="2400" dirty="0" err="1" smtClean="0"/>
              <a:t>уезжает</a:t>
            </a:r>
            <a:r>
              <a:rPr lang="cs-CZ" sz="2400" dirty="0" smtClean="0"/>
              <a:t> </a:t>
            </a:r>
            <a:r>
              <a:rPr lang="cs-CZ" sz="2400" dirty="0" err="1" smtClean="0"/>
              <a:t>за</a:t>
            </a:r>
            <a:r>
              <a:rPr lang="cs-CZ" sz="2400" dirty="0" smtClean="0"/>
              <a:t> </a:t>
            </a:r>
            <a:r>
              <a:rPr lang="cs-CZ" sz="2400" dirty="0" err="1" smtClean="0"/>
              <a:t>границу</a:t>
            </a:r>
            <a:r>
              <a:rPr lang="cs-CZ" sz="2400" dirty="0" smtClean="0"/>
              <a:t>. </a:t>
            </a:r>
            <a:r>
              <a:rPr lang="cs-CZ" sz="2400" dirty="0" err="1" smtClean="0"/>
              <a:t>Левин</a:t>
            </a:r>
            <a:r>
              <a:rPr lang="cs-CZ" sz="2400" dirty="0" smtClean="0"/>
              <a:t>, </a:t>
            </a:r>
            <a:r>
              <a:rPr lang="cs-CZ" sz="2400" dirty="0" err="1" smtClean="0"/>
              <a:t>живя</a:t>
            </a:r>
            <a:r>
              <a:rPr lang="cs-CZ" sz="2400" dirty="0" smtClean="0"/>
              <a:t> в </a:t>
            </a:r>
            <a:r>
              <a:rPr lang="cs-CZ" sz="2400" dirty="0" err="1" smtClean="0"/>
              <a:t>деревне</a:t>
            </a:r>
            <a:r>
              <a:rPr lang="cs-CZ" sz="2400" dirty="0" smtClean="0"/>
              <a:t>, </a:t>
            </a:r>
            <a:r>
              <a:rPr lang="cs-CZ" sz="2400" dirty="0" err="1" smtClean="0"/>
              <a:t>пытается</a:t>
            </a:r>
            <a:r>
              <a:rPr lang="cs-CZ" sz="2400" dirty="0" smtClean="0"/>
              <a:t> </a:t>
            </a:r>
            <a:r>
              <a:rPr lang="cs-CZ" sz="2400" dirty="0" err="1" smtClean="0"/>
              <a:t>провести</a:t>
            </a:r>
            <a:r>
              <a:rPr lang="cs-CZ" sz="2400" dirty="0" smtClean="0"/>
              <a:t> </a:t>
            </a:r>
            <a:r>
              <a:rPr lang="cs-CZ" sz="2400" dirty="0" err="1" smtClean="0"/>
              <a:t>реформы</a:t>
            </a:r>
            <a:r>
              <a:rPr lang="cs-CZ" sz="2400" dirty="0" smtClean="0"/>
              <a:t>, </a:t>
            </a:r>
            <a:r>
              <a:rPr lang="cs-CZ" sz="2400" dirty="0" err="1" smtClean="0"/>
              <a:t>которые</a:t>
            </a:r>
            <a:r>
              <a:rPr lang="cs-CZ" sz="2400" dirty="0" smtClean="0"/>
              <a:t> </a:t>
            </a:r>
            <a:r>
              <a:rPr lang="cs-CZ" sz="2400" dirty="0" err="1" smtClean="0"/>
              <a:t>не</a:t>
            </a:r>
            <a:r>
              <a:rPr lang="cs-CZ" sz="2400" dirty="0" smtClean="0"/>
              <a:t> </a:t>
            </a:r>
            <a:r>
              <a:rPr lang="cs-CZ" sz="2400" dirty="0" err="1" smtClean="0"/>
              <a:t>всегда</a:t>
            </a:r>
            <a:r>
              <a:rPr lang="cs-CZ" sz="2400" dirty="0" smtClean="0"/>
              <a:t> </a:t>
            </a:r>
            <a:r>
              <a:rPr lang="cs-CZ" sz="2400" dirty="0" err="1" smtClean="0"/>
              <a:t>встречают</a:t>
            </a:r>
            <a:r>
              <a:rPr lang="cs-CZ" sz="2400" dirty="0" smtClean="0"/>
              <a:t> </a:t>
            </a:r>
            <a:r>
              <a:rPr lang="cs-CZ" sz="2400" dirty="0" err="1" smtClean="0"/>
              <a:t>одобрение</a:t>
            </a:r>
            <a:r>
              <a:rPr lang="cs-CZ" sz="2400" dirty="0" smtClean="0"/>
              <a:t> у </a:t>
            </a:r>
            <a:r>
              <a:rPr lang="cs-CZ" sz="2400" dirty="0" err="1" smtClean="0"/>
              <a:t>мужиков</a:t>
            </a:r>
            <a:r>
              <a:rPr lang="cs-CZ" sz="2400" dirty="0" smtClean="0"/>
              <a:t>. </a:t>
            </a:r>
            <a:r>
              <a:rPr lang="cs-CZ" sz="2400" dirty="0" err="1" smtClean="0"/>
              <a:t>Приехав</a:t>
            </a:r>
            <a:r>
              <a:rPr lang="cs-CZ" sz="2400" dirty="0" smtClean="0"/>
              <a:t> в </a:t>
            </a:r>
            <a:r>
              <a:rPr lang="cs-CZ" sz="2400" dirty="0" err="1" smtClean="0"/>
              <a:t>Москву</a:t>
            </a:r>
            <a:r>
              <a:rPr lang="cs-CZ" sz="2400" dirty="0" smtClean="0"/>
              <a:t>, </a:t>
            </a:r>
            <a:r>
              <a:rPr lang="cs-CZ" sz="2400" dirty="0" err="1" smtClean="0"/>
              <a:t>он</a:t>
            </a:r>
            <a:r>
              <a:rPr lang="cs-CZ" sz="2400" dirty="0" smtClean="0"/>
              <a:t> </a:t>
            </a:r>
            <a:r>
              <a:rPr lang="cs-CZ" sz="2400" dirty="0" err="1" smtClean="0"/>
              <a:t>вновь</a:t>
            </a:r>
            <a:r>
              <a:rPr lang="cs-CZ" sz="2400" dirty="0" smtClean="0"/>
              <a:t> </a:t>
            </a:r>
            <a:r>
              <a:rPr lang="cs-CZ" sz="2400" dirty="0" err="1" smtClean="0"/>
              <a:t>встречает</a:t>
            </a:r>
            <a:r>
              <a:rPr lang="cs-CZ" sz="2400" dirty="0" smtClean="0"/>
              <a:t> </a:t>
            </a:r>
            <a:r>
              <a:rPr lang="cs-CZ" sz="2400" dirty="0" err="1" smtClean="0"/>
              <a:t>Кити</a:t>
            </a:r>
            <a:r>
              <a:rPr lang="cs-CZ" sz="2400" dirty="0" smtClean="0"/>
              <a:t>, </a:t>
            </a:r>
            <a:r>
              <a:rPr lang="cs-CZ" sz="2400" dirty="0" err="1" smtClean="0"/>
              <a:t>понимает</a:t>
            </a:r>
            <a:r>
              <a:rPr lang="cs-CZ" sz="2400" dirty="0" smtClean="0"/>
              <a:t>, </a:t>
            </a:r>
            <a:r>
              <a:rPr lang="cs-CZ" sz="2400" dirty="0" err="1" smtClean="0"/>
              <a:t>что</a:t>
            </a:r>
            <a:r>
              <a:rPr lang="cs-CZ" sz="2400" dirty="0" smtClean="0"/>
              <a:t> </a:t>
            </a:r>
            <a:r>
              <a:rPr lang="cs-CZ" sz="2400" dirty="0" err="1" smtClean="0"/>
              <a:t>любит</a:t>
            </a:r>
            <a:r>
              <a:rPr lang="cs-CZ" sz="2400" dirty="0" smtClean="0"/>
              <a:t> </a:t>
            </a:r>
            <a:r>
              <a:rPr lang="cs-CZ" sz="2400" dirty="0" err="1" smtClean="0"/>
              <a:t>ее</a:t>
            </a:r>
            <a:r>
              <a:rPr lang="cs-CZ" sz="2400" dirty="0" smtClean="0"/>
              <a:t> и </a:t>
            </a:r>
            <a:r>
              <a:rPr lang="cs-CZ" sz="2400" dirty="0" err="1" smtClean="0"/>
              <a:t>делает</a:t>
            </a:r>
            <a:r>
              <a:rPr lang="cs-CZ" sz="2400" dirty="0" smtClean="0"/>
              <a:t> </a:t>
            </a:r>
            <a:r>
              <a:rPr lang="cs-CZ" sz="2400" dirty="0" err="1" smtClean="0"/>
              <a:t>ей</a:t>
            </a:r>
            <a:r>
              <a:rPr lang="cs-CZ" sz="2400" dirty="0" smtClean="0"/>
              <a:t> </a:t>
            </a:r>
            <a:r>
              <a:rPr lang="cs-CZ" sz="2400" dirty="0" err="1" smtClean="0"/>
              <a:t>предложение</a:t>
            </a:r>
            <a:r>
              <a:rPr lang="cs-CZ" sz="2400" dirty="0" smtClean="0"/>
              <a:t>. </a:t>
            </a:r>
            <a:r>
              <a:rPr lang="cs-CZ" sz="2400" dirty="0" err="1" smtClean="0"/>
              <a:t>Кити</a:t>
            </a:r>
            <a:r>
              <a:rPr lang="cs-CZ" sz="2400" dirty="0" smtClean="0"/>
              <a:t> </a:t>
            </a:r>
            <a:r>
              <a:rPr lang="cs-CZ" sz="2400" dirty="0" err="1" smtClean="0"/>
              <a:t>соглашается</a:t>
            </a:r>
            <a:r>
              <a:rPr lang="cs-CZ" sz="2400" dirty="0" smtClean="0"/>
              <a:t>, и </a:t>
            </a:r>
            <a:r>
              <a:rPr lang="cs-CZ" sz="2400" dirty="0" err="1" smtClean="0"/>
              <a:t>после</a:t>
            </a:r>
            <a:r>
              <a:rPr lang="cs-CZ" sz="2400" dirty="0" smtClean="0"/>
              <a:t> </a:t>
            </a:r>
            <a:r>
              <a:rPr lang="cs-CZ" sz="2400" dirty="0" err="1" smtClean="0"/>
              <a:t>свадьбы</a:t>
            </a:r>
            <a:r>
              <a:rPr lang="cs-CZ" sz="2400" dirty="0" smtClean="0"/>
              <a:t> </a:t>
            </a:r>
            <a:r>
              <a:rPr lang="cs-CZ" sz="2400" dirty="0" err="1" smtClean="0"/>
              <a:t>новобрачные</a:t>
            </a:r>
            <a:r>
              <a:rPr lang="cs-CZ" sz="2400" dirty="0" smtClean="0"/>
              <a:t> </a:t>
            </a:r>
            <a:r>
              <a:rPr lang="cs-CZ" sz="2400" dirty="0" err="1" smtClean="0"/>
              <a:t>уезжают</a:t>
            </a:r>
            <a:r>
              <a:rPr lang="cs-CZ" sz="2400" dirty="0" smtClean="0"/>
              <a:t> в </a:t>
            </a:r>
            <a:r>
              <a:rPr lang="cs-CZ" sz="2400" dirty="0" err="1" smtClean="0"/>
              <a:t>деревню</a:t>
            </a:r>
            <a:r>
              <a:rPr lang="cs-CZ" sz="2400" dirty="0" smtClean="0"/>
              <a:t>.</a:t>
            </a:r>
          </a:p>
          <a:p>
            <a:r>
              <a:rPr lang="cs-CZ" sz="2400" dirty="0" err="1"/>
              <a:t>Путешествуя</a:t>
            </a:r>
            <a:r>
              <a:rPr lang="cs-CZ" sz="2400" dirty="0"/>
              <a:t> </a:t>
            </a:r>
            <a:r>
              <a:rPr lang="cs-CZ" sz="2400" dirty="0" err="1"/>
              <a:t>по</a:t>
            </a:r>
            <a:r>
              <a:rPr lang="cs-CZ" sz="2400" dirty="0"/>
              <a:t> </a:t>
            </a:r>
            <a:r>
              <a:rPr lang="cs-CZ" sz="2400" dirty="0" err="1"/>
              <a:t>Италии</a:t>
            </a:r>
            <a:r>
              <a:rPr lang="cs-CZ" sz="2400" dirty="0"/>
              <a:t> </a:t>
            </a:r>
            <a:r>
              <a:rPr lang="cs-CZ" sz="2400" dirty="0" err="1"/>
              <a:t>вместе</a:t>
            </a:r>
            <a:r>
              <a:rPr lang="cs-CZ" sz="2400" dirty="0"/>
              <a:t> с </a:t>
            </a:r>
            <a:r>
              <a:rPr lang="cs-CZ" sz="2400" dirty="0" err="1"/>
              <a:t>Вронским</a:t>
            </a:r>
            <a:r>
              <a:rPr lang="cs-CZ" sz="2400" dirty="0"/>
              <a:t>, </a:t>
            </a:r>
            <a:r>
              <a:rPr lang="cs-CZ" sz="2400" dirty="0" err="1"/>
              <a:t>Анна</a:t>
            </a:r>
            <a:r>
              <a:rPr lang="cs-CZ" sz="2400" dirty="0"/>
              <a:t> </a:t>
            </a:r>
            <a:r>
              <a:rPr lang="cs-CZ" sz="2400" dirty="0" err="1"/>
              <a:t>счастлива</a:t>
            </a:r>
            <a:r>
              <a:rPr lang="cs-CZ" sz="2400" dirty="0" smtClean="0"/>
              <a:t>. </a:t>
            </a:r>
            <a:r>
              <a:rPr lang="cs-CZ" sz="2400" dirty="0" err="1"/>
              <a:t>Постепенно</a:t>
            </a:r>
            <a:r>
              <a:rPr lang="cs-CZ" sz="2400" dirty="0"/>
              <a:t> </a:t>
            </a:r>
            <a:r>
              <a:rPr lang="cs-CZ" sz="2400" dirty="0" err="1"/>
              <a:t>ей</a:t>
            </a:r>
            <a:r>
              <a:rPr lang="cs-CZ" sz="2400" dirty="0"/>
              <a:t> </a:t>
            </a:r>
            <a:r>
              <a:rPr lang="cs-CZ" sz="2400" dirty="0" err="1"/>
              <a:t>начинает</a:t>
            </a:r>
            <a:r>
              <a:rPr lang="cs-CZ" sz="2400" dirty="0"/>
              <a:t> </a:t>
            </a:r>
            <a:r>
              <a:rPr lang="cs-CZ" sz="2400" dirty="0" err="1"/>
              <a:t>казаться</a:t>
            </a:r>
            <a:r>
              <a:rPr lang="cs-CZ" sz="2400" dirty="0"/>
              <a:t>, </a:t>
            </a:r>
            <a:r>
              <a:rPr lang="cs-CZ" sz="2400" dirty="0" err="1"/>
              <a:t>что</a:t>
            </a:r>
            <a:r>
              <a:rPr lang="cs-CZ" sz="2400" dirty="0"/>
              <a:t> </a:t>
            </a:r>
            <a:r>
              <a:rPr lang="cs-CZ" sz="2400" dirty="0" err="1"/>
              <a:t>Вронский</a:t>
            </a:r>
            <a:r>
              <a:rPr lang="cs-CZ" sz="2400" dirty="0"/>
              <a:t> </a:t>
            </a:r>
            <a:r>
              <a:rPr lang="cs-CZ" sz="2400" dirty="0" err="1"/>
              <a:t>относится</a:t>
            </a:r>
            <a:r>
              <a:rPr lang="cs-CZ" sz="2400" dirty="0"/>
              <a:t> к </a:t>
            </a:r>
            <a:r>
              <a:rPr lang="cs-CZ" sz="2400" dirty="0" err="1"/>
              <a:t>ней</a:t>
            </a:r>
            <a:r>
              <a:rPr lang="cs-CZ" sz="2400" dirty="0"/>
              <a:t> </a:t>
            </a:r>
            <a:r>
              <a:rPr lang="cs-CZ" sz="2400" dirty="0" err="1"/>
              <a:t>уже</a:t>
            </a:r>
            <a:r>
              <a:rPr lang="cs-CZ" sz="2400" dirty="0"/>
              <a:t> </a:t>
            </a:r>
            <a:r>
              <a:rPr lang="cs-CZ" sz="2400" dirty="0" err="1"/>
              <a:t>не</a:t>
            </a:r>
            <a:r>
              <a:rPr lang="cs-CZ" sz="2400" dirty="0"/>
              <a:t> с </a:t>
            </a:r>
            <a:r>
              <a:rPr lang="cs-CZ" sz="2400" dirty="0" err="1"/>
              <a:t>той</a:t>
            </a:r>
            <a:r>
              <a:rPr lang="cs-CZ" sz="2400" dirty="0"/>
              <a:t> </a:t>
            </a:r>
            <a:r>
              <a:rPr lang="cs-CZ" sz="2400" dirty="0" err="1"/>
              <a:t>любовью</a:t>
            </a:r>
            <a:r>
              <a:rPr lang="cs-CZ" sz="2400" dirty="0"/>
              <a:t>, </a:t>
            </a:r>
            <a:r>
              <a:rPr lang="cs-CZ" sz="2400" dirty="0" err="1"/>
              <a:t>как</a:t>
            </a:r>
            <a:r>
              <a:rPr lang="cs-CZ" sz="2400" dirty="0"/>
              <a:t> </a:t>
            </a:r>
            <a:r>
              <a:rPr lang="cs-CZ" sz="2400" dirty="0" err="1" smtClean="0"/>
              <a:t>прежде</a:t>
            </a:r>
            <a:r>
              <a:rPr lang="cs-CZ" sz="2400" dirty="0" smtClean="0"/>
              <a:t>. 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620688"/>
            <a:ext cx="806489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Сильная</a:t>
            </a:r>
            <a:r>
              <a:rPr lang="cs-CZ" sz="2400" dirty="0"/>
              <a:t> </a:t>
            </a:r>
            <a:r>
              <a:rPr lang="cs-CZ" sz="2400" dirty="0" err="1"/>
              <a:t>ссора</a:t>
            </a:r>
            <a:r>
              <a:rPr lang="cs-CZ" sz="2400" dirty="0"/>
              <a:t> </a:t>
            </a:r>
            <a:r>
              <a:rPr lang="cs-CZ" sz="2400" dirty="0" err="1"/>
              <a:t>между</a:t>
            </a:r>
            <a:r>
              <a:rPr lang="cs-CZ" sz="2400" dirty="0"/>
              <a:t> </a:t>
            </a:r>
            <a:r>
              <a:rPr lang="cs-CZ" sz="2400" dirty="0" err="1"/>
              <a:t>Анной</a:t>
            </a:r>
            <a:r>
              <a:rPr lang="cs-CZ" sz="2400" dirty="0"/>
              <a:t> и </a:t>
            </a:r>
            <a:r>
              <a:rPr lang="cs-CZ" sz="2400" dirty="0" err="1"/>
              <a:t>Вронским</a:t>
            </a:r>
            <a:r>
              <a:rPr lang="cs-CZ" sz="2400" dirty="0"/>
              <a:t> </a:t>
            </a:r>
            <a:r>
              <a:rPr lang="cs-CZ" sz="2400" dirty="0" err="1"/>
              <a:t>приводит</a:t>
            </a:r>
            <a:r>
              <a:rPr lang="cs-CZ" sz="2400" dirty="0"/>
              <a:t> к </a:t>
            </a:r>
            <a:r>
              <a:rPr lang="cs-CZ" sz="2400" dirty="0" err="1"/>
              <a:t>тому</a:t>
            </a:r>
            <a:r>
              <a:rPr lang="cs-CZ" sz="2400" dirty="0"/>
              <a:t>, </a:t>
            </a:r>
            <a:r>
              <a:rPr lang="cs-CZ" sz="2400" dirty="0" err="1"/>
              <a:t>что</a:t>
            </a:r>
            <a:r>
              <a:rPr lang="cs-CZ" sz="2400" dirty="0"/>
              <a:t> </a:t>
            </a:r>
            <a:r>
              <a:rPr lang="cs-CZ" sz="2400" dirty="0" err="1"/>
              <a:t>тот</a:t>
            </a:r>
            <a:r>
              <a:rPr lang="cs-CZ" sz="2400" dirty="0"/>
              <a:t> </a:t>
            </a:r>
            <a:r>
              <a:rPr lang="cs-CZ" sz="2400" dirty="0" err="1"/>
              <a:t>отправляется</a:t>
            </a:r>
            <a:r>
              <a:rPr lang="cs-CZ" sz="2400" dirty="0"/>
              <a:t> в </a:t>
            </a:r>
            <a:r>
              <a:rPr lang="cs-CZ" sz="2400" dirty="0" err="1"/>
              <a:t>Петербург</a:t>
            </a:r>
            <a:r>
              <a:rPr lang="cs-CZ" sz="2400" dirty="0"/>
              <a:t> к </a:t>
            </a:r>
            <a:r>
              <a:rPr lang="cs-CZ" sz="2400" dirty="0" err="1"/>
              <a:t>своей</a:t>
            </a:r>
            <a:r>
              <a:rPr lang="cs-CZ" sz="2400" dirty="0"/>
              <a:t> </a:t>
            </a:r>
            <a:r>
              <a:rPr lang="cs-CZ" sz="2400" dirty="0" err="1"/>
              <a:t>матери</a:t>
            </a:r>
            <a:r>
              <a:rPr lang="cs-CZ" sz="2400" dirty="0"/>
              <a:t>. </a:t>
            </a:r>
            <a:r>
              <a:rPr lang="cs-CZ" sz="2400" dirty="0" err="1"/>
              <a:t>Анна</a:t>
            </a:r>
            <a:r>
              <a:rPr lang="cs-CZ" sz="2400" dirty="0"/>
              <a:t> </a:t>
            </a:r>
            <a:r>
              <a:rPr lang="cs-CZ" sz="2400" dirty="0" err="1"/>
              <a:t>едет</a:t>
            </a:r>
            <a:r>
              <a:rPr lang="cs-CZ" sz="2400" dirty="0"/>
              <a:t> </a:t>
            </a:r>
            <a:r>
              <a:rPr lang="cs-CZ" sz="2400" dirty="0" err="1"/>
              <a:t>за</a:t>
            </a:r>
            <a:r>
              <a:rPr lang="cs-CZ" sz="2400" dirty="0"/>
              <a:t> </a:t>
            </a:r>
            <a:r>
              <a:rPr lang="cs-CZ" sz="2400" dirty="0" err="1"/>
              <a:t>ним</a:t>
            </a:r>
            <a:r>
              <a:rPr lang="cs-CZ" sz="2400" dirty="0"/>
              <a:t> </a:t>
            </a:r>
            <a:r>
              <a:rPr lang="cs-CZ" sz="2400" dirty="0" err="1"/>
              <a:t>на</a:t>
            </a:r>
            <a:r>
              <a:rPr lang="cs-CZ" sz="2400" dirty="0"/>
              <a:t> </a:t>
            </a:r>
            <a:r>
              <a:rPr lang="cs-CZ" sz="2400" dirty="0" err="1"/>
              <a:t>вокзал</a:t>
            </a:r>
            <a:r>
              <a:rPr lang="cs-CZ" sz="2400" dirty="0"/>
              <a:t>, </a:t>
            </a:r>
            <a:r>
              <a:rPr lang="cs-CZ" sz="2400" dirty="0" err="1"/>
              <a:t>где</a:t>
            </a:r>
            <a:r>
              <a:rPr lang="cs-CZ" sz="2400" dirty="0"/>
              <a:t> </a:t>
            </a:r>
            <a:r>
              <a:rPr lang="cs-CZ" sz="2400" dirty="0" err="1"/>
              <a:t>вспоминает</a:t>
            </a:r>
            <a:r>
              <a:rPr lang="cs-CZ" sz="2400" dirty="0"/>
              <a:t> </a:t>
            </a:r>
            <a:r>
              <a:rPr lang="cs-CZ" sz="2400" dirty="0" err="1"/>
              <a:t>обстоятельства</a:t>
            </a:r>
            <a:r>
              <a:rPr lang="cs-CZ" sz="2400" dirty="0"/>
              <a:t> </a:t>
            </a:r>
            <a:r>
              <a:rPr lang="cs-CZ" sz="2400" dirty="0" err="1"/>
              <a:t>их</a:t>
            </a:r>
            <a:r>
              <a:rPr lang="cs-CZ" sz="2400" dirty="0"/>
              <a:t> </a:t>
            </a:r>
            <a:r>
              <a:rPr lang="cs-CZ" sz="2400" dirty="0" err="1"/>
              <a:t>первой</a:t>
            </a:r>
            <a:r>
              <a:rPr lang="cs-CZ" sz="2400" dirty="0"/>
              <a:t> </a:t>
            </a:r>
            <a:r>
              <a:rPr lang="cs-CZ" sz="2400" dirty="0" err="1"/>
              <a:t>встречи</a:t>
            </a:r>
            <a:r>
              <a:rPr lang="cs-CZ" sz="2400" dirty="0"/>
              <a:t>. </a:t>
            </a:r>
            <a:r>
              <a:rPr lang="cs-CZ" sz="2400" dirty="0" err="1"/>
              <a:t>Ей</a:t>
            </a:r>
            <a:r>
              <a:rPr lang="cs-CZ" sz="2400" dirty="0"/>
              <a:t> </a:t>
            </a:r>
            <a:r>
              <a:rPr lang="cs-CZ" sz="2400" dirty="0" err="1"/>
              <a:t>кажется</a:t>
            </a:r>
            <a:r>
              <a:rPr lang="cs-CZ" sz="2400" dirty="0"/>
              <a:t>, </a:t>
            </a:r>
            <a:r>
              <a:rPr lang="cs-CZ" sz="2400" dirty="0" err="1"/>
              <a:t>что</a:t>
            </a:r>
            <a:r>
              <a:rPr lang="cs-CZ" sz="2400" dirty="0"/>
              <a:t> </a:t>
            </a:r>
            <a:r>
              <a:rPr lang="cs-CZ" sz="2400" dirty="0" err="1"/>
              <a:t>она</a:t>
            </a:r>
            <a:r>
              <a:rPr lang="cs-CZ" sz="2400" dirty="0"/>
              <a:t> </a:t>
            </a:r>
            <a:r>
              <a:rPr lang="cs-CZ" sz="2400" dirty="0" err="1"/>
              <a:t>видит</a:t>
            </a:r>
            <a:r>
              <a:rPr lang="cs-CZ" sz="2400" dirty="0"/>
              <a:t> </a:t>
            </a:r>
            <a:r>
              <a:rPr lang="cs-CZ" sz="2400" dirty="0" err="1"/>
              <a:t>выход</a:t>
            </a:r>
            <a:r>
              <a:rPr lang="cs-CZ" sz="2400" dirty="0"/>
              <a:t> </a:t>
            </a:r>
            <a:r>
              <a:rPr lang="cs-CZ" sz="2400" dirty="0" err="1"/>
              <a:t>из</a:t>
            </a:r>
            <a:r>
              <a:rPr lang="cs-CZ" sz="2400" dirty="0"/>
              <a:t> </a:t>
            </a:r>
            <a:r>
              <a:rPr lang="cs-CZ" sz="2400" dirty="0" err="1"/>
              <a:t>сложившейся</a:t>
            </a:r>
            <a:r>
              <a:rPr lang="cs-CZ" sz="2400" dirty="0"/>
              <a:t> </a:t>
            </a:r>
            <a:r>
              <a:rPr lang="cs-CZ" sz="2400" dirty="0" err="1"/>
              <a:t>ситуации</a:t>
            </a:r>
            <a:r>
              <a:rPr lang="cs-CZ" sz="2400" dirty="0"/>
              <a:t>, и </a:t>
            </a:r>
            <a:r>
              <a:rPr lang="cs-CZ" sz="2400" dirty="0" err="1"/>
              <a:t>она</a:t>
            </a:r>
            <a:r>
              <a:rPr lang="cs-CZ" sz="2400" dirty="0"/>
              <a:t> </a:t>
            </a:r>
            <a:r>
              <a:rPr lang="cs-CZ" sz="2400" dirty="0" err="1"/>
              <a:t>бросается</a:t>
            </a:r>
            <a:r>
              <a:rPr lang="cs-CZ" sz="2400" dirty="0"/>
              <a:t> </a:t>
            </a:r>
            <a:r>
              <a:rPr lang="cs-CZ" sz="2400" dirty="0" err="1"/>
              <a:t>под</a:t>
            </a:r>
            <a:r>
              <a:rPr lang="cs-CZ" sz="2400" dirty="0"/>
              <a:t> </a:t>
            </a:r>
            <a:r>
              <a:rPr lang="cs-CZ" sz="2400" dirty="0" err="1"/>
              <a:t>поезд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 err="1"/>
              <a:t>Вронский</a:t>
            </a:r>
            <a:r>
              <a:rPr lang="cs-CZ" sz="2400" dirty="0"/>
              <a:t> </a:t>
            </a:r>
            <a:r>
              <a:rPr lang="cs-CZ" sz="2400" dirty="0" err="1"/>
              <a:t>возвращается</a:t>
            </a:r>
            <a:r>
              <a:rPr lang="cs-CZ" sz="2400" dirty="0"/>
              <a:t> в </a:t>
            </a:r>
            <a:r>
              <a:rPr lang="cs-CZ" sz="2400" dirty="0" err="1"/>
              <a:t>армию</a:t>
            </a:r>
            <a:r>
              <a:rPr lang="cs-CZ" sz="2400" dirty="0"/>
              <a:t> и </a:t>
            </a:r>
            <a:r>
              <a:rPr lang="cs-CZ" sz="2400" dirty="0" err="1"/>
              <a:t>едет</a:t>
            </a:r>
            <a:r>
              <a:rPr lang="cs-CZ" sz="2400" dirty="0"/>
              <a:t> </a:t>
            </a:r>
            <a:r>
              <a:rPr lang="cs-CZ" sz="2400" dirty="0" err="1"/>
              <a:t>на</a:t>
            </a:r>
            <a:r>
              <a:rPr lang="cs-CZ" sz="2400" dirty="0"/>
              <a:t> </a:t>
            </a:r>
            <a:r>
              <a:rPr lang="cs-CZ" sz="2400" dirty="0" err="1"/>
              <a:t>войну</a:t>
            </a:r>
            <a:r>
              <a:rPr lang="cs-CZ" sz="2400" dirty="0"/>
              <a:t> с </a:t>
            </a:r>
            <a:r>
              <a:rPr lang="cs-CZ" sz="2400" dirty="0" err="1"/>
              <a:t>турками</a:t>
            </a:r>
            <a:r>
              <a:rPr lang="cs-CZ" sz="2400" dirty="0"/>
              <a:t>. </a:t>
            </a:r>
            <a:r>
              <a:rPr lang="cs-CZ" sz="2400" dirty="0" err="1"/>
              <a:t>Каренин</a:t>
            </a:r>
            <a:r>
              <a:rPr lang="cs-CZ" sz="2400" dirty="0"/>
              <a:t> </a:t>
            </a:r>
            <a:r>
              <a:rPr lang="cs-CZ" sz="2400" dirty="0" err="1"/>
              <a:t>забирает</a:t>
            </a:r>
            <a:r>
              <a:rPr lang="cs-CZ" sz="2400" dirty="0"/>
              <a:t> </a:t>
            </a:r>
            <a:r>
              <a:rPr lang="cs-CZ" sz="2400" dirty="0" err="1"/>
              <a:t>дочь</a:t>
            </a:r>
            <a:r>
              <a:rPr lang="cs-CZ" sz="2400" dirty="0"/>
              <a:t> </a:t>
            </a:r>
            <a:r>
              <a:rPr lang="cs-CZ" sz="2400" dirty="0" err="1"/>
              <a:t>Анны</a:t>
            </a:r>
            <a:r>
              <a:rPr lang="cs-CZ" sz="2400" dirty="0"/>
              <a:t> и </a:t>
            </a:r>
            <a:r>
              <a:rPr lang="cs-CZ" sz="2400" dirty="0" err="1"/>
              <a:t>Вронского</a:t>
            </a:r>
            <a:r>
              <a:rPr lang="cs-CZ" sz="2400" dirty="0"/>
              <a:t> к </a:t>
            </a:r>
            <a:r>
              <a:rPr lang="cs-CZ" sz="2400" dirty="0" err="1"/>
              <a:t>себе</a:t>
            </a:r>
            <a:r>
              <a:rPr lang="cs-CZ" sz="2400" dirty="0"/>
              <a:t>. </a:t>
            </a:r>
            <a:endParaRPr lang="cs-CZ" sz="2400" dirty="0" smtClean="0"/>
          </a:p>
          <a:p>
            <a:r>
              <a:rPr lang="cs-CZ" sz="2400" dirty="0" err="1" smtClean="0"/>
              <a:t>Кити</a:t>
            </a:r>
            <a:r>
              <a:rPr lang="cs-CZ" sz="2400" dirty="0" smtClean="0"/>
              <a:t> </a:t>
            </a:r>
            <a:r>
              <a:rPr lang="cs-CZ" sz="2400" dirty="0" err="1"/>
              <a:t>рожает</a:t>
            </a:r>
            <a:r>
              <a:rPr lang="cs-CZ" sz="2400" dirty="0"/>
              <a:t> </a:t>
            </a:r>
            <a:r>
              <a:rPr lang="cs-CZ" sz="2400" dirty="0" err="1"/>
              <a:t>Левину</a:t>
            </a:r>
            <a:r>
              <a:rPr lang="cs-CZ" sz="2400" dirty="0"/>
              <a:t> </a:t>
            </a:r>
            <a:r>
              <a:rPr lang="cs-CZ" sz="2400" dirty="0" err="1"/>
              <a:t>сына</a:t>
            </a:r>
            <a:r>
              <a:rPr lang="cs-CZ" sz="2400" dirty="0" smtClean="0"/>
              <a:t>. </a:t>
            </a:r>
            <a:r>
              <a:rPr lang="cs-CZ" sz="2400" dirty="0" err="1"/>
              <a:t>Облонский</a:t>
            </a:r>
            <a:r>
              <a:rPr lang="cs-CZ" sz="2400" dirty="0"/>
              <a:t> </a:t>
            </a:r>
            <a:r>
              <a:rPr lang="cs-CZ" sz="2400" dirty="0" err="1"/>
              <a:t>рассказывает</a:t>
            </a:r>
            <a:r>
              <a:rPr lang="cs-CZ" sz="2400" dirty="0"/>
              <a:t> </a:t>
            </a:r>
            <a:r>
              <a:rPr lang="cs-CZ" sz="2400" dirty="0" err="1"/>
              <a:t>ему</a:t>
            </a:r>
            <a:r>
              <a:rPr lang="cs-CZ" sz="2400" dirty="0"/>
              <a:t> о </a:t>
            </a:r>
            <a:r>
              <a:rPr lang="cs-CZ" sz="2400" dirty="0" err="1"/>
              <a:t>том</a:t>
            </a:r>
            <a:r>
              <a:rPr lang="cs-CZ" sz="2400" dirty="0"/>
              <a:t>, </a:t>
            </a:r>
            <a:r>
              <a:rPr lang="cs-CZ" sz="2400" dirty="0" err="1"/>
              <a:t>что</a:t>
            </a:r>
            <a:r>
              <a:rPr lang="cs-CZ" sz="2400" dirty="0"/>
              <a:t> </a:t>
            </a:r>
            <a:r>
              <a:rPr lang="cs-CZ" sz="2400" dirty="0" err="1"/>
              <a:t>за</a:t>
            </a:r>
            <a:r>
              <a:rPr lang="cs-CZ" sz="2400" dirty="0"/>
              <a:t> </a:t>
            </a:r>
            <a:r>
              <a:rPr lang="cs-CZ" sz="2400" dirty="0" err="1"/>
              <a:t>Кити</a:t>
            </a:r>
            <a:r>
              <a:rPr lang="cs-CZ" sz="2400" dirty="0"/>
              <a:t> </a:t>
            </a:r>
            <a:r>
              <a:rPr lang="cs-CZ" sz="2400" dirty="0" err="1"/>
              <a:t>ухаживает</a:t>
            </a:r>
            <a:r>
              <a:rPr lang="cs-CZ" sz="2400" dirty="0"/>
              <a:t> </a:t>
            </a:r>
            <a:r>
              <a:rPr lang="cs-CZ" sz="2400" dirty="0" err="1"/>
              <a:t>граф</a:t>
            </a:r>
            <a:r>
              <a:rPr lang="cs-CZ" sz="2400" dirty="0"/>
              <a:t> </a:t>
            </a:r>
            <a:r>
              <a:rPr lang="cs-CZ" sz="2400" dirty="0" err="1"/>
              <a:t>Алексей</a:t>
            </a:r>
            <a:r>
              <a:rPr lang="cs-CZ" sz="2400" dirty="0"/>
              <a:t> </a:t>
            </a:r>
            <a:r>
              <a:rPr lang="cs-CZ" sz="2400" dirty="0" err="1"/>
              <a:t>Кириллович</a:t>
            </a:r>
            <a:r>
              <a:rPr lang="cs-CZ" sz="2400" dirty="0"/>
              <a:t> </a:t>
            </a:r>
            <a:r>
              <a:rPr lang="cs-CZ" sz="2400" dirty="0" err="1"/>
              <a:t>Вронский</a:t>
            </a:r>
            <a:r>
              <a:rPr lang="cs-CZ" sz="2400" dirty="0"/>
              <a:t>. </a:t>
            </a:r>
            <a:r>
              <a:rPr lang="cs-CZ" sz="2400" dirty="0" err="1"/>
              <a:t>Сама</a:t>
            </a:r>
            <a:r>
              <a:rPr lang="cs-CZ" sz="2400" dirty="0"/>
              <a:t> </a:t>
            </a:r>
            <a:r>
              <a:rPr lang="cs-CZ" sz="2400" dirty="0" err="1"/>
              <a:t>Кити</a:t>
            </a:r>
            <a:r>
              <a:rPr lang="cs-CZ" sz="2400" dirty="0"/>
              <a:t> </a:t>
            </a:r>
            <a:r>
              <a:rPr lang="cs-CZ" sz="2400" dirty="0" err="1"/>
              <a:t>не</a:t>
            </a:r>
            <a:r>
              <a:rPr lang="cs-CZ" sz="2400" dirty="0"/>
              <a:t> </a:t>
            </a:r>
            <a:r>
              <a:rPr lang="cs-CZ" sz="2400" dirty="0" err="1"/>
              <a:t>знает</a:t>
            </a:r>
            <a:r>
              <a:rPr lang="cs-CZ" sz="2400" dirty="0"/>
              <a:t>, </a:t>
            </a:r>
            <a:r>
              <a:rPr lang="cs-CZ" sz="2400" dirty="0" err="1"/>
              <a:t>кого</a:t>
            </a:r>
            <a:r>
              <a:rPr lang="cs-CZ" sz="2400" dirty="0"/>
              <a:t> </a:t>
            </a:r>
            <a:r>
              <a:rPr lang="cs-CZ" sz="2400" dirty="0" err="1"/>
              <a:t>предпочесть</a:t>
            </a:r>
            <a:r>
              <a:rPr lang="cs-CZ" sz="2400" dirty="0"/>
              <a:t> – </a:t>
            </a:r>
            <a:r>
              <a:rPr lang="cs-CZ" sz="2400" dirty="0" err="1"/>
              <a:t>ей</a:t>
            </a:r>
            <a:r>
              <a:rPr lang="cs-CZ" sz="2400" dirty="0"/>
              <a:t> </a:t>
            </a:r>
            <a:r>
              <a:rPr lang="cs-CZ" sz="2400" dirty="0" err="1"/>
              <a:t>хорошо</a:t>
            </a:r>
            <a:r>
              <a:rPr lang="cs-CZ" sz="2400" dirty="0"/>
              <a:t> с </a:t>
            </a:r>
            <a:r>
              <a:rPr lang="cs-CZ" sz="2400" dirty="0" err="1"/>
              <a:t>Левиным</a:t>
            </a:r>
            <a:r>
              <a:rPr lang="cs-CZ" sz="2400" dirty="0"/>
              <a:t>, </a:t>
            </a:r>
            <a:r>
              <a:rPr lang="cs-CZ" sz="2400" dirty="0" err="1"/>
              <a:t>но</a:t>
            </a:r>
            <a:r>
              <a:rPr lang="cs-CZ" sz="2400" dirty="0"/>
              <a:t> к </a:t>
            </a:r>
            <a:r>
              <a:rPr lang="cs-CZ" sz="2400" dirty="0" err="1"/>
              <a:t>Вронскому</a:t>
            </a:r>
            <a:r>
              <a:rPr lang="cs-CZ" sz="2400" dirty="0"/>
              <a:t> </a:t>
            </a:r>
            <a:r>
              <a:rPr lang="cs-CZ" sz="2400" dirty="0" err="1"/>
              <a:t>она</a:t>
            </a:r>
            <a:r>
              <a:rPr lang="cs-CZ" sz="2400" dirty="0"/>
              <a:t> </a:t>
            </a:r>
            <a:r>
              <a:rPr lang="cs-CZ" sz="2400" dirty="0" err="1"/>
              <a:t>испытывает</a:t>
            </a:r>
            <a:r>
              <a:rPr lang="cs-CZ" sz="2400" dirty="0"/>
              <a:t> </a:t>
            </a:r>
            <a:r>
              <a:rPr lang="cs-CZ" sz="2400" dirty="0" err="1"/>
              <a:t>какие</a:t>
            </a:r>
            <a:r>
              <a:rPr lang="cs-CZ" sz="2400" dirty="0"/>
              <a:t>-</a:t>
            </a:r>
            <a:r>
              <a:rPr lang="cs-CZ" sz="2400" dirty="0" err="1"/>
              <a:t>то</a:t>
            </a:r>
            <a:r>
              <a:rPr lang="cs-CZ" sz="2400" dirty="0"/>
              <a:t> </a:t>
            </a:r>
            <a:r>
              <a:rPr lang="cs-CZ" sz="2400" dirty="0" err="1"/>
              <a:t>необъяснимые</a:t>
            </a:r>
            <a:r>
              <a:rPr lang="cs-CZ" sz="2400" dirty="0"/>
              <a:t> </a:t>
            </a:r>
            <a:r>
              <a:rPr lang="cs-CZ" sz="2400" dirty="0" err="1"/>
              <a:t>чувства</a:t>
            </a:r>
            <a:r>
              <a:rPr lang="cs-CZ" sz="2400" dirty="0"/>
              <a:t>. </a:t>
            </a:r>
            <a:r>
              <a:rPr lang="cs-CZ" sz="2400" dirty="0" err="1"/>
              <a:t>Не</a:t>
            </a:r>
            <a:r>
              <a:rPr lang="cs-CZ" sz="2400" dirty="0"/>
              <a:t> </a:t>
            </a:r>
            <a:r>
              <a:rPr lang="cs-CZ" sz="2400" dirty="0" err="1"/>
              <a:t>зная</a:t>
            </a:r>
            <a:r>
              <a:rPr lang="cs-CZ" sz="2400" dirty="0"/>
              <a:t>, </a:t>
            </a:r>
            <a:r>
              <a:rPr lang="cs-CZ" sz="2400" dirty="0" err="1"/>
              <a:t>что</a:t>
            </a:r>
            <a:r>
              <a:rPr lang="cs-CZ" sz="2400" dirty="0"/>
              <a:t> </a:t>
            </a:r>
            <a:r>
              <a:rPr lang="cs-CZ" sz="2400" dirty="0" err="1"/>
              <a:t>Вронский</a:t>
            </a:r>
            <a:r>
              <a:rPr lang="cs-CZ" sz="2400" dirty="0"/>
              <a:t> </a:t>
            </a:r>
            <a:r>
              <a:rPr lang="cs-CZ" sz="2400" dirty="0" err="1"/>
              <a:t>не</a:t>
            </a:r>
            <a:r>
              <a:rPr lang="cs-CZ" sz="2400" dirty="0"/>
              <a:t> </a:t>
            </a:r>
            <a:r>
              <a:rPr lang="cs-CZ" sz="2400" dirty="0" err="1"/>
              <a:t>собирается</a:t>
            </a:r>
            <a:r>
              <a:rPr lang="cs-CZ" sz="2400" dirty="0"/>
              <a:t> </a:t>
            </a:r>
            <a:r>
              <a:rPr lang="cs-CZ" sz="2400" dirty="0" err="1"/>
              <a:t>на</a:t>
            </a:r>
            <a:r>
              <a:rPr lang="cs-CZ" sz="2400" dirty="0"/>
              <a:t> </a:t>
            </a:r>
            <a:r>
              <a:rPr lang="cs-CZ" sz="2400" dirty="0" err="1"/>
              <a:t>ней</a:t>
            </a:r>
            <a:r>
              <a:rPr lang="cs-CZ" sz="2400" dirty="0"/>
              <a:t> </a:t>
            </a:r>
            <a:r>
              <a:rPr lang="cs-CZ" sz="2400" dirty="0" err="1"/>
              <a:t>жениться</a:t>
            </a:r>
            <a:r>
              <a:rPr lang="cs-CZ" sz="2400" dirty="0"/>
              <a:t>, </a:t>
            </a:r>
            <a:r>
              <a:rPr lang="cs-CZ" sz="2400" dirty="0" err="1"/>
              <a:t>она</a:t>
            </a:r>
            <a:r>
              <a:rPr lang="cs-CZ" sz="2400" dirty="0"/>
              <a:t> </a:t>
            </a:r>
            <a:r>
              <a:rPr lang="cs-CZ" sz="2400" dirty="0" err="1"/>
              <a:t>отказывает</a:t>
            </a:r>
            <a:r>
              <a:rPr lang="cs-CZ" sz="2400" dirty="0"/>
              <a:t> </a:t>
            </a:r>
            <a:r>
              <a:rPr lang="cs-CZ" sz="2400" dirty="0" err="1"/>
              <a:t>Левину</a:t>
            </a:r>
            <a:r>
              <a:rPr lang="cs-CZ" sz="2400" dirty="0"/>
              <a:t>, и </a:t>
            </a:r>
            <a:r>
              <a:rPr lang="cs-CZ" sz="2400" dirty="0" err="1"/>
              <a:t>тот</a:t>
            </a:r>
            <a:r>
              <a:rPr lang="cs-CZ" sz="2400" dirty="0"/>
              <a:t> </a:t>
            </a:r>
            <a:r>
              <a:rPr lang="cs-CZ" sz="2400" dirty="0" err="1"/>
              <a:t>возвращается</a:t>
            </a:r>
            <a:r>
              <a:rPr lang="cs-CZ" sz="2400" dirty="0"/>
              <a:t> в </a:t>
            </a:r>
            <a:r>
              <a:rPr lang="cs-CZ" sz="2400" dirty="0" err="1"/>
              <a:t>деревню</a:t>
            </a:r>
            <a:r>
              <a:rPr lang="cs-CZ" sz="2400" dirty="0"/>
              <a:t>.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539552" y="260648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Анна Каренина» - история создания (1873 –1877)</a:t>
            </a:r>
            <a:endParaRPr lang="cs-CZ" sz="3200" dirty="0" smtClean="0"/>
          </a:p>
          <a:p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1412776"/>
            <a:ext cx="78488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В </a:t>
            </a:r>
            <a:r>
              <a:rPr lang="cs-CZ" sz="2400" dirty="0" err="1"/>
              <a:t>этот</a:t>
            </a:r>
            <a:r>
              <a:rPr lang="cs-CZ" sz="2400" dirty="0"/>
              <a:t> </a:t>
            </a:r>
            <a:r>
              <a:rPr lang="cs-CZ" sz="2400" dirty="0" err="1"/>
              <a:t>период</a:t>
            </a:r>
            <a:r>
              <a:rPr lang="cs-CZ" sz="2400" dirty="0"/>
              <a:t> </a:t>
            </a:r>
            <a:r>
              <a:rPr lang="cs-CZ" sz="2400" dirty="0" err="1"/>
              <a:t>писатель</a:t>
            </a:r>
            <a:r>
              <a:rPr lang="cs-CZ" sz="2400" dirty="0"/>
              <a:t> </a:t>
            </a:r>
            <a:r>
              <a:rPr lang="cs-CZ" sz="2400" dirty="0" err="1"/>
              <a:t>решил</a:t>
            </a:r>
            <a:r>
              <a:rPr lang="cs-CZ" sz="2400" dirty="0"/>
              <a:t> </a:t>
            </a:r>
            <a:r>
              <a:rPr lang="cs-CZ" sz="2400" dirty="0" err="1"/>
              <a:t>воплотить</a:t>
            </a:r>
            <a:r>
              <a:rPr lang="cs-CZ" sz="2400" dirty="0"/>
              <a:t> в </a:t>
            </a:r>
            <a:r>
              <a:rPr lang="cs-CZ" sz="2400" dirty="0" err="1"/>
              <a:t>жизнь</a:t>
            </a:r>
            <a:r>
              <a:rPr lang="cs-CZ" sz="2400" dirty="0"/>
              <a:t> </a:t>
            </a:r>
            <a:r>
              <a:rPr lang="cs-CZ" sz="2400" dirty="0" err="1"/>
              <a:t>некоторые</a:t>
            </a:r>
            <a:r>
              <a:rPr lang="cs-CZ" sz="2400" dirty="0"/>
              <a:t> </a:t>
            </a:r>
            <a:r>
              <a:rPr lang="cs-CZ" sz="2400" dirty="0" err="1" smtClean="0"/>
              <a:t>идеи</a:t>
            </a:r>
            <a:r>
              <a:rPr lang="cs-CZ" sz="2400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err="1" smtClean="0"/>
              <a:t>Oчень</a:t>
            </a:r>
            <a:r>
              <a:rPr lang="cs-CZ" sz="2400" dirty="0" smtClean="0"/>
              <a:t> </a:t>
            </a:r>
            <a:r>
              <a:rPr lang="cs-CZ" sz="2400" dirty="0" err="1"/>
              <a:t>волновали</a:t>
            </a:r>
            <a:r>
              <a:rPr lang="cs-CZ" sz="2400" dirty="0"/>
              <a:t> </a:t>
            </a:r>
            <a:r>
              <a:rPr lang="cs-CZ" sz="2400" dirty="0" err="1"/>
              <a:t>проблемы</a:t>
            </a:r>
            <a:r>
              <a:rPr lang="cs-CZ" sz="2400" dirty="0"/>
              <a:t> </a:t>
            </a:r>
            <a:r>
              <a:rPr lang="cs-CZ" sz="2400" dirty="0" err="1"/>
              <a:t>семьи</a:t>
            </a:r>
            <a:r>
              <a:rPr lang="cs-CZ" sz="2400" dirty="0"/>
              <a:t> и </a:t>
            </a:r>
            <a:r>
              <a:rPr lang="cs-CZ" sz="2400" dirty="0" err="1" smtClean="0"/>
              <a:t>брака</a:t>
            </a:r>
            <a:r>
              <a:rPr lang="cs-CZ" sz="2400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err="1" smtClean="0"/>
              <a:t>Hевиновность</a:t>
            </a:r>
            <a:r>
              <a:rPr lang="cs-CZ" sz="2400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err="1"/>
              <a:t>Писатель</a:t>
            </a:r>
            <a:r>
              <a:rPr lang="cs-CZ" sz="2400" dirty="0"/>
              <a:t> </a:t>
            </a:r>
            <a:r>
              <a:rPr lang="cs-CZ" sz="2400" dirty="0" err="1"/>
              <a:t>работал</a:t>
            </a:r>
            <a:r>
              <a:rPr lang="cs-CZ" sz="2400" dirty="0"/>
              <a:t> </a:t>
            </a:r>
            <a:r>
              <a:rPr lang="cs-CZ" sz="2400" dirty="0" err="1"/>
              <a:t>над</a:t>
            </a:r>
            <a:r>
              <a:rPr lang="cs-CZ" sz="2400" dirty="0"/>
              <a:t> </a:t>
            </a:r>
            <a:r>
              <a:rPr lang="cs-CZ" sz="2400" dirty="0" err="1"/>
              <a:t>романом</a:t>
            </a:r>
            <a:r>
              <a:rPr lang="cs-CZ" sz="2400" dirty="0"/>
              <a:t> </a:t>
            </a:r>
            <a:r>
              <a:rPr lang="cs-CZ" sz="2400" dirty="0" err="1"/>
              <a:t>более</a:t>
            </a:r>
            <a:r>
              <a:rPr lang="cs-CZ" sz="2400" dirty="0"/>
              <a:t> 4х </a:t>
            </a:r>
            <a:r>
              <a:rPr lang="cs-CZ" sz="2400" dirty="0" err="1" smtClean="0"/>
              <a:t>лет</a:t>
            </a:r>
            <a:r>
              <a:rPr lang="cs-CZ" sz="2400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err="1"/>
              <a:t>Он</a:t>
            </a:r>
            <a:r>
              <a:rPr lang="cs-CZ" sz="2400" dirty="0"/>
              <a:t> </a:t>
            </a:r>
            <a:r>
              <a:rPr lang="cs-CZ" sz="2400" dirty="0" err="1"/>
              <a:t>не</a:t>
            </a:r>
            <a:r>
              <a:rPr lang="cs-CZ" sz="2400" dirty="0"/>
              <a:t> </a:t>
            </a:r>
            <a:r>
              <a:rPr lang="cs-CZ" sz="2400" dirty="0" err="1"/>
              <a:t>ограничился</a:t>
            </a:r>
            <a:r>
              <a:rPr lang="cs-CZ" sz="2400" dirty="0"/>
              <a:t> </a:t>
            </a:r>
            <a:r>
              <a:rPr lang="cs-CZ" sz="2400" dirty="0" err="1"/>
              <a:t>темой</a:t>
            </a:r>
            <a:r>
              <a:rPr lang="cs-CZ" sz="2400" dirty="0"/>
              <a:t> </a:t>
            </a:r>
            <a:r>
              <a:rPr lang="cs-CZ" sz="2400" dirty="0" err="1" smtClean="0"/>
              <a:t>семьи</a:t>
            </a:r>
            <a:r>
              <a:rPr lang="cs-CZ" sz="2400" dirty="0"/>
              <a:t> </a:t>
            </a:r>
            <a:r>
              <a:rPr lang="cs-CZ" sz="2400" dirty="0" smtClean="0"/>
              <a:t>- </a:t>
            </a:r>
            <a:r>
              <a:rPr lang="cs-CZ" sz="2400" dirty="0" err="1"/>
              <a:t>семейные</a:t>
            </a:r>
            <a:r>
              <a:rPr lang="cs-CZ" sz="2400" dirty="0"/>
              <a:t> </a:t>
            </a:r>
            <a:r>
              <a:rPr lang="cs-CZ" sz="2400" dirty="0" err="1"/>
              <a:t>отношения</a:t>
            </a:r>
            <a:r>
              <a:rPr lang="cs-CZ" sz="2400" dirty="0"/>
              <a:t> </a:t>
            </a:r>
            <a:r>
              <a:rPr lang="cs-CZ" sz="2400" dirty="0" err="1"/>
              <a:t>тесно</a:t>
            </a:r>
            <a:r>
              <a:rPr lang="cs-CZ" sz="2400" dirty="0"/>
              <a:t> </a:t>
            </a:r>
            <a:r>
              <a:rPr lang="cs-CZ" sz="2400" dirty="0" err="1"/>
              <a:t>связаны</a:t>
            </a:r>
            <a:r>
              <a:rPr lang="cs-CZ" sz="2400" dirty="0"/>
              <a:t> с </a:t>
            </a:r>
            <a:r>
              <a:rPr lang="cs-CZ" sz="2400" dirty="0" err="1"/>
              <a:t>исторической</a:t>
            </a:r>
            <a:r>
              <a:rPr lang="cs-CZ" sz="2400" dirty="0"/>
              <a:t> </a:t>
            </a:r>
            <a:r>
              <a:rPr lang="cs-CZ" sz="2400" dirty="0" err="1"/>
              <a:t>эпохой</a:t>
            </a:r>
            <a:r>
              <a:rPr lang="cs-CZ" sz="2400" dirty="0"/>
              <a:t>, с </a:t>
            </a:r>
            <a:r>
              <a:rPr lang="cs-CZ" sz="2400" dirty="0" err="1"/>
              <a:t>социальными</a:t>
            </a:r>
            <a:r>
              <a:rPr lang="cs-CZ" sz="2400" dirty="0"/>
              <a:t> и </a:t>
            </a:r>
            <a:r>
              <a:rPr lang="cs-CZ" sz="2400" dirty="0" err="1"/>
              <a:t>философскими</a:t>
            </a:r>
            <a:r>
              <a:rPr lang="cs-CZ" sz="2400" dirty="0"/>
              <a:t> </a:t>
            </a:r>
            <a:r>
              <a:rPr lang="cs-CZ" sz="2400" dirty="0" err="1"/>
              <a:t>аспектами</a:t>
            </a:r>
            <a:r>
              <a:rPr lang="cs-CZ" sz="2400" dirty="0"/>
              <a:t> </a:t>
            </a:r>
            <a:r>
              <a:rPr lang="cs-CZ" sz="2400" dirty="0" err="1" smtClean="0"/>
              <a:t>жизни</a:t>
            </a:r>
            <a:r>
              <a:rPr lang="cs-CZ" sz="2400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err="1"/>
              <a:t>вместил</a:t>
            </a:r>
            <a:r>
              <a:rPr lang="cs-CZ" sz="2400" dirty="0"/>
              <a:t> в </a:t>
            </a:r>
            <a:r>
              <a:rPr lang="cs-CZ" sz="2400" dirty="0" err="1"/>
              <a:t>себя</a:t>
            </a:r>
            <a:r>
              <a:rPr lang="cs-CZ" sz="2400" dirty="0"/>
              <a:t> </a:t>
            </a:r>
            <a:r>
              <a:rPr lang="cs-CZ" sz="2400" dirty="0" err="1"/>
              <a:t>рассуждения</a:t>
            </a:r>
            <a:r>
              <a:rPr lang="cs-CZ" sz="2400" dirty="0"/>
              <a:t> </a:t>
            </a:r>
            <a:r>
              <a:rPr lang="cs-CZ" sz="2400" dirty="0" err="1"/>
              <a:t>Льва</a:t>
            </a:r>
            <a:r>
              <a:rPr lang="cs-CZ" sz="2400" dirty="0"/>
              <a:t> </a:t>
            </a:r>
            <a:r>
              <a:rPr lang="cs-CZ" sz="2400" dirty="0" err="1"/>
              <a:t>Толстого</a:t>
            </a:r>
            <a:r>
              <a:rPr lang="cs-CZ" sz="2400" dirty="0"/>
              <a:t> </a:t>
            </a:r>
            <a:r>
              <a:rPr lang="cs-CZ" sz="2400" dirty="0" smtClean="0"/>
              <a:t>о </a:t>
            </a:r>
            <a:r>
              <a:rPr lang="cs-CZ" sz="2400" dirty="0" err="1"/>
              <a:t>духовном</a:t>
            </a:r>
            <a:r>
              <a:rPr lang="cs-CZ" sz="2400" dirty="0"/>
              <a:t> </a:t>
            </a:r>
            <a:r>
              <a:rPr lang="cs-CZ" sz="2400" dirty="0" err="1"/>
              <a:t>единстве</a:t>
            </a:r>
            <a:r>
              <a:rPr lang="cs-CZ" sz="2400" dirty="0"/>
              <a:t>, </a:t>
            </a:r>
            <a:r>
              <a:rPr lang="cs-CZ" sz="2400" dirty="0" err="1"/>
              <a:t>счастье</a:t>
            </a:r>
            <a:r>
              <a:rPr lang="cs-CZ" sz="2400" dirty="0"/>
              <a:t> и </a:t>
            </a:r>
            <a:r>
              <a:rPr lang="cs-CZ" sz="2400" dirty="0" err="1"/>
              <a:t>несчастье</a:t>
            </a:r>
            <a:r>
              <a:rPr lang="cs-CZ" sz="2400" dirty="0"/>
              <a:t> </a:t>
            </a:r>
            <a:r>
              <a:rPr lang="cs-CZ" sz="2400" dirty="0" err="1" smtClean="0"/>
              <a:t>людей</a:t>
            </a:r>
            <a:r>
              <a:rPr lang="cs-CZ" sz="24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err="1" smtClean="0"/>
              <a:t>история</a:t>
            </a:r>
            <a:r>
              <a:rPr lang="cs-CZ" sz="2400" dirty="0" smtClean="0"/>
              <a:t> </a:t>
            </a:r>
            <a:r>
              <a:rPr lang="cs-CZ" sz="2400" dirty="0" err="1"/>
              <a:t>Левина</a:t>
            </a:r>
            <a:r>
              <a:rPr lang="cs-CZ" sz="2400" dirty="0"/>
              <a:t> и </a:t>
            </a:r>
            <a:r>
              <a:rPr lang="cs-CZ" sz="2400" dirty="0" err="1" smtClean="0"/>
              <a:t>Китти</a:t>
            </a:r>
            <a:r>
              <a:rPr lang="cs-CZ" sz="2400" dirty="0" smtClean="0"/>
              <a:t>, </a:t>
            </a:r>
            <a:r>
              <a:rPr lang="cs-CZ" sz="2400" dirty="0" err="1" smtClean="0"/>
              <a:t>это</a:t>
            </a:r>
            <a:r>
              <a:rPr lang="cs-CZ" sz="2400" dirty="0" smtClean="0"/>
              <a:t> </a:t>
            </a:r>
            <a:r>
              <a:rPr lang="cs-CZ" sz="2400" dirty="0" err="1"/>
              <a:t>автобиографичная</a:t>
            </a:r>
            <a:r>
              <a:rPr lang="cs-CZ" sz="2400" dirty="0"/>
              <a:t> </a:t>
            </a:r>
            <a:r>
              <a:rPr lang="cs-CZ" sz="2400" dirty="0" err="1"/>
              <a:t>часть</a:t>
            </a:r>
            <a:r>
              <a:rPr lang="cs-CZ" sz="2400" dirty="0"/>
              <a:t> </a:t>
            </a:r>
            <a:r>
              <a:rPr lang="cs-CZ" sz="2400" dirty="0" err="1" smtClean="0"/>
              <a:t>романа</a:t>
            </a:r>
            <a:r>
              <a:rPr lang="cs-CZ" sz="2400" dirty="0" smtClean="0"/>
              <a:t> - </a:t>
            </a:r>
            <a:r>
              <a:rPr lang="cs-CZ" sz="2400" dirty="0" err="1"/>
              <a:t>Жизненный</a:t>
            </a:r>
            <a:r>
              <a:rPr lang="cs-CZ" sz="2400" dirty="0"/>
              <a:t> </a:t>
            </a:r>
            <a:r>
              <a:rPr lang="cs-CZ" sz="2400" dirty="0" err="1"/>
              <a:t>кризис</a:t>
            </a:r>
            <a:r>
              <a:rPr lang="cs-CZ" sz="2400" dirty="0"/>
              <a:t>, </a:t>
            </a:r>
            <a:r>
              <a:rPr lang="cs-CZ" sz="2400" dirty="0" err="1"/>
              <a:t>который</a:t>
            </a:r>
            <a:r>
              <a:rPr lang="cs-CZ" sz="2400" dirty="0"/>
              <a:t> </a:t>
            </a:r>
            <a:r>
              <a:rPr lang="cs-CZ" sz="2400" dirty="0" err="1"/>
              <a:t>переживал</a:t>
            </a:r>
            <a:r>
              <a:rPr lang="cs-CZ" sz="2400" dirty="0"/>
              <a:t> </a:t>
            </a:r>
            <a:r>
              <a:rPr lang="cs-CZ" sz="2400" dirty="0" err="1"/>
              <a:t>Левин</a:t>
            </a:r>
            <a:r>
              <a:rPr lang="cs-CZ" sz="2400" dirty="0"/>
              <a:t>, </a:t>
            </a:r>
            <a:r>
              <a:rPr lang="cs-CZ" sz="2400" dirty="0" err="1"/>
              <a:t>соответствует</a:t>
            </a:r>
            <a:r>
              <a:rPr lang="cs-CZ" sz="2400" dirty="0"/>
              <a:t> </a:t>
            </a:r>
            <a:r>
              <a:rPr lang="cs-CZ" sz="2400" dirty="0" err="1"/>
              <a:t>жизненному</a:t>
            </a:r>
            <a:r>
              <a:rPr lang="cs-CZ" sz="2400" dirty="0"/>
              <a:t> </a:t>
            </a:r>
            <a:r>
              <a:rPr lang="cs-CZ" sz="2400" dirty="0" err="1"/>
              <a:t>кризису</a:t>
            </a:r>
            <a:r>
              <a:rPr lang="cs-CZ" sz="2400" dirty="0"/>
              <a:t> </a:t>
            </a:r>
            <a:r>
              <a:rPr lang="cs-CZ" sz="2400" dirty="0" err="1"/>
              <a:t>автора</a:t>
            </a:r>
            <a:r>
              <a:rPr lang="cs-CZ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620688"/>
            <a:ext cx="849694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/>
              <a:t>Анализ</a:t>
            </a:r>
            <a:r>
              <a:rPr lang="cs-CZ" sz="3200" dirty="0"/>
              <a:t> «</a:t>
            </a:r>
            <a:r>
              <a:rPr lang="cs-CZ" sz="3200" dirty="0" err="1"/>
              <a:t>Анны</a:t>
            </a:r>
            <a:r>
              <a:rPr lang="cs-CZ" sz="3200" dirty="0"/>
              <a:t> </a:t>
            </a:r>
            <a:r>
              <a:rPr lang="cs-CZ" sz="3200" dirty="0" err="1"/>
              <a:t>Карениной</a:t>
            </a:r>
            <a:r>
              <a:rPr lang="cs-CZ" sz="3200" dirty="0" smtClean="0"/>
              <a:t>»</a:t>
            </a:r>
          </a:p>
          <a:p>
            <a:endParaRPr lang="cs-CZ" sz="2800" dirty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err="1" smtClean="0"/>
              <a:t>Сюжетных</a:t>
            </a:r>
            <a:r>
              <a:rPr lang="cs-CZ" sz="2400" dirty="0" smtClean="0"/>
              <a:t> </a:t>
            </a:r>
            <a:r>
              <a:rPr lang="cs-CZ" sz="2400" dirty="0" err="1"/>
              <a:t>линии</a:t>
            </a:r>
            <a:r>
              <a:rPr lang="cs-CZ" sz="2400" dirty="0"/>
              <a:t> </a:t>
            </a:r>
            <a:r>
              <a:rPr lang="cs-CZ" sz="2400" dirty="0" err="1"/>
              <a:t>три</a:t>
            </a:r>
            <a:r>
              <a:rPr lang="cs-CZ" sz="2400" dirty="0"/>
              <a:t>, и </a:t>
            </a:r>
            <a:r>
              <a:rPr lang="cs-CZ" sz="2400" dirty="0" err="1"/>
              <a:t>ни</a:t>
            </a:r>
            <a:r>
              <a:rPr lang="cs-CZ" sz="2400" dirty="0"/>
              <a:t> в </a:t>
            </a:r>
            <a:r>
              <a:rPr lang="cs-CZ" sz="2400" dirty="0" err="1"/>
              <a:t>коем</a:t>
            </a:r>
            <a:r>
              <a:rPr lang="cs-CZ" sz="2400" dirty="0"/>
              <a:t> </a:t>
            </a:r>
            <a:r>
              <a:rPr lang="cs-CZ" sz="2400" dirty="0" err="1"/>
              <a:t>случае</a:t>
            </a:r>
            <a:r>
              <a:rPr lang="cs-CZ" sz="2400" dirty="0"/>
              <a:t> </a:t>
            </a:r>
            <a:r>
              <a:rPr lang="cs-CZ" sz="2400" dirty="0" err="1"/>
              <a:t>нельзя</a:t>
            </a:r>
            <a:r>
              <a:rPr lang="cs-CZ" sz="2400" dirty="0"/>
              <a:t> </a:t>
            </a:r>
            <a:r>
              <a:rPr lang="cs-CZ" sz="2400" dirty="0" err="1"/>
              <a:t>думать</a:t>
            </a:r>
            <a:r>
              <a:rPr lang="cs-CZ" sz="2400" dirty="0"/>
              <a:t>, </a:t>
            </a:r>
            <a:r>
              <a:rPr lang="cs-CZ" sz="2400" dirty="0" err="1"/>
              <a:t>будто</a:t>
            </a:r>
            <a:r>
              <a:rPr lang="cs-CZ" sz="2400" dirty="0"/>
              <a:t> </a:t>
            </a:r>
            <a:r>
              <a:rPr lang="cs-CZ" sz="2400" dirty="0" err="1"/>
              <a:t>одна</a:t>
            </a:r>
            <a:r>
              <a:rPr lang="cs-CZ" sz="2400" dirty="0"/>
              <a:t> </a:t>
            </a:r>
            <a:r>
              <a:rPr lang="cs-CZ" sz="2400" dirty="0" err="1"/>
              <a:t>из</a:t>
            </a:r>
            <a:r>
              <a:rPr lang="cs-CZ" sz="2400" dirty="0"/>
              <a:t> </a:t>
            </a:r>
            <a:r>
              <a:rPr lang="cs-CZ" sz="2400" dirty="0" err="1"/>
              <a:t>них</a:t>
            </a:r>
            <a:r>
              <a:rPr lang="cs-CZ" sz="2400" dirty="0"/>
              <a:t> </a:t>
            </a:r>
            <a:r>
              <a:rPr lang="cs-CZ" sz="2400" dirty="0" err="1"/>
              <a:t>главная</a:t>
            </a:r>
            <a:r>
              <a:rPr lang="cs-CZ" sz="2400" dirty="0"/>
              <a:t>, а </a:t>
            </a:r>
            <a:r>
              <a:rPr lang="cs-CZ" sz="2400" dirty="0" err="1"/>
              <a:t>другие</a:t>
            </a:r>
            <a:r>
              <a:rPr lang="cs-CZ" sz="2400" dirty="0"/>
              <a:t> </a:t>
            </a:r>
            <a:r>
              <a:rPr lang="cs-CZ" sz="2400" dirty="0" err="1"/>
              <a:t>второстепенные</a:t>
            </a:r>
            <a:r>
              <a:rPr lang="cs-CZ" sz="2400" dirty="0"/>
              <a:t>: </a:t>
            </a:r>
            <a:r>
              <a:rPr lang="cs-CZ" sz="2400" dirty="0" err="1"/>
              <a:t>любовь</a:t>
            </a:r>
            <a:r>
              <a:rPr lang="cs-CZ" sz="2400" dirty="0"/>
              <a:t> </a:t>
            </a:r>
            <a:r>
              <a:rPr lang="cs-CZ" sz="2400" dirty="0" err="1"/>
              <a:t>Анны</a:t>
            </a:r>
            <a:r>
              <a:rPr lang="cs-CZ" sz="2400" dirty="0"/>
              <a:t> и </a:t>
            </a:r>
            <a:r>
              <a:rPr lang="cs-CZ" sz="2400" dirty="0" err="1"/>
              <a:t>Вронского</a:t>
            </a:r>
            <a:r>
              <a:rPr lang="cs-CZ" sz="2400" dirty="0"/>
              <a:t>, </a:t>
            </a:r>
            <a:r>
              <a:rPr lang="cs-CZ" sz="2400" dirty="0" err="1"/>
              <a:t>любовь</a:t>
            </a:r>
            <a:r>
              <a:rPr lang="cs-CZ" sz="2400" dirty="0"/>
              <a:t> </a:t>
            </a:r>
            <a:r>
              <a:rPr lang="cs-CZ" sz="2400" dirty="0" err="1"/>
              <a:t>Левина</a:t>
            </a:r>
            <a:r>
              <a:rPr lang="cs-CZ" sz="2400" dirty="0"/>
              <a:t> и </a:t>
            </a:r>
            <a:r>
              <a:rPr lang="cs-CZ" sz="2400" dirty="0" err="1"/>
              <a:t>Кити</a:t>
            </a:r>
            <a:r>
              <a:rPr lang="cs-CZ" sz="2400" dirty="0"/>
              <a:t>, </a:t>
            </a:r>
            <a:r>
              <a:rPr lang="cs-CZ" sz="2400" dirty="0" err="1"/>
              <a:t>нелюбовь</a:t>
            </a:r>
            <a:r>
              <a:rPr lang="cs-CZ" sz="2400" dirty="0"/>
              <a:t> </a:t>
            </a:r>
            <a:r>
              <a:rPr lang="cs-CZ" sz="2400" dirty="0" err="1"/>
              <a:t>Стивы</a:t>
            </a:r>
            <a:r>
              <a:rPr lang="cs-CZ" sz="2400" dirty="0"/>
              <a:t> и </a:t>
            </a:r>
            <a:r>
              <a:rPr lang="cs-CZ" sz="2400" dirty="0" err="1"/>
              <a:t>Долли</a:t>
            </a:r>
            <a:r>
              <a:rPr lang="cs-CZ" sz="2400" dirty="0"/>
              <a:t>. </a:t>
            </a:r>
            <a:r>
              <a:rPr lang="cs-CZ" sz="2400" dirty="0" err="1"/>
              <a:t>Все</a:t>
            </a:r>
            <a:r>
              <a:rPr lang="cs-CZ" sz="2400" dirty="0"/>
              <a:t> </a:t>
            </a:r>
            <a:r>
              <a:rPr lang="cs-CZ" sz="2400" dirty="0" err="1"/>
              <a:t>герои</a:t>
            </a:r>
            <a:r>
              <a:rPr lang="cs-CZ" sz="2400" dirty="0"/>
              <a:t> </a:t>
            </a:r>
            <a:r>
              <a:rPr lang="cs-CZ" sz="2400" dirty="0" err="1" smtClean="0"/>
              <a:t>важны</a:t>
            </a:r>
            <a:r>
              <a:rPr lang="cs-CZ" sz="24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/>
              <a:t> «</a:t>
            </a:r>
            <a:r>
              <a:rPr lang="cs-CZ" sz="2400" dirty="0" err="1"/>
              <a:t>Все</a:t>
            </a:r>
            <a:r>
              <a:rPr lang="cs-CZ" sz="2400" dirty="0"/>
              <a:t> </a:t>
            </a:r>
            <a:r>
              <a:rPr lang="cs-CZ" sz="2400" dirty="0" err="1"/>
              <a:t>счастливые</a:t>
            </a:r>
            <a:r>
              <a:rPr lang="cs-CZ" sz="2400" dirty="0"/>
              <a:t> </a:t>
            </a:r>
            <a:r>
              <a:rPr lang="cs-CZ" sz="2400" dirty="0" err="1"/>
              <a:t>семьи</a:t>
            </a:r>
            <a:r>
              <a:rPr lang="cs-CZ" sz="2400" dirty="0"/>
              <a:t> </a:t>
            </a:r>
            <a:r>
              <a:rPr lang="cs-CZ" sz="2400" dirty="0" err="1"/>
              <a:t>похожи</a:t>
            </a:r>
            <a:r>
              <a:rPr lang="cs-CZ" sz="2400" dirty="0"/>
              <a:t> </a:t>
            </a:r>
            <a:r>
              <a:rPr lang="cs-CZ" sz="2400" dirty="0" err="1"/>
              <a:t>друг</a:t>
            </a:r>
            <a:r>
              <a:rPr lang="cs-CZ" sz="2400" dirty="0"/>
              <a:t> </a:t>
            </a:r>
            <a:r>
              <a:rPr lang="cs-CZ" sz="2400" dirty="0" err="1"/>
              <a:t>на</a:t>
            </a:r>
            <a:r>
              <a:rPr lang="cs-CZ" sz="2400" dirty="0"/>
              <a:t> </a:t>
            </a:r>
            <a:r>
              <a:rPr lang="cs-CZ" sz="2400" dirty="0" err="1"/>
              <a:t>друга</a:t>
            </a:r>
            <a:r>
              <a:rPr lang="cs-CZ" sz="2400" dirty="0"/>
              <a:t>, </a:t>
            </a:r>
            <a:r>
              <a:rPr lang="cs-CZ" sz="2400" dirty="0" err="1"/>
              <a:t>каждая</a:t>
            </a:r>
            <a:r>
              <a:rPr lang="cs-CZ" sz="2400" dirty="0"/>
              <a:t> </a:t>
            </a:r>
            <a:r>
              <a:rPr lang="cs-CZ" sz="2400" dirty="0" err="1"/>
              <a:t>несчастливая</a:t>
            </a:r>
            <a:r>
              <a:rPr lang="cs-CZ" sz="2400" dirty="0"/>
              <a:t> </a:t>
            </a:r>
            <a:r>
              <a:rPr lang="cs-CZ" sz="2400" dirty="0" err="1"/>
              <a:t>семья</a:t>
            </a:r>
            <a:r>
              <a:rPr lang="cs-CZ" sz="2400" dirty="0"/>
              <a:t> </a:t>
            </a:r>
            <a:r>
              <a:rPr lang="cs-CZ" sz="2400" dirty="0" err="1"/>
              <a:t>несчастлива</a:t>
            </a:r>
            <a:r>
              <a:rPr lang="cs-CZ" sz="2400" dirty="0"/>
              <a:t> </a:t>
            </a:r>
            <a:r>
              <a:rPr lang="cs-CZ" sz="2400" dirty="0" err="1"/>
              <a:t>по</a:t>
            </a:r>
            <a:r>
              <a:rPr lang="cs-CZ" sz="2400" dirty="0"/>
              <a:t>-</a:t>
            </a:r>
            <a:r>
              <a:rPr lang="cs-CZ" sz="2400" dirty="0" err="1"/>
              <a:t>своему</a:t>
            </a:r>
            <a:r>
              <a:rPr lang="cs-CZ" sz="2400" dirty="0"/>
              <a:t>».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err="1"/>
              <a:t>Пафос</a:t>
            </a:r>
            <a:r>
              <a:rPr lang="cs-CZ" sz="2400" dirty="0"/>
              <a:t> </a:t>
            </a:r>
            <a:r>
              <a:rPr lang="cs-CZ" sz="2400" dirty="0" err="1"/>
              <a:t>романа</a:t>
            </a:r>
            <a:r>
              <a:rPr lang="cs-CZ" sz="2400" dirty="0"/>
              <a:t> </a:t>
            </a:r>
            <a:r>
              <a:rPr lang="cs-CZ" sz="2400" dirty="0" err="1" smtClean="0"/>
              <a:t>состоит</a:t>
            </a:r>
            <a:r>
              <a:rPr lang="cs-CZ" sz="2400" dirty="0" smtClean="0"/>
              <a:t> </a:t>
            </a:r>
            <a:r>
              <a:rPr lang="cs-CZ" sz="2400" dirty="0"/>
              <a:t>в </a:t>
            </a:r>
            <a:r>
              <a:rPr lang="cs-CZ" sz="2400" dirty="0" err="1"/>
              <a:t>исследовании</a:t>
            </a:r>
            <a:r>
              <a:rPr lang="cs-CZ" sz="2400" dirty="0"/>
              <a:t> </a:t>
            </a:r>
            <a:r>
              <a:rPr lang="cs-CZ" sz="2400" dirty="0" err="1"/>
              <a:t>разрушения</a:t>
            </a:r>
            <a:r>
              <a:rPr lang="cs-CZ" sz="2400" dirty="0"/>
              <a:t> </a:t>
            </a:r>
            <a:r>
              <a:rPr lang="cs-CZ" sz="2400" dirty="0" err="1"/>
              <a:t>семей</a:t>
            </a:r>
            <a:r>
              <a:rPr lang="cs-CZ" sz="2400" dirty="0"/>
              <a:t> </a:t>
            </a:r>
            <a:r>
              <a:rPr lang="cs-CZ" sz="24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err="1" smtClean="0"/>
              <a:t>Главная</a:t>
            </a:r>
            <a:r>
              <a:rPr lang="cs-CZ" sz="2400" dirty="0" smtClean="0"/>
              <a:t> </a:t>
            </a:r>
            <a:r>
              <a:rPr lang="cs-CZ" sz="2400" dirty="0" err="1"/>
              <a:t>проблема</a:t>
            </a:r>
            <a:r>
              <a:rPr lang="cs-CZ" sz="2400" dirty="0"/>
              <a:t> </a:t>
            </a:r>
            <a:r>
              <a:rPr lang="cs-CZ" sz="2400" dirty="0" err="1"/>
              <a:t>романа</a:t>
            </a:r>
            <a:r>
              <a:rPr lang="cs-CZ" sz="2400" dirty="0"/>
              <a:t> </a:t>
            </a:r>
            <a:r>
              <a:rPr lang="cs-CZ" sz="2400" dirty="0" err="1"/>
              <a:t>развивается</a:t>
            </a:r>
            <a:r>
              <a:rPr lang="cs-CZ" sz="2400" dirty="0"/>
              <a:t> </a:t>
            </a:r>
            <a:r>
              <a:rPr lang="cs-CZ" sz="2400" dirty="0" err="1"/>
              <a:t>на</a:t>
            </a:r>
            <a:r>
              <a:rPr lang="cs-CZ" sz="2400" dirty="0"/>
              <a:t> </a:t>
            </a:r>
            <a:r>
              <a:rPr lang="cs-CZ" sz="2400" dirty="0" err="1"/>
              <a:t>примере</a:t>
            </a:r>
            <a:r>
              <a:rPr lang="cs-CZ" sz="2400" dirty="0"/>
              <a:t> </a:t>
            </a:r>
            <a:r>
              <a:rPr lang="cs-CZ" sz="2400" dirty="0" err="1"/>
              <a:t>нескольких</a:t>
            </a:r>
            <a:r>
              <a:rPr lang="cs-CZ" sz="2400" dirty="0"/>
              <a:t> </a:t>
            </a:r>
            <a:r>
              <a:rPr lang="cs-CZ" sz="2400" dirty="0" err="1"/>
              <a:t>семейных</a:t>
            </a:r>
            <a:r>
              <a:rPr lang="cs-CZ" sz="2400" dirty="0"/>
              <a:t> </a:t>
            </a:r>
            <a:r>
              <a:rPr lang="cs-CZ" sz="2400" dirty="0" err="1" smtClean="0"/>
              <a:t>пар</a:t>
            </a:r>
            <a:r>
              <a:rPr lang="cs-CZ" sz="2400" dirty="0" smtClean="0"/>
              <a:t>: 	</a:t>
            </a:r>
            <a:r>
              <a:rPr lang="cs-CZ" sz="2400" dirty="0" err="1" smtClean="0"/>
              <a:t>Анна</a:t>
            </a:r>
            <a:r>
              <a:rPr lang="cs-CZ" sz="2400" dirty="0" smtClean="0"/>
              <a:t> </a:t>
            </a:r>
            <a:r>
              <a:rPr lang="cs-CZ" sz="2400" dirty="0"/>
              <a:t>+ </a:t>
            </a:r>
            <a:r>
              <a:rPr lang="cs-CZ" sz="2400" dirty="0" err="1" smtClean="0"/>
              <a:t>Каренин</a:t>
            </a:r>
            <a:endParaRPr lang="cs-CZ" sz="2400" dirty="0"/>
          </a:p>
          <a:p>
            <a:r>
              <a:rPr lang="cs-CZ" sz="2400" dirty="0" smtClean="0"/>
              <a:t>				</a:t>
            </a:r>
            <a:r>
              <a:rPr lang="cs-CZ" sz="2400" dirty="0" err="1" smtClean="0"/>
              <a:t>Долли</a:t>
            </a:r>
            <a:r>
              <a:rPr lang="cs-CZ" sz="2400" dirty="0" smtClean="0"/>
              <a:t> </a:t>
            </a:r>
            <a:r>
              <a:rPr lang="cs-CZ" sz="2400" dirty="0"/>
              <a:t>+ </a:t>
            </a:r>
            <a:r>
              <a:rPr lang="cs-CZ" sz="2400" dirty="0" err="1"/>
              <a:t>Облонский</a:t>
            </a:r>
            <a:endParaRPr lang="cs-CZ" sz="2400" dirty="0"/>
          </a:p>
          <a:p>
            <a:r>
              <a:rPr lang="cs-CZ" sz="2400" dirty="0" smtClean="0"/>
              <a:t>				</a:t>
            </a:r>
            <a:r>
              <a:rPr lang="cs-CZ" sz="2400" dirty="0" err="1" smtClean="0"/>
              <a:t>Китти</a:t>
            </a:r>
            <a:r>
              <a:rPr lang="cs-CZ" sz="2400" dirty="0" smtClean="0"/>
              <a:t> </a:t>
            </a:r>
            <a:r>
              <a:rPr lang="cs-CZ" sz="2400" dirty="0"/>
              <a:t>+ </a:t>
            </a:r>
            <a:r>
              <a:rPr lang="cs-CZ" sz="2400" dirty="0" err="1"/>
              <a:t>Левин</a:t>
            </a:r>
            <a:endParaRPr lang="cs-CZ" sz="2400" dirty="0"/>
          </a:p>
          <a:p>
            <a:pPr>
              <a:buFont typeface="Arial" pitchFamily="34" charset="0"/>
              <a:buChar char="•"/>
            </a:pPr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39552" y="260648"/>
            <a:ext cx="7992888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Долли</a:t>
            </a:r>
            <a:r>
              <a:rPr lang="cs-CZ" sz="2400" dirty="0" smtClean="0"/>
              <a:t> </a:t>
            </a:r>
            <a:r>
              <a:rPr lang="cs-CZ" sz="2400" dirty="0" err="1"/>
              <a:t>полностью</a:t>
            </a:r>
            <a:r>
              <a:rPr lang="cs-CZ" sz="2400" dirty="0"/>
              <a:t> </a:t>
            </a:r>
            <a:r>
              <a:rPr lang="cs-CZ" sz="2400" dirty="0" err="1"/>
              <a:t>посвятила</a:t>
            </a:r>
            <a:r>
              <a:rPr lang="cs-CZ" sz="2400" dirty="0"/>
              <a:t> </a:t>
            </a:r>
            <a:r>
              <a:rPr lang="cs-CZ" sz="2400" dirty="0" err="1"/>
              <a:t>себя</a:t>
            </a:r>
            <a:r>
              <a:rPr lang="cs-CZ" sz="2400" dirty="0"/>
              <a:t> </a:t>
            </a:r>
            <a:r>
              <a:rPr lang="cs-CZ" sz="2400" dirty="0" err="1"/>
              <a:t>семье</a:t>
            </a:r>
            <a:r>
              <a:rPr lang="cs-CZ" sz="2400" dirty="0"/>
              <a:t> и </a:t>
            </a:r>
            <a:r>
              <a:rPr lang="cs-CZ" sz="2400" dirty="0" err="1"/>
              <a:t>детям</a:t>
            </a:r>
            <a:r>
              <a:rPr lang="cs-CZ" sz="2400" dirty="0"/>
              <a:t>, </a:t>
            </a:r>
            <a:r>
              <a:rPr lang="cs-CZ" sz="2400" dirty="0" err="1"/>
              <a:t>но</a:t>
            </a:r>
            <a:r>
              <a:rPr lang="cs-CZ" sz="2400" dirty="0"/>
              <a:t> </a:t>
            </a:r>
            <a:r>
              <a:rPr lang="cs-CZ" sz="2400" dirty="0" err="1"/>
              <a:t>не</a:t>
            </a:r>
            <a:r>
              <a:rPr lang="cs-CZ" sz="2400" dirty="0"/>
              <a:t> </a:t>
            </a:r>
            <a:r>
              <a:rPr lang="cs-CZ" sz="2400" dirty="0" err="1"/>
              <a:t>нашла</a:t>
            </a:r>
            <a:r>
              <a:rPr lang="cs-CZ" sz="2400" dirty="0"/>
              <a:t> </a:t>
            </a:r>
            <a:r>
              <a:rPr lang="cs-CZ" sz="2400" dirty="0" err="1"/>
              <a:t>счастья</a:t>
            </a:r>
            <a:r>
              <a:rPr lang="cs-CZ" sz="2400" dirty="0"/>
              <a:t>, </a:t>
            </a:r>
            <a:r>
              <a:rPr lang="cs-CZ" sz="2400" dirty="0" err="1"/>
              <a:t>потому</a:t>
            </a:r>
            <a:r>
              <a:rPr lang="cs-CZ" sz="2400" dirty="0"/>
              <a:t> </a:t>
            </a:r>
            <a:r>
              <a:rPr lang="cs-CZ" sz="2400" dirty="0" err="1"/>
              <a:t>что</a:t>
            </a:r>
            <a:r>
              <a:rPr lang="cs-CZ" sz="2400" dirty="0"/>
              <a:t> </a:t>
            </a:r>
            <a:r>
              <a:rPr lang="cs-CZ" sz="2400" dirty="0" err="1"/>
              <a:t>ее</a:t>
            </a:r>
            <a:r>
              <a:rPr lang="cs-CZ" sz="2400" dirty="0"/>
              <a:t> </a:t>
            </a:r>
            <a:r>
              <a:rPr lang="cs-CZ" sz="2400" dirty="0" err="1"/>
              <a:t>муж</a:t>
            </a:r>
            <a:r>
              <a:rPr lang="cs-CZ" sz="2400" dirty="0"/>
              <a:t> - </a:t>
            </a:r>
            <a:r>
              <a:rPr lang="cs-CZ" sz="2400" dirty="0" err="1"/>
              <a:t>Степан</a:t>
            </a:r>
            <a:r>
              <a:rPr lang="cs-CZ" sz="2400" dirty="0"/>
              <a:t> </a:t>
            </a:r>
            <a:r>
              <a:rPr lang="cs-CZ" sz="2400" dirty="0" err="1"/>
              <a:t>Аркадьевич</a:t>
            </a:r>
            <a:r>
              <a:rPr lang="cs-CZ" sz="2400" dirty="0"/>
              <a:t> </a:t>
            </a:r>
            <a:r>
              <a:rPr lang="cs-CZ" sz="2400" dirty="0" err="1"/>
              <a:t>Облонский</a:t>
            </a:r>
            <a:r>
              <a:rPr lang="cs-CZ" sz="2400" dirty="0"/>
              <a:t> </a:t>
            </a:r>
            <a:r>
              <a:rPr lang="cs-CZ" sz="2400" dirty="0" err="1"/>
              <a:t>постоянно</a:t>
            </a:r>
            <a:r>
              <a:rPr lang="cs-CZ" sz="2400" dirty="0"/>
              <a:t> </a:t>
            </a:r>
            <a:r>
              <a:rPr lang="cs-CZ" sz="2400" dirty="0" err="1"/>
              <a:t>изменяет</a:t>
            </a:r>
            <a:r>
              <a:rPr lang="cs-CZ" sz="2400" dirty="0"/>
              <a:t> </a:t>
            </a:r>
            <a:r>
              <a:rPr lang="cs-CZ" sz="2400" dirty="0" err="1"/>
              <a:t>ей</a:t>
            </a:r>
            <a:r>
              <a:rPr lang="cs-CZ" sz="2400" dirty="0"/>
              <a:t>, и </a:t>
            </a:r>
            <a:r>
              <a:rPr lang="cs-CZ" sz="2400" dirty="0" err="1"/>
              <a:t>не</a:t>
            </a:r>
            <a:r>
              <a:rPr lang="cs-CZ" sz="2400" dirty="0"/>
              <a:t> </a:t>
            </a:r>
            <a:r>
              <a:rPr lang="cs-CZ" sz="2400" dirty="0" err="1"/>
              <a:t>видит</a:t>
            </a:r>
            <a:r>
              <a:rPr lang="cs-CZ" sz="2400" dirty="0"/>
              <a:t> в </a:t>
            </a:r>
            <a:r>
              <a:rPr lang="cs-CZ" sz="2400" dirty="0" err="1"/>
              <a:t>этом</a:t>
            </a:r>
            <a:r>
              <a:rPr lang="cs-CZ" sz="2400" dirty="0"/>
              <a:t> </a:t>
            </a:r>
            <a:r>
              <a:rPr lang="cs-CZ" sz="2400" dirty="0" err="1"/>
              <a:t>ничего</a:t>
            </a:r>
            <a:r>
              <a:rPr lang="cs-CZ" sz="2400" dirty="0"/>
              <a:t> </a:t>
            </a:r>
            <a:r>
              <a:rPr lang="cs-CZ" sz="2400" dirty="0" err="1"/>
              <a:t>предосудительного</a:t>
            </a:r>
            <a:r>
              <a:rPr lang="cs-CZ" sz="2400" dirty="0"/>
              <a:t>. </a:t>
            </a:r>
            <a:r>
              <a:rPr lang="cs-CZ" sz="2400" dirty="0" err="1"/>
              <a:t>Для</a:t>
            </a:r>
            <a:r>
              <a:rPr lang="cs-CZ" sz="2400" dirty="0"/>
              <a:t> </a:t>
            </a:r>
            <a:r>
              <a:rPr lang="cs-CZ" sz="2400" dirty="0" err="1"/>
              <a:t>него</a:t>
            </a:r>
            <a:r>
              <a:rPr lang="cs-CZ" sz="2400" dirty="0"/>
              <a:t> </a:t>
            </a:r>
            <a:r>
              <a:rPr lang="cs-CZ" sz="2400" dirty="0" err="1"/>
              <a:t>нет</a:t>
            </a:r>
            <a:r>
              <a:rPr lang="cs-CZ" sz="2400" dirty="0"/>
              <a:t> </a:t>
            </a:r>
            <a:r>
              <a:rPr lang="cs-CZ" sz="2400" dirty="0" err="1"/>
              <a:t>ничего</a:t>
            </a:r>
            <a:r>
              <a:rPr lang="cs-CZ" sz="2400" dirty="0"/>
              <a:t> </a:t>
            </a:r>
            <a:r>
              <a:rPr lang="cs-CZ" sz="2400" dirty="0" err="1"/>
              <a:t>необычного</a:t>
            </a:r>
            <a:r>
              <a:rPr lang="cs-CZ" sz="2400" dirty="0"/>
              <a:t> в </a:t>
            </a:r>
            <a:r>
              <a:rPr lang="cs-CZ" sz="2400" dirty="0" err="1"/>
              <a:t>измене</a:t>
            </a:r>
            <a:r>
              <a:rPr lang="cs-CZ" sz="2400" dirty="0"/>
              <a:t>, и </a:t>
            </a:r>
            <a:r>
              <a:rPr lang="cs-CZ" sz="2400" dirty="0" err="1"/>
              <a:t>хотя</a:t>
            </a:r>
            <a:r>
              <a:rPr lang="cs-CZ" sz="2400" dirty="0"/>
              <a:t> </a:t>
            </a:r>
            <a:r>
              <a:rPr lang="cs-CZ" sz="2400" dirty="0" err="1"/>
              <a:t>он</a:t>
            </a:r>
            <a:r>
              <a:rPr lang="cs-CZ" sz="2400" dirty="0"/>
              <a:t> </a:t>
            </a:r>
            <a:r>
              <a:rPr lang="cs-CZ" sz="2400" dirty="0" err="1"/>
              <a:t>любит</a:t>
            </a:r>
            <a:r>
              <a:rPr lang="cs-CZ" sz="2400" dirty="0"/>
              <a:t> </a:t>
            </a:r>
            <a:r>
              <a:rPr lang="cs-CZ" sz="2400" dirty="0" err="1"/>
              <a:t>Долли</a:t>
            </a:r>
            <a:r>
              <a:rPr lang="cs-CZ" sz="2400" dirty="0"/>
              <a:t> и </a:t>
            </a:r>
            <a:r>
              <a:rPr lang="cs-CZ" sz="2400" dirty="0" err="1"/>
              <a:t>своих</a:t>
            </a:r>
            <a:r>
              <a:rPr lang="cs-CZ" sz="2400" dirty="0"/>
              <a:t> </a:t>
            </a:r>
            <a:r>
              <a:rPr lang="cs-CZ" sz="2400" dirty="0" err="1"/>
              <a:t>детей</a:t>
            </a:r>
            <a:r>
              <a:rPr lang="cs-CZ" sz="2400" dirty="0"/>
              <a:t>, </a:t>
            </a:r>
            <a:r>
              <a:rPr lang="cs-CZ" sz="2400" dirty="0" err="1"/>
              <a:t>он</a:t>
            </a:r>
            <a:r>
              <a:rPr lang="cs-CZ" sz="2400" dirty="0"/>
              <a:t> </a:t>
            </a:r>
            <a:r>
              <a:rPr lang="cs-CZ" sz="2400" dirty="0" err="1"/>
              <a:t>не</a:t>
            </a:r>
            <a:r>
              <a:rPr lang="cs-CZ" sz="2400" dirty="0"/>
              <a:t> </a:t>
            </a:r>
            <a:r>
              <a:rPr lang="cs-CZ" sz="2400" dirty="0" err="1"/>
              <a:t>понимает</a:t>
            </a:r>
            <a:r>
              <a:rPr lang="cs-CZ" sz="2400" dirty="0"/>
              <a:t>, </a:t>
            </a:r>
            <a:r>
              <a:rPr lang="cs-CZ" sz="2400" dirty="0" err="1"/>
              <a:t>что</a:t>
            </a:r>
            <a:r>
              <a:rPr lang="cs-CZ" sz="2400" dirty="0"/>
              <a:t> </a:t>
            </a:r>
            <a:r>
              <a:rPr lang="cs-CZ" sz="2400" dirty="0" err="1"/>
              <a:t>счастье</a:t>
            </a:r>
            <a:r>
              <a:rPr lang="cs-CZ" sz="2400" dirty="0"/>
              <a:t> и </a:t>
            </a:r>
            <a:r>
              <a:rPr lang="cs-CZ" sz="2400" dirty="0" err="1"/>
              <a:t>нормальные</a:t>
            </a:r>
            <a:r>
              <a:rPr lang="cs-CZ" sz="2400" dirty="0"/>
              <a:t> </a:t>
            </a:r>
            <a:r>
              <a:rPr lang="cs-CZ" sz="2400" dirty="0" err="1"/>
              <a:t>семейные</a:t>
            </a:r>
            <a:r>
              <a:rPr lang="cs-CZ" sz="2400" dirty="0"/>
              <a:t> </a:t>
            </a:r>
            <a:r>
              <a:rPr lang="cs-CZ" sz="2400" dirty="0" err="1"/>
              <a:t>отношения</a:t>
            </a:r>
            <a:r>
              <a:rPr lang="cs-CZ" sz="2400" dirty="0"/>
              <a:t> </a:t>
            </a:r>
            <a:r>
              <a:rPr lang="cs-CZ" sz="2400" dirty="0" err="1"/>
              <a:t>не</a:t>
            </a:r>
            <a:r>
              <a:rPr lang="cs-CZ" sz="2400" dirty="0"/>
              <a:t> </a:t>
            </a:r>
            <a:r>
              <a:rPr lang="cs-CZ" sz="2400" dirty="0" err="1"/>
              <a:t>могут</a:t>
            </a:r>
            <a:r>
              <a:rPr lang="cs-CZ" sz="2400" dirty="0"/>
              <a:t> </a:t>
            </a:r>
            <a:r>
              <a:rPr lang="cs-CZ" sz="2400" dirty="0" err="1"/>
              <a:t>быть</a:t>
            </a:r>
            <a:r>
              <a:rPr lang="cs-CZ" sz="2400" dirty="0"/>
              <a:t> </a:t>
            </a:r>
            <a:r>
              <a:rPr lang="cs-CZ" sz="2400" dirty="0" err="1"/>
              <a:t>построены</a:t>
            </a:r>
            <a:r>
              <a:rPr lang="cs-CZ" sz="2400" dirty="0"/>
              <a:t> </a:t>
            </a:r>
            <a:r>
              <a:rPr lang="cs-CZ" sz="2400" dirty="0" err="1"/>
              <a:t>на</a:t>
            </a:r>
            <a:r>
              <a:rPr lang="cs-CZ" sz="2400" dirty="0"/>
              <a:t> </a:t>
            </a:r>
            <a:r>
              <a:rPr lang="cs-CZ" sz="2400" dirty="0" err="1" smtClean="0"/>
              <a:t>лжи</a:t>
            </a:r>
            <a:r>
              <a:rPr lang="cs-CZ" sz="2400" dirty="0"/>
              <a:t> </a:t>
            </a:r>
            <a:r>
              <a:rPr lang="cs-CZ" sz="2400" dirty="0" smtClean="0"/>
              <a:t>-</a:t>
            </a:r>
            <a:r>
              <a:rPr lang="cs-CZ" sz="2400" dirty="0" err="1"/>
              <a:t>главное</a:t>
            </a:r>
            <a:r>
              <a:rPr lang="cs-CZ" sz="2400" dirty="0"/>
              <a:t> – </a:t>
            </a:r>
            <a:r>
              <a:rPr lang="cs-CZ" sz="2400" dirty="0" err="1"/>
              <a:t>нарушено</a:t>
            </a:r>
            <a:r>
              <a:rPr lang="cs-CZ" sz="2400" dirty="0"/>
              <a:t> </a:t>
            </a:r>
            <a:r>
              <a:rPr lang="cs-CZ" sz="2400" dirty="0" err="1"/>
              <a:t>внутреннее</a:t>
            </a:r>
            <a:r>
              <a:rPr lang="cs-CZ" sz="2400" dirty="0"/>
              <a:t> </a:t>
            </a:r>
            <a:r>
              <a:rPr lang="cs-CZ" sz="2400" dirty="0" err="1"/>
              <a:t>духовное</a:t>
            </a:r>
            <a:r>
              <a:rPr lang="cs-CZ" sz="2400" dirty="0"/>
              <a:t> </a:t>
            </a:r>
            <a:r>
              <a:rPr lang="cs-CZ" sz="2400" dirty="0" err="1"/>
              <a:t>единство</a:t>
            </a:r>
            <a:r>
              <a:rPr lang="cs-CZ" sz="2400" dirty="0"/>
              <a:t> </a:t>
            </a:r>
            <a:r>
              <a:rPr lang="cs-CZ" sz="2400" dirty="0" err="1"/>
              <a:t>между</a:t>
            </a:r>
            <a:r>
              <a:rPr lang="cs-CZ" sz="2400" dirty="0"/>
              <a:t> </a:t>
            </a:r>
            <a:r>
              <a:rPr lang="cs-CZ" sz="2400" dirty="0" err="1"/>
              <a:t>людьми</a:t>
            </a:r>
            <a:r>
              <a:rPr lang="cs-CZ" sz="2400" dirty="0"/>
              <a:t>, </a:t>
            </a:r>
            <a:r>
              <a:rPr lang="cs-CZ" sz="2400" dirty="0" err="1"/>
              <a:t>каждый</a:t>
            </a:r>
            <a:r>
              <a:rPr lang="cs-CZ" sz="2400" dirty="0"/>
              <a:t> </a:t>
            </a:r>
            <a:r>
              <a:rPr lang="cs-CZ" sz="2400" dirty="0" err="1"/>
              <a:t>живет</a:t>
            </a:r>
            <a:r>
              <a:rPr lang="cs-CZ" sz="2400" dirty="0"/>
              <a:t> </a:t>
            </a:r>
            <a:r>
              <a:rPr lang="cs-CZ" sz="2400" dirty="0" err="1"/>
              <a:t>сам</a:t>
            </a:r>
            <a:r>
              <a:rPr lang="cs-CZ" sz="2400" dirty="0"/>
              <a:t> </a:t>
            </a:r>
            <a:r>
              <a:rPr lang="cs-CZ" sz="2400" dirty="0" err="1"/>
              <a:t>по</a:t>
            </a:r>
            <a:r>
              <a:rPr lang="cs-CZ" sz="2400" dirty="0"/>
              <a:t> </a:t>
            </a:r>
            <a:r>
              <a:rPr lang="cs-CZ" sz="2400" dirty="0" err="1" smtClean="0"/>
              <a:t>себе</a:t>
            </a:r>
            <a:r>
              <a:rPr lang="cs-CZ" sz="2400" dirty="0" smtClean="0"/>
              <a:t>. 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Во</a:t>
            </a:r>
            <a:r>
              <a:rPr lang="cs-CZ" sz="2400" dirty="0" smtClean="0"/>
              <a:t> </a:t>
            </a:r>
            <a:r>
              <a:rPr lang="cs-CZ" sz="2400" dirty="0" err="1"/>
              <a:t>внешне</a:t>
            </a:r>
            <a:r>
              <a:rPr lang="cs-CZ" sz="2400" dirty="0"/>
              <a:t> </a:t>
            </a:r>
            <a:r>
              <a:rPr lang="cs-CZ" sz="2400" dirty="0" err="1"/>
              <a:t>гармоничной</a:t>
            </a:r>
            <a:r>
              <a:rPr lang="cs-CZ" sz="2400" dirty="0"/>
              <a:t> </a:t>
            </a:r>
            <a:r>
              <a:rPr lang="cs-CZ" sz="2400" dirty="0" err="1"/>
              <a:t>семье</a:t>
            </a:r>
            <a:r>
              <a:rPr lang="cs-CZ" sz="2400" dirty="0"/>
              <a:t> </a:t>
            </a:r>
            <a:r>
              <a:rPr lang="cs-CZ" sz="2400" dirty="0" err="1"/>
              <a:t>Левина</a:t>
            </a:r>
            <a:r>
              <a:rPr lang="cs-CZ" sz="2400" dirty="0"/>
              <a:t> и </a:t>
            </a:r>
            <a:r>
              <a:rPr lang="cs-CZ" sz="2400" dirty="0" err="1"/>
              <a:t>Китти</a:t>
            </a:r>
            <a:r>
              <a:rPr lang="cs-CZ" sz="2400" dirty="0"/>
              <a:t> </a:t>
            </a:r>
            <a:r>
              <a:rPr lang="cs-CZ" sz="2400" dirty="0" err="1"/>
              <a:t>тоже</a:t>
            </a:r>
            <a:r>
              <a:rPr lang="cs-CZ" sz="2400" dirty="0"/>
              <a:t> </a:t>
            </a:r>
            <a:r>
              <a:rPr lang="cs-CZ" sz="2400" dirty="0" err="1"/>
              <a:t>нет</a:t>
            </a:r>
            <a:r>
              <a:rPr lang="cs-CZ" sz="2400" dirty="0"/>
              <a:t> </a:t>
            </a:r>
            <a:r>
              <a:rPr lang="cs-CZ" sz="2400" dirty="0" err="1"/>
              <a:t>счастья</a:t>
            </a:r>
            <a:r>
              <a:rPr lang="cs-CZ" sz="2400" dirty="0"/>
              <a:t>, </a:t>
            </a:r>
            <a:r>
              <a:rPr lang="cs-CZ" sz="2400" dirty="0" err="1"/>
              <a:t>хотя</a:t>
            </a:r>
            <a:r>
              <a:rPr lang="cs-CZ" sz="2400" dirty="0"/>
              <a:t> </a:t>
            </a:r>
            <a:r>
              <a:rPr lang="cs-CZ" sz="2400" dirty="0" err="1"/>
              <a:t>она</a:t>
            </a:r>
            <a:r>
              <a:rPr lang="cs-CZ" sz="2400" dirty="0"/>
              <a:t> и </a:t>
            </a:r>
            <a:r>
              <a:rPr lang="cs-CZ" sz="2400" dirty="0" err="1"/>
              <a:t>построена</a:t>
            </a:r>
            <a:r>
              <a:rPr lang="cs-CZ" sz="2400" dirty="0"/>
              <a:t> </a:t>
            </a:r>
            <a:r>
              <a:rPr lang="cs-CZ" sz="2400" dirty="0" err="1"/>
              <a:t>на</a:t>
            </a:r>
            <a:r>
              <a:rPr lang="cs-CZ" sz="2400" dirty="0"/>
              <a:t> </a:t>
            </a:r>
            <a:r>
              <a:rPr lang="cs-CZ" sz="2400" dirty="0" err="1"/>
              <a:t>взаимной</a:t>
            </a:r>
            <a:r>
              <a:rPr lang="cs-CZ" sz="2400" dirty="0"/>
              <a:t> </a:t>
            </a:r>
            <a:r>
              <a:rPr lang="cs-CZ" sz="2400" dirty="0" err="1"/>
              <a:t>любви</a:t>
            </a:r>
            <a:r>
              <a:rPr lang="cs-CZ" sz="2400" dirty="0"/>
              <a:t>. </a:t>
            </a:r>
            <a:r>
              <a:rPr lang="cs-CZ" sz="2400" dirty="0" err="1"/>
              <a:t>Замкнутый</a:t>
            </a:r>
            <a:r>
              <a:rPr lang="cs-CZ" sz="2400" dirty="0"/>
              <a:t> </a:t>
            </a:r>
            <a:r>
              <a:rPr lang="cs-CZ" sz="2400" dirty="0" err="1"/>
              <a:t>мир</a:t>
            </a:r>
            <a:r>
              <a:rPr lang="cs-CZ" sz="2400" dirty="0"/>
              <a:t> </a:t>
            </a:r>
            <a:r>
              <a:rPr lang="cs-CZ" sz="2400" dirty="0" err="1"/>
              <a:t>брака</a:t>
            </a:r>
            <a:r>
              <a:rPr lang="cs-CZ" sz="2400" dirty="0"/>
              <a:t> </a:t>
            </a:r>
            <a:r>
              <a:rPr lang="cs-CZ" sz="2400" dirty="0" err="1"/>
              <a:t>не</a:t>
            </a:r>
            <a:r>
              <a:rPr lang="cs-CZ" sz="2400" dirty="0"/>
              <a:t> </a:t>
            </a:r>
            <a:r>
              <a:rPr lang="cs-CZ" sz="2400" dirty="0" err="1"/>
              <a:t>дает</a:t>
            </a:r>
            <a:r>
              <a:rPr lang="cs-CZ" sz="2400" dirty="0"/>
              <a:t> </a:t>
            </a:r>
            <a:r>
              <a:rPr lang="cs-CZ" sz="2400" dirty="0" err="1"/>
              <a:t>Левину</a:t>
            </a:r>
            <a:r>
              <a:rPr lang="cs-CZ" sz="2400" dirty="0"/>
              <a:t> </a:t>
            </a:r>
            <a:r>
              <a:rPr lang="cs-CZ" sz="2400" dirty="0" err="1"/>
              <a:t>ощутить</a:t>
            </a:r>
            <a:r>
              <a:rPr lang="cs-CZ" sz="2400" dirty="0"/>
              <a:t> </a:t>
            </a:r>
            <a:r>
              <a:rPr lang="cs-CZ" sz="2400" dirty="0" err="1"/>
              <a:t>полноту</a:t>
            </a:r>
            <a:r>
              <a:rPr lang="cs-CZ" sz="2400" dirty="0"/>
              <a:t> </a:t>
            </a:r>
            <a:r>
              <a:rPr lang="cs-CZ" sz="2400" dirty="0" err="1"/>
              <a:t>жизни</a:t>
            </a:r>
            <a:r>
              <a:rPr lang="cs-CZ" sz="2400" dirty="0"/>
              <a:t> </a:t>
            </a:r>
            <a:r>
              <a:rPr lang="cs-CZ" sz="2400" dirty="0" err="1"/>
              <a:t>ответы</a:t>
            </a:r>
            <a:r>
              <a:rPr lang="cs-CZ" sz="2400" dirty="0"/>
              <a:t> </a:t>
            </a:r>
            <a:r>
              <a:rPr lang="cs-CZ" sz="2400" dirty="0" err="1"/>
              <a:t>на</a:t>
            </a:r>
            <a:r>
              <a:rPr lang="cs-CZ" sz="2400" dirty="0"/>
              <a:t> </a:t>
            </a:r>
            <a:r>
              <a:rPr lang="cs-CZ" sz="2400" dirty="0" err="1"/>
              <a:t>вопросы</a:t>
            </a:r>
            <a:r>
              <a:rPr lang="cs-CZ" sz="2400" dirty="0"/>
              <a:t> о </a:t>
            </a:r>
            <a:r>
              <a:rPr lang="cs-CZ" sz="2400" dirty="0" err="1"/>
              <a:t>смысле</a:t>
            </a:r>
            <a:r>
              <a:rPr lang="cs-CZ" sz="2400" dirty="0"/>
              <a:t> </a:t>
            </a:r>
            <a:r>
              <a:rPr lang="cs-CZ" sz="2400" dirty="0" err="1" smtClean="0"/>
              <a:t>бытия</a:t>
            </a:r>
            <a:r>
              <a:rPr lang="cs-CZ" sz="24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err="1" smtClean="0"/>
              <a:t>образ</a:t>
            </a:r>
            <a:r>
              <a:rPr lang="cs-CZ" sz="2400" dirty="0" smtClean="0"/>
              <a:t> </a:t>
            </a:r>
            <a:r>
              <a:rPr lang="cs-CZ" sz="2400" dirty="0" err="1" smtClean="0"/>
              <a:t>поезда</a:t>
            </a:r>
            <a:r>
              <a:rPr lang="cs-CZ" sz="2400" dirty="0" smtClean="0"/>
              <a:t> - </a:t>
            </a:r>
            <a:r>
              <a:rPr lang="cs-CZ" sz="2400" dirty="0" err="1" smtClean="0"/>
              <a:t>ставший</a:t>
            </a:r>
            <a:r>
              <a:rPr lang="cs-CZ" sz="2400" dirty="0" smtClean="0"/>
              <a:t> </a:t>
            </a:r>
            <a:r>
              <a:rPr lang="cs-CZ" sz="2400" dirty="0" err="1" smtClean="0"/>
              <a:t>символ</a:t>
            </a:r>
            <a:r>
              <a:rPr lang="ru-RU" sz="2400" dirty="0" smtClean="0"/>
              <a:t>ь</a:t>
            </a:r>
            <a:r>
              <a:rPr lang="cs-CZ" sz="2400" dirty="0" smtClean="0"/>
              <a:t> </a:t>
            </a:r>
            <a:r>
              <a:rPr lang="cs-CZ" sz="2400" dirty="0" err="1"/>
              <a:t>всей</a:t>
            </a:r>
            <a:r>
              <a:rPr lang="cs-CZ" sz="2400" dirty="0"/>
              <a:t> </a:t>
            </a:r>
            <a:r>
              <a:rPr lang="cs-CZ" sz="2400" dirty="0" err="1"/>
              <a:t>эпохи</a:t>
            </a:r>
            <a:r>
              <a:rPr lang="cs-CZ" sz="2400" dirty="0"/>
              <a:t>, </a:t>
            </a:r>
            <a:r>
              <a:rPr lang="cs-CZ" sz="2400" dirty="0" err="1"/>
              <a:t>которая</a:t>
            </a:r>
            <a:r>
              <a:rPr lang="cs-CZ" sz="2400" dirty="0"/>
              <a:t> </a:t>
            </a:r>
            <a:r>
              <a:rPr lang="cs-CZ" sz="2400" dirty="0" err="1"/>
              <a:t>неуклонно</a:t>
            </a:r>
            <a:r>
              <a:rPr lang="cs-CZ" sz="2400" dirty="0"/>
              <a:t> </a:t>
            </a:r>
            <a:r>
              <a:rPr lang="cs-CZ" sz="2400" dirty="0" err="1"/>
              <a:t>двигается</a:t>
            </a:r>
            <a:r>
              <a:rPr lang="cs-CZ" sz="2400" dirty="0"/>
              <a:t> </a:t>
            </a:r>
            <a:r>
              <a:rPr lang="cs-CZ" sz="2400" dirty="0" err="1"/>
              <a:t>на</a:t>
            </a:r>
            <a:r>
              <a:rPr lang="cs-CZ" sz="2400" dirty="0"/>
              <a:t> </a:t>
            </a:r>
            <a:r>
              <a:rPr lang="cs-CZ" sz="2400" dirty="0" err="1" smtClean="0"/>
              <a:t>человека</a:t>
            </a:r>
            <a:r>
              <a:rPr lang="cs-CZ" sz="2400" dirty="0" smtClean="0"/>
              <a:t>.</a:t>
            </a:r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5536" y="1412776"/>
            <a:ext cx="842493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Особенность</a:t>
            </a:r>
            <a:r>
              <a:rPr lang="cs-CZ" sz="2400" dirty="0" smtClean="0"/>
              <a:t> </a:t>
            </a:r>
            <a:r>
              <a:rPr lang="cs-CZ" sz="2400" dirty="0" err="1"/>
              <a:t>композиции</a:t>
            </a:r>
            <a:r>
              <a:rPr lang="cs-CZ" sz="2400" dirty="0"/>
              <a:t> </a:t>
            </a:r>
            <a:r>
              <a:rPr lang="cs-CZ" sz="2400" dirty="0" err="1"/>
              <a:t>романа</a:t>
            </a:r>
            <a:r>
              <a:rPr lang="cs-CZ" sz="2400" dirty="0"/>
              <a:t> в </a:t>
            </a:r>
            <a:r>
              <a:rPr lang="cs-CZ" sz="2400" dirty="0" err="1"/>
              <a:t>том</a:t>
            </a:r>
            <a:r>
              <a:rPr lang="cs-CZ" sz="2400" dirty="0"/>
              <a:t>, </a:t>
            </a:r>
            <a:r>
              <a:rPr lang="cs-CZ" sz="2400" dirty="0" err="1"/>
              <a:t>что</a:t>
            </a:r>
            <a:r>
              <a:rPr lang="cs-CZ" sz="2400" dirty="0"/>
              <a:t> в </a:t>
            </a:r>
            <a:r>
              <a:rPr lang="cs-CZ" sz="2400" dirty="0" err="1"/>
              <a:t>центре</a:t>
            </a:r>
            <a:r>
              <a:rPr lang="cs-CZ" sz="2400" dirty="0"/>
              <a:t> </a:t>
            </a:r>
            <a:r>
              <a:rPr lang="cs-CZ" sz="2400" dirty="0" err="1"/>
              <a:t>него</a:t>
            </a:r>
            <a:r>
              <a:rPr lang="cs-CZ" sz="2400" dirty="0"/>
              <a:t> – </a:t>
            </a:r>
            <a:r>
              <a:rPr lang="cs-CZ" sz="2400" dirty="0" err="1"/>
              <a:t>две</a:t>
            </a:r>
            <a:r>
              <a:rPr lang="cs-CZ" sz="2400" dirty="0"/>
              <a:t> </a:t>
            </a:r>
            <a:r>
              <a:rPr lang="cs-CZ" sz="2400" dirty="0" err="1"/>
              <a:t>истории</a:t>
            </a:r>
            <a:r>
              <a:rPr lang="cs-CZ" sz="2400" dirty="0"/>
              <a:t>, </a:t>
            </a:r>
            <a:r>
              <a:rPr lang="cs-CZ" sz="2400" dirty="0" err="1"/>
              <a:t>которые</a:t>
            </a:r>
            <a:r>
              <a:rPr lang="cs-CZ" sz="2400" dirty="0"/>
              <a:t> </a:t>
            </a:r>
            <a:r>
              <a:rPr lang="cs-CZ" sz="2400" dirty="0" err="1"/>
              <a:t>развиваются</a:t>
            </a:r>
            <a:r>
              <a:rPr lang="cs-CZ" sz="2400" dirty="0"/>
              <a:t> </a:t>
            </a:r>
            <a:r>
              <a:rPr lang="cs-CZ" sz="2400" dirty="0" err="1"/>
              <a:t>параллельно</a:t>
            </a:r>
            <a:r>
              <a:rPr lang="cs-CZ" sz="2400" dirty="0"/>
              <a:t>: </a:t>
            </a:r>
            <a:r>
              <a:rPr lang="cs-CZ" sz="2400" dirty="0" err="1"/>
              <a:t>история</a:t>
            </a:r>
            <a:r>
              <a:rPr lang="cs-CZ" sz="2400" dirty="0"/>
              <a:t> </a:t>
            </a:r>
            <a:r>
              <a:rPr lang="cs-CZ" sz="2400" dirty="0" err="1"/>
              <a:t>семейной</a:t>
            </a:r>
            <a:r>
              <a:rPr lang="cs-CZ" sz="2400" dirty="0"/>
              <a:t> </a:t>
            </a:r>
            <a:r>
              <a:rPr lang="cs-CZ" sz="2400" dirty="0" err="1"/>
              <a:t>жизни</a:t>
            </a:r>
            <a:r>
              <a:rPr lang="cs-CZ" sz="2400" dirty="0"/>
              <a:t> </a:t>
            </a:r>
            <a:r>
              <a:rPr lang="cs-CZ" sz="2400" dirty="0" err="1"/>
              <a:t>Анны</a:t>
            </a:r>
            <a:r>
              <a:rPr lang="cs-CZ" sz="2400" dirty="0"/>
              <a:t> </a:t>
            </a:r>
            <a:r>
              <a:rPr lang="cs-CZ" sz="2400" dirty="0" err="1"/>
              <a:t>Карениной</a:t>
            </a:r>
            <a:r>
              <a:rPr lang="cs-CZ" sz="2400" dirty="0"/>
              <a:t>, и </a:t>
            </a:r>
            <a:r>
              <a:rPr lang="cs-CZ" sz="2400" dirty="0" err="1"/>
              <a:t>судьба</a:t>
            </a:r>
            <a:r>
              <a:rPr lang="cs-CZ" sz="2400" dirty="0"/>
              <a:t> </a:t>
            </a:r>
            <a:r>
              <a:rPr lang="cs-CZ" sz="2400" dirty="0" err="1"/>
              <a:t>дворянина</a:t>
            </a:r>
            <a:r>
              <a:rPr lang="cs-CZ" sz="2400" dirty="0"/>
              <a:t> </a:t>
            </a:r>
            <a:r>
              <a:rPr lang="cs-CZ" sz="2400" dirty="0" err="1"/>
              <a:t>Левина</a:t>
            </a:r>
            <a:r>
              <a:rPr lang="cs-CZ" sz="2400" dirty="0"/>
              <a:t>, </a:t>
            </a:r>
            <a:r>
              <a:rPr lang="cs-CZ" sz="2400" dirty="0" err="1"/>
              <a:t>который</a:t>
            </a:r>
            <a:r>
              <a:rPr lang="cs-CZ" sz="2400" dirty="0"/>
              <a:t> </a:t>
            </a:r>
            <a:r>
              <a:rPr lang="cs-CZ" sz="2400" dirty="0" err="1"/>
              <a:t>живет</a:t>
            </a:r>
            <a:r>
              <a:rPr lang="cs-CZ" sz="2400" dirty="0"/>
              <a:t> в </a:t>
            </a:r>
            <a:r>
              <a:rPr lang="cs-CZ" sz="2400" dirty="0" err="1"/>
              <a:t>селе</a:t>
            </a:r>
            <a:r>
              <a:rPr lang="cs-CZ" sz="2400" dirty="0"/>
              <a:t> и </a:t>
            </a:r>
            <a:r>
              <a:rPr lang="cs-CZ" sz="2400" dirty="0" err="1"/>
              <a:t>стремиться</a:t>
            </a:r>
            <a:r>
              <a:rPr lang="cs-CZ" sz="2400" dirty="0"/>
              <a:t> </a:t>
            </a:r>
            <a:r>
              <a:rPr lang="cs-CZ" sz="2400" dirty="0" err="1"/>
              <a:t>усовершенствовать</a:t>
            </a:r>
            <a:r>
              <a:rPr lang="cs-CZ" sz="2400" dirty="0"/>
              <a:t> </a:t>
            </a:r>
            <a:r>
              <a:rPr lang="cs-CZ" sz="2400" dirty="0" err="1"/>
              <a:t>хозяйство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155</TotalTime>
  <Words>1002</Words>
  <Application>Microsoft Office PowerPoint</Application>
  <PresentationFormat>Předvádění na obrazovce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Lití písma</vt:lpstr>
      <vt:lpstr>Aнна Каренина      Лев Николаевич  Толстой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Aнна Каренина      Лев Николаевич  Толстой</dc:title>
  <dc:creator>Denisa</dc:creator>
  <cp:lastModifiedBy>Denisa</cp:lastModifiedBy>
  <cp:revision>16</cp:revision>
  <dcterms:created xsi:type="dcterms:W3CDTF">2015-05-06T09:44:04Z</dcterms:created>
  <dcterms:modified xsi:type="dcterms:W3CDTF">2015-05-06T12:19:13Z</dcterms:modified>
</cp:coreProperties>
</file>