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25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E4CB80-471F-41A6-B2B7-E0E1FD4AA492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2642A4-5750-41C7-9459-49E95976E8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anpoetry.ru/poetry/10663" TargetMode="External"/><Relationship Id="rId2" Type="http://schemas.openxmlformats.org/officeDocument/2006/relationships/hyperlink" Target="http://all-biography.ru/nekrasov-nikola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-fet.ru/referats/tvorchestvo-v-kritik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Никола</a:t>
            </a:r>
            <a:r>
              <a:rPr lang="cs-CZ" b="1" dirty="0" smtClean="0"/>
              <a:t>́й </a:t>
            </a:r>
            <a:r>
              <a:rPr lang="cs-CZ" b="1" dirty="0" err="1" smtClean="0"/>
              <a:t>Алексе</a:t>
            </a:r>
            <a:r>
              <a:rPr lang="cs-CZ" b="1" dirty="0" smtClean="0"/>
              <a:t>́</a:t>
            </a:r>
            <a:r>
              <a:rPr lang="cs-CZ" b="1" dirty="0" err="1" smtClean="0"/>
              <a:t>евич</a:t>
            </a:r>
            <a:r>
              <a:rPr lang="cs-CZ" b="1" dirty="0" smtClean="0"/>
              <a:t> </a:t>
            </a:r>
            <a:r>
              <a:rPr lang="cs-CZ" b="1" dirty="0" err="1" smtClean="0"/>
              <a:t>Некра</a:t>
            </a:r>
            <a:r>
              <a:rPr lang="cs-CZ" b="1" dirty="0" smtClean="0"/>
              <a:t>́</a:t>
            </a:r>
            <a:r>
              <a:rPr lang="cs-CZ" b="1" dirty="0" err="1" smtClean="0"/>
              <a:t>сов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* 10 </a:t>
            </a:r>
            <a:r>
              <a:rPr lang="cs-CZ" dirty="0" err="1" smtClean="0"/>
              <a:t>декабря</a:t>
            </a:r>
            <a:r>
              <a:rPr lang="cs-CZ" dirty="0" smtClean="0"/>
              <a:t> 1821, </a:t>
            </a:r>
            <a:r>
              <a:rPr lang="cs-CZ" dirty="0" err="1" smtClean="0"/>
              <a:t>Немиров</a:t>
            </a:r>
            <a:r>
              <a:rPr lang="cs-CZ" dirty="0" smtClean="0"/>
              <a:t>, </a:t>
            </a:r>
            <a:r>
              <a:rPr lang="cs-CZ" dirty="0" err="1" smtClean="0"/>
              <a:t>Подольская</a:t>
            </a:r>
            <a:r>
              <a:rPr lang="cs-CZ" dirty="0" smtClean="0"/>
              <a:t>                	  </a:t>
            </a:r>
            <a:r>
              <a:rPr lang="cs-CZ" dirty="0" err="1" smtClean="0"/>
              <a:t>губерния</a:t>
            </a:r>
            <a:r>
              <a:rPr lang="cs-CZ" dirty="0" smtClean="0"/>
              <a:t>, </a:t>
            </a:r>
            <a:r>
              <a:rPr lang="cs-CZ" dirty="0" err="1" smtClean="0"/>
              <a:t>Российская</a:t>
            </a:r>
            <a:r>
              <a:rPr lang="cs-CZ" dirty="0" smtClean="0"/>
              <a:t> </a:t>
            </a:r>
            <a:r>
              <a:rPr lang="cs-CZ" dirty="0" err="1" smtClean="0"/>
              <a:t>империя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        - 8 </a:t>
            </a:r>
            <a:r>
              <a:rPr lang="cs-CZ" dirty="0" err="1" smtClean="0"/>
              <a:t>января</a:t>
            </a:r>
            <a:r>
              <a:rPr lang="cs-CZ" dirty="0" smtClean="0"/>
              <a:t> 1878, </a:t>
            </a:r>
            <a:r>
              <a:rPr lang="cs-CZ" dirty="0" err="1" smtClean="0"/>
              <a:t>Санкт</a:t>
            </a:r>
            <a:r>
              <a:rPr lang="cs-CZ" dirty="0" smtClean="0"/>
              <a:t>-</a:t>
            </a:r>
            <a:r>
              <a:rPr lang="cs-CZ" dirty="0" err="1" smtClean="0"/>
              <a:t>Петербург</a:t>
            </a:r>
            <a:endParaRPr lang="cs-CZ" dirty="0"/>
          </a:p>
        </p:txBody>
      </p:sp>
      <p:pic>
        <p:nvPicPr>
          <p:cNvPr id="23554" name="Picture 2" descr="http://russiapedia.rt.com/files/prominent-russians/literature/nikolay-nekrasov/nikolay-nekrasov_11-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386886"/>
            <a:ext cx="2520280" cy="3471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9944" y="609600"/>
            <a:ext cx="7674056" cy="6248400"/>
          </a:xfrm>
        </p:spPr>
        <p:txBody>
          <a:bodyPr/>
          <a:lstStyle/>
          <a:p>
            <a:pPr lvl="0"/>
            <a:r>
              <a:rPr lang="cs-CZ" dirty="0" err="1" smtClean="0"/>
              <a:t>народный</a:t>
            </a:r>
            <a:r>
              <a:rPr lang="cs-CZ" dirty="0" smtClean="0"/>
              <a:t> </a:t>
            </a:r>
            <a:r>
              <a:rPr lang="cs-CZ" dirty="0" err="1" smtClean="0"/>
              <a:t>поэт</a:t>
            </a:r>
            <a:endParaRPr lang="cs-CZ" dirty="0" smtClean="0"/>
          </a:p>
          <a:p>
            <a:pPr lvl="0"/>
            <a:r>
              <a:rPr lang="cs-CZ" dirty="0" err="1" smtClean="0"/>
              <a:t>тема</a:t>
            </a:r>
            <a:r>
              <a:rPr lang="cs-CZ" dirty="0" smtClean="0"/>
              <a:t> </a:t>
            </a:r>
            <a:r>
              <a:rPr lang="cs-CZ" dirty="0" err="1" smtClean="0"/>
              <a:t>народных</a:t>
            </a:r>
            <a:r>
              <a:rPr lang="cs-CZ" dirty="0" smtClean="0"/>
              <a:t> </a:t>
            </a:r>
            <a:r>
              <a:rPr lang="cs-CZ" dirty="0" err="1" smtClean="0"/>
              <a:t>страданий</a:t>
            </a:r>
            <a:endParaRPr lang="cs-CZ" dirty="0" smtClean="0"/>
          </a:p>
          <a:p>
            <a:r>
              <a:rPr lang="ru-RU" dirty="0" smtClean="0"/>
              <a:t>С 1847 года по 1866 год — руководитель литературного и общественно-политического журнала </a:t>
            </a:r>
            <a:r>
              <a:rPr lang="ru-RU" b="1" dirty="0" smtClean="0"/>
              <a:t>«Современник», </a:t>
            </a:r>
            <a:r>
              <a:rPr lang="ru-RU" dirty="0" smtClean="0"/>
              <a:t>с 1868 года — редактор журнала </a:t>
            </a:r>
            <a:r>
              <a:rPr lang="ru-RU" b="1" dirty="0" smtClean="0"/>
              <a:t>«Отечественные записки».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</a:t>
            </a:r>
            <a:r>
              <a:rPr lang="cs-CZ" dirty="0" err="1" smtClean="0"/>
              <a:t>Критика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„</a:t>
            </a:r>
            <a:r>
              <a:rPr lang="cs-CZ" i="1" dirty="0" err="1" smtClean="0"/>
              <a:t>Любовь</a:t>
            </a:r>
            <a:r>
              <a:rPr lang="cs-CZ" i="1" dirty="0" smtClean="0"/>
              <a:t> к </a:t>
            </a:r>
            <a:r>
              <a:rPr lang="cs-CZ" i="1" dirty="0" err="1" smtClean="0"/>
              <a:t>ближним</a:t>
            </a:r>
            <a:r>
              <a:rPr lang="cs-CZ" i="1" dirty="0" smtClean="0"/>
              <a:t>, </a:t>
            </a:r>
            <a:r>
              <a:rPr lang="cs-CZ" i="1" dirty="0" err="1" smtClean="0"/>
              <a:t>низко</a:t>
            </a:r>
            <a:r>
              <a:rPr lang="cs-CZ" i="1" dirty="0" smtClean="0"/>
              <a:t> </a:t>
            </a:r>
            <a:r>
              <a:rPr lang="cs-CZ" i="1" dirty="0" err="1" smtClean="0"/>
              <a:t>стоящим</a:t>
            </a:r>
            <a:r>
              <a:rPr lang="cs-CZ" i="1" dirty="0" smtClean="0"/>
              <a:t> в </a:t>
            </a:r>
            <a:r>
              <a:rPr lang="cs-CZ" i="1" dirty="0" err="1" smtClean="0"/>
              <a:t>общественной</a:t>
            </a:r>
            <a:r>
              <a:rPr lang="cs-CZ" i="1" dirty="0" smtClean="0"/>
              <a:t> </a:t>
            </a:r>
            <a:r>
              <a:rPr lang="cs-CZ" i="1" dirty="0" err="1" smtClean="0"/>
              <a:t>лестнице</a:t>
            </a:r>
            <a:r>
              <a:rPr lang="cs-CZ" i="1" dirty="0" smtClean="0"/>
              <a:t>, </a:t>
            </a:r>
            <a:r>
              <a:rPr lang="cs-CZ" i="1" dirty="0" err="1" smtClean="0"/>
              <a:t>сила</a:t>
            </a:r>
            <a:r>
              <a:rPr lang="cs-CZ" i="1" dirty="0" smtClean="0"/>
              <a:t> </a:t>
            </a:r>
            <a:r>
              <a:rPr lang="cs-CZ" i="1" dirty="0" err="1" smtClean="0"/>
              <a:t>гражданского</a:t>
            </a:r>
            <a:r>
              <a:rPr lang="cs-CZ" i="1" dirty="0" smtClean="0"/>
              <a:t> </a:t>
            </a:r>
            <a:r>
              <a:rPr lang="cs-CZ" i="1" dirty="0" err="1" smtClean="0"/>
              <a:t>чувства</a:t>
            </a:r>
            <a:r>
              <a:rPr lang="cs-CZ" i="1" dirty="0" smtClean="0"/>
              <a:t> и, </a:t>
            </a:r>
            <a:r>
              <a:rPr lang="cs-CZ" i="1" dirty="0" err="1" smtClean="0"/>
              <a:t>наконец</a:t>
            </a:r>
            <a:r>
              <a:rPr lang="cs-CZ" i="1" dirty="0" smtClean="0"/>
              <a:t>, </a:t>
            </a:r>
            <a:r>
              <a:rPr lang="cs-CZ" i="1" dirty="0" err="1" smtClean="0"/>
              <a:t>замечательное</a:t>
            </a:r>
            <a:r>
              <a:rPr lang="cs-CZ" i="1" dirty="0" smtClean="0"/>
              <a:t> </a:t>
            </a:r>
            <a:r>
              <a:rPr lang="cs-CZ" i="1" dirty="0" err="1" smtClean="0"/>
              <a:t>чутье</a:t>
            </a:r>
            <a:r>
              <a:rPr lang="cs-CZ" i="1" dirty="0" smtClean="0"/>
              <a:t> </a:t>
            </a:r>
            <a:r>
              <a:rPr lang="cs-CZ" i="1" dirty="0" err="1" smtClean="0"/>
              <a:t>природы</a:t>
            </a:r>
            <a:r>
              <a:rPr lang="cs-CZ" i="1" dirty="0" smtClean="0"/>
              <a:t>, </a:t>
            </a:r>
            <a:r>
              <a:rPr lang="cs-CZ" i="1" dirty="0" err="1" smtClean="0"/>
              <a:t>быстро</a:t>
            </a:r>
            <a:r>
              <a:rPr lang="cs-CZ" i="1" dirty="0" smtClean="0"/>
              <a:t> </a:t>
            </a:r>
            <a:r>
              <a:rPr lang="cs-CZ" i="1" dirty="0" err="1" smtClean="0"/>
              <a:t>схватывающее</a:t>
            </a:r>
            <a:r>
              <a:rPr lang="cs-CZ" i="1" dirty="0" smtClean="0"/>
              <a:t> </a:t>
            </a:r>
            <a:r>
              <a:rPr lang="cs-CZ" i="1" dirty="0" err="1" smtClean="0"/>
              <a:t>все</a:t>
            </a:r>
            <a:r>
              <a:rPr lang="cs-CZ" i="1" dirty="0" smtClean="0"/>
              <a:t> </a:t>
            </a:r>
            <a:r>
              <a:rPr lang="cs-CZ" i="1" dirty="0" err="1" smtClean="0"/>
              <a:t>ее</a:t>
            </a:r>
            <a:r>
              <a:rPr lang="cs-CZ" i="1" dirty="0" smtClean="0"/>
              <a:t> </a:t>
            </a:r>
            <a:r>
              <a:rPr lang="cs-CZ" i="1" dirty="0" err="1" smtClean="0"/>
              <a:t>рельефные</a:t>
            </a:r>
            <a:r>
              <a:rPr lang="cs-CZ" i="1" dirty="0" smtClean="0"/>
              <a:t> </a:t>
            </a:r>
            <a:r>
              <a:rPr lang="cs-CZ" i="1" dirty="0" err="1" smtClean="0"/>
              <a:t>черты</a:t>
            </a:r>
            <a:r>
              <a:rPr lang="cs-CZ" i="1" dirty="0" smtClean="0"/>
              <a:t>, - </a:t>
            </a:r>
            <a:r>
              <a:rPr lang="cs-CZ" i="1" dirty="0" err="1" smtClean="0"/>
              <a:t>вот</a:t>
            </a:r>
            <a:r>
              <a:rPr lang="cs-CZ" i="1" dirty="0" smtClean="0"/>
              <a:t> </a:t>
            </a:r>
            <a:r>
              <a:rPr lang="cs-CZ" i="1" dirty="0" err="1" smtClean="0"/>
              <a:t>что</a:t>
            </a:r>
            <a:r>
              <a:rPr lang="cs-CZ" i="1" dirty="0" smtClean="0"/>
              <a:t> </a:t>
            </a:r>
            <a:r>
              <a:rPr lang="cs-CZ" i="1" dirty="0" err="1" smtClean="0"/>
              <a:t>дает</a:t>
            </a:r>
            <a:r>
              <a:rPr lang="cs-CZ" i="1" dirty="0" smtClean="0"/>
              <a:t> </a:t>
            </a:r>
            <a:r>
              <a:rPr lang="cs-CZ" i="1" dirty="0" err="1" smtClean="0"/>
              <a:t>притягательное</a:t>
            </a:r>
            <a:r>
              <a:rPr lang="cs-CZ" i="1" dirty="0" smtClean="0"/>
              <a:t> </a:t>
            </a:r>
            <a:r>
              <a:rPr lang="cs-CZ" i="1" dirty="0" err="1" smtClean="0"/>
              <a:t>свойство</a:t>
            </a:r>
            <a:r>
              <a:rPr lang="cs-CZ" i="1" dirty="0" smtClean="0"/>
              <a:t> </a:t>
            </a:r>
            <a:r>
              <a:rPr lang="cs-CZ" i="1" dirty="0" err="1" smtClean="0"/>
              <a:t>поэзии</a:t>
            </a:r>
            <a:r>
              <a:rPr lang="cs-CZ" i="1" dirty="0" smtClean="0"/>
              <a:t> </a:t>
            </a:r>
            <a:r>
              <a:rPr lang="cs-CZ" i="1" dirty="0" err="1" smtClean="0"/>
              <a:t>г</a:t>
            </a:r>
            <a:r>
              <a:rPr lang="cs-CZ" i="1" dirty="0" smtClean="0"/>
              <a:t>. </a:t>
            </a:r>
            <a:r>
              <a:rPr lang="cs-CZ" i="1" dirty="0" err="1" smtClean="0"/>
              <a:t>Некрасова</a:t>
            </a:r>
            <a:r>
              <a:rPr lang="cs-CZ" i="1" dirty="0" smtClean="0"/>
              <a:t>. </a:t>
            </a:r>
            <a:r>
              <a:rPr lang="cs-CZ" i="1" dirty="0" err="1" smtClean="0"/>
              <a:t>Эти</a:t>
            </a:r>
            <a:r>
              <a:rPr lang="cs-CZ" i="1" dirty="0" smtClean="0"/>
              <a:t> </a:t>
            </a:r>
            <a:r>
              <a:rPr lang="cs-CZ" i="1" dirty="0" err="1" smtClean="0"/>
              <a:t>стороны</a:t>
            </a:r>
            <a:r>
              <a:rPr lang="cs-CZ" i="1" dirty="0" smtClean="0"/>
              <a:t> </a:t>
            </a:r>
            <a:r>
              <a:rPr lang="cs-CZ" i="1" dirty="0" err="1" smtClean="0"/>
              <a:t>особенно</a:t>
            </a:r>
            <a:r>
              <a:rPr lang="cs-CZ" i="1" dirty="0" smtClean="0"/>
              <a:t> </a:t>
            </a:r>
            <a:r>
              <a:rPr lang="cs-CZ" i="1" dirty="0" err="1" smtClean="0"/>
              <a:t>ценит</a:t>
            </a:r>
            <a:r>
              <a:rPr lang="cs-CZ" i="1" dirty="0" smtClean="0"/>
              <a:t> в </a:t>
            </a:r>
            <a:r>
              <a:rPr lang="cs-CZ" i="1" dirty="0" err="1" smtClean="0"/>
              <a:t>нем</a:t>
            </a:r>
            <a:r>
              <a:rPr lang="cs-CZ" i="1" dirty="0" smtClean="0"/>
              <a:t> </a:t>
            </a:r>
            <a:r>
              <a:rPr lang="cs-CZ" i="1" dirty="0" err="1" smtClean="0"/>
              <a:t>молодое</a:t>
            </a:r>
            <a:r>
              <a:rPr lang="cs-CZ" i="1" dirty="0" smtClean="0"/>
              <a:t> </a:t>
            </a:r>
            <a:r>
              <a:rPr lang="cs-CZ" i="1" dirty="0" err="1" smtClean="0"/>
              <a:t>поколение</a:t>
            </a:r>
            <a:r>
              <a:rPr lang="cs-CZ" i="1" dirty="0" smtClean="0"/>
              <a:t>“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А. </a:t>
            </a:r>
            <a:r>
              <a:rPr lang="cs-CZ" dirty="0" err="1" smtClean="0"/>
              <a:t>Пятковский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„В </a:t>
            </a:r>
            <a:r>
              <a:rPr lang="cs-CZ" dirty="0" err="1" smtClean="0"/>
              <a:t>дороге</a:t>
            </a:r>
            <a:r>
              <a:rPr lang="cs-CZ" dirty="0" smtClean="0"/>
              <a:t>“ (1845)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 </a:t>
            </a:r>
            <a:r>
              <a:rPr lang="cs-CZ" dirty="0" err="1" smtClean="0"/>
              <a:t>время</a:t>
            </a:r>
            <a:r>
              <a:rPr lang="cs-CZ" dirty="0" smtClean="0"/>
              <a:t> «</a:t>
            </a:r>
            <a:r>
              <a:rPr lang="cs-CZ" dirty="0" err="1" smtClean="0"/>
              <a:t>Петербургскии</a:t>
            </a:r>
            <a:r>
              <a:rPr lang="cs-CZ" dirty="0" smtClean="0"/>
              <a:t> </a:t>
            </a:r>
            <a:r>
              <a:rPr lang="cs-CZ" dirty="0" err="1" smtClean="0"/>
              <a:t>мытарства</a:t>
            </a:r>
            <a:r>
              <a:rPr lang="cs-CZ" dirty="0" smtClean="0"/>
              <a:t>»,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познакомится</a:t>
            </a:r>
            <a:r>
              <a:rPr lang="cs-CZ" dirty="0" smtClean="0"/>
              <a:t> с </a:t>
            </a:r>
            <a:r>
              <a:rPr lang="cs-CZ" dirty="0" err="1" smtClean="0"/>
              <a:t>В.Г.Белинским</a:t>
            </a:r>
            <a:r>
              <a:rPr lang="cs-CZ" dirty="0" smtClean="0"/>
              <a:t>, </a:t>
            </a:r>
            <a:r>
              <a:rPr lang="cs-CZ" dirty="0" err="1" smtClean="0"/>
              <a:t>который</a:t>
            </a:r>
            <a:r>
              <a:rPr lang="cs-CZ" dirty="0" smtClean="0"/>
              <a:t> </a:t>
            </a:r>
            <a:r>
              <a:rPr lang="cs-CZ" dirty="0" err="1" smtClean="0"/>
              <a:t>оказал</a:t>
            </a:r>
            <a:r>
              <a:rPr lang="cs-CZ" dirty="0" smtClean="0"/>
              <a:t> </a:t>
            </a:r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 smtClean="0"/>
              <a:t>поэта</a:t>
            </a:r>
            <a:r>
              <a:rPr lang="cs-CZ" dirty="0" smtClean="0"/>
              <a:t> </a:t>
            </a:r>
            <a:r>
              <a:rPr lang="cs-CZ" dirty="0" err="1" smtClean="0"/>
              <a:t>огромное</a:t>
            </a:r>
            <a:r>
              <a:rPr lang="cs-CZ" dirty="0" smtClean="0"/>
              <a:t> </a:t>
            </a:r>
            <a:r>
              <a:rPr lang="cs-CZ" dirty="0" err="1" smtClean="0"/>
              <a:t>влияние</a:t>
            </a:r>
            <a:r>
              <a:rPr lang="cs-CZ" dirty="0" smtClean="0"/>
              <a:t> - </a:t>
            </a:r>
            <a:r>
              <a:rPr lang="cs-CZ" dirty="0" err="1" smtClean="0"/>
              <a:t>реалистические</a:t>
            </a:r>
            <a:r>
              <a:rPr lang="cs-CZ" dirty="0" smtClean="0"/>
              <a:t> </a:t>
            </a:r>
            <a:r>
              <a:rPr lang="cs-CZ" dirty="0" err="1" smtClean="0"/>
              <a:t>стихи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7650" name="Picture 2" descr="http://900igr.net/datai/literatura/Nekrasov-o-narode/0005-002-V-doro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576774"/>
            <a:ext cx="5649119" cy="328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“</a:t>
            </a:r>
            <a:r>
              <a:rPr lang="cs-CZ" dirty="0" err="1" smtClean="0"/>
              <a:t>Элегия</a:t>
            </a:r>
            <a:r>
              <a:rPr lang="cs-CZ" dirty="0" smtClean="0"/>
              <a:t>” – (1874)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одно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последних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стихотворений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В 1875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Некрасов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тяжело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болел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Picture 4" descr="http://900igr.net/datai/literatura/Nekrasov-poet/0007-006-Stikhotvoren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708920"/>
            <a:ext cx="2267744" cy="3641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</a:t>
            </a:r>
            <a:r>
              <a:rPr lang="ru-RU" dirty="0" smtClean="0"/>
              <a:t>Источники: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Некрасов Николай Алексеевич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http://all-biography.ru/nekrasov-nikolay.html</a:t>
            </a:r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дороге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Элегия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dirty="0" smtClean="0">
                <a:hlinkClick r:id="rId3"/>
              </a:rPr>
              <a:t>http://scanpoetry.ru/poetry/10663</a:t>
            </a:r>
            <a:endParaRPr lang="cs-CZ" dirty="0" smtClean="0"/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Поэзия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Н А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Некрасова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оценке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критиков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сочинение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u="sng" dirty="0" smtClean="0">
                <a:hlinkClick r:id="rId4"/>
              </a:rPr>
              <a:t>http://a-</a:t>
            </a:r>
            <a:r>
              <a:rPr lang="cs-CZ" u="sng" dirty="0" err="1" smtClean="0">
                <a:hlinkClick r:id="rId4"/>
              </a:rPr>
              <a:t>fet.ru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referats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tvorchestvo</a:t>
            </a:r>
            <a:r>
              <a:rPr lang="cs-CZ" u="sng" dirty="0" smtClean="0">
                <a:hlinkClick r:id="rId4"/>
              </a:rPr>
              <a:t>-v-</a:t>
            </a:r>
            <a:r>
              <a:rPr lang="cs-CZ" u="sng" dirty="0" err="1" smtClean="0">
                <a:hlinkClick r:id="rId4"/>
              </a:rPr>
              <a:t>kritike.html</a:t>
            </a:r>
            <a:r>
              <a:rPr lang="cs-CZ" u="sng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105</Words>
  <Application>Microsoft Office PowerPoint</Application>
  <PresentationFormat>Předvádění na obrazovce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Никола́й Алексе́евич Некра́сов</vt:lpstr>
      <vt:lpstr>Snímek 2</vt:lpstr>
      <vt:lpstr>  Критика</vt:lpstr>
      <vt:lpstr> „В дороге“ (1845)</vt:lpstr>
      <vt:lpstr> “Элегия” – (1874) </vt:lpstr>
      <vt:lpstr>  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Никола́й Алексе́евич Некра́сов</dc:title>
  <dc:creator>Pavla</dc:creator>
  <cp:lastModifiedBy>Pavla</cp:lastModifiedBy>
  <cp:revision>18</cp:revision>
  <dcterms:created xsi:type="dcterms:W3CDTF">2015-02-23T15:28:28Z</dcterms:created>
  <dcterms:modified xsi:type="dcterms:W3CDTF">2015-03-06T12:17:03Z</dcterms:modified>
</cp:coreProperties>
</file>