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Člověk + popis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9111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0"/>
            <a:ext cx="3726159" cy="5589240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027" t="1208" r="18021" b="2070"/>
          <a:stretch/>
        </p:blipFill>
        <p:spPr>
          <a:xfrm>
            <a:off x="6266483" y="0"/>
            <a:ext cx="2877517" cy="62994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544" r="24544" b="650"/>
          <a:stretch/>
        </p:blipFill>
        <p:spPr>
          <a:xfrm>
            <a:off x="3275856" y="0"/>
            <a:ext cx="2244682" cy="558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217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5085811" cy="338437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150694"/>
            <a:ext cx="4283968" cy="570730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8975" b="3932"/>
          <a:stretch/>
        </p:blipFill>
        <p:spPr>
          <a:xfrm>
            <a:off x="0" y="3261320"/>
            <a:ext cx="3427050" cy="359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31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620688"/>
            <a:ext cx="6840760" cy="5599493"/>
          </a:xfrm>
        </p:spPr>
      </p:pic>
    </p:spTree>
    <p:extLst>
      <p:ext uri="{BB962C8B-B14F-4D97-AF65-F5344CB8AC3E}">
        <p14:creationId xmlns:p14="http://schemas.microsoft.com/office/powerpoint/2010/main" xmlns="" val="120009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753" y="278656"/>
            <a:ext cx="6020494" cy="627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838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359" y="1628800"/>
            <a:ext cx="7095281" cy="4540981"/>
          </a:xfrm>
        </p:spPr>
      </p:pic>
    </p:spTree>
    <p:extLst>
      <p:ext uri="{BB962C8B-B14F-4D97-AF65-F5344CB8AC3E}">
        <p14:creationId xmlns:p14="http://schemas.microsoft.com/office/powerpoint/2010/main" xmlns="" val="286575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6023" y="20017"/>
            <a:ext cx="6171953" cy="6592035"/>
          </a:xfrm>
        </p:spPr>
      </p:pic>
    </p:spTree>
    <p:extLst>
      <p:ext uri="{BB962C8B-B14F-4D97-AF65-F5344CB8AC3E}">
        <p14:creationId xmlns:p14="http://schemas.microsoft.com/office/powerpoint/2010/main" xmlns="" val="22051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 Vaší rodiny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9747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Předvádění na obrazovce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Člověk + popis</vt:lpstr>
      <vt:lpstr>Snímek 2</vt:lpstr>
      <vt:lpstr>Snímek 3</vt:lpstr>
      <vt:lpstr>Snímek 4</vt:lpstr>
      <vt:lpstr>Snímek 5</vt:lpstr>
      <vt:lpstr>Snímek 6</vt:lpstr>
      <vt:lpstr>Snímek 7</vt:lpstr>
      <vt:lpstr>Popis Vaší rodiny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postavy</dc:title>
  <dc:creator>Kateřina</dc:creator>
  <cp:lastModifiedBy>lektor</cp:lastModifiedBy>
  <cp:revision>4</cp:revision>
  <dcterms:created xsi:type="dcterms:W3CDTF">2015-04-02T08:15:52Z</dcterms:created>
  <dcterms:modified xsi:type="dcterms:W3CDTF">2015-04-20T05:58:48Z</dcterms:modified>
</cp:coreProperties>
</file>