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4" r:id="rId2"/>
    <p:sldId id="257" r:id="rId3"/>
    <p:sldId id="258" r:id="rId4"/>
    <p:sldId id="259" r:id="rId5"/>
    <p:sldId id="260" r:id="rId6"/>
    <p:sldId id="266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 autoAdjust="0"/>
    <p:restoredTop sz="94660"/>
  </p:normalViewPr>
  <p:slideViewPr>
    <p:cSldViewPr>
      <p:cViewPr>
        <p:scale>
          <a:sx n="100" d="100"/>
          <a:sy n="100" d="100"/>
        </p:scale>
        <p:origin x="-124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FC760-B615-4F13-9FE2-618F4349B85E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94C5E-2662-46CF-B164-900B32680B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C8642F-1681-408C-B088-50645FD01F3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Stavba atomu</a:t>
            </a:r>
            <a:endParaRPr lang="cs-CZ" sz="4800" dirty="0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ATOM ?</a:t>
            </a:r>
          </a:p>
          <a:p>
            <a:pPr>
              <a:buBlip>
                <a:blip r:embed="rId3"/>
              </a:buBlip>
            </a:pP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Ze kterých částí se skládá atom?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elektroneutrální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atom ?</a:t>
            </a: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None/>
            </a:pP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20608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Atomy jsou základní stavební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částice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všech látek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335699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Atom se skládá z:</a:t>
            </a:r>
          </a:p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Atomového jádra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obsahuje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protony p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+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 a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neutrony n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0</a:t>
            </a:r>
          </a:p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Elektronového obalu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obsahuje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elektrony e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-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522920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Takový atom, který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nemá</a:t>
            </a:r>
            <a:r>
              <a:rPr lang="cs-CZ" sz="2400" b="1" i="1" dirty="0" smtClean="0">
                <a:latin typeface="Times New Roman"/>
                <a:cs typeface="Times New Roman"/>
              </a:rPr>
              <a:t> elektrický náboj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má v elektronovém obalu stejný počet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elektronů (e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-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)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, jako je v jádře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protonů (p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)</a:t>
            </a:r>
            <a:endParaRPr lang="cs-CZ" sz="2400" b="1" i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ION 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kation 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anion ?</a:t>
            </a: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34076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Je to atom, který nese elektrický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náboj</a:t>
            </a:r>
            <a:r>
              <a:rPr lang="cs-CZ" sz="2400" b="1" i="1" dirty="0" smtClean="0">
                <a:latin typeface="Times New Roman"/>
                <a:cs typeface="Times New Roman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buď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+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, nebo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–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249289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Takový ion, který má náboj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(+)</a:t>
            </a:r>
          </a:p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Kationty vznikají z atomů těch prvků, které mají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malou</a:t>
            </a:r>
            <a:r>
              <a:rPr lang="cs-CZ" sz="2400" b="1" i="1" dirty="0" smtClean="0">
                <a:latin typeface="Times New Roman"/>
                <a:cs typeface="Times New Roman"/>
              </a:rPr>
              <a:t> elektronegativitu („nechají si ukrást elektrony“)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443711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Takový ion, který má náboj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(–)</a:t>
            </a:r>
          </a:p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Anionty vznikají z atomů těch prvků, které mají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velkou </a:t>
            </a:r>
            <a:r>
              <a:rPr lang="cs-CZ" sz="2400" b="1" i="1" dirty="0" smtClean="0">
                <a:latin typeface="Times New Roman"/>
                <a:cs typeface="Times New Roman"/>
              </a:rPr>
              <a:t>elektronegativitu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(„kradou jiným atomům elektrony“)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Co je to ELEKTRONEGATIVITA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Schopnost atomů určitého prvku                          elektrony atomům jiných prvků</a:t>
            </a: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Číselná hodnota elektronegativity je uvedena                       v periodické soustavě prvků</a:t>
            </a: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Elektronegativita je důležitá vlastnost prvků </a:t>
            </a: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 rozhoduje o typu chemické            , která vznikne mezi</a:t>
            </a:r>
          </a:p>
          <a:p>
            <a:pPr>
              <a:buNone/>
            </a:pP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                při tvorbě sloučenin</a:t>
            </a: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Největší elektronegativitu ze všech prvků periodické soustavy má</a:t>
            </a:r>
            <a:endParaRPr lang="cs-CZ" b="1" i="1" dirty="0" smtClean="0">
              <a:solidFill>
                <a:srgbClr val="0070C0"/>
              </a:solidFill>
              <a:latin typeface="Times New Roman"/>
              <a:cs typeface="Times New Roman"/>
              <a:sym typeface="Symbol"/>
            </a:endParaRPr>
          </a:p>
          <a:p>
            <a:pPr>
              <a:buBlip>
                <a:blip r:embed="rId4"/>
              </a:buBlip>
            </a:pPr>
            <a:r>
              <a:rPr lang="cs-CZ" b="1" i="1" dirty="0" smtClean="0">
                <a:solidFill>
                  <a:srgbClr val="FF0000"/>
                </a:solidFill>
                <a:latin typeface="Times New Roman"/>
                <a:cs typeface="Times New Roman"/>
                <a:sym typeface="Symbol"/>
              </a:rPr>
              <a:t>Atomy žádného prvku nemohou odebrat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(„ukrást“) atomům Fluoru elektrony</a:t>
            </a:r>
            <a:endParaRPr lang="cs-CZ" b="1" i="1" dirty="0" smtClean="0">
              <a:solidFill>
                <a:srgbClr val="FF0000"/>
              </a:solidFill>
              <a:latin typeface="Times New Roman"/>
              <a:cs typeface="Times New Roman"/>
              <a:sym typeface="Symbol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292080" y="1484784"/>
            <a:ext cx="29523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přitahovat („krást“)</a:t>
            </a:r>
            <a:endParaRPr lang="cs-CZ" sz="2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48264" y="2276872"/>
            <a:ext cx="24482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 značky prvku </a:t>
            </a:r>
            <a:endParaRPr lang="cs-CZ" sz="2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72000" y="3429000"/>
            <a:ext cx="93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vazby</a:t>
            </a:r>
            <a:endParaRPr lang="cs-CZ" sz="2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3861049"/>
            <a:ext cx="1080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atomy</a:t>
            </a:r>
            <a:endParaRPr lang="cs-CZ" sz="2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483768" y="4653136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Fluor</a:t>
            </a:r>
            <a:r>
              <a:rPr lang="cs-CZ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i="1" dirty="0" smtClean="0">
                <a:latin typeface="Times New Roman"/>
                <a:cs typeface="Times New Roman"/>
                <a:sym typeface="Symbol"/>
              </a:rPr>
              <a:t>  </a:t>
            </a:r>
            <a:r>
              <a:rPr lang="cs-CZ" sz="2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4,1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Stavba atomu Boru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784976" cy="502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MOLEKULA 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alespoň 3 příklady molekul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znamená pojem disociace MOLEKULY 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26876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6"/>
              </a:buBlip>
            </a:pPr>
            <a:r>
              <a:rPr lang="cs-CZ" sz="2400" b="1" i="1" dirty="0" smtClean="0"/>
              <a:t> Je to částice složená ze 2 nebo více sloučených atomů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2132856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H2 – plynný vodík</a:t>
            </a:r>
            <a:endParaRPr lang="cs-CZ" sz="2400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56490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H2O – voda </a:t>
            </a:r>
            <a:endParaRPr lang="cs-CZ" sz="2400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2996952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NH3 – amoniak (čpavek)</a:t>
            </a:r>
            <a:endParaRPr lang="cs-CZ" sz="2400" b="1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3429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CO2 – oxid uhličitý</a:t>
            </a:r>
            <a:endParaRPr lang="cs-CZ" sz="2400" b="1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1560" y="386104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CH4 - </a:t>
            </a:r>
            <a:r>
              <a:rPr lang="cs-CZ" sz="2400" b="1" i="1" dirty="0" err="1" smtClean="0"/>
              <a:t>methan</a:t>
            </a:r>
            <a:endParaRPr lang="cs-CZ" sz="2400" b="1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39552" y="5013176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6"/>
              </a:buBlip>
            </a:pPr>
            <a:r>
              <a:rPr lang="cs-CZ" sz="2400" b="1" i="1" dirty="0" smtClean="0"/>
              <a:t> Je to rozštěpení chemických vazeb mezi atomy v molekule </a:t>
            </a:r>
            <a:r>
              <a:rPr lang="cs-CZ" sz="2400" b="1" i="1" smtClean="0"/>
              <a:t>a rozpad </a:t>
            </a:r>
            <a:r>
              <a:rPr lang="cs-CZ" sz="2400" b="1" i="1" dirty="0" smtClean="0"/>
              <a:t>molekuly </a:t>
            </a:r>
            <a:endParaRPr lang="cs-CZ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04056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Shrnutí základních pojmů určených k zapamatování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Atom</a:t>
            </a:r>
          </a:p>
          <a:p>
            <a:pPr>
              <a:buBlip>
                <a:blip r:embed="rId2"/>
              </a:buBlip>
            </a:pP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Elektroneutrální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atom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Ion (kation, anion)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Elektronegativita prvku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Atomové jádro (protony, neutrony)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Elektronový obal (elektrony)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Valenční vrstva elektronového obalu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Valenční elektrony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404</TotalTime>
  <Words>335</Words>
  <Application>Microsoft Office PowerPoint</Application>
  <PresentationFormat>Předvádění na obrazovce (4:3)</PresentationFormat>
  <Paragraphs>67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Stavba atomu</vt:lpstr>
      <vt:lpstr>Základní pojmy</vt:lpstr>
      <vt:lpstr>Snímek 3</vt:lpstr>
      <vt:lpstr>Snímek 4</vt:lpstr>
      <vt:lpstr>Stavba atomu Boru </vt:lpstr>
      <vt:lpstr>Snímek 6</vt:lpstr>
      <vt:lpstr>Shrnutí základních pojmů určených k zapamatování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učební materiál</dc:title>
  <dc:creator>Ptacek</dc:creator>
  <cp:lastModifiedBy>Ptacek</cp:lastModifiedBy>
  <cp:revision>63</cp:revision>
  <dcterms:created xsi:type="dcterms:W3CDTF">2012-02-12T15:24:23Z</dcterms:created>
  <dcterms:modified xsi:type="dcterms:W3CDTF">2015-02-19T10:05:32Z</dcterms:modified>
</cp:coreProperties>
</file>