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E47CB53-D74C-4194-AD08-C9C369B3BCEA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28029D-51C4-4753-BBE9-F1FA023C39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8FF16-8DF0-4859-9DEC-F96CE31FD895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6FE0E-CBC2-4E98-BADB-339E1740C7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161A9-EE09-4DE7-88B2-2C78C919D6B1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3A383-5BBD-404D-9395-7B0CEB51A3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474AC-93D9-4028-B55E-A83C300E1CFD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A6689-0AE0-4AD7-AFD3-E153C26908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DD9DB-C931-466C-9C5E-0061FE8115BF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57B7B-625D-4155-93B9-10CD147F6B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6035F-672A-4D90-AB23-F5AD4F58FC65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FB9B9-3240-455C-8003-D17226EB98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79FDB-C117-4AE2-82B0-96428F65A670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32DAB-B9BA-4FE9-9D13-D1CDD41EA9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C5C60-35F9-457B-94F8-6F61141BAF38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80706-6317-47B7-A968-61EAA380ED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E1C04-B4AF-40D2-9FEB-CD597F6AA375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9ABDA-B477-4FFE-AAB8-B4007FFC31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77558-FAA9-42AF-9BF3-A72912D3267B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A5CA9-7198-4D62-BCE4-9801E0B41A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623CD-AABD-4DA1-BB82-1452CE50967A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D7A0A-1527-489C-AC42-FEC4164D45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25C2E-8162-447F-A63E-4490EFDCB8ED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28ED1-75C8-4B31-A4DF-DDA3CB850A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767515-75A1-45B5-9501-DED8FA768B3D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238C4D-AF20-46B2-AA20-72A868555C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Oxidy a jejich chemické vlastnosti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jsou to OXIDY 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oxidační číslo má v oxidech vždy atom kyslíku 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 je obecný vzorec oxidů 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Který prvek má v oxidech vždy větší elektronegativitu 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1773238"/>
            <a:ext cx="85693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Oxidy jsou dvouprvkové sloučeniny kyslíku s jiným prvkem 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95288" y="3141663"/>
            <a:ext cx="8497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Atom kyslíku má v oxidech vždy oxidační číslo  </a:t>
            </a:r>
            <a:r>
              <a:rPr lang="cs-CZ" sz="2400" b="1" i="1">
                <a:latin typeface="Constantia" pitchFamily="18" charset="0"/>
                <a:sym typeface="Symbol" pitchFamily="18" charset="2"/>
              </a:rPr>
              <a:t>  -II</a:t>
            </a:r>
            <a:endParaRPr lang="cs-CZ" sz="2400" b="1" i="1">
              <a:latin typeface="Constantia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419475" y="4076700"/>
            <a:ext cx="18732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4800" b="1">
                <a:latin typeface="Constantia" pitchFamily="18" charset="0"/>
              </a:rPr>
              <a:t>XO</a:t>
            </a:r>
            <a:r>
              <a:rPr lang="cs-CZ" sz="3600" b="1" baseline="70000">
                <a:latin typeface="Constantia" pitchFamily="18" charset="0"/>
              </a:rPr>
              <a:t>-II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468313" y="5589588"/>
            <a:ext cx="79914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V oxidech má kyslík vždy větší elektronegativitu než s ním vázaný prvek</a:t>
            </a:r>
          </a:p>
        </p:txBody>
      </p:sp>
      <p:sp>
        <p:nvSpPr>
          <p:cNvPr id="16390" name="TextovéPole 8"/>
          <p:cNvSpPr txBox="1">
            <a:spLocks noChangeArrowheads="1"/>
          </p:cNvSpPr>
          <p:nvPr/>
        </p:nvSpPr>
        <p:spPr bwMode="auto">
          <a:xfrm>
            <a:off x="395288" y="476250"/>
            <a:ext cx="77771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latin typeface="Constantia" pitchFamily="18" charset="0"/>
              </a:rPr>
              <a:t>Charakteristika oxidů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6324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Proč má kyslík v oxidech záporné oxidační číslo 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vznikají oxidy ? Uveďte příklady: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Jaká skupenství mohu mít oxidy ? Uveďte příklady: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468313" y="1196975"/>
            <a:ext cx="84248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Protože  má větší elektronegativitu než s ním vázaný prvek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468313" y="2636838"/>
            <a:ext cx="7848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1. Hořením (prudká oxidace) látek za přítomnosti kyslíku: </a:t>
            </a:r>
          </a:p>
          <a:p>
            <a:pPr marL="457200" indent="-457200" algn="ctr"/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   +   O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CO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2400" b="1" i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TextovéPole 5"/>
          <p:cNvSpPr txBox="1">
            <a:spLocks noChangeArrowheads="1"/>
          </p:cNvSpPr>
          <p:nvPr/>
        </p:nvSpPr>
        <p:spPr bwMode="auto">
          <a:xfrm>
            <a:off x="107950" y="3500438"/>
            <a:ext cx="8280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2. Pomalou oxidací vzdušným kyslíkem (např. koroze kovů): 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4Fe   +   3O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 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2Fe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endParaRPr lang="cs-CZ" sz="2400" b="1" i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539750" y="5013325"/>
            <a:ext cx="5761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a) plynné (CO, CO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O, SO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…) </a:t>
            </a:r>
          </a:p>
        </p:txBody>
      </p:sp>
      <p:sp>
        <p:nvSpPr>
          <p:cNvPr id="17414" name="TextovéPole 8"/>
          <p:cNvSpPr txBox="1">
            <a:spLocks noChangeArrowheads="1"/>
          </p:cNvSpPr>
          <p:nvPr/>
        </p:nvSpPr>
        <p:spPr bwMode="auto">
          <a:xfrm>
            <a:off x="539750" y="5516563"/>
            <a:ext cx="4608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b) Kapalné (H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O)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539750" y="6021388"/>
            <a:ext cx="4608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c) Pevné (Al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Fe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Cu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 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6324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S kterými prvky tvoří kyslík oxidy 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Na které skupiny dělíme oxidy 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1196975"/>
            <a:ext cx="8712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Se všemi prvky periodické soustavy, kromě  fluoru a vzácných  plynů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850" y="2636838"/>
            <a:ext cx="8569325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2400" b="1" i="1" u="sng" dirty="0">
                <a:latin typeface="Times New Roman" pitchFamily="18" charset="0"/>
                <a:cs typeface="Times New Roman" pitchFamily="18" charset="0"/>
              </a:rPr>
              <a:t>Iontové oxidy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– atom kyslíku je s druhým prvkem vázán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                             iontovou vazbou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                          - iontové oxidy tvoří kyslík s prvky s malou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                             elektronegativitou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                          (např. Na</a:t>
            </a:r>
            <a:r>
              <a:rPr lang="cs-CZ" sz="2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O, 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, K</a:t>
            </a:r>
            <a:r>
              <a:rPr lang="cs-CZ" sz="2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O…)                            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3850" y="4797425"/>
            <a:ext cx="864076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2.   </a:t>
            </a:r>
            <a:r>
              <a:rPr lang="cs-CZ" sz="2400" b="1" i="1" u="sng" dirty="0">
                <a:latin typeface="Times New Roman" pitchFamily="18" charset="0"/>
                <a:cs typeface="Times New Roman" pitchFamily="18" charset="0"/>
              </a:rPr>
              <a:t>Kovalentní oxidy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– atom kyslíku je s druhým prvkem vázán</a:t>
            </a:r>
          </a:p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                                  kovalentní vazbou </a:t>
            </a:r>
          </a:p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                                - kovalentní oxidy tvoří kyslík s prvky s vyšší</a:t>
            </a:r>
          </a:p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                                  elektronegativitou</a:t>
            </a:r>
          </a:p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                                  (např. CO</a:t>
            </a:r>
            <a:r>
              <a:rPr lang="cs-CZ" sz="2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, NO, SO</a:t>
            </a:r>
            <a:r>
              <a:rPr lang="cs-CZ" sz="2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….)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6324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jsou to kyselinotvorné oxidy? Uveď příklad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jsou to zásadotvorné oxidy? Uveď příklad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jsou to amfoterní oxidy?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1196975"/>
            <a:ext cx="871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Jsou to oxidy, které při reakci s vodou dávají kyseliny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23850" y="1700213"/>
            <a:ext cx="83518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Patří sem oxidy kovů s oxidačním číslem 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větším než V </a:t>
            </a:r>
          </a:p>
          <a:p>
            <a:pPr algn="ctr"/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H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SO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endParaRPr lang="cs-CZ" sz="2400" b="1" i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3850" y="3284538"/>
            <a:ext cx="856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Jsou to oxidy, které při reakci s vodou dávají hydroxidy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850" y="3789363"/>
            <a:ext cx="8712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Patří sem oxidy kovů s oxidačním číslem </a:t>
            </a:r>
            <a:r>
              <a:rPr lang="cs-CZ" sz="2400" b="1" i="1">
                <a:solidFill>
                  <a:srgbClr val="0070C0"/>
                </a:solidFill>
                <a:latin typeface="Constantia" pitchFamily="18" charset="0"/>
              </a:rPr>
              <a:t>menším než IV</a:t>
            </a:r>
          </a:p>
          <a:p>
            <a:pPr algn="ctr"/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   +   H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Ca(OH)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2400" b="1" i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288" y="5229225"/>
            <a:ext cx="87487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Jsou to oxidy, které reagují jak s kyselinami , tak také s hydroxidy</a:t>
            </a:r>
          </a:p>
          <a:p>
            <a:pPr algn="ctr"/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ZnO   +   2HCl  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ZnCl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+   H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</a:p>
          <a:p>
            <a:pPr algn="ctr"/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ZnO   +   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NaOH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+   H</a:t>
            </a:r>
            <a:r>
              <a:rPr lang="en-US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   Na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[Zn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(OH)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</a:t>
            </a:r>
            <a:endParaRPr lang="cs-CZ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383</Words>
  <Application>Microsoft Office PowerPoint</Application>
  <PresentationFormat>Předvádění na obrazovce (4:3)</PresentationFormat>
  <Paragraphs>78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Tok</vt:lpstr>
      <vt:lpstr> Oxidy a jejich chemické vlastnosti</vt:lpstr>
      <vt:lpstr>Snímek 2</vt:lpstr>
      <vt:lpstr>Snímek 3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Oxidy a jejich chemické vlastnosti</dc:title>
  <dc:creator>Ptacek</dc:creator>
  <cp:lastModifiedBy>Ptacek</cp:lastModifiedBy>
  <cp:revision>18</cp:revision>
  <dcterms:created xsi:type="dcterms:W3CDTF">2012-09-14T13:14:37Z</dcterms:created>
  <dcterms:modified xsi:type="dcterms:W3CDTF">2015-02-26T09:24:21Z</dcterms:modified>
</cp:coreProperties>
</file>