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0" r:id="rId4"/>
    <p:sldId id="259" r:id="rId5"/>
    <p:sldId id="268" r:id="rId6"/>
    <p:sldId id="269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4FE26-AEBB-4989-AD14-877D9A1B93A6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0E781-1240-45A9-B30D-2586E8CFF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DA94DB-96D0-4AC2-8017-F585692492A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Soli a jejich chemické vlastnosti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2132856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Soli jsou chemické sloučeniny, které se skládají </a:t>
            </a:r>
          </a:p>
          <a:p>
            <a:r>
              <a:rPr lang="cs-CZ" sz="2400" b="1" i="1" dirty="0" smtClean="0">
                <a:latin typeface="Constantia" pitchFamily="18" charset="0"/>
              </a:rPr>
              <a:t>z kationtu a aniontu, ale jako celek je sůl </a:t>
            </a:r>
            <a:r>
              <a:rPr lang="cs-CZ" sz="2400" b="1" i="1" dirty="0" err="1" smtClean="0">
                <a:latin typeface="Constantia" pitchFamily="18" charset="0"/>
              </a:rPr>
              <a:t>elektroneutrální</a:t>
            </a:r>
            <a:r>
              <a:rPr lang="cs-CZ" sz="2400" b="1" i="1" dirty="0" smtClean="0">
                <a:latin typeface="Constantia" pitchFamily="18" charset="0"/>
              </a:rPr>
              <a:t>. 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6390" name="TextovéPole 8"/>
          <p:cNvSpPr txBox="1">
            <a:spLocks noChangeArrowheads="1"/>
          </p:cNvSpPr>
          <p:nvPr/>
        </p:nvSpPr>
        <p:spPr bwMode="auto">
          <a:xfrm>
            <a:off x="323528" y="836712"/>
            <a:ext cx="88204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Constantia" pitchFamily="18" charset="0"/>
              </a:rPr>
              <a:t>Charakteristické chemické vlastnosti solí</a:t>
            </a:r>
            <a:endParaRPr lang="cs-CZ" sz="3200" b="1" dirty="0">
              <a:latin typeface="Constantia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1556792"/>
            <a:ext cx="73448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Definujte co jsou to soli: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3068960"/>
            <a:ext cx="74252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Napište název a vzorec nejznámější soli a ve vzorci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vyznačte kation a anion: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476250" y="4005064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Nejznámější solí je sůl kuchyňská, chemickým názvem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chlorid sodný.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3025" y="4797152"/>
            <a:ext cx="63246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8" y="4293096"/>
            <a:ext cx="85857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Elektrický proud vedou rovněž tzv. taveniny solí, což je kapalné skupenství solí, které vzniká při tavení solí za vysoké teploty.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5229200"/>
            <a:ext cx="87381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Jak u vodných roztoků solí, tak u tavenin solí je elektrická vodivost způsobena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volnou pohyblivostí iontů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které tak mohou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usměrněně přenášet elektrický náboj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3068960"/>
            <a:ext cx="85689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Soli jsou v čistém stavu a v pevném skupenství elektricky nevodivé, ale po rozpuštění ve vodě, se vzniklý roztok stává elektricky vodivým.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2492896"/>
            <a:ext cx="8892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Jaká je elektrická vodivost solí 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528" y="1700808"/>
            <a:ext cx="8722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Soli jsou pevné krystalické látky, mohou být různě barevné.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75928" y="764704"/>
            <a:ext cx="73448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charakteristické fyzikální vlastnosti solí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 jejich vnější vzhled: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251520" y="692696"/>
            <a:ext cx="8435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 které skupiny dělíme anorganické soli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?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1196752"/>
            <a:ext cx="8208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tzv. BEZKYSLÍKATÉ SOLI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2204864"/>
            <a:ext cx="85689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charakteristiku a příklady </a:t>
            </a:r>
            <a:r>
              <a:rPr lang="cs-CZ" sz="26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bezkyslíkatých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solí: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2708920"/>
            <a:ext cx="83613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Jejich anionty jsou odvozeny od bezkyslíkatých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halogenovodíkových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kyselin, charakteristickým znakem těchto solí je, že jsou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dvouprvkové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1628800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tzv. KYSLÍKATÉ SOLI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861048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Příkladem bezkyslíkatých solí jsou: bromid draselný –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KBr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chlorid hořečnatý -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jodid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olovičitý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PbI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a další.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4797152"/>
            <a:ext cx="88653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Se kterou skupinou anorganických sloučenin jsou bezkyslíkaté anorganické soli totožné ?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95536" y="5733256"/>
            <a:ext cx="8666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Bezkyslíkaté anorganické soli jsou totožné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 halogenidy.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4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836712"/>
            <a:ext cx="85689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charakteristiku a příklady </a:t>
            </a:r>
            <a:r>
              <a:rPr lang="cs-CZ" sz="26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kyslíkatých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solí: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8" y="1484784"/>
            <a:ext cx="84333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Jejich anionty jsou odvozeny od kyslíkatých anorganických kyselin. Charakteristickým znakem těchto solí je, že jsou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tříprvkové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2780928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Jako příklad kyslíkatých solí lze uvést: uhličitan vápenatý –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dusičnan sodný –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NaNO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síran sodný –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a další.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3789040"/>
            <a:ext cx="87933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a vysvětlete způsoby (možnosti) jak mohou vznikat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soli: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9" y="4581128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kyseliny a hydroxidu (tzv. neutralizací):</a:t>
            </a:r>
          </a:p>
          <a:p>
            <a:pPr marL="457200" indent="-457200" algn="ctr"/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NaCl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+   H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529" y="5733256"/>
            <a:ext cx="82089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kovu s nekovem:</a:t>
            </a:r>
          </a:p>
          <a:p>
            <a:pPr marL="457200" indent="-457200" algn="ctr"/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 K   +   Cl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2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KCl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0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1268760"/>
            <a:ext cx="96490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 startAt="3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kovu s kyselinou:</a:t>
            </a:r>
          </a:p>
          <a:p>
            <a:pPr marL="457200" indent="-457200" algn="ctr"/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+   2 HNO</a:t>
            </a:r>
            <a:r>
              <a:rPr lang="cs-CZ" sz="2400" b="1" i="1" baseline="-2500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Zn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+   H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528" y="2492896"/>
            <a:ext cx="95770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 startAt="4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hydroxidu s kyselinotvorným oxidem:</a:t>
            </a:r>
          </a:p>
          <a:p>
            <a:pPr marL="457200" indent="-457200" algn="ctr"/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 KOH   +   CO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K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+   H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23528" y="3501008"/>
            <a:ext cx="95050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 startAt="5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kyseliny se zásadotvorným oxidem:</a:t>
            </a:r>
          </a:p>
          <a:p>
            <a:pPr marL="457200" indent="-457200" algn="ctr"/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+  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Ca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+   H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529" y="4581128"/>
            <a:ext cx="82809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buFont typeface="+mj-lt"/>
              <a:buAutoNum type="arabicParenR" startAt="6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kyselinotvorného oxidu se zásadotvorným oxidem:      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+  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CaCO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cs-CZ" sz="2400" dirty="0" smtClean="0"/>
              <a:t>VACÍK, Jiří. </a:t>
            </a:r>
            <a:r>
              <a:rPr lang="cs-CZ" sz="2400" i="1" dirty="0" smtClean="0"/>
              <a:t>Přehled středoškolské chemie</a:t>
            </a:r>
            <a:r>
              <a:rPr lang="cs-CZ" sz="2400" dirty="0" smtClean="0"/>
              <a:t>. 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Státní pedagogické nakladatelství, 1990, 365 s. Kostka. ISBN 80-042-2463-6.</a:t>
            </a:r>
          </a:p>
          <a:p>
            <a:pPr>
              <a:buNone/>
            </a:pPr>
            <a:endParaRPr lang="cs-CZ" sz="2400" i="1" dirty="0" smtClean="0"/>
          </a:p>
          <a:p>
            <a:pPr>
              <a:buNone/>
            </a:pPr>
            <a:r>
              <a:rPr lang="en-US" sz="2400" i="1" dirty="0" smtClean="0"/>
              <a:t>Wikipedia: the free encyclopedia</a:t>
            </a:r>
            <a:r>
              <a:rPr lang="en-US" sz="2400" dirty="0" smtClean="0"/>
              <a:t> [online]. Creative Commons. San Francisco (CA): Wikimedia Foundation, 2001- [cit. 2013-01-10]. </a:t>
            </a:r>
            <a:r>
              <a:rPr lang="en-US" sz="2400" dirty="0" err="1" smtClean="0"/>
              <a:t>Dostupné</a:t>
            </a:r>
            <a:r>
              <a:rPr lang="en-US" sz="2400" dirty="0" smtClean="0"/>
              <a:t> z: http://cs.wikipedia.org/wiki/Soli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ADAMKOVIČ, Emil, Věra HOFMANNOVÁ, Václav PUMPR, Tibor ŠRAMKO a Otto TOMEČEK. </a:t>
            </a:r>
            <a:r>
              <a:rPr lang="cs-CZ" sz="2400" i="1" dirty="0" smtClean="0"/>
              <a:t>Chemie pro 7. ročník základní školy</a:t>
            </a:r>
            <a:r>
              <a:rPr lang="cs-CZ" sz="2400" dirty="0" smtClean="0"/>
              <a:t>. Praha: Státní pedagogické nakladatelství, 1982.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272</TotalTime>
  <Words>500</Words>
  <Application>Microsoft Office PowerPoint</Application>
  <PresentationFormat>Předvádění na obrazovce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Soli a jejich chemické vlastnosti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Soli a jejich chemické vlastnosti</dc:title>
  <dc:creator>Ptacek</dc:creator>
  <cp:lastModifiedBy>Ptacek</cp:lastModifiedBy>
  <cp:revision>29</cp:revision>
  <dcterms:created xsi:type="dcterms:W3CDTF">2013-01-10T13:04:16Z</dcterms:created>
  <dcterms:modified xsi:type="dcterms:W3CDTF">2015-02-26T09:34:35Z</dcterms:modified>
</cp:coreProperties>
</file>