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8" r:id="rId4"/>
    <p:sldId id="269" r:id="rId5"/>
    <p:sldId id="261" r:id="rId6"/>
    <p:sldId id="267" r:id="rId7"/>
    <p:sldId id="262" r:id="rId8"/>
    <p:sldId id="263" r:id="rId9"/>
    <p:sldId id="270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5615" autoAdjust="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9B0E5-B7BF-4840-A7AA-B368430288D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A46EC-B8CE-4401-870B-D8023376C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teplom%C4%9Br&amp;source=images&amp;cd=&amp;cad=rja&amp;docid=hnHIRHEMYDpeAM&amp;tbnid=7g87Isic9aTpFM:&amp;ved=0CAUQjRw&amp;url=http://www.e-pristroje.cz/teplomery-digitalni.html&amp;ei=5l5DUZ-PBMKxO8L8gMAH&amp;bvm=bv.43828540,d.Yms&amp;psig=AFQjCNGiN7CWaS8WPBSD3n2GuWZ1hPywiQ&amp;ust=1363456089879788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Zákony plynů (Gay – </a:t>
            </a:r>
            <a:r>
              <a:rPr lang="cs-CZ" sz="4000" dirty="0" err="1" smtClean="0">
                <a:solidFill>
                  <a:schemeClr val="bg1"/>
                </a:solidFill>
              </a:rPr>
              <a:t>Lussacův</a:t>
            </a:r>
            <a:r>
              <a:rPr lang="cs-CZ" sz="4000" dirty="0" smtClean="0">
                <a:solidFill>
                  <a:schemeClr val="bg1"/>
                </a:solidFill>
              </a:rPr>
              <a:t>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90872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48478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dirty="0" smtClean="0"/>
              <a:t>ŠRÁMEK,V., KOSINA, L. </a:t>
            </a:r>
            <a:r>
              <a:rPr lang="cs-CZ" sz="2400" i="1" dirty="0" smtClean="0"/>
              <a:t>CHEMICKÉ VÝPOČTY A REAKCE</a:t>
            </a:r>
            <a:r>
              <a:rPr lang="cs-CZ" sz="2400" dirty="0" smtClean="0"/>
              <a:t>. Úvaly u Prahy: ALBRA, 1996.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4437112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Obr.1.:</a:t>
            </a:r>
          </a:p>
          <a:p>
            <a:r>
              <a:rPr lang="cs-CZ" sz="2400" dirty="0" smtClean="0"/>
              <a:t>Jednoduchý závěsný kapalinový teploměr klasické konstrukce (</a:t>
            </a:r>
            <a:r>
              <a:rPr lang="cs-CZ" sz="2400" dirty="0" err="1" smtClean="0"/>
              <a:t>mrazničkový</a:t>
            </a:r>
            <a:r>
              <a:rPr lang="cs-CZ" sz="2400" dirty="0" smtClean="0"/>
              <a:t>, chladničkový). [online]. [cit. 2013-03-15]. Dostupné z: http://www.e-</a:t>
            </a:r>
            <a:r>
              <a:rPr lang="cs-CZ" sz="2400" dirty="0" err="1" smtClean="0"/>
              <a:t>pristroje.cz</a:t>
            </a:r>
            <a:r>
              <a:rPr lang="cs-CZ" sz="2400" dirty="0" smtClean="0"/>
              <a:t>/</a:t>
            </a:r>
            <a:r>
              <a:rPr lang="cs-CZ" sz="2400" dirty="0" err="1" smtClean="0"/>
              <a:t>teplomery</a:t>
            </a:r>
            <a:r>
              <a:rPr lang="cs-CZ" sz="2400" dirty="0" smtClean="0"/>
              <a:t>-</a:t>
            </a:r>
            <a:r>
              <a:rPr lang="cs-CZ" sz="2400" dirty="0" err="1" smtClean="0"/>
              <a:t>digitalni.html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95536" y="2636912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Http://cs.wikipedia.org/wiki/Teplota.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2013-03-15]. Dostupné z: http://cs.wikipedia.org/wiki/Teplota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700808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Podíl objemu a termodynamické teploty plynu je při stálém tlaku konstantní.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1052736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je znění Gay –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Lussacova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zákona 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371703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Objem určitého množství plynu při stálém tlaku je přímo úměrný  termodynamické teplotě tohoto plynu.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51519" y="2708920"/>
            <a:ext cx="87129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Zvyšováním teploty zvětšuje plyn při konstantním tlaku svůj objem.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51520" y="5013176"/>
            <a:ext cx="80648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 jaké děje platí Gay –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Lussacův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3" y="558924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Gay –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Lussacův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zákon platí pro tzv. izobarické děje, což jsou děje, které s plynem probíhají </a:t>
            </a:r>
            <a:r>
              <a:rPr lang="cs-CZ" sz="24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za konstantního tlaku.</a:t>
            </a:r>
            <a:endParaRPr lang="cs-CZ" sz="2400" b="1" i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8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908720"/>
            <a:ext cx="87129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tzv. termodynamická (absolutní) teplota, jak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se značí a jakou má jednotku ?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3" y="1916832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je přímo úměrná objemu ideálního plynu při konstantním tlaku.</a:t>
            </a:r>
            <a:endParaRPr lang="cs-CZ" sz="2400" b="1" i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512" y="2780928"/>
            <a:ext cx="91168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je přímo úměrná tlaku ideálního plynu při konstantním objemu.</a:t>
            </a:r>
            <a:endParaRPr lang="cs-CZ" sz="2400" b="1" i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3645024"/>
            <a:ext cx="9269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Termodynamická teplota  se značí T a její jednotkou je kelvin (K). </a:t>
            </a:r>
            <a:endParaRPr lang="cs-CZ" sz="2400" b="1" i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03920" y="4293096"/>
            <a:ext cx="75524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!!! PRAVIDLO !!!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547663" y="4869161"/>
            <a:ext cx="5328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°C   =   273,15 K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63687" y="5445224"/>
            <a:ext cx="4896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 °C   =   274,15 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63689" y="5877272"/>
            <a:ext cx="4896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 °C   =   275,15 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1979712" y="6309320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 °C   =   276,15 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1052736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Procvičování: </a:t>
            </a:r>
            <a:endParaRPr lang="cs-CZ" sz="2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556792"/>
            <a:ext cx="89644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Převeďte jednotky: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2276872"/>
            <a:ext cx="13681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20 °C   =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2708920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-5 °C  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212976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90 °C   =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79512" y="3717032"/>
            <a:ext cx="16561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300 °C   =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4869160"/>
            <a:ext cx="14401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15 K   =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4221088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-50 °C   =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5301208"/>
            <a:ext cx="14401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 K   =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23528" y="5733256"/>
            <a:ext cx="15841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385 K   = 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07704" y="2276872"/>
            <a:ext cx="35283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293,15 K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907704" y="2708920"/>
            <a:ext cx="3680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268,15 K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907704" y="3212976"/>
            <a:ext cx="38331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363,15 K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907704" y="3717032"/>
            <a:ext cx="39855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573,15 K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907704" y="4221088"/>
            <a:ext cx="41379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223,15 K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835696" y="4869160"/>
            <a:ext cx="21602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-258,15 °C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835696" y="5301208"/>
            <a:ext cx="2312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-243,15 °C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835696" y="5733256"/>
            <a:ext cx="24650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111,85 °C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23528" y="6165304"/>
            <a:ext cx="15841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281 K   = 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2123728" y="6165304"/>
            <a:ext cx="2329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7,85 °C</a:t>
            </a:r>
          </a:p>
        </p:txBody>
      </p:sp>
      <p:pic>
        <p:nvPicPr>
          <p:cNvPr id="1026" name="Picture 2" descr="http://www.e-pristroje.cz/pictures/teplomery/t32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908720"/>
            <a:ext cx="5544616" cy="594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836712"/>
            <a:ext cx="81452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Gay –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Lussacův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zákon pomocí vzorečku: 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403648" y="1700808"/>
            <a:ext cx="59046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  V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2636912"/>
            <a:ext cx="84249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vyjadřují jednotlivé symboly ve vzorečku ?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3212976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původní objem plynu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3717032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původní termodynamická teplota plynu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6" y="4221088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nový objem plynu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4725144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nová termodynamická teplota plynu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1052736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556792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Plyn má objem 30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teplotu 20 °C. Jaký bude jeho objem při teplotě 70 °C (za konstantního tlaku)?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708920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429000"/>
            <a:ext cx="87129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objem plynu: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30 dm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(0,03 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baseline="30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teplota plynu plynu: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=  20 °C  (293,15 K)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nová teplota plynu: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=  70 °C  (343,15 K)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objem plynu: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 dm</a:t>
            </a:r>
            <a:r>
              <a:rPr lang="cs-CZ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cs-C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tlak plynu během děje: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 = konstantní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836712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2060848"/>
            <a:ext cx="8280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0,03   /   293,15   =  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/   343,15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7703" y="3284984"/>
            <a:ext cx="5904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  0,0351 m</a:t>
            </a:r>
            <a:r>
              <a:rPr lang="cs-CZ" sz="2400" b="1" i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79512" y="4725144"/>
            <a:ext cx="60609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5373216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Objem plynu po zahřátí, při konstantním tlaku, bude činit 35,1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i="1" baseline="-25000" dirty="0">
              <a:latin typeface="+mn-lt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3" y="1268760"/>
            <a:ext cx="476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  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52401" y="2708920"/>
            <a:ext cx="55717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(0,03   /  293,15)  • 343,15   =   V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267744" y="3789040"/>
            <a:ext cx="4176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0,0351 m</a:t>
            </a:r>
            <a:r>
              <a:rPr lang="cs-CZ" sz="2400" b="1" i="1" u="sng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=   35,1dm</a:t>
            </a:r>
            <a:r>
              <a:rPr lang="cs-CZ" sz="2400" b="1" i="1" u="sng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7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9512" y="836712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340768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jakou teplotu musíme zahřát 50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plynu z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283,15 K, aby se při konstantním tlaku jeho objem zvětšil o polovinu?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9512" y="249289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212976"/>
            <a:ext cx="87129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objem plynu: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50 dm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(0,05 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původní teplota plynu plynu: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=  10 °C  (283,15 K)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nový objem plynu: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75 dm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(0,075 m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baseline="30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nová teplota plynu: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? °C  (? K)</a:t>
            </a:r>
          </a:p>
          <a:p>
            <a:endParaRPr lang="cs-CZ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tlak plynu během děje: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 = konstantní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388" y="836712"/>
            <a:ext cx="78489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1772816"/>
            <a:ext cx="7776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50   /   283,15   =   75   /  T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79512" y="5229200"/>
            <a:ext cx="60609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5733256"/>
            <a:ext cx="87849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Aby se při konstantním tlaku objem plynu zvětšil o polovinu, musíme plyn zahřát z 10 °C na 150,58 °C.  </a:t>
            </a:r>
            <a:endParaRPr lang="cs-CZ" sz="2400" i="1" baseline="-25000" dirty="0">
              <a:latin typeface="+mn-lt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3" y="1124744"/>
            <a:ext cx="476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  V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/   T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83768" y="2348880"/>
            <a:ext cx="4032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0,177   =   75   /  T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72072" y="2924944"/>
            <a:ext cx="4456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0,177 T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=   75  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203848" y="3501008"/>
            <a:ext cx="3617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=   75   /   0,177  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627784" y="4077072"/>
            <a:ext cx="4345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 423,73 K  </a:t>
            </a:r>
            <a:r>
              <a:rPr lang="cs-CZ" sz="2400" b="1" i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123728" y="4653136"/>
            <a:ext cx="4536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423,73 K   =   150,58 °C  </a:t>
            </a:r>
            <a:r>
              <a:rPr lang="cs-CZ" sz="2400" b="1" i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1" grpId="0"/>
      <p:bldP spid="12" grpId="0"/>
      <p:bldP spid="13" grpId="0"/>
      <p:bldP spid="15" grpId="0"/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659</Words>
  <Application>Microsoft Office PowerPoint</Application>
  <PresentationFormat>Předvádění na obrazovce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Zákony plynů (Gay – Lussacův)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Zákony plynů (Gay – Lussacův)</dc:title>
  <dc:creator>Ptacek</dc:creator>
  <cp:lastModifiedBy>Ptacek</cp:lastModifiedBy>
  <cp:revision>38</cp:revision>
  <dcterms:created xsi:type="dcterms:W3CDTF">2013-03-13T18:27:20Z</dcterms:created>
  <dcterms:modified xsi:type="dcterms:W3CDTF">2015-03-05T13:36:21Z</dcterms:modified>
</cp:coreProperties>
</file>