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B9014-C3F2-41DC-91A0-6525463821D4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9D0F-0DBF-4C73-9AE3-741E314B33E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9/Mineraly.sk_-_akantit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7/Cinnabar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a/Galenit_1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1/Chalcopyrite_angleterre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4/Pyriteespagne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8/Sfaleryt,_Rumunia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Sulfidy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039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Souhrn základních pojmů určených k zapamatování: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12776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Dvouprvková sloučenina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Oxidační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Elektronegativita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Kovová ruda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Těžba kovů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5">
                    <a:lumMod val="50000"/>
                  </a:schemeClr>
                </a:solidFill>
              </a:rPr>
              <a:t>Akantit</a:t>
            </a: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Cinabarit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Galenit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Chalkopyrit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Sfalerit</a:t>
            </a: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en-US" sz="2400" dirty="0" err="1" smtClean="0"/>
              <a:t>Sulfidy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2012-12-09].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http://cs.wikipedia.org/wiki/Sulfidy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dirty="0" err="1" smtClean="0"/>
              <a:t>Mineraly.sk</a:t>
            </a:r>
            <a:r>
              <a:rPr lang="cs-CZ" sz="2400" dirty="0" smtClean="0"/>
              <a:t> - </a:t>
            </a:r>
            <a:r>
              <a:rPr lang="cs-CZ" sz="2400" dirty="0" err="1" smtClean="0"/>
              <a:t>akantit.jpg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http://cs.wikipedia.org/wiki/Soubor:Mineraly.sk_-_akantit.jpg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2: </a:t>
            </a:r>
            <a:r>
              <a:rPr lang="cs-CZ" sz="2400" dirty="0" err="1" smtClean="0"/>
              <a:t>Cinnabar.jpg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Public </a:t>
            </a:r>
            <a:r>
              <a:rPr lang="cs-CZ" sz="2400" dirty="0" err="1" smtClean="0"/>
              <a:t>domain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http://cs.wikipedia.org/wiki/Soubor:Cinnabar.jpg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r>
              <a:rPr lang="cs-CZ" sz="2400" dirty="0" smtClean="0"/>
              <a:t>Galenit 1.jpg.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Public </a:t>
            </a:r>
            <a:r>
              <a:rPr lang="cs-CZ" sz="2400" dirty="0" err="1" smtClean="0"/>
              <a:t>domain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http://cs.wikipedia.org/wiki/Soubor:Galenit_1.jpg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4: </a:t>
            </a:r>
            <a:r>
              <a:rPr lang="cs-CZ" sz="2400" dirty="0" smtClean="0"/>
              <a:t>DESCOUES, </a:t>
            </a:r>
            <a:r>
              <a:rPr lang="cs-CZ" sz="2400" dirty="0" err="1" smtClean="0"/>
              <a:t>Didier</a:t>
            </a:r>
            <a:r>
              <a:rPr lang="cs-CZ" sz="2400" dirty="0" smtClean="0"/>
              <a:t>. </a:t>
            </a:r>
            <a:r>
              <a:rPr lang="cs-CZ" sz="2400" dirty="0" err="1" smtClean="0"/>
              <a:t>Chalcopyrite</a:t>
            </a:r>
            <a:r>
              <a:rPr lang="cs-CZ" sz="2400" dirty="0" smtClean="0"/>
              <a:t> </a:t>
            </a:r>
            <a:r>
              <a:rPr lang="cs-CZ" sz="2400" dirty="0" err="1" smtClean="0"/>
              <a:t>angleterre.jpg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http://cs.wikipedia.org/wiki/Soubor:Chalcopyrite_angleterre.jpg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5: </a:t>
            </a:r>
            <a:r>
              <a:rPr lang="cs-CZ" sz="2400" dirty="0" smtClean="0"/>
              <a:t>DESCOUENS, </a:t>
            </a:r>
            <a:r>
              <a:rPr lang="cs-CZ" sz="2400" dirty="0" err="1" smtClean="0"/>
              <a:t>Didier</a:t>
            </a:r>
            <a:r>
              <a:rPr lang="cs-CZ" sz="2400" dirty="0" smtClean="0"/>
              <a:t>. </a:t>
            </a:r>
            <a:r>
              <a:rPr lang="cs-CZ" sz="2400" dirty="0" err="1" smtClean="0"/>
              <a:t>Pyriteespagne.jpg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http://cs.wikipedia.org/wiki/Soubor:Pyriteespagne.jpg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6: </a:t>
            </a:r>
            <a:r>
              <a:rPr lang="cs-CZ" sz="2400" dirty="0" smtClean="0"/>
              <a:t>MENDUCKI, </a:t>
            </a:r>
            <a:r>
              <a:rPr lang="cs-CZ" sz="2400" dirty="0" err="1" smtClean="0"/>
              <a:t>Piotr</a:t>
            </a:r>
            <a:r>
              <a:rPr lang="cs-CZ" sz="2400" dirty="0" smtClean="0"/>
              <a:t>. </a:t>
            </a:r>
            <a:r>
              <a:rPr lang="cs-CZ" sz="2400" dirty="0" err="1" smtClean="0"/>
              <a:t>Sfaleryt</a:t>
            </a:r>
            <a:r>
              <a:rPr lang="cs-CZ" sz="2400" dirty="0" smtClean="0"/>
              <a:t>, </a:t>
            </a:r>
            <a:r>
              <a:rPr lang="cs-CZ" sz="2400" dirty="0" err="1" smtClean="0"/>
              <a:t>Rumunia.jpg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2012-12-09]. Dostupné z: http://cs.wikipedia.org/wiki/Soubor:Sfaleryt,_Rumunia.jpg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628800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Sulfidy </a:t>
            </a:r>
            <a:r>
              <a:rPr lang="cs-CZ" sz="2400" b="1" i="1" dirty="0">
                <a:latin typeface="Constantia" pitchFamily="18" charset="0"/>
              </a:rPr>
              <a:t>jsou dvouprvkové sloučeniny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síry</a:t>
            </a:r>
            <a:r>
              <a:rPr lang="cs-CZ" sz="2400" b="1" i="1" dirty="0" smtClean="0">
                <a:latin typeface="Constantia" pitchFamily="18" charset="0"/>
              </a:rPr>
              <a:t> s </a:t>
            </a:r>
            <a:r>
              <a:rPr lang="cs-CZ" sz="2400" b="1" i="1" dirty="0">
                <a:latin typeface="Constantia" pitchFamily="18" charset="0"/>
              </a:rPr>
              <a:t>jiným </a:t>
            </a:r>
            <a:r>
              <a:rPr lang="cs-CZ" sz="2400" b="1" i="1" dirty="0" smtClean="0">
                <a:latin typeface="Constantia" pitchFamily="18" charset="0"/>
              </a:rPr>
              <a:t>prvkem,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nejčastěji kovem </a:t>
            </a:r>
            <a:r>
              <a:rPr lang="cs-CZ" sz="2400" b="1" i="1" dirty="0" smtClean="0">
                <a:latin typeface="Constantia" pitchFamily="18" charset="0"/>
              </a:rPr>
              <a:t>(nebo polokovem). 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2924944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Atom </a:t>
            </a:r>
            <a:r>
              <a:rPr lang="cs-CZ" sz="2400" b="1" i="1" dirty="0" smtClean="0">
                <a:latin typeface="Constantia" pitchFamily="18" charset="0"/>
              </a:rPr>
              <a:t>síry </a:t>
            </a:r>
            <a:r>
              <a:rPr lang="cs-CZ" sz="2400" b="1" i="1" dirty="0">
                <a:latin typeface="Constantia" pitchFamily="18" charset="0"/>
              </a:rPr>
              <a:t>má v </a:t>
            </a:r>
            <a:r>
              <a:rPr lang="cs-CZ" sz="2400" b="1" i="1" dirty="0" smtClean="0">
                <a:latin typeface="Constantia" pitchFamily="18" charset="0"/>
              </a:rPr>
              <a:t>sulfidech </a:t>
            </a:r>
            <a:r>
              <a:rPr lang="cs-CZ" sz="2400" b="1" i="1" dirty="0">
                <a:latin typeface="Constantia" pitchFamily="18" charset="0"/>
              </a:rPr>
              <a:t>vždy oxidační číslo  </a:t>
            </a:r>
            <a:r>
              <a:rPr lang="cs-CZ" sz="2400" b="1" i="1" dirty="0">
                <a:latin typeface="Constantia" pitchFamily="18" charset="0"/>
                <a:sym typeface="Symbol" pitchFamily="18" charset="2"/>
              </a:rPr>
              <a:t>  </a:t>
            </a:r>
            <a:r>
              <a:rPr lang="cs-CZ" sz="2400" b="1" i="1" dirty="0">
                <a:solidFill>
                  <a:srgbClr val="7030A0"/>
                </a:solidFill>
                <a:latin typeface="Constantia" pitchFamily="18" charset="0"/>
                <a:sym typeface="Symbol" pitchFamily="18" charset="2"/>
              </a:rPr>
              <a:t>-II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347864" y="4149080"/>
            <a:ext cx="1944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800" b="1" dirty="0" smtClean="0">
                <a:latin typeface="Constantia" pitchFamily="18" charset="0"/>
              </a:rPr>
              <a:t>MS</a:t>
            </a:r>
            <a:r>
              <a:rPr lang="cs-CZ" sz="3600" b="1" baseline="70000" dirty="0" smtClean="0">
                <a:latin typeface="Constantia" pitchFamily="18" charset="0"/>
              </a:rPr>
              <a:t>-II</a:t>
            </a:r>
            <a:endParaRPr lang="cs-CZ" sz="3600" b="1" baseline="70000" dirty="0">
              <a:latin typeface="Constantia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537" y="476250"/>
            <a:ext cx="7776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onstantia" pitchFamily="18" charset="0"/>
              </a:rPr>
              <a:t>Charakteristika sulfidů</a:t>
            </a:r>
            <a:endParaRPr lang="cs-CZ" sz="3200" b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1052736"/>
            <a:ext cx="5040560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SULFIDY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3429000"/>
            <a:ext cx="6264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sulfidů 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2420888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v sulfidech vždy atom síry?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5157192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znamená symbol M v obecném vzorci?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47688" y="558924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Symbolem M se značí atom kovu (nebo polokovu).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457200" y="692696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 z prvků má v sulfidech větší elektronegativitu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1124744"/>
            <a:ext cx="82089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V </a:t>
            </a:r>
            <a:r>
              <a:rPr lang="cs-CZ" sz="2400" b="1" i="1" dirty="0" smtClean="0">
                <a:latin typeface="Constantia" pitchFamily="18" charset="0"/>
              </a:rPr>
              <a:t>sulfidech má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síra</a:t>
            </a:r>
            <a:r>
              <a:rPr lang="cs-CZ" sz="2400" b="1" i="1" dirty="0" smtClean="0">
                <a:latin typeface="Constantia" pitchFamily="18" charset="0"/>
              </a:rPr>
              <a:t> větší </a:t>
            </a:r>
            <a:r>
              <a:rPr lang="cs-CZ" sz="2400" b="1" i="1" dirty="0">
                <a:latin typeface="Constantia" pitchFamily="18" charset="0"/>
              </a:rPr>
              <a:t>elektronegativitu než s </a:t>
            </a:r>
            <a:r>
              <a:rPr lang="cs-CZ" sz="2400" b="1" i="1" dirty="0" smtClean="0">
                <a:latin typeface="Constantia" pitchFamily="18" charset="0"/>
              </a:rPr>
              <a:t>ní vázaný prvek.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132856"/>
            <a:ext cx="6264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mají sulfidy praktické využití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47936" y="2636912"/>
            <a:ext cx="82089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Jako součást minerálů (tzv. rud) jsou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zdrojem pro těžbu kovů.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3573016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Jakým nejjednodušším způsobem lze získat kovy ze sulfidových rud ? Uveďte příklad: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700336" y="4509120"/>
            <a:ext cx="82089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Zahříváním sulfidů kovů na vysokou teplotu za přítomnosti vzduchu: </a:t>
            </a:r>
          </a:p>
          <a:p>
            <a:pPr>
              <a:buFont typeface="Wingdings" pitchFamily="2" charset="2"/>
              <a:buChar char="Ø"/>
            </a:pPr>
            <a:endParaRPr lang="cs-CZ" sz="2400" b="1" i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44522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   +  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2Ag   +   SO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sz="24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62068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Příklady sulfidických minerálů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467544" y="1340768"/>
            <a:ext cx="8371656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Akantit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(sulfid stříbrný -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6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11560" y="5013176"/>
            <a:ext cx="8297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Významná ruda stříbra, obsahuje až 87 % stříbra.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560" y="5517232"/>
            <a:ext cx="8450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Naleziště v ČR: Jáchymov, Příbram.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Soubor:Mineraly.sk - akanti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988840"/>
            <a:ext cx="4392488" cy="288032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539552" y="19888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1: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Cinabarit (sulfid rtuťnatý -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Hg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pic>
        <p:nvPicPr>
          <p:cNvPr id="1026" name="Picture 2" descr="Soubor:Cinnaba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412776"/>
            <a:ext cx="4032448" cy="3168352"/>
          </a:xfrm>
          <a:prstGeom prst="rect">
            <a:avLst/>
          </a:prstGeom>
          <a:noFill/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8691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Nejdůležitější ruda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rtuťi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z níž se rtuť získává tepelným odpařením a následným ochlazením par rtuti.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Naleziště v ČR: Dědova Hora u Hořovic, Horní Luby.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2: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Galenit (sulfid olovnatý -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Pb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8691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Nejdůležitější olověná ruda, přičemž často může obsahovat jako příměs také stříbro.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Naleziště v ČR: Stříbro, Příbram, Harrachov.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 descr="Soubor:Galenit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412776"/>
            <a:ext cx="4104456" cy="316835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39552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Chalkopyrit (sulfid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měďnato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-železnatý –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CuFe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6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869160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Nejdůležitější ruda mědi, ze které se ale získávají i jiné kovy (železo, selen a tellur), které jsou v chalkopyritu obsaženy jako příměsi.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6021288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Naleziště v ČR: Příbram, Cínovec, Zlaté Hory v Jeseníkách.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Soubor:Chalcopyrite angleterr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412776"/>
            <a:ext cx="4320480" cy="32403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39552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4: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Pyrit (disulfid železnatý –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Fe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6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8691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Pyrit je jednou z rud železa, ale obsahuje často také další kovy jakožto přimíseniny.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5733256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Naleziště v ČR: Zlaté Hory v Jeseníkách, Příbram, Hromnice u Plzně.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Soubor:Pyriteespag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196752"/>
            <a:ext cx="4320480" cy="357366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39552" y="1196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5: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620713"/>
            <a:ext cx="871378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Sfalerit (sulfid zinečnatý –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Zn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8691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Důležitá ruda zinku, některé odrůdy sfaleritu se používají jako drahé kameny.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Naleziště v ČR: Kutná Hora,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Křižanovice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Příbram.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Soubor:Sfaleryt, Rumun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268760"/>
            <a:ext cx="4680520" cy="352839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39552" y="1268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6: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997</TotalTime>
  <Words>722</Words>
  <Application>Microsoft Office PowerPoint</Application>
  <PresentationFormat>Předvádění na obrazovce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Sulfidy a jejich chemické vlastnosti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109</cp:revision>
  <dcterms:created xsi:type="dcterms:W3CDTF">2012-09-14T13:14:37Z</dcterms:created>
  <dcterms:modified xsi:type="dcterms:W3CDTF">2015-02-26T09:26:26Z</dcterms:modified>
</cp:coreProperties>
</file>