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2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2" r:id="rId15"/>
    <p:sldId id="278" r:id="rId16"/>
    <p:sldId id="273" r:id="rId17"/>
    <p:sldId id="267" r:id="rId18"/>
    <p:sldId id="270" r:id="rId19"/>
    <p:sldId id="280" r:id="rId20"/>
    <p:sldId id="271" r:id="rId21"/>
    <p:sldId id="277" r:id="rId22"/>
    <p:sldId id="275" r:id="rId23"/>
    <p:sldId id="279" r:id="rId24"/>
    <p:sldId id="276" r:id="rId25"/>
    <p:sldId id="283" r:id="rId26"/>
    <p:sldId id="27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1sOsIrs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inepur.cz/article.php?article=999" TargetMode="External"/><Relationship Id="rId7" Type="http://schemas.openxmlformats.org/officeDocument/2006/relationships/hyperlink" Target="http://www.artmuseum.cz/umelec.php?art_id=33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tmuseum.cz/umelec.php?art_id=156" TargetMode="External"/><Relationship Id="rId5" Type="http://schemas.openxmlformats.org/officeDocument/2006/relationships/hyperlink" Target="http://www.artmuseum.cz/smery_list.php?smer_id=123" TargetMode="External"/><Relationship Id="rId4" Type="http://schemas.openxmlformats.org/officeDocument/2006/relationships/hyperlink" Target="http://www.ubu.com/film/fluxfilm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Follow_Flux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2300"/>
            <a:ext cx="7848872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rayjohnsonestate.com/www_rayjohnsonestate_com/MA2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7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rayjohnsonestate.com/www_rayjohnsonestate_com/MA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rayjohnsonestate.com/www_rayjohnsonestate_com/MA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9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cs-CZ" dirty="0" smtClean="0"/>
              <a:t>Joseph </a:t>
            </a:r>
            <a:r>
              <a:rPr lang="cs-CZ" dirty="0" err="1" smtClean="0"/>
              <a:t>Beuys</a:t>
            </a:r>
            <a:r>
              <a:rPr lang="cs-CZ" dirty="0" smtClean="0"/>
              <a:t> (1921 -  1986)</a:t>
            </a: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  <p:pic>
        <p:nvPicPr>
          <p:cNvPr id="26626" name="Picture 2" descr="http://www.artmuseum.cz/resources/artists/beuys_l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21" y="1556792"/>
            <a:ext cx="229116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s0.wikiart.org/images/joseph-beuys/i-like-america-and-america-likes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717" cy="580526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332656"/>
            <a:ext cx="365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Like America and America Likes Me</a:t>
            </a:r>
          </a:p>
          <a:p>
            <a:r>
              <a:rPr lang="cs-CZ" dirty="0" smtClean="0"/>
              <a:t>(1974)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aidon.com/resource/beuys-deadha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" y="0"/>
            <a:ext cx="5144284" cy="68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08105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„Jak se mrtvému zajíci vysvětlují obrazy“</a:t>
            </a:r>
            <a:r>
              <a:rPr lang="cs-CZ" dirty="0"/>
              <a:t> (26. listopad 1965)</a:t>
            </a:r>
          </a:p>
        </p:txBody>
      </p:sp>
    </p:spTree>
    <p:extLst>
      <p:ext uri="{BB962C8B-B14F-4D97-AF65-F5344CB8AC3E}">
        <p14:creationId xmlns:p14="http://schemas.microsoft.com/office/powerpoint/2010/main" val="97349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 descr="data:image/jpeg;base64,/9j/4AAQSkZJRgABAQAAAQABAAD/2wCEAAkGBxQTEhUUEhQWFhQXGR4YGBgXGBwfIBoaHBweGhwYHBwcICgiHB0lHRwaIjEhJSkrLi8uHB8zODMsNygtLisBCgoKBQUFDgUFDisZExkrKysrKysrKysrKysrKysrKysrKysrKysrKysrKysrKysrKysrKysrKysrKysrKysrK//AABEIAMUBAAMBIgACEQEDEQH/xAAcAAACAgMBAQAAAAAAAAAAAAAFBgMEAAEHAgj/xABEEAACAQIEAwUFBgMGBgIDAQABAhEDIQAEEjEFQVEGImFxgRMykaGxB0JSYsHwFCNyM4KSstHhFUNzosLxJGNTs9I0/8QAFAEBAAAAAAAAAAAAAAAAAAAAAP/EABQRAQAAAAAAAAAAAAAAAAAAAAD/2gAMAwEAAhEDEQA/AOw0tsbjHmltj0cBqMZGN4zAeYxkY3jMBgGMjGY3GAwDHrGox6GAyMZGNxjMBoDHp0BBB52xgxsjAVqFaZDe8pvHMcm8j+h6Y8OoJZWurj691h8wfU49Zk6CH5Czf0nmfIwfLVjzxF0VRqMEnuxvIB2sbxPLaZtgKvAKxakuoyygI3iyTTc/41bF+s2khuWzeA5N6H5EnlgJwTMFalZTDgtrD0xaHAM6ZJ981Babg7YtcS47TpqYioegPdE8ma4HkJPhgBP2hP8AyaaH79RVM9J1H5LgFW4mirpRSzVGYgx3YBhSFF3hFXaF/Ngd2szldzRDvALDSg95ZsDpJkgSYZrmPPECZgkFUHskgCAdVRhsAz7wByWAOu2AJHOCmYJNSrHuIRK+DPtTHKF7x5ziBmqVSFY2sRSpCFEnn1MXlj0tfF3gvAmYX/lpMiPeg7THumL2v4mMH0zGXywCUymr+ofOJPoAfTAUeG9nCb1oVQPcG0TNyd9h8BbBlKgWKeXQSfvR3QPxdWHTkTacD24qrjWoaqpvrKhaaxaQHK6jbmbdeWIKnaWmn/MpJzYvUDOT4hFPjYRHKBgGClkwABJZh948idzGwJ36nri8uECv2zGy1Kjf9KiFH+KsSSfGMDa3aSq86aLsLmatZyNpuiQu0fHAdLzGbpp77qv9TAfXFQ8bpfdLP/QjsD6gR88cz/4tmAYU5ejeDoppPvFTc6juD8MQmvXqjv1672svfAmJi2kbwPjgOk5jtBp95BTHWtURPkCx+WA+a7aJMCvS8qVN6h9Gsvywp5fs27GUy7HeC8A/euYDctB33DYM0Oytc/dpoPGSR8W/TAR5jtiWMD+KqXiCyUt7fcGr54FHiFVn1pl6QYwNVQvVInSBBc6b60v+YHDKnYlo71YjYDSAIukXAHOmh81xdy3YzLgDUC/Qkzaw5zyAHoMA3Jj1jarjMB5OMGN40cBrG8axmA9Y2DiOrUCgsdhvz+mNZeuriVPgeoPQjkcBNjYxVz7sEJUgGRJ0lreABHxxLQc6QXiYvAIHwNxblgJKtZVXUxCgcyYHTnjdKoGAKkEHYgzihn+JUlUqaihjtEE28OfLFGj2joBYXUxE6oQrfnvzuPiMAwYo5Gs5ZgzI0b6VIg9LkyLHADOdpazSKNKOUtuLtfp9xvl1nHvOU8zyrGDM6e7Bixm59JwDO7gC5AHjhe4vxilRQqaogXXTDkQCdBWZNtj5A8pD5nIBp1VjzPvEn74Ei820nbcHrGJ+H5OnTaoUG4EkiJh6n0mPIDADs32g1V0anZKlM0iVJJYqdajuC5g1DCnluRgVnq9TUGUJl7/2lR1Vjy/s5hZHgTzscVu03DHbvUNQVST7HUSsho7oiFmTbzi+/js/2ZasvtEWmqGReSwIsQwsQwNivLACs1VVK9NWYO2rU7K7SxAgd8iZuRtM4NZOutGSErs1veZVYnrsWEDnNrDxwOz/AAfRmMqJBFSsyCBtoqLSO/KxOG6j2YpPVNNC2mnHtGn7x7wpDoY7x6SvXABa/FHJulNYgxUd6jGdvfaBY9PQxiKuatUAF20iYSmkDwkhQDPn6YfcvwvLIdICaovJBPK5vbFujXpLsUmT7l+dthgObr2ddzPsajE83O9t573P5YJZbslW/BTQW3vyg7EDczt0w9tmRYqrN5LH+aMRtmW/CB5uB8hM4BZy/YxvvViBH3VA+7p3gHb64vZfsblx72pz+Yz06+EfAYLPVqdVA8FY/M2xEzRM1W8Y0gf9snAbo8BoJ7tJcWf5Sc0X4DAfM8RyymKlVJ6PVk/4WIOKT9qskmzr/cQ/XSR88Azf8Qp8iSfyqT9BGMOdJ92k584H1OE6t9oNAe6tVvQKPkw+mBVf7RiSAlFRJAl3ncxPuj64B9zeaqFSAtNR4uSbeQGI6RqaRFQKsCNFPlFo14BV+IuUgVNZMSEgzIuBOna8+HicCs5nkSEzTOhFyngIjlcXi4O15mCHUpxrGpxmAzFSvmitRUCzPPUJ3jYkSBuf1xbwB7QtUU6kqKsLbUosSYNzyPlywBucDsvmFplzUqQJ+86n+91FoGFmrSq1QA9eqQSshVsQdxMDFurw2mampaSkhYsdPXeBf/fAEa/aWiToTW5YEDSCOV4YwMRUuPPp0pRfWp0n2hG+9ykiIviNKXsyC3skQE8o3Ee8fU4pPxvKKW1ZgMSZ0oSx8oST8cAQFavVI1t7JSpMKBJuIEmeRxQOUYz7SvUcfl1HZuem20D4+kDceQ//AOfL1n/No0j4sZ+WK9TtBWUQFy9H/qVdTeelYwBbIcORKuoIwOkjURE97a1/9gMWhlzqYhUEk3gkmyjr1UfAYT63Gq72/ijPShRPyLj6HA/MPq985hz0q1ggPjALYB7z1enTB9pXVZ5Sq82PK+zfLAfN9qMoGGuqrwD7ilon+mdxhap5Qn+zy9KeumpUJ9RAxbo8DzZMqrr/AEpTQfH3sAWbtih/sctWfx0BR539eWB/E+02ZMxSo0p51aokelvpj2nY7MP/AGjf46jP8sWqPYOP+ao/pQf+ROAVm41XbunM01BMH2dInfnqKxz69cNnGMlmaQNfKMKdQAGpTuVr6QLkFYD6REjcW6EV892dpZfSxLuSSDEXseRsLjfE2ir7JqoptVEkCmCxNjuSp0m14F4IwCxxbi+ulkqykM6uxKrEo+pXM+MkG/UYcv4qjQphVzAYwWOqpOom5YhYJJM8+eOXcRlWquoIu2lZmLhSNhMQfgMB14k5Bv8Av0wHZ+ELTXVVgNqZnBi5SSAbg2iDfBL/AIs2maVMML21qNuVjvt8fKRtLKTl8rT5syISOgUlh5EKR64tdteDIMvVrhmVqdNjCmFNuYG+AV6n2lFtqSqfzsWj4AYH5n7Qa591kXwVf/6Jwj8Rq6mLARO9o26Yjp05wD7wTteGZjmajs1tAAEc5sBvt4fo4vkKgpe2VBUJvokggcu807Dfkd8ch4Jl/wD5NAda1MehdZx9JU0tgPnftZxHVmWqBVTXbSuw0gL84n1wJ/jGxZ43lyK9YHlUcLb85sOmIqWXJwEDZljiOozcycERlTiOtkj0wHS/skyK1KL1WXvazTBmTAAMX2ucFvtXoaeHu6+8rUwDEm7gHGvshpxkbgD+a+390Yv/AGpUyeG1Y31U/wD9i4BsAxvEaZhTscSzgBnFONJQIDJVYnbRTYg+Gqyz64VOJdrWZoFACdhWqop/wjUfTDxm8olRSlRFdTuGAI+eOKds84lGo1HKzAaGYaSb7AQBBF/PAHs52lzG006d76KTueQEF4Umf0xROfrP71XMNPLWlL5U5OAGQp5vLOrVaTVKcjWjQwGrrvDR9Dht7Qds/ZMaWTSmmkw9RwIBH3UHMjrfy54CChwN3uMuGPWotRz/AInIGCmT7NZn+gfl0J80BOIOCdtK5ektU0aiOdJqUgdSE7a0PKbSI64ckzupSQahESCEMeclf1wAMdjS39rUDf1F3PxJH0xbpdlKK7ufQKP0n54W+Lds3ptoImCQzTf0vHy+eLfCe0R1gVNPs2Hcqbx5+GAYV4PlRuNfmzNixSoUU9yiB/cA+sYgc1zqgSBN4iemkMb28cWeH5BjTU1HqSRJB0rE3jujltucBKax5KB5n/ScQVc3G701+f1IxrM8GlhpJCn3izMzeAXUSBiPJ8JWnVZm0EQAvdAI6yeew2AwFetnpBIrT4Uwp/RsCqvF6R3eq1pvrHjsCow4tVWNx6X+mB1DglFUYBZVpJ1SSZvubxgAHDmFZNVPLmJN6mjeb7knfww35KlFNBAB0iQNgYuBhc4ZxPL0KVOmpCgoHWSO8GvquZMmTOGU1f5Jflo1fKcBxnjHDRVfMhLv7Y+i6mNvMgD0wntkWDsonu2Pn4Y6Z2AyvtKVR2ky0SeoufrgLxXhbjMPojvVCPiQBOA6Dkqffy3QVB8qFUk/E4M9qaGvJ5hetJh8sDOGnVUoRsHZj4xTdD6aiMMPEac0nHVTgPn/AIpwgouoWm0wNjitRyywLjHSO0vDR7Lbn/4tgRwDs4lSqtNvwF296TD6YEMAB8cAC4Fl1/iaFz/bU+R/GMd8pi2FLh/ZfLU2RhT7ysCCWO4JIO/UDDcowHHO0PBZrkgb1HP/AHYX6VMzApknwBPPwGOqcVyIapP5m+owO7J5fQ9WJk6RaPxN1wCRT4bmG92hUP8AcI+uIavD6y1ESqjISRZgNid7Y7VTSDz2HTrhV7T5UNmKTdNAmfzYAh9nNHRlY/8Asf8ATFv7QaJfh9cDeFPwdTiTsjS00mH/ANjfpiz2rWcnX/owHBuH9pqlL3HqJ/Sxj4c/hhq4d9o1ZRcrVA31CD8RH0w257s5l6ghqST1CgfPfHGeP1KYrVFoCKQY6bzMWm/XfAdUo/abr0qtNVZiAS791ZtJOmY9Pjgf2k4TTylRWH/NfXUBM+6dWlQeQJPxxzvgORbMVlprIky56ILsfht4xi32ur1KmYZXJ0pCoC86UAGmJuLReb4Bh4z2wouzRSTUYhm1qbTZiPfUg+7tOEevUUktYtMkgzPjiCvK87eOI6dzYYAnkMyykEEjoRyw89iuIvma7LmKruESaaEsZdbLYTYTPpfCALDDL9n9WoWrrSMO1IhT+YuiLfl78T44Bo7YUqbZYVFpy1oKiJneYF78sL3YjLVamYUEH2KyzK9rgxAB37xEkAiJm8YcuGdlKoqU0zFYLClgqmWbSQO7I7oEiWAkyNsOdHKIF0hVhbiYMExfzuTPj44C3RkrLbxeNsUapql4V1Ckge6SeX5gOfTlgivu/HFW2r1B/fwwGuGhrlm1G94jpbHjilLUIki+6kg2WdxflifIAX88ec2b+v8A44AYMgndJBY6t2Zj9ScFzamf6f0xVBHdsfj4x0xZzDRSYnYITP8AdwAHJ0tIFtkRfgPHzwwZz+wf/pt/lOBKLYkAGes/hBwV4sP/AI1b/pP/AJTgFzshl0GWHswAJO3W04GZrJfzpj/mk/8AeMXPs7rhssyie6538QDi5WpjWx/MT8GJwF/gdPaeRt5RgzmB3T5YHcLpQxPl9DgnmD3T5YBa43QlPj/lbA3g+VjMhpECiwiRM+0BnTvH5vTB3iaSvx/ytgXkF/8AmD/oHl/9vXfltgD1Lcb8uXngki4HBgDc26z54II8jACM1Slx5nAbs5R71VzzMCeQDNtg9XHe9TgC/EDSlaa6niTOygE3N5k8owDABt7v79MA+NU5qUzPNP8ANirwvtUC+iqVWLEnu6WESpnwIvbALtr2wpq4SidZCg617w6jSRI9cA+dnrI39bfpi/xDK+1pPTmNQImJifDHH+y/bs06vffXTJ788gdzHIj972ZOL8azGarGnlswMvQUAhr6qpImZEFViwAIPMnYACnaLOGllK9QEArTMeZED5kY+fK7Y7H27zgGXqZe5ZkDyL7NMSTP3Mcba5EXM4B0+zxAgr1m/CKSCD3iSGaI6ALP9QxX7X5cNpqQCdj5bz6X+OGaooy1JKGoAokMQrEl/ecmF6k7ThZq8RDOzTqCqUG8Fm3swBsAeXPAL9KCIgx8sY+X0nwO2PJzsLBEsLD6/DHSuz3a7Jij7IqiUQkFHAJqG2qR94mTa86cBzqsoCgzczI6XI+e+G37NCESpUvqZ0ppHK7O7nwRVDeYXC92oqUvastOj7ArIddTEapmRquLGOnTDF2WT2GQzFRpRmosEYxAFQR3RuSxUX/KANjgM7B1a9fiVOoGYmC7lmLRTuSsnkS0AdWx0btxxhstliySGchA17HTq/8AEjC59j1Bf/ktHe/lifyw5j4/pgp247SZWmq0SorFjJOqVQrJBtMtIiPG5wC/2V7S1lzK0nLgMyhlc/iMXBvN9/LHQeK5z2NN6pE6FJiR3jeFE8yYHrjnvBOP5MZik1RS7EwKhZW0feVjAmxERJixw78S4lRY+zp6WIKsTIMAMCIsRvF/he4ALwPtZXSv7PN0TTVjANoBA1WIiQIPXDjmTO2xMz4RvhVorSzNRFdNDK2oe6pv7RQO6SCI1GPzLYTgjx3tRl8sSmn2lRbaBA02sCx2t0nALejMVK7P7cIFGpEBM6h3gmkxHSfljoDy1AyLmncea3GOXcK7Ul8yzVAiqxBJVZ02MTz6j1HUYcuGdsKVddDdx2WN+7MXHVT4HAXXy6EqSQNJ7oB/Ko2B8OeJuK9ossmui1Qa9JBABMFhYEiwN8ZW49QuqVULDkCN4t84wo9lOL+yyqpWdUqVPaFlqI8hmf7zi0FYvzOAu/ZnehUN7sBBO0Lv++mDOZSzGCfe2Hif9cAPssQilWn8YjfaDhmzjxRc+f1wG+z9RixDSbC/lPx3wZzfuN5H6YWOF8VWmyhiAHIXfY3At+9jgnxDj2XUmk1VPaEQBPM2idp8MB64ipKwBJvA/unrip7DQwfSgfTp1Mx92dUdNz0wRzB28/0OBHEKKM/epio5hVBkgAe8SNuZ87DAJfFqGdrZistSq7Kjfy1pGlTUyFbTLh2LBX3jkduVzsxl6mV4mKVTMVFpNR1qlQqQ7G2jUAFLKQTYTEdcXv4n+UjUKdOFYqwlwo73swe4pG/idIFzfFzL06NXNLUzD6qmWUggH+WHa9x+JV59HHoBriNZ1ZNCagSQxmNPQ7X6YTe19dabaRTcVKqkKwEqrKZDafvsCQIkSCd8Fe0vayjQrUabERUlzUYwmiCLPszatPd5Az0B5t2u4w2eSjTolyEJeQsaWYEwWB5AWMATPhgA3FuMZoOZqs2okFtAUtpsQZuY2xZ7I8WjMn26tUBQ09IbSbnebTF4WR73hhh7HdkqOdSqa7DUIVfZGGp7jUwIgkkGxBFvguns638TmEYx7NimpeswGgGybTa2rwOAbe0r5XO0gcslQ1qKyNC96SVUK5htQn9YPPFbJ1S2Xyy5cL7daR9qvvBgHYAwDO1zHJh4YP8AZLh/sYXLoPZ7tU51DtIJ3H5jYXCjc4J9p+F5fQazKErL7rUzBJiINoa1pInARce4GuYcMXIhQsWPMnb1645NwHh8cQp022pVSSY//DLbHadHzx1nOPnhVb2WSNWlYqxrImqReVYSIMi/hgY2SanWNWplf4Z6qvqioKhqNIAUBZMwSTAv6YAHxOpMswkctVQg+YI54Vcy8ECNwWPmThn41UVVKmVJ+6wKkibkBgJ9MKdasGY/LAD3oXOKoEGRyM4InbFZ0wDP2kygzQy2aSwrAU6x/DUQe8fNAf8AB44Hca4hqanRWpUZKUKVOnRK7aYAJiSO9OLnY2uzpXycwa6k0j0qASPIGI9Thay4KzIg7QeRG4OAasp2hq0MrVorIFVlv+UatUf1d0T0kYHoGqkAtMmFkwBeATy9TjXGs1U0U6BjRRUx51DrPPyHpPPF3sznEo1qT1GCqt5ZWYT3o7q3N8Bf4vwYUKNAkIWLMC1MgyxEiXWoe6I7vdUwTibhucPs66ajr9i6q0wdShmB8+6DbF/trx7L5qgND0mdKgNkdGgghgA47w2Jg8gcJ2SrnWzAgTIuOUEQCY8eeAZspxKq2TavUcvUaooBMe6DEbflOLXZXTXzjNX78KXg3BaQokHeJNvLC+aujI0Fv3mUmPE1H+hGGbsDlwFevXdE12pq7QYBMsQDsTbcbHlgDPF+xozFYVKbpRJs2lZ1CRaJA63B6YVe1/D3ydRaPeYPGlgIljEAX87TeMPNbPZZzDV8ufAagfRgfI/uxB82q5bvOtRQ0KSwaQxgLPMiYuJ2wHDkzzAwWuLESbEcwNsPHYnjb1KGYRnYtSps4a8FQCTPpEW54i43w2jmK+qhTQvMVCWdQZEAqQIJXwttiLs1wY0uH5zMu0l6bosPY6u5dRsZiJvfYYB5+zalGVJgCXM+MAXxc4u80yswTtI/N/tgX9nNcjKqD3Zdt+fuiR6zit2k7RlM3TydMqV0a6xi4JOpBPLqf7sReQGdr63sgjUS7Zn2iIoAmzTAINrspgxM+GA/aPhlagadarTNN60hvZDUgaSVggm8QxBP4iMEW4J/F8QpPVB9ktIM3egsVZ4UAGZMzbkD1wwfaBmFXJt7N2Ul1sGIDapBBvcBZMbSBgDHCc6zZWk72JXmb7EAmeuFbtN2uSnFJFVnLd7UQQii8xzO+03B8MLOV4vXXK1Cr91dJhoIAJ02DW3ZbYTmzBZmbmFPoSNI28zYeGA6VwHjGZptqeulbJsrEU2Qa9MkFZgbQ25M7YvnNJVqM+WqFlLFysxqYmREbiDFr23wktXVKApMf5iqVKoQYJY7kGBvy5zvinkeLewqQdUTyOwO8TaPDAF+2s1KDKUMp39ZtDD3hpN4Kz+xZa7NEn2hkyoWOYAJM725nfnflhnXMDN1loLOmqIdliVpxdjNpAkyfAeBUMhnlpNV0GKdQ9ybnSGlZtvpOAeewubXL5lpeGqoARIglSSDbn3j+9njOcMy9UhiB73tCu4dx7rEdQb9JxzThmWY0amZPumaSMd9W7QPMj/C2CuS7TPTp/zgyvJUEGZiwLAjcczNyPTAPgAkyVMAdYAH+3hAJ8cJva/i3eKXhbL5bg9L4s5HtH7ei/4laGZQADMlb8tj4CJPQrXF8yj2fldSAZAPPyPIbwJO+A7uG+POMIf2oO6nLVEZlYM4BBiJC8xfkcap9o619NUxuICGR5lTP7vhZ7UcXz1VQM1TQU1eadRVA1WO8MdxBiBgBnaniVapSQ1iY3SYmG3Mj4eQ8cKoN8Mnbo6TTpfgUL/hUD6k4V0OAkq7+GNOMSEYgzJtHXARZfNtSqJUU3VgR/phi7Q5VWrpmEgU8wBU8nke0Hxhv72FmrSIGH3sNQpvQ0VwKiAhlUkyGurQREd0iBN7YBc7SUNOYdbGAmw6opj0FvTA6vWjTPj9f/eCHHqKLWIpyIJUzNyrETfqMVm4VVqaWUKFJIBaoijfoxn4DAesllXrBmpg6UGpjaw8ASJPgMe8zngtMqsTsD+t7+mJU4JpkPmIX7wpBmBjkdWm/jBGJs9wSiEJU1DALSSu4BMe7tgKWTz4qezpPqCqRMclURbxjB7O8byjwDSqIJA7lSYQKBYMp7wM22jxwo8OX3m8I+N/0xuvOAa8lxbKhIFFy2mAWrNapJEkLHdiDG8yMEc1xuh7MimrKCySjNqGpZ7wJvFzE322xz/LtB3wVpwQRz5ecyMA4dseKVEytI0TpDPpJG47pNjyJgyd8Q8CzbHhOaFo9pTUD+8pPxj5Yp1qvtcjUWI0FXAPLvQd7+6xF8Xc8i0OHUqX33KVGPKZcx6AqPTAPPYnitKnlKVJ4mWIkGCS7Hu2v0tzxBx2ijPUbWfaApqplWWNRsQG5EA2vfpYYu9hVJoIs6kCKwMCzsWLKL8rH1GA3H01Z/2oPcNMKTqI7ysQO7sbajq5Agc8BNV4S1WmmlmSoGU6gdmMmB4CT8R0wk9pc1VqJTVyCygtN5bUF97kNLBl9Dhw4ln62XoDMJUpeyU95XB1AzpBm+rcWgR44Qc3V/iHNSmYBJleQ1EtbwknfwwFSrmYytSmDJZlHoJJtPIhR6jEvCSDTCKqvVqVJt70gABLgDxF+eIeJ1aNRaSUwQKYOpiILFgs+NipucT9lcrqqUoBM1TtG4CtztBiCf1jAap0KjNVqDQEUJqVSZnceIMA3tvinxHh5JJ1GRJvf988dGz3CHpUa7aKFIMCxVASWm7EkgS1hc9fin5oSqkRdRy3t/vgLGb9nkuGU2piMznFALg3FOP5gF+7uBYDcHcDCEzTgx2k4h7QZZLRSo6LfiNWoT/2+z+GAs4Do/YOs7ZMIyjRTquyHmzEC/kst5kxyuZ4twemaC6lkiBsDB5m5HKefPAzsYpXK0R1DN/idiPlGGbNuDAJ9emAocK4LTpZV0UahUctNtwoUbHkQcJ3FMnV1RpL+I3/AHFsPxzE0VVPzDa0zP64C5zNrT7zkAG64BU4Zxuq7QaYdJGoIIPkJMfv0wWq63zKAo1OjUqpopu4cqgC+0MhmiTqNzitTy7ARy5aREeovitx/OOKlPSxDqszsQSTf4HAR9r80amZYn9ySf8ATAWmceq9UlpYybST8MedV8BaQ4r0V9pWKjlzkCI8dhfnj2pP3QSeQAwzcH4YKKqQTJPfaFY6tJtH3RJgX5+OAG1+A1DS1d0EHYkCdr2tz/c49ZLKvTE06gZ1ZXCr4EczvtGwwy0nSP5jGolySrKWnkkQCpiOuIAtLkpX0iQPECY6z44DVTsmMyxqUqqIJkJpkib6DcQQTEXtGKdXgb07MwIF7DbkN/rODmUzWgalgb7bMYEC5F4AvHriGklOrVNR2KysFRuD0IB8SbztvGAF5WkgYhlJMEySYHP7okN4EX+WI84tMoUpuwbSTBXu3nuzOqfEgATgtm8msmLrbSSTOrn3YNr7nw3xSrwqwGYNuO7N+nd2IkYAd2f4BTq09D1xSrAkBGSRP5jNumx2nAjjfC6mXcpVXS3xDDkynmDgtm6AqQ4JpuO6XMQWA56bDrI5crYu0+Ih1GW4ghKfcqA3QxurH5g+owCMRfFgtoYqdwSPhbDJR7OewzNM12D5UmVqrADkXCNPuGdweUxO4p9pquXao/sFG5diCTJMDflc/M4CPKZwkMAQCQQfzSI3641lq1TSFqM5Ic2djaFUix8/n44G5PLszBVk+A38YuJw5dk+HjNvU/iQyU0TukAqwaQo0iL2DCIN/HAdR7J5ikuUoqrKGKKWUb6mEmfG+Ezjgqe2eXOhmcobwLjY7DfbwxYyHFaNOpTpIbEoDqj3UCi5Egy3egWgmYNsHO2Lroonu7kQP6dpwHLe1fFWPtMvOkAgkROqwMf5fhgBk861I7X6Gd/Ib9Iww8V4Uz5xmjUhOowQD3U3E8pUDnjWayhUZVrd/Lobc2BJJ+DrgKHaPs3mskiPWCKlQ6V0sCZ06oI3ECx8Rz3xY7D8U01qakFm16hERGmD9MWc5TrfwtdaisBKFQw3gsSVOxgDlgH2Sq6c5S8SR8jHzAwHSO2PF3KCltr+dwQtsKOXovXIWir1CsTpRjp5SbYZu0qe6wuVdSP8QBHwMYbaecp0AKaQAtz4nmfGcBw/tFwqrQeKiOviUYA8xdgOuBNRSvvAidpEfXH0NU4weRt++uBNfiMzrAZfwuAw+BwCh2e7R5VKNNWqEOiBf7NuQA5Aj54INx6kZitTbnBZQT4AH/UeeCOnJxbKZeW3IpqLeOkTgd/w/JKxZ8rC8mR3ZR/Uskj0+GAjzWY1orUDDltKCnDTqgS20A7QZM8gL4Sc1IsX1mSAok3B2ESN+mDeR4pTrVHVf5aSdI2MGYAENJ9D474v/wDC6BDA0XDG4qIoUqI2K6tLz00rgFmlWzHI1I6SRi3m0J06kY1CixcmLc+dsFqbL92XY7AKT3ugtvtj3xPs+9Pv1TBMSS0m4+g2tGAT3O+PSUix7oJPgMM2S4fRZtIpjqS5NtudpuekdfGyctoBCpTSd4k2HKVHQT8ZiRgK/BeHCn3nB1xaBMciAFmbXnzGLr96PaG3jMXPO1t439MREvBJZlMkHTotBPvCfK4tvvYYx6GlFMGDfvSARN4JNumoj1wHvMZ1VIXVqYjYGLCefw2xFXzKq0WAIswgeQABv5G/liGtnwdRVVl7cttIHIfKOnhgUaJEqSBP4byfNh5C2AIniADj3mte8KQfvH1vffFrJcRbVOpVH4mElTYWvEC3Ixy3wNSiBZm0CQSCbX2vHqcQ18srlSkgGwi4O1/K+8YA/SzIdSitKqd9FoA5zG/M+ONZnMLIEKiwBrZgdO9wYuPqMQZJYX3A8fh1ate2oGbGd7HyxhYkklS03NhMEcyx3seYM4CZWjcI0j828dY6Xv1gY09MRpqAmlOxBPzHIXPUbjG8zmXiIhFk6dK6hJ2J6DxM2ttiu1a0ket5mLGeXQeuA1R4mco7Um/m5Z76WEjTOxnmPlvip2g4LrD5rKk1KT3qJ96neSSPvJI35c7XxdfMhpDSwnoDB69dv9LjEOWzDUnFXKtBmShIEjw2jywC3lq+k6hIggyNxBFx5YZOM8VZqWUYVCXisKilrQdF9IjSGuZgXBIMicT5jh1DOEvlwKVef5lFrKx56Qfdbw2PhzHdomUVVUD3FgjaGJMgjrYYC5m8u1IfxSAEMoaZN5glzP3vHrO+CGR7UPm3hlCJTA0qDN2mWJgSTG2FnKcezLZc5JNJRz3ZHeUE6iqtMBSRzB3OCHCeHexAltVRydWnZQvugTcm5n9nAMOU4oGrBbAAgeZBN/piTt9TVESpEaGKiBsGWfhKAeuEfjFQiQs6jUew6D5741lc3VzdVUzFaoUIM3sNKkg6fdmQBtJnxwA3J5801dVAhx8CLTbwJEeXTHrLuUrIy7hgfn/piPN5J0JFyAdwDB8YN8TVEGmeliPGLH4xgOocaYNSMESADvflEjf44WuJcacQzAqHAYTz632MG2Gnh1AtlQVYtTdQwkAbxbUoERtfphcomMsFJBHtqiwReA7WBnblp8B6hXyvafadv3zwQTtHSbe3w9MCu3NCn7MPSVEZHCkKqqWR1kMy7yrKR/eGE5KzdcB05MzRf7454mp0Ykq0zvjly5thzOCmXz9ZdjIjVY8t74Byp8KCMXVQrHcgQfjgtkIUCbn9cIicfqAAsDHW/wBcHezXFTXzNBDzcGL/AHe8d55LgIBWqAFkIQj7ynY8iRafQ4qVTWjVXrF1373LlzJ3/e+MznEGDfy2KyJMaAT4yVM+nTAbN5xmsGLdTzbxNpPrvgLv8Tr3tpI0hdz19fli4K0d1i3Mks0bbqOfzPTFfhvDmCa3O/UyP9vPFkZcEwYn+qQJ9Jvy+WA0WAlhpkAxLWIFyoGzX/TwxRr5oyAGPIXv6XPWNjtJx7zHDgO8Ja0xuQNthtEb48+zW8X6huUb+Rj9cB7y4RipLzO2oiJ8Y5TcXxZGqIpkKATJ1QJ6+8T9R6485WjzFx/7G52gYz+D0uHDaXUk37wPgQIJ9eeAi9ilRQVYte5Bmx3XaRfn0xLWenC6Tyg+Y5RHIeJxNnM0zkNP3Ysth9QT8RblgfmFYsLbD3SRJ62+HxwERztTVq1MOW+/KD4x+74K080G062CuBvYCSZMgsBeN5jfApKbLcDcCbiw/CJ5xa+2PSXhYksd9jO2+AKOG7xdiWOw6qDbULg8vKMUqde46k/G0m2rrbrI3xBToNuGA2GmTEeXTe3nietlIAMEk+v/AKvNsBZpXAvc7Xgc7RI+f/qQ0ww1R39oG87xIG53v5YFqWUAgEATJtcePXy/XF/L5gbgkMOQMg2vz3mN958MBUq0HhWWNXJ9i22/kPHlgqSMyqjMj2dWAFrC4PRXIkEfMeItiIXYwZnYLtJ590zt1xGKbf2ZJKMIiYIBO4JkGCJkncHAeDm/4VvZVaRDLzsQw/EpHvA9f/WLlLiSVL0wVGx8z+/DHpEDUlpVg1dLxC9+keqnedpEQcQUeG+xBKkMjGVcbGORB2McvrgIcrSp1GqBx3gxImxgm5GKXAMtcnleDF9xY/vliwhpwe/MkyCbX36YuZWoiQFDzsblgRyjeI88BJTSnqHtJ0nfSBI+P+mBHEqY9q+lW9kR7x1E8jMSYuOQwedlO5+XTArNVKV+8fS30wHQODAJkqWi4NFTpE2Oneeh+uAz5LSuWC95/aVGjxFW0j0PzxB2a7UIMt7N6il0OlFaxCCIE7OtjvcW3xvhua11aUuBE94TuNbDnztt1HPAUO1tRfYZiiWU1F0NsZPeUteIPPpjn6HDZ2yCBmjUCZCzIMTcGb7HCkBgN4deC8O1AezClyBqDwQYAttba1sJdNZIHW2H3hn8shrlpi0DukAajJ5Xv9MAUzXEP4cAOAhNogQPWBIMdOWKX2Z5ec/JjuU3IjzCX/xYocczC1JIOpeo2m955euGn7IsmBSr1/xMKak9FGpo8yw+GASn4eCe+0GLmJI8ybA+A+WCVLhVKQbMZjSbmAR3jH73xUWuC8AkyCCSWlbWjku/htjftCICuJO4mT8hJESPhbAG2yiLJZg24CzHwUQLQOR89zihmK2kmNU6YJM+B2MqI26RaeldgbRTIZbMGE+Wm8ePKMVdo1NMkEvcCPAyTJ5kjn64DdWq5g7LIUmBYgczM2t4jxxEbmQIIs0xyF7WJG1/LfE2plHutp3UzAABO/M7m/jtirXqqbTJNrCLm0DaAY5+uAnXP6WhFtMG3LbefoRvi3l81qJABLEwZMnn0An6YhpIqDr3SNTTC9Qq9fE9Zx4oPTZ1ICrPMgyOQi3O1/jgLFY6oW2oW0Bth1E7j1NhtiGqBJlrHaxAJHiRb0I+WNF2Fl9wkhfpvtOPYz523MRsY5w0E/Hf/QI6yACQDBEnYX3PmMQ+yQkkErEgACRI3FxOkCb+WPL5W0tUMHkTY+nliKrSOxMg7lgZ+HS2AtUEG1NpUm0G8AX8iT64npi3enSfvEGB5xy2tGKLLIWdIEAReLeJMdMS5WtpJIHIwJiZub7GwGAlr0wJBMNPOR0tG3zNoxArATJWY5c/mCBz5jBCnXX2ZLEGoT3FB2tvbbAljq94qTtKnxmCeQ6TgLVPMgzqVQTAAAO3KwHLwF8Tf8Q70KJUiJZdrbgkciWnb54H0gCxmSRYS07+fLa+2PSAgiDuQume7bnciY3tgCuXqwVgAnboXIERJEz67fDE2Rqr7RkpaiCP5iESG3JOk3BPKDPliikd8K7aRAIJ3b8omw2/3xF7fvBlYlhzt5xEX+GA1nuGDWfYsCu5DGCnO8xIvv8A+yOqKVAn3jex2H++/wAMHqPFAVYVIJJJECCsgCxI8J9ecY2mVoOhsPbGwVTa3QAbxy9cAGylSox99o8yf9cXHoIxuonreT8Ix59kFlSpEbn/AF8ce1pAXGqPoZ3kC2ArPw0D7lp5N8ri2PebhqAogRBnvev6YYeH9oY1LVUOGEFyFn+luoj9nFfMaXcewRmQ7wbC/KYMX8Z5YBeNINTRW7zLI58zbFVcoRMIpHQzg3XqKCVIOobgAT8JJxQ7zMYLBRt+vPAeeH8PDVFI0IVg6WfeDynDtlMsqgtV0lYJJuQBHiIPPfxwn0jHenwsP1GJcxxKpoKB20sYOozI+v7OA3xzP0W1iioUc2DEyAemwFvE+WOsdl+HDL5SjS2hNTf1N3mPxMemOTdm+FjMZulTI7oOp/6FuwPgbL/eGOy1am5O36YDjuXHfgR3pUyAR1mCPDHvI5qQTAkwBFoH1PxxmMwE+bzDMmpmJO0k4GNmmWZOpvxHeI2xmMwHqtmW2JkGOnPfbFZ5IkGJMW8wD6md8ZjMBPln2W/iZE29LDwxqoRaRI0mxPOJkdOXXG8ZgNUKhVRcw246yYM/XHvNMVaATbnPhPPGYzAR064cXXwud9o+Fsb/AIjRcDntNpmNjON4zAbzuaaQzXncC3pIuBjxQzRebARe8GbgCZHLGYzAEM9kQGYFiSIuLboG5dNXywKao2ogNAFoInl44zGYCPI5iToPMxOLPtbG1wN4HWOkjznG8ZgI6zKlJW0yzHcx4npiCpmDHeE9PkdsZjMB7TOagQRuIvy3+kc8XMuWcG4UraQtzfmST8BA3xmMwERrEaTcnrPntAGJhnW5WPUYzGYCsc1JMjnvPztj3leJvSa0lfwyR8CDIxmMwBDPuHamDquCZLSQOkkX8zOA2cpaKhEkwf39cZjMBBQczqUlSOn649jMsTub8/IY1jMA3fZ/WFMVqunU0hBfYWY/EkfAYOZ/tAxBGmBtv/tjWMwH/9k="/>
          <p:cNvSpPr>
            <a:spLocks noChangeAspect="1" noChangeArrowheads="1"/>
          </p:cNvSpPr>
          <p:nvPr/>
        </p:nvSpPr>
        <p:spPr bwMode="auto">
          <a:xfrm>
            <a:off x="155575" y="-1943100"/>
            <a:ext cx="5286375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6" name="Picture 6" descr="http://www.kassel.de/imperia/md/images/cms02/bildergalerie/documentakunstwerke/7000eichen_1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471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476672"/>
            <a:ext cx="23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Social</a:t>
            </a:r>
            <a:r>
              <a:rPr lang="cs-CZ" b="1" dirty="0" smtClean="0"/>
              <a:t> </a:t>
            </a:r>
            <a:r>
              <a:rPr lang="cs-CZ" b="1" dirty="0" err="1" smtClean="0"/>
              <a:t>sculpture</a:t>
            </a:r>
            <a:r>
              <a:rPr lang="cs-CZ" b="1" dirty="0" smtClean="0"/>
              <a:t> </a:t>
            </a:r>
            <a:r>
              <a:rPr lang="cs-CZ" dirty="0" smtClean="0"/>
              <a:t>(1982)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707088" cy="17281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Fluxfilm</a:t>
            </a:r>
            <a:r>
              <a:rPr lang="cs-CZ" dirty="0" smtClean="0"/>
              <a:t> </a:t>
            </a:r>
            <a:r>
              <a:rPr lang="cs-CZ" dirty="0" err="1" smtClean="0"/>
              <a:t>Anthology</a:t>
            </a:r>
            <a:r>
              <a:rPr lang="cs-CZ" dirty="0" smtClean="0"/>
              <a:t> 1962-1970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http://www.</a:t>
            </a:r>
            <a:r>
              <a:rPr lang="cs-CZ" sz="2000" dirty="0" err="1" smtClean="0"/>
              <a:t>ubu.com</a:t>
            </a:r>
            <a:r>
              <a:rPr lang="cs-CZ" sz="2000" dirty="0" smtClean="0"/>
              <a:t>/film/</a:t>
            </a:r>
            <a:r>
              <a:rPr lang="cs-CZ" sz="2000" dirty="0" err="1" smtClean="0"/>
              <a:t>fluxfilm.html</a:t>
            </a:r>
            <a:endParaRPr lang="cs-CZ" sz="2000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cs-CZ" dirty="0" err="1" smtClean="0"/>
              <a:t>Yoko</a:t>
            </a:r>
            <a:r>
              <a:rPr lang="cs-CZ" dirty="0" smtClean="0"/>
              <a:t> Ono (narozena 1933)</a:t>
            </a: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67744" y="20608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piece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/>
              <a:t>://www.youtube.com/watch?v=Zfe2qhI5Ix4</a:t>
            </a:r>
          </a:p>
        </p:txBody>
      </p:sp>
      <p:pic>
        <p:nvPicPr>
          <p:cNvPr id="4098" name="Picture 2" descr="https://florica.files.wordpress.com/2007/11/m0705211516551_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851943"/>
            <a:ext cx="4333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timeinc.net/time/photoessays/2009/bed_in/bed_i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16"/>
            <a:ext cx="9036496" cy="59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309320"/>
            <a:ext cx="158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Bed</a:t>
            </a:r>
            <a:r>
              <a:rPr lang="cs-CZ" dirty="0" smtClean="0"/>
              <a:t> in (1969)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04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3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Nam June Paik (1932-2006)</a:t>
            </a: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07704" y="198884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Zen pro hlavu</a:t>
            </a:r>
            <a:r>
              <a:rPr lang="cs-CZ" dirty="0"/>
              <a:t> (1962)</a:t>
            </a:r>
            <a:endParaRPr lang="cs-CZ" b="1" dirty="0" smtClean="0"/>
          </a:p>
          <a:p>
            <a:r>
              <a:rPr lang="cs-CZ" b="1" dirty="0" smtClean="0"/>
              <a:t>Zen </a:t>
            </a:r>
            <a:r>
              <a:rPr lang="cs-CZ" b="1" dirty="0"/>
              <a:t>pro </a:t>
            </a:r>
            <a:r>
              <a:rPr lang="cs-CZ" b="1" dirty="0" smtClean="0"/>
              <a:t>TV </a:t>
            </a:r>
            <a:r>
              <a:rPr lang="cs-CZ" dirty="0" smtClean="0"/>
              <a:t>(1963)</a:t>
            </a:r>
          </a:p>
          <a:p>
            <a:r>
              <a:rPr lang="cs-CZ" b="1" dirty="0" smtClean="0"/>
              <a:t>TV </a:t>
            </a:r>
            <a:r>
              <a:rPr lang="cs-CZ" b="1" dirty="0"/>
              <a:t>židle</a:t>
            </a:r>
            <a:r>
              <a:rPr lang="cs-CZ" dirty="0"/>
              <a:t> (1971)</a:t>
            </a:r>
          </a:p>
          <a:p>
            <a:r>
              <a:rPr lang="cs-CZ" b="1" dirty="0" smtClean="0"/>
              <a:t>TV </a:t>
            </a:r>
            <a:r>
              <a:rPr lang="cs-CZ" b="1" dirty="0"/>
              <a:t>postel</a:t>
            </a:r>
            <a:r>
              <a:rPr lang="cs-CZ" dirty="0"/>
              <a:t> (1972</a:t>
            </a:r>
            <a:r>
              <a:rPr lang="cs-CZ" dirty="0" smtClean="0"/>
              <a:t>)</a:t>
            </a:r>
          </a:p>
          <a:p>
            <a:r>
              <a:rPr lang="cs-CZ" b="1" dirty="0"/>
              <a:t>TV zahrada</a:t>
            </a:r>
            <a:r>
              <a:rPr lang="cs-CZ" dirty="0"/>
              <a:t> (1974–1978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Tři vejce </a:t>
            </a:r>
            <a:r>
              <a:rPr lang="cs-CZ" dirty="0" smtClean="0"/>
              <a:t>(</a:t>
            </a:r>
            <a:r>
              <a:rPr lang="cs-CZ" dirty="0"/>
              <a:t>1981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https://www.youtube.com/watch?v=8z1sOsIrshU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tate.org.uk/sites/default/files/styles/grid-normal-8-cols/public/images/nam_june_paik_performing_zen_for_head_in_wiesbaden.jpg?itok=dr6eVT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0"/>
            <a:ext cx="35623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8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h.constantcontact.com/fs129/1105140942306/img/552.jpg?a=1112539887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762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8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" y="-12908"/>
            <a:ext cx="9147871" cy="61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hista301.files.wordpress.com/2014/09/tv_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8806655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3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s.gov/sites/default/files/styles/slide-620x485/public/13-WhitneyBuddhaComplexTVRodin.jpg?itok=sAxrE5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0988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0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Literatura a zdroje: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07704" y="1844824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DEMPSEY, </a:t>
            </a:r>
            <a:r>
              <a:rPr lang="cs-CZ" dirty="0" err="1"/>
              <a:t>Amy</a:t>
            </a:r>
            <a:r>
              <a:rPr lang="cs-CZ" dirty="0"/>
              <a:t>. </a:t>
            </a:r>
            <a:r>
              <a:rPr lang="cs-CZ" i="1" dirty="0"/>
              <a:t>Umělecké styly, školy a hnutí: encyklopedický průvodce moderním uměním</a:t>
            </a:r>
            <a:r>
              <a:rPr lang="cs-CZ" dirty="0"/>
              <a:t>. 1. vyd. Překlad Miroslav Koláč, Jiří Matas, Kateřina </a:t>
            </a:r>
            <a:r>
              <a:rPr lang="cs-CZ" dirty="0" err="1"/>
              <a:t>Kubíčková-Zvelebilová</a:t>
            </a:r>
            <a:r>
              <a:rPr lang="cs-CZ" dirty="0"/>
              <a:t>. Praha: </a:t>
            </a:r>
            <a:r>
              <a:rPr lang="cs-CZ" dirty="0" err="1"/>
              <a:t>Slovart</a:t>
            </a:r>
            <a:r>
              <a:rPr lang="cs-CZ" dirty="0"/>
              <a:t>, 2002, 304 s. ISBN </a:t>
            </a:r>
            <a:r>
              <a:rPr lang="cs-CZ"/>
              <a:t>8072094025</a:t>
            </a:r>
            <a:r>
              <a:rPr lang="cs-CZ" smtClean="0"/>
              <a:t>.</a:t>
            </a:r>
          </a:p>
          <a:p>
            <a:endParaRPr lang="cs-CZ" dirty="0" smtClean="0"/>
          </a:p>
          <a:p>
            <a:r>
              <a:rPr lang="cs-CZ" dirty="0"/>
              <a:t>AL], </a:t>
            </a:r>
            <a:r>
              <a:rPr lang="cs-CZ" dirty="0" err="1"/>
              <a:t>Ruhrberg</a:t>
            </a:r>
            <a:r>
              <a:rPr lang="cs-CZ" dirty="0"/>
              <a:t> ... [et], Editor Ingo F. WALTHER a [z německého originálu přeložili Blanka </a:t>
            </a:r>
            <a:r>
              <a:rPr lang="cs-CZ" dirty="0" err="1"/>
              <a:t>Pscheidtová</a:t>
            </a:r>
            <a:r>
              <a:rPr lang="cs-CZ" dirty="0"/>
              <a:t> a Jindřich SCHWIPPEL]. </a:t>
            </a:r>
            <a:r>
              <a:rPr lang="cs-CZ" i="1" dirty="0"/>
              <a:t>Umění 20. století: [malířství, skulptury a objekty, nová média, fotografie]</a:t>
            </a:r>
            <a:r>
              <a:rPr lang="cs-CZ" dirty="0"/>
              <a:t>. V Praze: </a:t>
            </a:r>
            <a:r>
              <a:rPr lang="cs-CZ" dirty="0" err="1"/>
              <a:t>Slovart</a:t>
            </a:r>
            <a:r>
              <a:rPr lang="cs-CZ" dirty="0"/>
              <a:t>, 2011. ISBN 9788073915728.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cinepur.cz/article.php?article=999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www.ubu.com/film/fluxfilm.html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www.artmuseum.cz/smery_list.php?smer_id=123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www.artmuseum.cz/umelec.php?art_id=156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www.artmuseum.cz/umelec.php?art_id=331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3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0"/>
            <a:ext cx="6984776" cy="6093296"/>
          </a:xfrm>
        </p:spPr>
        <p:txBody>
          <a:bodyPr>
            <a:normAutofit/>
          </a:bodyPr>
          <a:lstStyle/>
          <a:p>
            <a:r>
              <a:rPr lang="cs-CZ" dirty="0"/>
              <a:t>Ač byli původně umělci sdružení v hnutí </a:t>
            </a:r>
            <a:r>
              <a:rPr lang="cs-CZ" dirty="0" err="1"/>
              <a:t>Fluxus</a:t>
            </a:r>
            <a:r>
              <a:rPr lang="cs-CZ" dirty="0"/>
              <a:t> považováni za mezinárodní sdružení vtipálků, dnes se těší statutu radikálních vizionářů, kteří se snaží o politické, společenské a estetické změny vnímání lidstva.</a:t>
            </a:r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0"/>
            <a:ext cx="7653536" cy="652534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Joseph </a:t>
            </a:r>
            <a:r>
              <a:rPr lang="cs-CZ" dirty="0" err="1" smtClean="0"/>
              <a:t>Beuys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John </a:t>
            </a:r>
            <a:r>
              <a:rPr lang="cs-CZ" dirty="0" err="1" smtClean="0"/>
              <a:t>Cage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Robert </a:t>
            </a:r>
            <a:r>
              <a:rPr lang="cs-CZ" dirty="0" err="1" smtClean="0"/>
              <a:t>Filliou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Dick</a:t>
            </a:r>
            <a:r>
              <a:rPr lang="cs-CZ" dirty="0" smtClean="0"/>
              <a:t> Higgins </a:t>
            </a:r>
            <a:br>
              <a:rPr lang="cs-CZ" dirty="0" smtClean="0"/>
            </a:br>
            <a:r>
              <a:rPr lang="cs-CZ" dirty="0" smtClean="0"/>
              <a:t>Ray </a:t>
            </a:r>
            <a:r>
              <a:rPr lang="cs-CZ" dirty="0" err="1" smtClean="0"/>
              <a:t>Johnson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Milan </a:t>
            </a:r>
            <a:r>
              <a:rPr lang="cs-CZ" dirty="0" err="1" smtClean="0"/>
              <a:t>Knížák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Yoko</a:t>
            </a:r>
            <a:r>
              <a:rPr lang="cs-CZ" dirty="0" smtClean="0"/>
              <a:t> Ono </a:t>
            </a:r>
            <a:br>
              <a:rPr lang="cs-CZ" dirty="0" smtClean="0"/>
            </a:br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Daniel </a:t>
            </a:r>
            <a:r>
              <a:rPr lang="cs-CZ" dirty="0" err="1" smtClean="0"/>
              <a:t>Spoerri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Wolf </a:t>
            </a:r>
            <a:r>
              <a:rPr lang="cs-CZ" dirty="0" err="1" smtClean="0"/>
              <a:t>Vostell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cs-CZ" dirty="0" smtClean="0"/>
              <a:t>Ray </a:t>
            </a:r>
            <a:r>
              <a:rPr lang="cs-CZ" dirty="0" err="1" smtClean="0"/>
              <a:t>Johnson</a:t>
            </a:r>
            <a:r>
              <a:rPr lang="cs-CZ" dirty="0" smtClean="0"/>
              <a:t> (1927 -  1995)</a:t>
            </a:r>
            <a:endParaRPr lang="cs-CZ" dirty="0"/>
          </a:p>
        </p:txBody>
      </p:sp>
      <p:pic>
        <p:nvPicPr>
          <p:cNvPr id="3" name="Obrázek 2" descr="An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0866" cy="6858000"/>
          </a:xfrm>
          <a:prstGeom prst="rect">
            <a:avLst/>
          </a:prstGeom>
        </p:spPr>
      </p:pic>
      <p:pic>
        <p:nvPicPr>
          <p:cNvPr id="18434" name="Picture 2" descr="http://www.artmuseum.cz/resources/artists/johnson_ray_l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29116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rayjohnsonestate.com/www_rayjohnsonestate_com/PlsSendToMay_107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969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07704" y="6165304"/>
            <a:ext cx="308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Untitled (Please Send to May)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cs-CZ" dirty="0" smtClean="0"/>
              <a:t>(</a:t>
            </a:r>
            <a:r>
              <a:rPr lang="en-US" dirty="0" smtClean="0"/>
              <a:t>May 14, 1975</a:t>
            </a:r>
            <a:r>
              <a:rPr lang="cs-CZ" dirty="0" smtClean="0"/>
              <a:t>)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rayjohnsonestate.com/www_rayjohnsonestate_com/M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rayjohnsonestate.com/www_rayjohnsonestate_com/dick_chart_cop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69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rayjohnsonestate.com/www_rayjohnsonestate_com/new_tit_chart_cop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2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110</Words>
  <Application>Microsoft Office PowerPoint</Application>
  <PresentationFormat>Předvádění na obrazovce (4:3)</PresentationFormat>
  <Paragraphs>32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Prezentace aplikace PowerPoint</vt:lpstr>
      <vt:lpstr>Prezentace aplikace PowerPoint</vt:lpstr>
      <vt:lpstr>Ač byli původně umělci sdružení v hnutí Fluxus považováni za mezinárodní sdružení vtipálků, dnes se těší statutu radikálních vizionářů, kteří se snaží o politické, společenské a estetické změny vnímání lidstva.</vt:lpstr>
      <vt:lpstr>Joseph Beuys  John Cage  Robert Filliou  Dick Higgins  Ray Johnson  Milan Knížák  Yoko Ono  Nam June Paik  Daniel Spoerri  Wolf Vostell </vt:lpstr>
      <vt:lpstr>Ray Johnson (1927 -  1995)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Joseph Beuys (1921 -  1986)</vt:lpstr>
      <vt:lpstr>Prezentace aplikace PowerPoint</vt:lpstr>
      <vt:lpstr>Prezentace aplikace PowerPoint</vt:lpstr>
      <vt:lpstr>Prezentace aplikace PowerPoint</vt:lpstr>
      <vt:lpstr>Fluxfilm Anthology 1962-1970  http://www.ubu.com/film/fluxfilm.html</vt:lpstr>
      <vt:lpstr>Yoko Ono (narozena 1933)</vt:lpstr>
      <vt:lpstr>Prezentace aplikace PowerPoint</vt:lpstr>
      <vt:lpstr>Nam June Paik (1932-2006)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 a zdroje: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Romaine</cp:lastModifiedBy>
  <cp:revision>15</cp:revision>
  <dcterms:created xsi:type="dcterms:W3CDTF">2015-02-25T20:48:46Z</dcterms:created>
  <dcterms:modified xsi:type="dcterms:W3CDTF">2015-03-02T08:05:56Z</dcterms:modified>
</cp:coreProperties>
</file>